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31"/>
  </p:handoutMasterIdLst>
  <p:sldIdLst>
    <p:sldId id="467" r:id="rId3"/>
    <p:sldId id="256" r:id="rId4"/>
    <p:sldId id="349" r:id="rId5"/>
    <p:sldId id="443" r:id="rId6"/>
    <p:sldId id="402" r:id="rId7"/>
    <p:sldId id="442" r:id="rId8"/>
    <p:sldId id="335" r:id="rId9"/>
    <p:sldId id="422" r:id="rId10"/>
    <p:sldId id="398" r:id="rId12"/>
    <p:sldId id="401" r:id="rId13"/>
    <p:sldId id="400" r:id="rId14"/>
    <p:sldId id="441" r:id="rId15"/>
    <p:sldId id="412" r:id="rId16"/>
    <p:sldId id="414" r:id="rId17"/>
    <p:sldId id="368" r:id="rId18"/>
    <p:sldId id="362" r:id="rId19"/>
    <p:sldId id="390" r:id="rId20"/>
    <p:sldId id="436" r:id="rId21"/>
    <p:sldId id="425" r:id="rId22"/>
    <p:sldId id="437" r:id="rId23"/>
    <p:sldId id="438" r:id="rId24"/>
    <p:sldId id="439" r:id="rId25"/>
    <p:sldId id="431" r:id="rId26"/>
    <p:sldId id="434" r:id="rId27"/>
    <p:sldId id="415" r:id="rId28"/>
    <p:sldId id="391" r:id="rId29"/>
    <p:sldId id="371" r:id="rId30"/>
  </p:sldIdLst>
  <p:sldSz cx="9144000" cy="5143500" type="screen16x9"/>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99FF99"/>
    <a:srgbClr val="FFFF99"/>
    <a:srgbClr val="FF9900"/>
    <a:srgbClr val="CCFF99"/>
    <a:srgbClr val="FF0000"/>
    <a:srgbClr val="00CC00"/>
    <a:srgbClr val="FFFF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9" autoAdjust="0"/>
    <p:restoredTop sz="94629" autoAdjust="0"/>
  </p:normalViewPr>
  <p:slideViewPr>
    <p:cSldViewPr>
      <p:cViewPr>
        <p:scale>
          <a:sx n="100" d="100"/>
          <a:sy n="100" d="100"/>
        </p:scale>
        <p:origin x="-198" y="-78"/>
      </p:cViewPr>
      <p:guideLst>
        <p:guide orient="horz" pos="1620"/>
        <p:guide pos="2880"/>
      </p:guideLst>
    </p:cSldViewPr>
  </p:slideViewPr>
  <p:outlineViewPr>
    <p:cViewPr>
      <p:scale>
        <a:sx n="33" d="100"/>
        <a:sy n="33" d="100"/>
      </p:scale>
      <p:origin x="0" y="9306"/>
    </p:cViewPr>
  </p:outlineViewPr>
  <p:notesTextViewPr>
    <p:cViewPr>
      <p:scale>
        <a:sx n="100" d="100"/>
        <a:sy n="100" d="100"/>
      </p:scale>
      <p:origin x="0" y="0"/>
    </p:cViewPr>
  </p:notesTextViewPr>
  <p:sorterViewPr>
    <p:cViewPr>
      <p:scale>
        <a:sx n="150" d="100"/>
        <a:sy n="150" d="100"/>
      </p:scale>
      <p:origin x="0" y="1278"/>
    </p:cViewPr>
  </p:sorterViewPr>
  <p:notesViewPr>
    <p:cSldViewPr>
      <p:cViewPr varScale="1">
        <p:scale>
          <a:sx n="75" d="100"/>
          <a:sy n="75" d="100"/>
        </p:scale>
        <p:origin x="2648" y="64"/>
      </p:cViewPr>
      <p:guideLst/>
    </p:cSldViewPr>
  </p:notesViewPr>
  <p:gridSpacing cx="72004" cy="72004"/>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43FCB8-E565-43CF-8C90-C0333B4A170E}"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837525-4355-4663-A31C-D6D1C7E1961E}"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页眉占位符 1"/>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a:defRPr/>
            </a:pPr>
            <a:endParaRPr lang="zh-CN" altLang="en-US"/>
          </a:p>
        </p:txBody>
      </p:sp>
      <p:sp>
        <p:nvSpPr>
          <p:cNvPr id="7171" name="日期占位符 2"/>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a:defRPr/>
            </a:pPr>
            <a:fld id="{13F0DD22-118E-4AB4-BBBF-4F0BA98D4C9D}" type="datetimeFigureOut">
              <a:rPr lang="zh-CN" altLang="en-US"/>
            </a:fld>
            <a:endParaRPr lang="zh-CN" altLang="en-US"/>
          </a:p>
        </p:txBody>
      </p:sp>
      <p:sp>
        <p:nvSpPr>
          <p:cNvPr id="82948" name="幻灯片图像占位符 3"/>
          <p:cNvSpPr>
            <a:spLocks noGrp="1" noRot="1" noChangeAspect="1" noChangeArrowheads="1"/>
          </p:cNvSpPr>
          <p:nvPr>
            <p:ph type="sldImg" idx="2"/>
          </p:nvPr>
        </p:nvSpPr>
        <p:spPr bwMode="auto">
          <a:xfrm>
            <a:off x="381000" y="685800"/>
            <a:ext cx="6096000" cy="3429000"/>
          </a:xfrm>
          <a:prstGeom prst="rect">
            <a:avLst/>
          </a:prstGeom>
          <a:noFill/>
          <a:ln w="9525">
            <a:noFill/>
            <a:miter lim="800000"/>
          </a:ln>
        </p:spPr>
      </p:sp>
      <p:sp>
        <p:nvSpPr>
          <p:cNvPr id="7173" name="备注占位符 4"/>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7174" name="页脚占位符 5"/>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a:defRPr/>
            </a:pPr>
            <a:endParaRPr lang="zh-CN" altLang="en-US"/>
          </a:p>
        </p:txBody>
      </p:sp>
      <p:sp>
        <p:nvSpPr>
          <p:cNvPr id="7175" name="灯片编号占位符 6"/>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lvl1pPr algn="r">
              <a:defRPr sz="1200"/>
            </a:lvl1pPr>
          </a:lstStyle>
          <a:p>
            <a:pPr>
              <a:defRPr/>
            </a:pPr>
            <a:fld id="{1ED57C83-F064-46F9-B718-42274BDD07F8}"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fld id="{8F611251-570A-4E57-B04E-DBBE8992C038}" type="slidenum">
              <a:rPr lang="en-US" altLang="zh-CN" smtClean="0"/>
            </a:fld>
            <a:endParaRPr lang="en-US" altLang="zh-CN"/>
          </a:p>
        </p:txBody>
      </p:sp>
    </p:spTree>
  </p:cSld>
  <p:clrMapOvr>
    <a:masterClrMapping/>
  </p:clrMapOvr>
  <p:transition spd="slow">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fld id="{99C78B33-71F9-452B-A4F0-317572C51255}" type="slidenum">
              <a:rPr lang="en-US" altLang="zh-CN" smtClean="0"/>
            </a:fld>
            <a:endParaRPr lang="en-US" altLang="zh-CN"/>
          </a:p>
        </p:txBody>
      </p:sp>
    </p:spTree>
  </p:cSld>
  <p:clrMapOvr>
    <a:masterClrMapping/>
  </p:clrMapOvr>
  <p:transition spd="slow">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fld id="{99C78B33-71F9-452B-A4F0-317572C51255}" type="slidenum">
              <a:rPr lang="en-US" altLang="zh-CN" smtClean="0"/>
            </a:fld>
            <a:endParaRPr lang="en-US" altLang="zh-CN"/>
          </a:p>
        </p:txBody>
      </p:sp>
    </p:spTree>
  </p:cSld>
  <p:clrMapOvr>
    <a:masterClrMapping/>
  </p:clrMapOvr>
  <p:transition spd="slow">
    <p:wheel spokes="3"/>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a:xfrm>
            <a:off x="539720" y="987640"/>
            <a:ext cx="7886700" cy="994172"/>
          </a:xfrm>
        </p:spPr>
        <p:txBody>
          <a:bodyPr/>
          <a:lstStyle/>
          <a:p>
            <a:r>
              <a:rPr lang="zh-CN" altLang="en-US"/>
              <a:t>单击此处编辑母版标题样式</a:t>
            </a:r>
            <a:endParaRPr lang="zh-CN" altLang="en-US"/>
          </a:p>
        </p:txBody>
      </p:sp>
    </p:spTree>
  </p:cSld>
  <p:clrMapOvr>
    <a:masterClrMapping/>
  </p:clrMapOvr>
  <p:transition spd="slow">
    <p:wheel spokes="3"/>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Tree>
  </p:cSld>
  <p:clrMapOvr>
    <a:masterClrMapping/>
  </p:clrMapOvr>
  <p:transition spd="slow">
    <p:wheel spokes="3"/>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3"/>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p:transition spd="slow">
    <p:wheel spokes="3"/>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3"/>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3"/>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
        <p:nvSpPr>
          <p:cNvPr id="4" name="Slide Number Placeholder 5"/>
          <p:cNvSpPr txBox="1"/>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dirty="0"/>
          </a:p>
        </p:txBody>
      </p:sp>
      <p:grpSp>
        <p:nvGrpSpPr>
          <p:cNvPr id="2" name="Group 5"/>
          <p:cNvGrpSpPr/>
          <p:nvPr userDrawn="1"/>
        </p:nvGrpSpPr>
        <p:grpSpPr>
          <a:xfrm>
            <a:off x="347419" y="4731991"/>
            <a:ext cx="224082" cy="221156"/>
            <a:chOff x="4328868" y="5502988"/>
            <a:chExt cx="500307" cy="493774"/>
          </a:xfrm>
        </p:grpSpPr>
        <p:sp>
          <p:nvSpPr>
            <p:cNvPr id="6"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7"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3" name="Group 9"/>
          <p:cNvGrpSpPr/>
          <p:nvPr userDrawn="1"/>
        </p:nvGrpSpPr>
        <p:grpSpPr>
          <a:xfrm flipH="1">
            <a:off x="933709" y="4731991"/>
            <a:ext cx="224082" cy="221156"/>
            <a:chOff x="4328868" y="5502988"/>
            <a:chExt cx="500307" cy="493774"/>
          </a:xfrm>
        </p:grpSpPr>
        <p:sp>
          <p:nvSpPr>
            <p:cNvPr id="9"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1"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3" name="Picture 4" descr="C:\Users\Administrator\Desktop\微立体创业计划\004.png"/>
          <p:cNvPicPr>
            <a:picLocks noChangeAspect="1" noChangeArrowheads="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14282" y="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nvGrpSpPr>
          <p:cNvPr id="5" name="组合 15"/>
          <p:cNvGrpSpPr/>
          <p:nvPr userDrawn="1"/>
        </p:nvGrpSpPr>
        <p:grpSpPr>
          <a:xfrm>
            <a:off x="0" y="428610"/>
            <a:ext cx="928662" cy="500066"/>
            <a:chOff x="-142846" y="-250538"/>
            <a:chExt cx="4668067" cy="1782764"/>
          </a:xfrm>
        </p:grpSpPr>
        <p:sp>
          <p:nvSpPr>
            <p:cNvPr id="17" name="Freeform 6"/>
            <p:cNvSpPr/>
            <p:nvPr/>
          </p:nvSpPr>
          <p:spPr bwMode="auto">
            <a:xfrm>
              <a:off x="3267104" y="35212"/>
              <a:ext cx="350838" cy="338138"/>
            </a:xfrm>
            <a:custGeom>
              <a:avLst/>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8" name="Freeform 7"/>
            <p:cNvSpPr/>
            <p:nvPr/>
          </p:nvSpPr>
          <p:spPr bwMode="auto">
            <a:xfrm>
              <a:off x="169892" y="887700"/>
              <a:ext cx="260350" cy="298450"/>
            </a:xfrm>
            <a:custGeom>
              <a:avLst/>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9" name="Freeform 8"/>
            <p:cNvSpPr/>
            <p:nvPr/>
          </p:nvSpPr>
          <p:spPr bwMode="auto">
            <a:xfrm>
              <a:off x="573117" y="822613"/>
              <a:ext cx="182563" cy="195263"/>
            </a:xfrm>
            <a:custGeom>
              <a:avLst/>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0" name="Freeform 13"/>
            <p:cNvSpPr/>
            <p:nvPr/>
          </p:nvSpPr>
          <p:spPr bwMode="auto">
            <a:xfrm>
              <a:off x="2228879" y="390812"/>
              <a:ext cx="360363" cy="373063"/>
            </a:xfrm>
            <a:custGeom>
              <a:avLst/>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1" name="Freeform 14"/>
            <p:cNvSpPr/>
            <p:nvPr/>
          </p:nvSpPr>
          <p:spPr bwMode="auto">
            <a:xfrm>
              <a:off x="344517" y="-250538"/>
              <a:ext cx="750888" cy="585788"/>
            </a:xfrm>
            <a:custGeom>
              <a:avLst/>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2" name="Freeform 15"/>
            <p:cNvSpPr/>
            <p:nvPr/>
          </p:nvSpPr>
          <p:spPr bwMode="auto">
            <a:xfrm>
              <a:off x="358804" y="-112425"/>
              <a:ext cx="657225" cy="444500"/>
            </a:xfrm>
            <a:custGeom>
              <a:avLst/>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3" name="Freeform 16"/>
            <p:cNvSpPr/>
            <p:nvPr/>
          </p:nvSpPr>
          <p:spPr bwMode="auto">
            <a:xfrm>
              <a:off x="422304" y="-10825"/>
              <a:ext cx="452438" cy="327025"/>
            </a:xfrm>
            <a:custGeom>
              <a:avLst/>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4" name="Freeform 17"/>
            <p:cNvSpPr/>
            <p:nvPr/>
          </p:nvSpPr>
          <p:spPr bwMode="auto">
            <a:xfrm>
              <a:off x="287367" y="79662"/>
              <a:ext cx="441325" cy="387350"/>
            </a:xfrm>
            <a:custGeom>
              <a:avLst/>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5" name="Freeform 18"/>
            <p:cNvSpPr/>
            <p:nvPr/>
          </p:nvSpPr>
          <p:spPr bwMode="auto">
            <a:xfrm>
              <a:off x="150842" y="470187"/>
              <a:ext cx="227013" cy="528638"/>
            </a:xfrm>
            <a:custGeom>
              <a:avLst/>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6" name="Freeform 19"/>
            <p:cNvSpPr/>
            <p:nvPr/>
          </p:nvSpPr>
          <p:spPr bwMode="auto">
            <a:xfrm>
              <a:off x="446117" y="443200"/>
              <a:ext cx="241300" cy="485775"/>
            </a:xfrm>
            <a:custGeom>
              <a:avLst/>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7" name="Freeform 20"/>
            <p:cNvSpPr/>
            <p:nvPr/>
          </p:nvSpPr>
          <p:spPr bwMode="auto">
            <a:xfrm>
              <a:off x="408017" y="519400"/>
              <a:ext cx="166688" cy="382588"/>
            </a:xfrm>
            <a:custGeom>
              <a:avLst/>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8" name="Freeform 21"/>
            <p:cNvSpPr/>
            <p:nvPr/>
          </p:nvSpPr>
          <p:spPr bwMode="auto">
            <a:xfrm>
              <a:off x="773142" y="474950"/>
              <a:ext cx="112713" cy="400050"/>
            </a:xfrm>
            <a:custGeom>
              <a:avLst/>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ah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9" name="Freeform 22"/>
            <p:cNvSpPr/>
            <p:nvPr/>
          </p:nvSpPr>
          <p:spPr bwMode="auto">
            <a:xfrm>
              <a:off x="765204" y="852775"/>
              <a:ext cx="223838" cy="219075"/>
            </a:xfrm>
            <a:custGeom>
              <a:avLst/>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0" name="Freeform 24"/>
            <p:cNvSpPr/>
            <p:nvPr/>
          </p:nvSpPr>
          <p:spPr bwMode="auto">
            <a:xfrm>
              <a:off x="-33308" y="470187"/>
              <a:ext cx="173038" cy="382588"/>
            </a:xfrm>
            <a:custGeom>
              <a:avLst/>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1" name="Freeform 25"/>
            <p:cNvSpPr/>
            <p:nvPr/>
          </p:nvSpPr>
          <p:spPr bwMode="auto">
            <a:xfrm>
              <a:off x="920779" y="41562"/>
              <a:ext cx="954088" cy="541338"/>
            </a:xfrm>
            <a:custGeom>
              <a:avLst/>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2" name="Freeform 26"/>
            <p:cNvSpPr/>
            <p:nvPr/>
          </p:nvSpPr>
          <p:spPr bwMode="auto">
            <a:xfrm>
              <a:off x="1192242" y="286037"/>
              <a:ext cx="1027113" cy="657225"/>
            </a:xfrm>
            <a:custGeom>
              <a:avLst/>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3" name="Freeform 27"/>
            <p:cNvSpPr/>
            <p:nvPr/>
          </p:nvSpPr>
          <p:spPr bwMode="auto">
            <a:xfrm>
              <a:off x="1614517" y="962313"/>
              <a:ext cx="241300" cy="544513"/>
            </a:xfrm>
            <a:custGeom>
              <a:avLst/>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4" name="Freeform 28"/>
            <p:cNvSpPr/>
            <p:nvPr/>
          </p:nvSpPr>
          <p:spPr bwMode="auto">
            <a:xfrm>
              <a:off x="1890742" y="1086138"/>
              <a:ext cx="417513" cy="446088"/>
            </a:xfrm>
            <a:custGeom>
              <a:avLst/>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5" name="Freeform 29"/>
            <p:cNvSpPr/>
            <p:nvPr/>
          </p:nvSpPr>
          <p:spPr bwMode="auto">
            <a:xfrm>
              <a:off x="1868517" y="538450"/>
              <a:ext cx="655638" cy="533400"/>
            </a:xfrm>
            <a:custGeom>
              <a:avLst/>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6" name="Freeform 30"/>
            <p:cNvSpPr/>
            <p:nvPr/>
          </p:nvSpPr>
          <p:spPr bwMode="auto">
            <a:xfrm>
              <a:off x="2449542" y="82837"/>
              <a:ext cx="693738" cy="965200"/>
            </a:xfrm>
            <a:custGeom>
              <a:avLst/>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7" name="Freeform 31"/>
            <p:cNvSpPr/>
            <p:nvPr/>
          </p:nvSpPr>
          <p:spPr bwMode="auto">
            <a:xfrm>
              <a:off x="2527329" y="114170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8" name="Freeform 33"/>
            <p:cNvSpPr/>
            <p:nvPr/>
          </p:nvSpPr>
          <p:spPr bwMode="auto">
            <a:xfrm>
              <a:off x="2362229" y="1071850"/>
              <a:ext cx="573088" cy="442913"/>
            </a:xfrm>
            <a:custGeom>
              <a:avLst/>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9" name="Freeform 34"/>
            <p:cNvSpPr/>
            <p:nvPr/>
          </p:nvSpPr>
          <p:spPr bwMode="auto">
            <a:xfrm>
              <a:off x="2440017" y="1141700"/>
              <a:ext cx="139700" cy="341313"/>
            </a:xfrm>
            <a:custGeom>
              <a:avLst/>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0" name="Freeform 35"/>
            <p:cNvSpPr/>
            <p:nvPr/>
          </p:nvSpPr>
          <p:spPr bwMode="auto">
            <a:xfrm>
              <a:off x="2598767" y="1017875"/>
              <a:ext cx="309563" cy="195263"/>
            </a:xfrm>
            <a:custGeom>
              <a:avLst/>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1" name="Freeform 36"/>
            <p:cNvSpPr/>
            <p:nvPr/>
          </p:nvSpPr>
          <p:spPr bwMode="auto">
            <a:xfrm>
              <a:off x="3232179" y="214600"/>
              <a:ext cx="239713" cy="363538"/>
            </a:xfrm>
            <a:custGeom>
              <a:avLst/>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2" name="Freeform 47"/>
            <p:cNvSpPr/>
            <p:nvPr/>
          </p:nvSpPr>
          <p:spPr bwMode="auto">
            <a:xfrm>
              <a:off x="3702079" y="-40988"/>
              <a:ext cx="417513" cy="514350"/>
            </a:xfrm>
            <a:custGeom>
              <a:avLst/>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3" name="Freeform 48"/>
            <p:cNvSpPr/>
            <p:nvPr/>
          </p:nvSpPr>
          <p:spPr bwMode="auto">
            <a:xfrm>
              <a:off x="2792442" y="628937"/>
              <a:ext cx="1028700" cy="658813"/>
            </a:xfrm>
            <a:custGeom>
              <a:avLst/>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4" name="Freeform 49"/>
            <p:cNvSpPr/>
            <p:nvPr/>
          </p:nvSpPr>
          <p:spPr bwMode="auto">
            <a:xfrm>
              <a:off x="3554442" y="470187"/>
              <a:ext cx="301625" cy="300038"/>
            </a:xfrm>
            <a:custGeom>
              <a:avLst/>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5" name="Freeform 50"/>
            <p:cNvSpPr/>
            <p:nvPr/>
          </p:nvSpPr>
          <p:spPr bwMode="auto">
            <a:xfrm>
              <a:off x="3795742" y="752763"/>
              <a:ext cx="211138" cy="212725"/>
            </a:xfrm>
            <a:custGeom>
              <a:avLst/>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6" name="Freeform 65"/>
            <p:cNvSpPr/>
            <p:nvPr/>
          </p:nvSpPr>
          <p:spPr bwMode="auto">
            <a:xfrm>
              <a:off x="-142846" y="-69563"/>
              <a:ext cx="457200" cy="561975"/>
            </a:xfrm>
            <a:custGeom>
              <a:avLst/>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7" name="任意多边形 46"/>
            <p:cNvSpPr/>
            <p:nvPr/>
          </p:nvSpPr>
          <p:spPr bwMode="auto">
            <a:xfrm>
              <a:off x="-26273" y="434082"/>
              <a:ext cx="4349824" cy="682425"/>
            </a:xfrm>
            <a:custGeom>
              <a:avLst/>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 name="connsiteX0-1" fmla="*/ 605014 w 4404883"/>
                <a:gd name="connsiteY0-2" fmla="*/ 946 h 682425"/>
                <a:gd name="connsiteX1-3" fmla="*/ 816050 w 4404883"/>
                <a:gd name="connsiteY1-4" fmla="*/ 38448 h 682425"/>
                <a:gd name="connsiteX2-5" fmla="*/ 1177825 w 4404883"/>
                <a:gd name="connsiteY2-6" fmla="*/ 225616 h 682425"/>
                <a:gd name="connsiteX3-7" fmla="*/ 1520415 w 4404883"/>
                <a:gd name="connsiteY3-8" fmla="*/ 448566 h 682425"/>
                <a:gd name="connsiteX4-9" fmla="*/ 1986338 w 4404883"/>
                <a:gd name="connsiteY4-10" fmla="*/ 652249 h 682425"/>
                <a:gd name="connsiteX5-11" fmla="*/ 2427594 w 4404883"/>
                <a:gd name="connsiteY5-12" fmla="*/ 624724 h 682425"/>
                <a:gd name="connsiteX6-13" fmla="*/ 3214181 w 4404883"/>
                <a:gd name="connsiteY6-14" fmla="*/ 173319 h 682425"/>
                <a:gd name="connsiteX7-15" fmla="*/ 3216921 w 4404883"/>
                <a:gd name="connsiteY7-16" fmla="*/ 170567 h 682425"/>
                <a:gd name="connsiteX8-17" fmla="*/ 3348476 w 4404883"/>
                <a:gd name="connsiteY8-18" fmla="*/ 104507 h 682425"/>
                <a:gd name="connsiteX9-19" fmla="*/ 3918546 w 4404883"/>
                <a:gd name="connsiteY9-20" fmla="*/ 38448 h 682425"/>
                <a:gd name="connsiteX10-21" fmla="*/ 4349824 w 4404883"/>
                <a:gd name="connsiteY10-22" fmla="*/ 178566 h 682425"/>
                <a:gd name="connsiteX11-23" fmla="*/ 4404883 w 4404883"/>
                <a:gd name="connsiteY11-24" fmla="*/ 209367 h 682425"/>
                <a:gd name="connsiteX12-25" fmla="*/ 4330039 w 4404883"/>
                <a:gd name="connsiteY12-26" fmla="*/ 184157 h 682425"/>
                <a:gd name="connsiteX13-27" fmla="*/ 4137803 w 4404883"/>
                <a:gd name="connsiteY13-28" fmla="*/ 101755 h 682425"/>
                <a:gd name="connsiteX14-29" fmla="*/ 3688325 w 4404883"/>
                <a:gd name="connsiteY14-30" fmla="*/ 43953 h 682425"/>
                <a:gd name="connsiteX15-31" fmla="*/ 3214181 w 4404883"/>
                <a:gd name="connsiteY15-32" fmla="*/ 184329 h 682425"/>
                <a:gd name="connsiteX16-33" fmla="*/ 2575593 w 4404883"/>
                <a:gd name="connsiteY16-34" fmla="*/ 583437 h 682425"/>
                <a:gd name="connsiteX17-35" fmla="*/ 1890413 w 4404883"/>
                <a:gd name="connsiteY17-36" fmla="*/ 643992 h 682425"/>
                <a:gd name="connsiteX18-37" fmla="*/ 1016123 w 4404883"/>
                <a:gd name="connsiteY18-38" fmla="*/ 143042 h 682425"/>
                <a:gd name="connsiteX19-39" fmla="*/ 769458 w 4404883"/>
                <a:gd name="connsiteY19-40" fmla="*/ 38448 h 682425"/>
                <a:gd name="connsiteX20-41" fmla="*/ 506348 w 4404883"/>
                <a:gd name="connsiteY20-42" fmla="*/ 13676 h 682425"/>
                <a:gd name="connsiteX21-43" fmla="*/ 2056 w 4404883"/>
                <a:gd name="connsiteY21-44" fmla="*/ 54963 h 682425"/>
                <a:gd name="connsiteX22-45" fmla="*/ 2056 w 4404883"/>
                <a:gd name="connsiteY22-46" fmla="*/ 49458 h 682425"/>
                <a:gd name="connsiteX23-47" fmla="*/ 4797 w 4404883"/>
                <a:gd name="connsiteY23-48" fmla="*/ 49458 h 682425"/>
                <a:gd name="connsiteX24-49" fmla="*/ 21241 w 4404883"/>
                <a:gd name="connsiteY24-50" fmla="*/ 49458 h 682425"/>
                <a:gd name="connsiteX25-51" fmla="*/ 385757 w 4404883"/>
                <a:gd name="connsiteY25-52" fmla="*/ 10923 h 682425"/>
                <a:gd name="connsiteX26-53" fmla="*/ 393979 w 4404883"/>
                <a:gd name="connsiteY26-54" fmla="*/ 10923 h 682425"/>
                <a:gd name="connsiteX27-55" fmla="*/ 605014 w 4404883"/>
                <a:gd name="connsiteY27-56" fmla="*/ 946 h 682425"/>
                <a:gd name="connsiteX0-57" fmla="*/ 605014 w 4349824"/>
                <a:gd name="connsiteY0-58" fmla="*/ 946 h 682425"/>
                <a:gd name="connsiteX1-59" fmla="*/ 816050 w 4349824"/>
                <a:gd name="connsiteY1-60" fmla="*/ 38448 h 682425"/>
                <a:gd name="connsiteX2-61" fmla="*/ 1177825 w 4349824"/>
                <a:gd name="connsiteY2-62" fmla="*/ 225616 h 682425"/>
                <a:gd name="connsiteX3-63" fmla="*/ 1520415 w 4349824"/>
                <a:gd name="connsiteY3-64" fmla="*/ 448566 h 682425"/>
                <a:gd name="connsiteX4-65" fmla="*/ 1986338 w 4349824"/>
                <a:gd name="connsiteY4-66" fmla="*/ 652249 h 682425"/>
                <a:gd name="connsiteX5-67" fmla="*/ 2427594 w 4349824"/>
                <a:gd name="connsiteY5-68" fmla="*/ 624724 h 682425"/>
                <a:gd name="connsiteX6-69" fmla="*/ 3214181 w 4349824"/>
                <a:gd name="connsiteY6-70" fmla="*/ 173319 h 682425"/>
                <a:gd name="connsiteX7-71" fmla="*/ 3216921 w 4349824"/>
                <a:gd name="connsiteY7-72" fmla="*/ 170567 h 682425"/>
                <a:gd name="connsiteX8-73" fmla="*/ 3348476 w 4349824"/>
                <a:gd name="connsiteY8-74" fmla="*/ 104507 h 682425"/>
                <a:gd name="connsiteX9-75" fmla="*/ 3918546 w 4349824"/>
                <a:gd name="connsiteY9-76" fmla="*/ 38448 h 682425"/>
                <a:gd name="connsiteX10-77" fmla="*/ 4349824 w 4349824"/>
                <a:gd name="connsiteY10-78" fmla="*/ 178566 h 682425"/>
                <a:gd name="connsiteX11-79" fmla="*/ 4330039 w 4349824"/>
                <a:gd name="connsiteY11-80" fmla="*/ 184157 h 682425"/>
                <a:gd name="connsiteX12-81" fmla="*/ 4137803 w 4349824"/>
                <a:gd name="connsiteY12-82" fmla="*/ 101755 h 682425"/>
                <a:gd name="connsiteX13-83" fmla="*/ 3688325 w 4349824"/>
                <a:gd name="connsiteY13-84" fmla="*/ 43953 h 682425"/>
                <a:gd name="connsiteX14-85" fmla="*/ 3214181 w 4349824"/>
                <a:gd name="connsiteY14-86" fmla="*/ 184329 h 682425"/>
                <a:gd name="connsiteX15-87" fmla="*/ 2575593 w 4349824"/>
                <a:gd name="connsiteY15-88" fmla="*/ 583437 h 682425"/>
                <a:gd name="connsiteX16-89" fmla="*/ 1890413 w 4349824"/>
                <a:gd name="connsiteY16-90" fmla="*/ 643992 h 682425"/>
                <a:gd name="connsiteX17-91" fmla="*/ 1016123 w 4349824"/>
                <a:gd name="connsiteY17-92" fmla="*/ 143042 h 682425"/>
                <a:gd name="connsiteX18-93" fmla="*/ 769458 w 4349824"/>
                <a:gd name="connsiteY18-94" fmla="*/ 38448 h 682425"/>
                <a:gd name="connsiteX19-95" fmla="*/ 506348 w 4349824"/>
                <a:gd name="connsiteY19-96" fmla="*/ 13676 h 682425"/>
                <a:gd name="connsiteX20-97" fmla="*/ 2056 w 4349824"/>
                <a:gd name="connsiteY20-98" fmla="*/ 54963 h 682425"/>
                <a:gd name="connsiteX21-99" fmla="*/ 2056 w 4349824"/>
                <a:gd name="connsiteY21-100" fmla="*/ 49458 h 682425"/>
                <a:gd name="connsiteX22-101" fmla="*/ 4797 w 4349824"/>
                <a:gd name="connsiteY22-102" fmla="*/ 49458 h 682425"/>
                <a:gd name="connsiteX23-103" fmla="*/ 21241 w 4349824"/>
                <a:gd name="connsiteY23-104" fmla="*/ 49458 h 682425"/>
                <a:gd name="connsiteX24-105" fmla="*/ 385757 w 4349824"/>
                <a:gd name="connsiteY24-106" fmla="*/ 10923 h 682425"/>
                <a:gd name="connsiteX25-107" fmla="*/ 393979 w 4349824"/>
                <a:gd name="connsiteY25-108" fmla="*/ 10923 h 682425"/>
                <a:gd name="connsiteX26-109" fmla="*/ 605014 w 4349824"/>
                <a:gd name="connsiteY26-110" fmla="*/ 946 h 682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noAutofit/>
            </a:bodyPr>
            <a:lstStyle/>
            <a:p>
              <a:endParaRPr lang="zh-CN" altLang="en-US">
                <a:solidFill>
                  <a:prstClr val="black"/>
                </a:solidFill>
              </a:endParaRPr>
            </a:p>
          </p:txBody>
        </p:sp>
        <p:sp>
          <p:nvSpPr>
            <p:cNvPr id="48" name="Freeform 45"/>
            <p:cNvSpPr/>
            <p:nvPr/>
          </p:nvSpPr>
          <p:spPr bwMode="auto">
            <a:xfrm rot="3230110">
              <a:off x="4294487" y="304051"/>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9" name="Freeform 45"/>
            <p:cNvSpPr/>
            <p:nvPr/>
          </p:nvSpPr>
          <p:spPr bwMode="auto">
            <a:xfrm rot="11310777">
              <a:off x="4106243" y="547734"/>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grpSp>
      <p:sp>
        <p:nvSpPr>
          <p:cNvPr id="78" name="圆角矩形 77"/>
          <p:cNvSpPr/>
          <p:nvPr userDrawn="1"/>
        </p:nvSpPr>
        <p:spPr>
          <a:xfrm>
            <a:off x="6715140" y="0"/>
            <a:ext cx="2428860" cy="500048"/>
          </a:xfrm>
          <a:prstGeom prst="roundRect">
            <a:avLst/>
          </a:prstGeom>
          <a:solidFill>
            <a:srgbClr val="99FF99"/>
          </a:solidFill>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000" b="1" dirty="0">
                <a:solidFill>
                  <a:srgbClr val="FF0000"/>
                </a:solidFill>
              </a:rPr>
              <a:t>Letters of  Thanks</a:t>
            </a:r>
            <a:endParaRPr lang="en-US" altLang="zh-CN" sz="2000" b="1" dirty="0">
              <a:solidFill>
                <a:srgbClr val="FF0000"/>
              </a:solidFill>
            </a:endParaRPr>
          </a:p>
        </p:txBody>
      </p:sp>
      <p:pic>
        <p:nvPicPr>
          <p:cNvPr id="80" name="Picture 4" descr="C:\Users\Administrator\Desktop\微立体创业计划\004.png"/>
          <p:cNvPicPr>
            <a:picLocks noChangeAspect="1" noChangeArrowheads="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nvGrpSpPr>
          <p:cNvPr id="81" name="组合 15"/>
          <p:cNvGrpSpPr/>
          <p:nvPr userDrawn="1"/>
        </p:nvGrpSpPr>
        <p:grpSpPr>
          <a:xfrm>
            <a:off x="142844" y="4500576"/>
            <a:ext cx="928662" cy="500066"/>
            <a:chOff x="-142846" y="-250538"/>
            <a:chExt cx="4668067" cy="1782764"/>
          </a:xfrm>
        </p:grpSpPr>
        <p:sp>
          <p:nvSpPr>
            <p:cNvPr id="82" name="Freeform 6"/>
            <p:cNvSpPr/>
            <p:nvPr/>
          </p:nvSpPr>
          <p:spPr bwMode="auto">
            <a:xfrm>
              <a:off x="3267104" y="35212"/>
              <a:ext cx="350838" cy="338138"/>
            </a:xfrm>
            <a:custGeom>
              <a:avLst/>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83" name="Freeform 7"/>
            <p:cNvSpPr/>
            <p:nvPr/>
          </p:nvSpPr>
          <p:spPr bwMode="auto">
            <a:xfrm>
              <a:off x="169892" y="887700"/>
              <a:ext cx="260350" cy="298450"/>
            </a:xfrm>
            <a:custGeom>
              <a:avLst/>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84" name="Freeform 8"/>
            <p:cNvSpPr/>
            <p:nvPr/>
          </p:nvSpPr>
          <p:spPr bwMode="auto">
            <a:xfrm>
              <a:off x="573117" y="822613"/>
              <a:ext cx="182563" cy="195263"/>
            </a:xfrm>
            <a:custGeom>
              <a:avLst/>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85" name="Freeform 13"/>
            <p:cNvSpPr/>
            <p:nvPr/>
          </p:nvSpPr>
          <p:spPr bwMode="auto">
            <a:xfrm>
              <a:off x="2228879" y="390812"/>
              <a:ext cx="360363" cy="373063"/>
            </a:xfrm>
            <a:custGeom>
              <a:avLst/>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86" name="Freeform 14"/>
            <p:cNvSpPr/>
            <p:nvPr/>
          </p:nvSpPr>
          <p:spPr bwMode="auto">
            <a:xfrm>
              <a:off x="344517" y="-250538"/>
              <a:ext cx="750888" cy="585788"/>
            </a:xfrm>
            <a:custGeom>
              <a:avLst/>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87" name="Freeform 15"/>
            <p:cNvSpPr/>
            <p:nvPr/>
          </p:nvSpPr>
          <p:spPr bwMode="auto">
            <a:xfrm>
              <a:off x="358804" y="-112425"/>
              <a:ext cx="657225" cy="444500"/>
            </a:xfrm>
            <a:custGeom>
              <a:avLst/>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88" name="Freeform 16"/>
            <p:cNvSpPr/>
            <p:nvPr/>
          </p:nvSpPr>
          <p:spPr bwMode="auto">
            <a:xfrm>
              <a:off x="422304" y="-10825"/>
              <a:ext cx="452438" cy="327025"/>
            </a:xfrm>
            <a:custGeom>
              <a:avLst/>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89" name="Freeform 17"/>
            <p:cNvSpPr/>
            <p:nvPr/>
          </p:nvSpPr>
          <p:spPr bwMode="auto">
            <a:xfrm>
              <a:off x="287367" y="79662"/>
              <a:ext cx="441325" cy="387350"/>
            </a:xfrm>
            <a:custGeom>
              <a:avLst/>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90" name="Freeform 18"/>
            <p:cNvSpPr/>
            <p:nvPr/>
          </p:nvSpPr>
          <p:spPr bwMode="auto">
            <a:xfrm>
              <a:off x="150842" y="470187"/>
              <a:ext cx="227013" cy="528638"/>
            </a:xfrm>
            <a:custGeom>
              <a:avLst/>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91" name="Freeform 19"/>
            <p:cNvSpPr/>
            <p:nvPr/>
          </p:nvSpPr>
          <p:spPr bwMode="auto">
            <a:xfrm>
              <a:off x="446117" y="443200"/>
              <a:ext cx="241300" cy="485775"/>
            </a:xfrm>
            <a:custGeom>
              <a:avLst/>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92" name="Freeform 20"/>
            <p:cNvSpPr/>
            <p:nvPr/>
          </p:nvSpPr>
          <p:spPr bwMode="auto">
            <a:xfrm>
              <a:off x="408017" y="519400"/>
              <a:ext cx="166688" cy="382588"/>
            </a:xfrm>
            <a:custGeom>
              <a:avLst/>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93" name="Freeform 21"/>
            <p:cNvSpPr/>
            <p:nvPr/>
          </p:nvSpPr>
          <p:spPr bwMode="auto">
            <a:xfrm>
              <a:off x="773142" y="474950"/>
              <a:ext cx="112713" cy="400050"/>
            </a:xfrm>
            <a:custGeom>
              <a:avLst/>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ah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94" name="Freeform 22"/>
            <p:cNvSpPr/>
            <p:nvPr/>
          </p:nvSpPr>
          <p:spPr bwMode="auto">
            <a:xfrm>
              <a:off x="765204" y="852775"/>
              <a:ext cx="223838" cy="219075"/>
            </a:xfrm>
            <a:custGeom>
              <a:avLst/>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95" name="Freeform 24"/>
            <p:cNvSpPr/>
            <p:nvPr/>
          </p:nvSpPr>
          <p:spPr bwMode="auto">
            <a:xfrm>
              <a:off x="-33308" y="470187"/>
              <a:ext cx="173038" cy="382588"/>
            </a:xfrm>
            <a:custGeom>
              <a:avLst/>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96" name="Freeform 25"/>
            <p:cNvSpPr/>
            <p:nvPr/>
          </p:nvSpPr>
          <p:spPr bwMode="auto">
            <a:xfrm>
              <a:off x="920779" y="41562"/>
              <a:ext cx="954088" cy="541338"/>
            </a:xfrm>
            <a:custGeom>
              <a:avLst/>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97" name="Freeform 26"/>
            <p:cNvSpPr/>
            <p:nvPr/>
          </p:nvSpPr>
          <p:spPr bwMode="auto">
            <a:xfrm>
              <a:off x="1192242" y="286037"/>
              <a:ext cx="1027113" cy="657225"/>
            </a:xfrm>
            <a:custGeom>
              <a:avLst/>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98" name="Freeform 27"/>
            <p:cNvSpPr/>
            <p:nvPr/>
          </p:nvSpPr>
          <p:spPr bwMode="auto">
            <a:xfrm>
              <a:off x="1614517" y="962313"/>
              <a:ext cx="241300" cy="544513"/>
            </a:xfrm>
            <a:custGeom>
              <a:avLst/>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99" name="Freeform 28"/>
            <p:cNvSpPr/>
            <p:nvPr/>
          </p:nvSpPr>
          <p:spPr bwMode="auto">
            <a:xfrm>
              <a:off x="1890742" y="1086138"/>
              <a:ext cx="417513" cy="446088"/>
            </a:xfrm>
            <a:custGeom>
              <a:avLst/>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00" name="Freeform 29"/>
            <p:cNvSpPr/>
            <p:nvPr/>
          </p:nvSpPr>
          <p:spPr bwMode="auto">
            <a:xfrm>
              <a:off x="1868517" y="538450"/>
              <a:ext cx="655638" cy="533400"/>
            </a:xfrm>
            <a:custGeom>
              <a:avLst/>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01" name="Freeform 30"/>
            <p:cNvSpPr/>
            <p:nvPr/>
          </p:nvSpPr>
          <p:spPr bwMode="auto">
            <a:xfrm>
              <a:off x="2449542" y="82837"/>
              <a:ext cx="693738" cy="965200"/>
            </a:xfrm>
            <a:custGeom>
              <a:avLst/>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02" name="Freeform 31"/>
            <p:cNvSpPr/>
            <p:nvPr/>
          </p:nvSpPr>
          <p:spPr bwMode="auto">
            <a:xfrm>
              <a:off x="2527329" y="114170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03" name="Freeform 33"/>
            <p:cNvSpPr/>
            <p:nvPr/>
          </p:nvSpPr>
          <p:spPr bwMode="auto">
            <a:xfrm>
              <a:off x="2362229" y="1071850"/>
              <a:ext cx="573088" cy="442913"/>
            </a:xfrm>
            <a:custGeom>
              <a:avLst/>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04" name="Freeform 34"/>
            <p:cNvSpPr/>
            <p:nvPr/>
          </p:nvSpPr>
          <p:spPr bwMode="auto">
            <a:xfrm>
              <a:off x="2440017" y="1141700"/>
              <a:ext cx="139700" cy="341313"/>
            </a:xfrm>
            <a:custGeom>
              <a:avLst/>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05" name="Freeform 35"/>
            <p:cNvSpPr/>
            <p:nvPr/>
          </p:nvSpPr>
          <p:spPr bwMode="auto">
            <a:xfrm>
              <a:off x="2598767" y="1017875"/>
              <a:ext cx="309563" cy="195263"/>
            </a:xfrm>
            <a:custGeom>
              <a:avLst/>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06" name="Freeform 36"/>
            <p:cNvSpPr/>
            <p:nvPr/>
          </p:nvSpPr>
          <p:spPr bwMode="auto">
            <a:xfrm>
              <a:off x="3232179" y="214600"/>
              <a:ext cx="239713" cy="363538"/>
            </a:xfrm>
            <a:custGeom>
              <a:avLst/>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07" name="Freeform 47"/>
            <p:cNvSpPr/>
            <p:nvPr/>
          </p:nvSpPr>
          <p:spPr bwMode="auto">
            <a:xfrm>
              <a:off x="3702079" y="-40988"/>
              <a:ext cx="417513" cy="514350"/>
            </a:xfrm>
            <a:custGeom>
              <a:avLst/>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08" name="Freeform 48"/>
            <p:cNvSpPr/>
            <p:nvPr/>
          </p:nvSpPr>
          <p:spPr bwMode="auto">
            <a:xfrm>
              <a:off x="2792442" y="628937"/>
              <a:ext cx="1028700" cy="658813"/>
            </a:xfrm>
            <a:custGeom>
              <a:avLst/>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09" name="Freeform 49"/>
            <p:cNvSpPr/>
            <p:nvPr/>
          </p:nvSpPr>
          <p:spPr bwMode="auto">
            <a:xfrm>
              <a:off x="3554442" y="470187"/>
              <a:ext cx="301625" cy="300038"/>
            </a:xfrm>
            <a:custGeom>
              <a:avLst/>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10" name="Freeform 50"/>
            <p:cNvSpPr/>
            <p:nvPr/>
          </p:nvSpPr>
          <p:spPr bwMode="auto">
            <a:xfrm>
              <a:off x="3795742" y="752763"/>
              <a:ext cx="211138" cy="212725"/>
            </a:xfrm>
            <a:custGeom>
              <a:avLst/>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11" name="Freeform 65"/>
            <p:cNvSpPr/>
            <p:nvPr/>
          </p:nvSpPr>
          <p:spPr bwMode="auto">
            <a:xfrm>
              <a:off x="-142846" y="-69563"/>
              <a:ext cx="457200" cy="561975"/>
            </a:xfrm>
            <a:custGeom>
              <a:avLst/>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12" name="任意多边形 111"/>
            <p:cNvSpPr/>
            <p:nvPr/>
          </p:nvSpPr>
          <p:spPr bwMode="auto">
            <a:xfrm>
              <a:off x="-26273" y="434082"/>
              <a:ext cx="4349824" cy="682425"/>
            </a:xfrm>
            <a:custGeom>
              <a:avLst/>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 name="connsiteX0-1" fmla="*/ 605014 w 4404883"/>
                <a:gd name="connsiteY0-2" fmla="*/ 946 h 682425"/>
                <a:gd name="connsiteX1-3" fmla="*/ 816050 w 4404883"/>
                <a:gd name="connsiteY1-4" fmla="*/ 38448 h 682425"/>
                <a:gd name="connsiteX2-5" fmla="*/ 1177825 w 4404883"/>
                <a:gd name="connsiteY2-6" fmla="*/ 225616 h 682425"/>
                <a:gd name="connsiteX3-7" fmla="*/ 1520415 w 4404883"/>
                <a:gd name="connsiteY3-8" fmla="*/ 448566 h 682425"/>
                <a:gd name="connsiteX4-9" fmla="*/ 1986338 w 4404883"/>
                <a:gd name="connsiteY4-10" fmla="*/ 652249 h 682425"/>
                <a:gd name="connsiteX5-11" fmla="*/ 2427594 w 4404883"/>
                <a:gd name="connsiteY5-12" fmla="*/ 624724 h 682425"/>
                <a:gd name="connsiteX6-13" fmla="*/ 3214181 w 4404883"/>
                <a:gd name="connsiteY6-14" fmla="*/ 173319 h 682425"/>
                <a:gd name="connsiteX7-15" fmla="*/ 3216921 w 4404883"/>
                <a:gd name="connsiteY7-16" fmla="*/ 170567 h 682425"/>
                <a:gd name="connsiteX8-17" fmla="*/ 3348476 w 4404883"/>
                <a:gd name="connsiteY8-18" fmla="*/ 104507 h 682425"/>
                <a:gd name="connsiteX9-19" fmla="*/ 3918546 w 4404883"/>
                <a:gd name="connsiteY9-20" fmla="*/ 38448 h 682425"/>
                <a:gd name="connsiteX10-21" fmla="*/ 4349824 w 4404883"/>
                <a:gd name="connsiteY10-22" fmla="*/ 178566 h 682425"/>
                <a:gd name="connsiteX11-23" fmla="*/ 4404883 w 4404883"/>
                <a:gd name="connsiteY11-24" fmla="*/ 209367 h 682425"/>
                <a:gd name="connsiteX12-25" fmla="*/ 4330039 w 4404883"/>
                <a:gd name="connsiteY12-26" fmla="*/ 184157 h 682425"/>
                <a:gd name="connsiteX13-27" fmla="*/ 4137803 w 4404883"/>
                <a:gd name="connsiteY13-28" fmla="*/ 101755 h 682425"/>
                <a:gd name="connsiteX14-29" fmla="*/ 3688325 w 4404883"/>
                <a:gd name="connsiteY14-30" fmla="*/ 43953 h 682425"/>
                <a:gd name="connsiteX15-31" fmla="*/ 3214181 w 4404883"/>
                <a:gd name="connsiteY15-32" fmla="*/ 184329 h 682425"/>
                <a:gd name="connsiteX16-33" fmla="*/ 2575593 w 4404883"/>
                <a:gd name="connsiteY16-34" fmla="*/ 583437 h 682425"/>
                <a:gd name="connsiteX17-35" fmla="*/ 1890413 w 4404883"/>
                <a:gd name="connsiteY17-36" fmla="*/ 643992 h 682425"/>
                <a:gd name="connsiteX18-37" fmla="*/ 1016123 w 4404883"/>
                <a:gd name="connsiteY18-38" fmla="*/ 143042 h 682425"/>
                <a:gd name="connsiteX19-39" fmla="*/ 769458 w 4404883"/>
                <a:gd name="connsiteY19-40" fmla="*/ 38448 h 682425"/>
                <a:gd name="connsiteX20-41" fmla="*/ 506348 w 4404883"/>
                <a:gd name="connsiteY20-42" fmla="*/ 13676 h 682425"/>
                <a:gd name="connsiteX21-43" fmla="*/ 2056 w 4404883"/>
                <a:gd name="connsiteY21-44" fmla="*/ 54963 h 682425"/>
                <a:gd name="connsiteX22-45" fmla="*/ 2056 w 4404883"/>
                <a:gd name="connsiteY22-46" fmla="*/ 49458 h 682425"/>
                <a:gd name="connsiteX23-47" fmla="*/ 4797 w 4404883"/>
                <a:gd name="connsiteY23-48" fmla="*/ 49458 h 682425"/>
                <a:gd name="connsiteX24-49" fmla="*/ 21241 w 4404883"/>
                <a:gd name="connsiteY24-50" fmla="*/ 49458 h 682425"/>
                <a:gd name="connsiteX25-51" fmla="*/ 385757 w 4404883"/>
                <a:gd name="connsiteY25-52" fmla="*/ 10923 h 682425"/>
                <a:gd name="connsiteX26-53" fmla="*/ 393979 w 4404883"/>
                <a:gd name="connsiteY26-54" fmla="*/ 10923 h 682425"/>
                <a:gd name="connsiteX27-55" fmla="*/ 605014 w 4404883"/>
                <a:gd name="connsiteY27-56" fmla="*/ 946 h 682425"/>
                <a:gd name="connsiteX0-57" fmla="*/ 605014 w 4349824"/>
                <a:gd name="connsiteY0-58" fmla="*/ 946 h 682425"/>
                <a:gd name="connsiteX1-59" fmla="*/ 816050 w 4349824"/>
                <a:gd name="connsiteY1-60" fmla="*/ 38448 h 682425"/>
                <a:gd name="connsiteX2-61" fmla="*/ 1177825 w 4349824"/>
                <a:gd name="connsiteY2-62" fmla="*/ 225616 h 682425"/>
                <a:gd name="connsiteX3-63" fmla="*/ 1520415 w 4349824"/>
                <a:gd name="connsiteY3-64" fmla="*/ 448566 h 682425"/>
                <a:gd name="connsiteX4-65" fmla="*/ 1986338 w 4349824"/>
                <a:gd name="connsiteY4-66" fmla="*/ 652249 h 682425"/>
                <a:gd name="connsiteX5-67" fmla="*/ 2427594 w 4349824"/>
                <a:gd name="connsiteY5-68" fmla="*/ 624724 h 682425"/>
                <a:gd name="connsiteX6-69" fmla="*/ 3214181 w 4349824"/>
                <a:gd name="connsiteY6-70" fmla="*/ 173319 h 682425"/>
                <a:gd name="connsiteX7-71" fmla="*/ 3216921 w 4349824"/>
                <a:gd name="connsiteY7-72" fmla="*/ 170567 h 682425"/>
                <a:gd name="connsiteX8-73" fmla="*/ 3348476 w 4349824"/>
                <a:gd name="connsiteY8-74" fmla="*/ 104507 h 682425"/>
                <a:gd name="connsiteX9-75" fmla="*/ 3918546 w 4349824"/>
                <a:gd name="connsiteY9-76" fmla="*/ 38448 h 682425"/>
                <a:gd name="connsiteX10-77" fmla="*/ 4349824 w 4349824"/>
                <a:gd name="connsiteY10-78" fmla="*/ 178566 h 682425"/>
                <a:gd name="connsiteX11-79" fmla="*/ 4330039 w 4349824"/>
                <a:gd name="connsiteY11-80" fmla="*/ 184157 h 682425"/>
                <a:gd name="connsiteX12-81" fmla="*/ 4137803 w 4349824"/>
                <a:gd name="connsiteY12-82" fmla="*/ 101755 h 682425"/>
                <a:gd name="connsiteX13-83" fmla="*/ 3688325 w 4349824"/>
                <a:gd name="connsiteY13-84" fmla="*/ 43953 h 682425"/>
                <a:gd name="connsiteX14-85" fmla="*/ 3214181 w 4349824"/>
                <a:gd name="connsiteY14-86" fmla="*/ 184329 h 682425"/>
                <a:gd name="connsiteX15-87" fmla="*/ 2575593 w 4349824"/>
                <a:gd name="connsiteY15-88" fmla="*/ 583437 h 682425"/>
                <a:gd name="connsiteX16-89" fmla="*/ 1890413 w 4349824"/>
                <a:gd name="connsiteY16-90" fmla="*/ 643992 h 682425"/>
                <a:gd name="connsiteX17-91" fmla="*/ 1016123 w 4349824"/>
                <a:gd name="connsiteY17-92" fmla="*/ 143042 h 682425"/>
                <a:gd name="connsiteX18-93" fmla="*/ 769458 w 4349824"/>
                <a:gd name="connsiteY18-94" fmla="*/ 38448 h 682425"/>
                <a:gd name="connsiteX19-95" fmla="*/ 506348 w 4349824"/>
                <a:gd name="connsiteY19-96" fmla="*/ 13676 h 682425"/>
                <a:gd name="connsiteX20-97" fmla="*/ 2056 w 4349824"/>
                <a:gd name="connsiteY20-98" fmla="*/ 54963 h 682425"/>
                <a:gd name="connsiteX21-99" fmla="*/ 2056 w 4349824"/>
                <a:gd name="connsiteY21-100" fmla="*/ 49458 h 682425"/>
                <a:gd name="connsiteX22-101" fmla="*/ 4797 w 4349824"/>
                <a:gd name="connsiteY22-102" fmla="*/ 49458 h 682425"/>
                <a:gd name="connsiteX23-103" fmla="*/ 21241 w 4349824"/>
                <a:gd name="connsiteY23-104" fmla="*/ 49458 h 682425"/>
                <a:gd name="connsiteX24-105" fmla="*/ 385757 w 4349824"/>
                <a:gd name="connsiteY24-106" fmla="*/ 10923 h 682425"/>
                <a:gd name="connsiteX25-107" fmla="*/ 393979 w 4349824"/>
                <a:gd name="connsiteY25-108" fmla="*/ 10923 h 682425"/>
                <a:gd name="connsiteX26-109" fmla="*/ 605014 w 4349824"/>
                <a:gd name="connsiteY26-110" fmla="*/ 946 h 682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noAutofit/>
            </a:bodyPr>
            <a:lstStyle/>
            <a:p>
              <a:endParaRPr lang="zh-CN" altLang="en-US">
                <a:solidFill>
                  <a:prstClr val="black"/>
                </a:solidFill>
              </a:endParaRPr>
            </a:p>
          </p:txBody>
        </p:sp>
        <p:sp>
          <p:nvSpPr>
            <p:cNvPr id="113" name="Freeform 45"/>
            <p:cNvSpPr/>
            <p:nvPr/>
          </p:nvSpPr>
          <p:spPr bwMode="auto">
            <a:xfrm rot="3230110">
              <a:off x="4294487" y="304051"/>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14" name="Freeform 45"/>
            <p:cNvSpPr/>
            <p:nvPr/>
          </p:nvSpPr>
          <p:spPr bwMode="auto">
            <a:xfrm rot="11310777">
              <a:off x="4106243" y="547734"/>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grpSp>
      <p:grpSp>
        <p:nvGrpSpPr>
          <p:cNvPr id="115" name="组合 114"/>
          <p:cNvGrpSpPr/>
          <p:nvPr userDrawn="1"/>
        </p:nvGrpSpPr>
        <p:grpSpPr>
          <a:xfrm>
            <a:off x="7358082" y="4429138"/>
            <a:ext cx="1643074" cy="571504"/>
            <a:chOff x="2139509" y="1743868"/>
            <a:chExt cx="4107744" cy="1655763"/>
          </a:xfrm>
          <a:solidFill>
            <a:srgbClr val="7030A0">
              <a:alpha val="55000"/>
            </a:srgbClr>
          </a:solidFill>
          <a:effectLst>
            <a:outerShdw blurRad="50800" dist="50800" dir="5400000" algn="ctr" rotWithShape="0">
              <a:srgbClr val="00CC00">
                <a:alpha val="45000"/>
              </a:srgbClr>
            </a:outerShdw>
          </a:effectLst>
        </p:grpSpPr>
        <p:sp>
          <p:nvSpPr>
            <p:cNvPr id="116" name="Freeform 5"/>
            <p:cNvSpPr/>
            <p:nvPr/>
          </p:nvSpPr>
          <p:spPr bwMode="auto">
            <a:xfrm flipH="1">
              <a:off x="3503171" y="2353468"/>
              <a:ext cx="347663" cy="338138"/>
            </a:xfrm>
            <a:custGeom>
              <a:avLst/>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9"/>
            <p:cNvSpPr/>
            <p:nvPr/>
          </p:nvSpPr>
          <p:spPr bwMode="auto">
            <a:xfrm flipH="1">
              <a:off x="2139509" y="1970880"/>
              <a:ext cx="381000" cy="493713"/>
            </a:xfrm>
            <a:custGeom>
              <a:avLst/>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10"/>
            <p:cNvSpPr/>
            <p:nvPr/>
          </p:nvSpPr>
          <p:spPr bwMode="auto">
            <a:xfrm flipH="1">
              <a:off x="4409633" y="2631281"/>
              <a:ext cx="392113" cy="484188"/>
            </a:xfrm>
            <a:custGeom>
              <a:avLst/>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11"/>
            <p:cNvSpPr/>
            <p:nvPr/>
          </p:nvSpPr>
          <p:spPr bwMode="auto">
            <a:xfrm flipH="1">
              <a:off x="5435158" y="2859881"/>
              <a:ext cx="795338" cy="539750"/>
            </a:xfrm>
            <a:custGeom>
              <a:avLst/>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39"/>
            <p:cNvSpPr/>
            <p:nvPr/>
          </p:nvSpPr>
          <p:spPr bwMode="auto">
            <a:xfrm flipH="1">
              <a:off x="5127183" y="2059780"/>
              <a:ext cx="858838" cy="676275"/>
            </a:xfrm>
            <a:custGeom>
              <a:avLst/>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Freeform 41"/>
            <p:cNvSpPr/>
            <p:nvPr/>
          </p:nvSpPr>
          <p:spPr bwMode="auto">
            <a:xfrm flipH="1">
              <a:off x="4404871" y="1767680"/>
              <a:ext cx="695325" cy="396875"/>
            </a:xfrm>
            <a:custGeom>
              <a:avLst/>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42"/>
            <p:cNvSpPr/>
            <p:nvPr/>
          </p:nvSpPr>
          <p:spPr bwMode="auto">
            <a:xfrm flipH="1">
              <a:off x="4549334" y="1883568"/>
              <a:ext cx="485775" cy="292100"/>
            </a:xfrm>
            <a:custGeom>
              <a:avLst/>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6">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Freeform 51"/>
            <p:cNvSpPr/>
            <p:nvPr/>
          </p:nvSpPr>
          <p:spPr bwMode="auto">
            <a:xfrm flipH="1">
              <a:off x="3033271" y="2169318"/>
              <a:ext cx="693738" cy="965200"/>
            </a:xfrm>
            <a:custGeom>
              <a:avLst/>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52"/>
            <p:cNvSpPr/>
            <p:nvPr/>
          </p:nvSpPr>
          <p:spPr bwMode="auto">
            <a:xfrm flipH="1">
              <a:off x="3647634" y="2150268"/>
              <a:ext cx="241300" cy="363538"/>
            </a:xfrm>
            <a:custGeom>
              <a:avLst/>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53"/>
            <p:cNvSpPr/>
            <p:nvPr/>
          </p:nvSpPr>
          <p:spPr bwMode="auto">
            <a:xfrm flipH="1">
              <a:off x="3844484" y="2274093"/>
              <a:ext cx="730250" cy="911225"/>
            </a:xfrm>
            <a:custGeom>
              <a:avLst/>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54"/>
            <p:cNvSpPr/>
            <p:nvPr/>
          </p:nvSpPr>
          <p:spPr bwMode="auto">
            <a:xfrm flipH="1">
              <a:off x="4515996" y="2491581"/>
              <a:ext cx="546100" cy="498475"/>
            </a:xfrm>
            <a:custGeom>
              <a:avLst/>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7" name="Freeform 55"/>
            <p:cNvSpPr/>
            <p:nvPr/>
          </p:nvSpPr>
          <p:spPr bwMode="auto">
            <a:xfrm flipH="1">
              <a:off x="4636646" y="2458243"/>
              <a:ext cx="307975" cy="201613"/>
            </a:xfrm>
            <a:custGeom>
              <a:avLst/>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Freeform 56"/>
            <p:cNvSpPr/>
            <p:nvPr/>
          </p:nvSpPr>
          <p:spPr bwMode="auto">
            <a:xfrm flipH="1">
              <a:off x="4843021" y="2683668"/>
              <a:ext cx="142875" cy="341313"/>
            </a:xfrm>
            <a:custGeom>
              <a:avLst/>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9" name="Freeform 57"/>
            <p:cNvSpPr/>
            <p:nvPr/>
          </p:nvSpPr>
          <p:spPr bwMode="auto">
            <a:xfrm flipH="1">
              <a:off x="2636396" y="2543968"/>
              <a:ext cx="392113" cy="569913"/>
            </a:xfrm>
            <a:custGeom>
              <a:avLst/>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7">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58"/>
            <p:cNvSpPr/>
            <p:nvPr/>
          </p:nvSpPr>
          <p:spPr bwMode="auto">
            <a:xfrm flipH="1">
              <a:off x="3142808" y="1804193"/>
              <a:ext cx="230188" cy="236538"/>
            </a:xfrm>
            <a:custGeom>
              <a:avLst/>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Freeform 59"/>
            <p:cNvSpPr/>
            <p:nvPr/>
          </p:nvSpPr>
          <p:spPr bwMode="auto">
            <a:xfrm flipH="1">
              <a:off x="3293621" y="1886743"/>
              <a:ext cx="527050" cy="279400"/>
            </a:xfrm>
            <a:custGeom>
              <a:avLst/>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Freeform 60"/>
            <p:cNvSpPr/>
            <p:nvPr/>
          </p:nvSpPr>
          <p:spPr bwMode="auto">
            <a:xfrm flipH="1">
              <a:off x="3866708" y="1743868"/>
              <a:ext cx="417513" cy="444500"/>
            </a:xfrm>
            <a:custGeom>
              <a:avLst/>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61"/>
            <p:cNvSpPr/>
            <p:nvPr/>
          </p:nvSpPr>
          <p:spPr bwMode="auto">
            <a:xfrm flipH="1">
              <a:off x="5506596" y="2859881"/>
              <a:ext cx="703263" cy="387350"/>
            </a:xfrm>
            <a:custGeom>
              <a:avLst/>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62"/>
            <p:cNvSpPr/>
            <p:nvPr/>
          </p:nvSpPr>
          <p:spPr bwMode="auto">
            <a:xfrm flipH="1">
              <a:off x="5651058" y="2848768"/>
              <a:ext cx="490538" cy="277813"/>
            </a:xfrm>
            <a:custGeom>
              <a:avLst/>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1">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63"/>
            <p:cNvSpPr/>
            <p:nvPr/>
          </p:nvSpPr>
          <p:spPr bwMode="auto">
            <a:xfrm flipH="1">
              <a:off x="5012883" y="2604293"/>
              <a:ext cx="468313" cy="409575"/>
            </a:xfrm>
            <a:custGeom>
              <a:avLst/>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6" name="Freeform 64"/>
            <p:cNvSpPr/>
            <p:nvPr/>
          </p:nvSpPr>
          <p:spPr bwMode="auto">
            <a:xfrm flipH="1">
              <a:off x="2569721" y="1756568"/>
              <a:ext cx="1054100" cy="588963"/>
            </a:xfrm>
            <a:custGeom>
              <a:avLst/>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7" name="任意多边形 136"/>
            <p:cNvSpPr/>
            <p:nvPr/>
          </p:nvSpPr>
          <p:spPr bwMode="auto">
            <a:xfrm flipH="1">
              <a:off x="2279515" y="2591274"/>
              <a:ext cx="3967738" cy="601387"/>
            </a:xfrm>
            <a:custGeom>
              <a:avLst/>
              <a:gdLst>
                <a:gd name="connsiteX0" fmla="*/ 3967738 w 3967738"/>
                <a:gd name="connsiteY0" fmla="*/ 521937 h 601386"/>
                <a:gd name="connsiteX1" fmla="*/ 3926548 w 3967738"/>
                <a:gd name="connsiteY1" fmla="*/ 522431 h 601386"/>
                <a:gd name="connsiteX2" fmla="*/ 3936569 w 3967738"/>
                <a:gd name="connsiteY2" fmla="*/ 524836 h 601386"/>
                <a:gd name="connsiteX3" fmla="*/ 2324394 w 3967738"/>
                <a:gd name="connsiteY3" fmla="*/ 597 h 601386"/>
                <a:gd name="connsiteX4" fmla="*/ 2224728 w 3967738"/>
                <a:gd name="connsiteY4" fmla="*/ 1214 h 601386"/>
                <a:gd name="connsiteX5" fmla="*/ 2092403 w 3967738"/>
                <a:gd name="connsiteY5" fmla="*/ 12310 h 601386"/>
                <a:gd name="connsiteX6" fmla="*/ 1640184 w 3967738"/>
                <a:gd name="connsiteY6" fmla="*/ 119657 h 601386"/>
                <a:gd name="connsiteX7" fmla="*/ 1261964 w 3967738"/>
                <a:gd name="connsiteY7" fmla="*/ 290310 h 601386"/>
                <a:gd name="connsiteX8" fmla="*/ 1256483 w 3967738"/>
                <a:gd name="connsiteY8" fmla="*/ 290310 h 601386"/>
                <a:gd name="connsiteX9" fmla="*/ 294490 w 3967738"/>
                <a:gd name="connsiteY9" fmla="*/ 576567 h 601386"/>
                <a:gd name="connsiteX10" fmla="*/ 91890 w 3967738"/>
                <a:gd name="connsiteY10" fmla="*/ 524270 h 601386"/>
                <a:gd name="connsiteX11" fmla="*/ 0 w 3967738"/>
                <a:gd name="connsiteY11" fmla="*/ 486802 h 601386"/>
                <a:gd name="connsiteX12" fmla="*/ 0 w 3967738"/>
                <a:gd name="connsiteY12" fmla="*/ 500852 h 601386"/>
                <a:gd name="connsiteX13" fmla="*/ 77716 w 3967738"/>
                <a:gd name="connsiteY13" fmla="*/ 534635 h 601386"/>
                <a:gd name="connsiteX14" fmla="*/ 554858 w 3967738"/>
                <a:gd name="connsiteY14" fmla="*/ 593082 h 601386"/>
                <a:gd name="connsiteX15" fmla="*/ 1248261 w 3967738"/>
                <a:gd name="connsiteY15" fmla="*/ 306825 h 601386"/>
                <a:gd name="connsiteX16" fmla="*/ 1725146 w 3967738"/>
                <a:gd name="connsiteY16" fmla="*/ 108647 h 601386"/>
                <a:gd name="connsiteX17" fmla="*/ 2265068 w 3967738"/>
                <a:gd name="connsiteY17" fmla="*/ 15063 h 601386"/>
                <a:gd name="connsiteX18" fmla="*/ 2788546 w 3967738"/>
                <a:gd name="connsiteY18" fmla="*/ 125161 h 601386"/>
                <a:gd name="connsiteX19" fmla="*/ 3210617 w 3967738"/>
                <a:gd name="connsiteY19" fmla="*/ 345359 h 601386"/>
                <a:gd name="connsiteX20" fmla="*/ 3396815 w 3967738"/>
                <a:gd name="connsiteY20" fmla="*/ 433438 h 601386"/>
                <a:gd name="connsiteX21" fmla="*/ 3539265 w 3967738"/>
                <a:gd name="connsiteY21" fmla="*/ 481084 h 601386"/>
                <a:gd name="connsiteX22" fmla="*/ 3542119 w 3967738"/>
                <a:gd name="connsiteY22" fmla="*/ 466814 h 601386"/>
                <a:gd name="connsiteX23" fmla="*/ 3484689 w 3967738"/>
                <a:gd name="connsiteY23" fmla="*/ 449953 h 601386"/>
                <a:gd name="connsiteX24" fmla="*/ 3051655 w 3967738"/>
                <a:gd name="connsiteY24" fmla="*/ 240765 h 601386"/>
                <a:gd name="connsiteX25" fmla="*/ 2618621 w 3967738"/>
                <a:gd name="connsiteY25" fmla="*/ 45340 h 601386"/>
                <a:gd name="connsiteX26" fmla="*/ 2324394 w 3967738"/>
                <a:gd name="connsiteY26" fmla="*/ 597 h 6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7738" h="601386">
                  <a:moveTo>
                    <a:pt x="3967738" y="521937"/>
                  </a:moveTo>
                  <a:lnTo>
                    <a:pt x="3926548" y="522431"/>
                  </a:lnTo>
                  <a:lnTo>
                    <a:pt x="3936569" y="524836"/>
                  </a:lnTo>
                  <a:close/>
                  <a:moveTo>
                    <a:pt x="2324394" y="597"/>
                  </a:moveTo>
                  <a:cubicBezTo>
                    <a:pt x="2291196" y="-383"/>
                    <a:pt x="2257938" y="-141"/>
                    <a:pt x="2224728" y="1214"/>
                  </a:cubicBezTo>
                  <a:cubicBezTo>
                    <a:pt x="2180448" y="3021"/>
                    <a:pt x="2136254" y="6805"/>
                    <a:pt x="2092403" y="12310"/>
                  </a:cubicBezTo>
                  <a:cubicBezTo>
                    <a:pt x="1938922" y="31577"/>
                    <a:pt x="1785442" y="70112"/>
                    <a:pt x="1640184" y="119657"/>
                  </a:cubicBezTo>
                  <a:cubicBezTo>
                    <a:pt x="1511370" y="166449"/>
                    <a:pt x="1379815" y="218746"/>
                    <a:pt x="1261964" y="290310"/>
                  </a:cubicBezTo>
                  <a:cubicBezTo>
                    <a:pt x="1261964" y="290310"/>
                    <a:pt x="1259224" y="290310"/>
                    <a:pt x="1256483" y="290310"/>
                  </a:cubicBezTo>
                  <a:cubicBezTo>
                    <a:pt x="960485" y="447201"/>
                    <a:pt x="645302" y="628864"/>
                    <a:pt x="294490" y="576567"/>
                  </a:cubicBezTo>
                  <a:cubicBezTo>
                    <a:pt x="224601" y="566245"/>
                    <a:pt x="157282" y="548010"/>
                    <a:pt x="91890" y="524270"/>
                  </a:cubicBezTo>
                  <a:lnTo>
                    <a:pt x="0" y="486802"/>
                  </a:lnTo>
                  <a:lnTo>
                    <a:pt x="0" y="500852"/>
                  </a:lnTo>
                  <a:lnTo>
                    <a:pt x="77716" y="534635"/>
                  </a:lnTo>
                  <a:cubicBezTo>
                    <a:pt x="230596" y="590501"/>
                    <a:pt x="390414" y="615790"/>
                    <a:pt x="554858" y="593082"/>
                  </a:cubicBezTo>
                  <a:cubicBezTo>
                    <a:pt x="804264" y="557300"/>
                    <a:pt x="1034485" y="433438"/>
                    <a:pt x="1248261" y="306825"/>
                  </a:cubicBezTo>
                  <a:cubicBezTo>
                    <a:pt x="1404482" y="229755"/>
                    <a:pt x="1557962" y="160944"/>
                    <a:pt x="1725146" y="108647"/>
                  </a:cubicBezTo>
                  <a:cubicBezTo>
                    <a:pt x="1900552" y="56350"/>
                    <a:pt x="2081440" y="17815"/>
                    <a:pt x="2265068" y="15063"/>
                  </a:cubicBezTo>
                  <a:cubicBezTo>
                    <a:pt x="2445956" y="12310"/>
                    <a:pt x="2624103" y="53597"/>
                    <a:pt x="2788546" y="125161"/>
                  </a:cubicBezTo>
                  <a:cubicBezTo>
                    <a:pt x="2933804" y="188468"/>
                    <a:pt x="3070840" y="271043"/>
                    <a:pt x="3210617" y="345359"/>
                  </a:cubicBezTo>
                  <a:cubicBezTo>
                    <a:pt x="3270913" y="377701"/>
                    <a:pt x="3333093" y="407462"/>
                    <a:pt x="3396815" y="433438"/>
                  </a:cubicBezTo>
                  <a:lnTo>
                    <a:pt x="3539265" y="481084"/>
                  </a:lnTo>
                  <a:lnTo>
                    <a:pt x="3542119" y="466814"/>
                  </a:lnTo>
                  <a:lnTo>
                    <a:pt x="3484689" y="449953"/>
                  </a:lnTo>
                  <a:cubicBezTo>
                    <a:pt x="3331209" y="400409"/>
                    <a:pt x="3191432" y="317835"/>
                    <a:pt x="3051655" y="240765"/>
                  </a:cubicBezTo>
                  <a:cubicBezTo>
                    <a:pt x="2911878" y="163696"/>
                    <a:pt x="2772102" y="92132"/>
                    <a:pt x="2618621" y="45340"/>
                  </a:cubicBezTo>
                  <a:cubicBezTo>
                    <a:pt x="2523038" y="17472"/>
                    <a:pt x="2423987" y="3537"/>
                    <a:pt x="2324394" y="597"/>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38" name="Freeform 68"/>
            <p:cNvSpPr/>
            <p:nvPr/>
          </p:nvSpPr>
          <p:spPr bwMode="auto">
            <a:xfrm flipH="1">
              <a:off x="5798696" y="2694781"/>
              <a:ext cx="304800" cy="333375"/>
            </a:xfrm>
            <a:custGeom>
              <a:avLst/>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21">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9" name="Freeform 69"/>
            <p:cNvSpPr/>
            <p:nvPr/>
          </p:nvSpPr>
          <p:spPr bwMode="auto">
            <a:xfrm flipH="1">
              <a:off x="4696971" y="1980405"/>
              <a:ext cx="493713" cy="571500"/>
            </a:xfrm>
            <a:custGeom>
              <a:avLst/>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0" name="Freeform 70"/>
            <p:cNvSpPr/>
            <p:nvPr/>
          </p:nvSpPr>
          <p:spPr bwMode="auto">
            <a:xfrm flipH="1">
              <a:off x="2584009" y="2062955"/>
              <a:ext cx="139700" cy="342900"/>
            </a:xfrm>
            <a:custGeom>
              <a:avLst/>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1" name="Freeform 71"/>
            <p:cNvSpPr/>
            <p:nvPr/>
          </p:nvSpPr>
          <p:spPr bwMode="auto">
            <a:xfrm flipH="1">
              <a:off x="2258571" y="2108993"/>
              <a:ext cx="555625" cy="530225"/>
            </a:xfrm>
            <a:custGeom>
              <a:avLst/>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p:transition spd="slow">
    <p:wheel spokes="3"/>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fld id="{99C78B33-71F9-452B-A4F0-317572C51255}" type="slidenum">
              <a:rPr lang="en-US" altLang="zh-CN" smtClean="0"/>
            </a:fld>
            <a:endParaRPr lang="en-US" altLang="zh-CN"/>
          </a:p>
        </p:txBody>
      </p:sp>
    </p:spTree>
  </p:cSld>
  <p:clrMapOvr>
    <a:masterClrMapping/>
  </p:clrMapOvr>
  <p:transition spd="slow">
    <p:wheel spokes="3"/>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3"/>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3"/>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3"/>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3"/>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3"/>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3"/>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3"/>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3"/>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3"/>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fld id="{99C78B33-71F9-452B-A4F0-317572C51255}" type="slidenum">
              <a:rPr lang="en-US" altLang="zh-CN" smtClean="0"/>
            </a:fld>
            <a:endParaRPr lang="en-US" altLang="zh-CN"/>
          </a:p>
        </p:txBody>
      </p:sp>
    </p:spTree>
  </p:cSld>
  <p:clrMapOvr>
    <a:masterClrMapping/>
  </p:clrMapOvr>
  <p:transition spd="slow">
    <p:wheel spokes="3"/>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pPr>
              <a:defRPr/>
            </a:pPr>
            <a:endParaRPr lang="en-US" altLang="zh-CN"/>
          </a:p>
        </p:txBody>
      </p:sp>
      <p:sp>
        <p:nvSpPr>
          <p:cNvPr id="6" name="页脚占位符 5"/>
          <p:cNvSpPr>
            <a:spLocks noGrp="1"/>
          </p:cNvSpPr>
          <p:nvPr>
            <p:ph type="ftr" sz="quarter" idx="11"/>
          </p:nvPr>
        </p:nvSpPr>
        <p:spPr/>
        <p:txBody>
          <a:bodyPr/>
          <a:lstStyle/>
          <a:p>
            <a:pPr>
              <a:defRPr/>
            </a:pPr>
            <a:endParaRPr lang="en-US" altLang="zh-CN"/>
          </a:p>
        </p:txBody>
      </p:sp>
      <p:sp>
        <p:nvSpPr>
          <p:cNvPr id="7" name="灯片编号占位符 6"/>
          <p:cNvSpPr>
            <a:spLocks noGrp="1"/>
          </p:cNvSpPr>
          <p:nvPr>
            <p:ph type="sldNum" sz="quarter" idx="12"/>
          </p:nvPr>
        </p:nvSpPr>
        <p:spPr/>
        <p:txBody>
          <a:bodyPr/>
          <a:lstStyle/>
          <a:p>
            <a:fld id="{99C78B33-71F9-452B-A4F0-317572C51255}" type="slidenum">
              <a:rPr lang="en-US" altLang="zh-CN" smtClean="0"/>
            </a:fld>
            <a:endParaRPr lang="en-US" altLang="zh-CN"/>
          </a:p>
        </p:txBody>
      </p:sp>
    </p:spTree>
  </p:cSld>
  <p:clrMapOvr>
    <a:masterClrMapping/>
  </p:clrMapOvr>
  <p:transition spd="slow">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pPr>
              <a:defRPr/>
            </a:pPr>
            <a:endParaRPr lang="en-US" altLang="zh-CN"/>
          </a:p>
        </p:txBody>
      </p:sp>
      <p:sp>
        <p:nvSpPr>
          <p:cNvPr id="8" name="页脚占位符 7"/>
          <p:cNvSpPr>
            <a:spLocks noGrp="1"/>
          </p:cNvSpPr>
          <p:nvPr>
            <p:ph type="ftr" sz="quarter" idx="11"/>
          </p:nvPr>
        </p:nvSpPr>
        <p:spPr/>
        <p:txBody>
          <a:bodyPr/>
          <a:lstStyle/>
          <a:p>
            <a:pPr>
              <a:defRPr/>
            </a:pPr>
            <a:endParaRPr lang="en-US" altLang="zh-CN"/>
          </a:p>
        </p:txBody>
      </p:sp>
      <p:sp>
        <p:nvSpPr>
          <p:cNvPr id="9" name="灯片编号占位符 8"/>
          <p:cNvSpPr>
            <a:spLocks noGrp="1"/>
          </p:cNvSpPr>
          <p:nvPr>
            <p:ph type="sldNum" sz="quarter" idx="12"/>
          </p:nvPr>
        </p:nvSpPr>
        <p:spPr/>
        <p:txBody>
          <a:bodyPr/>
          <a:lstStyle/>
          <a:p>
            <a:fld id="{99C78B33-71F9-452B-A4F0-317572C51255}" type="slidenum">
              <a:rPr lang="en-US" altLang="zh-CN" smtClean="0"/>
            </a:fld>
            <a:endParaRPr lang="en-US" altLang="zh-CN"/>
          </a:p>
        </p:txBody>
      </p:sp>
    </p:spTree>
  </p:cSld>
  <p:clrMapOvr>
    <a:masterClrMapping/>
  </p:clrMapOvr>
  <p:transition spd="slow">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altLang="zh-CN"/>
          </a:p>
        </p:txBody>
      </p:sp>
      <p:sp>
        <p:nvSpPr>
          <p:cNvPr id="4" name="页脚占位符 3"/>
          <p:cNvSpPr>
            <a:spLocks noGrp="1"/>
          </p:cNvSpPr>
          <p:nvPr>
            <p:ph type="ftr" sz="quarter" idx="11"/>
          </p:nvPr>
        </p:nvSpPr>
        <p:spPr/>
        <p:txBody>
          <a:bodyPr/>
          <a:lstStyle/>
          <a:p>
            <a:pPr>
              <a:defRPr/>
            </a:pPr>
            <a:endParaRPr lang="en-US" altLang="zh-CN"/>
          </a:p>
        </p:txBody>
      </p:sp>
      <p:sp>
        <p:nvSpPr>
          <p:cNvPr id="5" name="灯片编号占位符 4"/>
          <p:cNvSpPr>
            <a:spLocks noGrp="1"/>
          </p:cNvSpPr>
          <p:nvPr>
            <p:ph type="sldNum" sz="quarter" idx="12"/>
          </p:nvPr>
        </p:nvSpPr>
        <p:spPr/>
        <p:txBody>
          <a:bodyPr/>
          <a:lstStyle/>
          <a:p>
            <a:fld id="{99C78B33-71F9-452B-A4F0-317572C51255}" type="slidenum">
              <a:rPr lang="en-US" altLang="zh-CN" smtClean="0"/>
            </a:fld>
            <a:endParaRPr lang="en-US" altLang="zh-CN"/>
          </a:p>
        </p:txBody>
      </p:sp>
    </p:spTree>
  </p:cSld>
  <p:clrMapOvr>
    <a:masterClrMapping/>
  </p:clrMapOvr>
  <p:transition spd="slow">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ltLang="zh-CN"/>
          </a:p>
        </p:txBody>
      </p:sp>
      <p:sp>
        <p:nvSpPr>
          <p:cNvPr id="3" name="页脚占位符 2"/>
          <p:cNvSpPr>
            <a:spLocks noGrp="1"/>
          </p:cNvSpPr>
          <p:nvPr>
            <p:ph type="ftr" sz="quarter" idx="11"/>
          </p:nvPr>
        </p:nvSpPr>
        <p:spPr/>
        <p:txBody>
          <a:bodyPr/>
          <a:lstStyle/>
          <a:p>
            <a:pPr>
              <a:defRPr/>
            </a:pPr>
            <a:endParaRPr lang="en-US" altLang="zh-CN"/>
          </a:p>
        </p:txBody>
      </p:sp>
      <p:sp>
        <p:nvSpPr>
          <p:cNvPr id="4" name="灯片编号占位符 3"/>
          <p:cNvSpPr>
            <a:spLocks noGrp="1"/>
          </p:cNvSpPr>
          <p:nvPr>
            <p:ph type="sldNum" sz="quarter" idx="12"/>
          </p:nvPr>
        </p:nvSpPr>
        <p:spPr/>
        <p:txBody>
          <a:bodyPr/>
          <a:lstStyle/>
          <a:p>
            <a:fld id="{99C78B33-71F9-452B-A4F0-317572C51255}" type="slidenum">
              <a:rPr lang="en-US" altLang="zh-CN" smtClean="0"/>
            </a:fld>
            <a:endParaRPr lang="en-US" altLang="zh-CN"/>
          </a:p>
        </p:txBody>
      </p:sp>
    </p:spTree>
  </p:cSld>
  <p:clrMapOvr>
    <a:masterClrMapping/>
  </p:clrMapOvr>
  <p:transition spd="slow">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a:defRPr/>
            </a:pPr>
            <a:endParaRPr lang="en-US" altLang="zh-CN"/>
          </a:p>
        </p:txBody>
      </p:sp>
      <p:sp>
        <p:nvSpPr>
          <p:cNvPr id="6" name="页脚占位符 5"/>
          <p:cNvSpPr>
            <a:spLocks noGrp="1"/>
          </p:cNvSpPr>
          <p:nvPr>
            <p:ph type="ftr" sz="quarter" idx="11"/>
          </p:nvPr>
        </p:nvSpPr>
        <p:spPr/>
        <p:txBody>
          <a:bodyPr/>
          <a:lstStyle/>
          <a:p>
            <a:pPr>
              <a:defRPr/>
            </a:pPr>
            <a:endParaRPr lang="en-US" altLang="zh-CN"/>
          </a:p>
        </p:txBody>
      </p:sp>
      <p:sp>
        <p:nvSpPr>
          <p:cNvPr id="7" name="灯片编号占位符 6"/>
          <p:cNvSpPr>
            <a:spLocks noGrp="1"/>
          </p:cNvSpPr>
          <p:nvPr>
            <p:ph type="sldNum" sz="quarter" idx="12"/>
          </p:nvPr>
        </p:nvSpPr>
        <p:spPr/>
        <p:txBody>
          <a:bodyPr/>
          <a:lstStyle/>
          <a:p>
            <a:fld id="{99C78B33-71F9-452B-A4F0-317572C51255}" type="slidenum">
              <a:rPr lang="en-US" altLang="zh-CN" smtClean="0"/>
            </a:fld>
            <a:endParaRPr lang="en-US" altLang="zh-CN"/>
          </a:p>
        </p:txBody>
      </p:sp>
    </p:spTree>
  </p:cSld>
  <p:clrMapOvr>
    <a:masterClrMapping/>
  </p:clrMapOvr>
  <p:transition spd="slow">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a:defRPr/>
            </a:pPr>
            <a:endParaRPr lang="en-US" altLang="zh-CN"/>
          </a:p>
        </p:txBody>
      </p:sp>
      <p:sp>
        <p:nvSpPr>
          <p:cNvPr id="6" name="页脚占位符 5"/>
          <p:cNvSpPr>
            <a:spLocks noGrp="1"/>
          </p:cNvSpPr>
          <p:nvPr>
            <p:ph type="ftr" sz="quarter" idx="11"/>
          </p:nvPr>
        </p:nvSpPr>
        <p:spPr/>
        <p:txBody>
          <a:bodyPr/>
          <a:lstStyle/>
          <a:p>
            <a:pPr>
              <a:defRPr/>
            </a:pPr>
            <a:endParaRPr lang="en-US" altLang="zh-CN"/>
          </a:p>
        </p:txBody>
      </p:sp>
      <p:sp>
        <p:nvSpPr>
          <p:cNvPr id="7" name="灯片编号占位符 6"/>
          <p:cNvSpPr>
            <a:spLocks noGrp="1"/>
          </p:cNvSpPr>
          <p:nvPr>
            <p:ph type="sldNum" sz="quarter" idx="12"/>
          </p:nvPr>
        </p:nvSpPr>
        <p:spPr/>
        <p:txBody>
          <a:bodyPr/>
          <a:lstStyle/>
          <a:p>
            <a:fld id="{99C78B33-71F9-452B-A4F0-317572C51255}" type="slidenum">
              <a:rPr lang="en-US" altLang="zh-CN" smtClean="0"/>
            </a:fld>
            <a:endParaRPr lang="en-US" altLang="zh-CN"/>
          </a:p>
        </p:txBody>
      </p:sp>
    </p:spTree>
  </p:cSld>
  <p:clrMapOvr>
    <a:masterClrMapping/>
  </p:clrMapOvr>
  <p:transition spd="slow">
    <p:wheel spokes="3"/>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2" Type="http://schemas.openxmlformats.org/officeDocument/2006/relationships/theme" Target="../theme/theme1.xml"/><Relationship Id="rId31" Type="http://schemas.openxmlformats.org/officeDocument/2006/relationships/image" Target="../media/image2.png"/><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CN"/>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9C78B33-71F9-452B-A4F0-317572C51255}" type="slidenum">
              <a:rPr lang="en-US" altLang="zh-CN" smtClean="0"/>
            </a:fld>
            <a:endParaRPr lang="en-US" altLang="zh-CN"/>
          </a:p>
        </p:txBody>
      </p:sp>
      <p:grpSp>
        <p:nvGrpSpPr>
          <p:cNvPr id="7" name="组合 6"/>
          <p:cNvGrpSpPr/>
          <p:nvPr userDrawn="1"/>
        </p:nvGrpSpPr>
        <p:grpSpPr>
          <a:xfrm rot="1057596">
            <a:off x="7498444" y="4288623"/>
            <a:ext cx="1643074" cy="571504"/>
            <a:chOff x="2139509" y="1743868"/>
            <a:chExt cx="4107744" cy="1655763"/>
          </a:xfrm>
          <a:solidFill>
            <a:srgbClr val="7030A0">
              <a:alpha val="55000"/>
            </a:srgbClr>
          </a:solidFill>
          <a:effectLst>
            <a:outerShdw blurRad="50800" dist="50800" dir="5400000" algn="ctr" rotWithShape="0">
              <a:srgbClr val="00CC00">
                <a:alpha val="45000"/>
              </a:srgbClr>
            </a:outerShdw>
          </a:effectLst>
        </p:grpSpPr>
        <p:sp>
          <p:nvSpPr>
            <p:cNvPr id="8" name="Freeform 5"/>
            <p:cNvSpPr/>
            <p:nvPr/>
          </p:nvSpPr>
          <p:spPr bwMode="auto">
            <a:xfrm flipH="1">
              <a:off x="3503171" y="2353468"/>
              <a:ext cx="347663" cy="338138"/>
            </a:xfrm>
            <a:custGeom>
              <a:avLst/>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Freeform 9"/>
            <p:cNvSpPr/>
            <p:nvPr/>
          </p:nvSpPr>
          <p:spPr bwMode="auto">
            <a:xfrm flipH="1">
              <a:off x="2139509" y="1970880"/>
              <a:ext cx="381000" cy="493713"/>
            </a:xfrm>
            <a:custGeom>
              <a:avLst/>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10"/>
            <p:cNvSpPr/>
            <p:nvPr/>
          </p:nvSpPr>
          <p:spPr bwMode="auto">
            <a:xfrm flipH="1">
              <a:off x="4409633" y="2631281"/>
              <a:ext cx="392113" cy="484188"/>
            </a:xfrm>
            <a:custGeom>
              <a:avLst/>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11"/>
            <p:cNvSpPr/>
            <p:nvPr/>
          </p:nvSpPr>
          <p:spPr bwMode="auto">
            <a:xfrm flipH="1">
              <a:off x="5435158" y="2859881"/>
              <a:ext cx="795338" cy="539750"/>
            </a:xfrm>
            <a:custGeom>
              <a:avLst/>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39"/>
            <p:cNvSpPr/>
            <p:nvPr/>
          </p:nvSpPr>
          <p:spPr bwMode="auto">
            <a:xfrm flipH="1">
              <a:off x="5127183" y="2059780"/>
              <a:ext cx="858838" cy="676275"/>
            </a:xfrm>
            <a:custGeom>
              <a:avLst/>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41"/>
            <p:cNvSpPr/>
            <p:nvPr/>
          </p:nvSpPr>
          <p:spPr bwMode="auto">
            <a:xfrm flipH="1">
              <a:off x="4404871" y="1767680"/>
              <a:ext cx="695325" cy="396875"/>
            </a:xfrm>
            <a:custGeom>
              <a:avLst/>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42"/>
            <p:cNvSpPr/>
            <p:nvPr/>
          </p:nvSpPr>
          <p:spPr bwMode="auto">
            <a:xfrm flipH="1">
              <a:off x="4549334" y="1883568"/>
              <a:ext cx="485775" cy="292100"/>
            </a:xfrm>
            <a:custGeom>
              <a:avLst/>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6">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51"/>
            <p:cNvSpPr/>
            <p:nvPr/>
          </p:nvSpPr>
          <p:spPr bwMode="auto">
            <a:xfrm flipH="1">
              <a:off x="3033271" y="2169318"/>
              <a:ext cx="693738" cy="965200"/>
            </a:xfrm>
            <a:custGeom>
              <a:avLst/>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52"/>
            <p:cNvSpPr/>
            <p:nvPr/>
          </p:nvSpPr>
          <p:spPr bwMode="auto">
            <a:xfrm flipH="1">
              <a:off x="3647634" y="2150268"/>
              <a:ext cx="241300" cy="363538"/>
            </a:xfrm>
            <a:custGeom>
              <a:avLst/>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53"/>
            <p:cNvSpPr/>
            <p:nvPr/>
          </p:nvSpPr>
          <p:spPr bwMode="auto">
            <a:xfrm flipH="1">
              <a:off x="3844484" y="2274093"/>
              <a:ext cx="730250" cy="911225"/>
            </a:xfrm>
            <a:custGeom>
              <a:avLst/>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54"/>
            <p:cNvSpPr/>
            <p:nvPr/>
          </p:nvSpPr>
          <p:spPr bwMode="auto">
            <a:xfrm flipH="1">
              <a:off x="4515996" y="2491581"/>
              <a:ext cx="546100" cy="498475"/>
            </a:xfrm>
            <a:custGeom>
              <a:avLst/>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55"/>
            <p:cNvSpPr/>
            <p:nvPr/>
          </p:nvSpPr>
          <p:spPr bwMode="auto">
            <a:xfrm flipH="1">
              <a:off x="4636646" y="2458243"/>
              <a:ext cx="307975" cy="201613"/>
            </a:xfrm>
            <a:custGeom>
              <a:avLst/>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56"/>
            <p:cNvSpPr/>
            <p:nvPr/>
          </p:nvSpPr>
          <p:spPr bwMode="auto">
            <a:xfrm flipH="1">
              <a:off x="4843021" y="2683668"/>
              <a:ext cx="142875" cy="341313"/>
            </a:xfrm>
            <a:custGeom>
              <a:avLst/>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57"/>
            <p:cNvSpPr/>
            <p:nvPr/>
          </p:nvSpPr>
          <p:spPr bwMode="auto">
            <a:xfrm flipH="1">
              <a:off x="2636396" y="2543968"/>
              <a:ext cx="392113" cy="569913"/>
            </a:xfrm>
            <a:custGeom>
              <a:avLst/>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7">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58"/>
            <p:cNvSpPr/>
            <p:nvPr/>
          </p:nvSpPr>
          <p:spPr bwMode="auto">
            <a:xfrm flipH="1">
              <a:off x="3142808" y="1804193"/>
              <a:ext cx="230188" cy="236538"/>
            </a:xfrm>
            <a:custGeom>
              <a:avLst/>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59"/>
            <p:cNvSpPr/>
            <p:nvPr/>
          </p:nvSpPr>
          <p:spPr bwMode="auto">
            <a:xfrm flipH="1">
              <a:off x="3293621" y="1886743"/>
              <a:ext cx="527050" cy="279400"/>
            </a:xfrm>
            <a:custGeom>
              <a:avLst/>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60"/>
            <p:cNvSpPr/>
            <p:nvPr/>
          </p:nvSpPr>
          <p:spPr bwMode="auto">
            <a:xfrm flipH="1">
              <a:off x="3866708" y="1743868"/>
              <a:ext cx="417513" cy="444500"/>
            </a:xfrm>
            <a:custGeom>
              <a:avLst/>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61"/>
            <p:cNvSpPr/>
            <p:nvPr/>
          </p:nvSpPr>
          <p:spPr bwMode="auto">
            <a:xfrm flipH="1">
              <a:off x="5506596" y="2859881"/>
              <a:ext cx="703263" cy="387350"/>
            </a:xfrm>
            <a:custGeom>
              <a:avLst/>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62"/>
            <p:cNvSpPr/>
            <p:nvPr/>
          </p:nvSpPr>
          <p:spPr bwMode="auto">
            <a:xfrm flipH="1">
              <a:off x="5651058" y="2848768"/>
              <a:ext cx="490538" cy="277813"/>
            </a:xfrm>
            <a:custGeom>
              <a:avLst/>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1">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63"/>
            <p:cNvSpPr/>
            <p:nvPr/>
          </p:nvSpPr>
          <p:spPr bwMode="auto">
            <a:xfrm flipH="1">
              <a:off x="5012883" y="2604293"/>
              <a:ext cx="468313" cy="409575"/>
            </a:xfrm>
            <a:custGeom>
              <a:avLst/>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64"/>
            <p:cNvSpPr/>
            <p:nvPr/>
          </p:nvSpPr>
          <p:spPr bwMode="auto">
            <a:xfrm flipH="1">
              <a:off x="2569721" y="1756568"/>
              <a:ext cx="1054100" cy="588963"/>
            </a:xfrm>
            <a:custGeom>
              <a:avLst/>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任意多边形 63"/>
            <p:cNvSpPr/>
            <p:nvPr/>
          </p:nvSpPr>
          <p:spPr bwMode="auto">
            <a:xfrm flipH="1">
              <a:off x="2279515" y="2591274"/>
              <a:ext cx="3967738" cy="601387"/>
            </a:xfrm>
            <a:custGeom>
              <a:avLst/>
              <a:gdLst>
                <a:gd name="connsiteX0" fmla="*/ 3967738 w 3967738"/>
                <a:gd name="connsiteY0" fmla="*/ 521937 h 601386"/>
                <a:gd name="connsiteX1" fmla="*/ 3926548 w 3967738"/>
                <a:gd name="connsiteY1" fmla="*/ 522431 h 601386"/>
                <a:gd name="connsiteX2" fmla="*/ 3936569 w 3967738"/>
                <a:gd name="connsiteY2" fmla="*/ 524836 h 601386"/>
                <a:gd name="connsiteX3" fmla="*/ 2324394 w 3967738"/>
                <a:gd name="connsiteY3" fmla="*/ 597 h 601386"/>
                <a:gd name="connsiteX4" fmla="*/ 2224728 w 3967738"/>
                <a:gd name="connsiteY4" fmla="*/ 1214 h 601386"/>
                <a:gd name="connsiteX5" fmla="*/ 2092403 w 3967738"/>
                <a:gd name="connsiteY5" fmla="*/ 12310 h 601386"/>
                <a:gd name="connsiteX6" fmla="*/ 1640184 w 3967738"/>
                <a:gd name="connsiteY6" fmla="*/ 119657 h 601386"/>
                <a:gd name="connsiteX7" fmla="*/ 1261964 w 3967738"/>
                <a:gd name="connsiteY7" fmla="*/ 290310 h 601386"/>
                <a:gd name="connsiteX8" fmla="*/ 1256483 w 3967738"/>
                <a:gd name="connsiteY8" fmla="*/ 290310 h 601386"/>
                <a:gd name="connsiteX9" fmla="*/ 294490 w 3967738"/>
                <a:gd name="connsiteY9" fmla="*/ 576567 h 601386"/>
                <a:gd name="connsiteX10" fmla="*/ 91890 w 3967738"/>
                <a:gd name="connsiteY10" fmla="*/ 524270 h 601386"/>
                <a:gd name="connsiteX11" fmla="*/ 0 w 3967738"/>
                <a:gd name="connsiteY11" fmla="*/ 486802 h 601386"/>
                <a:gd name="connsiteX12" fmla="*/ 0 w 3967738"/>
                <a:gd name="connsiteY12" fmla="*/ 500852 h 601386"/>
                <a:gd name="connsiteX13" fmla="*/ 77716 w 3967738"/>
                <a:gd name="connsiteY13" fmla="*/ 534635 h 601386"/>
                <a:gd name="connsiteX14" fmla="*/ 554858 w 3967738"/>
                <a:gd name="connsiteY14" fmla="*/ 593082 h 601386"/>
                <a:gd name="connsiteX15" fmla="*/ 1248261 w 3967738"/>
                <a:gd name="connsiteY15" fmla="*/ 306825 h 601386"/>
                <a:gd name="connsiteX16" fmla="*/ 1725146 w 3967738"/>
                <a:gd name="connsiteY16" fmla="*/ 108647 h 601386"/>
                <a:gd name="connsiteX17" fmla="*/ 2265068 w 3967738"/>
                <a:gd name="connsiteY17" fmla="*/ 15063 h 601386"/>
                <a:gd name="connsiteX18" fmla="*/ 2788546 w 3967738"/>
                <a:gd name="connsiteY18" fmla="*/ 125161 h 601386"/>
                <a:gd name="connsiteX19" fmla="*/ 3210617 w 3967738"/>
                <a:gd name="connsiteY19" fmla="*/ 345359 h 601386"/>
                <a:gd name="connsiteX20" fmla="*/ 3396815 w 3967738"/>
                <a:gd name="connsiteY20" fmla="*/ 433438 h 601386"/>
                <a:gd name="connsiteX21" fmla="*/ 3539265 w 3967738"/>
                <a:gd name="connsiteY21" fmla="*/ 481084 h 601386"/>
                <a:gd name="connsiteX22" fmla="*/ 3542119 w 3967738"/>
                <a:gd name="connsiteY22" fmla="*/ 466814 h 601386"/>
                <a:gd name="connsiteX23" fmla="*/ 3484689 w 3967738"/>
                <a:gd name="connsiteY23" fmla="*/ 449953 h 601386"/>
                <a:gd name="connsiteX24" fmla="*/ 3051655 w 3967738"/>
                <a:gd name="connsiteY24" fmla="*/ 240765 h 601386"/>
                <a:gd name="connsiteX25" fmla="*/ 2618621 w 3967738"/>
                <a:gd name="connsiteY25" fmla="*/ 45340 h 601386"/>
                <a:gd name="connsiteX26" fmla="*/ 2324394 w 3967738"/>
                <a:gd name="connsiteY26" fmla="*/ 597 h 6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7738" h="601386">
                  <a:moveTo>
                    <a:pt x="3967738" y="521937"/>
                  </a:moveTo>
                  <a:lnTo>
                    <a:pt x="3926548" y="522431"/>
                  </a:lnTo>
                  <a:lnTo>
                    <a:pt x="3936569" y="524836"/>
                  </a:lnTo>
                  <a:close/>
                  <a:moveTo>
                    <a:pt x="2324394" y="597"/>
                  </a:moveTo>
                  <a:cubicBezTo>
                    <a:pt x="2291196" y="-383"/>
                    <a:pt x="2257938" y="-141"/>
                    <a:pt x="2224728" y="1214"/>
                  </a:cubicBezTo>
                  <a:cubicBezTo>
                    <a:pt x="2180448" y="3021"/>
                    <a:pt x="2136254" y="6805"/>
                    <a:pt x="2092403" y="12310"/>
                  </a:cubicBezTo>
                  <a:cubicBezTo>
                    <a:pt x="1938922" y="31577"/>
                    <a:pt x="1785442" y="70112"/>
                    <a:pt x="1640184" y="119657"/>
                  </a:cubicBezTo>
                  <a:cubicBezTo>
                    <a:pt x="1511370" y="166449"/>
                    <a:pt x="1379815" y="218746"/>
                    <a:pt x="1261964" y="290310"/>
                  </a:cubicBezTo>
                  <a:cubicBezTo>
                    <a:pt x="1261964" y="290310"/>
                    <a:pt x="1259224" y="290310"/>
                    <a:pt x="1256483" y="290310"/>
                  </a:cubicBezTo>
                  <a:cubicBezTo>
                    <a:pt x="960485" y="447201"/>
                    <a:pt x="645302" y="628864"/>
                    <a:pt x="294490" y="576567"/>
                  </a:cubicBezTo>
                  <a:cubicBezTo>
                    <a:pt x="224601" y="566245"/>
                    <a:pt x="157282" y="548010"/>
                    <a:pt x="91890" y="524270"/>
                  </a:cubicBezTo>
                  <a:lnTo>
                    <a:pt x="0" y="486802"/>
                  </a:lnTo>
                  <a:lnTo>
                    <a:pt x="0" y="500852"/>
                  </a:lnTo>
                  <a:lnTo>
                    <a:pt x="77716" y="534635"/>
                  </a:lnTo>
                  <a:cubicBezTo>
                    <a:pt x="230596" y="590501"/>
                    <a:pt x="390414" y="615790"/>
                    <a:pt x="554858" y="593082"/>
                  </a:cubicBezTo>
                  <a:cubicBezTo>
                    <a:pt x="804264" y="557300"/>
                    <a:pt x="1034485" y="433438"/>
                    <a:pt x="1248261" y="306825"/>
                  </a:cubicBezTo>
                  <a:cubicBezTo>
                    <a:pt x="1404482" y="229755"/>
                    <a:pt x="1557962" y="160944"/>
                    <a:pt x="1725146" y="108647"/>
                  </a:cubicBezTo>
                  <a:cubicBezTo>
                    <a:pt x="1900552" y="56350"/>
                    <a:pt x="2081440" y="17815"/>
                    <a:pt x="2265068" y="15063"/>
                  </a:cubicBezTo>
                  <a:cubicBezTo>
                    <a:pt x="2445956" y="12310"/>
                    <a:pt x="2624103" y="53597"/>
                    <a:pt x="2788546" y="125161"/>
                  </a:cubicBezTo>
                  <a:cubicBezTo>
                    <a:pt x="2933804" y="188468"/>
                    <a:pt x="3070840" y="271043"/>
                    <a:pt x="3210617" y="345359"/>
                  </a:cubicBezTo>
                  <a:cubicBezTo>
                    <a:pt x="3270913" y="377701"/>
                    <a:pt x="3333093" y="407462"/>
                    <a:pt x="3396815" y="433438"/>
                  </a:cubicBezTo>
                  <a:lnTo>
                    <a:pt x="3539265" y="481084"/>
                  </a:lnTo>
                  <a:lnTo>
                    <a:pt x="3542119" y="466814"/>
                  </a:lnTo>
                  <a:lnTo>
                    <a:pt x="3484689" y="449953"/>
                  </a:lnTo>
                  <a:cubicBezTo>
                    <a:pt x="3331209" y="400409"/>
                    <a:pt x="3191432" y="317835"/>
                    <a:pt x="3051655" y="240765"/>
                  </a:cubicBezTo>
                  <a:cubicBezTo>
                    <a:pt x="2911878" y="163696"/>
                    <a:pt x="2772102" y="92132"/>
                    <a:pt x="2618621" y="45340"/>
                  </a:cubicBezTo>
                  <a:cubicBezTo>
                    <a:pt x="2523038" y="17472"/>
                    <a:pt x="2423987" y="3537"/>
                    <a:pt x="2324394" y="597"/>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30" name="Freeform 68"/>
            <p:cNvSpPr/>
            <p:nvPr/>
          </p:nvSpPr>
          <p:spPr bwMode="auto">
            <a:xfrm flipH="1">
              <a:off x="5798696" y="2694781"/>
              <a:ext cx="304800" cy="333375"/>
            </a:xfrm>
            <a:custGeom>
              <a:avLst/>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21">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69"/>
            <p:cNvSpPr/>
            <p:nvPr/>
          </p:nvSpPr>
          <p:spPr bwMode="auto">
            <a:xfrm flipH="1">
              <a:off x="4696971" y="1980405"/>
              <a:ext cx="493713" cy="571500"/>
            </a:xfrm>
            <a:custGeom>
              <a:avLst/>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70"/>
            <p:cNvSpPr/>
            <p:nvPr/>
          </p:nvSpPr>
          <p:spPr bwMode="auto">
            <a:xfrm flipH="1">
              <a:off x="2584009" y="2062955"/>
              <a:ext cx="139700" cy="342900"/>
            </a:xfrm>
            <a:custGeom>
              <a:avLst/>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71"/>
            <p:cNvSpPr/>
            <p:nvPr/>
          </p:nvSpPr>
          <p:spPr bwMode="auto">
            <a:xfrm flipH="1">
              <a:off x="2258571" y="2108993"/>
              <a:ext cx="555625" cy="530225"/>
            </a:xfrm>
            <a:custGeom>
              <a:avLst/>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8" name="组合 15"/>
          <p:cNvGrpSpPr/>
          <p:nvPr userDrawn="1"/>
        </p:nvGrpSpPr>
        <p:grpSpPr>
          <a:xfrm rot="10800000">
            <a:off x="7903454" y="468870"/>
            <a:ext cx="1186031" cy="500066"/>
            <a:chOff x="-142846" y="-250538"/>
            <a:chExt cx="4843910" cy="1782764"/>
          </a:xfrm>
          <a:solidFill>
            <a:srgbClr val="FF9900"/>
          </a:solidFill>
        </p:grpSpPr>
        <p:sp>
          <p:nvSpPr>
            <p:cNvPr id="40" name="Freeform 6"/>
            <p:cNvSpPr/>
            <p:nvPr/>
          </p:nvSpPr>
          <p:spPr bwMode="auto">
            <a:xfrm>
              <a:off x="3267104" y="35212"/>
              <a:ext cx="350838" cy="338138"/>
            </a:xfrm>
            <a:custGeom>
              <a:avLst/>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1" name="Freeform 7"/>
            <p:cNvSpPr/>
            <p:nvPr/>
          </p:nvSpPr>
          <p:spPr bwMode="auto">
            <a:xfrm>
              <a:off x="169892" y="887700"/>
              <a:ext cx="260350" cy="298450"/>
            </a:xfrm>
            <a:custGeom>
              <a:avLst/>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2" name="Freeform 8"/>
            <p:cNvSpPr/>
            <p:nvPr/>
          </p:nvSpPr>
          <p:spPr bwMode="auto">
            <a:xfrm>
              <a:off x="573117" y="822613"/>
              <a:ext cx="182563" cy="195263"/>
            </a:xfrm>
            <a:custGeom>
              <a:avLst/>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3" name="Freeform 13"/>
            <p:cNvSpPr/>
            <p:nvPr/>
          </p:nvSpPr>
          <p:spPr bwMode="auto">
            <a:xfrm>
              <a:off x="2228879" y="390812"/>
              <a:ext cx="360363" cy="373063"/>
            </a:xfrm>
            <a:custGeom>
              <a:avLst/>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4" name="Freeform 14"/>
            <p:cNvSpPr/>
            <p:nvPr/>
          </p:nvSpPr>
          <p:spPr bwMode="auto">
            <a:xfrm>
              <a:off x="925988" y="-250538"/>
              <a:ext cx="750888" cy="585789"/>
            </a:xfrm>
            <a:custGeom>
              <a:avLst/>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5" name="Freeform 15"/>
            <p:cNvSpPr/>
            <p:nvPr/>
          </p:nvSpPr>
          <p:spPr bwMode="auto">
            <a:xfrm>
              <a:off x="358804" y="-112425"/>
              <a:ext cx="657225" cy="444500"/>
            </a:xfrm>
            <a:custGeom>
              <a:avLst/>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6" name="Freeform 16"/>
            <p:cNvSpPr/>
            <p:nvPr/>
          </p:nvSpPr>
          <p:spPr bwMode="auto">
            <a:xfrm>
              <a:off x="422304" y="-10825"/>
              <a:ext cx="452438" cy="327025"/>
            </a:xfrm>
            <a:custGeom>
              <a:avLst/>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7" name="Freeform 17"/>
            <p:cNvSpPr/>
            <p:nvPr/>
          </p:nvSpPr>
          <p:spPr bwMode="auto">
            <a:xfrm>
              <a:off x="287367" y="79662"/>
              <a:ext cx="441325" cy="387350"/>
            </a:xfrm>
            <a:custGeom>
              <a:avLst/>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8" name="Freeform 18"/>
            <p:cNvSpPr/>
            <p:nvPr/>
          </p:nvSpPr>
          <p:spPr bwMode="auto">
            <a:xfrm>
              <a:off x="732310" y="470188"/>
              <a:ext cx="227013" cy="528637"/>
            </a:xfrm>
            <a:custGeom>
              <a:avLst/>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dirty="0">
                <a:solidFill>
                  <a:prstClr val="black"/>
                </a:solidFill>
              </a:endParaRPr>
            </a:p>
          </p:txBody>
        </p:sp>
        <p:sp>
          <p:nvSpPr>
            <p:cNvPr id="49" name="Freeform 19"/>
            <p:cNvSpPr/>
            <p:nvPr/>
          </p:nvSpPr>
          <p:spPr bwMode="auto">
            <a:xfrm>
              <a:off x="446117" y="443200"/>
              <a:ext cx="241300" cy="485775"/>
            </a:xfrm>
            <a:custGeom>
              <a:avLst/>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50" name="Freeform 20"/>
            <p:cNvSpPr/>
            <p:nvPr/>
          </p:nvSpPr>
          <p:spPr bwMode="auto">
            <a:xfrm>
              <a:off x="408017" y="519400"/>
              <a:ext cx="166688" cy="382588"/>
            </a:xfrm>
            <a:custGeom>
              <a:avLst/>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51" name="Freeform 21"/>
            <p:cNvSpPr/>
            <p:nvPr/>
          </p:nvSpPr>
          <p:spPr bwMode="auto">
            <a:xfrm>
              <a:off x="773142" y="474950"/>
              <a:ext cx="112713" cy="400050"/>
            </a:xfrm>
            <a:custGeom>
              <a:avLst/>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ah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52" name="Freeform 22"/>
            <p:cNvSpPr/>
            <p:nvPr/>
          </p:nvSpPr>
          <p:spPr bwMode="auto">
            <a:xfrm>
              <a:off x="1346675" y="852776"/>
              <a:ext cx="223839" cy="219076"/>
            </a:xfrm>
            <a:custGeom>
              <a:avLst/>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53" name="Freeform 24"/>
            <p:cNvSpPr/>
            <p:nvPr/>
          </p:nvSpPr>
          <p:spPr bwMode="auto">
            <a:xfrm>
              <a:off x="-33308" y="470187"/>
              <a:ext cx="173038" cy="382588"/>
            </a:xfrm>
            <a:custGeom>
              <a:avLst/>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54" name="Freeform 25"/>
            <p:cNvSpPr/>
            <p:nvPr/>
          </p:nvSpPr>
          <p:spPr bwMode="auto">
            <a:xfrm>
              <a:off x="920779" y="41562"/>
              <a:ext cx="954088" cy="541338"/>
            </a:xfrm>
            <a:custGeom>
              <a:avLst/>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55" name="Freeform 26"/>
            <p:cNvSpPr/>
            <p:nvPr/>
          </p:nvSpPr>
          <p:spPr bwMode="auto">
            <a:xfrm>
              <a:off x="1192242" y="286037"/>
              <a:ext cx="1027113" cy="657225"/>
            </a:xfrm>
            <a:custGeom>
              <a:avLst/>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56" name="Freeform 27"/>
            <p:cNvSpPr/>
            <p:nvPr/>
          </p:nvSpPr>
          <p:spPr bwMode="auto">
            <a:xfrm>
              <a:off x="1614517" y="962313"/>
              <a:ext cx="241300" cy="544513"/>
            </a:xfrm>
            <a:custGeom>
              <a:avLst/>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57" name="Freeform 28"/>
            <p:cNvSpPr/>
            <p:nvPr/>
          </p:nvSpPr>
          <p:spPr bwMode="auto">
            <a:xfrm>
              <a:off x="1890742" y="1086138"/>
              <a:ext cx="417513" cy="446088"/>
            </a:xfrm>
            <a:custGeom>
              <a:avLst/>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58" name="Freeform 29"/>
            <p:cNvSpPr/>
            <p:nvPr/>
          </p:nvSpPr>
          <p:spPr bwMode="auto">
            <a:xfrm>
              <a:off x="1868517" y="538450"/>
              <a:ext cx="655638" cy="533400"/>
            </a:xfrm>
            <a:custGeom>
              <a:avLst/>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59" name="Freeform 30"/>
            <p:cNvSpPr/>
            <p:nvPr/>
          </p:nvSpPr>
          <p:spPr bwMode="auto">
            <a:xfrm>
              <a:off x="2449542" y="82837"/>
              <a:ext cx="693738" cy="965200"/>
            </a:xfrm>
            <a:custGeom>
              <a:avLst/>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60" name="Freeform 31"/>
            <p:cNvSpPr/>
            <p:nvPr/>
          </p:nvSpPr>
          <p:spPr bwMode="auto">
            <a:xfrm>
              <a:off x="2527329" y="114170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61" name="Freeform 33"/>
            <p:cNvSpPr/>
            <p:nvPr/>
          </p:nvSpPr>
          <p:spPr bwMode="auto">
            <a:xfrm>
              <a:off x="2362229" y="1071850"/>
              <a:ext cx="573088" cy="442913"/>
            </a:xfrm>
            <a:custGeom>
              <a:avLst/>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62" name="Freeform 34"/>
            <p:cNvSpPr/>
            <p:nvPr/>
          </p:nvSpPr>
          <p:spPr bwMode="auto">
            <a:xfrm>
              <a:off x="2440017" y="1141700"/>
              <a:ext cx="139700" cy="341313"/>
            </a:xfrm>
            <a:custGeom>
              <a:avLst/>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63" name="Freeform 35"/>
            <p:cNvSpPr/>
            <p:nvPr/>
          </p:nvSpPr>
          <p:spPr bwMode="auto">
            <a:xfrm>
              <a:off x="2598767" y="1017875"/>
              <a:ext cx="309563" cy="195263"/>
            </a:xfrm>
            <a:custGeom>
              <a:avLst/>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64" name="Freeform 36"/>
            <p:cNvSpPr/>
            <p:nvPr/>
          </p:nvSpPr>
          <p:spPr bwMode="auto">
            <a:xfrm>
              <a:off x="3232179" y="214600"/>
              <a:ext cx="239713" cy="363538"/>
            </a:xfrm>
            <a:custGeom>
              <a:avLst/>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65" name="Freeform 47"/>
            <p:cNvSpPr/>
            <p:nvPr/>
          </p:nvSpPr>
          <p:spPr bwMode="auto">
            <a:xfrm>
              <a:off x="4283551" y="-40987"/>
              <a:ext cx="417513" cy="514349"/>
            </a:xfrm>
            <a:custGeom>
              <a:avLst/>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66" name="Freeform 48"/>
            <p:cNvSpPr/>
            <p:nvPr/>
          </p:nvSpPr>
          <p:spPr bwMode="auto">
            <a:xfrm>
              <a:off x="3373912" y="628937"/>
              <a:ext cx="1028700" cy="658812"/>
            </a:xfrm>
            <a:custGeom>
              <a:avLst/>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67" name="Freeform 49"/>
            <p:cNvSpPr/>
            <p:nvPr/>
          </p:nvSpPr>
          <p:spPr bwMode="auto">
            <a:xfrm>
              <a:off x="3554442" y="470187"/>
              <a:ext cx="301625" cy="300038"/>
            </a:xfrm>
            <a:custGeom>
              <a:avLst/>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68" name="Freeform 50"/>
            <p:cNvSpPr/>
            <p:nvPr/>
          </p:nvSpPr>
          <p:spPr bwMode="auto">
            <a:xfrm>
              <a:off x="3795742" y="752763"/>
              <a:ext cx="211138" cy="212725"/>
            </a:xfrm>
            <a:custGeom>
              <a:avLst/>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69" name="Freeform 65"/>
            <p:cNvSpPr/>
            <p:nvPr/>
          </p:nvSpPr>
          <p:spPr bwMode="auto">
            <a:xfrm>
              <a:off x="-142846" y="-69563"/>
              <a:ext cx="457200" cy="561975"/>
            </a:xfrm>
            <a:custGeom>
              <a:avLst/>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70" name="任意多边形 100"/>
            <p:cNvSpPr/>
            <p:nvPr/>
          </p:nvSpPr>
          <p:spPr bwMode="auto">
            <a:xfrm>
              <a:off x="-26273" y="434082"/>
              <a:ext cx="4349824" cy="682425"/>
            </a:xfrm>
            <a:custGeom>
              <a:avLst/>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 name="connsiteX0-1" fmla="*/ 605014 w 4404883"/>
                <a:gd name="connsiteY0-2" fmla="*/ 946 h 682425"/>
                <a:gd name="connsiteX1-3" fmla="*/ 816050 w 4404883"/>
                <a:gd name="connsiteY1-4" fmla="*/ 38448 h 682425"/>
                <a:gd name="connsiteX2-5" fmla="*/ 1177825 w 4404883"/>
                <a:gd name="connsiteY2-6" fmla="*/ 225616 h 682425"/>
                <a:gd name="connsiteX3-7" fmla="*/ 1520415 w 4404883"/>
                <a:gd name="connsiteY3-8" fmla="*/ 448566 h 682425"/>
                <a:gd name="connsiteX4-9" fmla="*/ 1986338 w 4404883"/>
                <a:gd name="connsiteY4-10" fmla="*/ 652249 h 682425"/>
                <a:gd name="connsiteX5-11" fmla="*/ 2427594 w 4404883"/>
                <a:gd name="connsiteY5-12" fmla="*/ 624724 h 682425"/>
                <a:gd name="connsiteX6-13" fmla="*/ 3214181 w 4404883"/>
                <a:gd name="connsiteY6-14" fmla="*/ 173319 h 682425"/>
                <a:gd name="connsiteX7-15" fmla="*/ 3216921 w 4404883"/>
                <a:gd name="connsiteY7-16" fmla="*/ 170567 h 682425"/>
                <a:gd name="connsiteX8-17" fmla="*/ 3348476 w 4404883"/>
                <a:gd name="connsiteY8-18" fmla="*/ 104507 h 682425"/>
                <a:gd name="connsiteX9-19" fmla="*/ 3918546 w 4404883"/>
                <a:gd name="connsiteY9-20" fmla="*/ 38448 h 682425"/>
                <a:gd name="connsiteX10-21" fmla="*/ 4349824 w 4404883"/>
                <a:gd name="connsiteY10-22" fmla="*/ 178566 h 682425"/>
                <a:gd name="connsiteX11-23" fmla="*/ 4404883 w 4404883"/>
                <a:gd name="connsiteY11-24" fmla="*/ 209367 h 682425"/>
                <a:gd name="connsiteX12-25" fmla="*/ 4330039 w 4404883"/>
                <a:gd name="connsiteY12-26" fmla="*/ 184157 h 682425"/>
                <a:gd name="connsiteX13-27" fmla="*/ 4137803 w 4404883"/>
                <a:gd name="connsiteY13-28" fmla="*/ 101755 h 682425"/>
                <a:gd name="connsiteX14-29" fmla="*/ 3688325 w 4404883"/>
                <a:gd name="connsiteY14-30" fmla="*/ 43953 h 682425"/>
                <a:gd name="connsiteX15-31" fmla="*/ 3214181 w 4404883"/>
                <a:gd name="connsiteY15-32" fmla="*/ 184329 h 682425"/>
                <a:gd name="connsiteX16-33" fmla="*/ 2575593 w 4404883"/>
                <a:gd name="connsiteY16-34" fmla="*/ 583437 h 682425"/>
                <a:gd name="connsiteX17-35" fmla="*/ 1890413 w 4404883"/>
                <a:gd name="connsiteY17-36" fmla="*/ 643992 h 682425"/>
                <a:gd name="connsiteX18-37" fmla="*/ 1016123 w 4404883"/>
                <a:gd name="connsiteY18-38" fmla="*/ 143042 h 682425"/>
                <a:gd name="connsiteX19-39" fmla="*/ 769458 w 4404883"/>
                <a:gd name="connsiteY19-40" fmla="*/ 38448 h 682425"/>
                <a:gd name="connsiteX20-41" fmla="*/ 506348 w 4404883"/>
                <a:gd name="connsiteY20-42" fmla="*/ 13676 h 682425"/>
                <a:gd name="connsiteX21-43" fmla="*/ 2056 w 4404883"/>
                <a:gd name="connsiteY21-44" fmla="*/ 54963 h 682425"/>
                <a:gd name="connsiteX22-45" fmla="*/ 2056 w 4404883"/>
                <a:gd name="connsiteY22-46" fmla="*/ 49458 h 682425"/>
                <a:gd name="connsiteX23-47" fmla="*/ 4797 w 4404883"/>
                <a:gd name="connsiteY23-48" fmla="*/ 49458 h 682425"/>
                <a:gd name="connsiteX24-49" fmla="*/ 21241 w 4404883"/>
                <a:gd name="connsiteY24-50" fmla="*/ 49458 h 682425"/>
                <a:gd name="connsiteX25-51" fmla="*/ 385757 w 4404883"/>
                <a:gd name="connsiteY25-52" fmla="*/ 10923 h 682425"/>
                <a:gd name="connsiteX26-53" fmla="*/ 393979 w 4404883"/>
                <a:gd name="connsiteY26-54" fmla="*/ 10923 h 682425"/>
                <a:gd name="connsiteX27-55" fmla="*/ 605014 w 4404883"/>
                <a:gd name="connsiteY27-56" fmla="*/ 946 h 682425"/>
                <a:gd name="connsiteX0-57" fmla="*/ 605014 w 4349824"/>
                <a:gd name="connsiteY0-58" fmla="*/ 946 h 682425"/>
                <a:gd name="connsiteX1-59" fmla="*/ 816050 w 4349824"/>
                <a:gd name="connsiteY1-60" fmla="*/ 38448 h 682425"/>
                <a:gd name="connsiteX2-61" fmla="*/ 1177825 w 4349824"/>
                <a:gd name="connsiteY2-62" fmla="*/ 225616 h 682425"/>
                <a:gd name="connsiteX3-63" fmla="*/ 1520415 w 4349824"/>
                <a:gd name="connsiteY3-64" fmla="*/ 448566 h 682425"/>
                <a:gd name="connsiteX4-65" fmla="*/ 1986338 w 4349824"/>
                <a:gd name="connsiteY4-66" fmla="*/ 652249 h 682425"/>
                <a:gd name="connsiteX5-67" fmla="*/ 2427594 w 4349824"/>
                <a:gd name="connsiteY5-68" fmla="*/ 624724 h 682425"/>
                <a:gd name="connsiteX6-69" fmla="*/ 3214181 w 4349824"/>
                <a:gd name="connsiteY6-70" fmla="*/ 173319 h 682425"/>
                <a:gd name="connsiteX7-71" fmla="*/ 3216921 w 4349824"/>
                <a:gd name="connsiteY7-72" fmla="*/ 170567 h 682425"/>
                <a:gd name="connsiteX8-73" fmla="*/ 3348476 w 4349824"/>
                <a:gd name="connsiteY8-74" fmla="*/ 104507 h 682425"/>
                <a:gd name="connsiteX9-75" fmla="*/ 3918546 w 4349824"/>
                <a:gd name="connsiteY9-76" fmla="*/ 38448 h 682425"/>
                <a:gd name="connsiteX10-77" fmla="*/ 4349824 w 4349824"/>
                <a:gd name="connsiteY10-78" fmla="*/ 178566 h 682425"/>
                <a:gd name="connsiteX11-79" fmla="*/ 4330039 w 4349824"/>
                <a:gd name="connsiteY11-80" fmla="*/ 184157 h 682425"/>
                <a:gd name="connsiteX12-81" fmla="*/ 4137803 w 4349824"/>
                <a:gd name="connsiteY12-82" fmla="*/ 101755 h 682425"/>
                <a:gd name="connsiteX13-83" fmla="*/ 3688325 w 4349824"/>
                <a:gd name="connsiteY13-84" fmla="*/ 43953 h 682425"/>
                <a:gd name="connsiteX14-85" fmla="*/ 3214181 w 4349824"/>
                <a:gd name="connsiteY14-86" fmla="*/ 184329 h 682425"/>
                <a:gd name="connsiteX15-87" fmla="*/ 2575593 w 4349824"/>
                <a:gd name="connsiteY15-88" fmla="*/ 583437 h 682425"/>
                <a:gd name="connsiteX16-89" fmla="*/ 1890413 w 4349824"/>
                <a:gd name="connsiteY16-90" fmla="*/ 643992 h 682425"/>
                <a:gd name="connsiteX17-91" fmla="*/ 1016123 w 4349824"/>
                <a:gd name="connsiteY17-92" fmla="*/ 143042 h 682425"/>
                <a:gd name="connsiteX18-93" fmla="*/ 769458 w 4349824"/>
                <a:gd name="connsiteY18-94" fmla="*/ 38448 h 682425"/>
                <a:gd name="connsiteX19-95" fmla="*/ 506348 w 4349824"/>
                <a:gd name="connsiteY19-96" fmla="*/ 13676 h 682425"/>
                <a:gd name="connsiteX20-97" fmla="*/ 2056 w 4349824"/>
                <a:gd name="connsiteY20-98" fmla="*/ 54963 h 682425"/>
                <a:gd name="connsiteX21-99" fmla="*/ 2056 w 4349824"/>
                <a:gd name="connsiteY21-100" fmla="*/ 49458 h 682425"/>
                <a:gd name="connsiteX22-101" fmla="*/ 4797 w 4349824"/>
                <a:gd name="connsiteY22-102" fmla="*/ 49458 h 682425"/>
                <a:gd name="connsiteX23-103" fmla="*/ 21241 w 4349824"/>
                <a:gd name="connsiteY23-104" fmla="*/ 49458 h 682425"/>
                <a:gd name="connsiteX24-105" fmla="*/ 385757 w 4349824"/>
                <a:gd name="connsiteY24-106" fmla="*/ 10923 h 682425"/>
                <a:gd name="connsiteX25-107" fmla="*/ 393979 w 4349824"/>
                <a:gd name="connsiteY25-108" fmla="*/ 10923 h 682425"/>
                <a:gd name="connsiteX26-109" fmla="*/ 605014 w 4349824"/>
                <a:gd name="connsiteY26-110" fmla="*/ 946 h 682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noAutofit/>
            </a:bodyPr>
            <a:lstStyle/>
            <a:p>
              <a:endParaRPr lang="zh-CN" altLang="en-US">
                <a:solidFill>
                  <a:prstClr val="black"/>
                </a:solidFill>
              </a:endParaRPr>
            </a:p>
          </p:txBody>
        </p:sp>
        <p:sp>
          <p:nvSpPr>
            <p:cNvPr id="71" name="Freeform 45"/>
            <p:cNvSpPr/>
            <p:nvPr/>
          </p:nvSpPr>
          <p:spPr bwMode="auto">
            <a:xfrm rot="3230110">
              <a:off x="4294487" y="304051"/>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72" name="Freeform 45"/>
            <p:cNvSpPr/>
            <p:nvPr/>
          </p:nvSpPr>
          <p:spPr bwMode="auto">
            <a:xfrm rot="11310777">
              <a:off x="4106243" y="547734"/>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grpSp>
      <p:grpSp>
        <p:nvGrpSpPr>
          <p:cNvPr id="73" name="组合 15"/>
          <p:cNvGrpSpPr/>
          <p:nvPr userDrawn="1"/>
        </p:nvGrpSpPr>
        <p:grpSpPr>
          <a:xfrm rot="19838570">
            <a:off x="35142" y="4553623"/>
            <a:ext cx="928662" cy="500066"/>
            <a:chOff x="-142846" y="-250538"/>
            <a:chExt cx="4668067" cy="1782764"/>
          </a:xfrm>
        </p:grpSpPr>
        <p:sp>
          <p:nvSpPr>
            <p:cNvPr id="74" name="Freeform 6"/>
            <p:cNvSpPr/>
            <p:nvPr/>
          </p:nvSpPr>
          <p:spPr bwMode="auto">
            <a:xfrm>
              <a:off x="3267104" y="35212"/>
              <a:ext cx="350838" cy="338138"/>
            </a:xfrm>
            <a:custGeom>
              <a:avLst/>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75" name="Freeform 7"/>
            <p:cNvSpPr/>
            <p:nvPr/>
          </p:nvSpPr>
          <p:spPr bwMode="auto">
            <a:xfrm>
              <a:off x="169892" y="887700"/>
              <a:ext cx="260350" cy="298450"/>
            </a:xfrm>
            <a:custGeom>
              <a:avLst/>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76" name="Freeform 8"/>
            <p:cNvSpPr/>
            <p:nvPr/>
          </p:nvSpPr>
          <p:spPr bwMode="auto">
            <a:xfrm>
              <a:off x="573117" y="822613"/>
              <a:ext cx="182563" cy="195263"/>
            </a:xfrm>
            <a:custGeom>
              <a:avLst/>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77" name="Freeform 13"/>
            <p:cNvSpPr/>
            <p:nvPr/>
          </p:nvSpPr>
          <p:spPr bwMode="auto">
            <a:xfrm>
              <a:off x="2228879" y="390812"/>
              <a:ext cx="360363" cy="373063"/>
            </a:xfrm>
            <a:custGeom>
              <a:avLst/>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78" name="Freeform 14"/>
            <p:cNvSpPr/>
            <p:nvPr/>
          </p:nvSpPr>
          <p:spPr bwMode="auto">
            <a:xfrm>
              <a:off x="344517" y="-250538"/>
              <a:ext cx="750888" cy="585788"/>
            </a:xfrm>
            <a:custGeom>
              <a:avLst/>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79" name="Freeform 15"/>
            <p:cNvSpPr/>
            <p:nvPr/>
          </p:nvSpPr>
          <p:spPr bwMode="auto">
            <a:xfrm>
              <a:off x="358804" y="-112425"/>
              <a:ext cx="657225" cy="444500"/>
            </a:xfrm>
            <a:custGeom>
              <a:avLst/>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80" name="Freeform 16"/>
            <p:cNvSpPr/>
            <p:nvPr/>
          </p:nvSpPr>
          <p:spPr bwMode="auto">
            <a:xfrm>
              <a:off x="422304" y="-10825"/>
              <a:ext cx="452438" cy="327025"/>
            </a:xfrm>
            <a:custGeom>
              <a:avLst/>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81" name="Freeform 17"/>
            <p:cNvSpPr/>
            <p:nvPr/>
          </p:nvSpPr>
          <p:spPr bwMode="auto">
            <a:xfrm>
              <a:off x="287367" y="79662"/>
              <a:ext cx="441325" cy="387350"/>
            </a:xfrm>
            <a:custGeom>
              <a:avLst/>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82" name="Freeform 18"/>
            <p:cNvSpPr/>
            <p:nvPr/>
          </p:nvSpPr>
          <p:spPr bwMode="auto">
            <a:xfrm>
              <a:off x="150842" y="470187"/>
              <a:ext cx="227013" cy="528638"/>
            </a:xfrm>
            <a:custGeom>
              <a:avLst/>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83" name="Freeform 19"/>
            <p:cNvSpPr/>
            <p:nvPr/>
          </p:nvSpPr>
          <p:spPr bwMode="auto">
            <a:xfrm>
              <a:off x="446117" y="443200"/>
              <a:ext cx="241300" cy="485775"/>
            </a:xfrm>
            <a:custGeom>
              <a:avLst/>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84" name="Freeform 20"/>
            <p:cNvSpPr/>
            <p:nvPr/>
          </p:nvSpPr>
          <p:spPr bwMode="auto">
            <a:xfrm>
              <a:off x="408017" y="519400"/>
              <a:ext cx="166688" cy="382588"/>
            </a:xfrm>
            <a:custGeom>
              <a:avLst/>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85" name="Freeform 21"/>
            <p:cNvSpPr/>
            <p:nvPr/>
          </p:nvSpPr>
          <p:spPr bwMode="auto">
            <a:xfrm>
              <a:off x="773142" y="474950"/>
              <a:ext cx="112713" cy="400050"/>
            </a:xfrm>
            <a:custGeom>
              <a:avLst/>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ah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86" name="Freeform 22"/>
            <p:cNvSpPr/>
            <p:nvPr/>
          </p:nvSpPr>
          <p:spPr bwMode="auto">
            <a:xfrm>
              <a:off x="765204" y="852775"/>
              <a:ext cx="223838" cy="219075"/>
            </a:xfrm>
            <a:custGeom>
              <a:avLst/>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87" name="Freeform 24"/>
            <p:cNvSpPr/>
            <p:nvPr/>
          </p:nvSpPr>
          <p:spPr bwMode="auto">
            <a:xfrm>
              <a:off x="-33308" y="470187"/>
              <a:ext cx="173038" cy="382588"/>
            </a:xfrm>
            <a:custGeom>
              <a:avLst/>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88" name="Freeform 25"/>
            <p:cNvSpPr/>
            <p:nvPr/>
          </p:nvSpPr>
          <p:spPr bwMode="auto">
            <a:xfrm>
              <a:off x="920779" y="41562"/>
              <a:ext cx="954088" cy="541338"/>
            </a:xfrm>
            <a:custGeom>
              <a:avLst/>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89" name="Freeform 26"/>
            <p:cNvSpPr/>
            <p:nvPr/>
          </p:nvSpPr>
          <p:spPr bwMode="auto">
            <a:xfrm>
              <a:off x="1192242" y="286037"/>
              <a:ext cx="1027113" cy="657225"/>
            </a:xfrm>
            <a:custGeom>
              <a:avLst/>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90" name="Freeform 27"/>
            <p:cNvSpPr/>
            <p:nvPr/>
          </p:nvSpPr>
          <p:spPr bwMode="auto">
            <a:xfrm>
              <a:off x="1614517" y="962313"/>
              <a:ext cx="241300" cy="544513"/>
            </a:xfrm>
            <a:custGeom>
              <a:avLst/>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91" name="Freeform 28"/>
            <p:cNvSpPr/>
            <p:nvPr/>
          </p:nvSpPr>
          <p:spPr bwMode="auto">
            <a:xfrm>
              <a:off x="1890742" y="1086138"/>
              <a:ext cx="417513" cy="446088"/>
            </a:xfrm>
            <a:custGeom>
              <a:avLst/>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92" name="Freeform 29"/>
            <p:cNvSpPr/>
            <p:nvPr/>
          </p:nvSpPr>
          <p:spPr bwMode="auto">
            <a:xfrm>
              <a:off x="1868517" y="538450"/>
              <a:ext cx="655638" cy="533400"/>
            </a:xfrm>
            <a:custGeom>
              <a:avLst/>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93" name="Freeform 30"/>
            <p:cNvSpPr/>
            <p:nvPr/>
          </p:nvSpPr>
          <p:spPr bwMode="auto">
            <a:xfrm>
              <a:off x="2449542" y="82837"/>
              <a:ext cx="693738" cy="965200"/>
            </a:xfrm>
            <a:custGeom>
              <a:avLst/>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94" name="Freeform 31"/>
            <p:cNvSpPr/>
            <p:nvPr/>
          </p:nvSpPr>
          <p:spPr bwMode="auto">
            <a:xfrm>
              <a:off x="2527329" y="114170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95" name="Freeform 33"/>
            <p:cNvSpPr/>
            <p:nvPr/>
          </p:nvSpPr>
          <p:spPr bwMode="auto">
            <a:xfrm>
              <a:off x="2362229" y="1071850"/>
              <a:ext cx="573088" cy="442913"/>
            </a:xfrm>
            <a:custGeom>
              <a:avLst/>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96" name="Freeform 34"/>
            <p:cNvSpPr/>
            <p:nvPr/>
          </p:nvSpPr>
          <p:spPr bwMode="auto">
            <a:xfrm>
              <a:off x="2440017" y="1141700"/>
              <a:ext cx="139700" cy="341313"/>
            </a:xfrm>
            <a:custGeom>
              <a:avLst/>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97" name="Freeform 35"/>
            <p:cNvSpPr/>
            <p:nvPr/>
          </p:nvSpPr>
          <p:spPr bwMode="auto">
            <a:xfrm>
              <a:off x="2598767" y="1017875"/>
              <a:ext cx="309563" cy="195263"/>
            </a:xfrm>
            <a:custGeom>
              <a:avLst/>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98" name="Freeform 36"/>
            <p:cNvSpPr/>
            <p:nvPr/>
          </p:nvSpPr>
          <p:spPr bwMode="auto">
            <a:xfrm>
              <a:off x="3232179" y="214600"/>
              <a:ext cx="239713" cy="363538"/>
            </a:xfrm>
            <a:custGeom>
              <a:avLst/>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99" name="Freeform 47"/>
            <p:cNvSpPr/>
            <p:nvPr/>
          </p:nvSpPr>
          <p:spPr bwMode="auto">
            <a:xfrm>
              <a:off x="3702079" y="-40988"/>
              <a:ext cx="417513" cy="514350"/>
            </a:xfrm>
            <a:custGeom>
              <a:avLst/>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00" name="Freeform 48"/>
            <p:cNvSpPr/>
            <p:nvPr/>
          </p:nvSpPr>
          <p:spPr bwMode="auto">
            <a:xfrm>
              <a:off x="2792442" y="628937"/>
              <a:ext cx="1028700" cy="658813"/>
            </a:xfrm>
            <a:custGeom>
              <a:avLst/>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01" name="Freeform 49"/>
            <p:cNvSpPr/>
            <p:nvPr/>
          </p:nvSpPr>
          <p:spPr bwMode="auto">
            <a:xfrm>
              <a:off x="3554442" y="470187"/>
              <a:ext cx="301625" cy="300038"/>
            </a:xfrm>
            <a:custGeom>
              <a:avLst/>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02" name="Freeform 50"/>
            <p:cNvSpPr/>
            <p:nvPr/>
          </p:nvSpPr>
          <p:spPr bwMode="auto">
            <a:xfrm>
              <a:off x="3795742" y="752763"/>
              <a:ext cx="211138" cy="212725"/>
            </a:xfrm>
            <a:custGeom>
              <a:avLst/>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03" name="Freeform 65"/>
            <p:cNvSpPr/>
            <p:nvPr/>
          </p:nvSpPr>
          <p:spPr bwMode="auto">
            <a:xfrm>
              <a:off x="-142846" y="-69563"/>
              <a:ext cx="457200" cy="561975"/>
            </a:xfrm>
            <a:custGeom>
              <a:avLst/>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04" name="任意多边形 136"/>
            <p:cNvSpPr/>
            <p:nvPr/>
          </p:nvSpPr>
          <p:spPr bwMode="auto">
            <a:xfrm>
              <a:off x="-26273" y="434082"/>
              <a:ext cx="4349824" cy="682425"/>
            </a:xfrm>
            <a:custGeom>
              <a:avLst/>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 name="connsiteX0-1" fmla="*/ 605014 w 4404883"/>
                <a:gd name="connsiteY0-2" fmla="*/ 946 h 682425"/>
                <a:gd name="connsiteX1-3" fmla="*/ 816050 w 4404883"/>
                <a:gd name="connsiteY1-4" fmla="*/ 38448 h 682425"/>
                <a:gd name="connsiteX2-5" fmla="*/ 1177825 w 4404883"/>
                <a:gd name="connsiteY2-6" fmla="*/ 225616 h 682425"/>
                <a:gd name="connsiteX3-7" fmla="*/ 1520415 w 4404883"/>
                <a:gd name="connsiteY3-8" fmla="*/ 448566 h 682425"/>
                <a:gd name="connsiteX4-9" fmla="*/ 1986338 w 4404883"/>
                <a:gd name="connsiteY4-10" fmla="*/ 652249 h 682425"/>
                <a:gd name="connsiteX5-11" fmla="*/ 2427594 w 4404883"/>
                <a:gd name="connsiteY5-12" fmla="*/ 624724 h 682425"/>
                <a:gd name="connsiteX6-13" fmla="*/ 3214181 w 4404883"/>
                <a:gd name="connsiteY6-14" fmla="*/ 173319 h 682425"/>
                <a:gd name="connsiteX7-15" fmla="*/ 3216921 w 4404883"/>
                <a:gd name="connsiteY7-16" fmla="*/ 170567 h 682425"/>
                <a:gd name="connsiteX8-17" fmla="*/ 3348476 w 4404883"/>
                <a:gd name="connsiteY8-18" fmla="*/ 104507 h 682425"/>
                <a:gd name="connsiteX9-19" fmla="*/ 3918546 w 4404883"/>
                <a:gd name="connsiteY9-20" fmla="*/ 38448 h 682425"/>
                <a:gd name="connsiteX10-21" fmla="*/ 4349824 w 4404883"/>
                <a:gd name="connsiteY10-22" fmla="*/ 178566 h 682425"/>
                <a:gd name="connsiteX11-23" fmla="*/ 4404883 w 4404883"/>
                <a:gd name="connsiteY11-24" fmla="*/ 209367 h 682425"/>
                <a:gd name="connsiteX12-25" fmla="*/ 4330039 w 4404883"/>
                <a:gd name="connsiteY12-26" fmla="*/ 184157 h 682425"/>
                <a:gd name="connsiteX13-27" fmla="*/ 4137803 w 4404883"/>
                <a:gd name="connsiteY13-28" fmla="*/ 101755 h 682425"/>
                <a:gd name="connsiteX14-29" fmla="*/ 3688325 w 4404883"/>
                <a:gd name="connsiteY14-30" fmla="*/ 43953 h 682425"/>
                <a:gd name="connsiteX15-31" fmla="*/ 3214181 w 4404883"/>
                <a:gd name="connsiteY15-32" fmla="*/ 184329 h 682425"/>
                <a:gd name="connsiteX16-33" fmla="*/ 2575593 w 4404883"/>
                <a:gd name="connsiteY16-34" fmla="*/ 583437 h 682425"/>
                <a:gd name="connsiteX17-35" fmla="*/ 1890413 w 4404883"/>
                <a:gd name="connsiteY17-36" fmla="*/ 643992 h 682425"/>
                <a:gd name="connsiteX18-37" fmla="*/ 1016123 w 4404883"/>
                <a:gd name="connsiteY18-38" fmla="*/ 143042 h 682425"/>
                <a:gd name="connsiteX19-39" fmla="*/ 769458 w 4404883"/>
                <a:gd name="connsiteY19-40" fmla="*/ 38448 h 682425"/>
                <a:gd name="connsiteX20-41" fmla="*/ 506348 w 4404883"/>
                <a:gd name="connsiteY20-42" fmla="*/ 13676 h 682425"/>
                <a:gd name="connsiteX21-43" fmla="*/ 2056 w 4404883"/>
                <a:gd name="connsiteY21-44" fmla="*/ 54963 h 682425"/>
                <a:gd name="connsiteX22-45" fmla="*/ 2056 w 4404883"/>
                <a:gd name="connsiteY22-46" fmla="*/ 49458 h 682425"/>
                <a:gd name="connsiteX23-47" fmla="*/ 4797 w 4404883"/>
                <a:gd name="connsiteY23-48" fmla="*/ 49458 h 682425"/>
                <a:gd name="connsiteX24-49" fmla="*/ 21241 w 4404883"/>
                <a:gd name="connsiteY24-50" fmla="*/ 49458 h 682425"/>
                <a:gd name="connsiteX25-51" fmla="*/ 385757 w 4404883"/>
                <a:gd name="connsiteY25-52" fmla="*/ 10923 h 682425"/>
                <a:gd name="connsiteX26-53" fmla="*/ 393979 w 4404883"/>
                <a:gd name="connsiteY26-54" fmla="*/ 10923 h 682425"/>
                <a:gd name="connsiteX27-55" fmla="*/ 605014 w 4404883"/>
                <a:gd name="connsiteY27-56" fmla="*/ 946 h 682425"/>
                <a:gd name="connsiteX0-57" fmla="*/ 605014 w 4349824"/>
                <a:gd name="connsiteY0-58" fmla="*/ 946 h 682425"/>
                <a:gd name="connsiteX1-59" fmla="*/ 816050 w 4349824"/>
                <a:gd name="connsiteY1-60" fmla="*/ 38448 h 682425"/>
                <a:gd name="connsiteX2-61" fmla="*/ 1177825 w 4349824"/>
                <a:gd name="connsiteY2-62" fmla="*/ 225616 h 682425"/>
                <a:gd name="connsiteX3-63" fmla="*/ 1520415 w 4349824"/>
                <a:gd name="connsiteY3-64" fmla="*/ 448566 h 682425"/>
                <a:gd name="connsiteX4-65" fmla="*/ 1986338 w 4349824"/>
                <a:gd name="connsiteY4-66" fmla="*/ 652249 h 682425"/>
                <a:gd name="connsiteX5-67" fmla="*/ 2427594 w 4349824"/>
                <a:gd name="connsiteY5-68" fmla="*/ 624724 h 682425"/>
                <a:gd name="connsiteX6-69" fmla="*/ 3214181 w 4349824"/>
                <a:gd name="connsiteY6-70" fmla="*/ 173319 h 682425"/>
                <a:gd name="connsiteX7-71" fmla="*/ 3216921 w 4349824"/>
                <a:gd name="connsiteY7-72" fmla="*/ 170567 h 682425"/>
                <a:gd name="connsiteX8-73" fmla="*/ 3348476 w 4349824"/>
                <a:gd name="connsiteY8-74" fmla="*/ 104507 h 682425"/>
                <a:gd name="connsiteX9-75" fmla="*/ 3918546 w 4349824"/>
                <a:gd name="connsiteY9-76" fmla="*/ 38448 h 682425"/>
                <a:gd name="connsiteX10-77" fmla="*/ 4349824 w 4349824"/>
                <a:gd name="connsiteY10-78" fmla="*/ 178566 h 682425"/>
                <a:gd name="connsiteX11-79" fmla="*/ 4330039 w 4349824"/>
                <a:gd name="connsiteY11-80" fmla="*/ 184157 h 682425"/>
                <a:gd name="connsiteX12-81" fmla="*/ 4137803 w 4349824"/>
                <a:gd name="connsiteY12-82" fmla="*/ 101755 h 682425"/>
                <a:gd name="connsiteX13-83" fmla="*/ 3688325 w 4349824"/>
                <a:gd name="connsiteY13-84" fmla="*/ 43953 h 682425"/>
                <a:gd name="connsiteX14-85" fmla="*/ 3214181 w 4349824"/>
                <a:gd name="connsiteY14-86" fmla="*/ 184329 h 682425"/>
                <a:gd name="connsiteX15-87" fmla="*/ 2575593 w 4349824"/>
                <a:gd name="connsiteY15-88" fmla="*/ 583437 h 682425"/>
                <a:gd name="connsiteX16-89" fmla="*/ 1890413 w 4349824"/>
                <a:gd name="connsiteY16-90" fmla="*/ 643992 h 682425"/>
                <a:gd name="connsiteX17-91" fmla="*/ 1016123 w 4349824"/>
                <a:gd name="connsiteY17-92" fmla="*/ 143042 h 682425"/>
                <a:gd name="connsiteX18-93" fmla="*/ 769458 w 4349824"/>
                <a:gd name="connsiteY18-94" fmla="*/ 38448 h 682425"/>
                <a:gd name="connsiteX19-95" fmla="*/ 506348 w 4349824"/>
                <a:gd name="connsiteY19-96" fmla="*/ 13676 h 682425"/>
                <a:gd name="connsiteX20-97" fmla="*/ 2056 w 4349824"/>
                <a:gd name="connsiteY20-98" fmla="*/ 54963 h 682425"/>
                <a:gd name="connsiteX21-99" fmla="*/ 2056 w 4349824"/>
                <a:gd name="connsiteY21-100" fmla="*/ 49458 h 682425"/>
                <a:gd name="connsiteX22-101" fmla="*/ 4797 w 4349824"/>
                <a:gd name="connsiteY22-102" fmla="*/ 49458 h 682425"/>
                <a:gd name="connsiteX23-103" fmla="*/ 21241 w 4349824"/>
                <a:gd name="connsiteY23-104" fmla="*/ 49458 h 682425"/>
                <a:gd name="connsiteX24-105" fmla="*/ 385757 w 4349824"/>
                <a:gd name="connsiteY24-106" fmla="*/ 10923 h 682425"/>
                <a:gd name="connsiteX25-107" fmla="*/ 393979 w 4349824"/>
                <a:gd name="connsiteY25-108" fmla="*/ 10923 h 682425"/>
                <a:gd name="connsiteX26-109" fmla="*/ 605014 w 4349824"/>
                <a:gd name="connsiteY26-110" fmla="*/ 946 h 682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noAutofit/>
            </a:bodyPr>
            <a:lstStyle/>
            <a:p>
              <a:endParaRPr lang="zh-CN" altLang="en-US">
                <a:solidFill>
                  <a:prstClr val="black"/>
                </a:solidFill>
              </a:endParaRPr>
            </a:p>
          </p:txBody>
        </p:sp>
        <p:sp>
          <p:nvSpPr>
            <p:cNvPr id="105" name="Freeform 45"/>
            <p:cNvSpPr/>
            <p:nvPr/>
          </p:nvSpPr>
          <p:spPr bwMode="auto">
            <a:xfrm rot="3230110">
              <a:off x="4294487" y="304051"/>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06" name="Freeform 45"/>
            <p:cNvSpPr/>
            <p:nvPr/>
          </p:nvSpPr>
          <p:spPr bwMode="auto">
            <a:xfrm rot="11310777">
              <a:off x="4106243" y="547734"/>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extLst>
              <a:ext uri="{91240B29-F687-4F45-9708-019B960494DF}">
                <a14:hiddenLine xmlns:a14="http://schemas.microsoft.com/office/drawing/2010/main" w="9525">
                  <a:solidFill>
                    <a:srgbClr val="000000"/>
                  </a:solidFill>
                  <a:round/>
                </a14:hiddenLine>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grpSp>
      <p:grpSp>
        <p:nvGrpSpPr>
          <p:cNvPr id="110" name="组合 109"/>
          <p:cNvGrpSpPr/>
          <p:nvPr userDrawn="1"/>
        </p:nvGrpSpPr>
        <p:grpSpPr>
          <a:xfrm>
            <a:off x="5601563" y="0"/>
            <a:ext cx="3542437" cy="500048"/>
            <a:chOff x="5601563" y="0"/>
            <a:chExt cx="3542437" cy="500048"/>
          </a:xfrm>
        </p:grpSpPr>
        <p:sp>
          <p:nvSpPr>
            <p:cNvPr id="34" name="圆角矩形 68"/>
            <p:cNvSpPr/>
            <p:nvPr userDrawn="1"/>
          </p:nvSpPr>
          <p:spPr>
            <a:xfrm>
              <a:off x="6715140" y="0"/>
              <a:ext cx="2428860" cy="500048"/>
            </a:xfrm>
            <a:prstGeom prst="round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000" b="1" cap="none" spc="50" dirty="0">
                  <a:ln w="0"/>
                  <a:solidFill>
                    <a:srgbClr val="0000FF"/>
                  </a:solidFill>
                  <a:effectLst>
                    <a:innerShdw blurRad="63500" dist="50800" dir="13500000">
                      <a:srgbClr val="000000">
                        <a:alpha val="50000"/>
                      </a:srgbClr>
                    </a:innerShdw>
                  </a:effectLst>
                </a:rPr>
                <a:t>Letters</a:t>
              </a:r>
              <a:r>
                <a:rPr lang="en-US" altLang="zh-CN" sz="2000" b="1" dirty="0">
                  <a:solidFill>
                    <a:srgbClr val="FF0000"/>
                  </a:solidFill>
                </a:rPr>
                <a:t> </a:t>
              </a:r>
              <a:r>
                <a:rPr lang="en-US" altLang="zh-CN" sz="900" b="1" dirty="0">
                  <a:solidFill>
                    <a:schemeClr val="tx1"/>
                  </a:solidFill>
                </a:rPr>
                <a:t>of </a:t>
              </a:r>
              <a:r>
                <a:rPr lang="en-US" altLang="zh-CN" sz="2000" b="1" dirty="0">
                  <a:solidFill>
                    <a:srgbClr val="FF0000"/>
                  </a:solidFill>
                </a:rPr>
                <a:t> Thanks</a:t>
              </a:r>
              <a:endParaRPr lang="en-US" altLang="zh-CN" sz="2000" b="1" dirty="0">
                <a:solidFill>
                  <a:srgbClr val="FF0000"/>
                </a:solidFill>
              </a:endParaRPr>
            </a:p>
          </p:txBody>
        </p:sp>
        <p:cxnSp>
          <p:nvCxnSpPr>
            <p:cNvPr id="109" name="直接箭头连接符 108"/>
            <p:cNvCxnSpPr/>
            <p:nvPr userDrawn="1"/>
          </p:nvCxnSpPr>
          <p:spPr>
            <a:xfrm flipH="1">
              <a:off x="5601563" y="339595"/>
              <a:ext cx="3312230" cy="0"/>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pic>
        <p:nvPicPr>
          <p:cNvPr id="35" name="图片 34" descr="水印"/>
          <p:cNvPicPr>
            <a:picLocks noChangeAspect="1"/>
          </p:cNvPicPr>
          <p:nvPr userDrawn="1"/>
        </p:nvPicPr>
        <p:blipFill>
          <a:blip r:embed="rId31"/>
          <a:stretch>
            <a:fillRect/>
          </a:stretch>
        </p:blipFill>
        <p:spPr>
          <a:xfrm>
            <a:off x="5532755" y="-15240"/>
            <a:ext cx="3568065" cy="11550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ransition spd="slow">
    <p:wheel spokes="3"/>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slide" Target="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slide" Target="slide2.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microsoft.com/office/2007/relationships/hdphoto" Target="../media/image10.wdp"/><Relationship Id="rId2" Type="http://schemas.openxmlformats.org/officeDocument/2006/relationships/image" Target="../media/image9.png"/><Relationship Id="rId1" Type="http://schemas.openxmlformats.org/officeDocument/2006/relationships/slide" Target="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slide" Target="slide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slide" Target="slide2.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3.xml"/><Relationship Id="rId4" Type="http://schemas.openxmlformats.org/officeDocument/2006/relationships/image" Target="../media/image2.png"/><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 Target="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2.png"/><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1.png"/><Relationship Id="rId1" Type="http://schemas.openxmlformats.org/officeDocument/2006/relationships/slide" Target="slide2.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8.xml"/><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slide" Target="slide2.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17.png"/><Relationship Id="rId2" Type="http://schemas.microsoft.com/office/2007/relationships/hdphoto" Target="../media/image16.wdp"/><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slide" Target="sl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slide" Target="slide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slide" Target="slide2.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8.xml"/><Relationship Id="rId2" Type="http://schemas.openxmlformats.org/officeDocument/2006/relationships/image" Target="../media/image2.png"/><Relationship Id="rId1" Type="http://schemas.openxmlformats.org/officeDocument/2006/relationships/slide" Target="slide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487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5186363" y="47625"/>
            <a:ext cx="3880009" cy="1255871"/>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文本框 57"/>
          <p:cNvSpPr txBox="1">
            <a:spLocks noChangeArrowheads="1"/>
          </p:cNvSpPr>
          <p:nvPr/>
        </p:nvSpPr>
        <p:spPr bwMode="auto">
          <a:xfrm>
            <a:off x="473392" y="3867150"/>
            <a:ext cx="1751647" cy="303213"/>
          </a:xfrm>
          <a:prstGeom prst="rect">
            <a:avLst/>
          </a:prstGeom>
          <a:solidFill>
            <a:srgbClr val="FFFFFF"/>
          </a:solidFill>
          <a:ln w="6350">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sz="2800" b="0" i="0" u="none" strike="noStrike" cap="none" normalizeH="0" baseline="0" dirty="0">
              <a:ln>
                <a:noFill/>
              </a:ln>
              <a:solidFill>
                <a:srgbClr val="FF7862"/>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0486" name="Rectangle 6"/>
          <p:cNvSpPr>
            <a:spLocks noChangeArrowheads="1"/>
          </p:cNvSpPr>
          <p:nvPr/>
        </p:nvSpPr>
        <p:spPr bwMode="auto">
          <a:xfrm>
            <a:off x="250035" y="843630"/>
            <a:ext cx="8858280" cy="393441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softEdge rad="635000"/>
          </a:effec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spAutoFit/>
          </a:bodyPr>
          <a:lstStyle/>
          <a:p>
            <a:pPr algn="just">
              <a:lnSpc>
                <a:spcPct val="150000"/>
              </a:lnSpc>
              <a:spcBef>
                <a:spcPts val="1300"/>
              </a:spcBef>
              <a:spcAft>
                <a:spcPts val="840"/>
              </a:spcAft>
            </a:pPr>
            <a:r>
              <a:rPr lang="zh-CN" altLang="zh-CN" b="1" kern="100" dirty="0">
                <a:solidFill>
                  <a:srgbClr val="3762FE"/>
                </a:solidFill>
                <a:latin typeface="Calibri Light" panose="020F0302020204030204"/>
                <a:ea typeface="华文中宋" panose="02010600040101010101" charset="-122"/>
                <a:cs typeface="Times New Roman" panose="02020603050405020304"/>
              </a:rPr>
              <a:t>正文</a:t>
            </a:r>
            <a:r>
              <a:rPr lang="zh-CN" altLang="zh-CN" b="1" kern="100" dirty="0">
                <a:solidFill>
                  <a:schemeClr val="tx1"/>
                </a:solidFill>
                <a:latin typeface="Calibri Light" panose="020F0302020204030204"/>
                <a:ea typeface="华文中宋" panose="02010600040101010101" charset="-122"/>
                <a:cs typeface="Times New Roman" panose="02020603050405020304"/>
              </a:rPr>
              <a:t>：</a:t>
            </a:r>
            <a:r>
              <a:rPr lang="zh-CN" altLang="en-US" b="1" kern="100" dirty="0">
                <a:solidFill>
                  <a:schemeClr val="tx1"/>
                </a:solidFill>
                <a:latin typeface="Calibri Light" panose="020F0302020204030204"/>
                <a:ea typeface="华文中宋" panose="02010600040101010101" charset="-122"/>
                <a:cs typeface="Times New Roman" panose="02020603050405020304"/>
              </a:rPr>
              <a:t>向</a:t>
            </a:r>
            <a:r>
              <a:rPr lang="zh-CN" altLang="zh-CN" b="1" kern="100" dirty="0">
                <a:solidFill>
                  <a:schemeClr val="tx1"/>
                </a:solidFill>
                <a:latin typeface="Calibri Light" panose="020F0302020204030204"/>
                <a:ea typeface="华文中宋" panose="02010600040101010101" charset="-122"/>
                <a:cs typeface="Times New Roman" panose="02020603050405020304"/>
              </a:rPr>
              <a:t>对方给予帮助的事件及达到的</a:t>
            </a:r>
            <a:r>
              <a:rPr lang="zh-CN" altLang="zh-CN" b="1" kern="100" dirty="0">
                <a:solidFill>
                  <a:srgbClr val="3762FE"/>
                </a:solidFill>
                <a:latin typeface="Calibri Light" panose="020F0302020204030204"/>
                <a:ea typeface="华文中宋" panose="02010600040101010101" charset="-122"/>
                <a:cs typeface="Times New Roman" panose="02020603050405020304"/>
              </a:rPr>
              <a:t>作用和效果进行有层次的描述和赞扬</a:t>
            </a:r>
            <a:r>
              <a:rPr lang="zh-CN" altLang="zh-CN" b="1" kern="100" dirty="0">
                <a:latin typeface="Calibri Light" panose="020F0302020204030204"/>
                <a:ea typeface="华文中宋" panose="02010600040101010101" charset="-122"/>
                <a:cs typeface="Times New Roman" panose="02020603050405020304"/>
              </a:rPr>
              <a:t>。</a:t>
            </a:r>
            <a:endParaRPr lang="zh-CN" altLang="zh-CN" b="1" kern="100" dirty="0">
              <a:latin typeface="Calibri Light" panose="020F0302020204030204"/>
              <a:ea typeface="宋体" panose="02010600030101010101" pitchFamily="2" charset="-122"/>
              <a:cs typeface="Times New Roman" panose="02020603050405020304"/>
            </a:endParaRPr>
          </a:p>
          <a:p>
            <a:pPr marL="285750" lvl="0" indent="-285750">
              <a:lnSpc>
                <a:spcPct val="150000"/>
              </a:lnSpc>
              <a:buClr>
                <a:srgbClr val="0000FF"/>
              </a:buClr>
              <a:buFont typeface="Wingdings" panose="05000000000000000000" pitchFamily="2" charset="2"/>
              <a:buChar char="l"/>
            </a:pPr>
            <a:r>
              <a:rPr lang="en-US" altLang="zh-CN" b="1" dirty="0">
                <a:solidFill>
                  <a:schemeClr val="tx1"/>
                </a:solidFill>
              </a:rPr>
              <a:t>Your warmth has made our brief stay here pleasant and memorable.</a:t>
            </a:r>
            <a:r>
              <a:rPr lang="zh-CN" altLang="zh-CN" b="1" dirty="0">
                <a:solidFill>
                  <a:srgbClr val="FF0000"/>
                </a:solidFill>
              </a:rPr>
              <a:t>（</a:t>
            </a:r>
            <a:r>
              <a:rPr lang="en-US" altLang="zh-CN" b="1" dirty="0">
                <a:solidFill>
                  <a:srgbClr val="FF0000"/>
                </a:solidFill>
              </a:rPr>
              <a:t>make + </a:t>
            </a:r>
            <a:r>
              <a:rPr lang="en-US" altLang="zh-CN" b="1" dirty="0" err="1">
                <a:solidFill>
                  <a:srgbClr val="FF0000"/>
                </a:solidFill>
              </a:rPr>
              <a:t>sth</a:t>
            </a:r>
            <a:r>
              <a:rPr lang="en-US" altLang="zh-CN" b="1" dirty="0">
                <a:solidFill>
                  <a:srgbClr val="FF0000"/>
                </a:solidFill>
              </a:rPr>
              <a:t>. +adj. </a:t>
            </a:r>
            <a:r>
              <a:rPr lang="zh-CN" altLang="zh-CN" b="1" dirty="0">
                <a:solidFill>
                  <a:srgbClr val="FF0000"/>
                </a:solidFill>
              </a:rPr>
              <a:t>结构）</a:t>
            </a:r>
            <a:endParaRPr lang="en-US" altLang="zh-CN" b="1" dirty="0">
              <a:solidFill>
                <a:srgbClr val="FF0000"/>
              </a:solidFill>
            </a:endParaRPr>
          </a:p>
          <a:p>
            <a:pPr marL="285750" lvl="0" indent="-285750">
              <a:lnSpc>
                <a:spcPct val="150000"/>
              </a:lnSpc>
              <a:buClr>
                <a:srgbClr val="0000FF"/>
              </a:buClr>
              <a:buFont typeface="Wingdings" panose="05000000000000000000" pitchFamily="2" charset="2"/>
              <a:buChar char="l"/>
            </a:pPr>
            <a:r>
              <a:rPr lang="en-US" altLang="zh-CN" b="1" dirty="0">
                <a:solidFill>
                  <a:schemeClr val="tx1"/>
                </a:solidFill>
              </a:rPr>
              <a:t>We were deeply impressed by </a:t>
            </a:r>
            <a:r>
              <a:rPr lang="en-US" altLang="zh-CN" b="1" dirty="0" err="1">
                <a:solidFill>
                  <a:schemeClr val="tx1"/>
                </a:solidFill>
              </a:rPr>
              <a:t>sth</a:t>
            </a:r>
            <a:r>
              <a:rPr lang="en-US" altLang="zh-CN" b="1" dirty="0">
                <a:solidFill>
                  <a:schemeClr val="tx1"/>
                </a:solidFill>
              </a:rPr>
              <a:t>. /</a:t>
            </a:r>
            <a:r>
              <a:rPr lang="en-US" altLang="zh-CN" b="1" dirty="0" err="1">
                <a:solidFill>
                  <a:schemeClr val="tx1"/>
                </a:solidFill>
              </a:rPr>
              <a:t>Sth</a:t>
            </a:r>
            <a:r>
              <a:rPr lang="en-US" altLang="zh-CN" b="1" dirty="0">
                <a:solidFill>
                  <a:schemeClr val="tx1"/>
                </a:solidFill>
              </a:rPr>
              <a:t>. impressed us so much.</a:t>
            </a:r>
            <a:r>
              <a:rPr lang="zh-CN" altLang="zh-CN" b="1" dirty="0">
                <a:solidFill>
                  <a:srgbClr val="FF0000"/>
                </a:solidFill>
              </a:rPr>
              <a:t>（被动语态和主动语态的简单句）</a:t>
            </a:r>
            <a:endParaRPr lang="zh-CN" altLang="zh-CN" b="1" dirty="0">
              <a:solidFill>
                <a:srgbClr val="FF0000"/>
              </a:solidFill>
            </a:endParaRPr>
          </a:p>
          <a:p>
            <a:pPr marL="285750" indent="-285750">
              <a:lnSpc>
                <a:spcPct val="150000"/>
              </a:lnSpc>
              <a:buClr>
                <a:srgbClr val="0000FF"/>
              </a:buClr>
              <a:buFont typeface="Wingdings" panose="05000000000000000000" pitchFamily="2" charset="2"/>
              <a:buChar char="l"/>
            </a:pPr>
            <a:r>
              <a:rPr lang="en-US" altLang="zh-CN" b="1" dirty="0">
                <a:solidFill>
                  <a:schemeClr val="tx1"/>
                </a:solidFill>
              </a:rPr>
              <a:t>What impressed us most was </a:t>
            </a:r>
            <a:r>
              <a:rPr lang="en-US" altLang="zh-CN" b="1" dirty="0" err="1">
                <a:solidFill>
                  <a:schemeClr val="tx1"/>
                </a:solidFill>
              </a:rPr>
              <a:t>sth</a:t>
            </a:r>
            <a:r>
              <a:rPr lang="en-US" altLang="zh-CN" b="1" dirty="0">
                <a:solidFill>
                  <a:schemeClr val="tx1"/>
                </a:solidFill>
              </a:rPr>
              <a:t>. </a:t>
            </a:r>
            <a:r>
              <a:rPr lang="zh-CN" altLang="zh-CN" b="1" dirty="0">
                <a:solidFill>
                  <a:srgbClr val="FF0000"/>
                </a:solidFill>
              </a:rPr>
              <a:t>（主语从句）</a:t>
            </a:r>
            <a:endParaRPr lang="zh-CN" altLang="zh-CN" b="1" dirty="0">
              <a:solidFill>
                <a:srgbClr val="FF0000"/>
              </a:solidFill>
            </a:endParaRPr>
          </a:p>
          <a:p>
            <a:pPr marL="285750" indent="-285750">
              <a:lnSpc>
                <a:spcPct val="150000"/>
              </a:lnSpc>
              <a:buClr>
                <a:srgbClr val="0000FF"/>
              </a:buClr>
              <a:buFont typeface="Wingdings" panose="05000000000000000000" pitchFamily="2" charset="2"/>
              <a:buChar char="l"/>
            </a:pPr>
            <a:r>
              <a:rPr lang="en-US" altLang="zh-CN" b="1" dirty="0">
                <a:solidFill>
                  <a:schemeClr val="tx1"/>
                </a:solidFill>
              </a:rPr>
              <a:t>What impressed us most was that+</a:t>
            </a:r>
            <a:r>
              <a:rPr lang="zh-CN" altLang="zh-CN" b="1" dirty="0">
                <a:solidFill>
                  <a:schemeClr val="tx1"/>
                </a:solidFill>
              </a:rPr>
              <a:t>句子</a:t>
            </a:r>
            <a:r>
              <a:rPr lang="zh-CN" altLang="zh-CN" b="1" dirty="0">
                <a:solidFill>
                  <a:srgbClr val="FF0000"/>
                </a:solidFill>
              </a:rPr>
              <a:t>（主语从句、表语从句）</a:t>
            </a:r>
            <a:endParaRPr lang="zh-CN" altLang="zh-CN" b="1" dirty="0">
              <a:solidFill>
                <a:srgbClr val="FF0000"/>
              </a:solidFill>
            </a:endParaRPr>
          </a:p>
          <a:p>
            <a:pPr marL="285750" indent="-285750">
              <a:lnSpc>
                <a:spcPct val="150000"/>
              </a:lnSpc>
              <a:buClr>
                <a:srgbClr val="0000FF"/>
              </a:buClr>
              <a:buFont typeface="Wingdings" panose="05000000000000000000" pitchFamily="2" charset="2"/>
              <a:buChar char="l"/>
            </a:pPr>
            <a:r>
              <a:rPr lang="en-US" altLang="zh-CN" b="1" dirty="0">
                <a:solidFill>
                  <a:schemeClr val="tx1"/>
                </a:solidFill>
              </a:rPr>
              <a:t>It impressed us that +</a:t>
            </a:r>
            <a:r>
              <a:rPr lang="zh-CN" altLang="zh-CN" b="1" dirty="0">
                <a:solidFill>
                  <a:schemeClr val="tx1"/>
                </a:solidFill>
              </a:rPr>
              <a:t>句子</a:t>
            </a:r>
            <a:r>
              <a:rPr lang="zh-CN" altLang="zh-CN" b="1" dirty="0">
                <a:solidFill>
                  <a:srgbClr val="FF0000"/>
                </a:solidFill>
              </a:rPr>
              <a:t>（主语从句）</a:t>
            </a:r>
            <a:endParaRPr lang="zh-CN" altLang="zh-CN" b="1" dirty="0">
              <a:solidFill>
                <a:srgbClr val="FF0000"/>
              </a:solidFill>
            </a:endParaRPr>
          </a:p>
          <a:p>
            <a:pPr marL="285750" indent="-285750">
              <a:lnSpc>
                <a:spcPct val="150000"/>
              </a:lnSpc>
              <a:buClr>
                <a:srgbClr val="0000FF"/>
              </a:buClr>
              <a:buFont typeface="Wingdings" panose="05000000000000000000" pitchFamily="2" charset="2"/>
              <a:buChar char="l"/>
            </a:pPr>
            <a:r>
              <a:rPr lang="zh-CN" altLang="zh-CN" b="1" dirty="0">
                <a:solidFill>
                  <a:schemeClr val="tx1"/>
                </a:solidFill>
              </a:rPr>
              <a:t>句子，</a:t>
            </a:r>
            <a:r>
              <a:rPr lang="en-US" altLang="zh-CN" b="1" dirty="0">
                <a:solidFill>
                  <a:schemeClr val="tx1"/>
                </a:solidFill>
              </a:rPr>
              <a:t>which impressed us a lot.</a:t>
            </a:r>
            <a:r>
              <a:rPr lang="zh-CN" altLang="zh-CN" b="1" dirty="0">
                <a:solidFill>
                  <a:srgbClr val="FF0000"/>
                </a:solidFill>
              </a:rPr>
              <a:t>（非限制性定语从句）</a:t>
            </a:r>
            <a:endParaRPr kumimoji="0" lang="zh-CN" altLang="en-US" b="1" i="0" u="none" strike="noStrike" cap="none" normalizeH="0" baseline="0" dirty="0">
              <a:ln>
                <a:noFill/>
              </a:ln>
              <a:solidFill>
                <a:srgbClr val="FF0000"/>
              </a:solidFill>
              <a:effectLst/>
              <a:cs typeface="宋体" panose="02010600030101010101" pitchFamily="2" charset="-122"/>
            </a:endParaRPr>
          </a:p>
        </p:txBody>
      </p:sp>
      <p:sp>
        <p:nvSpPr>
          <p:cNvPr id="20488" name="Rectangle 8"/>
          <p:cNvSpPr>
            <a:spLocks noChangeArrowheads="1"/>
          </p:cNvSpPr>
          <p:nvPr/>
        </p:nvSpPr>
        <p:spPr bwMode="auto">
          <a:xfrm>
            <a:off x="0" y="457200"/>
            <a:ext cx="9144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000" b="0" i="0" u="none" strike="noStrike" cap="none" normalizeH="0" baseline="0">
              <a:ln>
                <a:noFill/>
              </a:ln>
              <a:solidFill>
                <a:schemeClr val="tx1"/>
              </a:solidFill>
              <a:effectLst/>
              <a:latin typeface="等线" panose="02010600030101010101" charset="-122"/>
              <a:ea typeface="等线" panose="02010600030101010101"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000" b="0" i="0" u="none" strike="noStrike" cap="none" normalizeH="0" baseline="0">
                <a:ln>
                  <a:noFill/>
                </a:ln>
                <a:solidFill>
                  <a:schemeClr val="tx1"/>
                </a:solidFill>
                <a:effectLst/>
                <a:latin typeface="等线" panose="02010600030101010101" charset="-122"/>
                <a:ea typeface="等线" panose="02010600030101010101" charset="-122"/>
                <a:cs typeface="Times New Roman" panose="02020603050405020304" pitchFamily="18" charset="0"/>
              </a:rPr>
              <a:t>     </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0491" name="Rectangle 11"/>
          <p:cNvSpPr>
            <a:spLocks noChangeArrowheads="1"/>
          </p:cNvSpPr>
          <p:nvPr/>
        </p:nvSpPr>
        <p:spPr bwMode="auto">
          <a:xfrm>
            <a:off x="2722880" y="4065955"/>
            <a:ext cx="184731" cy="646331"/>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标题 1"/>
          <p:cNvSpPr txBox="1"/>
          <p:nvPr/>
        </p:nvSpPr>
        <p:spPr bwMode="auto">
          <a:xfrm>
            <a:off x="323705" y="336251"/>
            <a:ext cx="3565096" cy="609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9" tIns="34289" rIns="68579" bIns="34289" numCol="1" anchor="ctr" anchorCtr="0" compatLnSpc="1"/>
          <a:lstStyle>
            <a:defPPr>
              <a:defRPr lang="zh-CN"/>
            </a:defPPr>
            <a:lvl1pPr marL="0" marR="0" lvl="0" indent="0" defTabSz="914400" eaLnBrk="1" latinLnBrk="0" hangingPunct="1">
              <a:lnSpc>
                <a:spcPct val="100000"/>
              </a:lnSpc>
              <a:buClrTx/>
              <a:buSzTx/>
              <a:buFontTx/>
              <a:buNone/>
              <a:defRPr kumimoji="0" b="1" i="0" u="none" strike="noStrike" kern="0" cap="none" spc="0" normalizeH="0" baseline="0">
                <a:ln>
                  <a:noFill/>
                </a:ln>
                <a:solidFill>
                  <a:srgbClr val="0000CC"/>
                </a:solidFill>
                <a:effectLst/>
                <a:uLnTx/>
                <a:uFillTx/>
                <a:latin typeface="Comic Sans MS" panose="030F0702030302020204" pitchFamily="66" charset="0"/>
                <a:ea typeface="+mj-ea"/>
                <a:cs typeface="+mj-cs"/>
              </a:defRPr>
            </a:lvl1pPr>
          </a:lstStyle>
          <a:p>
            <a:r>
              <a:rPr lang="en-US" altLang="zh-CN" dirty="0">
                <a:latin typeface="+mj-lt"/>
              </a:rPr>
              <a:t>Part 2: Body Arrangements</a:t>
            </a:r>
            <a:endParaRPr lang="zh-CN" altLang="en-US" dirty="0">
              <a:latin typeface="+mj-lt"/>
            </a:endParaRPr>
          </a:p>
        </p:txBody>
      </p:sp>
      <p:sp>
        <p:nvSpPr>
          <p:cNvPr id="7" name="AutoShape 34">
            <a:hlinkClick r:id="rId1" action="ppaction://hlinksldjump"/>
          </p:cNvPr>
          <p:cNvSpPr>
            <a:spLocks noChangeArrowheads="1"/>
          </p:cNvSpPr>
          <p:nvPr/>
        </p:nvSpPr>
        <p:spPr bwMode="auto">
          <a:xfrm>
            <a:off x="2285984" y="142858"/>
            <a:ext cx="3643312" cy="321469"/>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sz="2600" b="1" dirty="0">
                <a:latin typeface="Century Schoolbook" panose="02040604050505020304" pitchFamily="18" charset="0"/>
                <a:sym typeface="Century Schoolbook" panose="02040604050505020304" pitchFamily="18" charset="0"/>
              </a:rPr>
              <a:t>Writing preparations</a:t>
            </a:r>
            <a:endParaRPr lang="en-US" sz="2600" b="1" dirty="0">
              <a:latin typeface="Verdana" panose="020B0604030504040204" pitchFamily="34" charset="0"/>
              <a:ea typeface="DotumChe" pitchFamily="49" charset="-127"/>
              <a:sym typeface="Century Schoolbook" panose="02040604050505020304" pitchFamily="18" charset="0"/>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nodePh="1">
                                  <p:stCondLst>
                                    <p:cond delay="0"/>
                                  </p:stCondLst>
                                  <p:endCondLst>
                                    <p:cond evt="begin" delay="0">
                                      <p:tn val="5"/>
                                    </p:cond>
                                  </p:endCondLst>
                                  <p:childTnLst>
                                    <p:set>
                                      <p:cBhvr>
                                        <p:cTn id="6" dur="1" fill="hold">
                                          <p:stCondLst>
                                            <p:cond delay="0"/>
                                          </p:stCondLst>
                                        </p:cTn>
                                        <p:tgtEl>
                                          <p:spTgt spid="20491">
                                            <p:txEl>
                                              <p:pRg st="0" end="0"/>
                                            </p:txEl>
                                          </p:spTgt>
                                        </p:tgtEl>
                                        <p:attrNameLst>
                                          <p:attrName>style.visibility</p:attrName>
                                        </p:attrNameLst>
                                      </p:cBhvr>
                                      <p:to>
                                        <p:strVal val="visible"/>
                                      </p:to>
                                    </p:set>
                                    <p:animEffect transition="in" filter="blinds(horizontal)">
                                      <p:cBhvr>
                                        <p:cTn id="7" dur="500"/>
                                        <p:tgtEl>
                                          <p:spTgt spid="20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nodePh="1">
                                  <p:stCondLst>
                                    <p:cond delay="0"/>
                                  </p:stCondLst>
                                  <p:endCondLst>
                                    <p:cond evt="begin" delay="0">
                                      <p:tn val="10"/>
                                    </p:cond>
                                  </p:endCondLst>
                                  <p:childTnLst>
                                    <p:set>
                                      <p:cBhvr>
                                        <p:cTn id="11" dur="1" fill="hold">
                                          <p:stCondLst>
                                            <p:cond delay="0"/>
                                          </p:stCondLst>
                                        </p:cTn>
                                        <p:tgtEl>
                                          <p:spTgt spid="20484">
                                            <p:txEl>
                                              <p:pRg st="0" end="0"/>
                                            </p:txEl>
                                          </p:spTgt>
                                        </p:tgtEl>
                                        <p:attrNameLst>
                                          <p:attrName>style.visibility</p:attrName>
                                        </p:attrNameLst>
                                      </p:cBhvr>
                                      <p:to>
                                        <p:strVal val="visible"/>
                                      </p:to>
                                    </p:set>
                                    <p:anim calcmode="lin" valueType="num">
                                      <p:cBhvr additive="base">
                                        <p:cTn id="12" dur="5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48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20486">
                                            <p:bg/>
                                          </p:spTgt>
                                        </p:tgtEl>
                                        <p:attrNameLst>
                                          <p:attrName>style.visibility</p:attrName>
                                        </p:attrNameLst>
                                      </p:cBhvr>
                                      <p:to>
                                        <p:strVal val="visible"/>
                                      </p:to>
                                    </p:set>
                                    <p:anim calcmode="lin" valueType="num">
                                      <p:cBhvr additive="base">
                                        <p:cTn id="17" dur="500" fill="hold"/>
                                        <p:tgtEl>
                                          <p:spTgt spid="2048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20486">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486">
                                            <p:txEl>
                                              <p:pRg st="0" end="0"/>
                                            </p:txEl>
                                          </p:spTgt>
                                        </p:tgtEl>
                                        <p:attrNameLst>
                                          <p:attrName>style.visibility</p:attrName>
                                        </p:attrNameLst>
                                      </p:cBhvr>
                                      <p:to>
                                        <p:strVal val="visible"/>
                                      </p:to>
                                    </p:set>
                                    <p:anim calcmode="lin" valueType="num">
                                      <p:cBhvr additive="base">
                                        <p:cTn id="23" dur="500" fill="hold"/>
                                        <p:tgtEl>
                                          <p:spTgt spid="2048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486">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20486">
                                            <p:txEl>
                                              <p:pRg st="1" end="1"/>
                                            </p:txEl>
                                          </p:spTgt>
                                        </p:tgtEl>
                                        <p:attrNameLst>
                                          <p:attrName>style.visibility</p:attrName>
                                        </p:attrNameLst>
                                      </p:cBhvr>
                                      <p:to>
                                        <p:strVal val="visible"/>
                                      </p:to>
                                    </p:set>
                                    <p:anim calcmode="lin" valueType="num">
                                      <p:cBhvr additive="base">
                                        <p:cTn id="28" dur="500" fill="hold"/>
                                        <p:tgtEl>
                                          <p:spTgt spid="20486">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0486">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20486">
                                            <p:txEl>
                                              <p:pRg st="2" end="2"/>
                                            </p:txEl>
                                          </p:spTgt>
                                        </p:tgtEl>
                                        <p:attrNameLst>
                                          <p:attrName>style.visibility</p:attrName>
                                        </p:attrNameLst>
                                      </p:cBhvr>
                                      <p:to>
                                        <p:strVal val="visible"/>
                                      </p:to>
                                    </p:set>
                                    <p:anim calcmode="lin" valueType="num">
                                      <p:cBhvr additive="base">
                                        <p:cTn id="33" dur="500" fill="hold"/>
                                        <p:tgtEl>
                                          <p:spTgt spid="2048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486">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20486">
                                            <p:txEl>
                                              <p:pRg st="3" end="3"/>
                                            </p:txEl>
                                          </p:spTgt>
                                        </p:tgtEl>
                                        <p:attrNameLst>
                                          <p:attrName>style.visibility</p:attrName>
                                        </p:attrNameLst>
                                      </p:cBhvr>
                                      <p:to>
                                        <p:strVal val="visible"/>
                                      </p:to>
                                    </p:set>
                                    <p:anim calcmode="lin" valueType="num">
                                      <p:cBhvr additive="base">
                                        <p:cTn id="38" dur="500" fill="hold"/>
                                        <p:tgtEl>
                                          <p:spTgt spid="20486">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0486">
                                            <p:txEl>
                                              <p:pRg st="3" end="3"/>
                                            </p:txEl>
                                          </p:spTgt>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20486">
                                            <p:txEl>
                                              <p:pRg st="4" end="4"/>
                                            </p:txEl>
                                          </p:spTgt>
                                        </p:tgtEl>
                                        <p:attrNameLst>
                                          <p:attrName>style.visibility</p:attrName>
                                        </p:attrNameLst>
                                      </p:cBhvr>
                                      <p:to>
                                        <p:strVal val="visible"/>
                                      </p:to>
                                    </p:set>
                                    <p:anim calcmode="lin" valueType="num">
                                      <p:cBhvr additive="base">
                                        <p:cTn id="43" dur="500" fill="hold"/>
                                        <p:tgtEl>
                                          <p:spTgt spid="2048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486">
                                            <p:txEl>
                                              <p:pRg st="4" end="4"/>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2" presetClass="entr" presetSubtype="4" fill="hold" grpId="0" nodeType="afterEffect">
                                  <p:stCondLst>
                                    <p:cond delay="0"/>
                                  </p:stCondLst>
                                  <p:childTnLst>
                                    <p:set>
                                      <p:cBhvr>
                                        <p:cTn id="47" dur="1" fill="hold">
                                          <p:stCondLst>
                                            <p:cond delay="0"/>
                                          </p:stCondLst>
                                        </p:cTn>
                                        <p:tgtEl>
                                          <p:spTgt spid="20486">
                                            <p:txEl>
                                              <p:pRg st="5" end="5"/>
                                            </p:txEl>
                                          </p:spTgt>
                                        </p:tgtEl>
                                        <p:attrNameLst>
                                          <p:attrName>style.visibility</p:attrName>
                                        </p:attrNameLst>
                                      </p:cBhvr>
                                      <p:to>
                                        <p:strVal val="visible"/>
                                      </p:to>
                                    </p:set>
                                    <p:anim calcmode="lin" valueType="num">
                                      <p:cBhvr additive="base">
                                        <p:cTn id="48" dur="500" fill="hold"/>
                                        <p:tgtEl>
                                          <p:spTgt spid="20486">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0486">
                                            <p:txEl>
                                              <p:pRg st="5" end="5"/>
                                            </p:txEl>
                                          </p:spTgt>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2" presetClass="entr" presetSubtype="4" fill="hold" grpId="0" nodeType="afterEffect">
                                  <p:stCondLst>
                                    <p:cond delay="0"/>
                                  </p:stCondLst>
                                  <p:childTnLst>
                                    <p:set>
                                      <p:cBhvr>
                                        <p:cTn id="52" dur="1" fill="hold">
                                          <p:stCondLst>
                                            <p:cond delay="0"/>
                                          </p:stCondLst>
                                        </p:cTn>
                                        <p:tgtEl>
                                          <p:spTgt spid="20486">
                                            <p:txEl>
                                              <p:pRg st="6" end="6"/>
                                            </p:txEl>
                                          </p:spTgt>
                                        </p:tgtEl>
                                        <p:attrNameLst>
                                          <p:attrName>style.visibility</p:attrName>
                                        </p:attrNameLst>
                                      </p:cBhvr>
                                      <p:to>
                                        <p:strVal val="visible"/>
                                      </p:to>
                                    </p:set>
                                    <p:anim calcmode="lin" valueType="num">
                                      <p:cBhvr additive="base">
                                        <p:cTn id="53" dur="500" fill="hold"/>
                                        <p:tgtEl>
                                          <p:spTgt spid="20486">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048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95584" y="523973"/>
            <a:ext cx="8712605" cy="3970318"/>
          </a:xfrm>
          <a:prstGeom prst="rect">
            <a:avLst/>
          </a:prstGeom>
          <a:solidFill>
            <a:schemeClr val="accent5">
              <a:alpha val="50000"/>
            </a:schemeClr>
          </a:solidFill>
          <a:ln>
            <a:noFill/>
          </a:ln>
          <a:effectLst>
            <a:softEdge rad="317500"/>
          </a:effectLst>
        </p:spPr>
        <p:style>
          <a:lnRef idx="0">
            <a:scrgbClr r="0" g="0" b="0"/>
          </a:lnRef>
          <a:fillRef idx="0">
            <a:scrgbClr r="0" g="0" b="0"/>
          </a:fillRef>
          <a:effectRef idx="0">
            <a:scrgbClr r="0" g="0" b="0"/>
          </a:effectRef>
          <a:fontRef idx="minor">
            <a:schemeClr val="lt1"/>
          </a:fontRef>
        </p:style>
        <p:txBody>
          <a:bodyPr wrap="square">
            <a:spAutoFit/>
          </a:bodyPr>
          <a:lstStyle/>
          <a:p>
            <a:pPr marL="342900" indent="-342900" algn="just">
              <a:lnSpc>
                <a:spcPct val="150000"/>
              </a:lnSpc>
              <a:spcAft>
                <a:spcPts val="0"/>
              </a:spcAft>
              <a:buFont typeface="Times New Roman" panose="02020603050405020304"/>
              <a:buAutoNum type="arabicPeriod"/>
            </a:pPr>
            <a:endPar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I will be </a:t>
            </a:r>
            <a:r>
              <a:rPr lang="en-US" altLang="zh-CN" sz="2400" b="1" kern="100" spc="35"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more than pleased </a:t>
            </a:r>
            <a:r>
              <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if I have the opportunity to </a:t>
            </a:r>
            <a:r>
              <a:rPr lang="en-US" altLang="zh-CN" sz="2400" b="1" kern="100" spc="35"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repay your kindness </a:t>
            </a:r>
            <a:r>
              <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by...</a:t>
            </a:r>
            <a:endParaRPr lang="zh-CN"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 My true gratitude/ appreciation is </a:t>
            </a:r>
            <a:r>
              <a:rPr lang="en-US" altLang="zh-CN" sz="2400" b="1" kern="100" spc="35"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beyond any words</a:t>
            </a:r>
            <a:r>
              <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description.</a:t>
            </a:r>
            <a:endPar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 Do call on me if I can ever </a:t>
            </a:r>
            <a:r>
              <a:rPr lang="en-US" altLang="zh-CN" sz="2400" b="1" kern="100" spc="35"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return the favor</a:t>
            </a:r>
            <a:r>
              <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 We appreciate your </a:t>
            </a:r>
            <a:r>
              <a:rPr lang="en-US" altLang="zh-CN" sz="2400" b="1" kern="100" spc="35"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taking the time </a:t>
            </a:r>
            <a:r>
              <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to write us.</a:t>
            </a:r>
            <a:endPar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1"/>
          <p:cNvSpPr>
            <a:spLocks noChangeArrowheads="1"/>
          </p:cNvSpPr>
          <p:nvPr/>
        </p:nvSpPr>
        <p:spPr bwMode="auto">
          <a:xfrm>
            <a:off x="395710" y="491390"/>
            <a:ext cx="8858312" cy="707886"/>
          </a:xfrm>
          <a:prstGeom prst="rect">
            <a:avLst/>
          </a:prstGeom>
          <a:noFill/>
          <a:ln w="9525">
            <a:noFill/>
            <a:miter lim="800000"/>
          </a:ln>
        </p:spPr>
        <p:txBody>
          <a:bodyPr wrap="square">
            <a:spAutoFit/>
          </a:bodyPr>
          <a:lstStyle/>
          <a:p>
            <a:r>
              <a:rPr lang="en-US" altLang="zh-CN" sz="2000" b="1" dirty="0">
                <a:solidFill>
                  <a:srgbClr val="0000CC"/>
                </a:solidFill>
                <a:latin typeface="+mj-lt"/>
                <a:ea typeface="华文楷体" panose="02010600040101010101" pitchFamily="2" charset="-122"/>
                <a:sym typeface="Century Schoolbook" panose="02040604050505020304" pitchFamily="18" charset="0"/>
              </a:rPr>
              <a:t>Part 3: E</a:t>
            </a:r>
            <a:r>
              <a:rPr lang="zh-CN" altLang="en-US" sz="2000" b="1" dirty="0">
                <a:solidFill>
                  <a:srgbClr val="0000CC"/>
                </a:solidFill>
                <a:latin typeface="+mj-lt"/>
                <a:ea typeface="华文楷体" panose="02010600040101010101" pitchFamily="2" charset="-122"/>
                <a:sym typeface="Century Schoolbook" panose="02040604050505020304" pitchFamily="18" charset="0"/>
              </a:rPr>
              <a:t>nding</a:t>
            </a:r>
            <a:endParaRPr lang="en-US" altLang="zh-CN" sz="2000" b="1" dirty="0">
              <a:solidFill>
                <a:srgbClr val="0000CC"/>
              </a:solidFill>
              <a:latin typeface="+mj-lt"/>
              <a:ea typeface="华文楷体" panose="02010600040101010101" pitchFamily="2" charset="-122"/>
              <a:sym typeface="Century Schoolbook" panose="02040604050505020304" pitchFamily="18" charset="0"/>
            </a:endParaRPr>
          </a:p>
          <a:p>
            <a:r>
              <a:rPr lang="zh-CN" altLang="zh-CN" sz="2000" b="1" kern="100" dirty="0">
                <a:solidFill>
                  <a:srgbClr val="3762FE"/>
                </a:solidFill>
                <a:latin typeface="Calibri Light" panose="020F0302020204030204"/>
                <a:ea typeface="华文中宋" panose="02010600040101010101" charset="-122"/>
                <a:cs typeface="Times New Roman" panose="02020603050405020304"/>
              </a:rPr>
              <a:t>结尾</a:t>
            </a:r>
            <a:r>
              <a:rPr lang="zh-CN" altLang="zh-CN" sz="2000" kern="100" dirty="0">
                <a:latin typeface="Calibri Light" panose="020F0302020204030204"/>
                <a:ea typeface="华文中宋" panose="02010600040101010101" charset="-122"/>
                <a:cs typeface="Times New Roman" panose="02020603050405020304"/>
              </a:rPr>
              <a:t>：表</a:t>
            </a:r>
            <a:r>
              <a:rPr lang="zh-CN" altLang="en-US" sz="2000" kern="100" dirty="0">
                <a:latin typeface="Calibri Light" panose="020F0302020204030204"/>
                <a:ea typeface="华文中宋" panose="02010600040101010101" charset="-122"/>
                <a:cs typeface="Times New Roman" panose="02020603050405020304"/>
              </a:rPr>
              <a:t>明</a:t>
            </a:r>
            <a:r>
              <a:rPr lang="zh-CN" altLang="zh-CN" sz="2000" b="1" kern="100" dirty="0">
                <a:solidFill>
                  <a:srgbClr val="3762FE"/>
                </a:solidFill>
                <a:latin typeface="Calibri Light" panose="020F0302020204030204"/>
                <a:ea typeface="华文中宋" panose="02010600040101010101" charset="-122"/>
                <a:cs typeface="Times New Roman" panose="02020603050405020304"/>
              </a:rPr>
              <a:t>再次的感谢及期待对方回信，并表达祝愿</a:t>
            </a:r>
            <a:r>
              <a:rPr lang="zh-CN" altLang="zh-CN" sz="2000" kern="100" dirty="0">
                <a:latin typeface="Calibri Light" panose="020F0302020204030204"/>
                <a:ea typeface="华文中宋" panose="02010600040101010101" charset="-122"/>
                <a:cs typeface="Times New Roman" panose="02020603050405020304"/>
              </a:rPr>
              <a:t>。</a:t>
            </a:r>
            <a:endParaRPr lang="zh-CN" altLang="en-US" sz="2000" b="1" dirty="0">
              <a:solidFill>
                <a:srgbClr val="0000CC"/>
              </a:solidFill>
              <a:latin typeface="Comic Sans MS" panose="030F0702030302020204" pitchFamily="66" charset="0"/>
              <a:ea typeface="华文楷体" panose="02010600040101010101" pitchFamily="2" charset="-122"/>
              <a:sym typeface="Century Schoolbook" panose="02040604050505020304" pitchFamily="18" charset="0"/>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9457">
                                            <p:bg/>
                                          </p:spTgt>
                                        </p:tgtEl>
                                        <p:attrNameLst>
                                          <p:attrName>style.visibility</p:attrName>
                                        </p:attrNameLst>
                                      </p:cBhvr>
                                      <p:to>
                                        <p:strVal val="visible"/>
                                      </p:to>
                                    </p:set>
                                    <p:animEffect transition="in" filter="circle(in)">
                                      <p:cBhvr>
                                        <p:cTn id="7" dur="1250"/>
                                        <p:tgtEl>
                                          <p:spTgt spid="19457">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457">
                                            <p:txEl>
                                              <p:pRg st="1" end="1"/>
                                            </p:txEl>
                                          </p:spTgt>
                                        </p:tgtEl>
                                        <p:attrNameLst>
                                          <p:attrName>style.visibility</p:attrName>
                                        </p:attrNameLst>
                                      </p:cBhvr>
                                      <p:to>
                                        <p:strVal val="visible"/>
                                      </p:to>
                                    </p:set>
                                    <p:animEffect transition="in" filter="circle(in)">
                                      <p:cBhvr>
                                        <p:cTn id="12" dur="1000"/>
                                        <p:tgtEl>
                                          <p:spTgt spid="19457">
                                            <p:txEl>
                                              <p:pRg st="1" end="1"/>
                                            </p:txEl>
                                          </p:spTgt>
                                        </p:tgtEl>
                                      </p:cBhvr>
                                    </p:animEffect>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19457">
                                            <p:txEl>
                                              <p:pRg st="2" end="2"/>
                                            </p:txEl>
                                          </p:spTgt>
                                        </p:tgtEl>
                                        <p:attrNameLst>
                                          <p:attrName>style.visibility</p:attrName>
                                        </p:attrNameLst>
                                      </p:cBhvr>
                                      <p:to>
                                        <p:strVal val="visible"/>
                                      </p:to>
                                    </p:set>
                                    <p:animEffect transition="in" filter="circle(in)">
                                      <p:cBhvr>
                                        <p:cTn id="16" dur="1000"/>
                                        <p:tgtEl>
                                          <p:spTgt spid="19457">
                                            <p:txEl>
                                              <p:pRg st="2" end="2"/>
                                            </p:txEl>
                                          </p:spTgt>
                                        </p:tgtEl>
                                      </p:cBhvr>
                                    </p:animEffect>
                                  </p:childTnLst>
                                </p:cTn>
                              </p:par>
                            </p:childTnLst>
                          </p:cTn>
                        </p:par>
                        <p:par>
                          <p:cTn id="17" fill="hold">
                            <p:stCondLst>
                              <p:cond delay="2000"/>
                            </p:stCondLst>
                            <p:childTnLst>
                              <p:par>
                                <p:cTn id="18" presetID="6" presetClass="entr" presetSubtype="16" fill="hold" grpId="0" nodeType="afterEffect">
                                  <p:stCondLst>
                                    <p:cond delay="0"/>
                                  </p:stCondLst>
                                  <p:childTnLst>
                                    <p:set>
                                      <p:cBhvr>
                                        <p:cTn id="19" dur="1" fill="hold">
                                          <p:stCondLst>
                                            <p:cond delay="0"/>
                                          </p:stCondLst>
                                        </p:cTn>
                                        <p:tgtEl>
                                          <p:spTgt spid="19457">
                                            <p:txEl>
                                              <p:pRg st="3" end="3"/>
                                            </p:txEl>
                                          </p:spTgt>
                                        </p:tgtEl>
                                        <p:attrNameLst>
                                          <p:attrName>style.visibility</p:attrName>
                                        </p:attrNameLst>
                                      </p:cBhvr>
                                      <p:to>
                                        <p:strVal val="visible"/>
                                      </p:to>
                                    </p:set>
                                    <p:animEffect transition="in" filter="circle(in)">
                                      <p:cBhvr>
                                        <p:cTn id="20" dur="1000"/>
                                        <p:tgtEl>
                                          <p:spTgt spid="19457">
                                            <p:txEl>
                                              <p:pRg st="3" end="3"/>
                                            </p:txEl>
                                          </p:spTgt>
                                        </p:tgtEl>
                                      </p:cBhvr>
                                    </p:animEffect>
                                  </p:childTnLst>
                                </p:cTn>
                              </p:par>
                            </p:childTnLst>
                          </p:cTn>
                        </p:par>
                        <p:par>
                          <p:cTn id="21" fill="hold">
                            <p:stCondLst>
                              <p:cond delay="3000"/>
                            </p:stCondLst>
                            <p:childTnLst>
                              <p:par>
                                <p:cTn id="22" presetID="6" presetClass="entr" presetSubtype="16" fill="hold" grpId="0" nodeType="afterEffect">
                                  <p:stCondLst>
                                    <p:cond delay="0"/>
                                  </p:stCondLst>
                                  <p:childTnLst>
                                    <p:set>
                                      <p:cBhvr>
                                        <p:cTn id="23" dur="1" fill="hold">
                                          <p:stCondLst>
                                            <p:cond delay="0"/>
                                          </p:stCondLst>
                                        </p:cTn>
                                        <p:tgtEl>
                                          <p:spTgt spid="19457">
                                            <p:txEl>
                                              <p:pRg st="4" end="4"/>
                                            </p:txEl>
                                          </p:spTgt>
                                        </p:tgtEl>
                                        <p:attrNameLst>
                                          <p:attrName>style.visibility</p:attrName>
                                        </p:attrNameLst>
                                      </p:cBhvr>
                                      <p:to>
                                        <p:strVal val="visible"/>
                                      </p:to>
                                    </p:set>
                                    <p:animEffect transition="in" filter="circle(in)">
                                      <p:cBhvr>
                                        <p:cTn id="24" dur="1000"/>
                                        <p:tgtEl>
                                          <p:spTgt spid="194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x-60\appdata\roaming\360se6\USERDA~1\Temp\569846~1.JPG"/>
          <p:cNvPicPr>
            <a:picLocks noChangeAspect="1" noChangeArrowheads="1"/>
          </p:cNvPicPr>
          <p:nvPr/>
        </p:nvPicPr>
        <p:blipFill>
          <a:blip r:embed="rId1" cstate="print"/>
          <a:srcRect/>
          <a:stretch>
            <a:fillRect/>
          </a:stretch>
        </p:blipFill>
        <p:spPr bwMode="auto">
          <a:xfrm>
            <a:off x="323705" y="646256"/>
            <a:ext cx="8215370" cy="3711444"/>
          </a:xfrm>
          <a:prstGeom prst="rect">
            <a:avLst/>
          </a:prstGeom>
          <a:noFill/>
          <a:ln w="9525">
            <a:noFill/>
            <a:bevel/>
          </a:ln>
        </p:spPr>
      </p:pic>
      <p:sp>
        <p:nvSpPr>
          <p:cNvPr id="64514" name="Rectangle 2"/>
          <p:cNvSpPr>
            <a:spLocks noGrp="1" noChangeArrowheads="1"/>
          </p:cNvSpPr>
          <p:nvPr>
            <p:ph type="subTitle" idx="1"/>
          </p:nvPr>
        </p:nvSpPr>
        <p:spPr>
          <a:xfrm>
            <a:off x="642910" y="607185"/>
            <a:ext cx="8173417" cy="4393457"/>
          </a:xfrm>
        </p:spPr>
        <p:txBody>
          <a:bodyPr numCol="3">
            <a:normAutofit/>
          </a:bodyPr>
          <a:lstStyle/>
          <a:p>
            <a:pPr marL="274955" indent="-274955" algn="l">
              <a:lnSpc>
                <a:spcPct val="80000"/>
              </a:lnSpc>
              <a:buClr>
                <a:srgbClr val="FF0000"/>
              </a:buClr>
              <a:buFont typeface="Wingdings" panose="05000000000000000000" pitchFamily="2" charset="2"/>
              <a:buChar char="u"/>
            </a:pPr>
            <a:r>
              <a:rPr lang="en-US" altLang="zh-CN" sz="2600" b="1" dirty="0"/>
              <a:t> appreciate</a:t>
            </a:r>
            <a:endParaRPr lang="zh-CN" altLang="en-US" sz="2600" b="1" dirty="0"/>
          </a:p>
          <a:p>
            <a:pPr marL="274955" indent="-274955" algn="l">
              <a:lnSpc>
                <a:spcPct val="80000"/>
              </a:lnSpc>
              <a:buClr>
                <a:srgbClr val="FF0000"/>
              </a:buClr>
              <a:buFont typeface="Wingdings" panose="05000000000000000000" pitchFamily="2" charset="2"/>
              <a:buChar char="u"/>
            </a:pPr>
            <a:r>
              <a:rPr lang="en-US" altLang="zh-CN" sz="2600" b="1" dirty="0"/>
              <a:t> charming</a:t>
            </a:r>
            <a:endParaRPr lang="en-US" altLang="zh-CN" sz="2600" b="1" dirty="0"/>
          </a:p>
          <a:p>
            <a:pPr marL="274955" indent="-274955" algn="l">
              <a:lnSpc>
                <a:spcPct val="80000"/>
              </a:lnSpc>
              <a:buClr>
                <a:srgbClr val="FF0000"/>
              </a:buClr>
              <a:buFont typeface="Wingdings" panose="05000000000000000000" pitchFamily="2" charset="2"/>
              <a:buChar char="u"/>
            </a:pPr>
            <a:r>
              <a:rPr lang="zh-CN" altLang="en-US" sz="2600" b="1" dirty="0"/>
              <a:t> </a:t>
            </a:r>
            <a:r>
              <a:rPr lang="en-US" altLang="zh-CN" sz="2600" b="1" dirty="0"/>
              <a:t>cherished</a:t>
            </a:r>
            <a:endParaRPr lang="en-US" altLang="zh-CN" sz="2600" b="1" dirty="0"/>
          </a:p>
          <a:p>
            <a:pPr marL="274955" indent="-274955" algn="l">
              <a:lnSpc>
                <a:spcPct val="80000"/>
              </a:lnSpc>
              <a:buClr>
                <a:srgbClr val="FF0000"/>
              </a:buClr>
              <a:buFont typeface="Wingdings" panose="05000000000000000000" pitchFamily="2" charset="2"/>
              <a:buChar char="u"/>
            </a:pPr>
            <a:r>
              <a:rPr lang="en-US" altLang="zh-CN" sz="2600" b="1" dirty="0"/>
              <a:t> classic</a:t>
            </a:r>
            <a:endParaRPr lang="en-US" altLang="zh-CN" sz="2600" b="1" dirty="0"/>
          </a:p>
          <a:p>
            <a:pPr marL="274955" indent="-274955" algn="l">
              <a:lnSpc>
                <a:spcPct val="80000"/>
              </a:lnSpc>
              <a:buClr>
                <a:srgbClr val="FF0000"/>
              </a:buClr>
              <a:buFont typeface="Wingdings" panose="05000000000000000000" pitchFamily="2" charset="2"/>
              <a:buChar char="u"/>
            </a:pPr>
            <a:r>
              <a:rPr lang="en-US" altLang="zh-CN" sz="2600" b="1" dirty="0"/>
              <a:t> delighted</a:t>
            </a:r>
            <a:endParaRPr lang="en-US" altLang="zh-CN" sz="2600" b="1" dirty="0"/>
          </a:p>
          <a:p>
            <a:pPr marL="274955" indent="-274955" algn="l">
              <a:lnSpc>
                <a:spcPct val="80000"/>
              </a:lnSpc>
              <a:buClr>
                <a:srgbClr val="FF0000"/>
              </a:buClr>
              <a:buFont typeface="Wingdings" panose="05000000000000000000" pitchFamily="2" charset="2"/>
              <a:buChar char="u"/>
            </a:pPr>
            <a:r>
              <a:rPr lang="en-US" altLang="zh-CN" sz="2600" b="1" dirty="0"/>
              <a:t> elegant</a:t>
            </a:r>
            <a:endParaRPr lang="en-US" altLang="zh-CN" sz="2600" b="1" dirty="0"/>
          </a:p>
          <a:p>
            <a:pPr marL="274955" indent="-274955" algn="l">
              <a:lnSpc>
                <a:spcPct val="80000"/>
              </a:lnSpc>
              <a:buClr>
                <a:srgbClr val="FF0000"/>
              </a:buClr>
              <a:buFont typeface="Wingdings" panose="05000000000000000000" pitchFamily="2" charset="2"/>
              <a:buChar char="u"/>
            </a:pPr>
            <a:r>
              <a:rPr lang="en-US" altLang="zh-CN" sz="2600" b="1" dirty="0"/>
              <a:t> fascinated</a:t>
            </a:r>
            <a:endParaRPr lang="en-US" altLang="zh-CN" sz="2600" b="1" dirty="0"/>
          </a:p>
          <a:p>
            <a:pPr marL="274955" indent="-274955" algn="l">
              <a:lnSpc>
                <a:spcPct val="80000"/>
              </a:lnSpc>
              <a:buClr>
                <a:srgbClr val="FF0000"/>
              </a:buClr>
              <a:buFont typeface="Wingdings" panose="05000000000000000000" pitchFamily="2" charset="2"/>
              <a:buChar char="u"/>
            </a:pPr>
            <a:r>
              <a:rPr lang="en-US" altLang="zh-CN" sz="2600" b="1" dirty="0"/>
              <a:t> favorite</a:t>
            </a:r>
            <a:endParaRPr lang="en-US" altLang="zh-CN" sz="2600" b="1" dirty="0"/>
          </a:p>
          <a:p>
            <a:pPr marL="274955" indent="-274955" algn="l">
              <a:lnSpc>
                <a:spcPct val="80000"/>
              </a:lnSpc>
              <a:buClr>
                <a:srgbClr val="FF0000"/>
              </a:buClr>
              <a:buFont typeface="Wingdings" panose="05000000000000000000" pitchFamily="2" charset="2"/>
              <a:buChar char="u"/>
            </a:pPr>
            <a:r>
              <a:rPr lang="en-US" altLang="zh-CN" sz="2600" b="1" dirty="0"/>
              <a:t> flattered</a:t>
            </a:r>
            <a:endParaRPr lang="en-US" altLang="zh-CN" sz="2600" b="1" dirty="0"/>
          </a:p>
          <a:p>
            <a:pPr marL="274955" indent="-274955" algn="l">
              <a:lnSpc>
                <a:spcPct val="80000"/>
              </a:lnSpc>
              <a:buClr>
                <a:srgbClr val="FF0000"/>
              </a:buClr>
              <a:buFont typeface="Wingdings" panose="05000000000000000000" pitchFamily="2" charset="2"/>
              <a:buChar char="u"/>
            </a:pPr>
            <a:r>
              <a:rPr lang="en-US" altLang="zh-CN" sz="2600" b="1" dirty="0"/>
              <a:t> grateful</a:t>
            </a:r>
            <a:endParaRPr lang="en-US" altLang="zh-CN" sz="2600" b="1" dirty="0"/>
          </a:p>
          <a:p>
            <a:pPr marL="274955" indent="-274955" algn="l">
              <a:lnSpc>
                <a:spcPct val="80000"/>
              </a:lnSpc>
              <a:buClr>
                <a:srgbClr val="FF0000"/>
              </a:buClr>
              <a:buFont typeface="Wingdings" panose="05000000000000000000" pitchFamily="2" charset="2"/>
              <a:buChar char="u"/>
            </a:pPr>
            <a:r>
              <a:rPr lang="en-US" altLang="zh-CN" sz="2600" b="1" dirty="0"/>
              <a:t> generosity</a:t>
            </a:r>
            <a:endParaRPr lang="en-US" altLang="zh-CN" sz="2600" b="1" dirty="0"/>
          </a:p>
          <a:p>
            <a:pPr marL="274955" indent="-274955" algn="l">
              <a:lnSpc>
                <a:spcPct val="80000"/>
              </a:lnSpc>
              <a:buClr>
                <a:srgbClr val="FF0000"/>
              </a:buClr>
              <a:buFont typeface="Wingdings" panose="05000000000000000000" pitchFamily="2" charset="2"/>
              <a:buChar char="u"/>
            </a:pPr>
            <a:r>
              <a:rPr lang="en-US" altLang="zh-CN" sz="2600" b="1" dirty="0"/>
              <a:t> </a:t>
            </a:r>
            <a:r>
              <a:rPr lang="en-US" altLang="zh-CN" sz="2600" b="1" dirty="0" smtClean="0"/>
              <a:t>gracious</a:t>
            </a:r>
            <a:r>
              <a:rPr lang="zh-CN" altLang="en-US" sz="2600" b="1" dirty="0" smtClean="0"/>
              <a:t>（亲切的，和蔼的）</a:t>
            </a:r>
            <a:r>
              <a:rPr lang="en-US" altLang="zh-CN" sz="2600" b="1" dirty="0" smtClean="0"/>
              <a:t> </a:t>
            </a:r>
            <a:r>
              <a:rPr lang="zh-CN" altLang="en-US" sz="2600" b="1" dirty="0" smtClean="0"/>
              <a:t>（</a:t>
            </a:r>
            <a:r>
              <a:rPr lang="en-US" altLang="zh-CN" sz="2600" b="1" dirty="0" smtClean="0"/>
              <a:t>magnificent</a:t>
            </a:r>
            <a:r>
              <a:rPr lang="zh-CN" altLang="en-US" sz="2600" b="1" dirty="0" smtClean="0"/>
              <a:t>）</a:t>
            </a:r>
            <a:endParaRPr lang="en-US" altLang="zh-CN" sz="2600" b="1" dirty="0"/>
          </a:p>
          <a:p>
            <a:pPr marL="274955" indent="-274955" algn="l">
              <a:lnSpc>
                <a:spcPct val="80000"/>
              </a:lnSpc>
              <a:buClr>
                <a:srgbClr val="FF0000"/>
              </a:buClr>
              <a:buFont typeface="Wingdings" panose="05000000000000000000" pitchFamily="2" charset="2"/>
              <a:buChar char="u"/>
            </a:pPr>
            <a:r>
              <a:rPr lang="en-US" altLang="zh-CN" sz="2600" b="1" dirty="0"/>
              <a:t> hospitable</a:t>
            </a:r>
            <a:endParaRPr lang="en-US" altLang="zh-CN" sz="2600" b="1" dirty="0"/>
          </a:p>
          <a:p>
            <a:pPr marL="274955" indent="-274955" algn="l">
              <a:lnSpc>
                <a:spcPct val="80000"/>
              </a:lnSpc>
              <a:buClr>
                <a:srgbClr val="FF0000"/>
              </a:buClr>
              <a:buFont typeface="Wingdings" panose="05000000000000000000" pitchFamily="2" charset="2"/>
              <a:buChar char="u"/>
            </a:pPr>
            <a:r>
              <a:rPr lang="en-US" altLang="zh-CN" sz="2600" b="1" dirty="0"/>
              <a:t> impressed</a:t>
            </a:r>
            <a:endParaRPr lang="en-US" altLang="zh-CN" sz="2600" b="1" dirty="0"/>
          </a:p>
          <a:p>
            <a:pPr marL="274955" indent="-274955" algn="l">
              <a:lnSpc>
                <a:spcPct val="80000"/>
              </a:lnSpc>
              <a:buClr>
                <a:srgbClr val="FF0000"/>
              </a:buClr>
              <a:buFont typeface="Wingdings" panose="05000000000000000000" pitchFamily="2" charset="2"/>
              <a:buChar char="u"/>
            </a:pPr>
            <a:r>
              <a:rPr lang="en-US" altLang="zh-CN" sz="2600" b="1" dirty="0"/>
              <a:t> luxurious</a:t>
            </a:r>
            <a:r>
              <a:rPr lang="zh-CN" altLang="en-US" sz="2600" b="1" dirty="0"/>
              <a:t> </a:t>
            </a:r>
            <a:endParaRPr lang="en-US" altLang="zh-CN" sz="2600" b="1" dirty="0"/>
          </a:p>
          <a:p>
            <a:pPr marL="274955" indent="-274955" algn="l">
              <a:lnSpc>
                <a:spcPct val="80000"/>
              </a:lnSpc>
              <a:buClr>
                <a:srgbClr val="FF0000"/>
              </a:buClr>
              <a:buFont typeface="Wingdings" panose="05000000000000000000" pitchFamily="2" charset="2"/>
              <a:buChar char="u"/>
            </a:pPr>
            <a:r>
              <a:rPr lang="en-US" altLang="zh-CN" sz="2600" b="1" dirty="0"/>
              <a:t> memorable</a:t>
            </a:r>
            <a:endParaRPr lang="en-US" altLang="zh-CN" sz="2600" b="1" dirty="0"/>
          </a:p>
          <a:p>
            <a:pPr marL="274955" indent="-274955" algn="l">
              <a:lnSpc>
                <a:spcPct val="80000"/>
              </a:lnSpc>
              <a:buClr>
                <a:srgbClr val="FF0000"/>
              </a:buClr>
              <a:buFont typeface="Wingdings" panose="05000000000000000000" pitchFamily="2" charset="2"/>
              <a:buChar char="u"/>
            </a:pPr>
            <a:r>
              <a:rPr lang="en-US" altLang="zh-CN" sz="2600" b="1" dirty="0"/>
              <a:t> overjoyed</a:t>
            </a:r>
            <a:endParaRPr lang="en-US" altLang="zh-CN" sz="2600" b="1" dirty="0"/>
          </a:p>
          <a:p>
            <a:pPr marL="274955" indent="-274955" algn="l">
              <a:lnSpc>
                <a:spcPct val="80000"/>
              </a:lnSpc>
              <a:buClr>
                <a:srgbClr val="FF0000"/>
              </a:buClr>
              <a:buFont typeface="Wingdings" panose="05000000000000000000" pitchFamily="2" charset="2"/>
              <a:buChar char="u"/>
            </a:pPr>
            <a:r>
              <a:rPr lang="en-US" altLang="zh-CN" sz="2600" b="1" dirty="0"/>
              <a:t> over-whelmed</a:t>
            </a:r>
            <a:endParaRPr lang="en-US" altLang="zh-CN" sz="2600" b="1" dirty="0"/>
          </a:p>
          <a:p>
            <a:pPr marL="274955" indent="-274955" algn="l">
              <a:lnSpc>
                <a:spcPct val="80000"/>
              </a:lnSpc>
              <a:buClr>
                <a:srgbClr val="FF0000"/>
              </a:buClr>
              <a:buFont typeface="Wingdings" panose="05000000000000000000" pitchFamily="2" charset="2"/>
              <a:buChar char="u"/>
            </a:pPr>
            <a:r>
              <a:rPr lang="en-US" altLang="zh-CN" sz="2600" b="1" dirty="0"/>
              <a:t> </a:t>
            </a:r>
            <a:endParaRPr lang="zh-CN" altLang="en-US" sz="2600" b="1" dirty="0"/>
          </a:p>
        </p:txBody>
      </p:sp>
      <p:sp>
        <p:nvSpPr>
          <p:cNvPr id="6" name="灯片编号占位符 5"/>
          <p:cNvSpPr>
            <a:spLocks noGrp="1"/>
          </p:cNvSpPr>
          <p:nvPr>
            <p:ph type="sldNum" sz="quarter" idx="12"/>
          </p:nvPr>
        </p:nvSpPr>
        <p:spPr/>
        <p:txBody>
          <a:bodyPr/>
          <a:lstStyle/>
          <a:p>
            <a:pPr>
              <a:defRPr/>
            </a:pPr>
            <a:fld id="{6E0229FF-3772-43EF-B451-63BCC582C9B3}" type="slidenum">
              <a:rPr lang="zh-CN" altLang="en-US" smtClean="0"/>
            </a:fld>
            <a:endParaRPr lang="zh-CN" altLang="en-US" sz="1800" b="0">
              <a:solidFill>
                <a:schemeClr val="tx1"/>
              </a:solidFill>
            </a:endParaRPr>
          </a:p>
        </p:txBody>
      </p:sp>
      <p:sp>
        <p:nvSpPr>
          <p:cNvPr id="4" name="AutoShape 34">
            <a:hlinkClick r:id="rId2" action="ppaction://hlinksldjump"/>
          </p:cNvPr>
          <p:cNvSpPr txBox="1">
            <a:spLocks noChangeArrowheads="1"/>
          </p:cNvSpPr>
          <p:nvPr/>
        </p:nvSpPr>
        <p:spPr bwMode="auto">
          <a:xfrm>
            <a:off x="1714512" y="71420"/>
            <a:ext cx="4714876" cy="375047"/>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altLang="zh-CN" sz="2400" b="1" kern="0" dirty="0">
                <a:latin typeface="+mn-lt"/>
                <a:ea typeface="+mn-ea"/>
                <a:sym typeface="Century Schoolbook" panose="02040604050505020304" pitchFamily="18" charset="0"/>
              </a:rPr>
              <a:t>Useful</a:t>
            </a:r>
            <a:r>
              <a:rPr lang="en-US" sz="2400" b="1" kern="0" dirty="0">
                <a:latin typeface="+mn-lt"/>
                <a:ea typeface="+mn-ea"/>
                <a:sym typeface="Century Schoolbook" panose="02040604050505020304" pitchFamily="18" charset="0"/>
              </a:rPr>
              <a:t> words and expressions</a:t>
            </a:r>
            <a:endParaRPr lang="en-US" sz="2400" b="1" kern="0" dirty="0">
              <a:latin typeface="Verdana" panose="020B0604030504040204" pitchFamily="34" charset="0"/>
              <a:ea typeface="DotumChe" pitchFamily="49" charset="-127"/>
              <a:sym typeface="Century Schoolbook" panose="02040604050505020304" pitchFamily="18" charset="0"/>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animEffect transition="in" filter="barn(inVertical)">
                                      <p:cBhvr>
                                        <p:cTn id="7" dur="500"/>
                                        <p:tgtEl>
                                          <p:spTgt spid="6451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4514">
                                            <p:txEl>
                                              <p:pRg st="1" end="1"/>
                                            </p:txEl>
                                          </p:spTgt>
                                        </p:tgtEl>
                                        <p:attrNameLst>
                                          <p:attrName>style.visibility</p:attrName>
                                        </p:attrNameLst>
                                      </p:cBhvr>
                                      <p:to>
                                        <p:strVal val="visible"/>
                                      </p:to>
                                    </p:set>
                                    <p:animEffect transition="in" filter="barn(inVertical)">
                                      <p:cBhvr>
                                        <p:cTn id="11" dur="500"/>
                                        <p:tgtEl>
                                          <p:spTgt spid="64514">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4514">
                                            <p:txEl>
                                              <p:pRg st="2" end="2"/>
                                            </p:txEl>
                                          </p:spTgt>
                                        </p:tgtEl>
                                        <p:attrNameLst>
                                          <p:attrName>style.visibility</p:attrName>
                                        </p:attrNameLst>
                                      </p:cBhvr>
                                      <p:to>
                                        <p:strVal val="visible"/>
                                      </p:to>
                                    </p:set>
                                    <p:animEffect transition="in" filter="barn(inVertical)">
                                      <p:cBhvr>
                                        <p:cTn id="15" dur="500"/>
                                        <p:tgtEl>
                                          <p:spTgt spid="64514">
                                            <p:txEl>
                                              <p:pRg st="2" end="2"/>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4514">
                                            <p:txEl>
                                              <p:pRg st="3" end="3"/>
                                            </p:txEl>
                                          </p:spTgt>
                                        </p:tgtEl>
                                        <p:attrNameLst>
                                          <p:attrName>style.visibility</p:attrName>
                                        </p:attrNameLst>
                                      </p:cBhvr>
                                      <p:to>
                                        <p:strVal val="visible"/>
                                      </p:to>
                                    </p:set>
                                    <p:animEffect transition="in" filter="barn(inVertical)">
                                      <p:cBhvr>
                                        <p:cTn id="19" dur="500"/>
                                        <p:tgtEl>
                                          <p:spTgt spid="64514">
                                            <p:txEl>
                                              <p:pRg st="3" end="3"/>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64514">
                                            <p:txEl>
                                              <p:pRg st="4" end="4"/>
                                            </p:txEl>
                                          </p:spTgt>
                                        </p:tgtEl>
                                        <p:attrNameLst>
                                          <p:attrName>style.visibility</p:attrName>
                                        </p:attrNameLst>
                                      </p:cBhvr>
                                      <p:to>
                                        <p:strVal val="visible"/>
                                      </p:to>
                                    </p:set>
                                    <p:animEffect transition="in" filter="barn(inVertical)">
                                      <p:cBhvr>
                                        <p:cTn id="23" dur="500"/>
                                        <p:tgtEl>
                                          <p:spTgt spid="64514">
                                            <p:txEl>
                                              <p:pRg st="4" end="4"/>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64514">
                                            <p:txEl>
                                              <p:pRg st="5" end="5"/>
                                            </p:txEl>
                                          </p:spTgt>
                                        </p:tgtEl>
                                        <p:attrNameLst>
                                          <p:attrName>style.visibility</p:attrName>
                                        </p:attrNameLst>
                                      </p:cBhvr>
                                      <p:to>
                                        <p:strVal val="visible"/>
                                      </p:to>
                                    </p:set>
                                    <p:animEffect transition="in" filter="barn(inVertical)">
                                      <p:cBhvr>
                                        <p:cTn id="27" dur="500"/>
                                        <p:tgtEl>
                                          <p:spTgt spid="64514">
                                            <p:txEl>
                                              <p:pRg st="5" end="5"/>
                                            </p:txEl>
                                          </p:spTgt>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64514">
                                            <p:txEl>
                                              <p:pRg st="6" end="6"/>
                                            </p:txEl>
                                          </p:spTgt>
                                        </p:tgtEl>
                                        <p:attrNameLst>
                                          <p:attrName>style.visibility</p:attrName>
                                        </p:attrNameLst>
                                      </p:cBhvr>
                                      <p:to>
                                        <p:strVal val="visible"/>
                                      </p:to>
                                    </p:set>
                                    <p:animEffect transition="in" filter="barn(inVertical)">
                                      <p:cBhvr>
                                        <p:cTn id="31" dur="500"/>
                                        <p:tgtEl>
                                          <p:spTgt spid="64514">
                                            <p:txEl>
                                              <p:pRg st="6" end="6"/>
                                            </p:txEl>
                                          </p:spTgt>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64514">
                                            <p:txEl>
                                              <p:pRg st="7" end="7"/>
                                            </p:txEl>
                                          </p:spTgt>
                                        </p:tgtEl>
                                        <p:attrNameLst>
                                          <p:attrName>style.visibility</p:attrName>
                                        </p:attrNameLst>
                                      </p:cBhvr>
                                      <p:to>
                                        <p:strVal val="visible"/>
                                      </p:to>
                                    </p:set>
                                    <p:animEffect transition="in" filter="barn(inVertical)">
                                      <p:cBhvr>
                                        <p:cTn id="35" dur="500"/>
                                        <p:tgtEl>
                                          <p:spTgt spid="64514">
                                            <p:txEl>
                                              <p:pRg st="7" end="7"/>
                                            </p:txEl>
                                          </p:spTgt>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64514">
                                            <p:txEl>
                                              <p:pRg st="8" end="8"/>
                                            </p:txEl>
                                          </p:spTgt>
                                        </p:tgtEl>
                                        <p:attrNameLst>
                                          <p:attrName>style.visibility</p:attrName>
                                        </p:attrNameLst>
                                      </p:cBhvr>
                                      <p:to>
                                        <p:strVal val="visible"/>
                                      </p:to>
                                    </p:set>
                                    <p:animEffect transition="in" filter="barn(inVertical)">
                                      <p:cBhvr>
                                        <p:cTn id="39" dur="500"/>
                                        <p:tgtEl>
                                          <p:spTgt spid="64514">
                                            <p:txEl>
                                              <p:pRg st="8" end="8"/>
                                            </p:txEl>
                                          </p:spTgt>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64514">
                                            <p:txEl>
                                              <p:pRg st="9" end="9"/>
                                            </p:txEl>
                                          </p:spTgt>
                                        </p:tgtEl>
                                        <p:attrNameLst>
                                          <p:attrName>style.visibility</p:attrName>
                                        </p:attrNameLst>
                                      </p:cBhvr>
                                      <p:to>
                                        <p:strVal val="visible"/>
                                      </p:to>
                                    </p:set>
                                    <p:animEffect transition="in" filter="barn(inVertical)">
                                      <p:cBhvr>
                                        <p:cTn id="43" dur="500"/>
                                        <p:tgtEl>
                                          <p:spTgt spid="64514">
                                            <p:txEl>
                                              <p:pRg st="9" end="9"/>
                                            </p:txEl>
                                          </p:spTgt>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64514">
                                            <p:txEl>
                                              <p:pRg st="10" end="10"/>
                                            </p:txEl>
                                          </p:spTgt>
                                        </p:tgtEl>
                                        <p:attrNameLst>
                                          <p:attrName>style.visibility</p:attrName>
                                        </p:attrNameLst>
                                      </p:cBhvr>
                                      <p:to>
                                        <p:strVal val="visible"/>
                                      </p:to>
                                    </p:set>
                                    <p:animEffect transition="in" filter="barn(inVertical)">
                                      <p:cBhvr>
                                        <p:cTn id="47" dur="500"/>
                                        <p:tgtEl>
                                          <p:spTgt spid="64514">
                                            <p:txEl>
                                              <p:pRg st="10" end="10"/>
                                            </p:txEl>
                                          </p:spTgt>
                                        </p:tgtEl>
                                      </p:cBhvr>
                                    </p:animEffect>
                                  </p:childTnLst>
                                </p:cTn>
                              </p:par>
                            </p:childTnLst>
                          </p:cTn>
                        </p:par>
                        <p:par>
                          <p:cTn id="48" fill="hold">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64514">
                                            <p:txEl>
                                              <p:pRg st="11" end="11"/>
                                            </p:txEl>
                                          </p:spTgt>
                                        </p:tgtEl>
                                        <p:attrNameLst>
                                          <p:attrName>style.visibility</p:attrName>
                                        </p:attrNameLst>
                                      </p:cBhvr>
                                      <p:to>
                                        <p:strVal val="visible"/>
                                      </p:to>
                                    </p:set>
                                    <p:animEffect transition="in" filter="barn(inVertical)">
                                      <p:cBhvr>
                                        <p:cTn id="51" dur="500"/>
                                        <p:tgtEl>
                                          <p:spTgt spid="64514">
                                            <p:txEl>
                                              <p:pRg st="11" end="11"/>
                                            </p:txEl>
                                          </p:spTgt>
                                        </p:tgtEl>
                                      </p:cBhvr>
                                    </p:animEffect>
                                  </p:childTnLst>
                                </p:cTn>
                              </p:par>
                            </p:childTnLst>
                          </p:cTn>
                        </p:par>
                        <p:par>
                          <p:cTn id="52" fill="hold">
                            <p:stCondLst>
                              <p:cond delay="6000"/>
                            </p:stCondLst>
                            <p:childTnLst>
                              <p:par>
                                <p:cTn id="53" presetID="16" presetClass="entr" presetSubtype="21" fill="hold" grpId="0" nodeType="afterEffect">
                                  <p:stCondLst>
                                    <p:cond delay="0"/>
                                  </p:stCondLst>
                                  <p:childTnLst>
                                    <p:set>
                                      <p:cBhvr>
                                        <p:cTn id="54" dur="1" fill="hold">
                                          <p:stCondLst>
                                            <p:cond delay="0"/>
                                          </p:stCondLst>
                                        </p:cTn>
                                        <p:tgtEl>
                                          <p:spTgt spid="64514">
                                            <p:txEl>
                                              <p:pRg st="12" end="12"/>
                                            </p:txEl>
                                          </p:spTgt>
                                        </p:tgtEl>
                                        <p:attrNameLst>
                                          <p:attrName>style.visibility</p:attrName>
                                        </p:attrNameLst>
                                      </p:cBhvr>
                                      <p:to>
                                        <p:strVal val="visible"/>
                                      </p:to>
                                    </p:set>
                                    <p:animEffect transition="in" filter="barn(inVertical)">
                                      <p:cBhvr>
                                        <p:cTn id="55" dur="500"/>
                                        <p:tgtEl>
                                          <p:spTgt spid="64514">
                                            <p:txEl>
                                              <p:pRg st="12" end="12"/>
                                            </p:txEl>
                                          </p:spTgt>
                                        </p:tgtEl>
                                      </p:cBhvr>
                                    </p:animEffect>
                                  </p:childTnLst>
                                </p:cTn>
                              </p:par>
                            </p:childTnLst>
                          </p:cTn>
                        </p:par>
                        <p:par>
                          <p:cTn id="56" fill="hold">
                            <p:stCondLst>
                              <p:cond delay="6500"/>
                            </p:stCondLst>
                            <p:childTnLst>
                              <p:par>
                                <p:cTn id="57" presetID="16" presetClass="entr" presetSubtype="21" fill="hold" grpId="0" nodeType="afterEffect">
                                  <p:stCondLst>
                                    <p:cond delay="0"/>
                                  </p:stCondLst>
                                  <p:childTnLst>
                                    <p:set>
                                      <p:cBhvr>
                                        <p:cTn id="58" dur="1" fill="hold">
                                          <p:stCondLst>
                                            <p:cond delay="0"/>
                                          </p:stCondLst>
                                        </p:cTn>
                                        <p:tgtEl>
                                          <p:spTgt spid="64514">
                                            <p:txEl>
                                              <p:pRg st="13" end="13"/>
                                            </p:txEl>
                                          </p:spTgt>
                                        </p:tgtEl>
                                        <p:attrNameLst>
                                          <p:attrName>style.visibility</p:attrName>
                                        </p:attrNameLst>
                                      </p:cBhvr>
                                      <p:to>
                                        <p:strVal val="visible"/>
                                      </p:to>
                                    </p:set>
                                    <p:animEffect transition="in" filter="barn(inVertical)">
                                      <p:cBhvr>
                                        <p:cTn id="59" dur="500"/>
                                        <p:tgtEl>
                                          <p:spTgt spid="64514">
                                            <p:txEl>
                                              <p:pRg st="13" end="13"/>
                                            </p:txEl>
                                          </p:spTgt>
                                        </p:tgtEl>
                                      </p:cBhvr>
                                    </p:animEffect>
                                  </p:childTnLst>
                                </p:cTn>
                              </p:par>
                            </p:childTnLst>
                          </p:cTn>
                        </p:par>
                        <p:par>
                          <p:cTn id="60" fill="hold">
                            <p:stCondLst>
                              <p:cond delay="7000"/>
                            </p:stCondLst>
                            <p:childTnLst>
                              <p:par>
                                <p:cTn id="61" presetID="16" presetClass="entr" presetSubtype="21" fill="hold" grpId="0" nodeType="afterEffect">
                                  <p:stCondLst>
                                    <p:cond delay="0"/>
                                  </p:stCondLst>
                                  <p:childTnLst>
                                    <p:set>
                                      <p:cBhvr>
                                        <p:cTn id="62" dur="1" fill="hold">
                                          <p:stCondLst>
                                            <p:cond delay="0"/>
                                          </p:stCondLst>
                                        </p:cTn>
                                        <p:tgtEl>
                                          <p:spTgt spid="64514">
                                            <p:txEl>
                                              <p:pRg st="14" end="14"/>
                                            </p:txEl>
                                          </p:spTgt>
                                        </p:tgtEl>
                                        <p:attrNameLst>
                                          <p:attrName>style.visibility</p:attrName>
                                        </p:attrNameLst>
                                      </p:cBhvr>
                                      <p:to>
                                        <p:strVal val="visible"/>
                                      </p:to>
                                    </p:set>
                                    <p:animEffect transition="in" filter="barn(inVertical)">
                                      <p:cBhvr>
                                        <p:cTn id="63" dur="500"/>
                                        <p:tgtEl>
                                          <p:spTgt spid="64514">
                                            <p:txEl>
                                              <p:pRg st="14" end="14"/>
                                            </p:txEl>
                                          </p:spTgt>
                                        </p:tgtEl>
                                      </p:cBhvr>
                                    </p:animEffect>
                                  </p:childTnLst>
                                </p:cTn>
                              </p:par>
                            </p:childTnLst>
                          </p:cTn>
                        </p:par>
                        <p:par>
                          <p:cTn id="64" fill="hold">
                            <p:stCondLst>
                              <p:cond delay="7500"/>
                            </p:stCondLst>
                            <p:childTnLst>
                              <p:par>
                                <p:cTn id="65" presetID="16" presetClass="entr" presetSubtype="21" fill="hold" grpId="0" nodeType="afterEffect">
                                  <p:stCondLst>
                                    <p:cond delay="0"/>
                                  </p:stCondLst>
                                  <p:childTnLst>
                                    <p:set>
                                      <p:cBhvr>
                                        <p:cTn id="66" dur="1" fill="hold">
                                          <p:stCondLst>
                                            <p:cond delay="0"/>
                                          </p:stCondLst>
                                        </p:cTn>
                                        <p:tgtEl>
                                          <p:spTgt spid="64514">
                                            <p:txEl>
                                              <p:pRg st="15" end="15"/>
                                            </p:txEl>
                                          </p:spTgt>
                                        </p:tgtEl>
                                        <p:attrNameLst>
                                          <p:attrName>style.visibility</p:attrName>
                                        </p:attrNameLst>
                                      </p:cBhvr>
                                      <p:to>
                                        <p:strVal val="visible"/>
                                      </p:to>
                                    </p:set>
                                    <p:animEffect transition="in" filter="barn(inVertical)">
                                      <p:cBhvr>
                                        <p:cTn id="67" dur="500"/>
                                        <p:tgtEl>
                                          <p:spTgt spid="64514">
                                            <p:txEl>
                                              <p:pRg st="15" end="15"/>
                                            </p:txEl>
                                          </p:spTgt>
                                        </p:tgtEl>
                                      </p:cBhvr>
                                    </p:animEffect>
                                  </p:childTnLst>
                                </p:cTn>
                              </p:par>
                            </p:childTnLst>
                          </p:cTn>
                        </p:par>
                        <p:par>
                          <p:cTn id="68" fill="hold">
                            <p:stCondLst>
                              <p:cond delay="8000"/>
                            </p:stCondLst>
                            <p:childTnLst>
                              <p:par>
                                <p:cTn id="69" presetID="16" presetClass="entr" presetSubtype="21" fill="hold" grpId="0" nodeType="afterEffect">
                                  <p:stCondLst>
                                    <p:cond delay="0"/>
                                  </p:stCondLst>
                                  <p:childTnLst>
                                    <p:set>
                                      <p:cBhvr>
                                        <p:cTn id="70" dur="1" fill="hold">
                                          <p:stCondLst>
                                            <p:cond delay="0"/>
                                          </p:stCondLst>
                                        </p:cTn>
                                        <p:tgtEl>
                                          <p:spTgt spid="64514">
                                            <p:txEl>
                                              <p:pRg st="16" end="16"/>
                                            </p:txEl>
                                          </p:spTgt>
                                        </p:tgtEl>
                                        <p:attrNameLst>
                                          <p:attrName>style.visibility</p:attrName>
                                        </p:attrNameLst>
                                      </p:cBhvr>
                                      <p:to>
                                        <p:strVal val="visible"/>
                                      </p:to>
                                    </p:set>
                                    <p:animEffect transition="in" filter="barn(inVertical)">
                                      <p:cBhvr>
                                        <p:cTn id="71" dur="500"/>
                                        <p:tgtEl>
                                          <p:spTgt spid="64514">
                                            <p:txEl>
                                              <p:pRg st="16" end="16"/>
                                            </p:txEl>
                                          </p:spTgt>
                                        </p:tgtEl>
                                      </p:cBhvr>
                                    </p:animEffect>
                                  </p:childTnLst>
                                </p:cTn>
                              </p:par>
                            </p:childTnLst>
                          </p:cTn>
                        </p:par>
                        <p:par>
                          <p:cTn id="72" fill="hold">
                            <p:stCondLst>
                              <p:cond delay="8500"/>
                            </p:stCondLst>
                            <p:childTnLst>
                              <p:par>
                                <p:cTn id="73" presetID="16" presetClass="entr" presetSubtype="21" fill="hold" grpId="0" nodeType="afterEffect">
                                  <p:stCondLst>
                                    <p:cond delay="0"/>
                                  </p:stCondLst>
                                  <p:childTnLst>
                                    <p:set>
                                      <p:cBhvr>
                                        <p:cTn id="74" dur="1" fill="hold">
                                          <p:stCondLst>
                                            <p:cond delay="0"/>
                                          </p:stCondLst>
                                        </p:cTn>
                                        <p:tgtEl>
                                          <p:spTgt spid="64514">
                                            <p:txEl>
                                              <p:pRg st="17" end="17"/>
                                            </p:txEl>
                                          </p:spTgt>
                                        </p:tgtEl>
                                        <p:attrNameLst>
                                          <p:attrName>style.visibility</p:attrName>
                                        </p:attrNameLst>
                                      </p:cBhvr>
                                      <p:to>
                                        <p:strVal val="visible"/>
                                      </p:to>
                                    </p:set>
                                    <p:animEffect transition="in" filter="barn(inVertical)">
                                      <p:cBhvr>
                                        <p:cTn id="75" dur="500"/>
                                        <p:tgtEl>
                                          <p:spTgt spid="64514">
                                            <p:txEl>
                                              <p:pRg st="17" end="17"/>
                                            </p:txEl>
                                          </p:spTgt>
                                        </p:tgtEl>
                                      </p:cBhvr>
                                    </p:animEffect>
                                  </p:childTnLst>
                                </p:cTn>
                              </p:par>
                            </p:childTnLst>
                          </p:cTn>
                        </p:par>
                        <p:par>
                          <p:cTn id="76" fill="hold">
                            <p:stCondLst>
                              <p:cond delay="9000"/>
                            </p:stCondLst>
                            <p:childTnLst>
                              <p:par>
                                <p:cTn id="77" presetID="16" presetClass="entr" presetSubtype="21" fill="hold" grpId="0" nodeType="afterEffect">
                                  <p:stCondLst>
                                    <p:cond delay="0"/>
                                  </p:stCondLst>
                                  <p:childTnLst>
                                    <p:set>
                                      <p:cBhvr>
                                        <p:cTn id="78" dur="1" fill="hold">
                                          <p:stCondLst>
                                            <p:cond delay="0"/>
                                          </p:stCondLst>
                                        </p:cTn>
                                        <p:tgtEl>
                                          <p:spTgt spid="64514">
                                            <p:txEl>
                                              <p:pRg st="18" end="18"/>
                                            </p:txEl>
                                          </p:spTgt>
                                        </p:tgtEl>
                                        <p:attrNameLst>
                                          <p:attrName>style.visibility</p:attrName>
                                        </p:attrNameLst>
                                      </p:cBhvr>
                                      <p:to>
                                        <p:strVal val="visible"/>
                                      </p:to>
                                    </p:set>
                                    <p:animEffect transition="in" filter="barn(inVertical)">
                                      <p:cBhvr>
                                        <p:cTn id="79" dur="500"/>
                                        <p:tgtEl>
                                          <p:spTgt spid="64514">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p:cNvPicPr>
            <a:picLocks noChangeAspect="1"/>
          </p:cNvPicPr>
          <p:nvPr/>
        </p:nvPicPr>
        <p:blipFill>
          <a:blip r:embed="rId1" cstate="print">
            <a:extLst>
              <a:ext uri="{28A0092B-C50C-407E-A947-70E740481C1C}">
                <a14:useLocalDpi xmlns:a14="http://schemas.microsoft.com/office/drawing/2010/main" val="0"/>
              </a:ext>
            </a:extLst>
          </a:blip>
          <a:srcRect l="18555" t="7159" r="22652" b="9639"/>
          <a:stretch>
            <a:fillRect/>
          </a:stretch>
        </p:blipFill>
        <p:spPr bwMode="auto">
          <a:xfrm>
            <a:off x="107690" y="555610"/>
            <a:ext cx="9036309" cy="458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Rectangle 2"/>
          <p:cNvSpPr>
            <a:spLocks noGrp="1" noChangeArrowheads="1"/>
          </p:cNvSpPr>
          <p:nvPr>
            <p:ph type="subTitle" idx="1"/>
          </p:nvPr>
        </p:nvSpPr>
        <p:spPr>
          <a:xfrm>
            <a:off x="1187765" y="854491"/>
            <a:ext cx="7884229" cy="4237434"/>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softEdge rad="127000"/>
          </a:effectLst>
        </p:spPr>
        <p:style>
          <a:lnRef idx="0">
            <a:scrgbClr r="0" g="0" b="0"/>
          </a:lnRef>
          <a:fillRef idx="0">
            <a:scrgbClr r="0" g="0" b="0"/>
          </a:fillRef>
          <a:effectRef idx="0">
            <a:scrgbClr r="0" g="0" b="0"/>
          </a:effectRef>
          <a:fontRef idx="minor">
            <a:schemeClr val="lt1"/>
          </a:fontRef>
        </p:style>
        <p:txBody>
          <a:bodyPr>
            <a:normAutofit fontScale="92500"/>
          </a:bodyPr>
          <a:lstStyle/>
          <a:p>
            <a:pPr marL="274955" indent="-274955" algn="l">
              <a:lnSpc>
                <a:spcPct val="80000"/>
              </a:lnSpc>
              <a:buClr>
                <a:srgbClr val="FF0000"/>
              </a:buClr>
              <a:buFont typeface="Wingdings" panose="05000000000000000000" pitchFamily="2" charset="2"/>
              <a:buChar char="u"/>
            </a:pPr>
            <a:r>
              <a:rPr lang="en-US" altLang="zh-CN" sz="2200" b="1" dirty="0"/>
              <a:t> I will never forget</a:t>
            </a:r>
            <a:endParaRPr lang="en-US" altLang="zh-CN" sz="2200" b="1" dirty="0"/>
          </a:p>
          <a:p>
            <a:pPr marL="274955" indent="-274955" algn="l">
              <a:lnSpc>
                <a:spcPct val="80000"/>
              </a:lnSpc>
              <a:buClr>
                <a:srgbClr val="FF0000"/>
              </a:buClr>
              <a:buFont typeface="Wingdings" panose="05000000000000000000" pitchFamily="2" charset="2"/>
              <a:buChar char="u"/>
            </a:pPr>
            <a:r>
              <a:rPr lang="en-US" altLang="zh-CN" sz="2200" b="1" dirty="0"/>
              <a:t> meant a great deal to me</a:t>
            </a:r>
            <a:endParaRPr lang="en-US" altLang="zh-CN" sz="2200" b="1" dirty="0"/>
          </a:p>
          <a:p>
            <a:pPr marL="274955" indent="-274955" algn="l">
              <a:lnSpc>
                <a:spcPct val="80000"/>
              </a:lnSpc>
              <a:buClr>
                <a:srgbClr val="FF0000"/>
              </a:buClr>
              <a:buFont typeface="Wingdings" panose="05000000000000000000" pitchFamily="2" charset="2"/>
              <a:buChar char="u"/>
            </a:pPr>
            <a:r>
              <a:rPr lang="en-US" altLang="zh-CN" sz="2200" b="1" dirty="0"/>
              <a:t> more than a kind</a:t>
            </a:r>
            <a:endParaRPr lang="en-US" altLang="zh-CN" sz="2200" b="1" dirty="0"/>
          </a:p>
          <a:p>
            <a:pPr marL="274955" indent="-274955" algn="l">
              <a:lnSpc>
                <a:spcPct val="80000"/>
              </a:lnSpc>
              <a:buClr>
                <a:srgbClr val="FF0000"/>
              </a:buClr>
              <a:buFont typeface="Wingdings" panose="05000000000000000000" pitchFamily="2" charset="2"/>
              <a:buChar char="u"/>
            </a:pPr>
            <a:r>
              <a:rPr lang="en-US" altLang="zh-CN" sz="2200" b="1" dirty="0"/>
              <a:t> one of the most memorable days of my trip</a:t>
            </a:r>
            <a:endParaRPr lang="en-US" altLang="zh-CN" sz="2200" b="1" dirty="0"/>
          </a:p>
          <a:p>
            <a:pPr marL="274955" indent="-274955" algn="l">
              <a:lnSpc>
                <a:spcPct val="80000"/>
              </a:lnSpc>
              <a:buClr>
                <a:srgbClr val="FF0000"/>
              </a:buClr>
              <a:buFont typeface="Wingdings" panose="05000000000000000000" pitchFamily="2" charset="2"/>
              <a:buChar char="u"/>
            </a:pPr>
            <a:r>
              <a:rPr lang="en-US" altLang="zh-CN" sz="2200" b="1" dirty="0"/>
              <a:t> one of your usual inspired ideas</a:t>
            </a:r>
            <a:endParaRPr lang="en-US" altLang="zh-CN" sz="2200" b="1" dirty="0"/>
          </a:p>
          <a:p>
            <a:pPr marL="274955" indent="-274955" algn="l">
              <a:lnSpc>
                <a:spcPct val="80000"/>
              </a:lnSpc>
              <a:buClr>
                <a:srgbClr val="FF0000"/>
              </a:buClr>
              <a:buFont typeface="Wingdings" panose="05000000000000000000" pitchFamily="2" charset="2"/>
              <a:buChar char="u"/>
            </a:pPr>
            <a:r>
              <a:rPr lang="en-US" altLang="zh-CN" sz="2200" b="1" dirty="0"/>
              <a:t> Please accept my gratitude/ our sincere appreciation</a:t>
            </a:r>
            <a:endParaRPr lang="en-US" altLang="zh-CN" sz="2200" b="1" dirty="0"/>
          </a:p>
          <a:p>
            <a:pPr marL="274955" indent="-274955" algn="l">
              <a:lnSpc>
                <a:spcPct val="80000"/>
              </a:lnSpc>
              <a:buClr>
                <a:srgbClr val="FF0000"/>
              </a:buClr>
              <a:buFont typeface="Wingdings" panose="05000000000000000000" pitchFamily="2" charset="2"/>
              <a:buChar char="u"/>
            </a:pPr>
            <a:r>
              <a:rPr lang="en-US" altLang="zh-CN" sz="2200" b="1" dirty="0"/>
              <a:t> profoundly touched by</a:t>
            </a:r>
            <a:endParaRPr lang="en-US" altLang="zh-CN" sz="2200" b="1" dirty="0"/>
          </a:p>
          <a:p>
            <a:pPr marL="274955" indent="-274955" algn="l">
              <a:lnSpc>
                <a:spcPct val="80000"/>
              </a:lnSpc>
              <a:buClr>
                <a:srgbClr val="FF0000"/>
              </a:buClr>
              <a:buFont typeface="Wingdings" panose="05000000000000000000" pitchFamily="2" charset="2"/>
              <a:buChar char="u"/>
            </a:pPr>
            <a:r>
              <a:rPr lang="en-US" altLang="zh-CN" sz="2200" b="1" dirty="0"/>
              <a:t> quite out of the ordinary</a:t>
            </a:r>
            <a:endParaRPr lang="en-US" altLang="zh-CN" sz="2200" b="1" dirty="0"/>
          </a:p>
          <a:p>
            <a:pPr marL="274955" indent="-274955" algn="l">
              <a:lnSpc>
                <a:spcPct val="80000"/>
              </a:lnSpc>
              <a:buClr>
                <a:srgbClr val="FF0000"/>
              </a:buClr>
              <a:buFont typeface="Wingdings" panose="05000000000000000000" pitchFamily="2" charset="2"/>
              <a:buChar char="u"/>
            </a:pPr>
            <a:r>
              <a:rPr lang="en-US" altLang="zh-CN" sz="2200" b="1" dirty="0"/>
              <a:t> really appreciate your help</a:t>
            </a:r>
            <a:endParaRPr lang="en-US" altLang="zh-CN" sz="2200" b="1" dirty="0"/>
          </a:p>
          <a:p>
            <a:pPr marL="274955" indent="-274955" algn="l">
              <a:lnSpc>
                <a:spcPct val="80000"/>
              </a:lnSpc>
              <a:buClr>
                <a:srgbClr val="FF0000"/>
              </a:buClr>
              <a:buFont typeface="Wingdings" panose="05000000000000000000" pitchFamily="2" charset="2"/>
              <a:buChar char="u"/>
            </a:pPr>
            <a:r>
              <a:rPr lang="en-US" altLang="zh-CN" sz="2200" b="1" dirty="0"/>
              <a:t> thoroughly enjoyed myself</a:t>
            </a:r>
            <a:endParaRPr lang="en-US" altLang="zh-CN" sz="2200" b="1" dirty="0"/>
          </a:p>
          <a:p>
            <a:pPr marL="274955" indent="-274955" algn="l">
              <a:lnSpc>
                <a:spcPct val="80000"/>
              </a:lnSpc>
              <a:buClr>
                <a:srgbClr val="FF0000"/>
              </a:buClr>
              <a:buFont typeface="Wingdings" panose="05000000000000000000" pitchFamily="2" charset="2"/>
              <a:buChar char="u"/>
            </a:pPr>
            <a:r>
              <a:rPr lang="en-US" altLang="zh-CN" sz="2200" b="1" dirty="0"/>
              <a:t> we want you to know how much we value</a:t>
            </a:r>
            <a:endParaRPr lang="en-US" altLang="zh-CN" sz="2200" b="1" dirty="0"/>
          </a:p>
          <a:p>
            <a:pPr marL="274955" indent="-274955" algn="l">
              <a:lnSpc>
                <a:spcPct val="80000"/>
              </a:lnSpc>
              <a:buClr>
                <a:srgbClr val="FF0000"/>
              </a:buClr>
              <a:buFont typeface="Wingdings" panose="05000000000000000000" pitchFamily="2" charset="2"/>
              <a:buChar char="u"/>
            </a:pPr>
            <a:r>
              <a:rPr lang="en-US" altLang="zh-CN" sz="2200" b="1" dirty="0"/>
              <a:t> What a joy it was to receive</a:t>
            </a:r>
            <a:endParaRPr lang="en-US" altLang="zh-CN" sz="2200" b="1" dirty="0"/>
          </a:p>
        </p:txBody>
      </p:sp>
      <p:sp>
        <p:nvSpPr>
          <p:cNvPr id="6" name="灯片编号占位符 5"/>
          <p:cNvSpPr>
            <a:spLocks noGrp="1"/>
          </p:cNvSpPr>
          <p:nvPr>
            <p:ph type="sldNum" sz="quarter" idx="12"/>
          </p:nvPr>
        </p:nvSpPr>
        <p:spPr/>
        <p:txBody>
          <a:bodyPr/>
          <a:lstStyle/>
          <a:p>
            <a:pPr>
              <a:defRPr/>
            </a:pPr>
            <a:fld id="{6E0229FF-3772-43EF-B451-63BCC582C9B3}" type="slidenum">
              <a:rPr lang="zh-CN" altLang="en-US" smtClean="0"/>
            </a:fld>
            <a:endParaRPr lang="zh-CN" altLang="en-US" sz="1800" b="0">
              <a:solidFill>
                <a:schemeClr val="tx1"/>
              </a:solidFill>
            </a:endParaRPr>
          </a:p>
        </p:txBody>
      </p:sp>
      <p:sp>
        <p:nvSpPr>
          <p:cNvPr id="4" name="AutoShape 34">
            <a:hlinkClick r:id="rId2" action="ppaction://hlinksldjump"/>
          </p:cNvPr>
          <p:cNvSpPr txBox="1">
            <a:spLocks noChangeArrowheads="1"/>
          </p:cNvSpPr>
          <p:nvPr/>
        </p:nvSpPr>
        <p:spPr bwMode="auto">
          <a:xfrm>
            <a:off x="1785950" y="53563"/>
            <a:ext cx="4714876" cy="375047"/>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altLang="zh-CN" sz="2400" b="1" kern="0" dirty="0">
                <a:latin typeface="+mn-lt"/>
                <a:ea typeface="+mn-ea"/>
                <a:sym typeface="Century Schoolbook" panose="02040604050505020304" pitchFamily="18" charset="0"/>
              </a:rPr>
              <a:t>Writing help: Useful</a:t>
            </a:r>
            <a:r>
              <a:rPr lang="en-US" sz="2400" b="1" kern="0" dirty="0">
                <a:latin typeface="+mn-lt"/>
                <a:ea typeface="+mn-ea"/>
                <a:sym typeface="Century Schoolbook" panose="02040604050505020304" pitchFamily="18" charset="0"/>
              </a:rPr>
              <a:t> phrases</a:t>
            </a:r>
            <a:endParaRPr lang="en-US" sz="2400" b="1" kern="0" dirty="0">
              <a:latin typeface="Verdana" panose="020B0604030504040204" pitchFamily="34" charset="0"/>
              <a:ea typeface="DotumChe" pitchFamily="49" charset="-127"/>
              <a:sym typeface="Century Schoolbook" panose="02040604050505020304" pitchFamily="18"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217" y="4289673"/>
            <a:ext cx="566568" cy="58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4514">
                                            <p:bg/>
                                          </p:spTgt>
                                        </p:tgtEl>
                                        <p:attrNameLst>
                                          <p:attrName>style.visibility</p:attrName>
                                        </p:attrNameLst>
                                      </p:cBhvr>
                                      <p:to>
                                        <p:strVal val="visible"/>
                                      </p:to>
                                    </p:set>
                                    <p:animEffect transition="in" filter="diamond(in)">
                                      <p:cBhvr>
                                        <p:cTn id="7" dur="750"/>
                                        <p:tgtEl>
                                          <p:spTgt spid="64514">
                                            <p:bg/>
                                          </p:spTgt>
                                        </p:tgtEl>
                                      </p:cBhvr>
                                    </p:animEffect>
                                  </p:childTnLst>
                                </p:cTn>
                              </p:par>
                            </p:childTnLst>
                          </p:cTn>
                        </p:par>
                        <p:par>
                          <p:cTn id="8" fill="hold">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64514">
                                            <p:txEl>
                                              <p:pRg st="0" end="0"/>
                                            </p:txEl>
                                          </p:spTgt>
                                        </p:tgtEl>
                                        <p:attrNameLst>
                                          <p:attrName>style.visibility</p:attrName>
                                        </p:attrNameLst>
                                      </p:cBhvr>
                                      <p:to>
                                        <p:strVal val="visible"/>
                                      </p:to>
                                    </p:set>
                                    <p:animEffect transition="in" filter="diamond(in)">
                                      <p:cBhvr>
                                        <p:cTn id="11" dur="750"/>
                                        <p:tgtEl>
                                          <p:spTgt spid="64514">
                                            <p:txEl>
                                              <p:pRg st="0" end="0"/>
                                            </p:txEl>
                                          </p:spTgt>
                                        </p:tgtEl>
                                      </p:cBhvr>
                                    </p:animEffect>
                                  </p:childTnLst>
                                </p:cTn>
                              </p:par>
                            </p:childTnLst>
                          </p:cTn>
                        </p:par>
                        <p:par>
                          <p:cTn id="12" fill="hold">
                            <p:stCondLst>
                              <p:cond delay="2000"/>
                            </p:stCondLst>
                            <p:childTnLst>
                              <p:par>
                                <p:cTn id="13" presetID="8" presetClass="entr" presetSubtype="16" fill="hold" grpId="0" nodeType="afterEffect">
                                  <p:stCondLst>
                                    <p:cond delay="0"/>
                                  </p:stCondLst>
                                  <p:childTnLst>
                                    <p:set>
                                      <p:cBhvr>
                                        <p:cTn id="14" dur="1" fill="hold">
                                          <p:stCondLst>
                                            <p:cond delay="0"/>
                                          </p:stCondLst>
                                        </p:cTn>
                                        <p:tgtEl>
                                          <p:spTgt spid="64514">
                                            <p:txEl>
                                              <p:pRg st="1" end="1"/>
                                            </p:txEl>
                                          </p:spTgt>
                                        </p:tgtEl>
                                        <p:attrNameLst>
                                          <p:attrName>style.visibility</p:attrName>
                                        </p:attrNameLst>
                                      </p:cBhvr>
                                      <p:to>
                                        <p:strVal val="visible"/>
                                      </p:to>
                                    </p:set>
                                    <p:animEffect transition="in" filter="diamond(in)">
                                      <p:cBhvr>
                                        <p:cTn id="15" dur="750"/>
                                        <p:tgtEl>
                                          <p:spTgt spid="64514">
                                            <p:txEl>
                                              <p:pRg st="1" end="1"/>
                                            </p:txEl>
                                          </p:spTgt>
                                        </p:tgtEl>
                                      </p:cBhvr>
                                    </p:animEffect>
                                  </p:childTnLst>
                                </p:cTn>
                              </p:par>
                            </p:childTnLst>
                          </p:cTn>
                        </p:par>
                        <p:par>
                          <p:cTn id="16" fill="hold">
                            <p:stCondLst>
                              <p:cond delay="3000"/>
                            </p:stCondLst>
                            <p:childTnLst>
                              <p:par>
                                <p:cTn id="17" presetID="8" presetClass="entr" presetSubtype="16" fill="hold" grpId="0" nodeType="afterEffect">
                                  <p:stCondLst>
                                    <p:cond delay="0"/>
                                  </p:stCondLst>
                                  <p:childTnLst>
                                    <p:set>
                                      <p:cBhvr>
                                        <p:cTn id="18" dur="1" fill="hold">
                                          <p:stCondLst>
                                            <p:cond delay="0"/>
                                          </p:stCondLst>
                                        </p:cTn>
                                        <p:tgtEl>
                                          <p:spTgt spid="64514">
                                            <p:txEl>
                                              <p:pRg st="2" end="2"/>
                                            </p:txEl>
                                          </p:spTgt>
                                        </p:tgtEl>
                                        <p:attrNameLst>
                                          <p:attrName>style.visibility</p:attrName>
                                        </p:attrNameLst>
                                      </p:cBhvr>
                                      <p:to>
                                        <p:strVal val="visible"/>
                                      </p:to>
                                    </p:set>
                                    <p:animEffect transition="in" filter="diamond(in)">
                                      <p:cBhvr>
                                        <p:cTn id="19" dur="750"/>
                                        <p:tgtEl>
                                          <p:spTgt spid="64514">
                                            <p:txEl>
                                              <p:pRg st="2" end="2"/>
                                            </p:txEl>
                                          </p:spTgt>
                                        </p:tgtEl>
                                      </p:cBhvr>
                                    </p:animEffect>
                                  </p:childTnLst>
                                </p:cTn>
                              </p:par>
                            </p:childTnLst>
                          </p:cTn>
                        </p:par>
                        <p:par>
                          <p:cTn id="20" fill="hold">
                            <p:stCondLst>
                              <p:cond delay="4000"/>
                            </p:stCondLst>
                            <p:childTnLst>
                              <p:par>
                                <p:cTn id="21" presetID="8" presetClass="entr" presetSubtype="16" fill="hold" grpId="0" nodeType="afterEffect">
                                  <p:stCondLst>
                                    <p:cond delay="0"/>
                                  </p:stCondLst>
                                  <p:childTnLst>
                                    <p:set>
                                      <p:cBhvr>
                                        <p:cTn id="22" dur="1" fill="hold">
                                          <p:stCondLst>
                                            <p:cond delay="0"/>
                                          </p:stCondLst>
                                        </p:cTn>
                                        <p:tgtEl>
                                          <p:spTgt spid="64514">
                                            <p:txEl>
                                              <p:pRg st="3" end="3"/>
                                            </p:txEl>
                                          </p:spTgt>
                                        </p:tgtEl>
                                        <p:attrNameLst>
                                          <p:attrName>style.visibility</p:attrName>
                                        </p:attrNameLst>
                                      </p:cBhvr>
                                      <p:to>
                                        <p:strVal val="visible"/>
                                      </p:to>
                                    </p:set>
                                    <p:animEffect transition="in" filter="diamond(in)">
                                      <p:cBhvr>
                                        <p:cTn id="23" dur="750"/>
                                        <p:tgtEl>
                                          <p:spTgt spid="64514">
                                            <p:txEl>
                                              <p:pRg st="3" end="3"/>
                                            </p:txEl>
                                          </p:spTgt>
                                        </p:tgtEl>
                                      </p:cBhvr>
                                    </p:animEffect>
                                  </p:childTnLst>
                                </p:cTn>
                              </p:par>
                            </p:childTnLst>
                          </p:cTn>
                        </p:par>
                        <p:par>
                          <p:cTn id="24" fill="hold">
                            <p:stCondLst>
                              <p:cond delay="5000"/>
                            </p:stCondLst>
                            <p:childTnLst>
                              <p:par>
                                <p:cTn id="25" presetID="8" presetClass="entr" presetSubtype="16" fill="hold" grpId="0" nodeType="afterEffect">
                                  <p:stCondLst>
                                    <p:cond delay="0"/>
                                  </p:stCondLst>
                                  <p:childTnLst>
                                    <p:set>
                                      <p:cBhvr>
                                        <p:cTn id="26" dur="1" fill="hold">
                                          <p:stCondLst>
                                            <p:cond delay="0"/>
                                          </p:stCondLst>
                                        </p:cTn>
                                        <p:tgtEl>
                                          <p:spTgt spid="64514">
                                            <p:txEl>
                                              <p:pRg st="4" end="4"/>
                                            </p:txEl>
                                          </p:spTgt>
                                        </p:tgtEl>
                                        <p:attrNameLst>
                                          <p:attrName>style.visibility</p:attrName>
                                        </p:attrNameLst>
                                      </p:cBhvr>
                                      <p:to>
                                        <p:strVal val="visible"/>
                                      </p:to>
                                    </p:set>
                                    <p:animEffect transition="in" filter="diamond(in)">
                                      <p:cBhvr>
                                        <p:cTn id="27" dur="750"/>
                                        <p:tgtEl>
                                          <p:spTgt spid="64514">
                                            <p:txEl>
                                              <p:pRg st="4" end="4"/>
                                            </p:txEl>
                                          </p:spTgt>
                                        </p:tgtEl>
                                      </p:cBhvr>
                                    </p:animEffect>
                                  </p:childTnLst>
                                </p:cTn>
                              </p:par>
                            </p:childTnLst>
                          </p:cTn>
                        </p:par>
                        <p:par>
                          <p:cTn id="28" fill="hold">
                            <p:stCondLst>
                              <p:cond delay="6000"/>
                            </p:stCondLst>
                            <p:childTnLst>
                              <p:par>
                                <p:cTn id="29" presetID="8" presetClass="entr" presetSubtype="16" fill="hold" grpId="0" nodeType="afterEffect">
                                  <p:stCondLst>
                                    <p:cond delay="0"/>
                                  </p:stCondLst>
                                  <p:childTnLst>
                                    <p:set>
                                      <p:cBhvr>
                                        <p:cTn id="30" dur="1" fill="hold">
                                          <p:stCondLst>
                                            <p:cond delay="0"/>
                                          </p:stCondLst>
                                        </p:cTn>
                                        <p:tgtEl>
                                          <p:spTgt spid="64514">
                                            <p:txEl>
                                              <p:pRg st="5" end="5"/>
                                            </p:txEl>
                                          </p:spTgt>
                                        </p:tgtEl>
                                        <p:attrNameLst>
                                          <p:attrName>style.visibility</p:attrName>
                                        </p:attrNameLst>
                                      </p:cBhvr>
                                      <p:to>
                                        <p:strVal val="visible"/>
                                      </p:to>
                                    </p:set>
                                    <p:animEffect transition="in" filter="diamond(in)">
                                      <p:cBhvr>
                                        <p:cTn id="31" dur="750"/>
                                        <p:tgtEl>
                                          <p:spTgt spid="64514">
                                            <p:txEl>
                                              <p:pRg st="5" end="5"/>
                                            </p:txEl>
                                          </p:spTgt>
                                        </p:tgtEl>
                                      </p:cBhvr>
                                    </p:animEffect>
                                  </p:childTnLst>
                                </p:cTn>
                              </p:par>
                            </p:childTnLst>
                          </p:cTn>
                        </p:par>
                        <p:par>
                          <p:cTn id="32" fill="hold">
                            <p:stCondLst>
                              <p:cond delay="7000"/>
                            </p:stCondLst>
                            <p:childTnLst>
                              <p:par>
                                <p:cTn id="33" presetID="8" presetClass="entr" presetSubtype="16" fill="hold" grpId="0" nodeType="afterEffect">
                                  <p:stCondLst>
                                    <p:cond delay="0"/>
                                  </p:stCondLst>
                                  <p:childTnLst>
                                    <p:set>
                                      <p:cBhvr>
                                        <p:cTn id="34" dur="1" fill="hold">
                                          <p:stCondLst>
                                            <p:cond delay="0"/>
                                          </p:stCondLst>
                                        </p:cTn>
                                        <p:tgtEl>
                                          <p:spTgt spid="64514">
                                            <p:txEl>
                                              <p:pRg st="6" end="6"/>
                                            </p:txEl>
                                          </p:spTgt>
                                        </p:tgtEl>
                                        <p:attrNameLst>
                                          <p:attrName>style.visibility</p:attrName>
                                        </p:attrNameLst>
                                      </p:cBhvr>
                                      <p:to>
                                        <p:strVal val="visible"/>
                                      </p:to>
                                    </p:set>
                                    <p:animEffect transition="in" filter="diamond(in)">
                                      <p:cBhvr>
                                        <p:cTn id="35" dur="750"/>
                                        <p:tgtEl>
                                          <p:spTgt spid="64514">
                                            <p:txEl>
                                              <p:pRg st="6" end="6"/>
                                            </p:txEl>
                                          </p:spTgt>
                                        </p:tgtEl>
                                      </p:cBhvr>
                                    </p:animEffect>
                                  </p:childTnLst>
                                </p:cTn>
                              </p:par>
                            </p:childTnLst>
                          </p:cTn>
                        </p:par>
                        <p:par>
                          <p:cTn id="36" fill="hold">
                            <p:stCondLst>
                              <p:cond delay="8000"/>
                            </p:stCondLst>
                            <p:childTnLst>
                              <p:par>
                                <p:cTn id="37" presetID="8" presetClass="entr" presetSubtype="16" fill="hold" grpId="0" nodeType="afterEffect">
                                  <p:stCondLst>
                                    <p:cond delay="0"/>
                                  </p:stCondLst>
                                  <p:childTnLst>
                                    <p:set>
                                      <p:cBhvr>
                                        <p:cTn id="38" dur="1" fill="hold">
                                          <p:stCondLst>
                                            <p:cond delay="0"/>
                                          </p:stCondLst>
                                        </p:cTn>
                                        <p:tgtEl>
                                          <p:spTgt spid="64514">
                                            <p:txEl>
                                              <p:pRg st="7" end="7"/>
                                            </p:txEl>
                                          </p:spTgt>
                                        </p:tgtEl>
                                        <p:attrNameLst>
                                          <p:attrName>style.visibility</p:attrName>
                                        </p:attrNameLst>
                                      </p:cBhvr>
                                      <p:to>
                                        <p:strVal val="visible"/>
                                      </p:to>
                                    </p:set>
                                    <p:animEffect transition="in" filter="diamond(in)">
                                      <p:cBhvr>
                                        <p:cTn id="39" dur="750"/>
                                        <p:tgtEl>
                                          <p:spTgt spid="64514">
                                            <p:txEl>
                                              <p:pRg st="7" end="7"/>
                                            </p:txEl>
                                          </p:spTgt>
                                        </p:tgtEl>
                                      </p:cBhvr>
                                    </p:animEffect>
                                  </p:childTnLst>
                                </p:cTn>
                              </p:par>
                            </p:childTnLst>
                          </p:cTn>
                        </p:par>
                        <p:par>
                          <p:cTn id="40" fill="hold">
                            <p:stCondLst>
                              <p:cond delay="9000"/>
                            </p:stCondLst>
                            <p:childTnLst>
                              <p:par>
                                <p:cTn id="41" presetID="8" presetClass="entr" presetSubtype="16" fill="hold" grpId="0" nodeType="afterEffect">
                                  <p:stCondLst>
                                    <p:cond delay="0"/>
                                  </p:stCondLst>
                                  <p:childTnLst>
                                    <p:set>
                                      <p:cBhvr>
                                        <p:cTn id="42" dur="1" fill="hold">
                                          <p:stCondLst>
                                            <p:cond delay="0"/>
                                          </p:stCondLst>
                                        </p:cTn>
                                        <p:tgtEl>
                                          <p:spTgt spid="64514">
                                            <p:txEl>
                                              <p:pRg st="8" end="8"/>
                                            </p:txEl>
                                          </p:spTgt>
                                        </p:tgtEl>
                                        <p:attrNameLst>
                                          <p:attrName>style.visibility</p:attrName>
                                        </p:attrNameLst>
                                      </p:cBhvr>
                                      <p:to>
                                        <p:strVal val="visible"/>
                                      </p:to>
                                    </p:set>
                                    <p:animEffect transition="in" filter="diamond(in)">
                                      <p:cBhvr>
                                        <p:cTn id="43" dur="750"/>
                                        <p:tgtEl>
                                          <p:spTgt spid="64514">
                                            <p:txEl>
                                              <p:pRg st="8" end="8"/>
                                            </p:txEl>
                                          </p:spTgt>
                                        </p:tgtEl>
                                      </p:cBhvr>
                                    </p:animEffect>
                                  </p:childTnLst>
                                </p:cTn>
                              </p:par>
                            </p:childTnLst>
                          </p:cTn>
                        </p:par>
                        <p:par>
                          <p:cTn id="44" fill="hold">
                            <p:stCondLst>
                              <p:cond delay="10000"/>
                            </p:stCondLst>
                            <p:childTnLst>
                              <p:par>
                                <p:cTn id="45" presetID="8" presetClass="entr" presetSubtype="16" fill="hold" grpId="0" nodeType="afterEffect">
                                  <p:stCondLst>
                                    <p:cond delay="0"/>
                                  </p:stCondLst>
                                  <p:childTnLst>
                                    <p:set>
                                      <p:cBhvr>
                                        <p:cTn id="46" dur="1" fill="hold">
                                          <p:stCondLst>
                                            <p:cond delay="0"/>
                                          </p:stCondLst>
                                        </p:cTn>
                                        <p:tgtEl>
                                          <p:spTgt spid="64514">
                                            <p:txEl>
                                              <p:pRg st="9" end="9"/>
                                            </p:txEl>
                                          </p:spTgt>
                                        </p:tgtEl>
                                        <p:attrNameLst>
                                          <p:attrName>style.visibility</p:attrName>
                                        </p:attrNameLst>
                                      </p:cBhvr>
                                      <p:to>
                                        <p:strVal val="visible"/>
                                      </p:to>
                                    </p:set>
                                    <p:animEffect transition="in" filter="diamond(in)">
                                      <p:cBhvr>
                                        <p:cTn id="47" dur="750"/>
                                        <p:tgtEl>
                                          <p:spTgt spid="64514">
                                            <p:txEl>
                                              <p:pRg st="9" end="9"/>
                                            </p:txEl>
                                          </p:spTgt>
                                        </p:tgtEl>
                                      </p:cBhvr>
                                    </p:animEffect>
                                  </p:childTnLst>
                                </p:cTn>
                              </p:par>
                            </p:childTnLst>
                          </p:cTn>
                        </p:par>
                        <p:par>
                          <p:cTn id="48" fill="hold">
                            <p:stCondLst>
                              <p:cond delay="11000"/>
                            </p:stCondLst>
                            <p:childTnLst>
                              <p:par>
                                <p:cTn id="49" presetID="8" presetClass="entr" presetSubtype="16" fill="hold" grpId="0" nodeType="afterEffect">
                                  <p:stCondLst>
                                    <p:cond delay="0"/>
                                  </p:stCondLst>
                                  <p:childTnLst>
                                    <p:set>
                                      <p:cBhvr>
                                        <p:cTn id="50" dur="1" fill="hold">
                                          <p:stCondLst>
                                            <p:cond delay="0"/>
                                          </p:stCondLst>
                                        </p:cTn>
                                        <p:tgtEl>
                                          <p:spTgt spid="64514">
                                            <p:txEl>
                                              <p:pRg st="10" end="10"/>
                                            </p:txEl>
                                          </p:spTgt>
                                        </p:tgtEl>
                                        <p:attrNameLst>
                                          <p:attrName>style.visibility</p:attrName>
                                        </p:attrNameLst>
                                      </p:cBhvr>
                                      <p:to>
                                        <p:strVal val="visible"/>
                                      </p:to>
                                    </p:set>
                                    <p:animEffect transition="in" filter="diamond(in)">
                                      <p:cBhvr>
                                        <p:cTn id="51" dur="750"/>
                                        <p:tgtEl>
                                          <p:spTgt spid="64514">
                                            <p:txEl>
                                              <p:pRg st="10" end="10"/>
                                            </p:txEl>
                                          </p:spTgt>
                                        </p:tgtEl>
                                      </p:cBhvr>
                                    </p:animEffect>
                                  </p:childTnLst>
                                </p:cTn>
                              </p:par>
                            </p:childTnLst>
                          </p:cTn>
                        </p:par>
                        <p:par>
                          <p:cTn id="52" fill="hold">
                            <p:stCondLst>
                              <p:cond delay="12000"/>
                            </p:stCondLst>
                            <p:childTnLst>
                              <p:par>
                                <p:cTn id="53" presetID="8" presetClass="entr" presetSubtype="16" fill="hold" grpId="0" nodeType="afterEffect">
                                  <p:stCondLst>
                                    <p:cond delay="0"/>
                                  </p:stCondLst>
                                  <p:childTnLst>
                                    <p:set>
                                      <p:cBhvr>
                                        <p:cTn id="54" dur="1" fill="hold">
                                          <p:stCondLst>
                                            <p:cond delay="0"/>
                                          </p:stCondLst>
                                        </p:cTn>
                                        <p:tgtEl>
                                          <p:spTgt spid="64514">
                                            <p:txEl>
                                              <p:pRg st="11" end="11"/>
                                            </p:txEl>
                                          </p:spTgt>
                                        </p:tgtEl>
                                        <p:attrNameLst>
                                          <p:attrName>style.visibility</p:attrName>
                                        </p:attrNameLst>
                                      </p:cBhvr>
                                      <p:to>
                                        <p:strVal val="visible"/>
                                      </p:to>
                                    </p:set>
                                    <p:animEffect transition="in" filter="diamond(in)">
                                      <p:cBhvr>
                                        <p:cTn id="55" dur="750"/>
                                        <p:tgtEl>
                                          <p:spTgt spid="645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ChangeAspect="1"/>
          </p:cNvPicPr>
          <p:nvPr/>
        </p:nvPicPr>
        <p:blipFill>
          <a:blip r:embed="rId1" cstate="print">
            <a:extLst>
              <a:ext uri="{28A0092B-C50C-407E-A947-70E740481C1C}">
                <a14:useLocalDpi xmlns:a14="http://schemas.microsoft.com/office/drawing/2010/main" val="0"/>
              </a:ext>
            </a:extLst>
          </a:blip>
          <a:srcRect l="18555" t="7159" r="22652" b="9639"/>
          <a:stretch>
            <a:fillRect/>
          </a:stretch>
        </p:blipFill>
        <p:spPr bwMode="auto">
          <a:xfrm>
            <a:off x="-36320" y="512503"/>
            <a:ext cx="9180320" cy="450741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descr="c:\users\lx-60\appdata\roaming\360se6\USERDA~1\Temp\569846~1.JPG"/>
          <p:cNvPicPr>
            <a:picLocks noChangeAspect="1" noChangeArrowheads="1"/>
          </p:cNvPicPr>
          <p:nvPr/>
        </p:nvPicPr>
        <p:blipFill>
          <a:blip r:embed="rId2" cstate="print"/>
          <a:srcRect/>
          <a:stretch>
            <a:fillRect/>
          </a:stretch>
        </p:blipFill>
        <p:spPr bwMode="auto">
          <a:xfrm>
            <a:off x="-11595" y="1794144"/>
            <a:ext cx="1028247" cy="1944135"/>
          </a:xfrm>
          <a:prstGeom prst="rect">
            <a:avLst/>
          </a:prstGeom>
          <a:noFill/>
          <a:ln w="9525">
            <a:noFill/>
            <a:bevel/>
          </a:ln>
        </p:spPr>
      </p:pic>
      <p:sp>
        <p:nvSpPr>
          <p:cNvPr id="75778" name="TextBox 2"/>
          <p:cNvSpPr txBox="1">
            <a:spLocks noChangeArrowheads="1"/>
          </p:cNvSpPr>
          <p:nvPr/>
        </p:nvSpPr>
        <p:spPr bwMode="auto">
          <a:xfrm>
            <a:off x="1115760" y="915635"/>
            <a:ext cx="7704535" cy="3970318"/>
          </a:xfrm>
          <a:prstGeom prst="rect">
            <a:avLst/>
          </a:prstGeom>
          <a:solidFill>
            <a:schemeClr val="accent4"/>
          </a:solidFill>
          <a:ln>
            <a:noFill/>
          </a:ln>
          <a:effectLst>
            <a:softEdge rad="635000"/>
          </a:effectLst>
        </p:spPr>
        <p:style>
          <a:lnRef idx="0">
            <a:scrgbClr r="0" g="0" b="0"/>
          </a:lnRef>
          <a:fillRef idx="0">
            <a:scrgbClr r="0" g="0" b="0"/>
          </a:fillRef>
          <a:effectRef idx="0">
            <a:scrgbClr r="0" g="0" b="0"/>
          </a:effectRef>
          <a:fontRef idx="minor">
            <a:schemeClr val="lt1"/>
          </a:fontRef>
        </p:style>
        <p:txBody>
          <a:bodyPr wrap="square">
            <a:spAutoFit/>
          </a:bodyPr>
          <a:lstStyle/>
          <a:p>
            <a:pPr marL="285750" indent="-285750">
              <a:buClr>
                <a:srgbClr val="FF0000"/>
              </a:buClr>
              <a:buFont typeface="Wingdings" panose="05000000000000000000" pitchFamily="2" charset="2"/>
              <a:buChar char="Ø"/>
            </a:pPr>
            <a:r>
              <a:rPr lang="en-US" altLang="zh-CN" b="1" dirty="0">
                <a:solidFill>
                  <a:srgbClr val="0000CC"/>
                </a:solidFill>
                <a:latin typeface="Comic Sans MS" panose="030F0702030302020204" pitchFamily="66" charset="0"/>
              </a:rPr>
              <a:t>Thank you for your generous donation to…</a:t>
            </a:r>
            <a:endParaRPr lang="en-US" altLang="zh-CN" b="1" dirty="0">
              <a:solidFill>
                <a:srgbClr val="0000CC"/>
              </a:solidFill>
              <a:latin typeface="Comic Sans MS" panose="030F0702030302020204" pitchFamily="66" charset="0"/>
            </a:endParaRPr>
          </a:p>
          <a:p>
            <a:endParaRPr lang="en-US" altLang="zh-CN" b="1" dirty="0">
              <a:solidFill>
                <a:srgbClr val="0000CC"/>
              </a:solidFill>
              <a:latin typeface="Comic Sans MS" panose="030F0702030302020204" pitchFamily="66" charset="0"/>
            </a:endParaRPr>
          </a:p>
          <a:p>
            <a:pPr marL="285750" indent="-285750">
              <a:buClr>
                <a:srgbClr val="FF0000"/>
              </a:buClr>
              <a:buFont typeface="Wingdings" panose="05000000000000000000" pitchFamily="2" charset="2"/>
              <a:buChar char="Ø"/>
            </a:pPr>
            <a:r>
              <a:rPr lang="en-US" altLang="zh-CN" b="1" dirty="0">
                <a:solidFill>
                  <a:srgbClr val="0000CC"/>
                </a:solidFill>
                <a:latin typeface="Comic Sans MS" panose="030F0702030302020204" pitchFamily="66" charset="0"/>
              </a:rPr>
              <a:t>Thank you so much for agreeing to speak to our study club.</a:t>
            </a:r>
            <a:endParaRPr lang="en-US" altLang="zh-CN" b="1" dirty="0">
              <a:solidFill>
                <a:srgbClr val="0000CC"/>
              </a:solidFill>
              <a:latin typeface="Comic Sans MS" panose="030F0702030302020204" pitchFamily="66" charset="0"/>
            </a:endParaRPr>
          </a:p>
          <a:p>
            <a:pPr marL="285750" indent="-285750">
              <a:buClr>
                <a:srgbClr val="FF0000"/>
              </a:buClr>
              <a:buFont typeface="Wingdings" panose="05000000000000000000" pitchFamily="2" charset="2"/>
              <a:buChar char="Ø"/>
            </a:pPr>
            <a:endParaRPr lang="en-US" altLang="zh-CN" b="1" dirty="0">
              <a:solidFill>
                <a:srgbClr val="0000CC"/>
              </a:solidFill>
              <a:latin typeface="Comic Sans MS" panose="030F0702030302020204" pitchFamily="66" charset="0"/>
            </a:endParaRPr>
          </a:p>
          <a:p>
            <a:pPr marL="285750" indent="-285750">
              <a:buClr>
                <a:srgbClr val="FF0000"/>
              </a:buClr>
              <a:buFont typeface="Wingdings" panose="05000000000000000000" pitchFamily="2" charset="2"/>
              <a:buChar char="Ø"/>
            </a:pPr>
            <a:r>
              <a:rPr lang="en-US" altLang="zh-CN" b="1" dirty="0">
                <a:solidFill>
                  <a:srgbClr val="0000CC"/>
                </a:solidFill>
                <a:latin typeface="Comic Sans MS" panose="030F0702030302020204" pitchFamily="66" charset="0"/>
              </a:rPr>
              <a:t>I don’t know how I would have managed without your help.</a:t>
            </a:r>
            <a:endParaRPr lang="en-US" altLang="zh-CN" b="1" dirty="0">
              <a:solidFill>
                <a:srgbClr val="0000CC"/>
              </a:solidFill>
              <a:latin typeface="Comic Sans MS" panose="030F0702030302020204" pitchFamily="66" charset="0"/>
            </a:endParaRPr>
          </a:p>
          <a:p>
            <a:pPr marL="285750" indent="-285750">
              <a:buClr>
                <a:srgbClr val="FF0000"/>
              </a:buClr>
              <a:buFont typeface="Wingdings" panose="05000000000000000000" pitchFamily="2" charset="2"/>
              <a:buChar char="Ø"/>
            </a:pPr>
            <a:endParaRPr lang="en-US" altLang="zh-CN" b="1" dirty="0">
              <a:solidFill>
                <a:srgbClr val="0000CC"/>
              </a:solidFill>
              <a:latin typeface="Comic Sans MS" panose="030F0702030302020204" pitchFamily="66" charset="0"/>
            </a:endParaRPr>
          </a:p>
          <a:p>
            <a:pPr marL="285750" indent="-285750">
              <a:buClr>
                <a:srgbClr val="FF0000"/>
              </a:buClr>
              <a:buFont typeface="Wingdings" panose="05000000000000000000" pitchFamily="2" charset="2"/>
              <a:buChar char="Ø"/>
            </a:pPr>
            <a:r>
              <a:rPr lang="en-US" altLang="zh-CN" b="1" dirty="0">
                <a:solidFill>
                  <a:srgbClr val="0000CC"/>
                </a:solidFill>
                <a:latin typeface="Comic Sans MS" panose="030F0702030302020204" pitchFamily="66" charset="0"/>
              </a:rPr>
              <a:t>Your support and patient guidance is greatly appreciated.</a:t>
            </a:r>
            <a:endParaRPr lang="en-US" altLang="zh-CN" b="1" dirty="0">
              <a:solidFill>
                <a:srgbClr val="0000CC"/>
              </a:solidFill>
              <a:latin typeface="Comic Sans MS" panose="030F0702030302020204" pitchFamily="66" charset="0"/>
            </a:endParaRPr>
          </a:p>
          <a:p>
            <a:pPr marL="285750" indent="-285750">
              <a:buClr>
                <a:srgbClr val="FF0000"/>
              </a:buClr>
              <a:buFont typeface="Wingdings" panose="05000000000000000000" pitchFamily="2" charset="2"/>
              <a:buChar char="Ø"/>
            </a:pPr>
            <a:endParaRPr lang="en-US" altLang="zh-CN" b="1" dirty="0">
              <a:solidFill>
                <a:srgbClr val="0000CC"/>
              </a:solidFill>
              <a:latin typeface="Comic Sans MS" panose="030F0702030302020204" pitchFamily="66" charset="0"/>
            </a:endParaRPr>
          </a:p>
          <a:p>
            <a:pPr marL="285750" indent="-285750">
              <a:buClr>
                <a:srgbClr val="FF0000"/>
              </a:buClr>
              <a:buFont typeface="Wingdings" panose="05000000000000000000" pitchFamily="2" charset="2"/>
              <a:buChar char="Ø"/>
            </a:pPr>
            <a:r>
              <a:rPr lang="en-US" altLang="zh-CN" b="1" dirty="0">
                <a:solidFill>
                  <a:srgbClr val="0000CC"/>
                </a:solidFill>
                <a:latin typeface="Comic Sans MS" panose="030F0702030302020204" pitchFamily="66" charset="0"/>
              </a:rPr>
              <a:t>I sincerely appreciate your time and attention.</a:t>
            </a:r>
            <a:endParaRPr lang="en-US" altLang="zh-CN" b="1" dirty="0">
              <a:solidFill>
                <a:srgbClr val="0000CC"/>
              </a:solidFill>
              <a:latin typeface="Comic Sans MS" panose="030F0702030302020204" pitchFamily="66" charset="0"/>
            </a:endParaRPr>
          </a:p>
          <a:p>
            <a:pPr marL="285750" indent="-285750">
              <a:buClr>
                <a:srgbClr val="FF0000"/>
              </a:buClr>
              <a:buFont typeface="Wingdings" panose="05000000000000000000" pitchFamily="2" charset="2"/>
              <a:buChar char="Ø"/>
            </a:pPr>
            <a:endParaRPr lang="en-US" altLang="zh-CN" b="1" dirty="0">
              <a:solidFill>
                <a:srgbClr val="0000CC"/>
              </a:solidFill>
              <a:latin typeface="Comic Sans MS" panose="030F0702030302020204" pitchFamily="66" charset="0"/>
            </a:endParaRPr>
          </a:p>
          <a:p>
            <a:pPr marL="285750" indent="-285750">
              <a:buClr>
                <a:srgbClr val="FF0000"/>
              </a:buClr>
              <a:buFont typeface="Wingdings" panose="05000000000000000000" pitchFamily="2" charset="2"/>
              <a:buChar char="Ø"/>
            </a:pPr>
            <a:r>
              <a:rPr lang="en-US" altLang="zh-CN" b="1" dirty="0">
                <a:solidFill>
                  <a:srgbClr val="0000CC"/>
                </a:solidFill>
                <a:latin typeface="Comic Sans MS" panose="030F0702030302020204" pitchFamily="66" charset="0"/>
              </a:rPr>
              <a:t>I’d like to express my appreciation for the knowledgeable and sympathetic care you gave me during my…</a:t>
            </a:r>
            <a:endParaRPr lang="en-US" altLang="zh-CN" b="1" dirty="0">
              <a:solidFill>
                <a:srgbClr val="0000CC"/>
              </a:solidFill>
              <a:latin typeface="Comic Sans MS" panose="030F0702030302020204" pitchFamily="66" charset="0"/>
            </a:endParaRPr>
          </a:p>
          <a:p>
            <a:pPr marL="285750" indent="-285750">
              <a:buClr>
                <a:srgbClr val="FF0000"/>
              </a:buClr>
              <a:buFont typeface="Wingdings" panose="05000000000000000000" pitchFamily="2" charset="2"/>
              <a:buChar char="Ø"/>
            </a:pPr>
            <a:endParaRPr lang="en-US" altLang="zh-CN" b="1" dirty="0">
              <a:solidFill>
                <a:srgbClr val="0000CC"/>
              </a:solidFill>
              <a:latin typeface="Comic Sans MS" panose="030F0702030302020204" pitchFamily="66" charset="0"/>
            </a:endParaRPr>
          </a:p>
          <a:p>
            <a:endParaRPr lang="zh-CN" altLang="en-US" b="1" dirty="0">
              <a:solidFill>
                <a:srgbClr val="0000CC"/>
              </a:solidFill>
              <a:latin typeface="Comic Sans MS" panose="030F0702030302020204" pitchFamily="66" charset="0"/>
            </a:endParaRPr>
          </a:p>
        </p:txBody>
      </p:sp>
      <p:sp>
        <p:nvSpPr>
          <p:cNvPr id="5" name="AutoShape 34">
            <a:hlinkClick r:id="rId3" action="ppaction://hlinksldjump"/>
          </p:cNvPr>
          <p:cNvSpPr>
            <a:spLocks noChangeArrowheads="1"/>
          </p:cNvSpPr>
          <p:nvPr/>
        </p:nvSpPr>
        <p:spPr bwMode="auto">
          <a:xfrm>
            <a:off x="2071670" y="142858"/>
            <a:ext cx="3714743" cy="321469"/>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marL="274955" indent="-274955" defTabSz="865505">
              <a:spcBef>
                <a:spcPts val="600"/>
              </a:spcBef>
              <a:buClr>
                <a:schemeClr val="accent1"/>
              </a:buClr>
              <a:buSzPct val="70000"/>
              <a:buFont typeface="Arial" panose="020B0604020202020204" pitchFamily="34" charset="0"/>
              <a:buNone/>
              <a:defRPr/>
            </a:pPr>
            <a:r>
              <a:rPr lang="en-US" altLang="zh-CN" sz="2400" b="1" kern="0" dirty="0">
                <a:latin typeface="+mn-lt"/>
                <a:ea typeface="+mn-ea"/>
                <a:sym typeface="Century Schoolbook" panose="02040604050505020304" pitchFamily="18" charset="0"/>
              </a:rPr>
              <a:t>Writing help: sentences</a:t>
            </a:r>
            <a:endParaRPr lang="en-US" altLang="zh-CN" sz="2400" b="1" kern="0" dirty="0">
              <a:latin typeface="+mn-lt"/>
              <a:ea typeface="+mn-ea"/>
              <a:sym typeface="Century Schoolbook" panose="02040604050505020304" pitchFamily="18" charset="0"/>
            </a:endParaRPr>
          </a:p>
        </p:txBody>
      </p:sp>
      <p:sp>
        <p:nvSpPr>
          <p:cNvPr id="6" name="灯片编号占位符 5"/>
          <p:cNvSpPr>
            <a:spLocks noGrp="1"/>
          </p:cNvSpPr>
          <p:nvPr>
            <p:ph type="sldNum" sz="quarter" idx="12"/>
          </p:nvPr>
        </p:nvSpPr>
        <p:spPr/>
        <p:txBody>
          <a:bodyPr/>
          <a:lstStyle/>
          <a:p>
            <a:pPr>
              <a:defRPr/>
            </a:pPr>
            <a:fld id="{6024CA13-9C43-4BEA-AB04-2C578AFFC707}" type="slidenum">
              <a:rPr lang="zh-CN" altLang="en-US" smtClean="0"/>
            </a:fld>
            <a:endParaRPr lang="zh-CN" altLang="en-US"/>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75778">
                                            <p:bg/>
                                          </p:spTgt>
                                        </p:tgtEl>
                                        <p:attrNameLst>
                                          <p:attrName>style.visibility</p:attrName>
                                        </p:attrNameLst>
                                      </p:cBhvr>
                                      <p:to>
                                        <p:strVal val="visible"/>
                                      </p:to>
                                    </p:set>
                                    <p:animEffect transition="in" filter="barn(inVertical)">
                                      <p:cBhvr>
                                        <p:cTn id="12" dur="500"/>
                                        <p:tgtEl>
                                          <p:spTgt spid="75778">
                                            <p:bg/>
                                          </p:spTgt>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5778">
                                            <p:txEl>
                                              <p:pRg st="0" end="0"/>
                                            </p:txEl>
                                          </p:spTgt>
                                        </p:tgtEl>
                                        <p:attrNameLst>
                                          <p:attrName>style.visibility</p:attrName>
                                        </p:attrNameLst>
                                      </p:cBhvr>
                                      <p:to>
                                        <p:strVal val="visible"/>
                                      </p:to>
                                    </p:set>
                                    <p:animEffect transition="in" filter="barn(inVertical)">
                                      <p:cBhvr>
                                        <p:cTn id="16" dur="500"/>
                                        <p:tgtEl>
                                          <p:spTgt spid="75778">
                                            <p:txEl>
                                              <p:pRg st="0" end="0"/>
                                            </p:txEl>
                                          </p:spTgt>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75778">
                                            <p:txEl>
                                              <p:pRg st="2" end="2"/>
                                            </p:txEl>
                                          </p:spTgt>
                                        </p:tgtEl>
                                        <p:attrNameLst>
                                          <p:attrName>style.visibility</p:attrName>
                                        </p:attrNameLst>
                                      </p:cBhvr>
                                      <p:to>
                                        <p:strVal val="visible"/>
                                      </p:to>
                                    </p:set>
                                    <p:animEffect transition="in" filter="barn(inVertical)">
                                      <p:cBhvr>
                                        <p:cTn id="20" dur="500"/>
                                        <p:tgtEl>
                                          <p:spTgt spid="75778">
                                            <p:txEl>
                                              <p:pRg st="2" end="2"/>
                                            </p:txEl>
                                          </p:spTgt>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75778">
                                            <p:txEl>
                                              <p:pRg st="4" end="4"/>
                                            </p:txEl>
                                          </p:spTgt>
                                        </p:tgtEl>
                                        <p:attrNameLst>
                                          <p:attrName>style.visibility</p:attrName>
                                        </p:attrNameLst>
                                      </p:cBhvr>
                                      <p:to>
                                        <p:strVal val="visible"/>
                                      </p:to>
                                    </p:set>
                                    <p:animEffect transition="in" filter="barn(inVertical)">
                                      <p:cBhvr>
                                        <p:cTn id="24" dur="500"/>
                                        <p:tgtEl>
                                          <p:spTgt spid="75778">
                                            <p:txEl>
                                              <p:pRg st="4" end="4"/>
                                            </p:txEl>
                                          </p:spTgt>
                                        </p:tgtEl>
                                      </p:cBhvr>
                                    </p:animEffect>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75778">
                                            <p:txEl>
                                              <p:pRg st="6" end="6"/>
                                            </p:txEl>
                                          </p:spTgt>
                                        </p:tgtEl>
                                        <p:attrNameLst>
                                          <p:attrName>style.visibility</p:attrName>
                                        </p:attrNameLst>
                                      </p:cBhvr>
                                      <p:to>
                                        <p:strVal val="visible"/>
                                      </p:to>
                                    </p:set>
                                    <p:animEffect transition="in" filter="barn(inVertical)">
                                      <p:cBhvr>
                                        <p:cTn id="28" dur="500"/>
                                        <p:tgtEl>
                                          <p:spTgt spid="75778">
                                            <p:txEl>
                                              <p:pRg st="6" end="6"/>
                                            </p:txEl>
                                          </p:spTgt>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75778">
                                            <p:txEl>
                                              <p:pRg st="8" end="8"/>
                                            </p:txEl>
                                          </p:spTgt>
                                        </p:tgtEl>
                                        <p:attrNameLst>
                                          <p:attrName>style.visibility</p:attrName>
                                        </p:attrNameLst>
                                      </p:cBhvr>
                                      <p:to>
                                        <p:strVal val="visible"/>
                                      </p:to>
                                    </p:set>
                                    <p:animEffect transition="in" filter="barn(inVertical)">
                                      <p:cBhvr>
                                        <p:cTn id="32" dur="500"/>
                                        <p:tgtEl>
                                          <p:spTgt spid="75778">
                                            <p:txEl>
                                              <p:pRg st="8" end="8"/>
                                            </p:txEl>
                                          </p:spTgt>
                                        </p:tgtEl>
                                      </p:cBhvr>
                                    </p:animEffect>
                                  </p:childTnLst>
                                </p:cTn>
                              </p:par>
                            </p:childTnLst>
                          </p:cTn>
                        </p:par>
                        <p:par>
                          <p:cTn id="33" fill="hold">
                            <p:stCondLst>
                              <p:cond delay="3500"/>
                            </p:stCondLst>
                            <p:childTnLst>
                              <p:par>
                                <p:cTn id="34" presetID="16" presetClass="entr" presetSubtype="21" fill="hold" grpId="0" nodeType="afterEffect">
                                  <p:stCondLst>
                                    <p:cond delay="0"/>
                                  </p:stCondLst>
                                  <p:childTnLst>
                                    <p:set>
                                      <p:cBhvr>
                                        <p:cTn id="35" dur="1" fill="hold">
                                          <p:stCondLst>
                                            <p:cond delay="0"/>
                                          </p:stCondLst>
                                        </p:cTn>
                                        <p:tgtEl>
                                          <p:spTgt spid="75778">
                                            <p:txEl>
                                              <p:pRg st="10" end="10"/>
                                            </p:txEl>
                                          </p:spTgt>
                                        </p:tgtEl>
                                        <p:attrNameLst>
                                          <p:attrName>style.visibility</p:attrName>
                                        </p:attrNameLst>
                                      </p:cBhvr>
                                      <p:to>
                                        <p:strVal val="visible"/>
                                      </p:to>
                                    </p:set>
                                    <p:animEffect transition="in" filter="barn(inVertical)">
                                      <p:cBhvr>
                                        <p:cTn id="36" dur="500"/>
                                        <p:tgtEl>
                                          <p:spTgt spid="7577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7"/>
          <p:cNvSpPr txBox="1">
            <a:spLocks noChangeArrowheads="1"/>
          </p:cNvSpPr>
          <p:nvPr/>
        </p:nvSpPr>
        <p:spPr bwMode="auto">
          <a:xfrm>
            <a:off x="642938" y="321469"/>
            <a:ext cx="7715250" cy="1723549"/>
          </a:xfrm>
          <a:prstGeom prst="rect">
            <a:avLst/>
          </a:prstGeom>
          <a:noFill/>
          <a:ln w="9525">
            <a:noFill/>
            <a:miter lim="800000"/>
          </a:ln>
        </p:spPr>
        <p:txBody>
          <a:bodyPr>
            <a:spAutoFit/>
          </a:bodyPr>
          <a:lstStyle/>
          <a:p>
            <a:r>
              <a:rPr lang="en-US" altLang="zh-CN" sz="2200" b="1" u="sng" dirty="0">
                <a:latin typeface="华文楷体" panose="02010600040101010101" pitchFamily="2" charset="-122"/>
              </a:rPr>
              <a:t>________________________________                                                          </a:t>
            </a:r>
            <a:endParaRPr lang="zh-CN" altLang="en-US" sz="2200" b="1" dirty="0">
              <a:latin typeface="华文楷体" panose="02010600040101010101" pitchFamily="2" charset="-122"/>
            </a:endParaRPr>
          </a:p>
          <a:p>
            <a:r>
              <a:rPr lang="en-US" altLang="zh-CN" sz="2200" b="1" dirty="0">
                <a:latin typeface="华文楷体" panose="02010600040101010101" pitchFamily="2" charset="-122"/>
                <a:ea typeface="华文楷体" panose="02010600040101010101" pitchFamily="2" charset="-122"/>
              </a:rPr>
              <a:t>Yours,</a:t>
            </a:r>
            <a:endParaRPr lang="zh-CN" altLang="en-US" sz="2200" b="1" dirty="0">
              <a:latin typeface="华文楷体" panose="02010600040101010101" pitchFamily="2" charset="-122"/>
              <a:ea typeface="华文楷体" panose="02010600040101010101" pitchFamily="2" charset="-122"/>
            </a:endParaRPr>
          </a:p>
          <a:p>
            <a:r>
              <a:rPr lang="en-US" altLang="zh-CN" sz="2200" b="1" dirty="0">
                <a:latin typeface="华文楷体" panose="02010600040101010101" pitchFamily="2" charset="-122"/>
                <a:ea typeface="华文楷体" panose="02010600040101010101" pitchFamily="2" charset="-122"/>
              </a:rPr>
              <a:t>                                                                      Li </a:t>
            </a:r>
            <a:r>
              <a:rPr lang="en-US" altLang="zh-CN" sz="2200" b="1" dirty="0" err="1">
                <a:latin typeface="华文楷体" panose="02010600040101010101" pitchFamily="2" charset="-122"/>
                <a:ea typeface="华文楷体" panose="02010600040101010101" pitchFamily="2" charset="-122"/>
              </a:rPr>
              <a:t>Hua</a:t>
            </a:r>
            <a:endParaRPr lang="zh-CN" altLang="en-US" sz="2200" b="1" dirty="0">
              <a:latin typeface="华文楷体" panose="02010600040101010101" pitchFamily="2" charset="-122"/>
              <a:ea typeface="华文楷体" panose="02010600040101010101" pitchFamily="2" charset="-122"/>
            </a:endParaRPr>
          </a:p>
          <a:p>
            <a:endParaRPr lang="zh-CN" altLang="en-US" dirty="0"/>
          </a:p>
        </p:txBody>
      </p:sp>
      <p:sp>
        <p:nvSpPr>
          <p:cNvPr id="19459" name="AutoShape 34">
            <a:hlinkClick r:id="rId1" action="ppaction://hlinksldjump"/>
          </p:cNvPr>
          <p:cNvSpPr>
            <a:spLocks noChangeArrowheads="1"/>
          </p:cNvSpPr>
          <p:nvPr/>
        </p:nvSpPr>
        <p:spPr bwMode="auto">
          <a:xfrm>
            <a:off x="5796085" y="1183243"/>
            <a:ext cx="1928813" cy="321469"/>
          </a:xfrm>
          <a:prstGeom prst="roundRect">
            <a:avLst>
              <a:gd name="adj" fmla="val 50000"/>
            </a:avLst>
          </a:prstGeom>
          <a:solidFill>
            <a:srgbClr val="FEC3AE"/>
          </a:solidFill>
          <a:ln w="12700" cmpd="sng">
            <a:solidFill>
              <a:srgbClr val="544438"/>
            </a:solidFill>
            <a:round/>
          </a:ln>
          <a:effectLst>
            <a:outerShdw dist="50800" dir="5400000" algn="ctr" rotWithShape="0">
              <a:schemeClr val="bg2">
                <a:alpha val="50000"/>
              </a:schemeClr>
            </a:outerShdw>
          </a:effectLst>
        </p:spPr>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sz="2400" b="1">
                <a:latin typeface="Century Schoolbook" panose="02040604050505020304" pitchFamily="18" charset="0"/>
                <a:sym typeface="Century Schoolbook" panose="02040604050505020304" pitchFamily="18" charset="0"/>
              </a:rPr>
              <a:t>Writing</a:t>
            </a:r>
            <a:endParaRPr lang="en-US" sz="2400" b="1">
              <a:latin typeface="Verdana" panose="020B0604030504040204" pitchFamily="34" charset="0"/>
              <a:ea typeface="DotumChe" pitchFamily="49" charset="-127"/>
              <a:sym typeface="Century Schoolbook" panose="02040604050505020304" pitchFamily="18" charset="0"/>
            </a:endParaRPr>
          </a:p>
        </p:txBody>
      </p:sp>
      <p:sp>
        <p:nvSpPr>
          <p:cNvPr id="4" name="灯片编号占位符 3"/>
          <p:cNvSpPr>
            <a:spLocks noGrp="1"/>
          </p:cNvSpPr>
          <p:nvPr>
            <p:ph type="sldNum" sz="quarter" idx="12"/>
          </p:nvPr>
        </p:nvSpPr>
        <p:spPr/>
        <p:txBody>
          <a:bodyPr/>
          <a:lstStyle/>
          <a:p>
            <a:pPr>
              <a:defRPr/>
            </a:pPr>
            <a:fld id="{6024CA13-9C43-4BEA-AB04-2C578AFFC707}" type="slidenum">
              <a:rPr lang="zh-CN" altLang="en-US" smtClean="0"/>
            </a:fld>
            <a:endParaRPr lang="zh-CN" altLang="en-US"/>
          </a:p>
        </p:txBody>
      </p:sp>
      <p:pic>
        <p:nvPicPr>
          <p:cNvPr id="5" name="Picture 2" descr="c:\users\lx-60\appdata\roaming\360se6\USERDA~1\Temp\569846~1.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310041" y="578713"/>
            <a:ext cx="8654264" cy="4441207"/>
          </a:xfrm>
          <a:prstGeom prst="rect">
            <a:avLst/>
          </a:prstGeom>
          <a:noFill/>
          <a:ln w="9525">
            <a:noFill/>
            <a:bevel/>
          </a:ln>
        </p:spPr>
      </p:pic>
      <p:sp>
        <p:nvSpPr>
          <p:cNvPr id="6" name="矩形 5"/>
          <p:cNvSpPr/>
          <p:nvPr/>
        </p:nvSpPr>
        <p:spPr>
          <a:xfrm>
            <a:off x="179695" y="1044092"/>
            <a:ext cx="8856615" cy="3831818"/>
          </a:xfrm>
          <a:prstGeom prst="rect">
            <a:avLst/>
          </a:prstGeom>
        </p:spPr>
        <p:txBody>
          <a:bodyPr wrap="square">
            <a:spAutoFit/>
          </a:bodyPr>
          <a:lstStyle/>
          <a:p>
            <a:pPr>
              <a:lnSpc>
                <a:spcPct val="150000"/>
              </a:lnSpc>
            </a:pPr>
            <a:r>
              <a:rPr lang="en-US" altLang="zh-CN" b="1" dirty="0">
                <a:latin typeface="Times New Roman" panose="02020603050405020304" pitchFamily="18" charset="0"/>
                <a:cs typeface="Times New Roman" panose="02020603050405020304" pitchFamily="18" charset="0"/>
              </a:rPr>
              <a:t>     Many thanks for _______. I’m writing to you about my gratitude for ______.</a:t>
            </a:r>
            <a:r>
              <a:rPr lang="zh-CN" altLang="en-US" b="1" dirty="0">
                <a:solidFill>
                  <a:srgbClr val="FF0000"/>
                </a:solidFill>
                <a:latin typeface="Times New Roman" panose="02020603050405020304" pitchFamily="18" charset="0"/>
                <a:cs typeface="Times New Roman" panose="02020603050405020304" pitchFamily="18" charset="0"/>
              </a:rPr>
              <a:t>（开门见山交代感谢原因）</a:t>
            </a:r>
            <a:endParaRPr lang="zh-CN" altLang="en-US" b="1"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en-US" altLang="zh-CN" b="1" dirty="0">
                <a:latin typeface="Times New Roman" panose="02020603050405020304" pitchFamily="18" charset="0"/>
                <a:cs typeface="Times New Roman" panose="02020603050405020304" pitchFamily="18" charset="0"/>
              </a:rPr>
              <a:t>      Without your help, </a:t>
            </a:r>
            <a:r>
              <a:rPr lang="en-US" altLang="zh-CN" b="1" dirty="0">
                <a:solidFill>
                  <a:srgbClr val="FF0000"/>
                </a:solidFill>
                <a:latin typeface="Times New Roman" panose="02020603050405020304" pitchFamily="18" charset="0"/>
                <a:cs typeface="Times New Roman" panose="02020603050405020304" pitchFamily="18" charset="0"/>
              </a:rPr>
              <a:t>_________(</a:t>
            </a:r>
            <a:r>
              <a:rPr lang="zh-CN" altLang="en-US" b="1" dirty="0">
                <a:solidFill>
                  <a:srgbClr val="FF0000"/>
                </a:solidFill>
                <a:latin typeface="Times New Roman" panose="02020603050405020304" pitchFamily="18" charset="0"/>
                <a:cs typeface="Times New Roman" panose="02020603050405020304" pitchFamily="18" charset="0"/>
              </a:rPr>
              <a:t>从反面衬托对方的作用</a:t>
            </a:r>
            <a:r>
              <a:rPr lang="en-US" altLang="zh-CN" b="1" dirty="0">
                <a:solidFill>
                  <a:srgbClr val="FF0000"/>
                </a:solidFill>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It’s very considerate  of you to ________</a:t>
            </a:r>
            <a:r>
              <a:rPr lang="zh-CN" altLang="en-US" b="1" dirty="0">
                <a:latin typeface="Times New Roman" panose="02020603050405020304" pitchFamily="18" charset="0"/>
                <a:cs typeface="Times New Roman" panose="02020603050405020304" pitchFamily="18" charset="0"/>
              </a:rPr>
              <a:t>（</a:t>
            </a:r>
            <a:r>
              <a:rPr lang="zh-CN" altLang="en-US" b="1" dirty="0">
                <a:solidFill>
                  <a:srgbClr val="FF0000"/>
                </a:solidFill>
                <a:latin typeface="Times New Roman" panose="02020603050405020304" pitchFamily="18" charset="0"/>
                <a:cs typeface="Times New Roman" panose="02020603050405020304" pitchFamily="18" charset="0"/>
              </a:rPr>
              <a:t>从正面说明对方的作用）</a:t>
            </a:r>
            <a:r>
              <a:rPr lang="en-US" altLang="zh-CN" b="1" dirty="0">
                <a:latin typeface="Times New Roman" panose="02020603050405020304" pitchFamily="18" charset="0"/>
                <a:cs typeface="Times New Roman" panose="02020603050405020304" pitchFamily="18" charset="0"/>
              </a:rPr>
              <a:t>. I expect to have the opportunity to express my gratitude to your kindness and generosity. I feel it greatly honored and pleased if ________</a:t>
            </a:r>
            <a:r>
              <a:rPr lang="zh-CN" altLang="en-US" b="1" dirty="0">
                <a:latin typeface="Times New Roman" panose="02020603050405020304" pitchFamily="18" charset="0"/>
                <a:cs typeface="Times New Roman" panose="02020603050405020304" pitchFamily="18" charset="0"/>
              </a:rPr>
              <a:t>（</a:t>
            </a:r>
            <a:r>
              <a:rPr lang="zh-CN" altLang="en-US" b="1">
                <a:solidFill>
                  <a:srgbClr val="FF0000"/>
                </a:solidFill>
                <a:latin typeface="Times New Roman" panose="02020603050405020304" pitchFamily="18" charset="0"/>
                <a:cs typeface="Times New Roman" panose="02020603050405020304" pitchFamily="18" charset="0"/>
              </a:rPr>
              <a:t>提出回报</a:t>
            </a:r>
            <a:r>
              <a:rPr lang="zh-CN" altLang="en-US" b="1" dirty="0">
                <a:solidFill>
                  <a:srgbClr val="FF0000"/>
                </a:solidFill>
                <a:latin typeface="Times New Roman" panose="02020603050405020304" pitchFamily="18" charset="0"/>
                <a:cs typeface="Times New Roman" panose="02020603050405020304" pitchFamily="18" charset="0"/>
              </a:rPr>
              <a:t>对方的方式</a:t>
            </a:r>
            <a:r>
              <a:rPr lang="zh-CN" altLang="en-US" b="1" dirty="0">
                <a:latin typeface="Times New Roman" panose="02020603050405020304" pitchFamily="18" charset="0"/>
                <a:cs typeface="Times New Roman" panose="02020603050405020304" pitchFamily="18" charset="0"/>
              </a:rPr>
              <a:t>）</a:t>
            </a:r>
            <a:r>
              <a:rPr lang="en-US" altLang="zh-CN" b="1" dirty="0">
                <a:latin typeface="Times New Roman" panose="02020603050405020304" pitchFamily="18" charset="0"/>
                <a:cs typeface="Times New Roman" panose="02020603050405020304" pitchFamily="18" charset="0"/>
              </a:rPr>
              <a:t>. Would you please let me know? </a:t>
            </a:r>
            <a:r>
              <a:rPr lang="zh-CN" altLang="en-US" b="1" dirty="0">
                <a:latin typeface="Times New Roman" panose="02020603050405020304" pitchFamily="18" charset="0"/>
                <a:cs typeface="Times New Roman" panose="02020603050405020304" pitchFamily="18" charset="0"/>
              </a:rPr>
              <a:t>（</a:t>
            </a:r>
            <a:r>
              <a:rPr lang="zh-CN" altLang="en-US" b="1" dirty="0">
                <a:solidFill>
                  <a:srgbClr val="FF0000"/>
                </a:solidFill>
                <a:latin typeface="Times New Roman" panose="02020603050405020304" pitchFamily="18" charset="0"/>
                <a:cs typeface="Times New Roman" panose="02020603050405020304" pitchFamily="18" charset="0"/>
              </a:rPr>
              <a:t>希望对方给予回应</a:t>
            </a:r>
            <a:r>
              <a:rPr lang="zh-CN" altLang="en-US" b="1" dirty="0">
                <a:latin typeface="Times New Roman" panose="02020603050405020304" pitchFamily="18" charset="0"/>
                <a:cs typeface="Times New Roman" panose="02020603050405020304" pitchFamily="18" charset="0"/>
              </a:rPr>
              <a:t>）</a:t>
            </a:r>
            <a:endParaRPr lang="en-US" altLang="zh-CN" b="1" dirty="0">
              <a:latin typeface="Times New Roman" panose="02020603050405020304" pitchFamily="18" charset="0"/>
              <a:cs typeface="Times New Roman" panose="02020603050405020304" pitchFamily="18" charset="0"/>
            </a:endParaRPr>
          </a:p>
          <a:p>
            <a:pPr>
              <a:lnSpc>
                <a:spcPct val="150000"/>
              </a:lnSpc>
            </a:pPr>
            <a:r>
              <a:rPr lang="en-US" altLang="zh-CN" b="1" dirty="0">
                <a:latin typeface="Times New Roman" panose="02020603050405020304" pitchFamily="18" charset="0"/>
                <a:cs typeface="Times New Roman" panose="02020603050405020304" pitchFamily="18" charset="0"/>
              </a:rPr>
              <a:t>      Thank you again for what you have done. </a:t>
            </a:r>
            <a:r>
              <a:rPr lang="zh-CN" altLang="en-US" b="1" dirty="0">
                <a:latin typeface="Times New Roman" panose="02020603050405020304" pitchFamily="18" charset="0"/>
                <a:cs typeface="Times New Roman" panose="02020603050405020304" pitchFamily="18" charset="0"/>
              </a:rPr>
              <a:t>（再次表达感谢）</a:t>
            </a:r>
            <a:endParaRPr lang="zh-CN" altLang="en-US" b="1" dirty="0">
              <a:latin typeface="Times New Roman" panose="02020603050405020304" pitchFamily="18" charset="0"/>
              <a:cs typeface="Times New Roman" panose="02020603050405020304" pitchFamily="18" charset="0"/>
            </a:endParaRPr>
          </a:p>
          <a:p>
            <a:pPr>
              <a:lnSpc>
                <a:spcPct val="150000"/>
              </a:lnSpc>
            </a:pPr>
            <a:r>
              <a:rPr lang="en-US" altLang="zh-CN" b="1" dirty="0">
                <a:latin typeface="Times New Roman" panose="02020603050405020304" pitchFamily="18" charset="0"/>
                <a:cs typeface="Times New Roman" panose="02020603050405020304" pitchFamily="18" charset="0"/>
              </a:rPr>
              <a:t>					</a:t>
            </a:r>
            <a:endParaRPr lang="zh-CN" altLang="en-US" b="1" dirty="0">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7" name="矩形 6"/>
          <p:cNvSpPr/>
          <p:nvPr/>
        </p:nvSpPr>
        <p:spPr>
          <a:xfrm>
            <a:off x="3657036" y="0"/>
            <a:ext cx="1454244" cy="45865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just">
              <a:lnSpc>
                <a:spcPct val="150000"/>
              </a:lnSpc>
              <a:spcBef>
                <a:spcPts val="1300"/>
              </a:spcBef>
              <a:spcAft>
                <a:spcPts val="840"/>
              </a:spcAft>
            </a:pPr>
            <a:r>
              <a:rPr lang="zh-CN" altLang="zh-CN" b="1" kern="100" dirty="0">
                <a:solidFill>
                  <a:srgbClr val="3762FE"/>
                </a:solidFill>
                <a:latin typeface="Times New Roman" panose="02020603050405020304" pitchFamily="18" charset="0"/>
                <a:ea typeface="华文中宋" panose="02010600040101010101" charset="-122"/>
                <a:cs typeface="Times New Roman" panose="02020603050405020304" pitchFamily="18" charset="0"/>
              </a:rPr>
              <a:t>感谢信模板</a:t>
            </a:r>
            <a:r>
              <a:rPr lang="en-US" altLang="zh-CN" b="1" kern="100" dirty="0">
                <a:solidFill>
                  <a:srgbClr val="3762FE"/>
                </a:solidFill>
                <a:latin typeface="Times New Roman" panose="02020603050405020304" pitchFamily="18" charset="0"/>
                <a:ea typeface="华文中宋" panose="02010600040101010101" charset="-122"/>
                <a:cs typeface="Times New Roman" panose="02020603050405020304" pitchFamily="18" charset="0"/>
              </a:rPr>
              <a:t>2</a:t>
            </a:r>
            <a:endParaRPr lang="en-US" altLang="zh-CN" b="1" kern="100" dirty="0">
              <a:solidFill>
                <a:srgbClr val="3762FE"/>
              </a:solidFill>
              <a:latin typeface="Times New Roman" panose="02020603050405020304" pitchFamily="18" charset="0"/>
              <a:ea typeface="华文中宋" panose="02010600040101010101" charset="-122"/>
              <a:cs typeface="Times New Roman" panose="02020603050405020304" pitchFamily="18" charset="0"/>
            </a:endParaRPr>
          </a:p>
        </p:txBody>
      </p:sp>
      <p:sp>
        <p:nvSpPr>
          <p:cNvPr id="8" name="矩形 9"/>
          <p:cNvSpPr>
            <a:spLocks noChangeArrowheads="1"/>
          </p:cNvSpPr>
          <p:nvPr/>
        </p:nvSpPr>
        <p:spPr bwMode="auto">
          <a:xfrm>
            <a:off x="500034" y="500048"/>
            <a:ext cx="2786063" cy="523220"/>
          </a:xfrm>
          <a:prstGeom prst="rect">
            <a:avLst/>
          </a:prstGeom>
          <a:solidFill>
            <a:srgbClr val="FFC000"/>
          </a:solidFill>
          <a:ln w="9525">
            <a:noFill/>
            <a:miter lim="800000"/>
          </a:ln>
        </p:spPr>
        <p:txBody>
          <a:bodyPr>
            <a:spAutoFit/>
          </a:bodyPr>
          <a:lstStyle/>
          <a:p>
            <a:pPr algn="just"/>
            <a:r>
              <a:rPr lang="en-US" altLang="zh-CN" sz="2800" b="1" dirty="0">
                <a:latin typeface="Calibri" panose="020F0502020204030204" pitchFamily="34" charset="0"/>
              </a:rPr>
              <a:t>Dear______, </a:t>
            </a:r>
            <a:endParaRPr lang="en-US" altLang="zh-CN" sz="2800" b="1" dirty="0">
              <a:latin typeface="Times New Roman" panose="02020603050405020304" pitchFamily="18" charset="0"/>
            </a:endParaRPr>
          </a:p>
        </p:txBody>
      </p:sp>
      <p:sp>
        <p:nvSpPr>
          <p:cNvPr id="9" name="矩形 10"/>
          <p:cNvSpPr>
            <a:spLocks noChangeArrowheads="1"/>
          </p:cNvSpPr>
          <p:nvPr/>
        </p:nvSpPr>
        <p:spPr bwMode="auto">
          <a:xfrm>
            <a:off x="5072066" y="4357700"/>
            <a:ext cx="3857652" cy="584775"/>
          </a:xfrm>
          <a:prstGeom prst="rect">
            <a:avLst/>
          </a:prstGeom>
          <a:noFill/>
          <a:ln w="9525">
            <a:noFill/>
            <a:miter lim="800000"/>
          </a:ln>
          <a:effectLst>
            <a:reflection blurRad="6350" stA="50000" endA="300" endPos="55000" dir="5400000" sy="-100000" algn="bl" rotWithShape="0"/>
          </a:effectLst>
        </p:spPr>
        <p:txBody>
          <a:bodyPr wrap="square">
            <a:spAutoFit/>
          </a:bodyPr>
          <a:lstStyle/>
          <a:p>
            <a:pPr algn="just"/>
            <a:r>
              <a:rPr lang="en-US" altLang="zh-CN" sz="1600" b="1" dirty="0">
                <a:latin typeface="华文行楷" panose="02010800040101010101" pitchFamily="2" charset="-122"/>
                <a:ea typeface="华文行楷" panose="02010800040101010101" pitchFamily="2" charset="-122"/>
                <a:cs typeface="Browallia New" pitchFamily="34" charset="-34"/>
              </a:rPr>
              <a:t>Yours Sincerely / Faithfully/ Truly, </a:t>
            </a:r>
            <a:endParaRPr lang="en-US" altLang="zh-CN" sz="1600" b="1" dirty="0">
              <a:latin typeface="华文行楷" panose="02010800040101010101" pitchFamily="2" charset="-122"/>
              <a:ea typeface="华文行楷" panose="02010800040101010101" pitchFamily="2" charset="-122"/>
              <a:cs typeface="Browallia New" pitchFamily="34" charset="-34"/>
            </a:endParaRPr>
          </a:p>
          <a:p>
            <a:pPr algn="just"/>
            <a:r>
              <a:rPr lang="en-US" altLang="zh-CN" sz="1600" b="1" dirty="0">
                <a:latin typeface="华文行楷" panose="02010800040101010101" pitchFamily="2" charset="-122"/>
                <a:ea typeface="华文行楷" panose="02010800040101010101" pitchFamily="2" charset="-122"/>
                <a:cs typeface="Browallia New" pitchFamily="34" charset="-34"/>
              </a:rPr>
              <a:t>________________</a:t>
            </a:r>
            <a:endParaRPr lang="zh-CN" altLang="en-US" sz="1600" b="1" dirty="0">
              <a:latin typeface="华文行楷" panose="02010800040101010101" pitchFamily="2" charset="-122"/>
              <a:ea typeface="华文行楷" panose="02010800040101010101" pitchFamily="2" charset="-122"/>
              <a:cs typeface="Browallia New" pitchFamily="34" charset="-34"/>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down)">
                                      <p:cBhvr>
                                        <p:cTn id="11" dur="500"/>
                                        <p:tgtEl>
                                          <p:spTgt spid="6">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down)">
                                      <p:cBhvr>
                                        <p:cTn id="15" dur="500"/>
                                        <p:tgtEl>
                                          <p:spTgt spid="6">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down)">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7" name="Group 3"/>
          <p:cNvGraphicFramePr>
            <a:graphicFrameLocks noGrp="1"/>
          </p:cNvGraphicFramePr>
          <p:nvPr/>
        </p:nvGraphicFramePr>
        <p:xfrm>
          <a:off x="714348" y="1571618"/>
          <a:ext cx="7786742" cy="3360420"/>
        </p:xfrm>
        <a:graphic>
          <a:graphicData uri="http://schemas.openxmlformats.org/drawingml/2006/table">
            <a:tbl>
              <a:tblPr/>
              <a:tblGrid>
                <a:gridCol w="1570424"/>
                <a:gridCol w="5234749"/>
                <a:gridCol w="981569"/>
              </a:tblGrid>
              <a:tr h="616313">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1800" b="1" i="0" u="none" strike="noStrike" cap="none" normalizeH="0" baseline="0" dirty="0">
                          <a:ln>
                            <a:noFill/>
                          </a:ln>
                          <a:solidFill>
                            <a:schemeClr val="tx1"/>
                          </a:solidFill>
                          <a:effectLst/>
                          <a:latin typeface="华文隶书" panose="02010800040101010101" pitchFamily="2" charset="-122"/>
                          <a:ea typeface="华文隶书" panose="02010800040101010101" pitchFamily="2" charset="-122"/>
                          <a:sym typeface="Century Schoolbook" panose="02040604050505020304" pitchFamily="18" charset="0"/>
                        </a:rPr>
                        <a:t>Purpose</a:t>
                      </a:r>
                      <a:endParaRPr kumimoji="0" lang="en-US" sz="1800" b="1" i="0" u="none" strike="noStrike" cap="none" normalizeH="0" baseline="0" dirty="0">
                        <a:ln>
                          <a:noFill/>
                        </a:ln>
                        <a:solidFill>
                          <a:schemeClr val="tx1"/>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1800" b="1" i="0" u="none" strike="noStrike" cap="none" normalizeH="0" baseline="0" dirty="0">
                          <a:ln>
                            <a:noFill/>
                          </a:ln>
                          <a:solidFill>
                            <a:schemeClr val="tx1"/>
                          </a:solidFill>
                          <a:effectLst/>
                          <a:latin typeface="华文隶书" panose="02010800040101010101" pitchFamily="2" charset="-122"/>
                          <a:ea typeface="华文隶书" panose="02010800040101010101" pitchFamily="2" charset="-122"/>
                          <a:sym typeface="Century Schoolbook" panose="02040604050505020304" pitchFamily="18" charset="0"/>
                        </a:rPr>
                        <a:t>Have you made the purpose  of writing clear  and evident? </a:t>
                      </a:r>
                      <a:endParaRPr kumimoji="0" lang="en-US" sz="1800" b="1" i="0" u="none" strike="noStrike" cap="none" normalizeH="0" baseline="0" dirty="0">
                        <a:ln>
                          <a:noFill/>
                        </a:ln>
                        <a:solidFill>
                          <a:schemeClr val="tx1"/>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endParaRPr kumimoji="0" lang="zh-CN" altLang="en-US" sz="1600" b="1" i="0" u="none" strike="noStrike" cap="none" normalizeH="0" baseline="0">
                        <a:ln>
                          <a:noFill/>
                        </a:ln>
                        <a:solidFill>
                          <a:srgbClr val="FFFFFF"/>
                        </a:solidFill>
                        <a:effectLst/>
                        <a:latin typeface="+mn-ea"/>
                        <a:ea typeface="+mn-ea"/>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4104">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18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rPr>
                        <a:t>Layout</a:t>
                      </a:r>
                      <a:endParaRPr kumimoji="0" lang="en-US" sz="18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18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rPr>
                        <a:t>Does the layout conform to the requirements?</a:t>
                      </a:r>
                      <a:endParaRPr kumimoji="0" lang="en-US" sz="18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endParaRPr kumimoji="0" lang="zh-CN" altLang="en-US" sz="1600" b="1" i="0" u="none" strike="noStrike" cap="none" normalizeH="0" baseline="0">
                        <a:ln>
                          <a:noFill/>
                        </a:ln>
                        <a:solidFill>
                          <a:srgbClr val="000000"/>
                        </a:solidFill>
                        <a:effectLst/>
                        <a:latin typeface="+mn-ea"/>
                        <a:ea typeface="+mn-ea"/>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90230">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1800" b="1" i="0" u="none" strike="noStrike" cap="none" normalizeH="0" baseline="0" dirty="0">
                          <a:ln>
                            <a:noFill/>
                          </a:ln>
                          <a:solidFill>
                            <a:srgbClr val="FF0000"/>
                          </a:solidFill>
                          <a:effectLst/>
                          <a:latin typeface="华文隶书" panose="02010800040101010101" pitchFamily="2" charset="-122"/>
                          <a:ea typeface="华文隶书" panose="02010800040101010101" pitchFamily="2" charset="-122"/>
                          <a:sym typeface="Century Schoolbook" panose="02040604050505020304" pitchFamily="18" charset="0"/>
                        </a:rPr>
                        <a:t>Language</a:t>
                      </a:r>
                      <a:endParaRPr kumimoji="0" lang="en-US" sz="1800" b="1" i="0" u="none" strike="noStrike" cap="none" normalizeH="0" baseline="0" dirty="0">
                        <a:ln>
                          <a:noFill/>
                        </a:ln>
                        <a:solidFill>
                          <a:srgbClr val="FF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1800" b="1" i="0" u="none" strike="noStrike" cap="none" normalizeH="0" baseline="0" dirty="0">
                          <a:ln>
                            <a:noFill/>
                          </a:ln>
                          <a:solidFill>
                            <a:srgbClr val="FF0000"/>
                          </a:solidFill>
                          <a:effectLst/>
                          <a:latin typeface="华文隶书" panose="02010800040101010101" pitchFamily="2" charset="-122"/>
                          <a:ea typeface="华文隶书" panose="02010800040101010101" pitchFamily="2" charset="-122"/>
                          <a:sym typeface="Century Schoolbook" panose="02040604050505020304" pitchFamily="18" charset="0"/>
                        </a:rPr>
                        <a:t>Are the sentences correct?  Have you used the proper punctuation, words, sentence and paragraphs to express yourself?</a:t>
                      </a:r>
                      <a:endParaRPr kumimoji="0" lang="en-US" sz="1800" b="1" i="0" u="none" strike="noStrike" cap="none" normalizeH="0" baseline="0" dirty="0">
                        <a:ln>
                          <a:noFill/>
                        </a:ln>
                        <a:solidFill>
                          <a:srgbClr val="FF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endParaRPr kumimoji="0" lang="zh-CN" altLang="en-US" sz="1600" b="1" i="0" u="none" strike="noStrike" cap="none" normalizeH="0" baseline="0" dirty="0">
                        <a:ln>
                          <a:noFill/>
                        </a:ln>
                        <a:solidFill>
                          <a:srgbClr val="000000"/>
                        </a:solidFill>
                        <a:effectLst/>
                        <a:latin typeface="+mn-ea"/>
                        <a:ea typeface="+mn-ea"/>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6313">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18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rPr>
                        <a:t>Content</a:t>
                      </a:r>
                      <a:endParaRPr kumimoji="0" lang="en-US" sz="18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18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rPr>
                        <a:t>Have you included all the points  of views?</a:t>
                      </a:r>
                      <a:endParaRPr kumimoji="0" lang="en-US" sz="18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18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rPr>
                        <a:t>Are the details suitable?</a:t>
                      </a:r>
                      <a:endParaRPr kumimoji="0" lang="en-US" sz="18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endParaRPr kumimoji="0" lang="zh-CN" altLang="en-US" sz="1600" b="1" i="0" u="none" strike="noStrike" cap="none" normalizeH="0" baseline="0">
                        <a:ln>
                          <a:noFill/>
                        </a:ln>
                        <a:solidFill>
                          <a:srgbClr val="000000"/>
                        </a:solidFill>
                        <a:effectLst/>
                        <a:latin typeface="+mn-ea"/>
                        <a:ea typeface="+mn-ea"/>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6313">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1800" b="1" i="0" u="none" strike="noStrike" cap="none" normalizeH="0" baseline="0" dirty="0">
                          <a:ln>
                            <a:noFill/>
                          </a:ln>
                          <a:solidFill>
                            <a:srgbClr val="FF0000"/>
                          </a:solidFill>
                          <a:effectLst/>
                          <a:latin typeface="华文隶书" panose="02010800040101010101" pitchFamily="2" charset="-122"/>
                          <a:ea typeface="华文隶书" panose="02010800040101010101" pitchFamily="2" charset="-122"/>
                          <a:sym typeface="Century Schoolbook" panose="02040604050505020304" pitchFamily="18" charset="0"/>
                        </a:rPr>
                        <a:t>tone</a:t>
                      </a:r>
                      <a:endParaRPr kumimoji="0" lang="en-US" sz="1800" b="1" i="0" u="none" strike="noStrike" cap="none" normalizeH="0" baseline="0" dirty="0">
                        <a:ln>
                          <a:noFill/>
                        </a:ln>
                        <a:solidFill>
                          <a:srgbClr val="FF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1800" b="1" i="0" u="none" strike="noStrike" cap="none" normalizeH="0" baseline="0" dirty="0">
                          <a:ln>
                            <a:noFill/>
                          </a:ln>
                          <a:solidFill>
                            <a:srgbClr val="FF0000"/>
                          </a:solidFill>
                          <a:effectLst/>
                          <a:latin typeface="华文隶书" panose="02010800040101010101" pitchFamily="2" charset="-122"/>
                          <a:ea typeface="华文隶书" panose="02010800040101010101" pitchFamily="2" charset="-122"/>
                          <a:sym typeface="Century Schoolbook" panose="02040604050505020304" pitchFamily="18" charset="0"/>
                        </a:rPr>
                        <a:t>Have you shown your politeness and sincerity all through the writing?</a:t>
                      </a:r>
                      <a:endParaRPr kumimoji="0" lang="en-US" sz="1800" b="1" i="0" u="none" strike="noStrike" cap="none" normalizeH="0" baseline="0" dirty="0">
                        <a:ln>
                          <a:noFill/>
                        </a:ln>
                        <a:solidFill>
                          <a:srgbClr val="FF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endParaRPr kumimoji="0" lang="zh-CN" altLang="en-US" sz="1600" b="1" i="0" u="none" strike="noStrike" cap="none" normalizeH="0" baseline="0" dirty="0">
                        <a:ln>
                          <a:noFill/>
                        </a:ln>
                        <a:solidFill>
                          <a:srgbClr val="000000"/>
                        </a:solidFill>
                        <a:effectLst/>
                        <a:latin typeface="+mn-ea"/>
                        <a:ea typeface="+mn-ea"/>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6829" name="Rectangle 8"/>
          <p:cNvSpPr>
            <a:spLocks noChangeArrowheads="1"/>
          </p:cNvSpPr>
          <p:nvPr/>
        </p:nvSpPr>
        <p:spPr bwMode="auto">
          <a:xfrm>
            <a:off x="285720" y="428610"/>
            <a:ext cx="8607119" cy="953723"/>
          </a:xfrm>
          <a:prstGeom prst="rect">
            <a:avLst/>
          </a:prstGeom>
          <a:effectLst>
            <a:softEdge rad="127000"/>
          </a:effectLst>
        </p:spPr>
        <p:style>
          <a:lnRef idx="1">
            <a:schemeClr val="accent2"/>
          </a:lnRef>
          <a:fillRef idx="3">
            <a:schemeClr val="accent2"/>
          </a:fillRef>
          <a:effectRef idx="2">
            <a:schemeClr val="accent2"/>
          </a:effectRef>
          <a:fontRef idx="minor">
            <a:schemeClr val="lt1"/>
          </a:fontRef>
        </p:style>
        <p:txBody>
          <a:bodyPr wrap="square">
            <a:spAutoFit/>
          </a:bodyPr>
          <a:lstStyle/>
          <a:p>
            <a:pPr algn="just">
              <a:lnSpc>
                <a:spcPct val="120000"/>
              </a:lnSpc>
              <a:spcBef>
                <a:spcPct val="20000"/>
              </a:spcBef>
              <a:buClr>
                <a:schemeClr val="hlink"/>
              </a:buClr>
              <a:buFont typeface="Wingdings" panose="05000000000000000000" pitchFamily="2" charset="2"/>
              <a:buNone/>
            </a:pPr>
            <a:r>
              <a:rPr lang="en-US" altLang="zh-CN" sz="1600" b="1" dirty="0"/>
              <a:t>Work in groups of four. Each member read the article and others comment on your classmate’s work. Then choose the best one out to show in the class. When discussing, you should pay attention to the following hints.</a:t>
            </a:r>
            <a:endParaRPr lang="en-US" altLang="zh-CN" sz="1600" b="1" dirty="0"/>
          </a:p>
        </p:txBody>
      </p:sp>
      <p:sp>
        <p:nvSpPr>
          <p:cNvPr id="5" name="灯片编号占位符 4"/>
          <p:cNvSpPr>
            <a:spLocks noGrp="1"/>
          </p:cNvSpPr>
          <p:nvPr>
            <p:ph type="sldNum" sz="quarter" idx="12"/>
          </p:nvPr>
        </p:nvSpPr>
        <p:spPr/>
        <p:txBody>
          <a:bodyPr/>
          <a:lstStyle/>
          <a:p>
            <a:pPr>
              <a:defRPr/>
            </a:pPr>
            <a:fld id="{08F0906E-2F1F-4E55-9F25-6536644F7575}" type="slidenum">
              <a:rPr lang="zh-CN" altLang="en-US" smtClean="0"/>
            </a:fld>
            <a:endParaRPr lang="zh-CN" altLang="en-US" sz="1800" b="0">
              <a:solidFill>
                <a:schemeClr val="tx1"/>
              </a:solidFill>
            </a:endParaRPr>
          </a:p>
        </p:txBody>
      </p:sp>
      <p:sp>
        <p:nvSpPr>
          <p:cNvPr id="6" name="TextBox 10"/>
          <p:cNvSpPr txBox="1">
            <a:spLocks noChangeArrowheads="1"/>
          </p:cNvSpPr>
          <p:nvPr/>
        </p:nvSpPr>
        <p:spPr bwMode="auto">
          <a:xfrm>
            <a:off x="3237020" y="-42938"/>
            <a:ext cx="201614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zh-CN" sz="2000" b="1" dirty="0">
                <a:solidFill>
                  <a:srgbClr val="0000CC"/>
                </a:solidFill>
                <a:latin typeface="Comic Sans MS" panose="030F0702030302020204" pitchFamily="66" charset="0"/>
                <a:ea typeface="华文楷体" panose="02010600040101010101" pitchFamily="2" charset="-122"/>
                <a:sym typeface="Century Schoolbook" panose="02040604050505020304" pitchFamily="18" charset="0"/>
              </a:rPr>
              <a:t>Assessment </a:t>
            </a:r>
            <a:endParaRPr lang="en-US" altLang="zh-CN" sz="2000" b="1" dirty="0">
              <a:solidFill>
                <a:srgbClr val="0000CC"/>
              </a:solidFill>
              <a:latin typeface="Comic Sans MS" panose="030F0702030302020204" pitchFamily="66" charset="0"/>
              <a:ea typeface="华文楷体" panose="02010600040101010101" pitchFamily="2" charset="-122"/>
              <a:sym typeface="Century Schoolbook" panose="02040604050505020304" pitchFamily="18" charset="0"/>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6829"/>
                                        </p:tgtEl>
                                        <p:attrNameLst>
                                          <p:attrName>style.visibility</p:attrName>
                                        </p:attrNameLst>
                                      </p:cBhvr>
                                      <p:to>
                                        <p:strVal val="visible"/>
                                      </p:to>
                                    </p:set>
                                    <p:animEffect transition="in" filter="randombar(horizontal)">
                                      <p:cBhvr>
                                        <p:cTn id="7" dur="500"/>
                                        <p:tgtEl>
                                          <p:spTgt spid="768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wipe(down)">
                                      <p:cBhvr>
                                        <p:cTn id="12" dur="362">
                                          <p:stCondLst>
                                            <p:cond delay="0"/>
                                          </p:stCondLst>
                                        </p:cTn>
                                        <p:tgtEl>
                                          <p:spTgt spid="21507"/>
                                        </p:tgtEl>
                                      </p:cBhvr>
                                    </p:animEffect>
                                    <p:anim calcmode="lin" valueType="num">
                                      <p:cBhvr>
                                        <p:cTn id="13" dur="1139" tmFilter="0,0; 0.14,0.36; 0.43,0.73; 0.71,0.91; 1.0,1.0">
                                          <p:stCondLst>
                                            <p:cond delay="0"/>
                                          </p:stCondLst>
                                        </p:cTn>
                                        <p:tgtEl>
                                          <p:spTgt spid="21507"/>
                                        </p:tgtEl>
                                        <p:attrNameLst>
                                          <p:attrName>ppt_x</p:attrName>
                                        </p:attrNameLst>
                                      </p:cBhvr>
                                      <p:tavLst>
                                        <p:tav tm="0">
                                          <p:val>
                                            <p:strVal val="#ppt_x-0.25"/>
                                          </p:val>
                                        </p:tav>
                                        <p:tav tm="100000">
                                          <p:val>
                                            <p:strVal val="#ppt_x"/>
                                          </p:val>
                                        </p:tav>
                                      </p:tavLst>
                                    </p:anim>
                                    <p:anim calcmode="lin" valueType="num">
                                      <p:cBhvr>
                                        <p:cTn id="14" dur="415" tmFilter="0.0,0.0; 0.25,0.07; 0.50,0.2; 0.75,0.467; 1.0,1.0">
                                          <p:stCondLst>
                                            <p:cond delay="0"/>
                                          </p:stCondLst>
                                        </p:cTn>
                                        <p:tgtEl>
                                          <p:spTgt spid="21507"/>
                                        </p:tgtEl>
                                        <p:attrNameLst>
                                          <p:attrName>ppt_y</p:attrName>
                                        </p:attrNameLst>
                                      </p:cBhvr>
                                      <p:tavLst>
                                        <p:tav tm="0" fmla="#ppt_y-sin(pi*$)/3">
                                          <p:val>
                                            <p:fltVal val="0.5"/>
                                          </p:val>
                                        </p:tav>
                                        <p:tav tm="100000">
                                          <p:val>
                                            <p:fltVal val="1"/>
                                          </p:val>
                                        </p:tav>
                                      </p:tavLst>
                                    </p:anim>
                                    <p:anim calcmode="lin" valueType="num">
                                      <p:cBhvr>
                                        <p:cTn id="15" dur="415" tmFilter="0, 0; 0.125,0.2665; 0.25,0.4; 0.375,0.465; 0.5,0.5;  0.625,0.535; 0.75,0.6; 0.875,0.7335; 1,1">
                                          <p:stCondLst>
                                            <p:cond delay="415"/>
                                          </p:stCondLst>
                                        </p:cTn>
                                        <p:tgtEl>
                                          <p:spTgt spid="21507"/>
                                        </p:tgtEl>
                                        <p:attrNameLst>
                                          <p:attrName>ppt_y</p:attrName>
                                        </p:attrNameLst>
                                      </p:cBhvr>
                                      <p:tavLst>
                                        <p:tav tm="0" fmla="#ppt_y-sin(pi*$)/9">
                                          <p:val>
                                            <p:fltVal val="0"/>
                                          </p:val>
                                        </p:tav>
                                        <p:tav tm="100000">
                                          <p:val>
                                            <p:fltVal val="1"/>
                                          </p:val>
                                        </p:tav>
                                      </p:tavLst>
                                    </p:anim>
                                    <p:anim calcmode="lin" valueType="num">
                                      <p:cBhvr>
                                        <p:cTn id="16" dur="207" tmFilter="0, 0; 0.125,0.2665; 0.25,0.4; 0.375,0.465; 0.5,0.5;  0.625,0.535; 0.75,0.6; 0.875,0.7335; 1,1">
                                          <p:stCondLst>
                                            <p:cond delay="828"/>
                                          </p:stCondLst>
                                        </p:cTn>
                                        <p:tgtEl>
                                          <p:spTgt spid="21507"/>
                                        </p:tgtEl>
                                        <p:attrNameLst>
                                          <p:attrName>ppt_y</p:attrName>
                                        </p:attrNameLst>
                                      </p:cBhvr>
                                      <p:tavLst>
                                        <p:tav tm="0" fmla="#ppt_y-sin(pi*$)/27">
                                          <p:val>
                                            <p:fltVal val="0"/>
                                          </p:val>
                                        </p:tav>
                                        <p:tav tm="100000">
                                          <p:val>
                                            <p:fltVal val="1"/>
                                          </p:val>
                                        </p:tav>
                                      </p:tavLst>
                                    </p:anim>
                                    <p:anim calcmode="lin" valueType="num">
                                      <p:cBhvr>
                                        <p:cTn id="17" dur="103" tmFilter="0, 0; 0.125,0.2665; 0.25,0.4; 0.375,0.465; 0.5,0.5;  0.625,0.535; 0.75,0.6; 0.875,0.7335; 1,1">
                                          <p:stCondLst>
                                            <p:cond delay="1035"/>
                                          </p:stCondLst>
                                        </p:cTn>
                                        <p:tgtEl>
                                          <p:spTgt spid="21507"/>
                                        </p:tgtEl>
                                        <p:attrNameLst>
                                          <p:attrName>ppt_y</p:attrName>
                                        </p:attrNameLst>
                                      </p:cBhvr>
                                      <p:tavLst>
                                        <p:tav tm="0" fmla="#ppt_y-sin(pi*$)/81">
                                          <p:val>
                                            <p:fltVal val="0"/>
                                          </p:val>
                                        </p:tav>
                                        <p:tav tm="100000">
                                          <p:val>
                                            <p:fltVal val="1"/>
                                          </p:val>
                                        </p:tav>
                                      </p:tavLst>
                                    </p:anim>
                                    <p:animScale>
                                      <p:cBhvr>
                                        <p:cTn id="18" dur="16">
                                          <p:stCondLst>
                                            <p:cond delay="406"/>
                                          </p:stCondLst>
                                        </p:cTn>
                                        <p:tgtEl>
                                          <p:spTgt spid="21507"/>
                                        </p:tgtEl>
                                      </p:cBhvr>
                                      <p:to x="100000" y="60000"/>
                                    </p:animScale>
                                    <p:animScale>
                                      <p:cBhvr>
                                        <p:cTn id="19" dur="104" decel="50000">
                                          <p:stCondLst>
                                            <p:cond delay="423"/>
                                          </p:stCondLst>
                                        </p:cTn>
                                        <p:tgtEl>
                                          <p:spTgt spid="21507"/>
                                        </p:tgtEl>
                                      </p:cBhvr>
                                      <p:to x="100000" y="100000"/>
                                    </p:animScale>
                                    <p:animScale>
                                      <p:cBhvr>
                                        <p:cTn id="20" dur="16">
                                          <p:stCondLst>
                                            <p:cond delay="820"/>
                                          </p:stCondLst>
                                        </p:cTn>
                                        <p:tgtEl>
                                          <p:spTgt spid="21507"/>
                                        </p:tgtEl>
                                      </p:cBhvr>
                                      <p:to x="100000" y="80000"/>
                                    </p:animScale>
                                    <p:animScale>
                                      <p:cBhvr>
                                        <p:cTn id="21" dur="104" decel="50000">
                                          <p:stCondLst>
                                            <p:cond delay="836"/>
                                          </p:stCondLst>
                                        </p:cTn>
                                        <p:tgtEl>
                                          <p:spTgt spid="21507"/>
                                        </p:tgtEl>
                                      </p:cBhvr>
                                      <p:to x="100000" y="100000"/>
                                    </p:animScale>
                                    <p:animScale>
                                      <p:cBhvr>
                                        <p:cTn id="22" dur="16">
                                          <p:stCondLst>
                                            <p:cond delay="1026"/>
                                          </p:stCondLst>
                                        </p:cTn>
                                        <p:tgtEl>
                                          <p:spTgt spid="21507"/>
                                        </p:tgtEl>
                                      </p:cBhvr>
                                      <p:to x="100000" y="90000"/>
                                    </p:animScale>
                                    <p:animScale>
                                      <p:cBhvr>
                                        <p:cTn id="23" dur="104" decel="50000">
                                          <p:stCondLst>
                                            <p:cond delay="1042"/>
                                          </p:stCondLst>
                                        </p:cTn>
                                        <p:tgtEl>
                                          <p:spTgt spid="21507"/>
                                        </p:tgtEl>
                                      </p:cBhvr>
                                      <p:to x="100000" y="100000"/>
                                    </p:animScale>
                                    <p:animScale>
                                      <p:cBhvr>
                                        <p:cTn id="24" dur="16">
                                          <p:stCondLst>
                                            <p:cond delay="1130"/>
                                          </p:stCondLst>
                                        </p:cTn>
                                        <p:tgtEl>
                                          <p:spTgt spid="21507"/>
                                        </p:tgtEl>
                                      </p:cBhvr>
                                      <p:to x="100000" y="95000"/>
                                    </p:animScale>
                                    <p:animScale>
                                      <p:cBhvr>
                                        <p:cTn id="25" dur="104" decel="50000">
                                          <p:stCondLst>
                                            <p:cond delay="1146"/>
                                          </p:stCondLst>
                                        </p:cTn>
                                        <p:tgtEl>
                                          <p:spTgt spid="2150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4">
            <a:hlinkClick r:id="rId1" action="ppaction://hlinksldjump"/>
          </p:cNvPr>
          <p:cNvSpPr>
            <a:spLocks noChangeArrowheads="1"/>
          </p:cNvSpPr>
          <p:nvPr/>
        </p:nvSpPr>
        <p:spPr bwMode="auto">
          <a:xfrm>
            <a:off x="1214414" y="142858"/>
            <a:ext cx="5143523" cy="321469"/>
          </a:xfrm>
          <a:prstGeom prst="roundRect">
            <a:avLst>
              <a:gd name="adj" fmla="val 50000"/>
            </a:avLst>
          </a:prstGeom>
          <a:solidFill>
            <a:srgbClr val="92D050"/>
          </a:solidFill>
          <a:ln w="12700" cmpd="sng">
            <a:solidFill>
              <a:srgbClr val="544438"/>
            </a:solidFill>
            <a:round/>
          </a:ln>
          <a:effectLst>
            <a:outerShdw dist="50800" dir="5400000" algn="ctr" rotWithShape="0">
              <a:schemeClr val="bg2">
                <a:alpha val="50000"/>
              </a:schemeClr>
            </a:outerShdw>
            <a:reflection blurRad="6350" stA="50000" endA="300" endPos="90000" dir="5400000" sy="-100000" algn="bl" rotWithShape="0"/>
          </a:effectLst>
        </p:spPr>
        <p:txBody>
          <a:bodyPr wrap="none" anchor="ctr"/>
          <a:lstStyle/>
          <a:p>
            <a:pPr marL="274955" indent="-274955" defTabSz="865505">
              <a:spcBef>
                <a:spcPts val="600"/>
              </a:spcBef>
              <a:buClr>
                <a:srgbClr val="BBE0E3"/>
              </a:buClr>
              <a:buSzPct val="70000"/>
              <a:buFont typeface="Wingdings" panose="05000000000000000000" pitchFamily="2" charset="2"/>
              <a:buNone/>
              <a:defRPr/>
            </a:pPr>
            <a:r>
              <a:rPr lang="en-US" sz="2400" b="1" dirty="0">
                <a:solidFill>
                  <a:srgbClr val="000000"/>
                </a:solidFill>
                <a:latin typeface="Century Schoolbook" panose="02040604050505020304" pitchFamily="18" charset="0"/>
                <a:sym typeface="Century Schoolbook" panose="02040604050505020304" pitchFamily="18" charset="0"/>
              </a:rPr>
              <a:t>Writing </a:t>
            </a:r>
            <a:r>
              <a:rPr lang="en-US" altLang="zh-CN" sz="2400" b="1" dirty="0">
                <a:solidFill>
                  <a:srgbClr val="000000"/>
                </a:solidFill>
                <a:latin typeface="Century Schoolbook" panose="02040604050505020304" pitchFamily="18" charset="0"/>
                <a:sym typeface="Century Schoolbook" panose="02040604050505020304" pitchFamily="18" charset="0"/>
              </a:rPr>
              <a:t>3(</a:t>
            </a:r>
            <a:r>
              <a:rPr lang="zh-CN" altLang="en-US" sz="2400" b="1" dirty="0">
                <a:solidFill>
                  <a:srgbClr val="FF0000"/>
                </a:solidFill>
                <a:latin typeface="Century Schoolbook" panose="02040604050505020304" pitchFamily="18" charset="0"/>
                <a:sym typeface="Century Schoolbook" panose="02040604050505020304" pitchFamily="18" charset="0"/>
              </a:rPr>
              <a:t>美国朋友生日聚会感谢信</a:t>
            </a:r>
            <a:r>
              <a:rPr lang="zh-CN" altLang="en-US" sz="2400" b="1" dirty="0">
                <a:solidFill>
                  <a:srgbClr val="000000"/>
                </a:solidFill>
                <a:latin typeface="Century Schoolbook" panose="02040604050505020304" pitchFamily="18" charset="0"/>
                <a:sym typeface="Century Schoolbook" panose="02040604050505020304" pitchFamily="18" charset="0"/>
              </a:rPr>
              <a:t>）</a:t>
            </a:r>
            <a:endParaRPr lang="en-US" sz="2400" b="1" dirty="0">
              <a:solidFill>
                <a:srgbClr val="000000"/>
              </a:solidFill>
              <a:latin typeface="Verdana" panose="020B0604030504040204" pitchFamily="34" charset="0"/>
              <a:ea typeface="DotumChe" pitchFamily="49" charset="-127"/>
              <a:sym typeface="Century Schoolbook" panose="02040604050505020304" pitchFamily="18" charset="0"/>
            </a:endParaRPr>
          </a:p>
        </p:txBody>
      </p:sp>
      <p:sp>
        <p:nvSpPr>
          <p:cNvPr id="6" name="文本框 96259"/>
          <p:cNvSpPr txBox="1">
            <a:spLocks noChangeArrowheads="1"/>
          </p:cNvSpPr>
          <p:nvPr/>
        </p:nvSpPr>
        <p:spPr bwMode="auto">
          <a:xfrm>
            <a:off x="285720" y="1000114"/>
            <a:ext cx="8358246" cy="3046988"/>
          </a:xfrm>
          <a:prstGeom prst="rect">
            <a:avLst/>
          </a:prstGeom>
          <a:solidFill>
            <a:srgbClr val="FFFF99"/>
          </a:solidFill>
          <a:ln w="9525">
            <a:solidFill>
              <a:srgbClr val="FF0000"/>
            </a:solidFill>
            <a:miter lim="800000"/>
          </a:ln>
          <a:effectLst>
            <a:softEdge rad="317500"/>
          </a:effectLst>
        </p:spPr>
        <p:txBody>
          <a:bodyPr wrap="square">
            <a:spAutoFit/>
          </a:bodyPr>
          <a:lstStyle/>
          <a:p>
            <a:r>
              <a:rPr lang="en-US" altLang="zh-CN" sz="2400" b="1" dirty="0">
                <a:solidFill>
                  <a:schemeClr val="tx1">
                    <a:lumMod val="85000"/>
                    <a:lumOff val="15000"/>
                  </a:schemeClr>
                </a:solidFill>
              </a:rPr>
              <a:t>   </a:t>
            </a:r>
            <a:r>
              <a:rPr lang="zh-CN" altLang="en-US" sz="2400" b="1" dirty="0"/>
              <a:t>假设你是李华，昨天参加了美国朋友</a:t>
            </a:r>
            <a:r>
              <a:rPr lang="en-US" altLang="zh-CN" sz="2400" b="1" dirty="0"/>
              <a:t>David</a:t>
            </a:r>
            <a:r>
              <a:rPr lang="zh-CN" altLang="en-US" sz="2400" b="1" dirty="0"/>
              <a:t>的生日聚会，</a:t>
            </a:r>
            <a:r>
              <a:rPr lang="zh-CN" altLang="zh-CN" sz="2400" b="1" kern="100" dirty="0">
                <a:latin typeface="+mj-ea"/>
                <a:cs typeface="Times New Roman" panose="02020603050405020304"/>
              </a:rPr>
              <a:t>请你给</a:t>
            </a:r>
            <a:r>
              <a:rPr lang="zh-CN" altLang="en-US" sz="2400" b="1" kern="100" dirty="0">
                <a:latin typeface="+mj-ea"/>
                <a:cs typeface="Times New Roman" panose="02020603050405020304"/>
              </a:rPr>
              <a:t>他</a:t>
            </a:r>
            <a:r>
              <a:rPr lang="zh-CN" altLang="zh-CN" sz="2400" b="1" kern="100" dirty="0">
                <a:latin typeface="+mj-ea"/>
                <a:cs typeface="Times New Roman" panose="02020603050405020304"/>
              </a:rPr>
              <a:t>写封信，表示感谢。要点如下：</a:t>
            </a:r>
            <a:endParaRPr lang="en-US" altLang="zh-CN" sz="2400" b="1" dirty="0"/>
          </a:p>
          <a:p>
            <a:pPr marL="457200" indent="-457200" algn="just">
              <a:buAutoNum type="arabicPeriod"/>
            </a:pPr>
            <a:r>
              <a:rPr lang="zh-CN" altLang="en-US" sz="2400" b="1" dirty="0">
                <a:solidFill>
                  <a:schemeClr val="tx1">
                    <a:lumMod val="85000"/>
                    <a:lumOff val="15000"/>
                  </a:schemeClr>
                </a:solidFill>
              </a:rPr>
              <a:t>简述生日聚会的</a:t>
            </a:r>
            <a:r>
              <a:rPr lang="zh-CN" altLang="en-US" sz="2400" b="1" dirty="0">
                <a:solidFill>
                  <a:srgbClr val="FF0000"/>
                </a:solidFill>
              </a:rPr>
              <a:t>盛况</a:t>
            </a:r>
            <a:r>
              <a:rPr lang="zh-CN" altLang="en-US" sz="2400" b="1" dirty="0">
                <a:solidFill>
                  <a:schemeClr val="tx1">
                    <a:lumMod val="85000"/>
                    <a:lumOff val="15000"/>
                  </a:schemeClr>
                </a:solidFill>
              </a:rPr>
              <a:t>，表达对</a:t>
            </a:r>
            <a:r>
              <a:rPr lang="zh-CN" altLang="en-US" sz="2400" b="1" dirty="0">
                <a:solidFill>
                  <a:srgbClr val="FF0000"/>
                </a:solidFill>
              </a:rPr>
              <a:t>聚会的喜爱</a:t>
            </a:r>
            <a:r>
              <a:rPr lang="zh-CN" altLang="en-US" sz="2400" b="1" dirty="0">
                <a:solidFill>
                  <a:schemeClr val="tx1">
                    <a:lumMod val="85000"/>
                    <a:lumOff val="15000"/>
                  </a:schemeClr>
                </a:solidFill>
              </a:rPr>
              <a:t>；</a:t>
            </a:r>
            <a:endParaRPr lang="en-US" altLang="zh-CN" sz="2400" b="1" dirty="0">
              <a:solidFill>
                <a:schemeClr val="tx1">
                  <a:lumMod val="85000"/>
                  <a:lumOff val="15000"/>
                </a:schemeClr>
              </a:solidFill>
            </a:endParaRPr>
          </a:p>
          <a:p>
            <a:pPr marL="457200" indent="-457200" algn="just">
              <a:buAutoNum type="arabicPeriod"/>
            </a:pPr>
            <a:r>
              <a:rPr lang="zh-CN" altLang="en-US" sz="2400" b="1" dirty="0">
                <a:solidFill>
                  <a:schemeClr val="tx1">
                    <a:lumMod val="85000"/>
                    <a:lumOff val="15000"/>
                  </a:schemeClr>
                </a:solidFill>
              </a:rPr>
              <a:t>感谢他的</a:t>
            </a:r>
            <a:r>
              <a:rPr lang="zh-CN" altLang="en-US" sz="2400" b="1" dirty="0">
                <a:solidFill>
                  <a:srgbClr val="FF0000"/>
                </a:solidFill>
              </a:rPr>
              <a:t>热情款待</a:t>
            </a:r>
            <a:r>
              <a:rPr lang="zh-CN" altLang="en-US" sz="2400" b="1" dirty="0">
                <a:solidFill>
                  <a:schemeClr val="tx1">
                    <a:lumMod val="85000"/>
                    <a:lumOff val="15000"/>
                  </a:schemeClr>
                </a:solidFill>
              </a:rPr>
              <a:t>；</a:t>
            </a:r>
            <a:endParaRPr lang="en-US" altLang="zh-CN" sz="2400" b="1" dirty="0">
              <a:solidFill>
                <a:schemeClr val="tx1">
                  <a:lumMod val="85000"/>
                  <a:lumOff val="15000"/>
                </a:schemeClr>
              </a:solidFill>
            </a:endParaRPr>
          </a:p>
          <a:p>
            <a:pPr marL="457200" indent="-457200" algn="just">
              <a:buAutoNum type="arabicPeriod"/>
            </a:pPr>
            <a:r>
              <a:rPr lang="zh-CN" altLang="en-US" sz="2400" b="1" dirty="0">
                <a:solidFill>
                  <a:schemeClr val="tx1">
                    <a:lumMod val="85000"/>
                    <a:lumOff val="15000"/>
                  </a:schemeClr>
                </a:solidFill>
              </a:rPr>
              <a:t>对</a:t>
            </a:r>
            <a:r>
              <a:rPr lang="en-US" altLang="zh-CN" sz="2400" b="1" dirty="0">
                <a:solidFill>
                  <a:schemeClr val="tx1">
                    <a:lumMod val="85000"/>
                    <a:lumOff val="15000"/>
                  </a:schemeClr>
                </a:solidFill>
              </a:rPr>
              <a:t>David</a:t>
            </a:r>
            <a:r>
              <a:rPr lang="zh-CN" altLang="en-US" sz="2400" b="1" dirty="0">
                <a:solidFill>
                  <a:schemeClr val="tx1">
                    <a:lumMod val="85000"/>
                    <a:lumOff val="15000"/>
                  </a:schemeClr>
                </a:solidFill>
              </a:rPr>
              <a:t>的</a:t>
            </a:r>
            <a:r>
              <a:rPr lang="zh-CN" altLang="en-US" sz="2400" b="1" dirty="0">
                <a:solidFill>
                  <a:srgbClr val="FF0000"/>
                </a:solidFill>
              </a:rPr>
              <a:t>祝福</a:t>
            </a:r>
            <a:r>
              <a:rPr lang="zh-CN" altLang="en-US" sz="2400" b="1" dirty="0">
                <a:solidFill>
                  <a:schemeClr val="tx1">
                    <a:lumMod val="85000"/>
                    <a:lumOff val="15000"/>
                  </a:schemeClr>
                </a:solidFill>
              </a:rPr>
              <a:t>。</a:t>
            </a:r>
            <a:endParaRPr lang="zh-CN" altLang="en-US" sz="2400" b="1" dirty="0">
              <a:solidFill>
                <a:srgbClr val="FF0000"/>
              </a:solidFill>
            </a:endParaRPr>
          </a:p>
          <a:p>
            <a:pPr algn="just" eaLnBrk="0" hangingPunct="0">
              <a:spcAft>
                <a:spcPts val="0"/>
              </a:spcAft>
              <a:tabLst>
                <a:tab pos="270510" algn="l"/>
                <a:tab pos="1620520" algn="l"/>
                <a:tab pos="2970530" algn="l"/>
              </a:tabLst>
            </a:pPr>
            <a:r>
              <a:rPr lang="zh-CN" altLang="zh-CN" sz="2400" b="1" kern="0" dirty="0">
                <a:solidFill>
                  <a:srgbClr val="000000"/>
                </a:solidFill>
                <a:latin typeface="Times New Roman" panose="02020603050405020304"/>
                <a:ea typeface="宋体" panose="02010600030101010101" pitchFamily="2" charset="-122"/>
                <a:cs typeface="Times New Roman" panose="02020603050405020304"/>
              </a:rPr>
              <a:t>注意：</a:t>
            </a:r>
            <a:endParaRPr lang="zh-CN" altLang="zh-CN" sz="2400" b="1" kern="100" dirty="0">
              <a:solidFill>
                <a:srgbClr val="000000"/>
              </a:solidFill>
              <a:latin typeface="Calibri" panose="020F0502020204030204"/>
              <a:ea typeface="宋体" panose="02010600030101010101" pitchFamily="2" charset="-122"/>
            </a:endParaRPr>
          </a:p>
          <a:p>
            <a:pPr indent="266700" algn="just" eaLnBrk="0" hangingPunct="0">
              <a:spcAft>
                <a:spcPts val="0"/>
              </a:spcAft>
              <a:tabLst>
                <a:tab pos="270510" algn="l"/>
                <a:tab pos="1620520" algn="l"/>
                <a:tab pos="2970530" algn="l"/>
              </a:tabLst>
            </a:pPr>
            <a:r>
              <a:rPr lang="en-US" altLang="zh-CN" sz="2400" b="1" kern="0" dirty="0">
                <a:solidFill>
                  <a:srgbClr val="000000"/>
                </a:solidFill>
                <a:latin typeface="Times New Roman" panose="02020603050405020304"/>
                <a:ea typeface="宋体" panose="02010600030101010101" pitchFamily="2" charset="-122"/>
              </a:rPr>
              <a:t>1. </a:t>
            </a:r>
            <a:r>
              <a:rPr lang="zh-CN" altLang="zh-CN" sz="2400" b="1" kern="0" dirty="0">
                <a:latin typeface="Times New Roman" panose="02020603050405020304"/>
                <a:ea typeface="宋体" panose="02010600030101010101" pitchFamily="2" charset="-122"/>
                <a:cs typeface="Times New Roman" panose="02020603050405020304"/>
              </a:rPr>
              <a:t>词数</a:t>
            </a:r>
            <a:r>
              <a:rPr lang="en-US" altLang="zh-CN" sz="2400" b="1" kern="0" dirty="0">
                <a:latin typeface="Times New Roman" panose="02020603050405020304"/>
                <a:ea typeface="宋体" panose="02010600030101010101" pitchFamily="2" charset="-122"/>
              </a:rPr>
              <a:t>80</a:t>
            </a:r>
            <a:r>
              <a:rPr lang="zh-CN" altLang="zh-CN" sz="2400" b="1" kern="0" dirty="0">
                <a:latin typeface="Times New Roman" panose="02020603050405020304"/>
                <a:ea typeface="宋体" panose="02010600030101010101" pitchFamily="2" charset="-122"/>
                <a:cs typeface="Times New Roman" panose="02020603050405020304"/>
              </a:rPr>
              <a:t>左右；</a:t>
            </a:r>
            <a:endParaRPr lang="zh-CN" altLang="zh-CN" sz="2400" b="1" kern="100" dirty="0">
              <a:latin typeface="Calibri" panose="020F0502020204030204"/>
              <a:ea typeface="宋体" panose="02010600030101010101" pitchFamily="2" charset="-122"/>
            </a:endParaRPr>
          </a:p>
          <a:p>
            <a:pPr indent="276225" algn="just" eaLnBrk="0" hangingPunct="0">
              <a:spcAft>
                <a:spcPts val="0"/>
              </a:spcAft>
              <a:tabLst>
                <a:tab pos="270510" algn="l"/>
                <a:tab pos="1620520" algn="l"/>
                <a:tab pos="2970530" algn="l"/>
              </a:tabLst>
            </a:pPr>
            <a:r>
              <a:rPr lang="en-US" altLang="zh-CN" sz="2400" b="1" kern="0" dirty="0">
                <a:latin typeface="Times New Roman" panose="02020603050405020304"/>
                <a:ea typeface="宋体" panose="02010600030101010101" pitchFamily="2" charset="-122"/>
              </a:rPr>
              <a:t>2. </a:t>
            </a:r>
            <a:r>
              <a:rPr lang="zh-CN" altLang="zh-CN" sz="2400" b="1" kern="0" dirty="0">
                <a:latin typeface="Times New Roman" panose="02020603050405020304"/>
                <a:ea typeface="宋体" panose="02010600030101010101" pitchFamily="2" charset="-122"/>
                <a:cs typeface="Times New Roman" panose="02020603050405020304"/>
              </a:rPr>
              <a:t>可以适当增加细节，以使行文连贯。</a:t>
            </a:r>
            <a:r>
              <a:rPr lang="zh-CN" altLang="en-US" sz="2400" b="1" dirty="0"/>
              <a:t>                                                                    </a:t>
            </a:r>
            <a:endParaRPr lang="zh-CN" altLang="en-US" sz="2400" b="1" dirty="0"/>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additive="base">
                                        <p:cTn id="2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additive="base">
                                        <p:cTn id="3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additive="base">
                                        <p:cTn id="4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additive="base">
                                        <p:cTn id="4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 calcmode="lin" valueType="num">
                                      <p:cBhvr additive="base">
                                        <p:cTn id="5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anim calcmode="lin" valueType="num">
                                      <p:cBhvr additive="base">
                                        <p:cTn id="5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P spid="6" grpId="0" animBg="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281921" y="627615"/>
            <a:ext cx="8610379" cy="4285787"/>
          </a:xfrm>
          <a:prstGeom prst="rect">
            <a:avLst/>
          </a:prstGeom>
          <a:solidFill>
            <a:srgbClr val="FFFF99"/>
          </a:solidFill>
          <a:ln>
            <a:solidFill>
              <a:srgbClr val="FF0000"/>
            </a:solidFill>
          </a:ln>
          <a:effectLst>
            <a:softEdge rad="317500"/>
          </a:effectLst>
        </p:spPr>
        <p:txBody>
          <a:bodyPr wrap="square" lIns="68579" tIns="34289" rIns="68579" bIns="34289" rtlCol="0">
            <a:spAutoFit/>
          </a:bodyPr>
          <a:lstStyle/>
          <a:p>
            <a:pPr defTabSz="685800" fontAlgn="auto">
              <a:spcBef>
                <a:spcPts val="0"/>
              </a:spcBef>
              <a:spcAft>
                <a:spcPts val="0"/>
              </a:spcAft>
            </a:pPr>
            <a:r>
              <a:rPr lang="en-US" altLang="zh-CN" sz="2600" b="1" dirty="0">
                <a:latin typeface="Cambria" panose="02040503050406030204" pitchFamily="18" charset="0"/>
                <a:ea typeface="Cambria" panose="02040503050406030204" pitchFamily="18" charset="0"/>
                <a:cs typeface="Calibri" panose="020F0502020204030204" pitchFamily="34" charset="0"/>
              </a:rPr>
              <a:t>Dear David,</a:t>
            </a:r>
            <a:endParaRPr lang="en-US" altLang="zh-CN" sz="2600" b="1" dirty="0">
              <a:latin typeface="Cambria" panose="02040503050406030204" pitchFamily="18" charset="0"/>
              <a:ea typeface="Cambria" panose="02040503050406030204" pitchFamily="18" charset="0"/>
              <a:cs typeface="Calibri" panose="020F0502020204030204" pitchFamily="34" charset="0"/>
            </a:endParaRPr>
          </a:p>
          <a:p>
            <a:pPr defTabSz="685800" fontAlgn="auto">
              <a:spcBef>
                <a:spcPts val="0"/>
              </a:spcBef>
              <a:spcAft>
                <a:spcPts val="0"/>
              </a:spcAft>
            </a:pPr>
            <a:r>
              <a:rPr lang="en-US" altLang="zh-CN" sz="2600" b="1" dirty="0">
                <a:latin typeface="Cambria" panose="02040503050406030204" pitchFamily="18" charset="0"/>
                <a:ea typeface="Cambria" panose="02040503050406030204" pitchFamily="18" charset="0"/>
                <a:cs typeface="Calibri" panose="020F0502020204030204" pitchFamily="34" charset="0"/>
              </a:rPr>
              <a:t>Para 1: </a:t>
            </a:r>
            <a:r>
              <a:rPr lang="en-US" altLang="zh-CN" sz="2600" b="1" u="sng" dirty="0">
                <a:latin typeface="Cambria" panose="02040503050406030204" pitchFamily="18" charset="0"/>
                <a:ea typeface="Cambria" panose="02040503050406030204" pitchFamily="18" charset="0"/>
                <a:cs typeface="Calibri" panose="020F0502020204030204" pitchFamily="34" charset="0"/>
              </a:rPr>
              <a:t>Writing purpose--show your </a:t>
            </a:r>
            <a:r>
              <a:rPr lang="en-US" altLang="zh-CN" sz="2600" b="1" u="sng" dirty="0">
                <a:solidFill>
                  <a:srgbClr val="FF0000"/>
                </a:solidFill>
                <a:latin typeface="Cambria" panose="02040503050406030204" pitchFamily="18" charset="0"/>
                <a:ea typeface="Cambria" panose="02040503050406030204" pitchFamily="18" charset="0"/>
                <a:cs typeface="Calibri" panose="020F0502020204030204" pitchFamily="34" charset="0"/>
              </a:rPr>
              <a:t>gratitude</a:t>
            </a:r>
            <a:endParaRPr lang="en-US" altLang="zh-CN" sz="2600" b="1" u="sng"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defTabSz="685800" fontAlgn="auto">
              <a:spcBef>
                <a:spcPts val="0"/>
              </a:spcBef>
              <a:spcAft>
                <a:spcPts val="0"/>
              </a:spcAft>
            </a:pPr>
            <a:endParaRPr lang="en-US" altLang="zh-CN" sz="2600" b="1"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defTabSz="685800" fontAlgn="auto">
              <a:spcBef>
                <a:spcPts val="0"/>
              </a:spcBef>
              <a:spcAft>
                <a:spcPts val="0"/>
              </a:spcAft>
            </a:pPr>
            <a:r>
              <a:rPr lang="en-US" altLang="zh-CN" sz="2600" b="1" dirty="0">
                <a:solidFill>
                  <a:prstClr val="black"/>
                </a:solidFill>
                <a:latin typeface="Cambria" panose="02040503050406030204" pitchFamily="18" charset="0"/>
                <a:ea typeface="Cambria" panose="02040503050406030204" pitchFamily="18" charset="0"/>
                <a:cs typeface="Calibri" panose="020F0502020204030204" pitchFamily="34" charset="0"/>
              </a:rPr>
              <a:t>Para 2: Body: </a:t>
            </a:r>
            <a:r>
              <a:rPr lang="en-US" altLang="zh-CN" sz="2600" b="1" u="sng" dirty="0">
                <a:solidFill>
                  <a:srgbClr val="FF0000"/>
                </a:solidFill>
                <a:latin typeface="Cambria" panose="02040503050406030204" pitchFamily="18" charset="0"/>
                <a:ea typeface="Cambria" panose="02040503050406030204" pitchFamily="18" charset="0"/>
                <a:cs typeface="Calibri" panose="020F0502020204030204" pitchFamily="34" charset="0"/>
              </a:rPr>
              <a:t>Detailed reasons and examples </a:t>
            </a:r>
            <a:r>
              <a:rPr lang="en-US" altLang="zh-CN" sz="2600" b="1" dirty="0">
                <a:latin typeface="Cambria" panose="02040503050406030204" pitchFamily="18" charset="0"/>
                <a:ea typeface="Cambria" panose="02040503050406030204" pitchFamily="18" charset="0"/>
                <a:cs typeface="Calibri" panose="020F0502020204030204" pitchFamily="34" charset="0"/>
              </a:rPr>
              <a:t>of</a:t>
            </a:r>
            <a:r>
              <a:rPr lang="en-US" altLang="zh-CN" sz="2600" b="1" dirty="0">
                <a:solidFill>
                  <a:prstClr val="black">
                    <a:lumMod val="65000"/>
                    <a:lumOff val="35000"/>
                  </a:prstClr>
                </a:solidFill>
                <a:latin typeface="Cambria" panose="02040503050406030204" pitchFamily="18" charset="0"/>
                <a:ea typeface="Cambria" panose="02040503050406030204" pitchFamily="18" charset="0"/>
                <a:cs typeface="Calibri" panose="020F0502020204030204" pitchFamily="34" charset="0"/>
              </a:rPr>
              <a:t> </a:t>
            </a:r>
            <a:r>
              <a:rPr lang="en-US" altLang="zh-CN" sz="2600" b="1" dirty="0">
                <a:latin typeface="Cambria" panose="02040503050406030204" pitchFamily="18" charset="0"/>
                <a:ea typeface="Cambria" panose="02040503050406030204" pitchFamily="18" charset="0"/>
                <a:cs typeface="Calibri" panose="020F0502020204030204" pitchFamily="34" charset="0"/>
              </a:rPr>
              <a:t>your thanks (personal experiences and feelings about the party…)</a:t>
            </a:r>
            <a:endParaRPr lang="en-US" altLang="zh-CN" sz="2600" b="1" dirty="0">
              <a:latin typeface="Cambria" panose="02040503050406030204" pitchFamily="18" charset="0"/>
              <a:ea typeface="Cambria" panose="02040503050406030204" pitchFamily="18" charset="0"/>
              <a:cs typeface="Calibri" panose="020F0502020204030204" pitchFamily="34" charset="0"/>
            </a:endParaRPr>
          </a:p>
          <a:p>
            <a:pPr defTabSz="685800" fontAlgn="auto">
              <a:spcBef>
                <a:spcPts val="0"/>
              </a:spcBef>
              <a:spcAft>
                <a:spcPts val="0"/>
              </a:spcAft>
            </a:pPr>
            <a:endParaRPr lang="en-US" altLang="zh-CN" sz="2600" b="1" dirty="0">
              <a:latin typeface="Cambria" panose="02040503050406030204" pitchFamily="18" charset="0"/>
              <a:ea typeface="Cambria" panose="02040503050406030204" pitchFamily="18" charset="0"/>
              <a:cs typeface="Calibri" panose="020F0502020204030204" pitchFamily="34" charset="0"/>
            </a:endParaRPr>
          </a:p>
          <a:p>
            <a:pPr defTabSz="685800" fontAlgn="auto">
              <a:spcBef>
                <a:spcPts val="0"/>
              </a:spcBef>
              <a:spcAft>
                <a:spcPts val="0"/>
              </a:spcAft>
            </a:pPr>
            <a:r>
              <a:rPr lang="en-US" altLang="zh-CN" sz="2600" b="1" dirty="0">
                <a:latin typeface="Cambria" panose="02040503050406030204" pitchFamily="18" charset="0"/>
                <a:ea typeface="Cambria" panose="02040503050406030204" pitchFamily="18" charset="0"/>
                <a:cs typeface="Calibri" panose="020F0502020204030204" pitchFamily="34" charset="0"/>
              </a:rPr>
              <a:t>Para 3: Ending: </a:t>
            </a:r>
            <a:r>
              <a:rPr lang="en-US" altLang="zh-CN" sz="2600" b="1" u="sng" dirty="0">
                <a:latin typeface="Cambria" panose="02040503050406030204" pitchFamily="18" charset="0"/>
                <a:ea typeface="Cambria" panose="02040503050406030204" pitchFamily="18" charset="0"/>
                <a:cs typeface="Calibri" panose="020F0502020204030204" pitchFamily="34" charset="0"/>
              </a:rPr>
              <a:t>Express your </a:t>
            </a:r>
            <a:r>
              <a:rPr lang="en-US" altLang="zh-CN" sz="2600" b="1" u="sng" dirty="0">
                <a:solidFill>
                  <a:srgbClr val="FF0000"/>
                </a:solidFill>
                <a:latin typeface="Cambria" panose="02040503050406030204" pitchFamily="18" charset="0"/>
                <a:ea typeface="Cambria" panose="02040503050406030204" pitchFamily="18" charset="0"/>
                <a:cs typeface="Calibri" panose="020F0502020204030204" pitchFamily="34" charset="0"/>
              </a:rPr>
              <a:t>appreciation </a:t>
            </a:r>
            <a:r>
              <a:rPr lang="en-US" altLang="zh-CN" sz="2600" b="1" dirty="0">
                <a:solidFill>
                  <a:schemeClr val="tx1">
                    <a:lumMod val="85000"/>
                    <a:lumOff val="15000"/>
                  </a:schemeClr>
                </a:solidFill>
                <a:latin typeface="Cambria" panose="02040503050406030204" pitchFamily="18" charset="0"/>
                <a:ea typeface="Cambria" panose="02040503050406030204" pitchFamily="18" charset="0"/>
                <a:cs typeface="Calibri" panose="020F0502020204030204" pitchFamily="34" charset="0"/>
              </a:rPr>
              <a:t>again</a:t>
            </a:r>
            <a:r>
              <a:rPr lang="en-US" altLang="zh-CN" sz="2600" b="1" dirty="0">
                <a:latin typeface="Cambria" panose="02040503050406030204" pitchFamily="18" charset="0"/>
                <a:ea typeface="Cambria" panose="02040503050406030204" pitchFamily="18" charset="0"/>
                <a:cs typeface="Calibri" panose="020F0502020204030204" pitchFamily="34" charset="0"/>
              </a:rPr>
              <a:t> and show your  expectation to reward.</a:t>
            </a:r>
            <a:endParaRPr lang="en-US" altLang="zh-CN" sz="26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defTabSz="685800" fontAlgn="auto">
              <a:spcBef>
                <a:spcPts val="0"/>
              </a:spcBef>
              <a:spcAft>
                <a:spcPts val="0"/>
              </a:spcAft>
            </a:pPr>
            <a:r>
              <a:rPr lang="en-US" altLang="zh-CN" sz="2000" b="1" dirty="0">
                <a:latin typeface="Cambria Math" panose="02040503050406030204" pitchFamily="18" charset="0"/>
                <a:ea typeface="Cambria Math" panose="02040503050406030204" pitchFamily="18" charset="0"/>
                <a:cs typeface="Calibri" panose="020F0502020204030204" pitchFamily="34" charset="0"/>
              </a:rPr>
              <a:t>                                                                                                  Yours sincerely,                                                                                                   									Li </a:t>
            </a:r>
            <a:r>
              <a:rPr lang="en-US" altLang="zh-CN" sz="2000" b="1" dirty="0" err="1">
                <a:latin typeface="Cambria Math" panose="02040503050406030204" pitchFamily="18" charset="0"/>
                <a:ea typeface="Cambria Math" panose="02040503050406030204" pitchFamily="18" charset="0"/>
                <a:cs typeface="Calibri" panose="020F0502020204030204" pitchFamily="34" charset="0"/>
              </a:rPr>
              <a:t>Hua</a:t>
            </a:r>
            <a:endParaRPr lang="en-US" altLang="zh-CN" sz="2000" b="1" dirty="0">
              <a:latin typeface="Cambria Math" panose="02040503050406030204" pitchFamily="18" charset="0"/>
              <a:ea typeface="Cambria Math" panose="02040503050406030204" pitchFamily="18" charset="0"/>
              <a:cs typeface="Calibri" panose="020F0502020204030204" pitchFamily="34" charset="0"/>
            </a:endParaRPr>
          </a:p>
        </p:txBody>
      </p:sp>
      <p:sp>
        <p:nvSpPr>
          <p:cNvPr id="44" name="AutoShape 34">
            <a:hlinkClick r:id="rId1" action="ppaction://hlinksldjump"/>
          </p:cNvPr>
          <p:cNvSpPr>
            <a:spLocks noChangeArrowheads="1"/>
          </p:cNvSpPr>
          <p:nvPr/>
        </p:nvSpPr>
        <p:spPr bwMode="auto">
          <a:xfrm>
            <a:off x="1285852" y="0"/>
            <a:ext cx="5286412" cy="482204"/>
          </a:xfrm>
          <a:prstGeom prst="roundRect">
            <a:avLst>
              <a:gd name="adj" fmla="val 50000"/>
            </a:avLst>
          </a:prstGeom>
          <a:solidFill>
            <a:srgbClr val="92D050"/>
          </a:solidFill>
          <a:ln w="12700" cmpd="sng">
            <a:solidFill>
              <a:srgbClr val="544438"/>
            </a:solidFill>
            <a:round/>
          </a:ln>
          <a:effectLst>
            <a:outerShdw dist="50800" dir="5400000" algn="ctr" rotWithShape="0">
              <a:schemeClr val="bg2">
                <a:alpha val="50000"/>
              </a:schemeClr>
            </a:outerShdw>
            <a:reflection blurRad="6350" stA="50000" endA="300" endPos="55000" dir="5400000" sy="-100000" algn="bl" rotWithShape="0"/>
          </a:effectLst>
        </p:spPr>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sz="2400" b="1" dirty="0">
                <a:latin typeface="Century Schoolbook" panose="02040604050505020304" pitchFamily="18" charset="0"/>
                <a:sym typeface="Century Schoolbook" panose="02040604050505020304" pitchFamily="18" charset="0"/>
              </a:rPr>
              <a:t>Format</a:t>
            </a:r>
            <a:r>
              <a:rPr lang="en-US" altLang="zh-CN" sz="2400" b="1" dirty="0">
                <a:solidFill>
                  <a:srgbClr val="000000"/>
                </a:solidFill>
                <a:latin typeface="Century Schoolbook" panose="02040604050505020304" pitchFamily="18" charset="0"/>
                <a:sym typeface="Century Schoolbook" panose="02040604050505020304" pitchFamily="18" charset="0"/>
              </a:rPr>
              <a:t> </a:t>
            </a:r>
            <a:r>
              <a:rPr lang="zh-CN" altLang="en-US" sz="2400" b="1" dirty="0">
                <a:solidFill>
                  <a:srgbClr val="FF0000"/>
                </a:solidFill>
                <a:latin typeface="Century Schoolbook" panose="02040604050505020304" pitchFamily="18" charset="0"/>
                <a:sym typeface="Century Schoolbook" panose="02040604050505020304" pitchFamily="18" charset="0"/>
              </a:rPr>
              <a:t>（美国朋友生日聚会感谢信）</a:t>
            </a:r>
            <a:endParaRPr lang="en-US" sz="2400" b="1" dirty="0">
              <a:solidFill>
                <a:srgbClr val="FF0000"/>
              </a:solidFill>
              <a:latin typeface="Verdana" panose="020B0604030504040204" pitchFamily="34" charset="0"/>
              <a:ea typeface="DotumChe" pitchFamily="49" charset="-127"/>
              <a:sym typeface="Century Schoolbook" panose="02040604050505020304" pitchFamily="18" charset="0"/>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 calcmode="lin" valueType="num">
                                      <p:cBhvr additive="base">
                                        <p:cTn id="7"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 calcmode="lin" valueType="num">
                                      <p:cBhvr additive="base">
                                        <p:cTn id="12" dur="500" fill="hold"/>
                                        <p:tgtEl>
                                          <p:spTgt spid="4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3">
                                            <p:txEl>
                                              <p:pRg st="3" end="3"/>
                                            </p:txEl>
                                          </p:spTgt>
                                        </p:tgtEl>
                                        <p:attrNameLst>
                                          <p:attrName>style.visibility</p:attrName>
                                        </p:attrNameLst>
                                      </p:cBhvr>
                                      <p:to>
                                        <p:strVal val="visible"/>
                                      </p:to>
                                    </p:set>
                                    <p:anim calcmode="lin" valueType="num">
                                      <p:cBhvr additive="base">
                                        <p:cTn id="17" dur="500" fill="hold"/>
                                        <p:tgtEl>
                                          <p:spTgt spid="43">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3">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43">
                                            <p:txEl>
                                              <p:pRg st="5" end="5"/>
                                            </p:txEl>
                                          </p:spTgt>
                                        </p:tgtEl>
                                        <p:attrNameLst>
                                          <p:attrName>style.visibility</p:attrName>
                                        </p:attrNameLst>
                                      </p:cBhvr>
                                      <p:to>
                                        <p:strVal val="visible"/>
                                      </p:to>
                                    </p:set>
                                    <p:anim calcmode="lin" valueType="num">
                                      <p:cBhvr additive="base">
                                        <p:cTn id="22" dur="500" fill="hold"/>
                                        <p:tgtEl>
                                          <p:spTgt spid="43">
                                            <p:txEl>
                                              <p:pRg st="5" end="5"/>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3">
                                            <p:txEl>
                                              <p:pRg st="5" end="5"/>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3">
                                            <p:txEl>
                                              <p:pRg st="6" end="6"/>
                                            </p:txEl>
                                          </p:spTgt>
                                        </p:tgtEl>
                                        <p:attrNameLst>
                                          <p:attrName>style.visibility</p:attrName>
                                        </p:attrNameLst>
                                      </p:cBhvr>
                                      <p:to>
                                        <p:strVal val="visible"/>
                                      </p:to>
                                    </p:set>
                                    <p:anim calcmode="lin" valueType="num">
                                      <p:cBhvr additive="base">
                                        <p:cTn id="27" dur="500" fill="hold"/>
                                        <p:tgtEl>
                                          <p:spTgt spid="43">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57158" y="1279020"/>
            <a:ext cx="8280575" cy="2223684"/>
          </a:xfrm>
          <a:prstGeom prst="rect">
            <a:avLst/>
          </a:prstGeom>
          <a:solidFill>
            <a:srgbClr val="FFFF99"/>
          </a:solidFill>
          <a:ln>
            <a:solidFill>
              <a:srgbClr val="FF0000"/>
            </a:solidFill>
          </a:ln>
          <a:effectLst>
            <a:outerShdw blurRad="50800" dist="38100" dir="5400000" algn="t" rotWithShape="0">
              <a:prstClr val="black">
                <a:alpha val="40000"/>
              </a:prstClr>
            </a:outerShdw>
            <a:softEdge rad="317500"/>
          </a:effectLst>
        </p:spPr>
        <p:txBody>
          <a:bodyPr wrap="square" lIns="68579" tIns="34289" rIns="68579" bIns="34289">
            <a:spAutoFit/>
          </a:bodyPr>
          <a:lstStyle/>
          <a:p>
            <a:pPr marL="514350" indent="-514350" defTabSz="685800" fontAlgn="auto">
              <a:spcBef>
                <a:spcPts val="0"/>
              </a:spcBef>
              <a:spcAft>
                <a:spcPts val="0"/>
              </a:spcAft>
              <a:buAutoNum type="arabicPeriod"/>
            </a:pPr>
            <a:endParaRPr lang="en-US" altLang="zh-CN" sz="2800" b="1" dirty="0">
              <a:latin typeface="Times New Roman" panose="02020603050405020304" pitchFamily="18" charset="0"/>
            </a:endParaRPr>
          </a:p>
          <a:p>
            <a:pPr marL="514350" indent="-514350" defTabSz="685800" fontAlgn="auto">
              <a:spcBef>
                <a:spcPts val="0"/>
              </a:spcBef>
              <a:spcAft>
                <a:spcPts val="0"/>
              </a:spcAft>
              <a:buAutoNum type="arabicPeriod"/>
            </a:pPr>
            <a:r>
              <a:rPr lang="en-US" altLang="zh-CN" sz="2800" b="1" dirty="0">
                <a:latin typeface="Times New Roman" panose="02020603050405020304" pitchFamily="18" charset="0"/>
              </a:rPr>
              <a:t>I’d like to </a:t>
            </a:r>
            <a:r>
              <a:rPr lang="en-US" altLang="zh-CN" sz="2800" b="1" dirty="0">
                <a:solidFill>
                  <a:srgbClr val="FF0000"/>
                </a:solidFill>
                <a:latin typeface="Times New Roman" panose="02020603050405020304" pitchFamily="18" charset="0"/>
              </a:rPr>
              <a:t>express/extend</a:t>
            </a:r>
            <a:r>
              <a:rPr lang="en-US" altLang="zh-CN" sz="2800" b="1" dirty="0">
                <a:latin typeface="Times New Roman" panose="02020603050405020304" pitchFamily="18" charset="0"/>
              </a:rPr>
              <a:t> my </a:t>
            </a:r>
            <a:r>
              <a:rPr lang="en-US" altLang="zh-CN" sz="2800" b="1" dirty="0">
                <a:solidFill>
                  <a:srgbClr val="0000FF"/>
                </a:solidFill>
                <a:latin typeface="Times New Roman" panose="02020603050405020304" pitchFamily="18" charset="0"/>
              </a:rPr>
              <a:t>grateful/hearty/authentic</a:t>
            </a:r>
            <a:r>
              <a:rPr lang="en-US" altLang="zh-CN" sz="2800" b="1" dirty="0">
                <a:latin typeface="Times New Roman" panose="02020603050405020304" pitchFamily="18" charset="0"/>
              </a:rPr>
              <a:t> thanks/feeling to you.</a:t>
            </a:r>
            <a:endParaRPr lang="en-US" altLang="zh-CN" sz="2800" b="1" dirty="0">
              <a:latin typeface="Times New Roman" panose="02020603050405020304" pitchFamily="18" charset="0"/>
            </a:endParaRPr>
          </a:p>
          <a:p>
            <a:pPr marL="514350" indent="-514350" defTabSz="685800" fontAlgn="auto">
              <a:spcBef>
                <a:spcPts val="0"/>
              </a:spcBef>
              <a:spcAft>
                <a:spcPts val="0"/>
              </a:spcAft>
            </a:pPr>
            <a:endParaRPr lang="zh-CN" altLang="zh-CN" sz="2800" b="1" dirty="0">
              <a:solidFill>
                <a:prstClr val="black"/>
              </a:solidFill>
              <a:latin typeface="Calibri" panose="020F0502020204030204"/>
              <a:ea typeface="宋体" panose="02010600030101010101" pitchFamily="2" charset="-122"/>
            </a:endParaRPr>
          </a:p>
          <a:p>
            <a:pPr defTabSz="685800" fontAlgn="auto">
              <a:spcBef>
                <a:spcPts val="0"/>
              </a:spcBef>
              <a:spcAft>
                <a:spcPts val="0"/>
              </a:spcAft>
            </a:pPr>
            <a:r>
              <a:rPr lang="en-US" altLang="zh-CN" sz="2800" b="1" dirty="0">
                <a:solidFill>
                  <a:prstClr val="black"/>
                </a:solidFill>
                <a:latin typeface="Calibri" panose="020F0502020204030204"/>
                <a:ea typeface="宋体" panose="02010600030101010101" pitchFamily="2" charset="-122"/>
              </a:rPr>
              <a:t>2. </a:t>
            </a:r>
            <a:r>
              <a:rPr lang="en-US" altLang="zh-CN" sz="2800" b="1" dirty="0">
                <a:latin typeface="Times New Roman" panose="02020603050405020304" pitchFamily="18" charset="0"/>
              </a:rPr>
              <a:t>Thank you for </a:t>
            </a:r>
            <a:r>
              <a:rPr lang="en-US" altLang="zh-CN" sz="2800" b="1" dirty="0">
                <a:solidFill>
                  <a:srgbClr val="0000FF"/>
                </a:solidFill>
                <a:latin typeface="Times New Roman" panose="02020603050405020304" pitchFamily="18" charset="0"/>
              </a:rPr>
              <a:t>inviting me to </a:t>
            </a:r>
            <a:r>
              <a:rPr lang="en-US" altLang="zh-CN" sz="2800" b="1" dirty="0">
                <a:latin typeface="Times New Roman" panose="02020603050405020304" pitchFamily="18" charset="0"/>
              </a:rPr>
              <a:t>your birthday party.</a:t>
            </a:r>
            <a:endParaRPr lang="en-US" altLang="zh-CN" sz="2800" b="1" dirty="0">
              <a:solidFill>
                <a:prstClr val="black"/>
              </a:solidFill>
              <a:latin typeface="Calibri" panose="020F0502020204030204" pitchFamily="34" charset="0"/>
              <a:ea typeface="宋体" panose="02010600030101010101" pitchFamily="2" charset="-122"/>
              <a:cs typeface="Calibri" panose="020F0502020204030204" pitchFamily="34" charset="0"/>
            </a:endParaRPr>
          </a:p>
        </p:txBody>
      </p:sp>
      <p:sp>
        <p:nvSpPr>
          <p:cNvPr id="6" name="AutoShape 34">
            <a:hlinkClick r:id="rId1" action="ppaction://hlinksldjump"/>
          </p:cNvPr>
          <p:cNvSpPr>
            <a:spLocks noChangeArrowheads="1"/>
          </p:cNvSpPr>
          <p:nvPr/>
        </p:nvSpPr>
        <p:spPr bwMode="auto">
          <a:xfrm>
            <a:off x="1142976" y="0"/>
            <a:ext cx="5286412" cy="482204"/>
          </a:xfrm>
          <a:prstGeom prst="roundRect">
            <a:avLst>
              <a:gd name="adj" fmla="val 50000"/>
            </a:avLst>
          </a:prstGeom>
          <a:solidFill>
            <a:srgbClr val="92D050"/>
          </a:solidFill>
          <a:ln w="12700" cmpd="sng">
            <a:solidFill>
              <a:srgbClr val="544438"/>
            </a:solidFill>
            <a:round/>
          </a:ln>
          <a:effectLst>
            <a:outerShdw dist="50800" dir="5400000" algn="ctr" rotWithShape="0">
              <a:schemeClr val="bg2">
                <a:alpha val="50000"/>
              </a:schemeClr>
            </a:outerShdw>
            <a:reflection blurRad="6350" stA="50000" endA="300" endPos="90000" dir="5400000" sy="-100000" algn="bl" rotWithShape="0"/>
          </a:effectLst>
        </p:spPr>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sz="2400" b="1" dirty="0">
                <a:latin typeface="Century Schoolbook" panose="02040604050505020304" pitchFamily="18" charset="0"/>
                <a:sym typeface="Century Schoolbook" panose="02040604050505020304" pitchFamily="18" charset="0"/>
              </a:rPr>
              <a:t>Para 1</a:t>
            </a:r>
            <a:r>
              <a:rPr lang="zh-CN" altLang="en-US" sz="2400" b="1" dirty="0">
                <a:solidFill>
                  <a:srgbClr val="FF0000"/>
                </a:solidFill>
                <a:latin typeface="Century Schoolbook" panose="02040604050505020304" pitchFamily="18" charset="0"/>
                <a:sym typeface="Century Schoolbook" panose="02040604050505020304" pitchFamily="18" charset="0"/>
              </a:rPr>
              <a:t> （美国朋友生日聚会感谢信）</a:t>
            </a:r>
            <a:endParaRPr lang="en-US" sz="2400" b="1" dirty="0">
              <a:latin typeface="Verdana" panose="020B0604030504040204" pitchFamily="34" charset="0"/>
              <a:ea typeface="DotumChe" pitchFamily="49" charset="-127"/>
              <a:sym typeface="Century Schoolbook" panose="02040604050505020304" pitchFamily="18" charset="0"/>
            </a:endParaRPr>
          </a:p>
        </p:txBody>
      </p:sp>
      <p:sp>
        <p:nvSpPr>
          <p:cNvPr id="7" name="矩形 6"/>
          <p:cNvSpPr/>
          <p:nvPr/>
        </p:nvSpPr>
        <p:spPr>
          <a:xfrm>
            <a:off x="500034" y="785800"/>
            <a:ext cx="7215238" cy="492443"/>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685800" fontAlgn="auto">
              <a:spcBef>
                <a:spcPts val="0"/>
              </a:spcBef>
              <a:spcAft>
                <a:spcPts val="0"/>
              </a:spcAft>
            </a:pPr>
            <a:r>
              <a:rPr lang="en-US" altLang="zh-CN" sz="2600" b="1" dirty="0">
                <a:solidFill>
                  <a:prstClr val="black"/>
                </a:solidFill>
                <a:latin typeface="Calibri" panose="020F0502020204030204" pitchFamily="34" charset="0"/>
                <a:ea typeface="宋体" panose="02010600030101010101" pitchFamily="2" charset="-122"/>
                <a:cs typeface="Calibri" panose="020F0502020204030204" pitchFamily="34" charset="0"/>
              </a:rPr>
              <a:t>Para 1: Writing purpose--show your gratitude</a:t>
            </a:r>
            <a:endParaRPr lang="en-US" altLang="zh-CN" sz="2600" b="1" dirty="0">
              <a:solidFill>
                <a:prstClr val="black"/>
              </a:solidFill>
              <a:latin typeface="Calibri" panose="020F0502020204030204" pitchFamily="34" charset="0"/>
              <a:ea typeface="宋体" panose="02010600030101010101" pitchFamily="2" charset="-122"/>
              <a:cs typeface="Calibri" panose="020F0502020204030204" pitchFamily="34" charset="0"/>
            </a:endParaRPr>
          </a:p>
        </p:txBody>
      </p:sp>
      <p:sp>
        <p:nvSpPr>
          <p:cNvPr id="8" name="圆角矩形 7"/>
          <p:cNvSpPr/>
          <p:nvPr/>
        </p:nvSpPr>
        <p:spPr>
          <a:xfrm>
            <a:off x="6715140" y="0"/>
            <a:ext cx="2428860" cy="500048"/>
          </a:xfrm>
          <a:prstGeom prst="roundRect">
            <a:avLst/>
          </a:prstGeom>
          <a:solidFill>
            <a:srgbClr val="99FF99"/>
          </a:solidFill>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000" b="1" dirty="0">
                <a:solidFill>
                  <a:srgbClr val="FF0000"/>
                </a:solidFill>
              </a:rPr>
              <a:t>Letters of  Thanks</a:t>
            </a:r>
            <a:endParaRPr lang="en-US" altLang="zh-CN" sz="2000" b="1" dirty="0">
              <a:solidFill>
                <a:srgbClr val="FF0000"/>
              </a:solidFill>
            </a:endParaRPr>
          </a:p>
        </p:txBody>
      </p:sp>
      <p:pic>
        <p:nvPicPr>
          <p:cNvPr id="9" name="Picture 4" descr="C:\Users\Administrator\Desktop\微立体创业计划\004.png"/>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42908" y="0"/>
            <a:ext cx="723904"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nvGrpSpPr>
          <p:cNvPr id="10" name="组合 9"/>
          <p:cNvGrpSpPr/>
          <p:nvPr/>
        </p:nvGrpSpPr>
        <p:grpSpPr>
          <a:xfrm>
            <a:off x="0" y="0"/>
            <a:ext cx="1186031" cy="857238"/>
            <a:chOff x="0" y="0"/>
            <a:chExt cx="1186031" cy="857238"/>
          </a:xfrm>
        </p:grpSpPr>
        <p:pic>
          <p:nvPicPr>
            <p:cNvPr id="11" name="Picture 3" descr="C:\Users\Administrator\Desktop\微立体创业计划\005.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2844" y="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nvGrpSpPr>
            <p:cNvPr id="12" name="组合 139"/>
            <p:cNvGrpSpPr/>
            <p:nvPr/>
          </p:nvGrpSpPr>
          <p:grpSpPr>
            <a:xfrm>
              <a:off x="0" y="0"/>
              <a:ext cx="1186035" cy="857239"/>
              <a:chOff x="0" y="0"/>
              <a:chExt cx="1186035" cy="857239"/>
            </a:xfrm>
          </p:grpSpPr>
          <p:grpSp>
            <p:nvGrpSpPr>
              <p:cNvPr id="13" name="组合 15"/>
              <p:cNvGrpSpPr/>
              <p:nvPr/>
            </p:nvGrpSpPr>
            <p:grpSpPr>
              <a:xfrm>
                <a:off x="0" y="357172"/>
                <a:ext cx="1186035" cy="500067"/>
                <a:chOff x="-142846" y="-250538"/>
                <a:chExt cx="4843910" cy="1782764"/>
              </a:xfrm>
              <a:solidFill>
                <a:srgbClr val="FF9900"/>
              </a:solidFill>
            </p:grpSpPr>
            <p:sp>
              <p:nvSpPr>
                <p:cNvPr id="15" name="Freeform 6"/>
                <p:cNvSpPr/>
                <p:nvPr/>
              </p:nvSpPr>
              <p:spPr bwMode="auto">
                <a:xfrm>
                  <a:off x="3267104" y="35212"/>
                  <a:ext cx="350838" cy="338138"/>
                </a:xfrm>
                <a:custGeom>
                  <a:avLst/>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6" name="Freeform 7"/>
                <p:cNvSpPr/>
                <p:nvPr/>
              </p:nvSpPr>
              <p:spPr bwMode="auto">
                <a:xfrm>
                  <a:off x="169892" y="887700"/>
                  <a:ext cx="260350" cy="298450"/>
                </a:xfrm>
                <a:custGeom>
                  <a:avLst/>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7" name="Freeform 8"/>
                <p:cNvSpPr/>
                <p:nvPr/>
              </p:nvSpPr>
              <p:spPr bwMode="auto">
                <a:xfrm>
                  <a:off x="573117" y="822613"/>
                  <a:ext cx="182563" cy="195263"/>
                </a:xfrm>
                <a:custGeom>
                  <a:avLst/>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8" name="Freeform 13"/>
                <p:cNvSpPr/>
                <p:nvPr/>
              </p:nvSpPr>
              <p:spPr bwMode="auto">
                <a:xfrm>
                  <a:off x="2228879" y="390812"/>
                  <a:ext cx="360363" cy="373063"/>
                </a:xfrm>
                <a:custGeom>
                  <a:avLst/>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9" name="Freeform 14"/>
                <p:cNvSpPr/>
                <p:nvPr/>
              </p:nvSpPr>
              <p:spPr bwMode="auto">
                <a:xfrm>
                  <a:off x="925988" y="-250538"/>
                  <a:ext cx="750888" cy="585789"/>
                </a:xfrm>
                <a:custGeom>
                  <a:avLst/>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0" name="Freeform 15"/>
                <p:cNvSpPr/>
                <p:nvPr/>
              </p:nvSpPr>
              <p:spPr bwMode="auto">
                <a:xfrm>
                  <a:off x="358804" y="-112425"/>
                  <a:ext cx="657225" cy="444500"/>
                </a:xfrm>
                <a:custGeom>
                  <a:avLst/>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1" name="Freeform 16"/>
                <p:cNvSpPr/>
                <p:nvPr/>
              </p:nvSpPr>
              <p:spPr bwMode="auto">
                <a:xfrm>
                  <a:off x="422304" y="-10825"/>
                  <a:ext cx="452438" cy="327025"/>
                </a:xfrm>
                <a:custGeom>
                  <a:avLst/>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2" name="Freeform 17"/>
                <p:cNvSpPr/>
                <p:nvPr/>
              </p:nvSpPr>
              <p:spPr bwMode="auto">
                <a:xfrm>
                  <a:off x="287367" y="79662"/>
                  <a:ext cx="441325" cy="387350"/>
                </a:xfrm>
                <a:custGeom>
                  <a:avLst/>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3" name="Freeform 18"/>
                <p:cNvSpPr/>
                <p:nvPr/>
              </p:nvSpPr>
              <p:spPr bwMode="auto">
                <a:xfrm>
                  <a:off x="732310" y="470188"/>
                  <a:ext cx="227013" cy="528637"/>
                </a:xfrm>
                <a:custGeom>
                  <a:avLst/>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4" name="Freeform 19"/>
                <p:cNvSpPr/>
                <p:nvPr/>
              </p:nvSpPr>
              <p:spPr bwMode="auto">
                <a:xfrm>
                  <a:off x="446117" y="443200"/>
                  <a:ext cx="241300" cy="485775"/>
                </a:xfrm>
                <a:custGeom>
                  <a:avLst/>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5" name="Freeform 20"/>
                <p:cNvSpPr/>
                <p:nvPr/>
              </p:nvSpPr>
              <p:spPr bwMode="auto">
                <a:xfrm>
                  <a:off x="408017" y="519400"/>
                  <a:ext cx="166688" cy="382588"/>
                </a:xfrm>
                <a:custGeom>
                  <a:avLst/>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6" name="Freeform 21"/>
                <p:cNvSpPr/>
                <p:nvPr/>
              </p:nvSpPr>
              <p:spPr bwMode="auto">
                <a:xfrm>
                  <a:off x="773142" y="474950"/>
                  <a:ext cx="112713" cy="400050"/>
                </a:xfrm>
                <a:custGeom>
                  <a:avLst/>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ah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7" name="Freeform 22"/>
                <p:cNvSpPr/>
                <p:nvPr/>
              </p:nvSpPr>
              <p:spPr bwMode="auto">
                <a:xfrm>
                  <a:off x="1346675" y="852776"/>
                  <a:ext cx="223839" cy="219076"/>
                </a:xfrm>
                <a:custGeom>
                  <a:avLst/>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8" name="Freeform 24"/>
                <p:cNvSpPr/>
                <p:nvPr/>
              </p:nvSpPr>
              <p:spPr bwMode="auto">
                <a:xfrm>
                  <a:off x="-33308" y="470187"/>
                  <a:ext cx="173038" cy="382588"/>
                </a:xfrm>
                <a:custGeom>
                  <a:avLst/>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9" name="Freeform 25"/>
                <p:cNvSpPr/>
                <p:nvPr/>
              </p:nvSpPr>
              <p:spPr bwMode="auto">
                <a:xfrm>
                  <a:off x="920779" y="41562"/>
                  <a:ext cx="954088" cy="541338"/>
                </a:xfrm>
                <a:custGeom>
                  <a:avLst/>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0" name="Freeform 26"/>
                <p:cNvSpPr/>
                <p:nvPr/>
              </p:nvSpPr>
              <p:spPr bwMode="auto">
                <a:xfrm>
                  <a:off x="1192242" y="286037"/>
                  <a:ext cx="1027113" cy="657225"/>
                </a:xfrm>
                <a:custGeom>
                  <a:avLst/>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1" name="Freeform 27"/>
                <p:cNvSpPr/>
                <p:nvPr/>
              </p:nvSpPr>
              <p:spPr bwMode="auto">
                <a:xfrm>
                  <a:off x="1614517" y="962313"/>
                  <a:ext cx="241300" cy="544513"/>
                </a:xfrm>
                <a:custGeom>
                  <a:avLst/>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2" name="Freeform 28"/>
                <p:cNvSpPr/>
                <p:nvPr/>
              </p:nvSpPr>
              <p:spPr bwMode="auto">
                <a:xfrm>
                  <a:off x="1890742" y="1086138"/>
                  <a:ext cx="417513" cy="446088"/>
                </a:xfrm>
                <a:custGeom>
                  <a:avLst/>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3" name="Freeform 29"/>
                <p:cNvSpPr/>
                <p:nvPr/>
              </p:nvSpPr>
              <p:spPr bwMode="auto">
                <a:xfrm>
                  <a:off x="1868517" y="538450"/>
                  <a:ext cx="655638" cy="533400"/>
                </a:xfrm>
                <a:custGeom>
                  <a:avLst/>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4" name="Freeform 30"/>
                <p:cNvSpPr/>
                <p:nvPr/>
              </p:nvSpPr>
              <p:spPr bwMode="auto">
                <a:xfrm>
                  <a:off x="2449542" y="82837"/>
                  <a:ext cx="693738" cy="965200"/>
                </a:xfrm>
                <a:custGeom>
                  <a:avLst/>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5" name="Freeform 31"/>
                <p:cNvSpPr/>
                <p:nvPr/>
              </p:nvSpPr>
              <p:spPr bwMode="auto">
                <a:xfrm>
                  <a:off x="2527329" y="114170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6" name="Freeform 33"/>
                <p:cNvSpPr/>
                <p:nvPr/>
              </p:nvSpPr>
              <p:spPr bwMode="auto">
                <a:xfrm>
                  <a:off x="2362229" y="1071850"/>
                  <a:ext cx="573088" cy="442913"/>
                </a:xfrm>
                <a:custGeom>
                  <a:avLst/>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7" name="Freeform 34"/>
                <p:cNvSpPr/>
                <p:nvPr/>
              </p:nvSpPr>
              <p:spPr bwMode="auto">
                <a:xfrm>
                  <a:off x="2440017" y="1141700"/>
                  <a:ext cx="139700" cy="341313"/>
                </a:xfrm>
                <a:custGeom>
                  <a:avLst/>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8" name="Freeform 35"/>
                <p:cNvSpPr/>
                <p:nvPr/>
              </p:nvSpPr>
              <p:spPr bwMode="auto">
                <a:xfrm>
                  <a:off x="2598767" y="1017875"/>
                  <a:ext cx="309563" cy="195263"/>
                </a:xfrm>
                <a:custGeom>
                  <a:avLst/>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9" name="Freeform 36"/>
                <p:cNvSpPr/>
                <p:nvPr/>
              </p:nvSpPr>
              <p:spPr bwMode="auto">
                <a:xfrm>
                  <a:off x="3232179" y="214600"/>
                  <a:ext cx="239713" cy="363538"/>
                </a:xfrm>
                <a:custGeom>
                  <a:avLst/>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0" name="Freeform 47"/>
                <p:cNvSpPr/>
                <p:nvPr/>
              </p:nvSpPr>
              <p:spPr bwMode="auto">
                <a:xfrm>
                  <a:off x="4283551" y="-40987"/>
                  <a:ext cx="417513" cy="514349"/>
                </a:xfrm>
                <a:custGeom>
                  <a:avLst/>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1" name="Freeform 48"/>
                <p:cNvSpPr/>
                <p:nvPr/>
              </p:nvSpPr>
              <p:spPr bwMode="auto">
                <a:xfrm>
                  <a:off x="3373912" y="628937"/>
                  <a:ext cx="1028700" cy="658812"/>
                </a:xfrm>
                <a:custGeom>
                  <a:avLst/>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2" name="Freeform 49"/>
                <p:cNvSpPr/>
                <p:nvPr/>
              </p:nvSpPr>
              <p:spPr bwMode="auto">
                <a:xfrm>
                  <a:off x="3554442" y="470187"/>
                  <a:ext cx="301625" cy="300038"/>
                </a:xfrm>
                <a:custGeom>
                  <a:avLst/>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3" name="Freeform 50"/>
                <p:cNvSpPr/>
                <p:nvPr/>
              </p:nvSpPr>
              <p:spPr bwMode="auto">
                <a:xfrm>
                  <a:off x="3795742" y="752763"/>
                  <a:ext cx="211138" cy="212725"/>
                </a:xfrm>
                <a:custGeom>
                  <a:avLst/>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4" name="Freeform 65"/>
                <p:cNvSpPr/>
                <p:nvPr/>
              </p:nvSpPr>
              <p:spPr bwMode="auto">
                <a:xfrm>
                  <a:off x="-142846" y="-69563"/>
                  <a:ext cx="457200" cy="561975"/>
                </a:xfrm>
                <a:custGeom>
                  <a:avLst/>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5" name="任意多边形 44"/>
                <p:cNvSpPr/>
                <p:nvPr/>
              </p:nvSpPr>
              <p:spPr bwMode="auto">
                <a:xfrm>
                  <a:off x="-26273" y="434082"/>
                  <a:ext cx="4349824" cy="682425"/>
                </a:xfrm>
                <a:custGeom>
                  <a:avLst/>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 name="connsiteX0-1" fmla="*/ 605014 w 4404883"/>
                    <a:gd name="connsiteY0-2" fmla="*/ 946 h 682425"/>
                    <a:gd name="connsiteX1-3" fmla="*/ 816050 w 4404883"/>
                    <a:gd name="connsiteY1-4" fmla="*/ 38448 h 682425"/>
                    <a:gd name="connsiteX2-5" fmla="*/ 1177825 w 4404883"/>
                    <a:gd name="connsiteY2-6" fmla="*/ 225616 h 682425"/>
                    <a:gd name="connsiteX3-7" fmla="*/ 1520415 w 4404883"/>
                    <a:gd name="connsiteY3-8" fmla="*/ 448566 h 682425"/>
                    <a:gd name="connsiteX4-9" fmla="*/ 1986338 w 4404883"/>
                    <a:gd name="connsiteY4-10" fmla="*/ 652249 h 682425"/>
                    <a:gd name="connsiteX5-11" fmla="*/ 2427594 w 4404883"/>
                    <a:gd name="connsiteY5-12" fmla="*/ 624724 h 682425"/>
                    <a:gd name="connsiteX6-13" fmla="*/ 3214181 w 4404883"/>
                    <a:gd name="connsiteY6-14" fmla="*/ 173319 h 682425"/>
                    <a:gd name="connsiteX7-15" fmla="*/ 3216921 w 4404883"/>
                    <a:gd name="connsiteY7-16" fmla="*/ 170567 h 682425"/>
                    <a:gd name="connsiteX8-17" fmla="*/ 3348476 w 4404883"/>
                    <a:gd name="connsiteY8-18" fmla="*/ 104507 h 682425"/>
                    <a:gd name="connsiteX9-19" fmla="*/ 3918546 w 4404883"/>
                    <a:gd name="connsiteY9-20" fmla="*/ 38448 h 682425"/>
                    <a:gd name="connsiteX10-21" fmla="*/ 4349824 w 4404883"/>
                    <a:gd name="connsiteY10-22" fmla="*/ 178566 h 682425"/>
                    <a:gd name="connsiteX11-23" fmla="*/ 4404883 w 4404883"/>
                    <a:gd name="connsiteY11-24" fmla="*/ 209367 h 682425"/>
                    <a:gd name="connsiteX12-25" fmla="*/ 4330039 w 4404883"/>
                    <a:gd name="connsiteY12-26" fmla="*/ 184157 h 682425"/>
                    <a:gd name="connsiteX13-27" fmla="*/ 4137803 w 4404883"/>
                    <a:gd name="connsiteY13-28" fmla="*/ 101755 h 682425"/>
                    <a:gd name="connsiteX14-29" fmla="*/ 3688325 w 4404883"/>
                    <a:gd name="connsiteY14-30" fmla="*/ 43953 h 682425"/>
                    <a:gd name="connsiteX15-31" fmla="*/ 3214181 w 4404883"/>
                    <a:gd name="connsiteY15-32" fmla="*/ 184329 h 682425"/>
                    <a:gd name="connsiteX16-33" fmla="*/ 2575593 w 4404883"/>
                    <a:gd name="connsiteY16-34" fmla="*/ 583437 h 682425"/>
                    <a:gd name="connsiteX17-35" fmla="*/ 1890413 w 4404883"/>
                    <a:gd name="connsiteY17-36" fmla="*/ 643992 h 682425"/>
                    <a:gd name="connsiteX18-37" fmla="*/ 1016123 w 4404883"/>
                    <a:gd name="connsiteY18-38" fmla="*/ 143042 h 682425"/>
                    <a:gd name="connsiteX19-39" fmla="*/ 769458 w 4404883"/>
                    <a:gd name="connsiteY19-40" fmla="*/ 38448 h 682425"/>
                    <a:gd name="connsiteX20-41" fmla="*/ 506348 w 4404883"/>
                    <a:gd name="connsiteY20-42" fmla="*/ 13676 h 682425"/>
                    <a:gd name="connsiteX21-43" fmla="*/ 2056 w 4404883"/>
                    <a:gd name="connsiteY21-44" fmla="*/ 54963 h 682425"/>
                    <a:gd name="connsiteX22-45" fmla="*/ 2056 w 4404883"/>
                    <a:gd name="connsiteY22-46" fmla="*/ 49458 h 682425"/>
                    <a:gd name="connsiteX23-47" fmla="*/ 4797 w 4404883"/>
                    <a:gd name="connsiteY23-48" fmla="*/ 49458 h 682425"/>
                    <a:gd name="connsiteX24-49" fmla="*/ 21241 w 4404883"/>
                    <a:gd name="connsiteY24-50" fmla="*/ 49458 h 682425"/>
                    <a:gd name="connsiteX25-51" fmla="*/ 385757 w 4404883"/>
                    <a:gd name="connsiteY25-52" fmla="*/ 10923 h 682425"/>
                    <a:gd name="connsiteX26-53" fmla="*/ 393979 w 4404883"/>
                    <a:gd name="connsiteY26-54" fmla="*/ 10923 h 682425"/>
                    <a:gd name="connsiteX27-55" fmla="*/ 605014 w 4404883"/>
                    <a:gd name="connsiteY27-56" fmla="*/ 946 h 682425"/>
                    <a:gd name="connsiteX0-57" fmla="*/ 605014 w 4349824"/>
                    <a:gd name="connsiteY0-58" fmla="*/ 946 h 682425"/>
                    <a:gd name="connsiteX1-59" fmla="*/ 816050 w 4349824"/>
                    <a:gd name="connsiteY1-60" fmla="*/ 38448 h 682425"/>
                    <a:gd name="connsiteX2-61" fmla="*/ 1177825 w 4349824"/>
                    <a:gd name="connsiteY2-62" fmla="*/ 225616 h 682425"/>
                    <a:gd name="connsiteX3-63" fmla="*/ 1520415 w 4349824"/>
                    <a:gd name="connsiteY3-64" fmla="*/ 448566 h 682425"/>
                    <a:gd name="connsiteX4-65" fmla="*/ 1986338 w 4349824"/>
                    <a:gd name="connsiteY4-66" fmla="*/ 652249 h 682425"/>
                    <a:gd name="connsiteX5-67" fmla="*/ 2427594 w 4349824"/>
                    <a:gd name="connsiteY5-68" fmla="*/ 624724 h 682425"/>
                    <a:gd name="connsiteX6-69" fmla="*/ 3214181 w 4349824"/>
                    <a:gd name="connsiteY6-70" fmla="*/ 173319 h 682425"/>
                    <a:gd name="connsiteX7-71" fmla="*/ 3216921 w 4349824"/>
                    <a:gd name="connsiteY7-72" fmla="*/ 170567 h 682425"/>
                    <a:gd name="connsiteX8-73" fmla="*/ 3348476 w 4349824"/>
                    <a:gd name="connsiteY8-74" fmla="*/ 104507 h 682425"/>
                    <a:gd name="connsiteX9-75" fmla="*/ 3918546 w 4349824"/>
                    <a:gd name="connsiteY9-76" fmla="*/ 38448 h 682425"/>
                    <a:gd name="connsiteX10-77" fmla="*/ 4349824 w 4349824"/>
                    <a:gd name="connsiteY10-78" fmla="*/ 178566 h 682425"/>
                    <a:gd name="connsiteX11-79" fmla="*/ 4330039 w 4349824"/>
                    <a:gd name="connsiteY11-80" fmla="*/ 184157 h 682425"/>
                    <a:gd name="connsiteX12-81" fmla="*/ 4137803 w 4349824"/>
                    <a:gd name="connsiteY12-82" fmla="*/ 101755 h 682425"/>
                    <a:gd name="connsiteX13-83" fmla="*/ 3688325 w 4349824"/>
                    <a:gd name="connsiteY13-84" fmla="*/ 43953 h 682425"/>
                    <a:gd name="connsiteX14-85" fmla="*/ 3214181 w 4349824"/>
                    <a:gd name="connsiteY14-86" fmla="*/ 184329 h 682425"/>
                    <a:gd name="connsiteX15-87" fmla="*/ 2575593 w 4349824"/>
                    <a:gd name="connsiteY15-88" fmla="*/ 583437 h 682425"/>
                    <a:gd name="connsiteX16-89" fmla="*/ 1890413 w 4349824"/>
                    <a:gd name="connsiteY16-90" fmla="*/ 643992 h 682425"/>
                    <a:gd name="connsiteX17-91" fmla="*/ 1016123 w 4349824"/>
                    <a:gd name="connsiteY17-92" fmla="*/ 143042 h 682425"/>
                    <a:gd name="connsiteX18-93" fmla="*/ 769458 w 4349824"/>
                    <a:gd name="connsiteY18-94" fmla="*/ 38448 h 682425"/>
                    <a:gd name="connsiteX19-95" fmla="*/ 506348 w 4349824"/>
                    <a:gd name="connsiteY19-96" fmla="*/ 13676 h 682425"/>
                    <a:gd name="connsiteX20-97" fmla="*/ 2056 w 4349824"/>
                    <a:gd name="connsiteY20-98" fmla="*/ 54963 h 682425"/>
                    <a:gd name="connsiteX21-99" fmla="*/ 2056 w 4349824"/>
                    <a:gd name="connsiteY21-100" fmla="*/ 49458 h 682425"/>
                    <a:gd name="connsiteX22-101" fmla="*/ 4797 w 4349824"/>
                    <a:gd name="connsiteY22-102" fmla="*/ 49458 h 682425"/>
                    <a:gd name="connsiteX23-103" fmla="*/ 21241 w 4349824"/>
                    <a:gd name="connsiteY23-104" fmla="*/ 49458 h 682425"/>
                    <a:gd name="connsiteX24-105" fmla="*/ 385757 w 4349824"/>
                    <a:gd name="connsiteY24-106" fmla="*/ 10923 h 682425"/>
                    <a:gd name="connsiteX25-107" fmla="*/ 393979 w 4349824"/>
                    <a:gd name="connsiteY25-108" fmla="*/ 10923 h 682425"/>
                    <a:gd name="connsiteX26-109" fmla="*/ 605014 w 4349824"/>
                    <a:gd name="connsiteY26-110" fmla="*/ 946 h 682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noAutofit/>
                </a:bodyPr>
                <a:lstStyle/>
                <a:p>
                  <a:endParaRPr lang="zh-CN" altLang="en-US">
                    <a:solidFill>
                      <a:prstClr val="black"/>
                    </a:solidFill>
                  </a:endParaRPr>
                </a:p>
              </p:txBody>
            </p:sp>
            <p:sp>
              <p:nvSpPr>
                <p:cNvPr id="46" name="Freeform 45"/>
                <p:cNvSpPr/>
                <p:nvPr/>
              </p:nvSpPr>
              <p:spPr bwMode="auto">
                <a:xfrm rot="3230110">
                  <a:off x="4294487" y="304051"/>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7" name="Freeform 45"/>
                <p:cNvSpPr/>
                <p:nvPr/>
              </p:nvSpPr>
              <p:spPr bwMode="auto">
                <a:xfrm rot="11310777">
                  <a:off x="4106243" y="547734"/>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grpSp>
          <p:pic>
            <p:nvPicPr>
              <p:cNvPr id="14" name="Picture 4" descr="C:\Users\Administrator\Desktop\微立体创业计划\004.png"/>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28093" y="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grpSp>
        <p:nvGrpSpPr>
          <p:cNvPr id="48" name="组合 47"/>
          <p:cNvGrpSpPr/>
          <p:nvPr/>
        </p:nvGrpSpPr>
        <p:grpSpPr>
          <a:xfrm>
            <a:off x="7358082" y="4429138"/>
            <a:ext cx="1643074" cy="571504"/>
            <a:chOff x="2139509" y="1743868"/>
            <a:chExt cx="4107744" cy="1655763"/>
          </a:xfrm>
          <a:solidFill>
            <a:srgbClr val="7030A0">
              <a:alpha val="55000"/>
            </a:srgbClr>
          </a:solidFill>
          <a:effectLst>
            <a:outerShdw blurRad="50800" dist="50800" dir="5400000" algn="ctr" rotWithShape="0">
              <a:srgbClr val="00CC00">
                <a:alpha val="45000"/>
              </a:srgbClr>
            </a:outerShdw>
          </a:effectLst>
        </p:grpSpPr>
        <p:sp>
          <p:nvSpPr>
            <p:cNvPr id="49" name="Freeform 5"/>
            <p:cNvSpPr/>
            <p:nvPr/>
          </p:nvSpPr>
          <p:spPr bwMode="auto">
            <a:xfrm flipH="1">
              <a:off x="3503171" y="2353468"/>
              <a:ext cx="347663" cy="338138"/>
            </a:xfrm>
            <a:custGeom>
              <a:avLst/>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9"/>
            <p:cNvSpPr/>
            <p:nvPr/>
          </p:nvSpPr>
          <p:spPr bwMode="auto">
            <a:xfrm flipH="1">
              <a:off x="2139509" y="1970880"/>
              <a:ext cx="381000" cy="493713"/>
            </a:xfrm>
            <a:custGeom>
              <a:avLst/>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0"/>
            <p:cNvSpPr/>
            <p:nvPr/>
          </p:nvSpPr>
          <p:spPr bwMode="auto">
            <a:xfrm flipH="1">
              <a:off x="4409633" y="2631281"/>
              <a:ext cx="392113" cy="484188"/>
            </a:xfrm>
            <a:custGeom>
              <a:avLst/>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11"/>
            <p:cNvSpPr/>
            <p:nvPr/>
          </p:nvSpPr>
          <p:spPr bwMode="auto">
            <a:xfrm flipH="1">
              <a:off x="5435158" y="2859881"/>
              <a:ext cx="795338" cy="539750"/>
            </a:xfrm>
            <a:custGeom>
              <a:avLst/>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39"/>
            <p:cNvSpPr/>
            <p:nvPr/>
          </p:nvSpPr>
          <p:spPr bwMode="auto">
            <a:xfrm flipH="1">
              <a:off x="5127183" y="2059780"/>
              <a:ext cx="858838" cy="676275"/>
            </a:xfrm>
            <a:custGeom>
              <a:avLst/>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41"/>
            <p:cNvSpPr/>
            <p:nvPr/>
          </p:nvSpPr>
          <p:spPr bwMode="auto">
            <a:xfrm flipH="1">
              <a:off x="4404871" y="1767680"/>
              <a:ext cx="695325" cy="396875"/>
            </a:xfrm>
            <a:custGeom>
              <a:avLst/>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42"/>
            <p:cNvSpPr/>
            <p:nvPr/>
          </p:nvSpPr>
          <p:spPr bwMode="auto">
            <a:xfrm flipH="1">
              <a:off x="4549334" y="1883568"/>
              <a:ext cx="485775" cy="292100"/>
            </a:xfrm>
            <a:custGeom>
              <a:avLst/>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6">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51"/>
            <p:cNvSpPr/>
            <p:nvPr/>
          </p:nvSpPr>
          <p:spPr bwMode="auto">
            <a:xfrm flipH="1">
              <a:off x="3033271" y="2169318"/>
              <a:ext cx="693738" cy="965200"/>
            </a:xfrm>
            <a:custGeom>
              <a:avLst/>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52"/>
            <p:cNvSpPr/>
            <p:nvPr/>
          </p:nvSpPr>
          <p:spPr bwMode="auto">
            <a:xfrm flipH="1">
              <a:off x="3647634" y="2150268"/>
              <a:ext cx="241300" cy="363538"/>
            </a:xfrm>
            <a:custGeom>
              <a:avLst/>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53"/>
            <p:cNvSpPr/>
            <p:nvPr/>
          </p:nvSpPr>
          <p:spPr bwMode="auto">
            <a:xfrm flipH="1">
              <a:off x="3844484" y="2274093"/>
              <a:ext cx="730250" cy="911225"/>
            </a:xfrm>
            <a:custGeom>
              <a:avLst/>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54"/>
            <p:cNvSpPr/>
            <p:nvPr/>
          </p:nvSpPr>
          <p:spPr bwMode="auto">
            <a:xfrm flipH="1">
              <a:off x="4515996" y="2491581"/>
              <a:ext cx="546100" cy="498475"/>
            </a:xfrm>
            <a:custGeom>
              <a:avLst/>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55"/>
            <p:cNvSpPr/>
            <p:nvPr/>
          </p:nvSpPr>
          <p:spPr bwMode="auto">
            <a:xfrm flipH="1">
              <a:off x="4636646" y="2458243"/>
              <a:ext cx="307975" cy="201613"/>
            </a:xfrm>
            <a:custGeom>
              <a:avLst/>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56"/>
            <p:cNvSpPr/>
            <p:nvPr/>
          </p:nvSpPr>
          <p:spPr bwMode="auto">
            <a:xfrm flipH="1">
              <a:off x="4843021" y="2683668"/>
              <a:ext cx="142875" cy="341313"/>
            </a:xfrm>
            <a:custGeom>
              <a:avLst/>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57"/>
            <p:cNvSpPr/>
            <p:nvPr/>
          </p:nvSpPr>
          <p:spPr bwMode="auto">
            <a:xfrm flipH="1">
              <a:off x="2636396" y="2543968"/>
              <a:ext cx="392113" cy="569913"/>
            </a:xfrm>
            <a:custGeom>
              <a:avLst/>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7">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58"/>
            <p:cNvSpPr/>
            <p:nvPr/>
          </p:nvSpPr>
          <p:spPr bwMode="auto">
            <a:xfrm flipH="1">
              <a:off x="3142808" y="1804193"/>
              <a:ext cx="230188" cy="236538"/>
            </a:xfrm>
            <a:custGeom>
              <a:avLst/>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59"/>
            <p:cNvSpPr/>
            <p:nvPr/>
          </p:nvSpPr>
          <p:spPr bwMode="auto">
            <a:xfrm flipH="1">
              <a:off x="3293621" y="1886743"/>
              <a:ext cx="527050" cy="279400"/>
            </a:xfrm>
            <a:custGeom>
              <a:avLst/>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60"/>
            <p:cNvSpPr/>
            <p:nvPr/>
          </p:nvSpPr>
          <p:spPr bwMode="auto">
            <a:xfrm flipH="1">
              <a:off x="3866708" y="1743868"/>
              <a:ext cx="417513" cy="444500"/>
            </a:xfrm>
            <a:custGeom>
              <a:avLst/>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61"/>
            <p:cNvSpPr/>
            <p:nvPr/>
          </p:nvSpPr>
          <p:spPr bwMode="auto">
            <a:xfrm flipH="1">
              <a:off x="5506596" y="2859881"/>
              <a:ext cx="703263" cy="387350"/>
            </a:xfrm>
            <a:custGeom>
              <a:avLst/>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62"/>
            <p:cNvSpPr/>
            <p:nvPr/>
          </p:nvSpPr>
          <p:spPr bwMode="auto">
            <a:xfrm flipH="1">
              <a:off x="5651058" y="2848768"/>
              <a:ext cx="490538" cy="277813"/>
            </a:xfrm>
            <a:custGeom>
              <a:avLst/>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1">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63"/>
            <p:cNvSpPr/>
            <p:nvPr/>
          </p:nvSpPr>
          <p:spPr bwMode="auto">
            <a:xfrm flipH="1">
              <a:off x="5012883" y="2604293"/>
              <a:ext cx="468313" cy="409575"/>
            </a:xfrm>
            <a:custGeom>
              <a:avLst/>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64"/>
            <p:cNvSpPr/>
            <p:nvPr/>
          </p:nvSpPr>
          <p:spPr bwMode="auto">
            <a:xfrm flipH="1">
              <a:off x="2569721" y="1756568"/>
              <a:ext cx="1054100" cy="588963"/>
            </a:xfrm>
            <a:custGeom>
              <a:avLst/>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任意多边形 69"/>
            <p:cNvSpPr/>
            <p:nvPr/>
          </p:nvSpPr>
          <p:spPr bwMode="auto">
            <a:xfrm flipH="1">
              <a:off x="2279515" y="2591274"/>
              <a:ext cx="3967738" cy="601387"/>
            </a:xfrm>
            <a:custGeom>
              <a:avLst/>
              <a:gdLst>
                <a:gd name="connsiteX0" fmla="*/ 3967738 w 3967738"/>
                <a:gd name="connsiteY0" fmla="*/ 521937 h 601386"/>
                <a:gd name="connsiteX1" fmla="*/ 3926548 w 3967738"/>
                <a:gd name="connsiteY1" fmla="*/ 522431 h 601386"/>
                <a:gd name="connsiteX2" fmla="*/ 3936569 w 3967738"/>
                <a:gd name="connsiteY2" fmla="*/ 524836 h 601386"/>
                <a:gd name="connsiteX3" fmla="*/ 2324394 w 3967738"/>
                <a:gd name="connsiteY3" fmla="*/ 597 h 601386"/>
                <a:gd name="connsiteX4" fmla="*/ 2224728 w 3967738"/>
                <a:gd name="connsiteY4" fmla="*/ 1214 h 601386"/>
                <a:gd name="connsiteX5" fmla="*/ 2092403 w 3967738"/>
                <a:gd name="connsiteY5" fmla="*/ 12310 h 601386"/>
                <a:gd name="connsiteX6" fmla="*/ 1640184 w 3967738"/>
                <a:gd name="connsiteY6" fmla="*/ 119657 h 601386"/>
                <a:gd name="connsiteX7" fmla="*/ 1261964 w 3967738"/>
                <a:gd name="connsiteY7" fmla="*/ 290310 h 601386"/>
                <a:gd name="connsiteX8" fmla="*/ 1256483 w 3967738"/>
                <a:gd name="connsiteY8" fmla="*/ 290310 h 601386"/>
                <a:gd name="connsiteX9" fmla="*/ 294490 w 3967738"/>
                <a:gd name="connsiteY9" fmla="*/ 576567 h 601386"/>
                <a:gd name="connsiteX10" fmla="*/ 91890 w 3967738"/>
                <a:gd name="connsiteY10" fmla="*/ 524270 h 601386"/>
                <a:gd name="connsiteX11" fmla="*/ 0 w 3967738"/>
                <a:gd name="connsiteY11" fmla="*/ 486802 h 601386"/>
                <a:gd name="connsiteX12" fmla="*/ 0 w 3967738"/>
                <a:gd name="connsiteY12" fmla="*/ 500852 h 601386"/>
                <a:gd name="connsiteX13" fmla="*/ 77716 w 3967738"/>
                <a:gd name="connsiteY13" fmla="*/ 534635 h 601386"/>
                <a:gd name="connsiteX14" fmla="*/ 554858 w 3967738"/>
                <a:gd name="connsiteY14" fmla="*/ 593082 h 601386"/>
                <a:gd name="connsiteX15" fmla="*/ 1248261 w 3967738"/>
                <a:gd name="connsiteY15" fmla="*/ 306825 h 601386"/>
                <a:gd name="connsiteX16" fmla="*/ 1725146 w 3967738"/>
                <a:gd name="connsiteY16" fmla="*/ 108647 h 601386"/>
                <a:gd name="connsiteX17" fmla="*/ 2265068 w 3967738"/>
                <a:gd name="connsiteY17" fmla="*/ 15063 h 601386"/>
                <a:gd name="connsiteX18" fmla="*/ 2788546 w 3967738"/>
                <a:gd name="connsiteY18" fmla="*/ 125161 h 601386"/>
                <a:gd name="connsiteX19" fmla="*/ 3210617 w 3967738"/>
                <a:gd name="connsiteY19" fmla="*/ 345359 h 601386"/>
                <a:gd name="connsiteX20" fmla="*/ 3396815 w 3967738"/>
                <a:gd name="connsiteY20" fmla="*/ 433438 h 601386"/>
                <a:gd name="connsiteX21" fmla="*/ 3539265 w 3967738"/>
                <a:gd name="connsiteY21" fmla="*/ 481084 h 601386"/>
                <a:gd name="connsiteX22" fmla="*/ 3542119 w 3967738"/>
                <a:gd name="connsiteY22" fmla="*/ 466814 h 601386"/>
                <a:gd name="connsiteX23" fmla="*/ 3484689 w 3967738"/>
                <a:gd name="connsiteY23" fmla="*/ 449953 h 601386"/>
                <a:gd name="connsiteX24" fmla="*/ 3051655 w 3967738"/>
                <a:gd name="connsiteY24" fmla="*/ 240765 h 601386"/>
                <a:gd name="connsiteX25" fmla="*/ 2618621 w 3967738"/>
                <a:gd name="connsiteY25" fmla="*/ 45340 h 601386"/>
                <a:gd name="connsiteX26" fmla="*/ 2324394 w 3967738"/>
                <a:gd name="connsiteY26" fmla="*/ 597 h 6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7738" h="601386">
                  <a:moveTo>
                    <a:pt x="3967738" y="521937"/>
                  </a:moveTo>
                  <a:lnTo>
                    <a:pt x="3926548" y="522431"/>
                  </a:lnTo>
                  <a:lnTo>
                    <a:pt x="3936569" y="524836"/>
                  </a:lnTo>
                  <a:close/>
                  <a:moveTo>
                    <a:pt x="2324394" y="597"/>
                  </a:moveTo>
                  <a:cubicBezTo>
                    <a:pt x="2291196" y="-383"/>
                    <a:pt x="2257938" y="-141"/>
                    <a:pt x="2224728" y="1214"/>
                  </a:cubicBezTo>
                  <a:cubicBezTo>
                    <a:pt x="2180448" y="3021"/>
                    <a:pt x="2136254" y="6805"/>
                    <a:pt x="2092403" y="12310"/>
                  </a:cubicBezTo>
                  <a:cubicBezTo>
                    <a:pt x="1938922" y="31577"/>
                    <a:pt x="1785442" y="70112"/>
                    <a:pt x="1640184" y="119657"/>
                  </a:cubicBezTo>
                  <a:cubicBezTo>
                    <a:pt x="1511370" y="166449"/>
                    <a:pt x="1379815" y="218746"/>
                    <a:pt x="1261964" y="290310"/>
                  </a:cubicBezTo>
                  <a:cubicBezTo>
                    <a:pt x="1261964" y="290310"/>
                    <a:pt x="1259224" y="290310"/>
                    <a:pt x="1256483" y="290310"/>
                  </a:cubicBezTo>
                  <a:cubicBezTo>
                    <a:pt x="960485" y="447201"/>
                    <a:pt x="645302" y="628864"/>
                    <a:pt x="294490" y="576567"/>
                  </a:cubicBezTo>
                  <a:cubicBezTo>
                    <a:pt x="224601" y="566245"/>
                    <a:pt x="157282" y="548010"/>
                    <a:pt x="91890" y="524270"/>
                  </a:cubicBezTo>
                  <a:lnTo>
                    <a:pt x="0" y="486802"/>
                  </a:lnTo>
                  <a:lnTo>
                    <a:pt x="0" y="500852"/>
                  </a:lnTo>
                  <a:lnTo>
                    <a:pt x="77716" y="534635"/>
                  </a:lnTo>
                  <a:cubicBezTo>
                    <a:pt x="230596" y="590501"/>
                    <a:pt x="390414" y="615790"/>
                    <a:pt x="554858" y="593082"/>
                  </a:cubicBezTo>
                  <a:cubicBezTo>
                    <a:pt x="804264" y="557300"/>
                    <a:pt x="1034485" y="433438"/>
                    <a:pt x="1248261" y="306825"/>
                  </a:cubicBezTo>
                  <a:cubicBezTo>
                    <a:pt x="1404482" y="229755"/>
                    <a:pt x="1557962" y="160944"/>
                    <a:pt x="1725146" y="108647"/>
                  </a:cubicBezTo>
                  <a:cubicBezTo>
                    <a:pt x="1900552" y="56350"/>
                    <a:pt x="2081440" y="17815"/>
                    <a:pt x="2265068" y="15063"/>
                  </a:cubicBezTo>
                  <a:cubicBezTo>
                    <a:pt x="2445956" y="12310"/>
                    <a:pt x="2624103" y="53597"/>
                    <a:pt x="2788546" y="125161"/>
                  </a:cubicBezTo>
                  <a:cubicBezTo>
                    <a:pt x="2933804" y="188468"/>
                    <a:pt x="3070840" y="271043"/>
                    <a:pt x="3210617" y="345359"/>
                  </a:cubicBezTo>
                  <a:cubicBezTo>
                    <a:pt x="3270913" y="377701"/>
                    <a:pt x="3333093" y="407462"/>
                    <a:pt x="3396815" y="433438"/>
                  </a:cubicBezTo>
                  <a:lnTo>
                    <a:pt x="3539265" y="481084"/>
                  </a:lnTo>
                  <a:lnTo>
                    <a:pt x="3542119" y="466814"/>
                  </a:lnTo>
                  <a:lnTo>
                    <a:pt x="3484689" y="449953"/>
                  </a:lnTo>
                  <a:cubicBezTo>
                    <a:pt x="3331209" y="400409"/>
                    <a:pt x="3191432" y="317835"/>
                    <a:pt x="3051655" y="240765"/>
                  </a:cubicBezTo>
                  <a:cubicBezTo>
                    <a:pt x="2911878" y="163696"/>
                    <a:pt x="2772102" y="92132"/>
                    <a:pt x="2618621" y="45340"/>
                  </a:cubicBezTo>
                  <a:cubicBezTo>
                    <a:pt x="2523038" y="17472"/>
                    <a:pt x="2423987" y="3537"/>
                    <a:pt x="2324394" y="597"/>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71" name="Freeform 68"/>
            <p:cNvSpPr/>
            <p:nvPr/>
          </p:nvSpPr>
          <p:spPr bwMode="auto">
            <a:xfrm flipH="1">
              <a:off x="5798696" y="2694781"/>
              <a:ext cx="304800" cy="333375"/>
            </a:xfrm>
            <a:custGeom>
              <a:avLst/>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21">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69"/>
            <p:cNvSpPr/>
            <p:nvPr/>
          </p:nvSpPr>
          <p:spPr bwMode="auto">
            <a:xfrm flipH="1">
              <a:off x="4696971" y="1980405"/>
              <a:ext cx="493713" cy="571500"/>
            </a:xfrm>
            <a:custGeom>
              <a:avLst/>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70"/>
            <p:cNvSpPr/>
            <p:nvPr/>
          </p:nvSpPr>
          <p:spPr bwMode="auto">
            <a:xfrm flipH="1">
              <a:off x="2584009" y="2062955"/>
              <a:ext cx="139700" cy="342900"/>
            </a:xfrm>
            <a:custGeom>
              <a:avLst/>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71"/>
            <p:cNvSpPr/>
            <p:nvPr/>
          </p:nvSpPr>
          <p:spPr bwMode="auto">
            <a:xfrm flipH="1">
              <a:off x="2258571" y="2108993"/>
              <a:ext cx="555625" cy="530225"/>
            </a:xfrm>
            <a:custGeom>
              <a:avLst/>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pic>
        <p:nvPicPr>
          <p:cNvPr id="3" name="图片 2" descr="水印"/>
          <p:cNvPicPr>
            <a:picLocks noChangeAspect="1"/>
          </p:cNvPicPr>
          <p:nvPr userDrawn="1"/>
        </p:nvPicPr>
        <p:blipFill>
          <a:blip r:embed="rId4"/>
          <a:stretch>
            <a:fillRect/>
          </a:stretch>
        </p:blipFill>
        <p:spPr>
          <a:xfrm>
            <a:off x="5302250" y="32385"/>
            <a:ext cx="3810635" cy="1233170"/>
          </a:xfrm>
          <a:prstGeom prst="rect">
            <a:avLst/>
          </a:prstGeom>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125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1250"/>
                                        <p:tgtEl>
                                          <p:spTgt spid="2">
                                            <p:txEl>
                                              <p:pRg st="1" end="1"/>
                                            </p:txEl>
                                          </p:spTgt>
                                        </p:tgtEl>
                                      </p:cBhvr>
                                    </p:animEffect>
                                  </p:childTnLst>
                                </p:cTn>
                              </p:par>
                            </p:childTnLst>
                          </p:cTn>
                        </p:par>
                        <p:par>
                          <p:cTn id="13" fill="hold">
                            <p:stCondLst>
                              <p:cond delay="1500"/>
                            </p:stCondLst>
                            <p:childTnLst>
                              <p:par>
                                <p:cTn id="14" presetID="16" presetClass="entr" presetSubtype="21" fill="hold" grpId="0"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12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直接连接符 17"/>
          <p:cNvSpPr>
            <a:spLocks noChangeShapeType="1"/>
          </p:cNvSpPr>
          <p:nvPr/>
        </p:nvSpPr>
        <p:spPr bwMode="auto">
          <a:xfrm>
            <a:off x="914400" y="0"/>
            <a:ext cx="0" cy="5143500"/>
          </a:xfrm>
          <a:prstGeom prst="line">
            <a:avLst/>
          </a:prstGeom>
          <a:noFill/>
          <a:ln w="57150">
            <a:solidFill>
              <a:srgbClr val="FFEDE7">
                <a:alpha val="81960"/>
              </a:srgbClr>
            </a:solidFill>
            <a:round/>
          </a:ln>
        </p:spPr>
        <p:txBody>
          <a:bodyPr/>
          <a:lstStyle/>
          <a:p>
            <a:pPr algn="ctr"/>
            <a:endParaRPr lang="zh-CN" altLang="en-US"/>
          </a:p>
        </p:txBody>
      </p:sp>
      <p:sp>
        <p:nvSpPr>
          <p:cNvPr id="63499" name="直接连接符 21"/>
          <p:cNvSpPr>
            <a:spLocks noChangeShapeType="1"/>
          </p:cNvSpPr>
          <p:nvPr/>
        </p:nvSpPr>
        <p:spPr bwMode="auto">
          <a:xfrm>
            <a:off x="9113839" y="0"/>
            <a:ext cx="1587" cy="5143500"/>
          </a:xfrm>
          <a:prstGeom prst="line">
            <a:avLst/>
          </a:prstGeom>
          <a:noFill/>
          <a:ln w="57150" cmpd="thickThin">
            <a:solidFill>
              <a:srgbClr val="FEC2AD"/>
            </a:solidFill>
            <a:round/>
          </a:ln>
        </p:spPr>
        <p:txBody>
          <a:bodyPr/>
          <a:lstStyle/>
          <a:p>
            <a:pPr algn="ctr"/>
            <a:endParaRPr lang="zh-CN" altLang="en-US"/>
          </a:p>
        </p:txBody>
      </p:sp>
      <p:sp>
        <p:nvSpPr>
          <p:cNvPr id="20" name="灯片编号占位符 19"/>
          <p:cNvSpPr>
            <a:spLocks noGrp="1"/>
          </p:cNvSpPr>
          <p:nvPr>
            <p:ph type="sldNum" sz="quarter" idx="12"/>
          </p:nvPr>
        </p:nvSpPr>
        <p:spPr/>
        <p:txBody>
          <a:bodyPr/>
          <a:lstStyle/>
          <a:p>
            <a:pPr algn="ctr">
              <a:defRPr/>
            </a:pPr>
            <a:fld id="{08F0906E-2F1F-4E55-9F25-6536644F7575}" type="slidenum">
              <a:rPr lang="zh-CN" altLang="en-US" smtClean="0"/>
            </a:fld>
            <a:endParaRPr lang="zh-CN" altLang="en-US" sz="1800" b="0" dirty="0">
              <a:solidFill>
                <a:schemeClr val="tx1"/>
              </a:solidFill>
            </a:endParaRPr>
          </a:p>
        </p:txBody>
      </p:sp>
      <p:sp>
        <p:nvSpPr>
          <p:cNvPr id="4" name="任意多边形: 形状 3"/>
          <p:cNvSpPr/>
          <p:nvPr/>
        </p:nvSpPr>
        <p:spPr>
          <a:xfrm>
            <a:off x="1357286" y="915635"/>
            <a:ext cx="6670954" cy="2664185"/>
          </a:xfrm>
          <a:custGeom>
            <a:avLst/>
            <a:gdLst>
              <a:gd name="connsiteX0" fmla="*/ 0 w 6429428"/>
              <a:gd name="connsiteY0" fmla="*/ 0 h 2714628"/>
              <a:gd name="connsiteX1" fmla="*/ 6429428 w 6429428"/>
              <a:gd name="connsiteY1" fmla="*/ 0 h 2714628"/>
              <a:gd name="connsiteX2" fmla="*/ 6429428 w 6429428"/>
              <a:gd name="connsiteY2" fmla="*/ 2714628 h 2714628"/>
              <a:gd name="connsiteX3" fmla="*/ 0 w 6429428"/>
              <a:gd name="connsiteY3" fmla="*/ 2714628 h 2714628"/>
              <a:gd name="connsiteX4" fmla="*/ 0 w 6429428"/>
              <a:gd name="connsiteY4" fmla="*/ 0 h 2714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9428" h="2714628">
                <a:moveTo>
                  <a:pt x="0" y="0"/>
                </a:moveTo>
                <a:lnTo>
                  <a:pt x="6429428" y="0"/>
                </a:lnTo>
                <a:lnTo>
                  <a:pt x="6429428" y="2714628"/>
                </a:lnTo>
                <a:lnTo>
                  <a:pt x="0" y="2714628"/>
                </a:lnTo>
                <a:lnTo>
                  <a:pt x="0" y="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zh-CN" sz="3200" b="1" kern="1200" dirty="0">
                <a:ln w="12700">
                  <a:solidFill>
                    <a:schemeClr val="accent3">
                      <a:lumMod val="50000"/>
                    </a:schemeClr>
                  </a:solidFill>
                  <a:prstDash val="solid"/>
                </a:ln>
                <a:solidFill>
                  <a:srgbClr val="FF00FF"/>
                </a:solidFill>
                <a:effectLst>
                  <a:outerShdw blurRad="38100" dist="38100" dir="2700000" algn="tl">
                    <a:srgbClr val="000000">
                      <a:alpha val="43137"/>
                    </a:srgbClr>
                  </a:outerShdw>
                </a:effectLst>
              </a:rPr>
              <a:t>高中英语应用文写作 </a:t>
            </a:r>
            <a:br>
              <a:rPr lang="zh-CN" sz="3200" b="1" kern="1200" dirty="0">
                <a:ln w="12700">
                  <a:solidFill>
                    <a:schemeClr val="accent3">
                      <a:lumMod val="50000"/>
                    </a:schemeClr>
                  </a:solidFill>
                  <a:prstDash val="solid"/>
                </a:ln>
                <a:solidFill>
                  <a:srgbClr val="FF00FF"/>
                </a:solidFill>
                <a:effectLst>
                  <a:outerShdw blurRad="38100" dist="38100" dir="2700000" algn="tl">
                    <a:srgbClr val="000000">
                      <a:alpha val="43137"/>
                    </a:srgbClr>
                  </a:outerShdw>
                </a:effectLst>
              </a:rPr>
            </a:br>
            <a:r>
              <a:rPr lang="zh-CN" sz="3200" b="1" kern="1200" dirty="0">
                <a:ln w="12700">
                  <a:solidFill>
                    <a:schemeClr val="accent3">
                      <a:lumMod val="50000"/>
                    </a:schemeClr>
                  </a:solidFill>
                  <a:prstDash val="solid"/>
                </a:ln>
                <a:solidFill>
                  <a:srgbClr val="FF00FF"/>
                </a:solidFill>
                <a:effectLst>
                  <a:outerShdw blurRad="38100" dist="38100" dir="2700000" algn="tl">
                    <a:srgbClr val="000000">
                      <a:alpha val="43137"/>
                    </a:srgbClr>
                  </a:outerShdw>
                </a:effectLst>
              </a:rPr>
              <a:t>---感谢信</a:t>
            </a:r>
            <a:r>
              <a:rPr lang="en-US" altLang="zh-CN" sz="3200" b="1" kern="1200" dirty="0">
                <a:ln w="12700">
                  <a:solidFill>
                    <a:schemeClr val="accent3">
                      <a:lumMod val="50000"/>
                    </a:schemeClr>
                  </a:solidFill>
                  <a:prstDash val="solid"/>
                </a:ln>
                <a:solidFill>
                  <a:srgbClr val="FF00FF"/>
                </a:solidFill>
                <a:effectLst>
                  <a:outerShdw blurRad="38100" dist="38100" dir="2700000" algn="tl">
                    <a:srgbClr val="000000">
                      <a:alpha val="43137"/>
                    </a:srgbClr>
                  </a:outerShdw>
                </a:effectLst>
              </a:rPr>
              <a:t>(2)</a:t>
            </a:r>
            <a:r>
              <a:rPr lang="zh-CN" sz="3200" b="1" kern="1200" dirty="0">
                <a:ln w="12700">
                  <a:solidFill>
                    <a:schemeClr val="accent3">
                      <a:lumMod val="50000"/>
                    </a:schemeClr>
                  </a:solidFill>
                  <a:prstDash val="solid"/>
                </a:ln>
                <a:solidFill>
                  <a:srgbClr val="FF00FF"/>
                </a:solidFill>
                <a:effectLst>
                  <a:outerShdw blurRad="38100" dist="38100" dir="2700000" algn="tl">
                    <a:srgbClr val="000000">
                      <a:alpha val="43137"/>
                    </a:srgbClr>
                  </a:outerShdw>
                </a:effectLst>
              </a:rPr>
              <a:t> </a:t>
            </a:r>
            <a:br>
              <a:rPr lang="en-US" sz="3200" b="1" kern="1200" dirty="0">
                <a:ln w="12700">
                  <a:solidFill>
                    <a:schemeClr val="accent3">
                      <a:lumMod val="50000"/>
                    </a:schemeClr>
                  </a:solidFill>
                  <a:prstDash val="solid"/>
                </a:ln>
                <a:solidFill>
                  <a:srgbClr val="FF00FF"/>
                </a:solidFill>
                <a:effectLst>
                  <a:outerShdw blurRad="38100" dist="38100" dir="2700000" algn="tl">
                    <a:srgbClr val="000000">
                      <a:alpha val="43137"/>
                    </a:srgbClr>
                  </a:outerShdw>
                </a:effectLst>
              </a:rPr>
            </a:br>
            <a:r>
              <a:rPr lang="en-US" sz="3200" b="1" kern="1200" dirty="0">
                <a:ln w="12700">
                  <a:solidFill>
                    <a:schemeClr val="accent3">
                      <a:lumMod val="50000"/>
                    </a:schemeClr>
                  </a:solidFill>
                  <a:prstDash val="solid"/>
                </a:ln>
                <a:solidFill>
                  <a:srgbClr val="FF00FF"/>
                </a:solidFill>
                <a:effectLst>
                  <a:outerShdw blurRad="38100" dist="38100" dir="2700000" algn="tl">
                    <a:srgbClr val="000000">
                      <a:alpha val="43137"/>
                    </a:srgbClr>
                  </a:outerShdw>
                </a:effectLst>
              </a:rPr>
              <a:t>letters of thanks</a:t>
            </a:r>
            <a:endParaRPr lang="en-US" sz="3200" b="1" kern="1200" dirty="0">
              <a:ln w="12700">
                <a:solidFill>
                  <a:schemeClr val="accent3">
                    <a:lumMod val="50000"/>
                  </a:schemeClr>
                </a:solidFill>
                <a:prstDash val="solid"/>
              </a:ln>
              <a:solidFill>
                <a:srgbClr val="FF00FF"/>
              </a:solidFill>
              <a:effectLst>
                <a:outerShdw blurRad="38100" dist="38100" dir="2700000" algn="tl">
                  <a:srgbClr val="000000">
                    <a:alpha val="43137"/>
                  </a:srgbClr>
                </a:outerShdw>
              </a:effectLst>
            </a:endParaRPr>
          </a:p>
          <a:p>
            <a:pPr marL="0" lvl="0" indent="0" algn="ctr" defTabSz="1066800" rtl="0">
              <a:lnSpc>
                <a:spcPct val="90000"/>
              </a:lnSpc>
              <a:spcBef>
                <a:spcPct val="0"/>
              </a:spcBef>
              <a:spcAft>
                <a:spcPct val="35000"/>
              </a:spcAft>
              <a:buNone/>
            </a:pPr>
            <a:br>
              <a:rPr lang="en-US" sz="2400" kern="1200" dirty="0"/>
            </a:br>
            <a:endParaRPr lang="zh-CN" sz="2400" kern="1200" dirty="0"/>
          </a:p>
        </p:txBody>
      </p:sp>
      <p:sp>
        <p:nvSpPr>
          <p:cNvPr id="63507" name="副标题 2"/>
          <p:cNvSpPr>
            <a:spLocks noGrp="1" noChangeArrowheads="1"/>
          </p:cNvSpPr>
          <p:nvPr>
            <p:ph type="subTitle" idx="4294967295"/>
          </p:nvPr>
        </p:nvSpPr>
        <p:spPr>
          <a:xfrm>
            <a:off x="3128962" y="2643755"/>
            <a:ext cx="2886075" cy="500062"/>
          </a:xfrm>
          <a:prstGeom prst="rect">
            <a:avLst/>
          </a:prstGeom>
        </p:spPr>
        <p:txBody>
          <a:bodyPr/>
          <a:lstStyle/>
          <a:p>
            <a:pPr marL="0" indent="0" algn="ctr" eaLnBrk="1" hangingPunct="1">
              <a:buFont typeface="Wingdings" panose="05000000000000000000" pitchFamily="2" charset="2"/>
              <a:buNone/>
            </a:pPr>
            <a:r>
              <a:rPr lang="zh-CN" altLang="en-US" sz="2800" b="1" dirty="0" smtClean="0">
                <a:solidFill>
                  <a:schemeClr val="tx2"/>
                </a:solidFill>
                <a:latin typeface="华文行楷" panose="02010800040101010101" pitchFamily="2" charset="-122"/>
                <a:ea typeface="华文行楷" panose="02010800040101010101" pitchFamily="2" charset="-122"/>
              </a:rPr>
              <a:t>杭州二中 </a:t>
            </a:r>
            <a:r>
              <a:rPr lang="zh-CN" altLang="en-US"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华文行楷" panose="02010800040101010101" pitchFamily="2" charset="-122"/>
                <a:ea typeface="华文行楷" panose="02010800040101010101" pitchFamily="2" charset="-122"/>
              </a:rPr>
              <a:t>许丽君</a:t>
            </a:r>
            <a:endParaRPr lang="en-US" altLang="zh-CN" sz="2800" b="1" dirty="0">
              <a:solidFill>
                <a:schemeClr val="tx2"/>
              </a:solidFill>
              <a:latin typeface="华文行楷" panose="02010800040101010101" pitchFamily="2" charset="-122"/>
              <a:ea typeface="华文行楷" panose="02010800040101010101" pitchFamily="2" charset="-122"/>
            </a:endParaRPr>
          </a:p>
          <a:p>
            <a:pPr marL="0" indent="0" algn="ctr" eaLnBrk="1" hangingPunct="1">
              <a:buFont typeface="Wingdings" panose="05000000000000000000" pitchFamily="2" charset="2"/>
              <a:buNone/>
            </a:pPr>
            <a:endParaRPr lang="zh-CN" altLang="en-US" sz="2800" b="1" dirty="0">
              <a:solidFill>
                <a:schemeClr val="tx2"/>
              </a:solidFill>
              <a:latin typeface="华文行楷" panose="02010800040101010101" pitchFamily="2" charset="-122"/>
              <a:ea typeface="华文行楷" panose="02010800040101010101" pitchFamily="2" charset="-122"/>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3507">
                                            <p:txEl>
                                              <p:pRg st="0" end="0"/>
                                            </p:txEl>
                                          </p:spTgt>
                                        </p:tgtEl>
                                        <p:attrNameLst>
                                          <p:attrName>style.visibility</p:attrName>
                                        </p:attrNameLst>
                                      </p:cBhvr>
                                      <p:to>
                                        <p:strVal val="visible"/>
                                      </p:to>
                                    </p:set>
                                    <p:animEffect transition="in" filter="wipe(down)">
                                      <p:cBhvr>
                                        <p:cTn id="7" dur="500"/>
                                        <p:tgtEl>
                                          <p:spTgt spid="63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7"/>
          <p:cNvGrpSpPr/>
          <p:nvPr/>
        </p:nvGrpSpPr>
        <p:grpSpPr>
          <a:xfrm>
            <a:off x="3143240" y="428610"/>
            <a:ext cx="2500330" cy="1714512"/>
            <a:chOff x="304800" y="673100"/>
            <a:chExt cx="4000500" cy="4000500"/>
          </a:xfrm>
          <a:effectLst>
            <a:outerShdw blurRad="444500" dist="254000" dir="684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7" name="椭圆 6"/>
            <p:cNvSpPr/>
            <p:nvPr/>
          </p:nvSpPr>
          <p:spPr>
            <a:xfrm>
              <a:off x="392113" y="760413"/>
              <a:ext cx="3825874" cy="382587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solidFill>
                  <a:srgbClr val="C00000"/>
                </a:solidFill>
                <a:ea typeface="微软雅黑" panose="020B0503020204020204" pitchFamily="34" charset="-122"/>
              </a:endParaRPr>
            </a:p>
          </p:txBody>
        </p:sp>
      </p:grpSp>
      <p:sp>
        <p:nvSpPr>
          <p:cNvPr id="8" name="椭圆 7"/>
          <p:cNvSpPr/>
          <p:nvPr/>
        </p:nvSpPr>
        <p:spPr>
          <a:xfrm>
            <a:off x="4548702" y="1572506"/>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252368" y="1690845"/>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058683" y="1569661"/>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530749" y="1440190"/>
            <a:ext cx="250454" cy="250454"/>
          </a:xfrm>
          <a:prstGeom prst="ellipse">
            <a:avLst/>
          </a:prstGeom>
          <a:solidFill>
            <a:schemeClr val="bg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831972" y="1414838"/>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3" name="椭圆 12"/>
          <p:cNvSpPr/>
          <p:nvPr/>
        </p:nvSpPr>
        <p:spPr>
          <a:xfrm>
            <a:off x="4066798" y="1701352"/>
            <a:ext cx="137389" cy="137389"/>
          </a:xfrm>
          <a:prstGeom prst="ellipse">
            <a:avLst/>
          </a:prstGeom>
          <a:noFill/>
          <a:ln>
            <a:noFill/>
          </a:ln>
          <a:effectLst/>
        </p:spPr>
        <p:txBody>
          <a:bodyPr vert="horz" wrap="square" lIns="68571" tIns="34285" rIns="68571" bIns="34285" numCol="1" anchor="ctr" anchorCtr="0" compatLnSpc="1"/>
          <a:lstStyle/>
          <a:p>
            <a:pPr algn="ctr" fontAlgn="auto">
              <a:spcBef>
                <a:spcPts val="0"/>
              </a:spcBef>
              <a:spcAft>
                <a:spcPts val="0"/>
              </a:spcAft>
              <a:defRPr/>
            </a:pPr>
            <a:endParaRPr lang="zh-CN" altLang="en-US" sz="2400" b="1" kern="0">
              <a:solidFill>
                <a:srgbClr val="FF6600"/>
              </a:solidFill>
              <a:latin typeface="Arial" panose="020B0604020202020204"/>
              <a:ea typeface="微软雅黑" panose="020B0503020204020204" pitchFamily="34" charset="-122"/>
              <a:cs typeface="+mj-cs"/>
            </a:endParaRPr>
          </a:p>
        </p:txBody>
      </p:sp>
      <p:sp>
        <p:nvSpPr>
          <p:cNvPr id="14" name="椭圆 13"/>
          <p:cNvSpPr/>
          <p:nvPr/>
        </p:nvSpPr>
        <p:spPr>
          <a:xfrm>
            <a:off x="5202470" y="1516306"/>
            <a:ext cx="322151" cy="322151"/>
          </a:xfrm>
          <a:prstGeom prst="ellipse">
            <a:avLst/>
          </a:prstGeom>
          <a:solidFill>
            <a:schemeClr val="bg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203306" y="1572376"/>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918096" y="1703608"/>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768788" y="1389105"/>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687083" y="1625439"/>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634341" y="1701352"/>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071802" y="689056"/>
            <a:ext cx="3643338" cy="461665"/>
          </a:xfrm>
          <a:prstGeom prst="rect">
            <a:avLst/>
          </a:prstGeom>
        </p:spPr>
        <p:txBody>
          <a:bodyPr wrap="square">
            <a:spAutoFit/>
          </a:bodyPr>
          <a:lstStyle/>
          <a:p>
            <a:pPr marL="0" marR="0" lvl="0" indent="0" defTabSz="934085"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0000"/>
                </a:solidFill>
                <a:effectLst/>
                <a:uLnTx/>
                <a:uFillTx/>
                <a:latin typeface="方正粗黑宋简体" panose="02000000000000000000" pitchFamily="2" charset="-122"/>
                <a:ea typeface="方正粗黑宋简体" panose="02000000000000000000" pitchFamily="2" charset="-122"/>
              </a:rPr>
              <a:t>Letters of thanks</a:t>
            </a:r>
            <a:endParaRPr kumimoji="0" lang="zh-CN" altLang="en-US" sz="2400" b="1" i="0" u="none" strike="noStrike" kern="0" cap="none" spc="0" normalizeH="0" baseline="0" noProof="0" dirty="0">
              <a:ln>
                <a:noFill/>
              </a:ln>
              <a:solidFill>
                <a:srgbClr val="FF0000"/>
              </a:solidFill>
              <a:effectLst/>
              <a:uLnTx/>
              <a:uFillTx/>
              <a:latin typeface="方正粗黑宋简体" panose="02000000000000000000" pitchFamily="2" charset="-122"/>
              <a:ea typeface="方正粗黑宋简体" panose="02000000000000000000" pitchFamily="2" charset="-122"/>
            </a:endParaRPr>
          </a:p>
        </p:txBody>
      </p:sp>
      <p:grpSp>
        <p:nvGrpSpPr>
          <p:cNvPr id="22" name="组合 83"/>
          <p:cNvGrpSpPr/>
          <p:nvPr/>
        </p:nvGrpSpPr>
        <p:grpSpPr>
          <a:xfrm>
            <a:off x="4645083" y="2374825"/>
            <a:ext cx="1602228" cy="1359398"/>
            <a:chOff x="5553262" y="2638733"/>
            <a:chExt cx="2397222" cy="2093640"/>
          </a:xfrm>
        </p:grpSpPr>
        <p:grpSp>
          <p:nvGrpSpPr>
            <p:cNvPr id="23" name="组合 84"/>
            <p:cNvGrpSpPr/>
            <p:nvPr/>
          </p:nvGrpSpPr>
          <p:grpSpPr>
            <a:xfrm>
              <a:off x="5553262" y="2638733"/>
              <a:ext cx="2397222" cy="2093640"/>
              <a:chOff x="5553262" y="2638733"/>
              <a:chExt cx="2397222" cy="2093640"/>
            </a:xfrm>
          </p:grpSpPr>
          <p:grpSp>
            <p:nvGrpSpPr>
              <p:cNvPr id="25" name="组合 86"/>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2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b="1"/>
                </a:p>
              </p:txBody>
            </p:sp>
            <p:sp>
              <p:nvSpPr>
                <p:cNvPr id="2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b="1"/>
                </a:p>
              </p:txBody>
            </p:sp>
          </p:grpSp>
          <p:sp>
            <p:nvSpPr>
              <p:cNvPr id="26"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b="1"/>
              </a:p>
            </p:txBody>
          </p:sp>
        </p:grpSp>
        <p:sp>
          <p:nvSpPr>
            <p:cNvPr id="24" name="TextBox 23"/>
            <p:cNvSpPr txBox="1"/>
            <p:nvPr/>
          </p:nvSpPr>
          <p:spPr>
            <a:xfrm>
              <a:off x="6085221" y="3227898"/>
              <a:ext cx="1215226" cy="9954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zh-CN" sz="3600" b="1" dirty="0">
                  <a:latin typeface="DFGothic-EB" pitchFamily="1" charset="-128"/>
                  <a:ea typeface="DFGothic-EB" pitchFamily="1" charset="-128"/>
                </a:rPr>
                <a:t>03</a:t>
              </a:r>
              <a:endParaRPr lang="zh-CN" altLang="en-US" sz="3600" b="1" dirty="0">
                <a:latin typeface="DFGothic-EB" pitchFamily="1" charset="-128"/>
                <a:ea typeface="DFGothic-EB" pitchFamily="1" charset="-128"/>
              </a:endParaRPr>
            </a:p>
          </p:txBody>
        </p:sp>
      </p:grpSp>
      <p:grpSp>
        <p:nvGrpSpPr>
          <p:cNvPr id="29" name="组合 90"/>
          <p:cNvGrpSpPr/>
          <p:nvPr/>
        </p:nvGrpSpPr>
        <p:grpSpPr>
          <a:xfrm>
            <a:off x="2227335" y="2418828"/>
            <a:ext cx="1602228" cy="1359398"/>
            <a:chOff x="1881842" y="2656049"/>
            <a:chExt cx="2397222" cy="2093640"/>
          </a:xfrm>
        </p:grpSpPr>
        <p:grpSp>
          <p:nvGrpSpPr>
            <p:cNvPr id="30" name="组合 91"/>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3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a:p>
            </p:txBody>
          </p:sp>
          <p:sp>
            <p:nvSpPr>
              <p:cNvPr id="3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a:p>
            </p:txBody>
          </p:sp>
        </p:grpSp>
        <p:sp>
          <p:nvSpPr>
            <p:cNvPr id="31"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a:p>
          </p:txBody>
        </p:sp>
        <p:sp>
          <p:nvSpPr>
            <p:cNvPr id="32" name="TextBox 31"/>
            <p:cNvSpPr txBox="1"/>
            <p:nvPr/>
          </p:nvSpPr>
          <p:spPr>
            <a:xfrm>
              <a:off x="2491268" y="3250047"/>
              <a:ext cx="1188470" cy="9954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zh-CN" sz="3600" dirty="0">
                  <a:solidFill>
                    <a:schemeClr val="bg1"/>
                  </a:solidFill>
                  <a:latin typeface="DFGothic-EB" pitchFamily="1" charset="-128"/>
                  <a:ea typeface="DFGothic-EB" pitchFamily="1" charset="-128"/>
                </a:rPr>
                <a:t>01</a:t>
              </a:r>
              <a:endParaRPr lang="zh-CN" altLang="en-US" sz="3600" dirty="0">
                <a:solidFill>
                  <a:schemeClr val="bg1"/>
                </a:solidFill>
                <a:latin typeface="DFGothic-EB" pitchFamily="1" charset="-128"/>
                <a:ea typeface="DFGothic-EB" pitchFamily="1" charset="-128"/>
              </a:endParaRPr>
            </a:p>
          </p:txBody>
        </p:sp>
      </p:grpSp>
      <p:grpSp>
        <p:nvGrpSpPr>
          <p:cNvPr id="35" name="组合 96"/>
          <p:cNvGrpSpPr/>
          <p:nvPr/>
        </p:nvGrpSpPr>
        <p:grpSpPr>
          <a:xfrm>
            <a:off x="3508205" y="3056533"/>
            <a:ext cx="1602228" cy="1359398"/>
            <a:chOff x="3721944" y="3702869"/>
            <a:chExt cx="2397222" cy="2093640"/>
          </a:xfrm>
        </p:grpSpPr>
        <p:grpSp>
          <p:nvGrpSpPr>
            <p:cNvPr id="36" name="组合 97"/>
            <p:cNvGrpSpPr/>
            <p:nvPr/>
          </p:nvGrpSpPr>
          <p:grpSpPr>
            <a:xfrm>
              <a:off x="3721944" y="3702869"/>
              <a:ext cx="2397222" cy="2093640"/>
              <a:chOff x="3721944" y="3702869"/>
              <a:chExt cx="2397222" cy="2093640"/>
            </a:xfrm>
          </p:grpSpPr>
          <p:grpSp>
            <p:nvGrpSpPr>
              <p:cNvPr id="38" name="组合 99"/>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4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a:p>
              </p:txBody>
            </p:sp>
            <p:sp>
              <p:nvSpPr>
                <p:cNvPr id="4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a:p>
              </p:txBody>
            </p:sp>
          </p:grpSp>
          <p:sp>
            <p:nvSpPr>
              <p:cNvPr id="39" name="Freeform 7"/>
              <p:cNvSpPr/>
              <p:nvPr/>
            </p:nvSpPr>
            <p:spPr bwMode="auto">
              <a:xfrm>
                <a:off x="4074134" y="3907176"/>
                <a:ext cx="1773859" cy="1540630"/>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b="1" dirty="0"/>
              </a:p>
            </p:txBody>
          </p:sp>
        </p:grpSp>
        <p:sp>
          <p:nvSpPr>
            <p:cNvPr id="37" name="TextBox 36"/>
            <p:cNvSpPr txBox="1"/>
            <p:nvPr/>
          </p:nvSpPr>
          <p:spPr>
            <a:xfrm>
              <a:off x="4382515" y="4183862"/>
              <a:ext cx="1358593" cy="9954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zh-CN" sz="3600" dirty="0">
                  <a:solidFill>
                    <a:schemeClr val="bg1"/>
                  </a:solidFill>
                  <a:latin typeface="DFGothic-EB" pitchFamily="1" charset="-128"/>
                  <a:ea typeface="DFGothic-EB" pitchFamily="1" charset="-128"/>
                </a:rPr>
                <a:t>02</a:t>
              </a:r>
              <a:endParaRPr lang="zh-CN" altLang="en-US" sz="3600" dirty="0">
                <a:solidFill>
                  <a:schemeClr val="bg1"/>
                </a:solidFill>
                <a:latin typeface="DFGothic-EB" pitchFamily="1" charset="-128"/>
                <a:ea typeface="DFGothic-EB" pitchFamily="1" charset="-128"/>
              </a:endParaRPr>
            </a:p>
          </p:txBody>
        </p:sp>
      </p:grpSp>
      <p:sp>
        <p:nvSpPr>
          <p:cNvPr id="42" name="TextBox 41"/>
          <p:cNvSpPr txBox="1"/>
          <p:nvPr/>
        </p:nvSpPr>
        <p:spPr>
          <a:xfrm>
            <a:off x="1214414" y="3571882"/>
            <a:ext cx="2484238"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zh-CN"/>
            </a:defPPr>
            <a:lvl1pPr>
              <a:defRPr sz="2000" b="1">
                <a:solidFill>
                  <a:srgbClr val="0000CC"/>
                </a:solidFill>
                <a:latin typeface="方正粗黑宋简体" panose="02000000000000000000" pitchFamily="2" charset="-122"/>
                <a:ea typeface="方正粗黑宋简体" panose="02000000000000000000" pitchFamily="2" charset="-122"/>
              </a:defRPr>
            </a:lvl1pPr>
          </a:lstStyle>
          <a:p>
            <a:r>
              <a:rPr lang="en-US" altLang="zh-CN" dirty="0"/>
              <a:t>Part 2: the feast and service that the host provided</a:t>
            </a:r>
            <a:endParaRPr lang="zh-CN" altLang="en-US" dirty="0"/>
          </a:p>
        </p:txBody>
      </p:sp>
      <p:sp>
        <p:nvSpPr>
          <p:cNvPr id="43" name="TextBox 42"/>
          <p:cNvSpPr txBox="1"/>
          <p:nvPr/>
        </p:nvSpPr>
        <p:spPr>
          <a:xfrm>
            <a:off x="3286116" y="2071684"/>
            <a:ext cx="285752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2000" b="1" dirty="0">
                <a:solidFill>
                  <a:srgbClr val="0000CC"/>
                </a:solidFill>
                <a:latin typeface="方正粗黑宋简体" panose="02000000000000000000" pitchFamily="2" charset="-122"/>
                <a:ea typeface="方正粗黑宋简体" panose="02000000000000000000" pitchFamily="2" charset="-122"/>
              </a:rPr>
              <a:t>Part 1: The warmth  and hospitality of the host</a:t>
            </a:r>
            <a:endParaRPr lang="en-US" altLang="zh-CN" sz="2000" b="1" dirty="0">
              <a:solidFill>
                <a:srgbClr val="0000CC"/>
              </a:solidFill>
              <a:latin typeface="方正粗黑宋简体" panose="02000000000000000000" pitchFamily="2" charset="-122"/>
              <a:ea typeface="方正粗黑宋简体" panose="02000000000000000000" pitchFamily="2" charset="-122"/>
            </a:endParaRPr>
          </a:p>
        </p:txBody>
      </p:sp>
      <p:sp>
        <p:nvSpPr>
          <p:cNvPr id="44" name="TextBox 43"/>
          <p:cNvSpPr txBox="1"/>
          <p:nvPr/>
        </p:nvSpPr>
        <p:spPr>
          <a:xfrm>
            <a:off x="5196072" y="3598692"/>
            <a:ext cx="2942341"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zh-CN"/>
            </a:defPPr>
            <a:lvl1pPr>
              <a:defRPr sz="2000" b="1">
                <a:solidFill>
                  <a:srgbClr val="0000CC"/>
                </a:solidFill>
                <a:latin typeface="方正粗黑宋简体" panose="02000000000000000000" pitchFamily="2" charset="-122"/>
                <a:ea typeface="方正粗黑宋简体" panose="02000000000000000000" pitchFamily="2" charset="-122"/>
              </a:defRPr>
            </a:lvl1pPr>
          </a:lstStyle>
          <a:p>
            <a:r>
              <a:rPr lang="en-US" altLang="zh-CN" dirty="0">
                <a:sym typeface="Century Schoolbook" panose="02040604050505020304" pitchFamily="18" charset="0"/>
              </a:rPr>
              <a:t>Part 3: The impression and influence of the party</a:t>
            </a:r>
            <a:endParaRPr lang="en-US" altLang="zh-CN" dirty="0">
              <a:sym typeface="Century Schoolbook" panose="02040604050505020304" pitchFamily="18" charset="0"/>
            </a:endParaRPr>
          </a:p>
        </p:txBody>
      </p:sp>
      <p:sp>
        <p:nvSpPr>
          <p:cNvPr id="45" name="TextBox 44"/>
          <p:cNvSpPr txBox="1"/>
          <p:nvPr/>
        </p:nvSpPr>
        <p:spPr>
          <a:xfrm>
            <a:off x="3367208" y="916141"/>
            <a:ext cx="2214578" cy="1200329"/>
          </a:xfrm>
          <a:prstGeom prst="rect">
            <a:avLst/>
          </a:prstGeom>
          <a:noFill/>
          <a:ln>
            <a:noFill/>
          </a:ln>
          <a:effectLst/>
        </p:spPr>
        <p:txBody>
          <a:bodyPr vert="horz" wrap="square" lIns="68571" tIns="34285" rIns="68571" bIns="34285" numCol="1" anchor="ctr" anchorCtr="0" compatLnSpc="1"/>
          <a:lstStyle>
            <a:defPPr>
              <a:defRPr lang="zh-CN"/>
            </a:defPPr>
            <a:lvl1pPr marL="0" lvl="0" indent="0" algn="ctr" fontAlgn="auto">
              <a:spcBef>
                <a:spcPts val="0"/>
              </a:spcBef>
              <a:spcAft>
                <a:spcPts val="0"/>
              </a:spcAft>
              <a:buFontTx/>
              <a:buNone/>
              <a:defRPr sz="2400" b="1" kern="0">
                <a:solidFill>
                  <a:srgbClr val="FF6600"/>
                </a:solidFill>
                <a:latin typeface="Arial" panose="020B0604020202020204"/>
                <a:ea typeface="微软雅黑" panose="020B0503020204020204" pitchFamily="34" charset="-122"/>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200" dirty="0"/>
              <a:t>Para 2: Body Arrangements</a:t>
            </a:r>
            <a:endParaRPr lang="zh-CN" altLang="en-US" sz="2200" dirty="0"/>
          </a:p>
        </p:txBody>
      </p:sp>
      <p:sp>
        <p:nvSpPr>
          <p:cNvPr id="47" name="AutoShape 34">
            <a:hlinkClick r:id="rId1" action="ppaction://hlinksldjump"/>
          </p:cNvPr>
          <p:cNvSpPr>
            <a:spLocks noChangeArrowheads="1"/>
          </p:cNvSpPr>
          <p:nvPr/>
        </p:nvSpPr>
        <p:spPr bwMode="auto">
          <a:xfrm>
            <a:off x="1214414" y="0"/>
            <a:ext cx="5214974" cy="482204"/>
          </a:xfrm>
          <a:prstGeom prst="roundRect">
            <a:avLst>
              <a:gd name="adj" fmla="val 50000"/>
            </a:avLst>
          </a:prstGeom>
          <a:solidFill>
            <a:srgbClr val="92D050"/>
          </a:solidFill>
          <a:ln w="12700" cmpd="sng">
            <a:solidFill>
              <a:srgbClr val="544438"/>
            </a:solidFill>
            <a:round/>
          </a:ln>
          <a:effectLst>
            <a:outerShdw dist="50800" dir="5400000" algn="ctr" rotWithShape="0">
              <a:schemeClr val="bg2">
                <a:alpha val="50000"/>
              </a:schemeClr>
            </a:outerShdw>
            <a:reflection blurRad="6350" stA="50000" endA="300" endPos="90000" dir="5400000" sy="-100000" algn="bl" rotWithShape="0"/>
          </a:effectLst>
        </p:spPr>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sz="2400" b="1" dirty="0">
                <a:latin typeface="Century Schoolbook" panose="02040604050505020304" pitchFamily="18" charset="0"/>
                <a:sym typeface="Century Schoolbook" panose="02040604050505020304" pitchFamily="18" charset="0"/>
              </a:rPr>
              <a:t>Para 2 </a:t>
            </a:r>
            <a:r>
              <a:rPr lang="zh-CN" altLang="en-US" sz="2400" b="1" dirty="0">
                <a:solidFill>
                  <a:srgbClr val="FF0000"/>
                </a:solidFill>
                <a:latin typeface="Century Schoolbook" panose="02040604050505020304" pitchFamily="18" charset="0"/>
                <a:sym typeface="Century Schoolbook" panose="02040604050505020304" pitchFamily="18" charset="0"/>
              </a:rPr>
              <a:t>（美国朋友生日聚会感谢信）</a:t>
            </a:r>
            <a:endParaRPr lang="en-US" sz="2400" b="1" dirty="0">
              <a:latin typeface="Verdana" panose="020B0604030504040204" pitchFamily="34" charset="0"/>
              <a:ea typeface="DotumChe" pitchFamily="49" charset="-127"/>
              <a:sym typeface="Century Schoolbook" panose="02040604050505020304" pitchFamily="18" charset="0"/>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20"/>
                                        </p:tgtEl>
                                        <p:attrNameLst>
                                          <p:attrName>style.visibility</p:attrName>
                                        </p:attrNameLst>
                                      </p:cBhvr>
                                      <p:to>
                                        <p:strVal val="visible"/>
                                      </p:to>
                                    </p:set>
                                    <p:anim by="(-#ppt_w*2)" calcmode="lin" valueType="num">
                                      <p:cBhvr rctx="PPT">
                                        <p:cTn id="11" dur="500" autoRev="1" fill="hold">
                                          <p:stCondLst>
                                            <p:cond delay="0"/>
                                          </p:stCondLst>
                                        </p:cTn>
                                        <p:tgtEl>
                                          <p:spTgt spid="20"/>
                                        </p:tgtEl>
                                        <p:attrNameLst>
                                          <p:attrName>ppt_w</p:attrName>
                                        </p:attrNameLst>
                                      </p:cBhvr>
                                    </p:anim>
                                    <p:anim by="(#ppt_w*0.50)" calcmode="lin" valueType="num">
                                      <p:cBhvr>
                                        <p:cTn id="12" dur="500" decel="50000" autoRev="1" fill="hold">
                                          <p:stCondLst>
                                            <p:cond delay="0"/>
                                          </p:stCondLst>
                                        </p:cTn>
                                        <p:tgtEl>
                                          <p:spTgt spid="20"/>
                                        </p:tgtEl>
                                        <p:attrNameLst>
                                          <p:attrName>ppt_x</p:attrName>
                                        </p:attrNameLst>
                                      </p:cBhvr>
                                    </p:anim>
                                    <p:anim from="(-#ppt_h/2)" to="(#ppt_y)" calcmode="lin" valueType="num">
                                      <p:cBhvr>
                                        <p:cTn id="13" dur="1000" fill="hold">
                                          <p:stCondLst>
                                            <p:cond delay="0"/>
                                          </p:stCondLst>
                                        </p:cTn>
                                        <p:tgtEl>
                                          <p:spTgt spid="20"/>
                                        </p:tgtEl>
                                        <p:attrNameLst>
                                          <p:attrName>ppt_y</p:attrName>
                                        </p:attrNameLst>
                                      </p:cBhvr>
                                    </p:anim>
                                    <p:animRot by="21600000">
                                      <p:cBhvr>
                                        <p:cTn id="14" dur="1000" fill="hold">
                                          <p:stCondLst>
                                            <p:cond delay="0"/>
                                          </p:stCondLst>
                                        </p:cTn>
                                        <p:tgtEl>
                                          <p:spTgt spid="20"/>
                                        </p:tgtEl>
                                        <p:attrNameLst>
                                          <p:attrName>r</p:attrName>
                                        </p:attrNameLst>
                                      </p:cBhvr>
                                    </p:animRot>
                                  </p:childTnLst>
                                </p:cTn>
                              </p:par>
                            </p:childTnLst>
                          </p:cTn>
                        </p:par>
                        <p:par>
                          <p:cTn id="15" fill="hold">
                            <p:stCondLst>
                              <p:cond delay="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53" presetClass="entr" presetSubtype="16" fill="hold" grpId="0" nodeType="withEffect">
                                  <p:stCondLst>
                                    <p:cond delay="2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par>
                                <p:cTn id="51" presetID="53" presetClass="entr" presetSubtype="16" fill="hold" grpId="0" nodeType="withEffect">
                                  <p:stCondLst>
                                    <p:cond delay="20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par>
                                <p:cTn id="61" presetID="53" presetClass="entr" presetSubtype="16" fill="hold" grpId="0" nodeType="withEffect">
                                  <p:stCondLst>
                                    <p:cond delay="40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par>
                                <p:cTn id="66" presetID="53" presetClass="entr" presetSubtype="16" fill="hold" grpId="0" nodeType="withEffect">
                                  <p:stCondLst>
                                    <p:cond delay="20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childTnLst>
                          </p:cTn>
                        </p:par>
                        <p:par>
                          <p:cTn id="76" fill="hold">
                            <p:stCondLst>
                              <p:cond delay="500"/>
                            </p:stCondLst>
                            <p:childTnLst>
                              <p:par>
                                <p:cTn id="77" presetID="2" presetClass="entr" presetSubtype="3" accel="52000" fill="hold" nodeType="after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2000" fill="hold"/>
                                        <p:tgtEl>
                                          <p:spTgt spid="29"/>
                                        </p:tgtEl>
                                        <p:attrNameLst>
                                          <p:attrName>ppt_x</p:attrName>
                                        </p:attrNameLst>
                                      </p:cBhvr>
                                      <p:tavLst>
                                        <p:tav tm="0">
                                          <p:val>
                                            <p:strVal val="1+#ppt_w/2"/>
                                          </p:val>
                                        </p:tav>
                                        <p:tav tm="100000">
                                          <p:val>
                                            <p:strVal val="#ppt_x"/>
                                          </p:val>
                                        </p:tav>
                                      </p:tavLst>
                                    </p:anim>
                                    <p:anim calcmode="lin" valueType="num">
                                      <p:cBhvr additive="base">
                                        <p:cTn id="80" dur="2000" fill="hold"/>
                                        <p:tgtEl>
                                          <p:spTgt spid="29"/>
                                        </p:tgtEl>
                                        <p:attrNameLst>
                                          <p:attrName>ppt_y</p:attrName>
                                        </p:attrNameLst>
                                      </p:cBhvr>
                                      <p:tavLst>
                                        <p:tav tm="0">
                                          <p:val>
                                            <p:strVal val="0-#ppt_h/2"/>
                                          </p:val>
                                        </p:tav>
                                        <p:tav tm="100000">
                                          <p:val>
                                            <p:strVal val="#ppt_y"/>
                                          </p:val>
                                        </p:tav>
                                      </p:tavLst>
                                    </p:anim>
                                  </p:childTnLst>
                                </p:cTn>
                              </p:par>
                            </p:childTnLst>
                          </p:cTn>
                        </p:par>
                        <p:par>
                          <p:cTn id="81" fill="hold">
                            <p:stCondLst>
                              <p:cond delay="2500"/>
                            </p:stCondLst>
                            <p:childTnLst>
                              <p:par>
                                <p:cTn id="82" presetID="10" presetClass="entr" presetSubtype="0" fill="hold" grpId="0" nodeType="afterEffect">
                                  <p:stCondLst>
                                    <p:cond delay="0"/>
                                  </p:stCondLst>
                                  <p:childTnLst>
                                    <p:set>
                                      <p:cBhvr>
                                        <p:cTn id="83" dur="1" fill="hold">
                                          <p:stCondLst>
                                            <p:cond delay="0"/>
                                          </p:stCondLst>
                                        </p:cTn>
                                        <p:tgtEl>
                                          <p:spTgt spid="45">
                                            <p:txEl>
                                              <p:pRg st="0" end="0"/>
                                            </p:txEl>
                                          </p:spTgt>
                                        </p:tgtEl>
                                        <p:attrNameLst>
                                          <p:attrName>style.visibility</p:attrName>
                                        </p:attrNameLst>
                                      </p:cBhvr>
                                      <p:to>
                                        <p:strVal val="visible"/>
                                      </p:to>
                                    </p:set>
                                    <p:animEffect transition="in" filter="fade">
                                      <p:cBhvr>
                                        <p:cTn id="84" dur="2000"/>
                                        <p:tgtEl>
                                          <p:spTgt spid="45">
                                            <p:txEl>
                                              <p:pRg st="0" end="0"/>
                                            </p:txEl>
                                          </p:spTgt>
                                        </p:tgtEl>
                                      </p:cBhvr>
                                    </p:animEffect>
                                  </p:childTnLst>
                                </p:cTn>
                              </p:par>
                              <p:par>
                                <p:cTn id="85" presetID="2" presetClass="entr" presetSubtype="12" accel="52000" fill="hold"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2000" fill="hold"/>
                                        <p:tgtEl>
                                          <p:spTgt spid="35"/>
                                        </p:tgtEl>
                                        <p:attrNameLst>
                                          <p:attrName>ppt_x</p:attrName>
                                        </p:attrNameLst>
                                      </p:cBhvr>
                                      <p:tavLst>
                                        <p:tav tm="0">
                                          <p:val>
                                            <p:strVal val="0-#ppt_w/2"/>
                                          </p:val>
                                        </p:tav>
                                        <p:tav tm="100000">
                                          <p:val>
                                            <p:strVal val="#ppt_x"/>
                                          </p:val>
                                        </p:tav>
                                      </p:tavLst>
                                    </p:anim>
                                    <p:anim calcmode="lin" valueType="num">
                                      <p:cBhvr additive="base">
                                        <p:cTn id="88" dur="2000" fill="hold"/>
                                        <p:tgtEl>
                                          <p:spTgt spid="35"/>
                                        </p:tgtEl>
                                        <p:attrNameLst>
                                          <p:attrName>ppt_y</p:attrName>
                                        </p:attrNameLst>
                                      </p:cBhvr>
                                      <p:tavLst>
                                        <p:tav tm="0">
                                          <p:val>
                                            <p:strVal val="1+#ppt_h/2"/>
                                          </p:val>
                                        </p:tav>
                                        <p:tav tm="100000">
                                          <p:val>
                                            <p:strVal val="#ppt_y"/>
                                          </p:val>
                                        </p:tav>
                                      </p:tavLst>
                                    </p:anim>
                                  </p:childTnLst>
                                </p:cTn>
                              </p:par>
                              <p:par>
                                <p:cTn id="89" presetID="2" presetClass="entr" presetSubtype="3" accel="52000" fill="hold"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2000" fill="hold"/>
                                        <p:tgtEl>
                                          <p:spTgt spid="22"/>
                                        </p:tgtEl>
                                        <p:attrNameLst>
                                          <p:attrName>ppt_x</p:attrName>
                                        </p:attrNameLst>
                                      </p:cBhvr>
                                      <p:tavLst>
                                        <p:tav tm="0">
                                          <p:val>
                                            <p:strVal val="1+#ppt_w/2"/>
                                          </p:val>
                                        </p:tav>
                                        <p:tav tm="100000">
                                          <p:val>
                                            <p:strVal val="#ppt_x"/>
                                          </p:val>
                                        </p:tav>
                                      </p:tavLst>
                                    </p:anim>
                                    <p:anim calcmode="lin" valueType="num">
                                      <p:cBhvr additive="base">
                                        <p:cTn id="92" dur="20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43">
                                            <p:bg/>
                                          </p:spTgt>
                                        </p:tgtEl>
                                        <p:attrNameLst>
                                          <p:attrName>style.visibility</p:attrName>
                                        </p:attrNameLst>
                                      </p:cBhvr>
                                      <p:to>
                                        <p:strVal val="visible"/>
                                      </p:to>
                                    </p:set>
                                    <p:animEffect transition="in" filter="fade">
                                      <p:cBhvr>
                                        <p:cTn id="97" dur="1000"/>
                                        <p:tgtEl>
                                          <p:spTgt spid="43">
                                            <p:bg/>
                                          </p:spTgt>
                                        </p:tgtEl>
                                      </p:cBhvr>
                                    </p:animEffect>
                                    <p:anim calcmode="lin" valueType="num">
                                      <p:cBhvr>
                                        <p:cTn id="98" dur="1000" fill="hold"/>
                                        <p:tgtEl>
                                          <p:spTgt spid="43">
                                            <p:bg/>
                                          </p:spTgt>
                                        </p:tgtEl>
                                        <p:attrNameLst>
                                          <p:attrName>ppt_x</p:attrName>
                                        </p:attrNameLst>
                                      </p:cBhvr>
                                      <p:tavLst>
                                        <p:tav tm="0">
                                          <p:val>
                                            <p:strVal val="#ppt_x"/>
                                          </p:val>
                                        </p:tav>
                                        <p:tav tm="100000">
                                          <p:val>
                                            <p:strVal val="#ppt_x"/>
                                          </p:val>
                                        </p:tav>
                                      </p:tavLst>
                                    </p:anim>
                                    <p:anim calcmode="lin" valueType="num">
                                      <p:cBhvr>
                                        <p:cTn id="99" dur="1000" fill="hold"/>
                                        <p:tgtEl>
                                          <p:spTgt spid="43">
                                            <p:bg/>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43">
                                            <p:txEl>
                                              <p:pRg st="0" end="0"/>
                                            </p:txEl>
                                          </p:spTgt>
                                        </p:tgtEl>
                                        <p:attrNameLst>
                                          <p:attrName>style.visibility</p:attrName>
                                        </p:attrNameLst>
                                      </p:cBhvr>
                                      <p:to>
                                        <p:strVal val="visible"/>
                                      </p:to>
                                    </p:set>
                                    <p:animEffect transition="in" filter="fade">
                                      <p:cBhvr>
                                        <p:cTn id="104" dur="1000"/>
                                        <p:tgtEl>
                                          <p:spTgt spid="43">
                                            <p:txEl>
                                              <p:pRg st="0" end="0"/>
                                            </p:txEl>
                                          </p:spTgt>
                                        </p:tgtEl>
                                      </p:cBhvr>
                                    </p:animEffect>
                                    <p:anim calcmode="lin" valueType="num">
                                      <p:cBhvr>
                                        <p:cTn id="105"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42">
                                            <p:bg/>
                                          </p:spTgt>
                                        </p:tgtEl>
                                        <p:attrNameLst>
                                          <p:attrName>style.visibility</p:attrName>
                                        </p:attrNameLst>
                                      </p:cBhvr>
                                      <p:to>
                                        <p:strVal val="visible"/>
                                      </p:to>
                                    </p:set>
                                    <p:animEffect transition="in" filter="fade">
                                      <p:cBhvr>
                                        <p:cTn id="111" dur="1000"/>
                                        <p:tgtEl>
                                          <p:spTgt spid="42">
                                            <p:bg/>
                                          </p:spTgt>
                                        </p:tgtEl>
                                      </p:cBhvr>
                                    </p:animEffect>
                                    <p:anim calcmode="lin" valueType="num">
                                      <p:cBhvr>
                                        <p:cTn id="112" dur="1000" fill="hold"/>
                                        <p:tgtEl>
                                          <p:spTgt spid="42">
                                            <p:bg/>
                                          </p:spTgt>
                                        </p:tgtEl>
                                        <p:attrNameLst>
                                          <p:attrName>ppt_x</p:attrName>
                                        </p:attrNameLst>
                                      </p:cBhvr>
                                      <p:tavLst>
                                        <p:tav tm="0">
                                          <p:val>
                                            <p:strVal val="#ppt_x"/>
                                          </p:val>
                                        </p:tav>
                                        <p:tav tm="100000">
                                          <p:val>
                                            <p:strVal val="#ppt_x"/>
                                          </p:val>
                                        </p:tav>
                                      </p:tavLst>
                                    </p:anim>
                                    <p:anim calcmode="lin" valueType="num">
                                      <p:cBhvr>
                                        <p:cTn id="113" dur="1000" fill="hold"/>
                                        <p:tgtEl>
                                          <p:spTgt spid="42">
                                            <p:bg/>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42">
                                            <p:txEl>
                                              <p:pRg st="0" end="0"/>
                                            </p:txEl>
                                          </p:spTgt>
                                        </p:tgtEl>
                                        <p:attrNameLst>
                                          <p:attrName>style.visibility</p:attrName>
                                        </p:attrNameLst>
                                      </p:cBhvr>
                                      <p:to>
                                        <p:strVal val="visible"/>
                                      </p:to>
                                    </p:set>
                                    <p:animEffect transition="in" filter="fade">
                                      <p:cBhvr>
                                        <p:cTn id="118" dur="1000"/>
                                        <p:tgtEl>
                                          <p:spTgt spid="42">
                                            <p:txEl>
                                              <p:pRg st="0" end="0"/>
                                            </p:txEl>
                                          </p:spTgt>
                                        </p:tgtEl>
                                      </p:cBhvr>
                                    </p:animEffect>
                                    <p:anim calcmode="lin" valueType="num">
                                      <p:cBhvr>
                                        <p:cTn id="119"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20"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44">
                                            <p:bg/>
                                          </p:spTgt>
                                        </p:tgtEl>
                                        <p:attrNameLst>
                                          <p:attrName>style.visibility</p:attrName>
                                        </p:attrNameLst>
                                      </p:cBhvr>
                                      <p:to>
                                        <p:strVal val="visible"/>
                                      </p:to>
                                    </p:set>
                                    <p:animEffect transition="in" filter="barn(inVertical)">
                                      <p:cBhvr>
                                        <p:cTn id="125" dur="500"/>
                                        <p:tgtEl>
                                          <p:spTgt spid="44">
                                            <p:bg/>
                                          </p:spTgt>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grpId="0" nodeType="clickEffect">
                                  <p:stCondLst>
                                    <p:cond delay="0"/>
                                  </p:stCondLst>
                                  <p:childTnLst>
                                    <p:set>
                                      <p:cBhvr>
                                        <p:cTn id="129" dur="1" fill="hold">
                                          <p:stCondLst>
                                            <p:cond delay="0"/>
                                          </p:stCondLst>
                                        </p:cTn>
                                        <p:tgtEl>
                                          <p:spTgt spid="44">
                                            <p:txEl>
                                              <p:pRg st="0" end="0"/>
                                            </p:txEl>
                                          </p:spTgt>
                                        </p:tgtEl>
                                        <p:attrNameLst>
                                          <p:attrName>style.visibility</p:attrName>
                                        </p:attrNameLst>
                                      </p:cBhvr>
                                      <p:to>
                                        <p:strVal val="visible"/>
                                      </p:to>
                                    </p:set>
                                    <p:animEffect transition="in" filter="barn(inVertical)">
                                      <p:cBhvr>
                                        <p:cTn id="130"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42" grpId="0" animBg="1" build="p"/>
      <p:bldP spid="43" grpId="0" animBg="1" build="p"/>
      <p:bldP spid="44" grpId="0" animBg="1" build="p"/>
      <p:bldP spid="45"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Para 2  Body Arrangements  detailed examples .png"/>
          <p:cNvPicPr>
            <a:picLocks noChangeAspect="1" noChangeArrowheads="1"/>
          </p:cNvPicPr>
          <p:nvPr/>
        </p:nvPicPr>
        <p:blipFill>
          <a:blip r:embed="rId1" cstate="print"/>
          <a:srcRect/>
          <a:stretch>
            <a:fillRect/>
          </a:stretch>
        </p:blipFill>
        <p:spPr bwMode="auto">
          <a:xfrm>
            <a:off x="32" y="0"/>
            <a:ext cx="9144000" cy="5143500"/>
          </a:xfrm>
          <a:prstGeom prst="rect">
            <a:avLst/>
          </a:prstGeom>
          <a:noFill/>
        </p:spPr>
      </p:pic>
      <p:sp>
        <p:nvSpPr>
          <p:cNvPr id="4" name="矩形 3"/>
          <p:cNvSpPr/>
          <p:nvPr/>
        </p:nvSpPr>
        <p:spPr>
          <a:xfrm>
            <a:off x="357158" y="142858"/>
            <a:ext cx="3206327"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marL="274955" indent="-274955" defTabSz="865505">
              <a:spcBef>
                <a:spcPts val="600"/>
              </a:spcBef>
              <a:buClr>
                <a:schemeClr val="accent1"/>
              </a:buClr>
              <a:buSzPct val="70000"/>
              <a:buFont typeface="Wingdings" panose="05000000000000000000" pitchFamily="2" charset="2"/>
              <a:buNone/>
              <a:defRPr/>
            </a:pPr>
            <a:r>
              <a:rPr lang="zh-CN" altLang="en-US" b="1" dirty="0">
                <a:solidFill>
                  <a:srgbClr val="0000FF"/>
                </a:solidFill>
                <a:latin typeface="Century Schoolbook" panose="02040604050505020304" pitchFamily="18" charset="0"/>
                <a:sym typeface="Century Schoolbook" panose="02040604050505020304" pitchFamily="18" charset="0"/>
              </a:rPr>
              <a:t>（美国朋友生日聚会感谢信）</a:t>
            </a:r>
            <a:endParaRPr lang="en-US" altLang="zh-CN" b="1" dirty="0">
              <a:solidFill>
                <a:srgbClr val="0000FF"/>
              </a:solidFill>
              <a:latin typeface="Verdana" panose="020B0604030504040204" pitchFamily="34" charset="0"/>
              <a:ea typeface="DotumChe" pitchFamily="49" charset="-127"/>
              <a:sym typeface="Century Schoolbook" panose="02040604050505020304" pitchFamily="18" charset="0"/>
            </a:endParaRPr>
          </a:p>
        </p:txBody>
      </p:sp>
      <p:pic>
        <p:nvPicPr>
          <p:cNvPr id="27" name="图片 26" descr="水印"/>
          <p:cNvPicPr>
            <a:picLocks noChangeAspect="1"/>
          </p:cNvPicPr>
          <p:nvPr userDrawn="1"/>
        </p:nvPicPr>
        <p:blipFill>
          <a:blip r:embed="rId2"/>
          <a:stretch>
            <a:fillRect/>
          </a:stretch>
        </p:blipFill>
        <p:spPr>
          <a:xfrm>
            <a:off x="5302250" y="32385"/>
            <a:ext cx="3810635" cy="1233170"/>
          </a:xfrm>
          <a:prstGeom prst="rect">
            <a:avLst/>
          </a:prstGeom>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1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utoShape 34">
            <a:hlinkClick r:id="rId1" action="ppaction://hlinksldjump"/>
          </p:cNvPr>
          <p:cNvSpPr>
            <a:spLocks noChangeArrowheads="1"/>
          </p:cNvSpPr>
          <p:nvPr/>
        </p:nvSpPr>
        <p:spPr bwMode="auto">
          <a:xfrm>
            <a:off x="1500166" y="0"/>
            <a:ext cx="5214974" cy="482204"/>
          </a:xfrm>
          <a:prstGeom prst="roundRect">
            <a:avLst>
              <a:gd name="adj" fmla="val 50000"/>
            </a:avLst>
          </a:prstGeom>
          <a:solidFill>
            <a:srgbClr val="92D050"/>
          </a:solidFill>
          <a:ln w="12700" cmpd="sng">
            <a:solidFill>
              <a:srgbClr val="544438"/>
            </a:solidFill>
            <a:round/>
          </a:ln>
          <a:effectLst>
            <a:outerShdw dist="50800" dir="5400000" algn="ctr" rotWithShape="0">
              <a:schemeClr val="bg2">
                <a:alpha val="50000"/>
              </a:schemeClr>
            </a:outerShdw>
            <a:reflection blurRad="6350" stA="50000" endA="300" endPos="90000" dir="5400000" sy="-100000" algn="bl" rotWithShape="0"/>
          </a:effectLst>
        </p:spPr>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sz="2400" b="1" dirty="0">
                <a:latin typeface="Century Schoolbook" panose="02040604050505020304" pitchFamily="18" charset="0"/>
                <a:sym typeface="Century Schoolbook" panose="02040604050505020304" pitchFamily="18" charset="0"/>
              </a:rPr>
              <a:t>Para 2 </a:t>
            </a:r>
            <a:r>
              <a:rPr lang="zh-CN" altLang="en-US" sz="2400" b="1" dirty="0">
                <a:solidFill>
                  <a:srgbClr val="FF0000"/>
                </a:solidFill>
                <a:latin typeface="Century Schoolbook" panose="02040604050505020304" pitchFamily="18" charset="0"/>
                <a:sym typeface="Century Schoolbook" panose="02040604050505020304" pitchFamily="18" charset="0"/>
              </a:rPr>
              <a:t>（美国朋友生日聚会感谢信）</a:t>
            </a:r>
            <a:endParaRPr lang="en-US" sz="2400" b="1" dirty="0">
              <a:latin typeface="Verdana" panose="020B0604030504040204" pitchFamily="34" charset="0"/>
              <a:ea typeface="DotumChe" pitchFamily="49" charset="-127"/>
              <a:sym typeface="Century Schoolbook" panose="02040604050505020304" pitchFamily="18" charset="0"/>
            </a:endParaRPr>
          </a:p>
        </p:txBody>
      </p:sp>
      <p:sp>
        <p:nvSpPr>
          <p:cNvPr id="46" name="矩形 45"/>
          <p:cNvSpPr/>
          <p:nvPr/>
        </p:nvSpPr>
        <p:spPr>
          <a:xfrm>
            <a:off x="214282" y="1670092"/>
            <a:ext cx="8929718" cy="3116236"/>
          </a:xfrm>
          <a:prstGeom prst="rect">
            <a:avLst/>
          </a:prstGeom>
          <a:effectLst>
            <a:outerShdw blurRad="57150" dist="19050" dir="5400000" algn="ctr" rotWithShape="0">
              <a:srgbClr val="000000">
                <a:alpha val="63000"/>
              </a:srgbClr>
            </a:outerShdw>
            <a:softEdge rad="317500"/>
          </a:effectLst>
        </p:spPr>
        <p:style>
          <a:lnRef idx="0">
            <a:schemeClr val="accent4"/>
          </a:lnRef>
          <a:fillRef idx="3">
            <a:schemeClr val="accent4"/>
          </a:fillRef>
          <a:effectRef idx="3">
            <a:schemeClr val="accent4"/>
          </a:effectRef>
          <a:fontRef idx="minor">
            <a:schemeClr val="lt1"/>
          </a:fontRef>
        </p:style>
        <p:txBody>
          <a:bodyPr wrap="square" lIns="68579" tIns="34289" rIns="68579" bIns="34289">
            <a:spAutoFit/>
          </a:bodyPr>
          <a:lstStyle/>
          <a:p>
            <a:pPr marL="457200" indent="-457200" defTabSz="685800" fontAlgn="auto">
              <a:spcBef>
                <a:spcPts val="0"/>
              </a:spcBef>
              <a:spcAft>
                <a:spcPts val="0"/>
              </a:spcAft>
              <a:buAutoNum type="arabicPeriod"/>
            </a:pPr>
            <a:r>
              <a:rPr lang="en-US" altLang="zh-CN" sz="2200" b="1" dirty="0">
                <a:solidFill>
                  <a:prstClr val="black"/>
                </a:solidFill>
                <a:latin typeface="Cambria" panose="02040503050406030204" pitchFamily="18" charset="0"/>
                <a:ea typeface="Cambria" panose="02040503050406030204" pitchFamily="18" charset="0"/>
              </a:rPr>
              <a:t>Your </a:t>
            </a:r>
            <a:r>
              <a:rPr lang="en-US" altLang="zh-CN" sz="2200" b="1" dirty="0">
                <a:solidFill>
                  <a:srgbClr val="FF0000"/>
                </a:solidFill>
                <a:latin typeface="Cambria" panose="02040503050406030204" pitchFamily="18" charset="0"/>
                <a:ea typeface="Cambria" panose="02040503050406030204" pitchFamily="18" charset="0"/>
              </a:rPr>
              <a:t>warmth and kindness </a:t>
            </a:r>
            <a:r>
              <a:rPr lang="en-US" altLang="zh-CN" sz="2200" b="1" dirty="0">
                <a:solidFill>
                  <a:prstClr val="black"/>
                </a:solidFill>
                <a:latin typeface="Cambria" panose="02040503050406030204" pitchFamily="18" charset="0"/>
                <a:ea typeface="Cambria" panose="02040503050406030204" pitchFamily="18" charset="0"/>
              </a:rPr>
              <a:t>made my brief stay in your home </a:t>
            </a:r>
            <a:r>
              <a:rPr lang="en-US" altLang="zh-CN" sz="2200" b="1" dirty="0">
                <a:solidFill>
                  <a:srgbClr val="0000FF"/>
                </a:solidFill>
                <a:latin typeface="Cambria" panose="02040503050406030204" pitchFamily="18" charset="0"/>
                <a:ea typeface="Cambria" panose="02040503050406030204" pitchFamily="18" charset="0"/>
              </a:rPr>
              <a:t>pleasant and memorable</a:t>
            </a:r>
            <a:r>
              <a:rPr lang="en-US" altLang="zh-CN" sz="2200" b="1" dirty="0">
                <a:solidFill>
                  <a:prstClr val="black"/>
                </a:solidFill>
                <a:latin typeface="Cambria" panose="02040503050406030204" pitchFamily="18" charset="0"/>
                <a:ea typeface="Cambria" panose="02040503050406030204" pitchFamily="18" charset="0"/>
              </a:rPr>
              <a:t>.</a:t>
            </a:r>
            <a:endParaRPr lang="en-US" altLang="zh-CN" sz="2200" b="1" dirty="0">
              <a:solidFill>
                <a:prstClr val="black"/>
              </a:solidFill>
              <a:latin typeface="Cambria" panose="02040503050406030204" pitchFamily="18" charset="0"/>
              <a:ea typeface="Cambria" panose="02040503050406030204" pitchFamily="18" charset="0"/>
            </a:endParaRPr>
          </a:p>
          <a:p>
            <a:pPr marL="457200" indent="-457200" defTabSz="685800" fontAlgn="auto">
              <a:spcBef>
                <a:spcPts val="0"/>
              </a:spcBef>
              <a:spcAft>
                <a:spcPts val="0"/>
              </a:spcAft>
              <a:buAutoNum type="arabicPeriod"/>
            </a:pPr>
            <a:r>
              <a:rPr lang="en-US" altLang="zh-CN" sz="2200" b="1" dirty="0">
                <a:solidFill>
                  <a:srgbClr val="FF0000"/>
                </a:solidFill>
                <a:latin typeface="Cambria" panose="02040503050406030204" pitchFamily="18" charset="0"/>
                <a:ea typeface="Cambria" panose="02040503050406030204" pitchFamily="18" charset="0"/>
              </a:rPr>
              <a:t>It was so nice and considerate of you </a:t>
            </a:r>
            <a:r>
              <a:rPr lang="en-US" altLang="zh-CN" sz="2200" b="1" dirty="0">
                <a:solidFill>
                  <a:prstClr val="black"/>
                </a:solidFill>
                <a:latin typeface="Cambria" panose="02040503050406030204" pitchFamily="18" charset="0"/>
                <a:ea typeface="Cambria" panose="02040503050406030204" pitchFamily="18" charset="0"/>
              </a:rPr>
              <a:t>to have prepared us so many delicious </a:t>
            </a:r>
            <a:r>
              <a:rPr lang="en-US" altLang="zh-CN" sz="2200" b="1" dirty="0">
                <a:solidFill>
                  <a:srgbClr val="0000FF"/>
                </a:solidFill>
                <a:latin typeface="Cambria" panose="02040503050406030204" pitchFamily="18" charset="0"/>
                <a:ea typeface="Cambria" panose="02040503050406030204" pitchFamily="18" charset="0"/>
              </a:rPr>
              <a:t>British flavor</a:t>
            </a:r>
            <a:r>
              <a:rPr lang="en-US" altLang="zh-CN" sz="2200" b="1" dirty="0">
                <a:solidFill>
                  <a:prstClr val="black"/>
                </a:solidFill>
                <a:latin typeface="Cambria" panose="02040503050406030204" pitchFamily="18" charset="0"/>
                <a:ea typeface="Cambria" panose="02040503050406030204" pitchFamily="18" charset="0"/>
              </a:rPr>
              <a:t>.</a:t>
            </a:r>
            <a:endParaRPr lang="en-US" altLang="zh-CN" sz="2200" b="1" dirty="0">
              <a:solidFill>
                <a:prstClr val="black"/>
              </a:solidFill>
              <a:latin typeface="Cambria" panose="02040503050406030204" pitchFamily="18" charset="0"/>
              <a:ea typeface="Cambria" panose="02040503050406030204" pitchFamily="18" charset="0"/>
            </a:endParaRPr>
          </a:p>
          <a:p>
            <a:pPr marL="457200" indent="-457200" defTabSz="685800" fontAlgn="auto">
              <a:spcBef>
                <a:spcPts val="0"/>
              </a:spcBef>
              <a:spcAft>
                <a:spcPts val="0"/>
              </a:spcAft>
              <a:buAutoNum type="arabicPeriod"/>
            </a:pPr>
            <a:r>
              <a:rPr lang="en-US" altLang="zh-CN" sz="2200" b="1" dirty="0">
                <a:solidFill>
                  <a:srgbClr val="FF0000"/>
                </a:solidFill>
                <a:latin typeface="Cambria" panose="02040503050406030204" pitchFamily="18" charset="0"/>
                <a:ea typeface="Cambria" panose="02040503050406030204" pitchFamily="18" charset="0"/>
              </a:rPr>
              <a:t>What impressed me most </a:t>
            </a:r>
            <a:r>
              <a:rPr lang="en-US" altLang="zh-CN" sz="2200" b="1" dirty="0">
                <a:solidFill>
                  <a:prstClr val="black"/>
                </a:solidFill>
                <a:latin typeface="Cambria" panose="02040503050406030204" pitchFamily="18" charset="0"/>
                <a:ea typeface="Cambria" panose="02040503050406030204" pitchFamily="18" charset="0"/>
              </a:rPr>
              <a:t>was your parents warmth and hospitality.</a:t>
            </a:r>
            <a:endParaRPr lang="en-US" altLang="zh-CN" sz="2200" b="1" dirty="0">
              <a:solidFill>
                <a:prstClr val="black"/>
              </a:solidFill>
              <a:latin typeface="Cambria" panose="02040503050406030204" pitchFamily="18" charset="0"/>
              <a:ea typeface="Cambria" panose="02040503050406030204" pitchFamily="18" charset="0"/>
            </a:endParaRPr>
          </a:p>
          <a:p>
            <a:pPr marL="457200" indent="-457200" defTabSz="685800" fontAlgn="auto">
              <a:spcBef>
                <a:spcPts val="0"/>
              </a:spcBef>
              <a:spcAft>
                <a:spcPts val="0"/>
              </a:spcAft>
              <a:buAutoNum type="arabicPeriod"/>
            </a:pPr>
            <a:r>
              <a:rPr lang="en-US" altLang="zh-CN" sz="2200" b="1" dirty="0">
                <a:solidFill>
                  <a:srgbClr val="FF0000"/>
                </a:solidFill>
                <a:latin typeface="Cambria" panose="02040503050406030204" pitchFamily="18" charset="0"/>
                <a:ea typeface="Cambria" panose="02040503050406030204" pitchFamily="18" charset="0"/>
              </a:rPr>
              <a:t>Not only did </a:t>
            </a:r>
            <a:r>
              <a:rPr lang="en-US" altLang="zh-CN" sz="2200" b="1" dirty="0">
                <a:solidFill>
                  <a:prstClr val="black"/>
                </a:solidFill>
                <a:latin typeface="Cambria" panose="02040503050406030204" pitchFamily="18" charset="0"/>
                <a:ea typeface="Cambria" panose="02040503050406030204" pitchFamily="18" charset="0"/>
              </a:rPr>
              <a:t>the party you hosted enhance our friendship </a:t>
            </a:r>
            <a:r>
              <a:rPr lang="en-US" altLang="zh-CN" sz="2200" b="1" dirty="0">
                <a:solidFill>
                  <a:srgbClr val="FF0000"/>
                </a:solidFill>
                <a:latin typeface="Cambria" panose="02040503050406030204" pitchFamily="18" charset="0"/>
                <a:ea typeface="Cambria" panose="02040503050406030204" pitchFamily="18" charset="0"/>
              </a:rPr>
              <a:t>but also</a:t>
            </a:r>
            <a:r>
              <a:rPr lang="en-US" altLang="zh-CN" sz="2200" b="1" dirty="0">
                <a:solidFill>
                  <a:prstClr val="black"/>
                </a:solidFill>
                <a:latin typeface="Cambria" panose="02040503050406030204" pitchFamily="18" charset="0"/>
                <a:ea typeface="Cambria" panose="02040503050406030204" pitchFamily="18" charset="0"/>
              </a:rPr>
              <a:t> </a:t>
            </a:r>
            <a:r>
              <a:rPr lang="en-US" altLang="zh-CN" sz="2200" b="1" dirty="0">
                <a:solidFill>
                  <a:srgbClr val="0000FF"/>
                </a:solidFill>
                <a:latin typeface="Cambria" panose="02040503050406030204" pitchFamily="18" charset="0"/>
                <a:ea typeface="Cambria" panose="02040503050406030204" pitchFamily="18" charset="0"/>
              </a:rPr>
              <a:t>bridge us with </a:t>
            </a:r>
            <a:r>
              <a:rPr lang="en-US" altLang="zh-CN" sz="2200" b="1" dirty="0" err="1">
                <a:solidFill>
                  <a:prstClr val="black"/>
                </a:solidFill>
                <a:latin typeface="Cambria" panose="02040503050406030204" pitchFamily="18" charset="0"/>
                <a:ea typeface="Cambria" panose="02040503050406030204" pitchFamily="18" charset="0"/>
              </a:rPr>
              <a:t>multiculture</a:t>
            </a:r>
            <a:r>
              <a:rPr lang="en-US" altLang="zh-CN" sz="2200" b="1" dirty="0">
                <a:solidFill>
                  <a:prstClr val="black"/>
                </a:solidFill>
                <a:latin typeface="Cambria" panose="02040503050406030204" pitchFamily="18" charset="0"/>
                <a:ea typeface="Cambria" panose="02040503050406030204" pitchFamily="18" charset="0"/>
              </a:rPr>
              <a:t>.</a:t>
            </a:r>
            <a:endParaRPr lang="en-US" altLang="zh-CN" sz="2200" b="1" dirty="0">
              <a:solidFill>
                <a:prstClr val="black"/>
              </a:solidFill>
              <a:latin typeface="Cambria" panose="02040503050406030204" pitchFamily="18" charset="0"/>
              <a:ea typeface="Cambria" panose="02040503050406030204" pitchFamily="18" charset="0"/>
            </a:endParaRPr>
          </a:p>
          <a:p>
            <a:pPr defTabSz="685800" fontAlgn="auto">
              <a:spcBef>
                <a:spcPts val="0"/>
              </a:spcBef>
              <a:spcAft>
                <a:spcPts val="0"/>
              </a:spcAft>
            </a:pPr>
            <a:r>
              <a:rPr lang="en-US" altLang="zh-CN" sz="2200" b="1" dirty="0">
                <a:solidFill>
                  <a:prstClr val="black"/>
                </a:solidFill>
                <a:latin typeface="Cambria" panose="02040503050406030204" pitchFamily="18" charset="0"/>
                <a:ea typeface="Cambria" panose="02040503050406030204" pitchFamily="18" charset="0"/>
              </a:rPr>
              <a:t>5.    What a </a:t>
            </a:r>
            <a:r>
              <a:rPr lang="en-US" altLang="zh-CN" sz="2200" b="1" dirty="0">
                <a:solidFill>
                  <a:srgbClr val="0000FF"/>
                </a:solidFill>
                <a:latin typeface="Cambria" panose="02040503050406030204" pitchFamily="18" charset="0"/>
                <a:ea typeface="Cambria" panose="02040503050406030204" pitchFamily="18" charset="0"/>
              </a:rPr>
              <a:t>meaningful</a:t>
            </a:r>
            <a:r>
              <a:rPr lang="en-US" altLang="zh-CN" sz="2200" b="1" dirty="0">
                <a:solidFill>
                  <a:prstClr val="black"/>
                </a:solidFill>
                <a:latin typeface="Cambria" panose="02040503050406030204" pitchFamily="18" charset="0"/>
                <a:ea typeface="Cambria" panose="02040503050406030204" pitchFamily="18" charset="0"/>
              </a:rPr>
              <a:t> and </a:t>
            </a:r>
            <a:r>
              <a:rPr lang="en-US" altLang="zh-CN" sz="2200" b="1" dirty="0">
                <a:solidFill>
                  <a:srgbClr val="0000FF"/>
                </a:solidFill>
                <a:latin typeface="Cambria" panose="02040503050406030204" pitchFamily="18" charset="0"/>
                <a:ea typeface="Cambria" panose="02040503050406030204" pitchFamily="18" charset="0"/>
              </a:rPr>
              <a:t>unforgettable feast </a:t>
            </a:r>
            <a:r>
              <a:rPr lang="en-US" altLang="zh-CN" sz="2200" b="1" dirty="0">
                <a:solidFill>
                  <a:prstClr val="black"/>
                </a:solidFill>
                <a:latin typeface="Cambria" panose="02040503050406030204" pitchFamily="18" charset="0"/>
                <a:ea typeface="Cambria" panose="02040503050406030204" pitchFamily="18" charset="0"/>
              </a:rPr>
              <a:t>I had!</a:t>
            </a:r>
            <a:endParaRPr lang="en-US" altLang="zh-CN" sz="2200" b="1" dirty="0">
              <a:solidFill>
                <a:srgbClr val="0000FF"/>
              </a:solidFill>
              <a:latin typeface="Cambria" panose="02040503050406030204" pitchFamily="18" charset="0"/>
              <a:ea typeface="Cambria" panose="02040503050406030204" pitchFamily="18" charset="0"/>
            </a:endParaRPr>
          </a:p>
        </p:txBody>
      </p:sp>
      <p:sp>
        <p:nvSpPr>
          <p:cNvPr id="48" name="矩形 47"/>
          <p:cNvSpPr/>
          <p:nvPr/>
        </p:nvSpPr>
        <p:spPr>
          <a:xfrm>
            <a:off x="0" y="500048"/>
            <a:ext cx="9144000" cy="892552"/>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685800" fontAlgn="auto">
              <a:spcBef>
                <a:spcPts val="0"/>
              </a:spcBef>
              <a:spcAft>
                <a:spcPts val="0"/>
              </a:spcAft>
            </a:pPr>
            <a:r>
              <a:rPr lang="en-US" altLang="zh-CN" sz="2600" b="1" dirty="0">
                <a:solidFill>
                  <a:prstClr val="black"/>
                </a:solidFill>
                <a:latin typeface="Calibri" panose="020F0502020204030204" pitchFamily="34" charset="0"/>
                <a:ea typeface="宋体" panose="02010600030101010101" pitchFamily="2" charset="-122"/>
                <a:cs typeface="Calibri" panose="020F0502020204030204" pitchFamily="34" charset="0"/>
              </a:rPr>
              <a:t>Para 2: Body: </a:t>
            </a:r>
            <a:r>
              <a:rPr lang="en-US" altLang="zh-CN" sz="2600" b="1" u="sng" dirty="0">
                <a:solidFill>
                  <a:srgbClr val="FF0000"/>
                </a:solidFill>
                <a:latin typeface="Calibri" panose="020F0502020204030204" pitchFamily="34" charset="0"/>
                <a:ea typeface="宋体" panose="02010600030101010101" pitchFamily="2" charset="-122"/>
                <a:cs typeface="Calibri" panose="020F0502020204030204" pitchFamily="34" charset="0"/>
              </a:rPr>
              <a:t>Detailed reasons and examples </a:t>
            </a:r>
            <a:r>
              <a:rPr lang="en-US" altLang="zh-CN" sz="2600" b="1" dirty="0">
                <a:solidFill>
                  <a:schemeClr val="tx1"/>
                </a:solidFill>
                <a:latin typeface="Calibri" panose="020F0502020204030204" pitchFamily="34" charset="0"/>
                <a:ea typeface="宋体" panose="02010600030101010101" pitchFamily="2" charset="-122"/>
                <a:cs typeface="Calibri" panose="020F0502020204030204" pitchFamily="34" charset="0"/>
              </a:rPr>
              <a:t>of your thanks </a:t>
            </a:r>
            <a:endParaRPr lang="en-US" altLang="zh-CN" sz="26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a:p>
            <a:pPr defTabSz="685800" fontAlgn="auto">
              <a:spcBef>
                <a:spcPts val="0"/>
              </a:spcBef>
              <a:spcAft>
                <a:spcPts val="0"/>
              </a:spcAft>
            </a:pPr>
            <a:r>
              <a:rPr lang="en-US" altLang="zh-CN" sz="2600" b="1" dirty="0">
                <a:solidFill>
                  <a:schemeClr val="tx1"/>
                </a:solidFill>
                <a:latin typeface="Calibri" panose="020F0502020204030204" pitchFamily="34" charset="0"/>
                <a:ea typeface="宋体" panose="02010600030101010101" pitchFamily="2" charset="-122"/>
                <a:cs typeface="Calibri" panose="020F0502020204030204" pitchFamily="34" charset="0"/>
              </a:rPr>
              <a:t>              (personal experiences and feelings about the party…)</a:t>
            </a:r>
            <a:endParaRPr lang="en-US" altLang="zh-CN" sz="26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6">
                                            <p:bg/>
                                          </p:spTgt>
                                        </p:tgtEl>
                                        <p:attrNameLst>
                                          <p:attrName>style.visibility</p:attrName>
                                        </p:attrNameLst>
                                      </p:cBhvr>
                                      <p:to>
                                        <p:strVal val="visible"/>
                                      </p:to>
                                    </p:set>
                                    <p:animEffect transition="in" filter="randombar(horizontal)">
                                      <p:cBhvr>
                                        <p:cTn id="7" dur="500"/>
                                        <p:tgtEl>
                                          <p:spTgt spid="46">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6">
                                            <p:txEl>
                                              <p:pRg st="0" end="0"/>
                                            </p:txEl>
                                          </p:spTgt>
                                        </p:tgtEl>
                                        <p:attrNameLst>
                                          <p:attrName>style.visibility</p:attrName>
                                        </p:attrNameLst>
                                      </p:cBhvr>
                                      <p:to>
                                        <p:strVal val="visible"/>
                                      </p:to>
                                    </p:set>
                                    <p:animEffect transition="in" filter="randombar(horizontal)">
                                      <p:cBhvr>
                                        <p:cTn id="12" dur="500"/>
                                        <p:tgtEl>
                                          <p:spTgt spid="46">
                                            <p:txEl>
                                              <p:pRg st="0" end="0"/>
                                            </p:txEl>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46">
                                            <p:txEl>
                                              <p:pRg st="1" end="1"/>
                                            </p:txEl>
                                          </p:spTgt>
                                        </p:tgtEl>
                                        <p:attrNameLst>
                                          <p:attrName>style.visibility</p:attrName>
                                        </p:attrNameLst>
                                      </p:cBhvr>
                                      <p:to>
                                        <p:strVal val="visible"/>
                                      </p:to>
                                    </p:set>
                                    <p:animEffect transition="in" filter="randombar(horizontal)">
                                      <p:cBhvr>
                                        <p:cTn id="16" dur="500"/>
                                        <p:tgtEl>
                                          <p:spTgt spid="46">
                                            <p:txEl>
                                              <p:pRg st="1" end="1"/>
                                            </p:txEl>
                                          </p:spTgt>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46">
                                            <p:txEl>
                                              <p:pRg st="2" end="2"/>
                                            </p:txEl>
                                          </p:spTgt>
                                        </p:tgtEl>
                                        <p:attrNameLst>
                                          <p:attrName>style.visibility</p:attrName>
                                        </p:attrNameLst>
                                      </p:cBhvr>
                                      <p:to>
                                        <p:strVal val="visible"/>
                                      </p:to>
                                    </p:set>
                                    <p:animEffect transition="in" filter="randombar(horizontal)">
                                      <p:cBhvr>
                                        <p:cTn id="20" dur="500"/>
                                        <p:tgtEl>
                                          <p:spTgt spid="46">
                                            <p:txEl>
                                              <p:pRg st="2" end="2"/>
                                            </p:txEl>
                                          </p:spTgt>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46">
                                            <p:txEl>
                                              <p:pRg st="3" end="3"/>
                                            </p:txEl>
                                          </p:spTgt>
                                        </p:tgtEl>
                                        <p:attrNameLst>
                                          <p:attrName>style.visibility</p:attrName>
                                        </p:attrNameLst>
                                      </p:cBhvr>
                                      <p:to>
                                        <p:strVal val="visible"/>
                                      </p:to>
                                    </p:set>
                                    <p:animEffect transition="in" filter="randombar(horizontal)">
                                      <p:cBhvr>
                                        <p:cTn id="24" dur="500"/>
                                        <p:tgtEl>
                                          <p:spTgt spid="46">
                                            <p:txEl>
                                              <p:pRg st="3" end="3"/>
                                            </p:txEl>
                                          </p:spTgt>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46">
                                            <p:txEl>
                                              <p:pRg st="4" end="4"/>
                                            </p:txEl>
                                          </p:spTgt>
                                        </p:tgtEl>
                                        <p:attrNameLst>
                                          <p:attrName>style.visibility</p:attrName>
                                        </p:attrNameLst>
                                      </p:cBhvr>
                                      <p:to>
                                        <p:strVal val="visible"/>
                                      </p:to>
                                    </p:set>
                                    <p:animEffect transition="in" filter="randombar(horizontal)">
                                      <p:cBhvr>
                                        <p:cTn id="28" dur="500"/>
                                        <p:tgtEl>
                                          <p:spTgt spid="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40594" y="1491674"/>
            <a:ext cx="8651706" cy="3377846"/>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softEdge rad="12700"/>
          </a:effectLst>
        </p:spPr>
        <p:style>
          <a:lnRef idx="0">
            <a:scrgbClr r="0" g="0" b="0"/>
          </a:lnRef>
          <a:fillRef idx="0">
            <a:scrgbClr r="0" g="0" b="0"/>
          </a:fillRef>
          <a:effectRef idx="0">
            <a:scrgbClr r="0" g="0" b="0"/>
          </a:effectRef>
          <a:fontRef idx="minor">
            <a:schemeClr val="lt1"/>
          </a:fontRef>
        </p:style>
        <p:txBody>
          <a:bodyPr wrap="square" lIns="68579" tIns="34289" rIns="68579" bIns="34289">
            <a:spAutoFit/>
          </a:bodyPr>
          <a:lstStyle/>
          <a:p>
            <a:pPr lvl="0" defTabSz="685800" fontAlgn="auto">
              <a:spcBef>
                <a:spcPts val="0"/>
              </a:spcBef>
              <a:spcAft>
                <a:spcPts val="0"/>
              </a:spcAft>
            </a:pPr>
            <a:r>
              <a:rPr lang="en-US" altLang="zh-CN" sz="2400" b="1" dirty="0">
                <a:latin typeface="Times New Roman" panose="02020603050405020304" pitchFamily="18" charset="0"/>
              </a:rPr>
              <a:t>1. Thanks again for your dinner</a:t>
            </a:r>
            <a:r>
              <a:rPr lang="en-US" altLang="zh-CN" sz="2200" b="1" dirty="0">
                <a:solidFill>
                  <a:srgbClr val="FF0000"/>
                </a:solidFill>
                <a:latin typeface="Cambria" panose="02040503050406030204" pitchFamily="18" charset="0"/>
                <a:ea typeface="Cambria" panose="02040503050406030204" pitchFamily="18" charset="0"/>
              </a:rPr>
              <a:t> </a:t>
            </a:r>
            <a:r>
              <a:rPr lang="en-US" altLang="zh-CN" sz="2200" b="1" dirty="0">
                <a:latin typeface="Cambria" panose="02040503050406030204" pitchFamily="18" charset="0"/>
                <a:ea typeface="Cambria" panose="02040503050406030204" pitchFamily="18" charset="0"/>
              </a:rPr>
              <a:t>and </a:t>
            </a:r>
            <a:r>
              <a:rPr lang="en-US" altLang="zh-CN" sz="2200" b="1" dirty="0">
                <a:solidFill>
                  <a:srgbClr val="FF0000"/>
                </a:solidFill>
                <a:latin typeface="Cambria" panose="02040503050406030204" pitchFamily="18" charset="0"/>
                <a:ea typeface="Cambria" panose="02040503050406030204" pitchFamily="18" charset="0"/>
              </a:rPr>
              <a:t>wish you all the best!</a:t>
            </a:r>
            <a:endParaRPr lang="zh-CN" altLang="zh-CN" sz="2200" b="1" dirty="0">
              <a:solidFill>
                <a:srgbClr val="FF0000"/>
              </a:solidFill>
              <a:latin typeface="Cambria" panose="02040503050406030204" pitchFamily="18" charset="0"/>
              <a:ea typeface="Cambria" panose="02040503050406030204" pitchFamily="18" charset="0"/>
            </a:endParaRPr>
          </a:p>
          <a:p>
            <a:pPr defTabSz="685800" fontAlgn="auto">
              <a:spcBef>
                <a:spcPts val="0"/>
              </a:spcBef>
              <a:spcAft>
                <a:spcPts val="0"/>
              </a:spcAft>
            </a:pPr>
            <a:endParaRPr lang="en-US" altLang="zh-CN" sz="2200" b="1" dirty="0">
              <a:solidFill>
                <a:prstClr val="black"/>
              </a:solidFill>
              <a:latin typeface="Cambria" panose="02040503050406030204" pitchFamily="18" charset="0"/>
              <a:ea typeface="Cambria" panose="02040503050406030204" pitchFamily="18" charset="0"/>
            </a:endParaRPr>
          </a:p>
          <a:p>
            <a:pPr defTabSz="685800" fontAlgn="auto">
              <a:lnSpc>
                <a:spcPct val="150000"/>
              </a:lnSpc>
              <a:spcBef>
                <a:spcPts val="0"/>
              </a:spcBef>
              <a:spcAft>
                <a:spcPts val="0"/>
              </a:spcAft>
            </a:pPr>
            <a:r>
              <a:rPr lang="en-US" altLang="zh-CN" sz="2200" b="1" dirty="0">
                <a:solidFill>
                  <a:prstClr val="black"/>
                </a:solidFill>
                <a:latin typeface="Cambria" panose="02040503050406030204" pitchFamily="18" charset="0"/>
                <a:ea typeface="Cambria" panose="02040503050406030204" pitchFamily="18" charset="0"/>
              </a:rPr>
              <a:t>2. Please accept my sincere thanks again for... </a:t>
            </a:r>
            <a:r>
              <a:rPr lang="en-US" altLang="zh-CN" sz="2200" b="1" dirty="0">
                <a:solidFill>
                  <a:srgbClr val="0000FF"/>
                </a:solidFill>
                <a:latin typeface="Cambria" panose="02040503050406030204" pitchFamily="18" charset="0"/>
                <a:ea typeface="Cambria" panose="02040503050406030204" pitchFamily="18" charset="0"/>
              </a:rPr>
              <a:t>Wish you a healthy and happy life! </a:t>
            </a:r>
            <a:endParaRPr lang="en-US" altLang="zh-CN" sz="2200" b="1" dirty="0">
              <a:solidFill>
                <a:prstClr val="black"/>
              </a:solidFill>
              <a:latin typeface="Cambria" panose="02040503050406030204" pitchFamily="18" charset="0"/>
              <a:ea typeface="Cambria" panose="02040503050406030204" pitchFamily="18" charset="0"/>
            </a:endParaRPr>
          </a:p>
          <a:p>
            <a:pPr lvl="0"/>
            <a:endParaRPr lang="en-US" altLang="zh-CN" sz="2200" b="1" dirty="0">
              <a:solidFill>
                <a:prstClr val="black"/>
              </a:solidFill>
              <a:latin typeface="Cambria" panose="02040503050406030204" pitchFamily="18" charset="0"/>
              <a:ea typeface="Cambria" panose="02040503050406030204" pitchFamily="18" charset="0"/>
            </a:endParaRPr>
          </a:p>
          <a:p>
            <a:pPr lvl="0"/>
            <a:r>
              <a:rPr lang="en-US" altLang="zh-CN" sz="2200" b="1" dirty="0">
                <a:solidFill>
                  <a:prstClr val="black"/>
                </a:solidFill>
                <a:latin typeface="Cambria" panose="02040503050406030204" pitchFamily="18" charset="0"/>
                <a:ea typeface="Cambria" panose="02040503050406030204" pitchFamily="18" charset="0"/>
              </a:rPr>
              <a:t>3. Your hospitality really means a lot to me</a:t>
            </a:r>
            <a:r>
              <a:rPr lang="en-US" altLang="zh-CN" sz="2400" b="1" dirty="0"/>
              <a:t>.</a:t>
            </a:r>
            <a:r>
              <a:rPr lang="en-US" altLang="zh-CN" sz="2400" b="1" dirty="0">
                <a:solidFill>
                  <a:srgbClr val="0000FF"/>
                </a:solidFill>
                <a:latin typeface="Cambria" panose="02040503050406030204" pitchFamily="18" charset="0"/>
                <a:ea typeface="Cambria" panose="02040503050406030204" pitchFamily="18" charset="0"/>
              </a:rPr>
              <a:t> Good luck and stay well!</a:t>
            </a:r>
            <a:endParaRPr lang="zh-CN" altLang="zh-CN" sz="2400" dirty="0"/>
          </a:p>
          <a:p>
            <a:pPr defTabSz="685800" fontAlgn="auto">
              <a:lnSpc>
                <a:spcPct val="150000"/>
              </a:lnSpc>
              <a:spcBef>
                <a:spcPts val="0"/>
              </a:spcBef>
              <a:spcAft>
                <a:spcPts val="0"/>
              </a:spcAft>
            </a:pPr>
            <a:r>
              <a:rPr lang="en-US" altLang="zh-CN" sz="2200" b="1" dirty="0">
                <a:solidFill>
                  <a:prstClr val="black"/>
                </a:solidFill>
                <a:latin typeface="Cambria" panose="02040503050406030204" pitchFamily="18" charset="0"/>
                <a:ea typeface="Cambria" panose="02040503050406030204" pitchFamily="18" charset="0"/>
              </a:rPr>
              <a:t>4. Words fail to express my deepest gratitude .</a:t>
            </a:r>
            <a:r>
              <a:rPr lang="en-US" altLang="zh-CN" sz="2200" b="1" dirty="0">
                <a:solidFill>
                  <a:srgbClr val="0000FF"/>
                </a:solidFill>
                <a:latin typeface="Cambria" panose="02040503050406030204" pitchFamily="18" charset="0"/>
                <a:ea typeface="Cambria" panose="02040503050406030204" pitchFamily="18" charset="0"/>
              </a:rPr>
              <a:t>Best wishes to you!</a:t>
            </a:r>
            <a:endParaRPr lang="en-US" altLang="zh-CN" sz="2200" b="1" dirty="0">
              <a:solidFill>
                <a:srgbClr val="0000FF"/>
              </a:solidFill>
              <a:latin typeface="Cambria" panose="02040503050406030204" pitchFamily="18" charset="0"/>
              <a:ea typeface="Cambria" panose="02040503050406030204" pitchFamily="18" charset="0"/>
            </a:endParaRPr>
          </a:p>
        </p:txBody>
      </p:sp>
      <p:sp>
        <p:nvSpPr>
          <p:cNvPr id="4" name="AutoShape 34">
            <a:hlinkClick r:id="rId1" action="ppaction://hlinksldjump"/>
          </p:cNvPr>
          <p:cNvSpPr>
            <a:spLocks noChangeArrowheads="1"/>
          </p:cNvSpPr>
          <p:nvPr/>
        </p:nvSpPr>
        <p:spPr bwMode="auto">
          <a:xfrm>
            <a:off x="1071538" y="0"/>
            <a:ext cx="5214974" cy="482204"/>
          </a:xfrm>
          <a:prstGeom prst="roundRect">
            <a:avLst>
              <a:gd name="adj" fmla="val 50000"/>
            </a:avLst>
          </a:prstGeom>
          <a:solidFill>
            <a:srgbClr val="92D050"/>
          </a:solidFill>
          <a:ln w="12700" cmpd="sng">
            <a:solidFill>
              <a:srgbClr val="544438"/>
            </a:solidFill>
            <a:round/>
          </a:ln>
          <a:effectLst>
            <a:outerShdw blurRad="50800" dist="38100" dir="5400000" algn="t" rotWithShape="0">
              <a:prstClr val="black">
                <a:alpha val="40000"/>
              </a:prstClr>
            </a:outerShdw>
            <a:reflection blurRad="6350" stA="50000" endA="300" endPos="90000" dir="5400000" sy="-100000" algn="bl" rotWithShape="0"/>
          </a:effectLst>
        </p:spPr>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sz="2400" b="1" dirty="0">
                <a:latin typeface="Century Schoolbook" panose="02040604050505020304" pitchFamily="18" charset="0"/>
                <a:sym typeface="Century Schoolbook" panose="02040604050505020304" pitchFamily="18" charset="0"/>
              </a:rPr>
              <a:t>Para 3 </a:t>
            </a:r>
            <a:r>
              <a:rPr lang="zh-CN" altLang="en-US" sz="2400" b="1" dirty="0">
                <a:solidFill>
                  <a:srgbClr val="FF0000"/>
                </a:solidFill>
                <a:latin typeface="Century Schoolbook" panose="02040604050505020304" pitchFamily="18" charset="0"/>
                <a:sym typeface="Century Schoolbook" panose="02040604050505020304" pitchFamily="18" charset="0"/>
              </a:rPr>
              <a:t>（美国朋友生日聚会感谢信）</a:t>
            </a:r>
            <a:endParaRPr lang="en-US" sz="2400" b="1" dirty="0">
              <a:latin typeface="Verdana" panose="020B0604030504040204" pitchFamily="34" charset="0"/>
              <a:ea typeface="DotumChe" pitchFamily="49" charset="-127"/>
              <a:sym typeface="Century Schoolbook" panose="02040604050505020304" pitchFamily="18" charset="0"/>
            </a:endParaRPr>
          </a:p>
        </p:txBody>
      </p:sp>
      <p:sp>
        <p:nvSpPr>
          <p:cNvPr id="7" name="矩形 6"/>
          <p:cNvSpPr/>
          <p:nvPr/>
        </p:nvSpPr>
        <p:spPr>
          <a:xfrm>
            <a:off x="240593" y="555610"/>
            <a:ext cx="8800627" cy="830997"/>
          </a:xfrm>
          <a:prstGeom prst="rect">
            <a:avLst/>
          </a:prstGeom>
          <a:solidFill>
            <a:srgbClr val="FFFF66"/>
          </a:solidFill>
        </p:spPr>
        <p:txBody>
          <a:bodyPr wrap="square">
            <a:spAutoFit/>
          </a:bodyPr>
          <a:lstStyle/>
          <a:p>
            <a:pPr defTabSz="685800" fontAlgn="auto">
              <a:spcBef>
                <a:spcPts val="0"/>
              </a:spcBef>
              <a:spcAft>
                <a:spcPts val="0"/>
              </a:spcAft>
            </a:pPr>
            <a:r>
              <a:rPr lang="en-US" altLang="zh-CN" sz="2400" b="1" dirty="0">
                <a:latin typeface="Calibri" panose="020F0502020204030204" pitchFamily="34" charset="0"/>
                <a:ea typeface="宋体" panose="02010600030101010101" pitchFamily="2" charset="-122"/>
                <a:cs typeface="Calibri" panose="020F0502020204030204" pitchFamily="34" charset="0"/>
              </a:rPr>
              <a:t>Para 3: Ending: </a:t>
            </a:r>
            <a:r>
              <a:rPr lang="en-US" altLang="zh-CN" sz="2400" b="1" u="sng" dirty="0">
                <a:latin typeface="Calibri" panose="020F0502020204030204" pitchFamily="34" charset="0"/>
                <a:ea typeface="宋体" panose="02010600030101010101" pitchFamily="2" charset="-122"/>
                <a:cs typeface="Calibri" panose="020F0502020204030204" pitchFamily="34" charset="0"/>
              </a:rPr>
              <a:t>Express your </a:t>
            </a:r>
            <a:r>
              <a:rPr lang="en-US" altLang="zh-CN" sz="2400" b="1" u="sng" dirty="0">
                <a:solidFill>
                  <a:srgbClr val="FF0000"/>
                </a:solidFill>
                <a:latin typeface="Calibri" panose="020F0502020204030204" pitchFamily="34" charset="0"/>
                <a:ea typeface="宋体" panose="02010600030101010101" pitchFamily="2" charset="-122"/>
                <a:cs typeface="Calibri" panose="020F0502020204030204" pitchFamily="34" charset="0"/>
              </a:rPr>
              <a:t>appreciation </a:t>
            </a:r>
            <a:r>
              <a:rPr lang="en-US" altLang="zh-CN" sz="2400" b="1" dirty="0">
                <a:solidFill>
                  <a:schemeClr val="tx1">
                    <a:lumMod val="85000"/>
                    <a:lumOff val="15000"/>
                  </a:schemeClr>
                </a:solidFill>
                <a:latin typeface="Calibri" panose="020F0502020204030204" pitchFamily="34" charset="0"/>
                <a:ea typeface="宋体" panose="02010600030101010101" pitchFamily="2" charset="-122"/>
                <a:cs typeface="Calibri" panose="020F0502020204030204" pitchFamily="34" charset="0"/>
              </a:rPr>
              <a:t>again</a:t>
            </a:r>
            <a:r>
              <a:rPr lang="en-US" altLang="zh-CN" sz="2400" b="1" dirty="0">
                <a:latin typeface="Calibri" panose="020F0502020204030204" pitchFamily="34" charset="0"/>
                <a:ea typeface="宋体" panose="02010600030101010101" pitchFamily="2" charset="-122"/>
                <a:cs typeface="Calibri" panose="020F0502020204030204" pitchFamily="34" charset="0"/>
              </a:rPr>
              <a:t> and show your  expectation to reward.</a:t>
            </a:r>
            <a:endParaRPr lang="en-US" altLang="zh-CN" sz="2400" b="1" dirty="0">
              <a:solidFill>
                <a:srgbClr val="FF0000"/>
              </a:solidFill>
              <a:latin typeface="Calibri" panose="020F0502020204030204" pitchFamily="34" charset="0"/>
              <a:ea typeface="宋体" panose="02010600030101010101" pitchFamily="2" charset="-122"/>
              <a:cs typeface="Calibri" panose="020F0502020204030204" pitchFamily="34" charset="0"/>
            </a:endParaRPr>
          </a:p>
        </p:txBody>
      </p:sp>
      <p:grpSp>
        <p:nvGrpSpPr>
          <p:cNvPr id="10" name="组合 9"/>
          <p:cNvGrpSpPr/>
          <p:nvPr/>
        </p:nvGrpSpPr>
        <p:grpSpPr>
          <a:xfrm>
            <a:off x="142844" y="0"/>
            <a:ext cx="823915" cy="609601"/>
            <a:chOff x="214282" y="0"/>
            <a:chExt cx="823915" cy="609601"/>
          </a:xfrm>
        </p:grpSpPr>
        <p:pic>
          <p:nvPicPr>
            <p:cNvPr id="8" name="Picture 4" descr="C:\Users\Administrator\Desktop\微立体创业计划\004.png"/>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14282" y="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9" name="Picture 4" descr="C:\Users\Administrator\Desktop\微立体创业计划\004.png"/>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28596" y="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grpSp>
        <p:nvGrpSpPr>
          <p:cNvPr id="12" name="组合 15"/>
          <p:cNvGrpSpPr/>
          <p:nvPr/>
        </p:nvGrpSpPr>
        <p:grpSpPr>
          <a:xfrm>
            <a:off x="2" y="357172"/>
            <a:ext cx="1357292" cy="500067"/>
            <a:chOff x="-142846" y="-250538"/>
            <a:chExt cx="4668067" cy="1782764"/>
          </a:xfrm>
          <a:solidFill>
            <a:srgbClr val="FF9900"/>
          </a:solidFill>
        </p:grpSpPr>
        <p:sp>
          <p:nvSpPr>
            <p:cNvPr id="14" name="Freeform 6"/>
            <p:cNvSpPr/>
            <p:nvPr/>
          </p:nvSpPr>
          <p:spPr bwMode="auto">
            <a:xfrm>
              <a:off x="3267104" y="35212"/>
              <a:ext cx="350838" cy="338138"/>
            </a:xfrm>
            <a:custGeom>
              <a:avLst/>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5" name="Freeform 7"/>
            <p:cNvSpPr/>
            <p:nvPr/>
          </p:nvSpPr>
          <p:spPr bwMode="auto">
            <a:xfrm>
              <a:off x="169892" y="887700"/>
              <a:ext cx="260350" cy="298450"/>
            </a:xfrm>
            <a:custGeom>
              <a:avLst/>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6" name="Freeform 8"/>
            <p:cNvSpPr/>
            <p:nvPr/>
          </p:nvSpPr>
          <p:spPr bwMode="auto">
            <a:xfrm>
              <a:off x="573117" y="822613"/>
              <a:ext cx="182563" cy="195263"/>
            </a:xfrm>
            <a:custGeom>
              <a:avLst/>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7" name="Freeform 13"/>
            <p:cNvSpPr/>
            <p:nvPr/>
          </p:nvSpPr>
          <p:spPr bwMode="auto">
            <a:xfrm>
              <a:off x="2228879" y="390812"/>
              <a:ext cx="360363" cy="373063"/>
            </a:xfrm>
            <a:custGeom>
              <a:avLst/>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8" name="Freeform 14"/>
            <p:cNvSpPr/>
            <p:nvPr/>
          </p:nvSpPr>
          <p:spPr bwMode="auto">
            <a:xfrm>
              <a:off x="344517" y="-250538"/>
              <a:ext cx="750888" cy="585788"/>
            </a:xfrm>
            <a:custGeom>
              <a:avLst/>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9" name="Freeform 15"/>
            <p:cNvSpPr/>
            <p:nvPr/>
          </p:nvSpPr>
          <p:spPr bwMode="auto">
            <a:xfrm>
              <a:off x="358804" y="-112425"/>
              <a:ext cx="657225" cy="444500"/>
            </a:xfrm>
            <a:custGeom>
              <a:avLst/>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0" name="Freeform 16"/>
            <p:cNvSpPr/>
            <p:nvPr/>
          </p:nvSpPr>
          <p:spPr bwMode="auto">
            <a:xfrm>
              <a:off x="422304" y="-10825"/>
              <a:ext cx="452438" cy="327025"/>
            </a:xfrm>
            <a:custGeom>
              <a:avLst/>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1" name="Freeform 17"/>
            <p:cNvSpPr/>
            <p:nvPr/>
          </p:nvSpPr>
          <p:spPr bwMode="auto">
            <a:xfrm>
              <a:off x="287367" y="79662"/>
              <a:ext cx="441325" cy="387350"/>
            </a:xfrm>
            <a:custGeom>
              <a:avLst/>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2" name="Freeform 18"/>
            <p:cNvSpPr/>
            <p:nvPr/>
          </p:nvSpPr>
          <p:spPr bwMode="auto">
            <a:xfrm>
              <a:off x="150842" y="470187"/>
              <a:ext cx="227013" cy="528638"/>
            </a:xfrm>
            <a:custGeom>
              <a:avLst/>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3" name="Freeform 19"/>
            <p:cNvSpPr/>
            <p:nvPr/>
          </p:nvSpPr>
          <p:spPr bwMode="auto">
            <a:xfrm>
              <a:off x="446117" y="443200"/>
              <a:ext cx="241300" cy="485775"/>
            </a:xfrm>
            <a:custGeom>
              <a:avLst/>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4" name="Freeform 20"/>
            <p:cNvSpPr/>
            <p:nvPr/>
          </p:nvSpPr>
          <p:spPr bwMode="auto">
            <a:xfrm>
              <a:off x="408017" y="519400"/>
              <a:ext cx="166688" cy="382588"/>
            </a:xfrm>
            <a:custGeom>
              <a:avLst/>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5" name="Freeform 21"/>
            <p:cNvSpPr/>
            <p:nvPr/>
          </p:nvSpPr>
          <p:spPr bwMode="auto">
            <a:xfrm>
              <a:off x="773142" y="474950"/>
              <a:ext cx="112713" cy="400050"/>
            </a:xfrm>
            <a:custGeom>
              <a:avLst/>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ah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6" name="Freeform 22"/>
            <p:cNvSpPr/>
            <p:nvPr/>
          </p:nvSpPr>
          <p:spPr bwMode="auto">
            <a:xfrm>
              <a:off x="765204" y="852775"/>
              <a:ext cx="223838" cy="219075"/>
            </a:xfrm>
            <a:custGeom>
              <a:avLst/>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7" name="Freeform 24"/>
            <p:cNvSpPr/>
            <p:nvPr/>
          </p:nvSpPr>
          <p:spPr bwMode="auto">
            <a:xfrm>
              <a:off x="-33308" y="470187"/>
              <a:ext cx="173038" cy="382588"/>
            </a:xfrm>
            <a:custGeom>
              <a:avLst/>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8" name="Freeform 25"/>
            <p:cNvSpPr/>
            <p:nvPr/>
          </p:nvSpPr>
          <p:spPr bwMode="auto">
            <a:xfrm>
              <a:off x="920779" y="41562"/>
              <a:ext cx="954088" cy="541338"/>
            </a:xfrm>
            <a:custGeom>
              <a:avLst/>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9" name="Freeform 26"/>
            <p:cNvSpPr/>
            <p:nvPr/>
          </p:nvSpPr>
          <p:spPr bwMode="auto">
            <a:xfrm>
              <a:off x="1192242" y="286037"/>
              <a:ext cx="1027113" cy="657225"/>
            </a:xfrm>
            <a:custGeom>
              <a:avLst/>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0" name="Freeform 27"/>
            <p:cNvSpPr/>
            <p:nvPr/>
          </p:nvSpPr>
          <p:spPr bwMode="auto">
            <a:xfrm>
              <a:off x="1614517" y="962313"/>
              <a:ext cx="241300" cy="544513"/>
            </a:xfrm>
            <a:custGeom>
              <a:avLst/>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1" name="Freeform 28"/>
            <p:cNvSpPr/>
            <p:nvPr/>
          </p:nvSpPr>
          <p:spPr bwMode="auto">
            <a:xfrm>
              <a:off x="1890742" y="1086138"/>
              <a:ext cx="417513" cy="446088"/>
            </a:xfrm>
            <a:custGeom>
              <a:avLst/>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2" name="Freeform 29"/>
            <p:cNvSpPr/>
            <p:nvPr/>
          </p:nvSpPr>
          <p:spPr bwMode="auto">
            <a:xfrm>
              <a:off x="1868517" y="538450"/>
              <a:ext cx="655638" cy="533400"/>
            </a:xfrm>
            <a:custGeom>
              <a:avLst/>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3" name="Freeform 30"/>
            <p:cNvSpPr/>
            <p:nvPr/>
          </p:nvSpPr>
          <p:spPr bwMode="auto">
            <a:xfrm>
              <a:off x="2449542" y="82837"/>
              <a:ext cx="693738" cy="965200"/>
            </a:xfrm>
            <a:custGeom>
              <a:avLst/>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4" name="Freeform 31"/>
            <p:cNvSpPr/>
            <p:nvPr/>
          </p:nvSpPr>
          <p:spPr bwMode="auto">
            <a:xfrm>
              <a:off x="2527329" y="114170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5" name="Freeform 33"/>
            <p:cNvSpPr/>
            <p:nvPr/>
          </p:nvSpPr>
          <p:spPr bwMode="auto">
            <a:xfrm>
              <a:off x="2362229" y="1071850"/>
              <a:ext cx="573088" cy="442913"/>
            </a:xfrm>
            <a:custGeom>
              <a:avLst/>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6" name="Freeform 34"/>
            <p:cNvSpPr/>
            <p:nvPr/>
          </p:nvSpPr>
          <p:spPr bwMode="auto">
            <a:xfrm>
              <a:off x="2440017" y="1141700"/>
              <a:ext cx="139700" cy="341313"/>
            </a:xfrm>
            <a:custGeom>
              <a:avLst/>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7" name="Freeform 35"/>
            <p:cNvSpPr/>
            <p:nvPr/>
          </p:nvSpPr>
          <p:spPr bwMode="auto">
            <a:xfrm>
              <a:off x="2598767" y="1017875"/>
              <a:ext cx="309563" cy="195263"/>
            </a:xfrm>
            <a:custGeom>
              <a:avLst/>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8" name="Freeform 36"/>
            <p:cNvSpPr/>
            <p:nvPr/>
          </p:nvSpPr>
          <p:spPr bwMode="auto">
            <a:xfrm>
              <a:off x="3232179" y="214600"/>
              <a:ext cx="239713" cy="363538"/>
            </a:xfrm>
            <a:custGeom>
              <a:avLst/>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9" name="Freeform 47"/>
            <p:cNvSpPr/>
            <p:nvPr/>
          </p:nvSpPr>
          <p:spPr bwMode="auto">
            <a:xfrm>
              <a:off x="3702079" y="-40988"/>
              <a:ext cx="417513" cy="514350"/>
            </a:xfrm>
            <a:custGeom>
              <a:avLst/>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0" name="Freeform 48"/>
            <p:cNvSpPr/>
            <p:nvPr/>
          </p:nvSpPr>
          <p:spPr bwMode="auto">
            <a:xfrm>
              <a:off x="2792442" y="628937"/>
              <a:ext cx="1028700" cy="658813"/>
            </a:xfrm>
            <a:custGeom>
              <a:avLst/>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1" name="Freeform 49"/>
            <p:cNvSpPr/>
            <p:nvPr/>
          </p:nvSpPr>
          <p:spPr bwMode="auto">
            <a:xfrm>
              <a:off x="3554442" y="470187"/>
              <a:ext cx="301625" cy="300038"/>
            </a:xfrm>
            <a:custGeom>
              <a:avLst/>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2" name="Freeform 50"/>
            <p:cNvSpPr/>
            <p:nvPr/>
          </p:nvSpPr>
          <p:spPr bwMode="auto">
            <a:xfrm>
              <a:off x="3795742" y="752763"/>
              <a:ext cx="211138" cy="212725"/>
            </a:xfrm>
            <a:custGeom>
              <a:avLst/>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3" name="Freeform 65"/>
            <p:cNvSpPr/>
            <p:nvPr/>
          </p:nvSpPr>
          <p:spPr bwMode="auto">
            <a:xfrm>
              <a:off x="-142846" y="-69563"/>
              <a:ext cx="457200" cy="561975"/>
            </a:xfrm>
            <a:custGeom>
              <a:avLst/>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4" name="任意多边形 43"/>
            <p:cNvSpPr/>
            <p:nvPr/>
          </p:nvSpPr>
          <p:spPr bwMode="auto">
            <a:xfrm>
              <a:off x="-26273" y="434082"/>
              <a:ext cx="4349824" cy="682425"/>
            </a:xfrm>
            <a:custGeom>
              <a:avLst/>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 name="connsiteX0-1" fmla="*/ 605014 w 4404883"/>
                <a:gd name="connsiteY0-2" fmla="*/ 946 h 682425"/>
                <a:gd name="connsiteX1-3" fmla="*/ 816050 w 4404883"/>
                <a:gd name="connsiteY1-4" fmla="*/ 38448 h 682425"/>
                <a:gd name="connsiteX2-5" fmla="*/ 1177825 w 4404883"/>
                <a:gd name="connsiteY2-6" fmla="*/ 225616 h 682425"/>
                <a:gd name="connsiteX3-7" fmla="*/ 1520415 w 4404883"/>
                <a:gd name="connsiteY3-8" fmla="*/ 448566 h 682425"/>
                <a:gd name="connsiteX4-9" fmla="*/ 1986338 w 4404883"/>
                <a:gd name="connsiteY4-10" fmla="*/ 652249 h 682425"/>
                <a:gd name="connsiteX5-11" fmla="*/ 2427594 w 4404883"/>
                <a:gd name="connsiteY5-12" fmla="*/ 624724 h 682425"/>
                <a:gd name="connsiteX6-13" fmla="*/ 3214181 w 4404883"/>
                <a:gd name="connsiteY6-14" fmla="*/ 173319 h 682425"/>
                <a:gd name="connsiteX7-15" fmla="*/ 3216921 w 4404883"/>
                <a:gd name="connsiteY7-16" fmla="*/ 170567 h 682425"/>
                <a:gd name="connsiteX8-17" fmla="*/ 3348476 w 4404883"/>
                <a:gd name="connsiteY8-18" fmla="*/ 104507 h 682425"/>
                <a:gd name="connsiteX9-19" fmla="*/ 3918546 w 4404883"/>
                <a:gd name="connsiteY9-20" fmla="*/ 38448 h 682425"/>
                <a:gd name="connsiteX10-21" fmla="*/ 4349824 w 4404883"/>
                <a:gd name="connsiteY10-22" fmla="*/ 178566 h 682425"/>
                <a:gd name="connsiteX11-23" fmla="*/ 4404883 w 4404883"/>
                <a:gd name="connsiteY11-24" fmla="*/ 209367 h 682425"/>
                <a:gd name="connsiteX12-25" fmla="*/ 4330039 w 4404883"/>
                <a:gd name="connsiteY12-26" fmla="*/ 184157 h 682425"/>
                <a:gd name="connsiteX13-27" fmla="*/ 4137803 w 4404883"/>
                <a:gd name="connsiteY13-28" fmla="*/ 101755 h 682425"/>
                <a:gd name="connsiteX14-29" fmla="*/ 3688325 w 4404883"/>
                <a:gd name="connsiteY14-30" fmla="*/ 43953 h 682425"/>
                <a:gd name="connsiteX15-31" fmla="*/ 3214181 w 4404883"/>
                <a:gd name="connsiteY15-32" fmla="*/ 184329 h 682425"/>
                <a:gd name="connsiteX16-33" fmla="*/ 2575593 w 4404883"/>
                <a:gd name="connsiteY16-34" fmla="*/ 583437 h 682425"/>
                <a:gd name="connsiteX17-35" fmla="*/ 1890413 w 4404883"/>
                <a:gd name="connsiteY17-36" fmla="*/ 643992 h 682425"/>
                <a:gd name="connsiteX18-37" fmla="*/ 1016123 w 4404883"/>
                <a:gd name="connsiteY18-38" fmla="*/ 143042 h 682425"/>
                <a:gd name="connsiteX19-39" fmla="*/ 769458 w 4404883"/>
                <a:gd name="connsiteY19-40" fmla="*/ 38448 h 682425"/>
                <a:gd name="connsiteX20-41" fmla="*/ 506348 w 4404883"/>
                <a:gd name="connsiteY20-42" fmla="*/ 13676 h 682425"/>
                <a:gd name="connsiteX21-43" fmla="*/ 2056 w 4404883"/>
                <a:gd name="connsiteY21-44" fmla="*/ 54963 h 682425"/>
                <a:gd name="connsiteX22-45" fmla="*/ 2056 w 4404883"/>
                <a:gd name="connsiteY22-46" fmla="*/ 49458 h 682425"/>
                <a:gd name="connsiteX23-47" fmla="*/ 4797 w 4404883"/>
                <a:gd name="connsiteY23-48" fmla="*/ 49458 h 682425"/>
                <a:gd name="connsiteX24-49" fmla="*/ 21241 w 4404883"/>
                <a:gd name="connsiteY24-50" fmla="*/ 49458 h 682425"/>
                <a:gd name="connsiteX25-51" fmla="*/ 385757 w 4404883"/>
                <a:gd name="connsiteY25-52" fmla="*/ 10923 h 682425"/>
                <a:gd name="connsiteX26-53" fmla="*/ 393979 w 4404883"/>
                <a:gd name="connsiteY26-54" fmla="*/ 10923 h 682425"/>
                <a:gd name="connsiteX27-55" fmla="*/ 605014 w 4404883"/>
                <a:gd name="connsiteY27-56" fmla="*/ 946 h 682425"/>
                <a:gd name="connsiteX0-57" fmla="*/ 605014 w 4349824"/>
                <a:gd name="connsiteY0-58" fmla="*/ 946 h 682425"/>
                <a:gd name="connsiteX1-59" fmla="*/ 816050 w 4349824"/>
                <a:gd name="connsiteY1-60" fmla="*/ 38448 h 682425"/>
                <a:gd name="connsiteX2-61" fmla="*/ 1177825 w 4349824"/>
                <a:gd name="connsiteY2-62" fmla="*/ 225616 h 682425"/>
                <a:gd name="connsiteX3-63" fmla="*/ 1520415 w 4349824"/>
                <a:gd name="connsiteY3-64" fmla="*/ 448566 h 682425"/>
                <a:gd name="connsiteX4-65" fmla="*/ 1986338 w 4349824"/>
                <a:gd name="connsiteY4-66" fmla="*/ 652249 h 682425"/>
                <a:gd name="connsiteX5-67" fmla="*/ 2427594 w 4349824"/>
                <a:gd name="connsiteY5-68" fmla="*/ 624724 h 682425"/>
                <a:gd name="connsiteX6-69" fmla="*/ 3214181 w 4349824"/>
                <a:gd name="connsiteY6-70" fmla="*/ 173319 h 682425"/>
                <a:gd name="connsiteX7-71" fmla="*/ 3216921 w 4349824"/>
                <a:gd name="connsiteY7-72" fmla="*/ 170567 h 682425"/>
                <a:gd name="connsiteX8-73" fmla="*/ 3348476 w 4349824"/>
                <a:gd name="connsiteY8-74" fmla="*/ 104507 h 682425"/>
                <a:gd name="connsiteX9-75" fmla="*/ 3918546 w 4349824"/>
                <a:gd name="connsiteY9-76" fmla="*/ 38448 h 682425"/>
                <a:gd name="connsiteX10-77" fmla="*/ 4349824 w 4349824"/>
                <a:gd name="connsiteY10-78" fmla="*/ 178566 h 682425"/>
                <a:gd name="connsiteX11-79" fmla="*/ 4330039 w 4349824"/>
                <a:gd name="connsiteY11-80" fmla="*/ 184157 h 682425"/>
                <a:gd name="connsiteX12-81" fmla="*/ 4137803 w 4349824"/>
                <a:gd name="connsiteY12-82" fmla="*/ 101755 h 682425"/>
                <a:gd name="connsiteX13-83" fmla="*/ 3688325 w 4349824"/>
                <a:gd name="connsiteY13-84" fmla="*/ 43953 h 682425"/>
                <a:gd name="connsiteX14-85" fmla="*/ 3214181 w 4349824"/>
                <a:gd name="connsiteY14-86" fmla="*/ 184329 h 682425"/>
                <a:gd name="connsiteX15-87" fmla="*/ 2575593 w 4349824"/>
                <a:gd name="connsiteY15-88" fmla="*/ 583437 h 682425"/>
                <a:gd name="connsiteX16-89" fmla="*/ 1890413 w 4349824"/>
                <a:gd name="connsiteY16-90" fmla="*/ 643992 h 682425"/>
                <a:gd name="connsiteX17-91" fmla="*/ 1016123 w 4349824"/>
                <a:gd name="connsiteY17-92" fmla="*/ 143042 h 682425"/>
                <a:gd name="connsiteX18-93" fmla="*/ 769458 w 4349824"/>
                <a:gd name="connsiteY18-94" fmla="*/ 38448 h 682425"/>
                <a:gd name="connsiteX19-95" fmla="*/ 506348 w 4349824"/>
                <a:gd name="connsiteY19-96" fmla="*/ 13676 h 682425"/>
                <a:gd name="connsiteX20-97" fmla="*/ 2056 w 4349824"/>
                <a:gd name="connsiteY20-98" fmla="*/ 54963 h 682425"/>
                <a:gd name="connsiteX21-99" fmla="*/ 2056 w 4349824"/>
                <a:gd name="connsiteY21-100" fmla="*/ 49458 h 682425"/>
                <a:gd name="connsiteX22-101" fmla="*/ 4797 w 4349824"/>
                <a:gd name="connsiteY22-102" fmla="*/ 49458 h 682425"/>
                <a:gd name="connsiteX23-103" fmla="*/ 21241 w 4349824"/>
                <a:gd name="connsiteY23-104" fmla="*/ 49458 h 682425"/>
                <a:gd name="connsiteX24-105" fmla="*/ 385757 w 4349824"/>
                <a:gd name="connsiteY24-106" fmla="*/ 10923 h 682425"/>
                <a:gd name="connsiteX25-107" fmla="*/ 393979 w 4349824"/>
                <a:gd name="connsiteY25-108" fmla="*/ 10923 h 682425"/>
                <a:gd name="connsiteX26-109" fmla="*/ 605014 w 4349824"/>
                <a:gd name="connsiteY26-110" fmla="*/ 946 h 682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noAutofit/>
            </a:bodyPr>
            <a:lstStyle/>
            <a:p>
              <a:endParaRPr lang="zh-CN" altLang="en-US">
                <a:solidFill>
                  <a:prstClr val="black"/>
                </a:solidFill>
              </a:endParaRPr>
            </a:p>
          </p:txBody>
        </p:sp>
        <p:sp>
          <p:nvSpPr>
            <p:cNvPr id="45" name="Freeform 45"/>
            <p:cNvSpPr/>
            <p:nvPr/>
          </p:nvSpPr>
          <p:spPr bwMode="auto">
            <a:xfrm rot="3230110">
              <a:off x="4294487" y="304051"/>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6" name="Freeform 45"/>
            <p:cNvSpPr/>
            <p:nvPr/>
          </p:nvSpPr>
          <p:spPr bwMode="auto">
            <a:xfrm rot="11310777">
              <a:off x="4106243" y="547734"/>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grpSp>
      <p:grpSp>
        <p:nvGrpSpPr>
          <p:cNvPr id="47" name="组合 46"/>
          <p:cNvGrpSpPr/>
          <p:nvPr/>
        </p:nvGrpSpPr>
        <p:grpSpPr>
          <a:xfrm>
            <a:off x="7715272" y="4786328"/>
            <a:ext cx="1285884" cy="214314"/>
            <a:chOff x="2139509" y="1743868"/>
            <a:chExt cx="4107744" cy="1655763"/>
          </a:xfrm>
          <a:solidFill>
            <a:srgbClr val="7030A0">
              <a:alpha val="55000"/>
            </a:srgbClr>
          </a:solidFill>
          <a:effectLst>
            <a:outerShdw blurRad="50800" dist="50800" dir="5400000" algn="ctr" rotWithShape="0">
              <a:srgbClr val="00CC00">
                <a:alpha val="45000"/>
              </a:srgbClr>
            </a:outerShdw>
          </a:effectLst>
        </p:grpSpPr>
        <p:sp>
          <p:nvSpPr>
            <p:cNvPr id="48" name="Freeform 5"/>
            <p:cNvSpPr/>
            <p:nvPr/>
          </p:nvSpPr>
          <p:spPr bwMode="auto">
            <a:xfrm flipH="1">
              <a:off x="3503171" y="2353468"/>
              <a:ext cx="347663" cy="338138"/>
            </a:xfrm>
            <a:custGeom>
              <a:avLst/>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9"/>
            <p:cNvSpPr/>
            <p:nvPr/>
          </p:nvSpPr>
          <p:spPr bwMode="auto">
            <a:xfrm flipH="1">
              <a:off x="2139509" y="1970880"/>
              <a:ext cx="381000" cy="493713"/>
            </a:xfrm>
            <a:custGeom>
              <a:avLst/>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0"/>
            <p:cNvSpPr/>
            <p:nvPr/>
          </p:nvSpPr>
          <p:spPr bwMode="auto">
            <a:xfrm flipH="1">
              <a:off x="4409633" y="2631281"/>
              <a:ext cx="392113" cy="484188"/>
            </a:xfrm>
            <a:custGeom>
              <a:avLst/>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1"/>
            <p:cNvSpPr/>
            <p:nvPr/>
          </p:nvSpPr>
          <p:spPr bwMode="auto">
            <a:xfrm flipH="1">
              <a:off x="5435158" y="2859881"/>
              <a:ext cx="795338" cy="539750"/>
            </a:xfrm>
            <a:custGeom>
              <a:avLst/>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39"/>
            <p:cNvSpPr/>
            <p:nvPr/>
          </p:nvSpPr>
          <p:spPr bwMode="auto">
            <a:xfrm flipH="1">
              <a:off x="5127183" y="2059780"/>
              <a:ext cx="858838" cy="676275"/>
            </a:xfrm>
            <a:custGeom>
              <a:avLst/>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41"/>
            <p:cNvSpPr/>
            <p:nvPr/>
          </p:nvSpPr>
          <p:spPr bwMode="auto">
            <a:xfrm flipH="1">
              <a:off x="4404871" y="1767680"/>
              <a:ext cx="695325" cy="396875"/>
            </a:xfrm>
            <a:custGeom>
              <a:avLst/>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42"/>
            <p:cNvSpPr/>
            <p:nvPr/>
          </p:nvSpPr>
          <p:spPr bwMode="auto">
            <a:xfrm flipH="1">
              <a:off x="4549334" y="1883568"/>
              <a:ext cx="485775" cy="292100"/>
            </a:xfrm>
            <a:custGeom>
              <a:avLst/>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6">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51"/>
            <p:cNvSpPr/>
            <p:nvPr/>
          </p:nvSpPr>
          <p:spPr bwMode="auto">
            <a:xfrm flipH="1">
              <a:off x="3033271" y="2169318"/>
              <a:ext cx="693738" cy="965200"/>
            </a:xfrm>
            <a:custGeom>
              <a:avLst/>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52"/>
            <p:cNvSpPr/>
            <p:nvPr/>
          </p:nvSpPr>
          <p:spPr bwMode="auto">
            <a:xfrm flipH="1">
              <a:off x="3647634" y="2150268"/>
              <a:ext cx="241300" cy="363538"/>
            </a:xfrm>
            <a:custGeom>
              <a:avLst/>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53"/>
            <p:cNvSpPr/>
            <p:nvPr/>
          </p:nvSpPr>
          <p:spPr bwMode="auto">
            <a:xfrm flipH="1">
              <a:off x="3844484" y="2274093"/>
              <a:ext cx="730250" cy="911225"/>
            </a:xfrm>
            <a:custGeom>
              <a:avLst/>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54"/>
            <p:cNvSpPr/>
            <p:nvPr/>
          </p:nvSpPr>
          <p:spPr bwMode="auto">
            <a:xfrm flipH="1">
              <a:off x="4515996" y="2491581"/>
              <a:ext cx="546100" cy="498475"/>
            </a:xfrm>
            <a:custGeom>
              <a:avLst/>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55"/>
            <p:cNvSpPr/>
            <p:nvPr/>
          </p:nvSpPr>
          <p:spPr bwMode="auto">
            <a:xfrm flipH="1">
              <a:off x="4636646" y="2458243"/>
              <a:ext cx="307975" cy="201613"/>
            </a:xfrm>
            <a:custGeom>
              <a:avLst/>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56"/>
            <p:cNvSpPr/>
            <p:nvPr/>
          </p:nvSpPr>
          <p:spPr bwMode="auto">
            <a:xfrm flipH="1">
              <a:off x="4843021" y="2683668"/>
              <a:ext cx="142875" cy="341313"/>
            </a:xfrm>
            <a:custGeom>
              <a:avLst/>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57"/>
            <p:cNvSpPr/>
            <p:nvPr/>
          </p:nvSpPr>
          <p:spPr bwMode="auto">
            <a:xfrm flipH="1">
              <a:off x="2636396" y="2543968"/>
              <a:ext cx="392113" cy="569913"/>
            </a:xfrm>
            <a:custGeom>
              <a:avLst/>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7">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58"/>
            <p:cNvSpPr/>
            <p:nvPr/>
          </p:nvSpPr>
          <p:spPr bwMode="auto">
            <a:xfrm flipH="1">
              <a:off x="3142808" y="1804193"/>
              <a:ext cx="230188" cy="236538"/>
            </a:xfrm>
            <a:custGeom>
              <a:avLst/>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59"/>
            <p:cNvSpPr/>
            <p:nvPr/>
          </p:nvSpPr>
          <p:spPr bwMode="auto">
            <a:xfrm flipH="1">
              <a:off x="3293621" y="1886743"/>
              <a:ext cx="527050" cy="279400"/>
            </a:xfrm>
            <a:custGeom>
              <a:avLst/>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60"/>
            <p:cNvSpPr/>
            <p:nvPr/>
          </p:nvSpPr>
          <p:spPr bwMode="auto">
            <a:xfrm flipH="1">
              <a:off x="3866708" y="1743868"/>
              <a:ext cx="417513" cy="444500"/>
            </a:xfrm>
            <a:custGeom>
              <a:avLst/>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61"/>
            <p:cNvSpPr/>
            <p:nvPr/>
          </p:nvSpPr>
          <p:spPr bwMode="auto">
            <a:xfrm flipH="1">
              <a:off x="5506596" y="2859881"/>
              <a:ext cx="703263" cy="387350"/>
            </a:xfrm>
            <a:custGeom>
              <a:avLst/>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62"/>
            <p:cNvSpPr/>
            <p:nvPr/>
          </p:nvSpPr>
          <p:spPr bwMode="auto">
            <a:xfrm flipH="1">
              <a:off x="5651058" y="2848768"/>
              <a:ext cx="490538" cy="277813"/>
            </a:xfrm>
            <a:custGeom>
              <a:avLst/>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1">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63"/>
            <p:cNvSpPr/>
            <p:nvPr/>
          </p:nvSpPr>
          <p:spPr bwMode="auto">
            <a:xfrm flipH="1">
              <a:off x="5012883" y="2604293"/>
              <a:ext cx="468313" cy="409575"/>
            </a:xfrm>
            <a:custGeom>
              <a:avLst/>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64"/>
            <p:cNvSpPr/>
            <p:nvPr/>
          </p:nvSpPr>
          <p:spPr bwMode="auto">
            <a:xfrm flipH="1">
              <a:off x="2569721" y="1756568"/>
              <a:ext cx="1054100" cy="588963"/>
            </a:xfrm>
            <a:custGeom>
              <a:avLst/>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任意多边形 68"/>
            <p:cNvSpPr/>
            <p:nvPr/>
          </p:nvSpPr>
          <p:spPr bwMode="auto">
            <a:xfrm flipH="1">
              <a:off x="2279515" y="2591274"/>
              <a:ext cx="3967738" cy="601387"/>
            </a:xfrm>
            <a:custGeom>
              <a:avLst/>
              <a:gdLst>
                <a:gd name="connsiteX0" fmla="*/ 3967738 w 3967738"/>
                <a:gd name="connsiteY0" fmla="*/ 521937 h 601386"/>
                <a:gd name="connsiteX1" fmla="*/ 3926548 w 3967738"/>
                <a:gd name="connsiteY1" fmla="*/ 522431 h 601386"/>
                <a:gd name="connsiteX2" fmla="*/ 3936569 w 3967738"/>
                <a:gd name="connsiteY2" fmla="*/ 524836 h 601386"/>
                <a:gd name="connsiteX3" fmla="*/ 2324394 w 3967738"/>
                <a:gd name="connsiteY3" fmla="*/ 597 h 601386"/>
                <a:gd name="connsiteX4" fmla="*/ 2224728 w 3967738"/>
                <a:gd name="connsiteY4" fmla="*/ 1214 h 601386"/>
                <a:gd name="connsiteX5" fmla="*/ 2092403 w 3967738"/>
                <a:gd name="connsiteY5" fmla="*/ 12310 h 601386"/>
                <a:gd name="connsiteX6" fmla="*/ 1640184 w 3967738"/>
                <a:gd name="connsiteY6" fmla="*/ 119657 h 601386"/>
                <a:gd name="connsiteX7" fmla="*/ 1261964 w 3967738"/>
                <a:gd name="connsiteY7" fmla="*/ 290310 h 601386"/>
                <a:gd name="connsiteX8" fmla="*/ 1256483 w 3967738"/>
                <a:gd name="connsiteY8" fmla="*/ 290310 h 601386"/>
                <a:gd name="connsiteX9" fmla="*/ 294490 w 3967738"/>
                <a:gd name="connsiteY9" fmla="*/ 576567 h 601386"/>
                <a:gd name="connsiteX10" fmla="*/ 91890 w 3967738"/>
                <a:gd name="connsiteY10" fmla="*/ 524270 h 601386"/>
                <a:gd name="connsiteX11" fmla="*/ 0 w 3967738"/>
                <a:gd name="connsiteY11" fmla="*/ 486802 h 601386"/>
                <a:gd name="connsiteX12" fmla="*/ 0 w 3967738"/>
                <a:gd name="connsiteY12" fmla="*/ 500852 h 601386"/>
                <a:gd name="connsiteX13" fmla="*/ 77716 w 3967738"/>
                <a:gd name="connsiteY13" fmla="*/ 534635 h 601386"/>
                <a:gd name="connsiteX14" fmla="*/ 554858 w 3967738"/>
                <a:gd name="connsiteY14" fmla="*/ 593082 h 601386"/>
                <a:gd name="connsiteX15" fmla="*/ 1248261 w 3967738"/>
                <a:gd name="connsiteY15" fmla="*/ 306825 h 601386"/>
                <a:gd name="connsiteX16" fmla="*/ 1725146 w 3967738"/>
                <a:gd name="connsiteY16" fmla="*/ 108647 h 601386"/>
                <a:gd name="connsiteX17" fmla="*/ 2265068 w 3967738"/>
                <a:gd name="connsiteY17" fmla="*/ 15063 h 601386"/>
                <a:gd name="connsiteX18" fmla="*/ 2788546 w 3967738"/>
                <a:gd name="connsiteY18" fmla="*/ 125161 h 601386"/>
                <a:gd name="connsiteX19" fmla="*/ 3210617 w 3967738"/>
                <a:gd name="connsiteY19" fmla="*/ 345359 h 601386"/>
                <a:gd name="connsiteX20" fmla="*/ 3396815 w 3967738"/>
                <a:gd name="connsiteY20" fmla="*/ 433438 h 601386"/>
                <a:gd name="connsiteX21" fmla="*/ 3539265 w 3967738"/>
                <a:gd name="connsiteY21" fmla="*/ 481084 h 601386"/>
                <a:gd name="connsiteX22" fmla="*/ 3542119 w 3967738"/>
                <a:gd name="connsiteY22" fmla="*/ 466814 h 601386"/>
                <a:gd name="connsiteX23" fmla="*/ 3484689 w 3967738"/>
                <a:gd name="connsiteY23" fmla="*/ 449953 h 601386"/>
                <a:gd name="connsiteX24" fmla="*/ 3051655 w 3967738"/>
                <a:gd name="connsiteY24" fmla="*/ 240765 h 601386"/>
                <a:gd name="connsiteX25" fmla="*/ 2618621 w 3967738"/>
                <a:gd name="connsiteY25" fmla="*/ 45340 h 601386"/>
                <a:gd name="connsiteX26" fmla="*/ 2324394 w 3967738"/>
                <a:gd name="connsiteY26" fmla="*/ 597 h 6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7738" h="601386">
                  <a:moveTo>
                    <a:pt x="3967738" y="521937"/>
                  </a:moveTo>
                  <a:lnTo>
                    <a:pt x="3926548" y="522431"/>
                  </a:lnTo>
                  <a:lnTo>
                    <a:pt x="3936569" y="524836"/>
                  </a:lnTo>
                  <a:close/>
                  <a:moveTo>
                    <a:pt x="2324394" y="597"/>
                  </a:moveTo>
                  <a:cubicBezTo>
                    <a:pt x="2291196" y="-383"/>
                    <a:pt x="2257938" y="-141"/>
                    <a:pt x="2224728" y="1214"/>
                  </a:cubicBezTo>
                  <a:cubicBezTo>
                    <a:pt x="2180448" y="3021"/>
                    <a:pt x="2136254" y="6805"/>
                    <a:pt x="2092403" y="12310"/>
                  </a:cubicBezTo>
                  <a:cubicBezTo>
                    <a:pt x="1938922" y="31577"/>
                    <a:pt x="1785442" y="70112"/>
                    <a:pt x="1640184" y="119657"/>
                  </a:cubicBezTo>
                  <a:cubicBezTo>
                    <a:pt x="1511370" y="166449"/>
                    <a:pt x="1379815" y="218746"/>
                    <a:pt x="1261964" y="290310"/>
                  </a:cubicBezTo>
                  <a:cubicBezTo>
                    <a:pt x="1261964" y="290310"/>
                    <a:pt x="1259224" y="290310"/>
                    <a:pt x="1256483" y="290310"/>
                  </a:cubicBezTo>
                  <a:cubicBezTo>
                    <a:pt x="960485" y="447201"/>
                    <a:pt x="645302" y="628864"/>
                    <a:pt x="294490" y="576567"/>
                  </a:cubicBezTo>
                  <a:cubicBezTo>
                    <a:pt x="224601" y="566245"/>
                    <a:pt x="157282" y="548010"/>
                    <a:pt x="91890" y="524270"/>
                  </a:cubicBezTo>
                  <a:lnTo>
                    <a:pt x="0" y="486802"/>
                  </a:lnTo>
                  <a:lnTo>
                    <a:pt x="0" y="500852"/>
                  </a:lnTo>
                  <a:lnTo>
                    <a:pt x="77716" y="534635"/>
                  </a:lnTo>
                  <a:cubicBezTo>
                    <a:pt x="230596" y="590501"/>
                    <a:pt x="390414" y="615790"/>
                    <a:pt x="554858" y="593082"/>
                  </a:cubicBezTo>
                  <a:cubicBezTo>
                    <a:pt x="804264" y="557300"/>
                    <a:pt x="1034485" y="433438"/>
                    <a:pt x="1248261" y="306825"/>
                  </a:cubicBezTo>
                  <a:cubicBezTo>
                    <a:pt x="1404482" y="229755"/>
                    <a:pt x="1557962" y="160944"/>
                    <a:pt x="1725146" y="108647"/>
                  </a:cubicBezTo>
                  <a:cubicBezTo>
                    <a:pt x="1900552" y="56350"/>
                    <a:pt x="2081440" y="17815"/>
                    <a:pt x="2265068" y="15063"/>
                  </a:cubicBezTo>
                  <a:cubicBezTo>
                    <a:pt x="2445956" y="12310"/>
                    <a:pt x="2624103" y="53597"/>
                    <a:pt x="2788546" y="125161"/>
                  </a:cubicBezTo>
                  <a:cubicBezTo>
                    <a:pt x="2933804" y="188468"/>
                    <a:pt x="3070840" y="271043"/>
                    <a:pt x="3210617" y="345359"/>
                  </a:cubicBezTo>
                  <a:cubicBezTo>
                    <a:pt x="3270913" y="377701"/>
                    <a:pt x="3333093" y="407462"/>
                    <a:pt x="3396815" y="433438"/>
                  </a:cubicBezTo>
                  <a:lnTo>
                    <a:pt x="3539265" y="481084"/>
                  </a:lnTo>
                  <a:lnTo>
                    <a:pt x="3542119" y="466814"/>
                  </a:lnTo>
                  <a:lnTo>
                    <a:pt x="3484689" y="449953"/>
                  </a:lnTo>
                  <a:cubicBezTo>
                    <a:pt x="3331209" y="400409"/>
                    <a:pt x="3191432" y="317835"/>
                    <a:pt x="3051655" y="240765"/>
                  </a:cubicBezTo>
                  <a:cubicBezTo>
                    <a:pt x="2911878" y="163696"/>
                    <a:pt x="2772102" y="92132"/>
                    <a:pt x="2618621" y="45340"/>
                  </a:cubicBezTo>
                  <a:cubicBezTo>
                    <a:pt x="2523038" y="17472"/>
                    <a:pt x="2423987" y="3537"/>
                    <a:pt x="2324394" y="597"/>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70" name="Freeform 68"/>
            <p:cNvSpPr/>
            <p:nvPr/>
          </p:nvSpPr>
          <p:spPr bwMode="auto">
            <a:xfrm flipH="1">
              <a:off x="5798696" y="2694781"/>
              <a:ext cx="304800" cy="333375"/>
            </a:xfrm>
            <a:custGeom>
              <a:avLst/>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21">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69"/>
            <p:cNvSpPr/>
            <p:nvPr/>
          </p:nvSpPr>
          <p:spPr bwMode="auto">
            <a:xfrm flipH="1">
              <a:off x="4696971" y="1980405"/>
              <a:ext cx="493713" cy="571500"/>
            </a:xfrm>
            <a:custGeom>
              <a:avLst/>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70"/>
            <p:cNvSpPr/>
            <p:nvPr/>
          </p:nvSpPr>
          <p:spPr bwMode="auto">
            <a:xfrm flipH="1">
              <a:off x="2584009" y="2062955"/>
              <a:ext cx="139700" cy="342900"/>
            </a:xfrm>
            <a:custGeom>
              <a:avLst/>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71"/>
            <p:cNvSpPr/>
            <p:nvPr/>
          </p:nvSpPr>
          <p:spPr bwMode="auto">
            <a:xfrm flipH="1">
              <a:off x="2258571" y="2108993"/>
              <a:ext cx="555625" cy="530225"/>
            </a:xfrm>
            <a:custGeom>
              <a:avLst/>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grpFill/>
            <a:ln>
              <a:noFill/>
            </a:ln>
            <a:scene3d>
              <a:camera prst="orthographicFront"/>
              <a:lightRig rig="threePt" dir="t"/>
            </a:scene3d>
            <a:sp3d contourW="12700" prstMaterial="plastic">
              <a:contourClr>
                <a:srgbClr val="FFC000"/>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6" dur="500"/>
                                        <p:tgtEl>
                                          <p:spTgt spid="5">
                                            <p:txEl>
                                              <p:pRg st="2" end="2"/>
                                            </p:txEl>
                                          </p:spTgt>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0" dur="500"/>
                                        <p:tgtEl>
                                          <p:spTgt spid="5">
                                            <p:txEl>
                                              <p:pRg st="4" end="4"/>
                                            </p:txEl>
                                          </p:spTgt>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100353"/>
          <p:cNvSpPr txBox="1">
            <a:spLocks noChangeArrowheads="1"/>
          </p:cNvSpPr>
          <p:nvPr/>
        </p:nvSpPr>
        <p:spPr bwMode="auto">
          <a:xfrm>
            <a:off x="1" y="642924"/>
            <a:ext cx="9143999" cy="5170646"/>
          </a:xfrm>
          <a:prstGeom prst="rect">
            <a:avLst/>
          </a:prstGeom>
          <a:effectLst>
            <a:outerShdw blurRad="57150" dist="19050" dir="5400000" algn="ctr" rotWithShape="0">
              <a:srgbClr val="000000">
                <a:alpha val="63000"/>
              </a:srgbClr>
            </a:outerShdw>
            <a:softEdge rad="31750"/>
          </a:effectLst>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pPr>
            <a:r>
              <a:rPr lang="en-US" altLang="zh-CN" sz="2000" dirty="0"/>
              <a:t> </a:t>
            </a:r>
            <a:r>
              <a:rPr lang="en-US" altLang="zh-CN" sz="2000" b="1" dirty="0">
                <a:latin typeface="Times New Roman" panose="02020603050405020304" pitchFamily="18" charset="0"/>
              </a:rPr>
              <a:t>Dear David, </a:t>
            </a:r>
            <a:endParaRPr lang="en-US" altLang="zh-CN" sz="2000" b="1" dirty="0">
              <a:latin typeface="Times New Roman" panose="02020603050405020304" pitchFamily="18" charset="0"/>
            </a:endParaRPr>
          </a:p>
          <a:p>
            <a:pPr>
              <a:spcBef>
                <a:spcPct val="50000"/>
              </a:spcBef>
            </a:pPr>
            <a:r>
              <a:rPr lang="en-US" altLang="zh-CN" sz="2000" b="1" dirty="0">
                <a:latin typeface="Times New Roman" panose="02020603050405020304" pitchFamily="18" charset="0"/>
              </a:rPr>
              <a:t>      I’d like to express my sincere gratitude to you. Thanks for inviting me to your birthday celebration last night, </a:t>
            </a:r>
            <a:r>
              <a:rPr lang="en-US" altLang="zh-CN" sz="2000" b="1" dirty="0">
                <a:solidFill>
                  <a:srgbClr val="0000FF"/>
                </a:solidFill>
                <a:latin typeface="Times New Roman" panose="02020603050405020304" pitchFamily="18" charset="0"/>
              </a:rPr>
              <a:t>which brought me quantities of entertainment</a:t>
            </a:r>
            <a:r>
              <a:rPr lang="en-US" altLang="zh-CN" sz="2000" b="1" dirty="0">
                <a:latin typeface="Times New Roman" panose="02020603050405020304" pitchFamily="18" charset="0"/>
              </a:rPr>
              <a:t>.</a:t>
            </a:r>
            <a:endParaRPr lang="en-US" altLang="zh-CN" sz="2000" b="1" dirty="0">
              <a:latin typeface="Times New Roman" panose="02020603050405020304" pitchFamily="18" charset="0"/>
            </a:endParaRPr>
          </a:p>
          <a:p>
            <a:pPr>
              <a:spcBef>
                <a:spcPct val="50000"/>
              </a:spcBef>
            </a:pPr>
            <a:r>
              <a:rPr lang="en-US" altLang="zh-CN" sz="2000" b="1" dirty="0">
                <a:latin typeface="Times New Roman" panose="02020603050405020304" pitchFamily="18" charset="0"/>
              </a:rPr>
              <a:t>      During the party, </a:t>
            </a:r>
            <a:r>
              <a:rPr lang="en-US" altLang="zh-CN" sz="2000" b="1" dirty="0">
                <a:solidFill>
                  <a:srgbClr val="0000FF"/>
                </a:solidFill>
                <a:latin typeface="Times New Roman" panose="02020603050405020304" pitchFamily="18" charset="0"/>
              </a:rPr>
              <a:t>what impressed me most </a:t>
            </a:r>
            <a:r>
              <a:rPr lang="en-US" altLang="zh-CN" sz="2000" b="1" dirty="0">
                <a:latin typeface="Times New Roman" panose="02020603050405020304" pitchFamily="18" charset="0"/>
              </a:rPr>
              <a:t>was your happy family. Both your parents deeply love you and </a:t>
            </a:r>
            <a:r>
              <a:rPr lang="en-US" altLang="zh-CN" sz="2000" b="1" dirty="0">
                <a:solidFill>
                  <a:srgbClr val="0000FF"/>
                </a:solidFill>
                <a:latin typeface="Times New Roman" panose="02020603050405020304" pitchFamily="18" charset="0"/>
              </a:rPr>
              <a:t>showed their hospitality </a:t>
            </a:r>
            <a:r>
              <a:rPr lang="en-US" altLang="zh-CN" sz="2000" b="1" dirty="0">
                <a:latin typeface="Times New Roman" panose="02020603050405020304" pitchFamily="18" charset="0"/>
              </a:rPr>
              <a:t>to all of us. I really appreciated it because it made me feel at home. And the dessert and other snacks you offered were tasty. </a:t>
            </a:r>
            <a:r>
              <a:rPr lang="en-US" altLang="zh-CN" sz="2000" b="1" dirty="0">
                <a:solidFill>
                  <a:srgbClr val="FF0000"/>
                </a:solidFill>
                <a:latin typeface="Times New Roman" panose="02020603050405020304" pitchFamily="18" charset="0"/>
              </a:rPr>
              <a:t>Additionally</a:t>
            </a:r>
            <a:r>
              <a:rPr lang="en-US" altLang="zh-CN" sz="2000" b="1" dirty="0">
                <a:latin typeface="Times New Roman" panose="02020603050405020304" pitchFamily="18" charset="0"/>
              </a:rPr>
              <a:t>, the light music and candle light created a nice and warm atmosphere </a:t>
            </a:r>
            <a:r>
              <a:rPr lang="en-US" altLang="zh-CN" sz="2000" b="1" dirty="0">
                <a:solidFill>
                  <a:srgbClr val="0000FF"/>
                </a:solidFill>
                <a:latin typeface="Times New Roman" panose="02020603050405020304" pitchFamily="18" charset="0"/>
              </a:rPr>
              <a:t>where I was able to open my heart </a:t>
            </a:r>
            <a:r>
              <a:rPr lang="en-US" altLang="zh-CN" sz="2000" b="1" dirty="0">
                <a:latin typeface="Times New Roman" panose="02020603050405020304" pitchFamily="18" charset="0"/>
              </a:rPr>
              <a:t>to your other friends like brothers and sisters.</a:t>
            </a:r>
            <a:endParaRPr lang="en-US" altLang="zh-CN" sz="2000" b="1" dirty="0">
              <a:latin typeface="Times New Roman" panose="02020603050405020304" pitchFamily="18" charset="0"/>
            </a:endParaRPr>
          </a:p>
          <a:p>
            <a:pPr>
              <a:spcBef>
                <a:spcPct val="50000"/>
              </a:spcBef>
            </a:pPr>
            <a:r>
              <a:rPr lang="en-US" altLang="zh-CN" sz="2000" b="1" dirty="0">
                <a:latin typeface="Times New Roman" panose="02020603050405020304" pitchFamily="18" charset="0"/>
              </a:rPr>
              <a:t>    Thanks again for your dinner. </a:t>
            </a:r>
            <a:r>
              <a:rPr lang="en-US" altLang="zh-CN" sz="2000" b="1" dirty="0">
                <a:solidFill>
                  <a:srgbClr val="0000FF"/>
                </a:solidFill>
                <a:latin typeface="Times New Roman" panose="02020603050405020304" pitchFamily="18" charset="0"/>
              </a:rPr>
              <a:t>I’m in the expectation that </a:t>
            </a:r>
            <a:r>
              <a:rPr lang="en-US" altLang="zh-CN" sz="2000" b="1" dirty="0">
                <a:latin typeface="Times New Roman" panose="02020603050405020304" pitchFamily="18" charset="0"/>
              </a:rPr>
              <a:t>you’ll be as joyful as last night forever, which will </a:t>
            </a:r>
            <a:r>
              <a:rPr lang="en-US" altLang="zh-CN" sz="2000" b="1" dirty="0" err="1">
                <a:latin typeface="Times New Roman" panose="02020603050405020304" pitchFamily="18" charset="0"/>
              </a:rPr>
              <a:t>redmind</a:t>
            </a:r>
            <a:r>
              <a:rPr lang="en-US" altLang="zh-CN" sz="2000" b="1" dirty="0">
                <a:latin typeface="Times New Roman" panose="02020603050405020304" pitchFamily="18" charset="0"/>
              </a:rPr>
              <a:t> me of  </a:t>
            </a:r>
            <a:r>
              <a:rPr lang="en-US" altLang="zh-CN" sz="2000" b="1" dirty="0">
                <a:solidFill>
                  <a:srgbClr val="0000FF"/>
                </a:solidFill>
                <a:latin typeface="Times New Roman" panose="02020603050405020304" pitchFamily="18" charset="0"/>
              </a:rPr>
              <a:t>the unforgettable experience that I have</a:t>
            </a:r>
            <a:r>
              <a:rPr lang="en-US" altLang="zh-CN" sz="2000" b="1" dirty="0">
                <a:latin typeface="Times New Roman" panose="02020603050405020304" pitchFamily="18" charset="0"/>
              </a:rPr>
              <a:t>.</a:t>
            </a:r>
            <a:endParaRPr lang="en-US" altLang="zh-CN" sz="2000" b="1" dirty="0">
              <a:latin typeface="Times New Roman" panose="02020603050405020304" pitchFamily="18" charset="0"/>
            </a:endParaRPr>
          </a:p>
          <a:p>
            <a:pPr>
              <a:spcBef>
                <a:spcPct val="50000"/>
              </a:spcBef>
            </a:pPr>
            <a:r>
              <a:rPr lang="en-US" altLang="zh-CN" sz="2000" b="1" dirty="0">
                <a:latin typeface="Times New Roman" panose="02020603050405020304" pitchFamily="18" charset="0"/>
              </a:rPr>
              <a:t>                                                    				</a:t>
            </a:r>
            <a:r>
              <a:rPr lang="en-US" altLang="zh-CN" sz="2000" b="1" dirty="0">
                <a:latin typeface="Script MT Bold" panose="03040602040607080904" pitchFamily="66" charset="0"/>
              </a:rPr>
              <a:t>          Yours ever,</a:t>
            </a:r>
            <a:endParaRPr lang="en-US" altLang="zh-CN" sz="2000" b="1" dirty="0">
              <a:latin typeface="Script MT Bold" panose="03040602040607080904" pitchFamily="66" charset="0"/>
            </a:endParaRPr>
          </a:p>
          <a:p>
            <a:pPr>
              <a:spcBef>
                <a:spcPct val="50000"/>
              </a:spcBef>
            </a:pPr>
            <a:r>
              <a:rPr lang="en-US" altLang="zh-CN" sz="2000" b="1" dirty="0">
                <a:latin typeface="Script MT Bold" panose="03040602040607080904" pitchFamily="66" charset="0"/>
              </a:rPr>
              <a:t>                                                          				Li </a:t>
            </a:r>
            <a:r>
              <a:rPr lang="en-US" altLang="zh-CN" sz="2000" b="1" dirty="0" err="1">
                <a:latin typeface="Script MT Bold" panose="03040602040607080904" pitchFamily="66" charset="0"/>
              </a:rPr>
              <a:t>Hua</a:t>
            </a:r>
            <a:endParaRPr lang="en-US" altLang="zh-CN" sz="2000" b="1" dirty="0">
              <a:latin typeface="Script MT Bold" panose="03040602040607080904" pitchFamily="66" charset="0"/>
            </a:endParaRPr>
          </a:p>
        </p:txBody>
      </p:sp>
      <p:sp>
        <p:nvSpPr>
          <p:cNvPr id="9" name="TextBox 10"/>
          <p:cNvSpPr txBox="1">
            <a:spLocks noChangeArrowheads="1"/>
          </p:cNvSpPr>
          <p:nvPr/>
        </p:nvSpPr>
        <p:spPr bwMode="auto">
          <a:xfrm>
            <a:off x="1000100" y="99938"/>
            <a:ext cx="5572164" cy="400110"/>
          </a:xfrm>
          <a:prstGeom prst="rect">
            <a:avLst/>
          </a:prstGeom>
          <a:solidFill>
            <a:srgbClr val="92D050"/>
          </a:solidFill>
          <a:ln w="9525">
            <a:noFill/>
            <a:miter lim="800000"/>
          </a:ln>
          <a:effectLst>
            <a:reflection blurRad="6350" stA="50000" endA="300" endPos="55000" dir="5400000" sy="-100000" algn="bl" rotWithShape="0"/>
          </a:effectLst>
        </p:spPr>
        <p:txBody>
          <a:bodyPr wrap="square">
            <a:spAutoFit/>
          </a:bodyPr>
          <a:lstStyle>
            <a:defPPr>
              <a:defRPr lang="zh-CN"/>
            </a:defPPr>
            <a:lvl1pPr>
              <a:defRPr sz="2000" b="1">
                <a:solidFill>
                  <a:srgbClr val="0000CC"/>
                </a:solidFill>
                <a:latin typeface="Comic Sans MS" panose="030F0702030302020204" pitchFamily="66" charset="0"/>
                <a:ea typeface="华文楷体" panose="02010600040101010101" pitchFamily="2" charset="-122"/>
              </a:defRPr>
            </a:lvl1pPr>
          </a:lstStyle>
          <a:p>
            <a:r>
              <a:rPr lang="zh-CN" altLang="en-US" dirty="0">
                <a:solidFill>
                  <a:srgbClr val="FF0000"/>
                </a:solidFill>
                <a:latin typeface="Century Schoolbook" panose="02040604050505020304" pitchFamily="18" charset="0"/>
                <a:sym typeface="Century Schoolbook" panose="02040604050505020304" pitchFamily="18" charset="0"/>
              </a:rPr>
              <a:t>（美国朋友生日聚会感谢信） </a:t>
            </a:r>
            <a:r>
              <a:rPr lang="en-US" altLang="zh-CN" dirty="0">
                <a:sym typeface="Century Schoolbook" panose="02040604050505020304" pitchFamily="18" charset="0"/>
              </a:rPr>
              <a:t>Writing Sample</a:t>
            </a:r>
            <a:endParaRPr lang="en-US" altLang="zh-CN" dirty="0">
              <a:sym typeface="Century Schoolbook" panose="02040604050505020304" pitchFamily="18" charset="0"/>
            </a:endParaRPr>
          </a:p>
        </p:txBody>
      </p:sp>
      <p:sp>
        <p:nvSpPr>
          <p:cNvPr id="10" name="椭圆形标注 9"/>
          <p:cNvSpPr>
            <a:spLocks noChangeArrowheads="1"/>
          </p:cNvSpPr>
          <p:nvPr/>
        </p:nvSpPr>
        <p:spPr bwMode="auto">
          <a:xfrm rot="973964">
            <a:off x="6839336" y="31866"/>
            <a:ext cx="2193108" cy="882871"/>
          </a:xfrm>
          <a:prstGeom prst="wedgeEllipseCallout">
            <a:avLst>
              <a:gd name="adj1" fmla="val -12554"/>
              <a:gd name="adj2" fmla="val 79659"/>
            </a:avLst>
          </a:prstGeom>
          <a:solidFill>
            <a:srgbClr val="CCFF99"/>
          </a:solidFill>
          <a:ln w="9525" algn="ctr">
            <a:solidFill>
              <a:schemeClr val="tx1"/>
            </a:solidFill>
            <a:round/>
          </a:ln>
        </p:spPr>
        <p:txBody>
          <a:bodyPr/>
          <a:lstStyle/>
          <a:p>
            <a:pPr defTabSz="685800" fontAlgn="auto">
              <a:spcBef>
                <a:spcPts val="0"/>
              </a:spcBef>
              <a:spcAft>
                <a:spcPts val="0"/>
              </a:spcAft>
            </a:pPr>
            <a:r>
              <a:rPr lang="en-US" altLang="zh-CN" sz="1600" b="1" dirty="0">
                <a:latin typeface="Calibri" panose="020F0502020204030204" pitchFamily="34" charset="0"/>
              </a:rPr>
              <a:t>Writing </a:t>
            </a:r>
            <a:r>
              <a:rPr lang="en-US" altLang="zh-CN" sz="1600" b="1" dirty="0">
                <a:solidFill>
                  <a:prstClr val="black"/>
                </a:solidFill>
                <a:latin typeface="Calibri" panose="020F0502020204030204" pitchFamily="34" charset="0"/>
                <a:ea typeface="宋体" panose="02010600030101010101" pitchFamily="2" charset="-122"/>
                <a:cs typeface="Calibri" panose="020F0502020204030204" pitchFamily="34" charset="0"/>
              </a:rPr>
              <a:t>purpose--show your gratitude</a:t>
            </a:r>
            <a:endParaRPr lang="en-US" altLang="zh-CN" sz="1600" b="1" dirty="0">
              <a:solidFill>
                <a:prstClr val="black"/>
              </a:solidFill>
              <a:latin typeface="Calibri" panose="020F0502020204030204" pitchFamily="34" charset="0"/>
              <a:ea typeface="宋体" panose="02010600030101010101" pitchFamily="2" charset="-122"/>
              <a:cs typeface="Calibri" panose="020F0502020204030204" pitchFamily="34" charset="0"/>
            </a:endParaRPr>
          </a:p>
        </p:txBody>
      </p:sp>
      <p:sp>
        <p:nvSpPr>
          <p:cNvPr id="11" name="椭圆形标注 10"/>
          <p:cNvSpPr>
            <a:spLocks noChangeArrowheads="1"/>
          </p:cNvSpPr>
          <p:nvPr/>
        </p:nvSpPr>
        <p:spPr bwMode="auto">
          <a:xfrm>
            <a:off x="5517705" y="3082793"/>
            <a:ext cx="3570228" cy="1145072"/>
          </a:xfrm>
          <a:prstGeom prst="wedgeEllipseCallout">
            <a:avLst>
              <a:gd name="adj1" fmla="val -59746"/>
              <a:gd name="adj2" fmla="val -99787"/>
            </a:avLst>
          </a:prstGeom>
          <a:solidFill>
            <a:srgbClr val="CCFF99"/>
          </a:solidFill>
          <a:ln w="9525" algn="ctr">
            <a:solidFill>
              <a:srgbClr val="FF0000"/>
            </a:solidFill>
            <a:round/>
          </a:ln>
        </p:spPr>
        <p:txBody>
          <a:bodyPr/>
          <a:lstStyle/>
          <a:p>
            <a:r>
              <a:rPr lang="en-US" altLang="zh-CN" sz="1600" b="1" dirty="0">
                <a:latin typeface="Calibri" panose="020F0502020204030204" pitchFamily="34" charset="0"/>
                <a:sym typeface="Calibri" panose="020F0502020204030204" pitchFamily="34" charset="0"/>
              </a:rPr>
              <a:t>Body: detailed examples of personal experiences and feelings about the party</a:t>
            </a:r>
            <a:endParaRPr lang="zh-CN" altLang="en-US" sz="1600" dirty="0"/>
          </a:p>
        </p:txBody>
      </p:sp>
      <p:sp>
        <p:nvSpPr>
          <p:cNvPr id="12" name="椭圆形标注 11"/>
          <p:cNvSpPr>
            <a:spLocks noChangeArrowheads="1"/>
          </p:cNvSpPr>
          <p:nvPr/>
        </p:nvSpPr>
        <p:spPr bwMode="auto">
          <a:xfrm flipH="1">
            <a:off x="1115754" y="4227865"/>
            <a:ext cx="3384807" cy="915635"/>
          </a:xfrm>
          <a:prstGeom prst="wedgeEllipseCallout">
            <a:avLst>
              <a:gd name="adj1" fmla="val -51800"/>
              <a:gd name="adj2" fmla="val -59344"/>
            </a:avLst>
          </a:prstGeom>
          <a:solidFill>
            <a:srgbClr val="CCFF99"/>
          </a:solidFill>
          <a:ln w="9525" algn="ctr">
            <a:solidFill>
              <a:schemeClr val="tx1"/>
            </a:solidFill>
            <a:round/>
          </a:ln>
          <a:effectLst>
            <a:reflection blurRad="6350" stA="52000" endA="300" endPos="35000" dir="5400000" sy="-100000" algn="bl" rotWithShape="0"/>
          </a:effectLst>
        </p:spPr>
        <p:txBody>
          <a:bodyPr/>
          <a:lstStyle/>
          <a:p>
            <a:r>
              <a:rPr lang="en-US" altLang="zh-CN" sz="1600" b="1" dirty="0">
                <a:latin typeface="Calibri" panose="020F0502020204030204" pitchFamily="34" charset="0"/>
              </a:rPr>
              <a:t>The ending: about your gratitude and your expectation to reward</a:t>
            </a:r>
            <a:endParaRPr lang="en-US" altLang="zh-CN" sz="1600" b="1" dirty="0">
              <a:latin typeface="Calibri" panose="020F0502020204030204" pitchFamily="34" charset="0"/>
            </a:endParaRPr>
          </a:p>
          <a:p>
            <a:endParaRPr lang="zh-CN" altLang="en-US" sz="1600" b="1" dirty="0">
              <a:latin typeface="Calibri" panose="020F0502020204030204" pitchFamily="34" charset="0"/>
            </a:endParaRPr>
          </a:p>
        </p:txBody>
      </p:sp>
      <p:pic>
        <p:nvPicPr>
          <p:cNvPr id="6147"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357422" y="3000378"/>
            <a:ext cx="396519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7422" y="1857370"/>
            <a:ext cx="2858087" cy="50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57553" y="1343129"/>
            <a:ext cx="5318731" cy="5142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 name="组合 50"/>
          <p:cNvGrpSpPr/>
          <p:nvPr/>
        </p:nvGrpSpPr>
        <p:grpSpPr>
          <a:xfrm>
            <a:off x="0" y="0"/>
            <a:ext cx="1357290" cy="857238"/>
            <a:chOff x="-142908" y="0"/>
            <a:chExt cx="1357290" cy="857238"/>
          </a:xfrm>
        </p:grpSpPr>
        <p:grpSp>
          <p:nvGrpSpPr>
            <p:cNvPr id="14" name="组合 13"/>
            <p:cNvGrpSpPr/>
            <p:nvPr/>
          </p:nvGrpSpPr>
          <p:grpSpPr>
            <a:xfrm>
              <a:off x="-142908" y="0"/>
              <a:ext cx="1357290" cy="857238"/>
              <a:chOff x="0" y="0"/>
              <a:chExt cx="1142976" cy="857238"/>
            </a:xfrm>
          </p:grpSpPr>
          <p:grpSp>
            <p:nvGrpSpPr>
              <p:cNvPr id="15" name="组合 15"/>
              <p:cNvGrpSpPr/>
              <p:nvPr/>
            </p:nvGrpSpPr>
            <p:grpSpPr>
              <a:xfrm>
                <a:off x="4" y="357172"/>
                <a:ext cx="1142978" cy="500067"/>
                <a:chOff x="-142846" y="-250538"/>
                <a:chExt cx="4668067" cy="1782764"/>
              </a:xfrm>
              <a:solidFill>
                <a:srgbClr val="FF9900"/>
              </a:solidFill>
            </p:grpSpPr>
            <p:sp>
              <p:nvSpPr>
                <p:cNvPr id="17" name="Freeform 6"/>
                <p:cNvSpPr/>
                <p:nvPr/>
              </p:nvSpPr>
              <p:spPr bwMode="auto">
                <a:xfrm>
                  <a:off x="3267104" y="35212"/>
                  <a:ext cx="350838" cy="338138"/>
                </a:xfrm>
                <a:custGeom>
                  <a:avLst/>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8" name="Freeform 7"/>
                <p:cNvSpPr/>
                <p:nvPr/>
              </p:nvSpPr>
              <p:spPr bwMode="auto">
                <a:xfrm>
                  <a:off x="169892" y="887700"/>
                  <a:ext cx="260350" cy="298450"/>
                </a:xfrm>
                <a:custGeom>
                  <a:avLst/>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19" name="Freeform 8"/>
                <p:cNvSpPr/>
                <p:nvPr/>
              </p:nvSpPr>
              <p:spPr bwMode="auto">
                <a:xfrm>
                  <a:off x="573117" y="822613"/>
                  <a:ext cx="182563" cy="195263"/>
                </a:xfrm>
                <a:custGeom>
                  <a:avLst/>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0" name="Freeform 13"/>
                <p:cNvSpPr/>
                <p:nvPr/>
              </p:nvSpPr>
              <p:spPr bwMode="auto">
                <a:xfrm>
                  <a:off x="2228879" y="390812"/>
                  <a:ext cx="360363" cy="373063"/>
                </a:xfrm>
                <a:custGeom>
                  <a:avLst/>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1" name="Freeform 14"/>
                <p:cNvSpPr/>
                <p:nvPr/>
              </p:nvSpPr>
              <p:spPr bwMode="auto">
                <a:xfrm>
                  <a:off x="344517" y="-250538"/>
                  <a:ext cx="750888" cy="585788"/>
                </a:xfrm>
                <a:custGeom>
                  <a:avLst/>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2" name="Freeform 15"/>
                <p:cNvSpPr/>
                <p:nvPr/>
              </p:nvSpPr>
              <p:spPr bwMode="auto">
                <a:xfrm>
                  <a:off x="358804" y="-112425"/>
                  <a:ext cx="657225" cy="444500"/>
                </a:xfrm>
                <a:custGeom>
                  <a:avLst/>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3" name="Freeform 16"/>
                <p:cNvSpPr/>
                <p:nvPr/>
              </p:nvSpPr>
              <p:spPr bwMode="auto">
                <a:xfrm>
                  <a:off x="422304" y="-10825"/>
                  <a:ext cx="452438" cy="327025"/>
                </a:xfrm>
                <a:custGeom>
                  <a:avLst/>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4" name="Freeform 17"/>
                <p:cNvSpPr/>
                <p:nvPr/>
              </p:nvSpPr>
              <p:spPr bwMode="auto">
                <a:xfrm>
                  <a:off x="287367" y="79662"/>
                  <a:ext cx="441325" cy="387350"/>
                </a:xfrm>
                <a:custGeom>
                  <a:avLst/>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5" name="Freeform 18"/>
                <p:cNvSpPr/>
                <p:nvPr/>
              </p:nvSpPr>
              <p:spPr bwMode="auto">
                <a:xfrm>
                  <a:off x="150842" y="470187"/>
                  <a:ext cx="227013" cy="528638"/>
                </a:xfrm>
                <a:custGeom>
                  <a:avLst/>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6" name="Freeform 19"/>
                <p:cNvSpPr/>
                <p:nvPr/>
              </p:nvSpPr>
              <p:spPr bwMode="auto">
                <a:xfrm>
                  <a:off x="446117" y="443200"/>
                  <a:ext cx="241300" cy="485775"/>
                </a:xfrm>
                <a:custGeom>
                  <a:avLst/>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7" name="Freeform 20"/>
                <p:cNvSpPr/>
                <p:nvPr/>
              </p:nvSpPr>
              <p:spPr bwMode="auto">
                <a:xfrm>
                  <a:off x="408017" y="519400"/>
                  <a:ext cx="166688" cy="382588"/>
                </a:xfrm>
                <a:custGeom>
                  <a:avLst/>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8" name="Freeform 21"/>
                <p:cNvSpPr/>
                <p:nvPr/>
              </p:nvSpPr>
              <p:spPr bwMode="auto">
                <a:xfrm>
                  <a:off x="773142" y="474950"/>
                  <a:ext cx="112713" cy="400050"/>
                </a:xfrm>
                <a:custGeom>
                  <a:avLst/>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ah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29" name="Freeform 22"/>
                <p:cNvSpPr/>
                <p:nvPr/>
              </p:nvSpPr>
              <p:spPr bwMode="auto">
                <a:xfrm>
                  <a:off x="765204" y="852775"/>
                  <a:ext cx="223838" cy="219075"/>
                </a:xfrm>
                <a:custGeom>
                  <a:avLst/>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0" name="Freeform 24"/>
                <p:cNvSpPr/>
                <p:nvPr/>
              </p:nvSpPr>
              <p:spPr bwMode="auto">
                <a:xfrm>
                  <a:off x="-33308" y="470187"/>
                  <a:ext cx="173038" cy="382588"/>
                </a:xfrm>
                <a:custGeom>
                  <a:avLst/>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1" name="Freeform 25"/>
                <p:cNvSpPr/>
                <p:nvPr/>
              </p:nvSpPr>
              <p:spPr bwMode="auto">
                <a:xfrm>
                  <a:off x="920779" y="41562"/>
                  <a:ext cx="954088" cy="541338"/>
                </a:xfrm>
                <a:custGeom>
                  <a:avLst/>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2" name="Freeform 26"/>
                <p:cNvSpPr/>
                <p:nvPr/>
              </p:nvSpPr>
              <p:spPr bwMode="auto">
                <a:xfrm>
                  <a:off x="1192242" y="286037"/>
                  <a:ext cx="1027113" cy="657225"/>
                </a:xfrm>
                <a:custGeom>
                  <a:avLst/>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3" name="Freeform 27"/>
                <p:cNvSpPr/>
                <p:nvPr/>
              </p:nvSpPr>
              <p:spPr bwMode="auto">
                <a:xfrm>
                  <a:off x="1614517" y="962313"/>
                  <a:ext cx="241300" cy="544513"/>
                </a:xfrm>
                <a:custGeom>
                  <a:avLst/>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4" name="Freeform 28"/>
                <p:cNvSpPr/>
                <p:nvPr/>
              </p:nvSpPr>
              <p:spPr bwMode="auto">
                <a:xfrm>
                  <a:off x="1890742" y="1086138"/>
                  <a:ext cx="417513" cy="446088"/>
                </a:xfrm>
                <a:custGeom>
                  <a:avLst/>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5" name="Freeform 29"/>
                <p:cNvSpPr/>
                <p:nvPr/>
              </p:nvSpPr>
              <p:spPr bwMode="auto">
                <a:xfrm>
                  <a:off x="1868517" y="538450"/>
                  <a:ext cx="655638" cy="533400"/>
                </a:xfrm>
                <a:custGeom>
                  <a:avLst/>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6" name="Freeform 30"/>
                <p:cNvSpPr/>
                <p:nvPr/>
              </p:nvSpPr>
              <p:spPr bwMode="auto">
                <a:xfrm>
                  <a:off x="2449542" y="82837"/>
                  <a:ext cx="693738" cy="965200"/>
                </a:xfrm>
                <a:custGeom>
                  <a:avLst/>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7" name="Freeform 31"/>
                <p:cNvSpPr/>
                <p:nvPr/>
              </p:nvSpPr>
              <p:spPr bwMode="auto">
                <a:xfrm>
                  <a:off x="2527329" y="114170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8" name="Freeform 33"/>
                <p:cNvSpPr/>
                <p:nvPr/>
              </p:nvSpPr>
              <p:spPr bwMode="auto">
                <a:xfrm>
                  <a:off x="2362229" y="1071850"/>
                  <a:ext cx="573088" cy="442913"/>
                </a:xfrm>
                <a:custGeom>
                  <a:avLst/>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39" name="Freeform 34"/>
                <p:cNvSpPr/>
                <p:nvPr/>
              </p:nvSpPr>
              <p:spPr bwMode="auto">
                <a:xfrm>
                  <a:off x="2440017" y="1141700"/>
                  <a:ext cx="139700" cy="341313"/>
                </a:xfrm>
                <a:custGeom>
                  <a:avLst/>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0" name="Freeform 35"/>
                <p:cNvSpPr/>
                <p:nvPr/>
              </p:nvSpPr>
              <p:spPr bwMode="auto">
                <a:xfrm>
                  <a:off x="2598767" y="1017875"/>
                  <a:ext cx="309563" cy="195263"/>
                </a:xfrm>
                <a:custGeom>
                  <a:avLst/>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1" name="Freeform 36"/>
                <p:cNvSpPr/>
                <p:nvPr/>
              </p:nvSpPr>
              <p:spPr bwMode="auto">
                <a:xfrm>
                  <a:off x="3232179" y="214600"/>
                  <a:ext cx="239713" cy="363538"/>
                </a:xfrm>
                <a:custGeom>
                  <a:avLst/>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2" name="Freeform 47"/>
                <p:cNvSpPr/>
                <p:nvPr/>
              </p:nvSpPr>
              <p:spPr bwMode="auto">
                <a:xfrm>
                  <a:off x="3702079" y="-40988"/>
                  <a:ext cx="417513" cy="514350"/>
                </a:xfrm>
                <a:custGeom>
                  <a:avLst/>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3" name="Freeform 48"/>
                <p:cNvSpPr/>
                <p:nvPr/>
              </p:nvSpPr>
              <p:spPr bwMode="auto">
                <a:xfrm>
                  <a:off x="2792442" y="628937"/>
                  <a:ext cx="1028700" cy="658813"/>
                </a:xfrm>
                <a:custGeom>
                  <a:avLst/>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4" name="Freeform 49"/>
                <p:cNvSpPr/>
                <p:nvPr/>
              </p:nvSpPr>
              <p:spPr bwMode="auto">
                <a:xfrm>
                  <a:off x="3554442" y="470187"/>
                  <a:ext cx="301625" cy="300038"/>
                </a:xfrm>
                <a:custGeom>
                  <a:avLst/>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5" name="Freeform 50"/>
                <p:cNvSpPr/>
                <p:nvPr/>
              </p:nvSpPr>
              <p:spPr bwMode="auto">
                <a:xfrm>
                  <a:off x="3795742" y="752763"/>
                  <a:ext cx="211138" cy="212725"/>
                </a:xfrm>
                <a:custGeom>
                  <a:avLst/>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6" name="Freeform 65"/>
                <p:cNvSpPr/>
                <p:nvPr/>
              </p:nvSpPr>
              <p:spPr bwMode="auto">
                <a:xfrm>
                  <a:off x="-142846" y="-69563"/>
                  <a:ext cx="457200" cy="561975"/>
                </a:xfrm>
                <a:custGeom>
                  <a:avLst/>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7" name="任意多边形 46"/>
                <p:cNvSpPr/>
                <p:nvPr/>
              </p:nvSpPr>
              <p:spPr bwMode="auto">
                <a:xfrm>
                  <a:off x="-26273" y="434082"/>
                  <a:ext cx="4349824" cy="682425"/>
                </a:xfrm>
                <a:custGeom>
                  <a:avLst/>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 name="connsiteX0-1" fmla="*/ 605014 w 4404883"/>
                    <a:gd name="connsiteY0-2" fmla="*/ 946 h 682425"/>
                    <a:gd name="connsiteX1-3" fmla="*/ 816050 w 4404883"/>
                    <a:gd name="connsiteY1-4" fmla="*/ 38448 h 682425"/>
                    <a:gd name="connsiteX2-5" fmla="*/ 1177825 w 4404883"/>
                    <a:gd name="connsiteY2-6" fmla="*/ 225616 h 682425"/>
                    <a:gd name="connsiteX3-7" fmla="*/ 1520415 w 4404883"/>
                    <a:gd name="connsiteY3-8" fmla="*/ 448566 h 682425"/>
                    <a:gd name="connsiteX4-9" fmla="*/ 1986338 w 4404883"/>
                    <a:gd name="connsiteY4-10" fmla="*/ 652249 h 682425"/>
                    <a:gd name="connsiteX5-11" fmla="*/ 2427594 w 4404883"/>
                    <a:gd name="connsiteY5-12" fmla="*/ 624724 h 682425"/>
                    <a:gd name="connsiteX6-13" fmla="*/ 3214181 w 4404883"/>
                    <a:gd name="connsiteY6-14" fmla="*/ 173319 h 682425"/>
                    <a:gd name="connsiteX7-15" fmla="*/ 3216921 w 4404883"/>
                    <a:gd name="connsiteY7-16" fmla="*/ 170567 h 682425"/>
                    <a:gd name="connsiteX8-17" fmla="*/ 3348476 w 4404883"/>
                    <a:gd name="connsiteY8-18" fmla="*/ 104507 h 682425"/>
                    <a:gd name="connsiteX9-19" fmla="*/ 3918546 w 4404883"/>
                    <a:gd name="connsiteY9-20" fmla="*/ 38448 h 682425"/>
                    <a:gd name="connsiteX10-21" fmla="*/ 4349824 w 4404883"/>
                    <a:gd name="connsiteY10-22" fmla="*/ 178566 h 682425"/>
                    <a:gd name="connsiteX11-23" fmla="*/ 4404883 w 4404883"/>
                    <a:gd name="connsiteY11-24" fmla="*/ 209367 h 682425"/>
                    <a:gd name="connsiteX12-25" fmla="*/ 4330039 w 4404883"/>
                    <a:gd name="connsiteY12-26" fmla="*/ 184157 h 682425"/>
                    <a:gd name="connsiteX13-27" fmla="*/ 4137803 w 4404883"/>
                    <a:gd name="connsiteY13-28" fmla="*/ 101755 h 682425"/>
                    <a:gd name="connsiteX14-29" fmla="*/ 3688325 w 4404883"/>
                    <a:gd name="connsiteY14-30" fmla="*/ 43953 h 682425"/>
                    <a:gd name="connsiteX15-31" fmla="*/ 3214181 w 4404883"/>
                    <a:gd name="connsiteY15-32" fmla="*/ 184329 h 682425"/>
                    <a:gd name="connsiteX16-33" fmla="*/ 2575593 w 4404883"/>
                    <a:gd name="connsiteY16-34" fmla="*/ 583437 h 682425"/>
                    <a:gd name="connsiteX17-35" fmla="*/ 1890413 w 4404883"/>
                    <a:gd name="connsiteY17-36" fmla="*/ 643992 h 682425"/>
                    <a:gd name="connsiteX18-37" fmla="*/ 1016123 w 4404883"/>
                    <a:gd name="connsiteY18-38" fmla="*/ 143042 h 682425"/>
                    <a:gd name="connsiteX19-39" fmla="*/ 769458 w 4404883"/>
                    <a:gd name="connsiteY19-40" fmla="*/ 38448 h 682425"/>
                    <a:gd name="connsiteX20-41" fmla="*/ 506348 w 4404883"/>
                    <a:gd name="connsiteY20-42" fmla="*/ 13676 h 682425"/>
                    <a:gd name="connsiteX21-43" fmla="*/ 2056 w 4404883"/>
                    <a:gd name="connsiteY21-44" fmla="*/ 54963 h 682425"/>
                    <a:gd name="connsiteX22-45" fmla="*/ 2056 w 4404883"/>
                    <a:gd name="connsiteY22-46" fmla="*/ 49458 h 682425"/>
                    <a:gd name="connsiteX23-47" fmla="*/ 4797 w 4404883"/>
                    <a:gd name="connsiteY23-48" fmla="*/ 49458 h 682425"/>
                    <a:gd name="connsiteX24-49" fmla="*/ 21241 w 4404883"/>
                    <a:gd name="connsiteY24-50" fmla="*/ 49458 h 682425"/>
                    <a:gd name="connsiteX25-51" fmla="*/ 385757 w 4404883"/>
                    <a:gd name="connsiteY25-52" fmla="*/ 10923 h 682425"/>
                    <a:gd name="connsiteX26-53" fmla="*/ 393979 w 4404883"/>
                    <a:gd name="connsiteY26-54" fmla="*/ 10923 h 682425"/>
                    <a:gd name="connsiteX27-55" fmla="*/ 605014 w 4404883"/>
                    <a:gd name="connsiteY27-56" fmla="*/ 946 h 682425"/>
                    <a:gd name="connsiteX0-57" fmla="*/ 605014 w 4349824"/>
                    <a:gd name="connsiteY0-58" fmla="*/ 946 h 682425"/>
                    <a:gd name="connsiteX1-59" fmla="*/ 816050 w 4349824"/>
                    <a:gd name="connsiteY1-60" fmla="*/ 38448 h 682425"/>
                    <a:gd name="connsiteX2-61" fmla="*/ 1177825 w 4349824"/>
                    <a:gd name="connsiteY2-62" fmla="*/ 225616 h 682425"/>
                    <a:gd name="connsiteX3-63" fmla="*/ 1520415 w 4349824"/>
                    <a:gd name="connsiteY3-64" fmla="*/ 448566 h 682425"/>
                    <a:gd name="connsiteX4-65" fmla="*/ 1986338 w 4349824"/>
                    <a:gd name="connsiteY4-66" fmla="*/ 652249 h 682425"/>
                    <a:gd name="connsiteX5-67" fmla="*/ 2427594 w 4349824"/>
                    <a:gd name="connsiteY5-68" fmla="*/ 624724 h 682425"/>
                    <a:gd name="connsiteX6-69" fmla="*/ 3214181 w 4349824"/>
                    <a:gd name="connsiteY6-70" fmla="*/ 173319 h 682425"/>
                    <a:gd name="connsiteX7-71" fmla="*/ 3216921 w 4349824"/>
                    <a:gd name="connsiteY7-72" fmla="*/ 170567 h 682425"/>
                    <a:gd name="connsiteX8-73" fmla="*/ 3348476 w 4349824"/>
                    <a:gd name="connsiteY8-74" fmla="*/ 104507 h 682425"/>
                    <a:gd name="connsiteX9-75" fmla="*/ 3918546 w 4349824"/>
                    <a:gd name="connsiteY9-76" fmla="*/ 38448 h 682425"/>
                    <a:gd name="connsiteX10-77" fmla="*/ 4349824 w 4349824"/>
                    <a:gd name="connsiteY10-78" fmla="*/ 178566 h 682425"/>
                    <a:gd name="connsiteX11-79" fmla="*/ 4330039 w 4349824"/>
                    <a:gd name="connsiteY11-80" fmla="*/ 184157 h 682425"/>
                    <a:gd name="connsiteX12-81" fmla="*/ 4137803 w 4349824"/>
                    <a:gd name="connsiteY12-82" fmla="*/ 101755 h 682425"/>
                    <a:gd name="connsiteX13-83" fmla="*/ 3688325 w 4349824"/>
                    <a:gd name="connsiteY13-84" fmla="*/ 43953 h 682425"/>
                    <a:gd name="connsiteX14-85" fmla="*/ 3214181 w 4349824"/>
                    <a:gd name="connsiteY14-86" fmla="*/ 184329 h 682425"/>
                    <a:gd name="connsiteX15-87" fmla="*/ 2575593 w 4349824"/>
                    <a:gd name="connsiteY15-88" fmla="*/ 583437 h 682425"/>
                    <a:gd name="connsiteX16-89" fmla="*/ 1890413 w 4349824"/>
                    <a:gd name="connsiteY16-90" fmla="*/ 643992 h 682425"/>
                    <a:gd name="connsiteX17-91" fmla="*/ 1016123 w 4349824"/>
                    <a:gd name="connsiteY17-92" fmla="*/ 143042 h 682425"/>
                    <a:gd name="connsiteX18-93" fmla="*/ 769458 w 4349824"/>
                    <a:gd name="connsiteY18-94" fmla="*/ 38448 h 682425"/>
                    <a:gd name="connsiteX19-95" fmla="*/ 506348 w 4349824"/>
                    <a:gd name="connsiteY19-96" fmla="*/ 13676 h 682425"/>
                    <a:gd name="connsiteX20-97" fmla="*/ 2056 w 4349824"/>
                    <a:gd name="connsiteY20-98" fmla="*/ 54963 h 682425"/>
                    <a:gd name="connsiteX21-99" fmla="*/ 2056 w 4349824"/>
                    <a:gd name="connsiteY21-100" fmla="*/ 49458 h 682425"/>
                    <a:gd name="connsiteX22-101" fmla="*/ 4797 w 4349824"/>
                    <a:gd name="connsiteY22-102" fmla="*/ 49458 h 682425"/>
                    <a:gd name="connsiteX23-103" fmla="*/ 21241 w 4349824"/>
                    <a:gd name="connsiteY23-104" fmla="*/ 49458 h 682425"/>
                    <a:gd name="connsiteX24-105" fmla="*/ 385757 w 4349824"/>
                    <a:gd name="connsiteY24-106" fmla="*/ 10923 h 682425"/>
                    <a:gd name="connsiteX25-107" fmla="*/ 393979 w 4349824"/>
                    <a:gd name="connsiteY25-108" fmla="*/ 10923 h 682425"/>
                    <a:gd name="connsiteX26-109" fmla="*/ 605014 w 4349824"/>
                    <a:gd name="connsiteY26-110" fmla="*/ 946 h 682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noAutofit/>
                </a:bodyPr>
                <a:lstStyle/>
                <a:p>
                  <a:endParaRPr lang="zh-CN" altLang="en-US">
                    <a:solidFill>
                      <a:prstClr val="black"/>
                    </a:solidFill>
                  </a:endParaRPr>
                </a:p>
              </p:txBody>
            </p:sp>
            <p:sp>
              <p:nvSpPr>
                <p:cNvPr id="48" name="Freeform 45"/>
                <p:cNvSpPr/>
                <p:nvPr/>
              </p:nvSpPr>
              <p:spPr bwMode="auto">
                <a:xfrm rot="3230110">
                  <a:off x="4294487" y="304051"/>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sp>
              <p:nvSpPr>
                <p:cNvPr id="49" name="Freeform 45"/>
                <p:cNvSpPr/>
                <p:nvPr/>
              </p:nvSpPr>
              <p:spPr bwMode="auto">
                <a:xfrm rot="11310777">
                  <a:off x="4106243" y="547734"/>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grpFill/>
                <a:ln>
                  <a:solidFill>
                    <a:srgbClr val="00CC00">
                      <a:alpha val="56000"/>
                    </a:srgbClr>
                  </a:solidFill>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lstStyle/>
                <a:p>
                  <a:endParaRPr lang="zh-CN" altLang="en-US">
                    <a:solidFill>
                      <a:prstClr val="black"/>
                    </a:solidFill>
                  </a:endParaRPr>
                </a:p>
              </p:txBody>
            </p:sp>
          </p:grpSp>
          <p:pic>
            <p:nvPicPr>
              <p:cNvPr id="16" name="Picture 4" descr="C:\Users\Administrator\Desktop\微立体创业计划\004.png"/>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85720" y="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pic>
          <p:nvPicPr>
            <p:cNvPr id="50" name="Picture 4" descr="C:\Users\Administrator\Desktop\微立体创业计划\004.png"/>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723904"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1" dur="500"/>
                                        <p:tgtEl>
                                          <p:spTgt spid="8">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5" dur="500"/>
                                        <p:tgtEl>
                                          <p:spTgt spid="8">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randombar(horizontal)">
                                      <p:cBhvr>
                                        <p:cTn id="19" dur="500"/>
                                        <p:tgtEl>
                                          <p:spTgt spid="8">
                                            <p:txEl>
                                              <p:pRg st="3" end="3"/>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3" dur="500"/>
                                        <p:tgtEl>
                                          <p:spTgt spid="8">
                                            <p:txEl>
                                              <p:pRg st="4" end="4"/>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arn(inVertical)">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wipe(down)">
                                      <p:cBhvr>
                                        <p:cTn id="32" dur="500"/>
                                        <p:tgtEl>
                                          <p:spTgt spid="614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8"/>
                                        </p:tgtEl>
                                        <p:attrNameLst>
                                          <p:attrName>style.visibility</p:attrName>
                                        </p:attrNameLst>
                                      </p:cBhvr>
                                      <p:to>
                                        <p:strVal val="visible"/>
                                      </p:to>
                                    </p:set>
                                    <p:anim calcmode="lin" valueType="num">
                                      <p:cBhvr additive="base">
                                        <p:cTn id="37" dur="500" fill="hold"/>
                                        <p:tgtEl>
                                          <p:spTgt spid="6148"/>
                                        </p:tgtEl>
                                        <p:attrNameLst>
                                          <p:attrName>ppt_x</p:attrName>
                                        </p:attrNameLst>
                                      </p:cBhvr>
                                      <p:tavLst>
                                        <p:tav tm="0">
                                          <p:val>
                                            <p:strVal val="#ppt_x"/>
                                          </p:val>
                                        </p:tav>
                                        <p:tav tm="100000">
                                          <p:val>
                                            <p:strVal val="#ppt_x"/>
                                          </p:val>
                                        </p:tav>
                                      </p:tavLst>
                                    </p:anim>
                                    <p:anim calcmode="lin" valueType="num">
                                      <p:cBhvr additive="base">
                                        <p:cTn id="3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6147"/>
                                        </p:tgtEl>
                                        <p:attrNameLst>
                                          <p:attrName>style.visibility</p:attrName>
                                        </p:attrNameLst>
                                      </p:cBhvr>
                                      <p:to>
                                        <p:strVal val="visible"/>
                                      </p:to>
                                    </p:set>
                                    <p:animEffect transition="in" filter="blinds(horizontal)">
                                      <p:cBhvr>
                                        <p:cTn id="43" dur="500"/>
                                        <p:tgtEl>
                                          <p:spTgt spid="6147"/>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ox(in)">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checkerboard(across)">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diamond(in)">
                                      <p:cBhvr>
                                        <p:cTn id="5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34">
            <a:hlinkClick r:id="rId1" action="ppaction://hlinksldjump"/>
          </p:cNvPr>
          <p:cNvSpPr>
            <a:spLocks noChangeArrowheads="1"/>
          </p:cNvSpPr>
          <p:nvPr/>
        </p:nvSpPr>
        <p:spPr bwMode="auto">
          <a:xfrm>
            <a:off x="2786050" y="-1"/>
            <a:ext cx="3643313" cy="496925"/>
          </a:xfrm>
          <a:prstGeom prst="roundRect">
            <a:avLst>
              <a:gd name="adj" fmla="val 50000"/>
            </a:avLst>
          </a:prstGeom>
          <a:solidFill>
            <a:srgbClr val="FEC3AE"/>
          </a:solidFill>
          <a:ln w="12700" cmpd="sng">
            <a:solidFill>
              <a:srgbClr val="544438"/>
            </a:solidFill>
            <a:round/>
          </a:ln>
          <a:effectLst>
            <a:outerShdw dist="50800" dir="5400000" algn="ctr" rotWithShape="0">
              <a:schemeClr val="bg2">
                <a:alpha val="50000"/>
              </a:schemeClr>
            </a:outerShdw>
          </a:effectLst>
        </p:spPr>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sz="3200" b="1" dirty="0">
                <a:effectLst>
                  <a:reflection blurRad="6350" stA="55000" endA="300" endPos="45500" dir="5400000" sy="-100000" algn="bl" rotWithShape="0"/>
                </a:effectLst>
                <a:latin typeface="Century Schoolbook" panose="02040604050505020304" pitchFamily="18" charset="0"/>
                <a:sym typeface="Century Schoolbook" panose="02040604050505020304" pitchFamily="18" charset="0"/>
              </a:rPr>
              <a:t>Homework</a:t>
            </a:r>
            <a:endParaRPr lang="en-US" sz="3200" b="1" dirty="0">
              <a:effectLst>
                <a:reflection blurRad="6350" stA="55000" endA="300" endPos="45500" dir="5400000" sy="-100000" algn="bl" rotWithShape="0"/>
              </a:effectLst>
              <a:latin typeface="Verdana" panose="020B0604030504040204" pitchFamily="34" charset="0"/>
              <a:ea typeface="DotumChe" pitchFamily="49" charset="-127"/>
              <a:sym typeface="Century Schoolbook" panose="02040604050505020304" pitchFamily="18" charset="0"/>
            </a:endParaRPr>
          </a:p>
        </p:txBody>
      </p:sp>
      <p:sp>
        <p:nvSpPr>
          <p:cNvPr id="77828" name="Text Box 4"/>
          <p:cNvSpPr>
            <a:spLocks noChangeArrowheads="1"/>
          </p:cNvSpPr>
          <p:nvPr/>
        </p:nvSpPr>
        <p:spPr bwMode="auto">
          <a:xfrm>
            <a:off x="899745" y="915635"/>
            <a:ext cx="7188657" cy="523220"/>
          </a:xfrm>
          <a:prstGeom prst="rect">
            <a:avLst/>
          </a:prstGeom>
          <a:noFill/>
          <a:ln w="9525">
            <a:noFill/>
            <a:miter lim="800000"/>
          </a:ln>
        </p:spPr>
        <p:txBody>
          <a:bodyPr wrap="square">
            <a:spAutoFit/>
          </a:bodyPr>
          <a:lstStyle/>
          <a:p>
            <a:r>
              <a:rPr lang="en-US" altLang="zh-CN" sz="2800" b="1" dirty="0">
                <a:latin typeface="华文行楷" panose="02010800040101010101" pitchFamily="2" charset="-122"/>
                <a:ea typeface="华文行楷" panose="02010800040101010101" pitchFamily="2" charset="-122"/>
                <a:sym typeface="Century Schoolbook" panose="02040604050505020304" pitchFamily="18" charset="0"/>
              </a:rPr>
              <a:t>2. Write another thanks letter.    </a:t>
            </a:r>
            <a:endParaRPr lang="en-US" altLang="zh-CN" sz="2800" b="1" dirty="0">
              <a:latin typeface="华文行楷" panose="02010800040101010101" pitchFamily="2" charset="-122"/>
              <a:ea typeface="华文行楷" panose="02010800040101010101" pitchFamily="2" charset="-122"/>
              <a:sym typeface="Century Schoolbook" panose="02040604050505020304" pitchFamily="18" charset="0"/>
            </a:endParaRPr>
          </a:p>
        </p:txBody>
      </p:sp>
      <p:sp>
        <p:nvSpPr>
          <p:cNvPr id="77829" name="TextBox 4"/>
          <p:cNvSpPr txBox="1">
            <a:spLocks noChangeArrowheads="1"/>
          </p:cNvSpPr>
          <p:nvPr/>
        </p:nvSpPr>
        <p:spPr bwMode="auto">
          <a:xfrm>
            <a:off x="703180" y="483605"/>
            <a:ext cx="7929563" cy="523220"/>
          </a:xfrm>
          <a:prstGeom prst="rect">
            <a:avLst/>
          </a:prstGeom>
          <a:noFill/>
          <a:ln w="9525">
            <a:noFill/>
            <a:miter lim="800000"/>
          </a:ln>
        </p:spPr>
        <p:txBody>
          <a:bodyPr>
            <a:spAutoFit/>
          </a:bodyPr>
          <a:lstStyle/>
          <a:p>
            <a:r>
              <a:rPr lang="en-US" altLang="zh-CN" sz="2800" b="1" dirty="0">
                <a:latin typeface="宋体" panose="02010600030101010101" pitchFamily="2" charset="-122"/>
                <a:sym typeface="Century Schoolbook" panose="02040604050505020304" pitchFamily="18" charset="0"/>
              </a:rPr>
              <a:t> </a:t>
            </a:r>
            <a:r>
              <a:rPr lang="en-US" altLang="zh-CN" sz="2800" b="1" dirty="0">
                <a:latin typeface="华文行楷" panose="02010800040101010101" pitchFamily="2" charset="-122"/>
                <a:ea typeface="华文行楷" panose="02010800040101010101" pitchFamily="2" charset="-122"/>
                <a:sym typeface="Century Schoolbook" panose="02040604050505020304" pitchFamily="18" charset="0"/>
              </a:rPr>
              <a:t>1. Write down your improved sentences </a:t>
            </a:r>
            <a:r>
              <a:rPr lang="en-US" altLang="zh-CN" sz="2800" b="1" dirty="0">
                <a:latin typeface="宋体" panose="02010600030101010101" pitchFamily="2" charset="-122"/>
                <a:sym typeface="Century Schoolbook" panose="02040604050505020304" pitchFamily="18" charset="0"/>
              </a:rPr>
              <a:t>.</a:t>
            </a:r>
            <a:endParaRPr lang="zh-CN" altLang="en-US" sz="2800" b="1" dirty="0">
              <a:latin typeface="宋体" panose="02010600030101010101" pitchFamily="2" charset="-122"/>
              <a:sym typeface="Century Schoolbook" panose="02040604050505020304" pitchFamily="18" charset="0"/>
            </a:endParaRPr>
          </a:p>
        </p:txBody>
      </p:sp>
      <p:sp>
        <p:nvSpPr>
          <p:cNvPr id="6" name="灯片编号占位符 5"/>
          <p:cNvSpPr>
            <a:spLocks noGrp="1"/>
          </p:cNvSpPr>
          <p:nvPr>
            <p:ph type="sldNum" sz="quarter" idx="12"/>
          </p:nvPr>
        </p:nvSpPr>
        <p:spPr/>
        <p:txBody>
          <a:bodyPr/>
          <a:lstStyle/>
          <a:p>
            <a:pPr>
              <a:defRPr/>
            </a:pPr>
            <a:fld id="{08F0906E-2F1F-4E55-9F25-6536644F7575}" type="slidenum">
              <a:rPr lang="zh-CN" altLang="en-US" smtClean="0"/>
            </a:fld>
            <a:endParaRPr lang="zh-CN" altLang="en-US" sz="1800" b="0">
              <a:solidFill>
                <a:schemeClr val="tx1"/>
              </a:solidFill>
            </a:endParaRPr>
          </a:p>
        </p:txBody>
      </p:sp>
      <p:sp>
        <p:nvSpPr>
          <p:cNvPr id="7" name="Rectangle 1"/>
          <p:cNvSpPr>
            <a:spLocks noChangeArrowheads="1"/>
          </p:cNvSpPr>
          <p:nvPr/>
        </p:nvSpPr>
        <p:spPr bwMode="auto">
          <a:xfrm>
            <a:off x="919942" y="1635685"/>
            <a:ext cx="7684338" cy="283154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tx1"/>
            </a:solidFill>
            <a:prstDash val="lgDash"/>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spAutoFit/>
          </a:bodyPr>
          <a:lstStyle/>
          <a:p>
            <a:pPr algn="just">
              <a:spcBef>
                <a:spcPts val="1300"/>
              </a:spcBef>
              <a:spcAft>
                <a:spcPts val="840"/>
              </a:spcAft>
            </a:pPr>
            <a:r>
              <a:rPr lang="zh-CN" altLang="en-US" kern="100" dirty="0">
                <a:latin typeface="Calibri Light" panose="020F0302020204030204"/>
                <a:ea typeface="华文中宋" panose="02010600040101010101" charset="-122"/>
                <a:cs typeface="Times New Roman" panose="02020603050405020304"/>
              </a:rPr>
              <a:t>如果</a:t>
            </a:r>
            <a:r>
              <a:rPr lang="zh-CN" altLang="zh-CN" sz="1800" kern="100" dirty="0">
                <a:latin typeface="Calibri Light" panose="020F0302020204030204"/>
                <a:ea typeface="华文中宋" panose="02010600040101010101" charset="-122"/>
                <a:cs typeface="Times New Roman" panose="02020603050405020304"/>
              </a:rPr>
              <a:t>你是红星中学高三</a:t>
            </a:r>
            <a:r>
              <a:rPr lang="en-US" altLang="zh-CN" sz="1800" kern="100" dirty="0">
                <a:latin typeface="Book Antiqua" panose="02040602050305030304"/>
                <a:ea typeface="华文中宋" panose="02010600040101010101" charset="-122"/>
                <a:cs typeface="Times New Roman" panose="02020603050405020304"/>
              </a:rPr>
              <a:t>(1)</a:t>
            </a:r>
            <a:r>
              <a:rPr lang="zh-CN" altLang="zh-CN" sz="1800" kern="100" dirty="0">
                <a:latin typeface="Calibri Light" panose="020F0302020204030204"/>
                <a:ea typeface="华文中宋" panose="02010600040101010101" charset="-122"/>
                <a:cs typeface="Times New Roman" panose="02020603050405020304"/>
              </a:rPr>
              <a:t>班学生李华，请根据下</a:t>
            </a:r>
            <a:r>
              <a:rPr lang="zh-CN" altLang="en-US" sz="1800" kern="100" dirty="0">
                <a:latin typeface="Calibri Light" panose="020F0302020204030204"/>
                <a:ea typeface="华文中宋" panose="02010600040101010101" charset="-122"/>
                <a:cs typeface="Times New Roman" panose="02020603050405020304"/>
              </a:rPr>
              <a:t>列</a:t>
            </a:r>
            <a:r>
              <a:rPr lang="zh-CN" altLang="zh-CN" sz="1800" kern="100" dirty="0">
                <a:latin typeface="Calibri Light" panose="020F0302020204030204"/>
                <a:ea typeface="华文中宋" panose="02010600040101010101" charset="-122"/>
                <a:cs typeface="Times New Roman" panose="02020603050405020304"/>
              </a:rPr>
              <a:t>内容在校刊上发表一封感谢信，表达你对因病耽误上学而得到老师和同学们帮助的感谢。</a:t>
            </a:r>
            <a:endParaRPr lang="zh-CN" altLang="zh-CN" sz="3200" b="1" kern="100" dirty="0">
              <a:latin typeface="Calibri Light" panose="020F0302020204030204"/>
              <a:ea typeface="宋体" panose="02010600030101010101" pitchFamily="2" charset="-122"/>
              <a:cs typeface="Times New Roman" panose="02020603050405020304"/>
            </a:endParaRPr>
          </a:p>
          <a:p>
            <a:pPr algn="just">
              <a:spcBef>
                <a:spcPts val="1300"/>
              </a:spcBef>
              <a:spcAft>
                <a:spcPts val="840"/>
              </a:spcAft>
            </a:pPr>
            <a:r>
              <a:rPr lang="en-US" altLang="zh-CN" sz="1800" kern="100" dirty="0">
                <a:latin typeface="Book Antiqua" panose="02040602050305030304"/>
                <a:ea typeface="华文中宋" panose="02010600040101010101" charset="-122"/>
                <a:cs typeface="Times New Roman" panose="02020603050405020304"/>
              </a:rPr>
              <a:t>1. </a:t>
            </a:r>
            <a:r>
              <a:rPr lang="zh-CN" altLang="zh-CN" sz="1800" kern="100" dirty="0">
                <a:latin typeface="Calibri Light" panose="020F0302020204030204"/>
                <a:ea typeface="华文中宋" panose="02010600040101010101" charset="-122"/>
                <a:cs typeface="Times New Roman" panose="02020603050405020304"/>
              </a:rPr>
              <a:t>上周你因发烧在家休息</a:t>
            </a:r>
            <a:r>
              <a:rPr lang="zh-CN" altLang="en-US" kern="100" dirty="0">
                <a:latin typeface="Calibri Light" panose="020F0302020204030204"/>
                <a:ea typeface="华文中宋" panose="02010600040101010101" charset="-122"/>
                <a:cs typeface="Times New Roman" panose="02020603050405020304"/>
              </a:rPr>
              <a:t>三天</a:t>
            </a:r>
            <a:r>
              <a:rPr lang="zh-CN" altLang="zh-CN" sz="1800" kern="100" dirty="0">
                <a:latin typeface="Calibri Light" panose="020F0302020204030204"/>
                <a:ea typeface="华文中宋" panose="02010600040101010101" charset="-122"/>
                <a:cs typeface="Times New Roman" panose="02020603050405020304"/>
              </a:rPr>
              <a:t>；</a:t>
            </a:r>
            <a:endParaRPr lang="zh-CN" altLang="zh-CN" sz="3200" b="1" kern="100" dirty="0">
              <a:latin typeface="Calibri Light" panose="020F0302020204030204"/>
              <a:ea typeface="宋体" panose="02010600030101010101" pitchFamily="2" charset="-122"/>
              <a:cs typeface="Times New Roman" panose="02020603050405020304"/>
            </a:endParaRPr>
          </a:p>
          <a:p>
            <a:pPr algn="just">
              <a:spcBef>
                <a:spcPts val="1300"/>
              </a:spcBef>
              <a:spcAft>
                <a:spcPts val="840"/>
              </a:spcAft>
            </a:pPr>
            <a:r>
              <a:rPr lang="en-US" altLang="zh-CN" sz="1800" kern="100" dirty="0">
                <a:latin typeface="Book Antiqua" panose="02040602050305030304"/>
                <a:ea typeface="华文中宋" panose="02010600040101010101" charset="-122"/>
                <a:cs typeface="Times New Roman" panose="02020603050405020304"/>
              </a:rPr>
              <a:t>2. </a:t>
            </a:r>
            <a:r>
              <a:rPr lang="zh-CN" altLang="zh-CN" sz="1800" kern="100" dirty="0">
                <a:latin typeface="Calibri Light" panose="020F0302020204030204"/>
                <a:ea typeface="华文中宋" panose="02010600040101010101" charset="-122"/>
                <a:cs typeface="Times New Roman" panose="02020603050405020304"/>
              </a:rPr>
              <a:t>休息</a:t>
            </a:r>
            <a:r>
              <a:rPr lang="zh-CN" altLang="en-US" kern="100" dirty="0">
                <a:latin typeface="Calibri Light" panose="020F0302020204030204"/>
                <a:ea typeface="华文中宋" panose="02010600040101010101" charset="-122"/>
                <a:cs typeface="Times New Roman" panose="02020603050405020304"/>
              </a:rPr>
              <a:t>时</a:t>
            </a:r>
            <a:r>
              <a:rPr lang="zh-CN" altLang="zh-CN" sz="1800" kern="100" dirty="0">
                <a:latin typeface="Calibri Light" panose="020F0302020204030204"/>
                <a:ea typeface="华文中宋" panose="02010600040101010101" charset="-122"/>
                <a:cs typeface="Times New Roman" panose="02020603050405020304"/>
              </a:rPr>
              <a:t>老师、同学打电话、发短信问候你；</a:t>
            </a:r>
            <a:endParaRPr lang="zh-CN" altLang="zh-CN" sz="3200" b="1" kern="100" dirty="0">
              <a:latin typeface="Calibri Light" panose="020F0302020204030204"/>
              <a:ea typeface="宋体" panose="02010600030101010101" pitchFamily="2" charset="-122"/>
              <a:cs typeface="Times New Roman" panose="02020603050405020304"/>
            </a:endParaRPr>
          </a:p>
          <a:p>
            <a:pPr algn="just">
              <a:spcBef>
                <a:spcPts val="1300"/>
              </a:spcBef>
              <a:spcAft>
                <a:spcPts val="840"/>
              </a:spcAft>
            </a:pPr>
            <a:r>
              <a:rPr lang="en-US" altLang="zh-CN" sz="1800" kern="100" dirty="0">
                <a:latin typeface="Book Antiqua" panose="02040602050305030304"/>
                <a:ea typeface="华文中宋" panose="02010600040101010101" charset="-122"/>
                <a:cs typeface="Times New Roman" panose="02020603050405020304"/>
              </a:rPr>
              <a:t>3. </a:t>
            </a:r>
            <a:r>
              <a:rPr lang="zh-CN" altLang="en-US" kern="100" dirty="0">
                <a:latin typeface="Calibri Light" panose="020F0302020204030204"/>
                <a:ea typeface="华文中宋" panose="02010600040101010101" charset="-122"/>
                <a:cs typeface="Times New Roman" panose="02020603050405020304"/>
              </a:rPr>
              <a:t>回校</a:t>
            </a:r>
            <a:r>
              <a:rPr lang="zh-CN" altLang="zh-CN" sz="1800" kern="100" dirty="0">
                <a:latin typeface="Calibri Light" panose="020F0302020204030204"/>
                <a:ea typeface="华文中宋" panose="02010600040101010101" charset="-122"/>
                <a:cs typeface="Times New Roman" panose="02020603050405020304"/>
              </a:rPr>
              <a:t>后同学借笔记给你，老师利用休息时间给你补课；</a:t>
            </a:r>
            <a:endParaRPr lang="zh-CN" altLang="zh-CN" sz="3200" b="1" kern="100" dirty="0">
              <a:latin typeface="Calibri Light" panose="020F0302020204030204"/>
              <a:ea typeface="宋体" panose="02010600030101010101" pitchFamily="2" charset="-122"/>
              <a:cs typeface="Times New Roman" panose="02020603050405020304"/>
            </a:endParaRPr>
          </a:p>
          <a:p>
            <a:pPr algn="just">
              <a:spcBef>
                <a:spcPts val="1300"/>
              </a:spcBef>
              <a:spcAft>
                <a:spcPts val="840"/>
              </a:spcAft>
            </a:pPr>
            <a:r>
              <a:rPr lang="en-US" altLang="zh-CN" sz="1800" kern="100" dirty="0">
                <a:latin typeface="Book Antiqua" panose="02040602050305030304"/>
                <a:ea typeface="华文中宋" panose="02010600040101010101" charset="-122"/>
                <a:cs typeface="Times New Roman" panose="02020603050405020304"/>
              </a:rPr>
              <a:t>4. </a:t>
            </a:r>
            <a:r>
              <a:rPr lang="zh-CN" altLang="zh-CN" sz="1800" kern="100" dirty="0">
                <a:latin typeface="Calibri Light" panose="020F0302020204030204"/>
                <a:ea typeface="华文中宋" panose="02010600040101010101" charset="-122"/>
                <a:cs typeface="Times New Roman" panose="02020603050405020304"/>
              </a:rPr>
              <a:t>对老师和同学表示感谢。</a:t>
            </a:r>
            <a:endParaRPr lang="zh-CN" altLang="zh-CN" sz="3200" b="1" kern="100" dirty="0">
              <a:latin typeface="Calibri Light" panose="020F0302020204030204"/>
              <a:ea typeface="宋体" panose="02010600030101010101" pitchFamily="2" charset="-122"/>
              <a:cs typeface="Times New Roman" panose="02020603050405020304"/>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ircle(in)">
                                      <p:cBhvr>
                                        <p:cTn id="7" dur="1000"/>
                                        <p:tgtEl>
                                          <p:spTgt spid="7">
                                            <p:bg/>
                                          </p:spTgt>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circle(in)">
                                      <p:cBhvr>
                                        <p:cTn id="11" dur="1000"/>
                                        <p:tgtEl>
                                          <p:spTgt spid="7">
                                            <p:txEl>
                                              <p:pRg st="0" end="0"/>
                                            </p:txEl>
                                          </p:spTgt>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circle(in)">
                                      <p:cBhvr>
                                        <p:cTn id="15" dur="1000"/>
                                        <p:tgtEl>
                                          <p:spTgt spid="7">
                                            <p:txEl>
                                              <p:pRg st="1" end="1"/>
                                            </p:txEl>
                                          </p:spTgt>
                                        </p:tgtEl>
                                      </p:cBhvr>
                                    </p:animEffect>
                                  </p:childTnLst>
                                </p:cTn>
                              </p:par>
                            </p:childTnLst>
                          </p:cTn>
                        </p:par>
                        <p:par>
                          <p:cTn id="16" fill="hold">
                            <p:stCondLst>
                              <p:cond delay="3000"/>
                            </p:stCondLst>
                            <p:childTnLst>
                              <p:par>
                                <p:cTn id="17" presetID="6" presetClass="entr" presetSubtype="16"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circle(in)">
                                      <p:cBhvr>
                                        <p:cTn id="19" dur="1000"/>
                                        <p:tgtEl>
                                          <p:spTgt spid="7">
                                            <p:txEl>
                                              <p:pRg st="2" end="2"/>
                                            </p:txEl>
                                          </p:spTgt>
                                        </p:tgtEl>
                                      </p:cBhvr>
                                    </p:animEffect>
                                  </p:childTnLst>
                                </p:cTn>
                              </p:par>
                            </p:childTnLst>
                          </p:cTn>
                        </p:par>
                        <p:par>
                          <p:cTn id="20" fill="hold">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circle(in)">
                                      <p:cBhvr>
                                        <p:cTn id="23" dur="1000"/>
                                        <p:tgtEl>
                                          <p:spTgt spid="7">
                                            <p:txEl>
                                              <p:pRg st="3" end="3"/>
                                            </p:txEl>
                                          </p:spTgt>
                                        </p:tgtEl>
                                      </p:cBhvr>
                                    </p:animEffect>
                                  </p:childTnLst>
                                </p:cTn>
                              </p:par>
                            </p:childTnLst>
                          </p:cTn>
                        </p:par>
                        <p:par>
                          <p:cTn id="24" fill="hold">
                            <p:stCondLst>
                              <p:cond delay="5000"/>
                            </p:stCondLst>
                            <p:childTnLst>
                              <p:par>
                                <p:cTn id="25" presetID="6" presetClass="entr" presetSubtype="16"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circle(in)">
                                      <p:cBhvr>
                                        <p:cTn id="2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0"/>
          <p:cNvSpPr txBox="1">
            <a:spLocks noChangeArrowheads="1"/>
          </p:cNvSpPr>
          <p:nvPr/>
        </p:nvSpPr>
        <p:spPr bwMode="auto">
          <a:xfrm>
            <a:off x="3059895" y="11490"/>
            <a:ext cx="2160150" cy="400110"/>
          </a:xfrm>
          <a:prstGeom prst="rect">
            <a:avLst/>
          </a:prstGeom>
          <a:solidFill>
            <a:srgbClr val="92D050"/>
          </a:solidFill>
          <a:ln w="9525">
            <a:noFill/>
            <a:miter lim="800000"/>
          </a:ln>
          <a:effectLst>
            <a:reflection blurRad="6350" stA="50000" endA="300" endPos="55000" dir="5400000" sy="-100000" algn="bl" rotWithShape="0"/>
          </a:effectLst>
        </p:spPr>
        <p:txBody>
          <a:bodyPr wrap="square">
            <a:spAutoFit/>
          </a:bodyPr>
          <a:lstStyle>
            <a:defPPr>
              <a:defRPr lang="zh-CN"/>
            </a:defPPr>
            <a:lvl1pPr>
              <a:defRPr sz="2000" b="1">
                <a:solidFill>
                  <a:srgbClr val="0000CC"/>
                </a:solidFill>
                <a:latin typeface="Comic Sans MS" panose="030F0702030302020204" pitchFamily="66" charset="0"/>
                <a:ea typeface="华文楷体" panose="02010600040101010101" pitchFamily="2" charset="-122"/>
              </a:defRPr>
            </a:lvl1pPr>
          </a:lstStyle>
          <a:p>
            <a:r>
              <a:rPr lang="en-US" altLang="zh-CN" dirty="0">
                <a:sym typeface="Century Schoolbook" panose="02040604050505020304" pitchFamily="18" charset="0"/>
              </a:rPr>
              <a:t>Writing Sample</a:t>
            </a:r>
            <a:endParaRPr lang="en-US" altLang="zh-CN" dirty="0">
              <a:sym typeface="Century Schoolbook" panose="02040604050505020304" pitchFamily="18" charset="0"/>
            </a:endParaRPr>
          </a:p>
        </p:txBody>
      </p:sp>
      <p:pic>
        <p:nvPicPr>
          <p:cNvPr id="4098" name="Picture 2"/>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27740" y="505471"/>
            <a:ext cx="8001300" cy="432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746" y="556998"/>
            <a:ext cx="4176290" cy="558801"/>
          </a:xfrm>
          <a:prstGeom prst="rect">
            <a:avLst/>
          </a:prstGeom>
          <a:solidFill>
            <a:srgbClr val="FFFF00"/>
          </a:solidFill>
          <a:ln>
            <a:noFill/>
          </a:ln>
          <a:effec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90" y="3795834"/>
            <a:ext cx="3230039" cy="648045"/>
          </a:xfrm>
          <a:prstGeom prst="rect">
            <a:avLst/>
          </a:prstGeom>
          <a:solidFill>
            <a:srgbClr val="FFFF00"/>
          </a:solidFill>
          <a:ln>
            <a:noFill/>
          </a:ln>
          <a:effectLst/>
        </p:spPr>
      </p:pic>
      <p:sp>
        <p:nvSpPr>
          <p:cNvPr id="2" name="矩形 1"/>
          <p:cNvSpPr/>
          <p:nvPr/>
        </p:nvSpPr>
        <p:spPr>
          <a:xfrm>
            <a:off x="107690" y="555610"/>
            <a:ext cx="8928620" cy="4662815"/>
          </a:xfrm>
          <a:prstGeom prst="rect">
            <a:avLst/>
          </a:prstGeom>
          <a:ln>
            <a:solidFill>
              <a:srgbClr val="FF0000"/>
            </a:solidFill>
          </a:ln>
        </p:spPr>
        <p:txBody>
          <a:bodyPr wrap="square">
            <a:spAutoFit/>
          </a:bodyPr>
          <a:lstStyle/>
          <a:p>
            <a:pPr indent="284480" algn="just">
              <a:lnSpc>
                <a:spcPct val="150000"/>
              </a:lnSpc>
              <a:spcAft>
                <a:spcPts val="0"/>
              </a:spcAft>
            </a:pPr>
            <a:r>
              <a:rPr lang="en-US" altLang="zh-CN"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I’m taking this opportunity to express my sincere thanks to teachers and classmates.</a:t>
            </a:r>
            <a:endParaRPr lang="zh-CN" altLang="zh-CN" b="1" kern="100" dirty="0">
              <a:latin typeface="Times New Roman" panose="02020603050405020304" pitchFamily="18" charset="0"/>
              <a:ea typeface="等线" panose="02010600030101010101" charset="-122"/>
              <a:cs typeface="Times New Roman" panose="02020603050405020304" pitchFamily="18" charset="0"/>
            </a:endParaRPr>
          </a:p>
          <a:p>
            <a:pPr indent="284480" algn="just">
              <a:lnSpc>
                <a:spcPct val="150000"/>
              </a:lnSpc>
              <a:spcAft>
                <a:spcPts val="0"/>
              </a:spcAft>
            </a:pPr>
            <a:r>
              <a:rPr lang="en-US" altLang="zh-CN"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 </a:t>
            </a:r>
            <a:r>
              <a:rPr lang="en-US" altLang="zh-CN" b="1" kern="100" spc="35"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had a fever </a:t>
            </a:r>
            <a:r>
              <a:rPr lang="en-US" altLang="zh-CN"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and had to stay at home for three days last week, </a:t>
            </a:r>
            <a:r>
              <a:rPr lang="en-US" altLang="zh-CN" b="1" dirty="0">
                <a:ln>
                  <a:solidFill>
                    <a:srgbClr val="FF0000"/>
                  </a:solidFill>
                </a:ln>
                <a:latin typeface="Times New Roman" panose="02020603050405020304" pitchFamily="18" charset="0"/>
                <a:cs typeface="Times New Roman" panose="02020603050405020304" pitchFamily="18" charset="0"/>
              </a:rPr>
              <a:t>In the meanwhile</a:t>
            </a:r>
            <a:r>
              <a:rPr lang="en-US" altLang="zh-CN"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my teachers and classmates phoned or text messages to comfort me. My classmates offered me their notes and my teachers spent their spare time giving me lessons. </a:t>
            </a:r>
            <a:r>
              <a:rPr lang="en-US" altLang="zh-CN" b="1" dirty="0">
                <a:ln>
                  <a:solidFill>
                    <a:srgbClr val="FF0000"/>
                  </a:solidFill>
                </a:ln>
                <a:latin typeface="Times New Roman" panose="02020603050405020304" pitchFamily="18" charset="0"/>
                <a:cs typeface="Times New Roman" panose="02020603050405020304" pitchFamily="18" charset="0"/>
              </a:rPr>
              <a:t>With their unreserved help</a:t>
            </a:r>
            <a:r>
              <a:rPr lang="en-US" altLang="zh-CN"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I have made up </a:t>
            </a:r>
            <a:r>
              <a:rPr lang="en-US" altLang="zh-CN" b="1" kern="100" spc="35"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what I missed out </a:t>
            </a:r>
            <a:r>
              <a:rPr lang="en-US" altLang="zh-CN"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in class and did quite well in the monthly tests.</a:t>
            </a:r>
            <a:endParaRPr lang="zh-CN" altLang="zh-CN" b="1" kern="100" dirty="0">
              <a:latin typeface="Times New Roman" panose="02020603050405020304" pitchFamily="18" charset="0"/>
              <a:ea typeface="等线" panose="02010600030101010101" charset="-122"/>
              <a:cs typeface="Times New Roman" panose="02020603050405020304" pitchFamily="18" charset="0"/>
            </a:endParaRPr>
          </a:p>
          <a:p>
            <a:pPr indent="284480" algn="just">
              <a:lnSpc>
                <a:spcPct val="150000"/>
              </a:lnSpc>
              <a:spcAft>
                <a:spcPts val="0"/>
              </a:spcAft>
            </a:pPr>
            <a:r>
              <a:rPr lang="en-US" altLang="zh-CN"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I’m so thankful to them for what they have done for me that my appreciation is </a:t>
            </a:r>
            <a:r>
              <a:rPr lang="en-US" altLang="zh-CN" b="1" dirty="0">
                <a:ln>
                  <a:solidFill>
                    <a:srgbClr val="FF0000"/>
                  </a:solidFill>
                </a:ln>
                <a:latin typeface="Times New Roman" panose="02020603050405020304" pitchFamily="18" charset="0"/>
                <a:cs typeface="Times New Roman" panose="02020603050405020304" pitchFamily="18" charset="0"/>
              </a:rPr>
              <a:t>far beyond the words I can express.</a:t>
            </a:r>
            <a:endParaRPr lang="zh-CN" altLang="zh-CN" b="1" dirty="0">
              <a:ln>
                <a:solidFill>
                  <a:srgbClr val="FF0000"/>
                </a:solidFill>
              </a:ln>
              <a:latin typeface="Times New Roman" panose="02020603050405020304" pitchFamily="18" charset="0"/>
              <a:cs typeface="Times New Roman" panose="02020603050405020304" pitchFamily="18" charset="0"/>
            </a:endParaRPr>
          </a:p>
          <a:p>
            <a:pPr indent="284480" algn="r">
              <a:lnSpc>
                <a:spcPct val="150000"/>
              </a:lnSpc>
              <a:spcAft>
                <a:spcPts val="0"/>
              </a:spcAft>
            </a:pPr>
            <a:r>
              <a:rPr lang="en-US" altLang="zh-CN" b="1" kern="100" spc="35" dirty="0">
                <a:solidFill>
                  <a:srgbClr val="000000"/>
                </a:solidFill>
                <a:latin typeface="华文行楷" panose="02010800040101010101" pitchFamily="2" charset="-122"/>
                <a:ea typeface="华文行楷" panose="02010800040101010101" pitchFamily="2" charset="-122"/>
                <a:cs typeface="Times New Roman" panose="02020603050405020304" pitchFamily="18" charset="0"/>
              </a:rPr>
              <a:t>Yours,</a:t>
            </a:r>
            <a:endParaRPr lang="zh-CN" altLang="zh-CN" b="1" kern="100" dirty="0">
              <a:latin typeface="华文行楷" panose="02010800040101010101" pitchFamily="2" charset="-122"/>
              <a:ea typeface="华文行楷" panose="02010800040101010101" pitchFamily="2" charset="-122"/>
              <a:cs typeface="Times New Roman" panose="02020603050405020304" pitchFamily="18" charset="0"/>
            </a:endParaRPr>
          </a:p>
          <a:p>
            <a:pPr indent="284480" algn="r">
              <a:lnSpc>
                <a:spcPct val="150000"/>
              </a:lnSpc>
              <a:spcAft>
                <a:spcPts val="0"/>
              </a:spcAft>
            </a:pPr>
            <a:r>
              <a:rPr lang="en-US" altLang="zh-CN" b="1" kern="100" spc="35" dirty="0">
                <a:solidFill>
                  <a:srgbClr val="000000"/>
                </a:solidFill>
                <a:latin typeface="华文行楷" panose="02010800040101010101" pitchFamily="2" charset="-122"/>
                <a:ea typeface="华文行楷" panose="02010800040101010101" pitchFamily="2" charset="-122"/>
                <a:cs typeface="Times New Roman" panose="02020603050405020304" pitchFamily="18" charset="0"/>
              </a:rPr>
              <a:t>Li </a:t>
            </a:r>
            <a:r>
              <a:rPr lang="en-US" altLang="zh-CN" b="1" kern="100" spc="35" dirty="0" err="1">
                <a:solidFill>
                  <a:srgbClr val="000000"/>
                </a:solidFill>
                <a:latin typeface="华文行楷" panose="02010800040101010101" pitchFamily="2" charset="-122"/>
                <a:ea typeface="华文行楷" panose="02010800040101010101" pitchFamily="2" charset="-122"/>
                <a:cs typeface="Times New Roman" panose="02020603050405020304" pitchFamily="18" charset="0"/>
              </a:rPr>
              <a:t>Hua</a:t>
            </a:r>
            <a:endParaRPr lang="zh-CN" altLang="zh-CN" b="1" kern="100" dirty="0">
              <a:latin typeface="华文行楷" panose="02010800040101010101" pitchFamily="2" charset="-122"/>
              <a:ea typeface="华文行楷" panose="02010800040101010101" pitchFamily="2" charset="-122"/>
              <a:cs typeface="Times New Roman" panose="02020603050405020304" pitchFamily="18" charset="0"/>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barn(inVertical)">
                                      <p:cBhvr>
                                        <p:cTn id="16" dur="500"/>
                                        <p:tgtEl>
                                          <p:spTgt spid="2">
                                            <p:txEl>
                                              <p:pRg st="1" end="1"/>
                                            </p:txEl>
                                          </p:spTgt>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childTnLst>
                          </p:cTn>
                        </p:par>
                        <p:par>
                          <p:cTn id="25" fill="hold">
                            <p:stCondLst>
                              <p:cond delay="2000"/>
                            </p:stCondLst>
                            <p:childTnLst>
                              <p:par>
                                <p:cTn id="26" presetID="16" presetClass="entr" presetSubtype="21" fill="hold" grpId="0"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barn(inVertical)">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i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08F0906E-2F1F-4E55-9F25-6536644F7575}" type="slidenum">
              <a:rPr lang="zh-CN" altLang="en-US" smtClean="0"/>
            </a:fld>
            <a:endParaRPr lang="zh-CN" altLang="en-US" sz="1800" b="0">
              <a:solidFill>
                <a:schemeClr val="tx1"/>
              </a:solidFill>
            </a:endParaRPr>
          </a:p>
        </p:txBody>
      </p:sp>
      <p:sp>
        <p:nvSpPr>
          <p:cNvPr id="2" name="矩形 1"/>
          <p:cNvSpPr/>
          <p:nvPr/>
        </p:nvSpPr>
        <p:spPr>
          <a:xfrm>
            <a:off x="2427664" y="2110085"/>
            <a:ext cx="4288675" cy="923330"/>
          </a:xfrm>
          <a:prstGeom prst="rect">
            <a:avLst/>
          </a:prstGeom>
          <a:ln>
            <a:noFill/>
          </a:ln>
          <a:scene3d>
            <a:camera prst="perspectiveRelaxedModerately"/>
            <a:lightRig rig="threePt" dir="t"/>
          </a:scene3d>
        </p:spPr>
        <p:style>
          <a:lnRef idx="3">
            <a:schemeClr val="lt1"/>
          </a:lnRef>
          <a:fillRef idx="1">
            <a:schemeClr val="accent4"/>
          </a:fillRef>
          <a:effectRef idx="1">
            <a:schemeClr val="accent4"/>
          </a:effectRef>
          <a:fontRef idx="minor">
            <a:schemeClr val="lt1"/>
          </a:fontRef>
        </p:style>
        <p:txBody>
          <a:bodyPr wrap="none" lIns="91440" tIns="45720" rIns="91440" bIns="45720">
            <a:spAutoFit/>
          </a:bodyPr>
          <a:lstStyle/>
          <a:p>
            <a:pPr algn="ctr"/>
            <a:r>
              <a:rPr lang="en-US" altLang="zh-CN"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THANK YOU</a:t>
            </a:r>
            <a:endParaRPr lang="zh-CN" alt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cSld>
  <p:clrMapOvr>
    <a:masterClrMapping/>
  </p:clrMapOvr>
  <p:transition spd="slow">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日期占位符 3"/>
          <p:cNvSpPr txBox="1">
            <a:spLocks noGrp="1" noChangeArrowheads="1"/>
          </p:cNvSpPr>
          <p:nvPr/>
        </p:nvSpPr>
        <p:spPr bwMode="auto">
          <a:xfrm rot="5400000">
            <a:off x="7840465" y="763389"/>
            <a:ext cx="1508522" cy="384175"/>
          </a:xfrm>
          <a:prstGeom prst="rect">
            <a:avLst/>
          </a:prstGeom>
          <a:noFill/>
          <a:ln w="9525">
            <a:noFill/>
            <a:miter lim="800000"/>
          </a:ln>
        </p:spPr>
        <p:txBody>
          <a:bodyPr anchor="ctr"/>
          <a:lstStyle/>
          <a:p>
            <a:pPr algn="r"/>
            <a:fld id="{1A473D75-B801-420E-A3FC-145B8A9836B1}" type="datetime1">
              <a:rPr lang="zh-CN" altLang="en-US" sz="1200">
                <a:solidFill>
                  <a:schemeClr val="tx2"/>
                </a:solidFill>
              </a:rPr>
            </a:fld>
            <a:endParaRPr lang="zh-CN" altLang="en-US"/>
          </a:p>
        </p:txBody>
      </p:sp>
      <p:sp>
        <p:nvSpPr>
          <p:cNvPr id="8" name="灯片编号占位符 7"/>
          <p:cNvSpPr>
            <a:spLocks noGrp="1"/>
          </p:cNvSpPr>
          <p:nvPr>
            <p:ph type="sldNum" sz="quarter" idx="12"/>
          </p:nvPr>
        </p:nvSpPr>
        <p:spPr/>
        <p:txBody>
          <a:bodyPr/>
          <a:lstStyle/>
          <a:p>
            <a:pPr>
              <a:defRPr/>
            </a:pPr>
            <a:fld id="{4219862E-848A-4A23-95AA-8B2F80C81E26}" type="slidenum">
              <a:rPr lang="zh-CN" altLang="en-US" smtClean="0"/>
            </a:fld>
            <a:endParaRPr lang="zh-CN" altLang="en-US" sz="1800" b="0">
              <a:solidFill>
                <a:schemeClr val="tx1"/>
              </a:solidFill>
            </a:endParaRPr>
          </a:p>
        </p:txBody>
      </p:sp>
      <p:sp>
        <p:nvSpPr>
          <p:cNvPr id="10243" name="AutoShape 34">
            <a:hlinkClick r:id="rId1" action="ppaction://hlinksldjump"/>
          </p:cNvPr>
          <p:cNvSpPr>
            <a:spLocks noGrp="1" noChangeArrowheads="1"/>
          </p:cNvSpPr>
          <p:nvPr>
            <p:ph idx="4294967295"/>
          </p:nvPr>
        </p:nvSpPr>
        <p:spPr>
          <a:xfrm>
            <a:off x="0" y="0"/>
            <a:ext cx="2627313" cy="55562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wrap="none" anchor="ctr">
            <a:normAutofit fontScale="77500" lnSpcReduction="20000"/>
          </a:bodyPr>
          <a:lstStyle/>
          <a:p>
            <a:pPr defTabSz="865505" eaLnBrk="1" hangingPunct="1">
              <a:buFont typeface="Wingdings" panose="05000000000000000000" pitchFamily="2" charset="2"/>
              <a:buNone/>
              <a:defRPr/>
            </a:pPr>
            <a:r>
              <a:rPr lang="en-US" sz="3600" b="1" dirty="0"/>
              <a:t>Objectives</a:t>
            </a:r>
            <a:endParaRPr lang="en-US" sz="3600" b="1" dirty="0">
              <a:latin typeface="Verdana" panose="020B0604030504040204" pitchFamily="34" charset="0"/>
              <a:ea typeface="DotumChe" pitchFamily="49" charset="-127"/>
            </a:endParaRPr>
          </a:p>
        </p:txBody>
      </p:sp>
      <p:sp>
        <p:nvSpPr>
          <p:cNvPr id="10244" name="AutoShape 85"/>
          <p:cNvSpPr>
            <a:spLocks noChangeArrowheads="1"/>
          </p:cNvSpPr>
          <p:nvPr/>
        </p:nvSpPr>
        <p:spPr bwMode="auto">
          <a:xfrm>
            <a:off x="107690" y="1055121"/>
            <a:ext cx="8964612" cy="940589"/>
          </a:xfrm>
          <a:prstGeom prst="roundRect">
            <a:avLst>
              <a:gd name="adj" fmla="val 16667"/>
            </a:avLst>
          </a:prstGeom>
          <a:solidFill>
            <a:srgbClr val="EAEAEA"/>
          </a:solidFill>
          <a:ln w="9525">
            <a:solidFill>
              <a:srgbClr val="FF0000"/>
            </a:solidFill>
            <a:round/>
          </a:ln>
        </p:spPr>
        <p:txBody>
          <a:bodyPr wrap="none" anchor="ctr"/>
          <a:lstStyle/>
          <a:p>
            <a:pPr marL="257175" indent="-257175" hangingPunct="0">
              <a:spcBef>
                <a:spcPct val="20000"/>
              </a:spcBef>
              <a:buFont typeface="Arial" panose="020B0604020202020204" pitchFamily="34" charset="0"/>
              <a:buChar char="•"/>
            </a:pPr>
            <a:r>
              <a:rPr lang="en-US" altLang="zh-CN" sz="2400" b="1" dirty="0">
                <a:solidFill>
                  <a:srgbClr val="0000FF"/>
                </a:solidFill>
                <a:latin typeface="+mn-lt"/>
                <a:ea typeface="+mn-ea"/>
              </a:rPr>
              <a:t>To </a:t>
            </a:r>
            <a:r>
              <a:rPr lang="zh-CN" altLang="en-US" sz="2400" b="1" dirty="0">
                <a:solidFill>
                  <a:srgbClr val="0000FF"/>
                </a:solidFill>
                <a:latin typeface="+mn-lt"/>
                <a:ea typeface="+mn-ea"/>
              </a:rPr>
              <a:t>know</a:t>
            </a:r>
            <a:r>
              <a:rPr lang="en-US" altLang="zh-CN" sz="2400" b="1" dirty="0">
                <a:solidFill>
                  <a:srgbClr val="0000FF"/>
                </a:solidFill>
                <a:latin typeface="+mn-lt"/>
                <a:ea typeface="+mn-ea"/>
              </a:rPr>
              <a:t> about the format and contents of thank-you letters;</a:t>
            </a:r>
            <a:endParaRPr lang="en-US" altLang="zh-CN" sz="2400" b="1" dirty="0">
              <a:solidFill>
                <a:srgbClr val="0000FF"/>
              </a:solidFill>
              <a:latin typeface="+mn-lt"/>
              <a:ea typeface="+mn-ea"/>
            </a:endParaRPr>
          </a:p>
        </p:txBody>
      </p:sp>
      <p:sp>
        <p:nvSpPr>
          <p:cNvPr id="10245" name="AutoShape 86"/>
          <p:cNvSpPr>
            <a:spLocks noChangeArrowheads="1"/>
          </p:cNvSpPr>
          <p:nvPr/>
        </p:nvSpPr>
        <p:spPr bwMode="auto">
          <a:xfrm>
            <a:off x="214849" y="2235771"/>
            <a:ext cx="8821461" cy="912019"/>
          </a:xfrm>
          <a:prstGeom prst="roundRect">
            <a:avLst>
              <a:gd name="adj" fmla="val 16667"/>
            </a:avLst>
          </a:prstGeom>
          <a:solidFill>
            <a:srgbClr val="EAEAEA"/>
          </a:solidFill>
          <a:ln w="9525">
            <a:solidFill>
              <a:srgbClr val="FF0000"/>
            </a:solidFill>
            <a:round/>
          </a:ln>
        </p:spPr>
        <p:txBody>
          <a:bodyPr wrap="none" anchor="ctr"/>
          <a:lstStyle/>
          <a:p>
            <a:pPr hangingPunct="0"/>
            <a:endParaRPr lang="en-US" altLang="zh-CN" sz="2200" b="1" dirty="0">
              <a:solidFill>
                <a:srgbClr val="0000CC"/>
              </a:solidFill>
              <a:latin typeface="Comic Sans MS" panose="030F0702030302020204" pitchFamily="66" charset="0"/>
              <a:ea typeface="华文楷体" panose="02010600040101010101" pitchFamily="2" charset="-122"/>
              <a:sym typeface="Arial" panose="020B0604020202020204" pitchFamily="34" charset="0"/>
            </a:endParaRPr>
          </a:p>
          <a:p>
            <a:pPr marL="257175" indent="-257175">
              <a:spcBef>
                <a:spcPct val="20000"/>
              </a:spcBef>
              <a:buChar char="•"/>
            </a:pPr>
            <a:r>
              <a:rPr lang="en-US" altLang="zh-CN" sz="2400" b="1" dirty="0">
                <a:solidFill>
                  <a:srgbClr val="0000FF"/>
                </a:solidFill>
                <a:latin typeface="+mn-lt"/>
                <a:ea typeface="+mn-ea"/>
                <a:sym typeface="Arial" panose="020B0604020202020204" pitchFamily="34" charset="0"/>
              </a:rPr>
              <a:t>To write appropriate thank-you letters, especially </a:t>
            </a:r>
            <a:endParaRPr lang="en-US" altLang="zh-CN" sz="2400" b="1" dirty="0">
              <a:solidFill>
                <a:srgbClr val="0000FF"/>
              </a:solidFill>
              <a:latin typeface="+mn-lt"/>
              <a:ea typeface="+mn-ea"/>
              <a:sym typeface="Arial" panose="020B0604020202020204" pitchFamily="34" charset="0"/>
            </a:endParaRPr>
          </a:p>
          <a:p>
            <a:pPr>
              <a:spcBef>
                <a:spcPct val="20000"/>
              </a:spcBef>
            </a:pPr>
            <a:r>
              <a:rPr lang="en-US" altLang="zh-CN" sz="2400" b="1" dirty="0">
                <a:solidFill>
                  <a:srgbClr val="0000FF"/>
                </a:solidFill>
                <a:latin typeface="+mn-lt"/>
                <a:ea typeface="+mn-ea"/>
                <a:sym typeface="Arial" panose="020B0604020202020204" pitchFamily="34" charset="0"/>
              </a:rPr>
              <a:t>pay attention to the tone and language. </a:t>
            </a:r>
            <a:endParaRPr lang="en-US" altLang="zh-CN" sz="2400" b="1" dirty="0">
              <a:solidFill>
                <a:srgbClr val="0000FF"/>
              </a:solidFill>
              <a:latin typeface="+mn-lt"/>
              <a:ea typeface="+mn-ea"/>
              <a:sym typeface="Arial" panose="020B0604020202020204" pitchFamily="34" charset="0"/>
            </a:endParaRPr>
          </a:p>
          <a:p>
            <a:pPr hangingPunct="0"/>
            <a:endParaRPr lang="en-US" altLang="zh-CN" sz="2200" b="1" dirty="0">
              <a:solidFill>
                <a:srgbClr val="0000CC"/>
              </a:solidFill>
              <a:latin typeface="Comic Sans MS" panose="030F0702030302020204" pitchFamily="66" charset="0"/>
              <a:ea typeface="华文楷体" panose="02010600040101010101" pitchFamily="2" charset="-122"/>
              <a:sym typeface="Arial" panose="020B0604020202020204" pitchFamily="34" charset="0"/>
            </a:endParaRPr>
          </a:p>
        </p:txBody>
      </p:sp>
      <p:sp>
        <p:nvSpPr>
          <p:cNvPr id="10247" name="AutoShape 86"/>
          <p:cNvSpPr>
            <a:spLocks noChangeArrowheads="1"/>
          </p:cNvSpPr>
          <p:nvPr/>
        </p:nvSpPr>
        <p:spPr bwMode="auto">
          <a:xfrm>
            <a:off x="251538" y="3429006"/>
            <a:ext cx="8640762" cy="701278"/>
          </a:xfrm>
          <a:prstGeom prst="roundRect">
            <a:avLst>
              <a:gd name="adj" fmla="val 16667"/>
            </a:avLst>
          </a:prstGeom>
          <a:solidFill>
            <a:srgbClr val="EAEAEA"/>
          </a:solidFill>
          <a:ln w="9525">
            <a:solidFill>
              <a:srgbClr val="FF0000"/>
            </a:solidFill>
            <a:round/>
          </a:ln>
        </p:spPr>
        <p:txBody>
          <a:bodyPr wrap="none" anchor="ctr"/>
          <a:lstStyle/>
          <a:p>
            <a:pPr marL="257175" indent="-257175" hangingPunct="0">
              <a:spcBef>
                <a:spcPct val="20000"/>
              </a:spcBef>
              <a:buFont typeface="Arial" panose="020B0604020202020204" pitchFamily="34" charset="0"/>
              <a:buChar char="•"/>
            </a:pPr>
            <a:r>
              <a:rPr lang="en-US" altLang="zh-CN" sz="2400" b="1" dirty="0">
                <a:solidFill>
                  <a:srgbClr val="0000FF"/>
                </a:solidFill>
                <a:latin typeface="+mn-lt"/>
                <a:ea typeface="+mn-ea"/>
                <a:sym typeface="Arial" panose="020B0604020202020204" pitchFamily="34" charset="0"/>
              </a:rPr>
              <a:t>To </a:t>
            </a:r>
            <a:r>
              <a:rPr lang="zh-CN" altLang="zh-CN" sz="2400" b="1" dirty="0">
                <a:solidFill>
                  <a:srgbClr val="0000FF"/>
                </a:solidFill>
                <a:latin typeface="+mn-lt"/>
                <a:ea typeface="+mn-ea"/>
                <a:sym typeface="Arial" panose="020B0604020202020204" pitchFamily="34" charset="0"/>
              </a:rPr>
              <a:t>recognize what a good </a:t>
            </a:r>
            <a:r>
              <a:rPr lang="en-US" altLang="zh-CN" sz="2400" b="1" dirty="0">
                <a:solidFill>
                  <a:srgbClr val="0000FF"/>
                </a:solidFill>
                <a:latin typeface="+mn-lt"/>
                <a:ea typeface="+mn-ea"/>
                <a:sym typeface="Arial" panose="020B0604020202020204" pitchFamily="34" charset="0"/>
              </a:rPr>
              <a:t>thank-you</a:t>
            </a:r>
            <a:r>
              <a:rPr lang="zh-CN" altLang="zh-CN" sz="2400" b="1" dirty="0">
                <a:solidFill>
                  <a:srgbClr val="0000FF"/>
                </a:solidFill>
                <a:latin typeface="+mn-lt"/>
                <a:ea typeface="+mn-ea"/>
                <a:sym typeface="Arial" panose="020B0604020202020204" pitchFamily="34" charset="0"/>
              </a:rPr>
              <a:t> letter is like</a:t>
            </a:r>
            <a:r>
              <a:rPr lang="en-US" altLang="zh-CN" sz="2400" b="1" dirty="0">
                <a:solidFill>
                  <a:srgbClr val="0000FF"/>
                </a:solidFill>
                <a:latin typeface="+mn-lt"/>
                <a:ea typeface="+mn-ea"/>
                <a:sym typeface="Arial" panose="020B0604020202020204" pitchFamily="34" charset="0"/>
              </a:rPr>
              <a:t>.</a:t>
            </a:r>
            <a:endParaRPr lang="zh-CN" altLang="zh-CN" sz="2400" b="1" dirty="0">
              <a:solidFill>
                <a:srgbClr val="0000FF"/>
              </a:solidFill>
              <a:latin typeface="+mn-lt"/>
              <a:ea typeface="+mn-ea"/>
              <a:sym typeface="宋体" panose="02010600030101010101" pitchFamily="2" charset="-122"/>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ppt_x"/>
                                          </p:val>
                                        </p:tav>
                                        <p:tav tm="100000">
                                          <p:val>
                                            <p:strVal val="#ppt_x"/>
                                          </p:val>
                                        </p:tav>
                                      </p:tavLst>
                                    </p:anim>
                                    <p:anim calcmode="lin" valueType="num">
                                      <p:cBhvr additive="base">
                                        <p:cTn id="14"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7"/>
                                        </p:tgtEl>
                                        <p:attrNameLst>
                                          <p:attrName>style.visibility</p:attrName>
                                        </p:attrNameLst>
                                      </p:cBhvr>
                                      <p:to>
                                        <p:strVal val="visible"/>
                                      </p:to>
                                    </p:set>
                                    <p:anim calcmode="lin" valueType="num">
                                      <p:cBhvr additive="base">
                                        <p:cTn id="19" dur="500" fill="hold"/>
                                        <p:tgtEl>
                                          <p:spTgt spid="10247"/>
                                        </p:tgtEl>
                                        <p:attrNameLst>
                                          <p:attrName>ppt_x</p:attrName>
                                        </p:attrNameLst>
                                      </p:cBhvr>
                                      <p:tavLst>
                                        <p:tav tm="0">
                                          <p:val>
                                            <p:strVal val="#ppt_x"/>
                                          </p:val>
                                        </p:tav>
                                        <p:tav tm="100000">
                                          <p:val>
                                            <p:strVal val="#ppt_x"/>
                                          </p:val>
                                        </p:tav>
                                      </p:tavLst>
                                    </p:anim>
                                    <p:anim calcmode="lin" valueType="num">
                                      <p:cBhvr additive="base">
                                        <p:cTn id="20"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ldLvl="0" animBg="1" autoUpdateAnimBg="0"/>
      <p:bldP spid="10245" grpId="0" bldLvl="0" animBg="1" autoUpdateAnimBg="0"/>
      <p:bldP spid="10247" grpId="0" bldLvl="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G:\应用文-感谢信\感谢信思维导图\感谢信导入.png"/>
          <p:cNvPicPr>
            <a:picLocks noChangeAspect="1" noChangeArrowheads="1"/>
          </p:cNvPicPr>
          <p:nvPr/>
        </p:nvPicPr>
        <p:blipFill>
          <a:blip r:embed="rId1" cstate="print"/>
          <a:srcRect/>
          <a:stretch>
            <a:fillRect/>
          </a:stretch>
        </p:blipFill>
        <p:spPr bwMode="auto">
          <a:xfrm>
            <a:off x="428596" y="1071552"/>
            <a:ext cx="8326223" cy="2790655"/>
          </a:xfrm>
          <a:prstGeom prst="rect">
            <a:avLst/>
          </a:prstGeom>
          <a:noFill/>
        </p:spPr>
      </p:pic>
    </p:spTree>
  </p:cSld>
  <p:clrMapOvr>
    <a:masterClrMapping/>
  </p:clrMapOvr>
  <p:transition spd="slow">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4">
            <a:hlinkClick r:id="rId1" action="ppaction://hlinksldjump"/>
          </p:cNvPr>
          <p:cNvSpPr txBox="1">
            <a:spLocks noChangeArrowheads="1"/>
          </p:cNvSpPr>
          <p:nvPr/>
        </p:nvSpPr>
        <p:spPr bwMode="auto">
          <a:xfrm>
            <a:off x="1873264" y="53563"/>
            <a:ext cx="4714876" cy="375047"/>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altLang="zh-CN" sz="2400" b="1" kern="0" dirty="0">
                <a:latin typeface="+mn-lt"/>
                <a:ea typeface="+mn-ea"/>
                <a:sym typeface="Century Schoolbook" panose="02040604050505020304" pitchFamily="18" charset="0"/>
              </a:rPr>
              <a:t>Write Thank-you Letters for</a:t>
            </a:r>
            <a:endParaRPr lang="en-US" sz="2400" b="1" kern="0" dirty="0">
              <a:latin typeface="Verdana" panose="020B0604030504040204" pitchFamily="34" charset="0"/>
              <a:ea typeface="DotumChe" pitchFamily="49" charset="-127"/>
              <a:sym typeface="Century Schoolbook" panose="02040604050505020304" pitchFamily="18" charset="0"/>
            </a:endParaRPr>
          </a:p>
        </p:txBody>
      </p:sp>
      <p:sp>
        <p:nvSpPr>
          <p:cNvPr id="3" name="Rectangle 2"/>
          <p:cNvSpPr txBox="1">
            <a:spLocks noChangeArrowheads="1"/>
          </p:cNvSpPr>
          <p:nvPr/>
        </p:nvSpPr>
        <p:spPr>
          <a:xfrm>
            <a:off x="179695" y="482204"/>
            <a:ext cx="8715406" cy="423743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oftEdge rad="635000"/>
          </a:effectLst>
        </p:spPr>
        <p:style>
          <a:lnRef idx="0">
            <a:scrgbClr r="0" g="0" b="0"/>
          </a:lnRef>
          <a:fillRef idx="0">
            <a:scrgbClr r="0" g="0" b="0"/>
          </a:fillRef>
          <a:effectRef idx="0">
            <a:scrgbClr r="0" g="0" b="0"/>
          </a:effectRef>
          <a:fontRef idx="minor">
            <a:schemeClr val="lt1"/>
          </a:fontRef>
        </p:style>
        <p:txBody>
          <a:bodyPr/>
          <a:lstStyle/>
          <a:p>
            <a:pPr marL="274955" marR="0" lvl="0" indent="-274955" algn="l" defTabSz="914400" rtl="0" eaLnBrk="0" fontAlgn="base" latinLnBrk="0" hangingPunct="0">
              <a:lnSpc>
                <a:spcPct val="150000"/>
              </a:lnSpc>
              <a:spcBef>
                <a:spcPct val="20000"/>
              </a:spcBef>
              <a:spcAft>
                <a:spcPct val="0"/>
              </a:spcAft>
              <a:buClr>
                <a:srgbClr val="FF0000"/>
              </a:buClr>
              <a:buSzTx/>
              <a:buFont typeface="Wingdings" panose="05000000000000000000" pitchFamily="2" charset="2"/>
              <a:buChar char="u"/>
              <a:defRPr/>
            </a:pPr>
            <a:r>
              <a:rPr kumimoji="0" lang="en-US" altLang="zh-CN" sz="2200" b="1" i="0" u="none" strike="noStrike" kern="0" cap="none" spc="0" normalizeH="0" baseline="0" noProof="0" dirty="0">
                <a:ln>
                  <a:noFill/>
                </a:ln>
                <a:solidFill>
                  <a:schemeClr val="tx1"/>
                </a:solidFill>
                <a:effectLst/>
                <a:uLnTx/>
                <a:uFillTx/>
                <a:latin typeface="+mn-lt"/>
                <a:ea typeface="+mn-ea"/>
                <a:cs typeface="+mn-cs"/>
              </a:rPr>
              <a:t> appreciation/congratulations/recognition</a:t>
            </a:r>
            <a:endParaRPr kumimoji="0" lang="en-US" altLang="zh-CN" sz="2200" b="1" i="0" u="none" strike="noStrike" kern="0" cap="none" spc="0" normalizeH="0" baseline="0" noProof="0" dirty="0">
              <a:ln>
                <a:noFill/>
              </a:ln>
              <a:solidFill>
                <a:schemeClr val="tx1"/>
              </a:solidFill>
              <a:effectLst/>
              <a:uLnTx/>
              <a:uFillTx/>
              <a:latin typeface="+mn-lt"/>
              <a:ea typeface="+mn-ea"/>
              <a:cs typeface="+mn-cs"/>
            </a:endParaRPr>
          </a:p>
          <a:p>
            <a:pPr marL="274955" marR="0" lvl="0" indent="-274955" algn="l" defTabSz="914400" rtl="0" eaLnBrk="0" fontAlgn="base" latinLnBrk="0" hangingPunct="0">
              <a:lnSpc>
                <a:spcPct val="150000"/>
              </a:lnSpc>
              <a:spcBef>
                <a:spcPct val="20000"/>
              </a:spcBef>
              <a:spcAft>
                <a:spcPct val="0"/>
              </a:spcAft>
              <a:buClr>
                <a:srgbClr val="FF0000"/>
              </a:buClr>
              <a:buSzTx/>
              <a:buFont typeface="Wingdings" panose="05000000000000000000" pitchFamily="2" charset="2"/>
              <a:buChar char="u"/>
              <a:defRPr/>
            </a:pPr>
            <a:r>
              <a:rPr kumimoji="0" lang="en-US" altLang="zh-CN" sz="2200" b="1" i="0" u="none" strike="noStrike" kern="0" cap="none" spc="0" normalizeH="0" baseline="0" noProof="0" dirty="0">
                <a:ln>
                  <a:noFill/>
                </a:ln>
                <a:solidFill>
                  <a:schemeClr val="tx1"/>
                </a:solidFill>
                <a:effectLst/>
                <a:uLnTx/>
                <a:uFillTx/>
                <a:latin typeface="+mn-lt"/>
                <a:ea typeface="+mn-ea"/>
                <a:cs typeface="+mn-cs"/>
              </a:rPr>
              <a:t> favors/kindness/assistance/special help/advice</a:t>
            </a:r>
            <a:endParaRPr kumimoji="0" lang="en-US" altLang="zh-CN" sz="2200" b="1" i="0" u="none" strike="noStrike" kern="0" cap="none" spc="0" normalizeH="0" baseline="0" noProof="0" dirty="0">
              <a:ln>
                <a:noFill/>
              </a:ln>
              <a:solidFill>
                <a:schemeClr val="tx1"/>
              </a:solidFill>
              <a:effectLst/>
              <a:uLnTx/>
              <a:uFillTx/>
              <a:latin typeface="+mn-lt"/>
              <a:ea typeface="+mn-ea"/>
              <a:cs typeface="+mn-cs"/>
            </a:endParaRPr>
          </a:p>
          <a:p>
            <a:pPr marL="274955" marR="0" lvl="0" indent="-274955" algn="l" defTabSz="914400" rtl="0" eaLnBrk="0" fontAlgn="base" latinLnBrk="0" hangingPunct="0">
              <a:lnSpc>
                <a:spcPct val="150000"/>
              </a:lnSpc>
              <a:spcBef>
                <a:spcPct val="20000"/>
              </a:spcBef>
              <a:spcAft>
                <a:spcPct val="0"/>
              </a:spcAft>
              <a:buClr>
                <a:srgbClr val="FF0000"/>
              </a:buClr>
              <a:buSzTx/>
              <a:buFont typeface="Wingdings" panose="05000000000000000000" pitchFamily="2" charset="2"/>
              <a:buChar char="u"/>
              <a:defRPr/>
            </a:pPr>
            <a:r>
              <a:rPr kumimoji="0" lang="en-US" altLang="zh-CN" sz="2200" b="1" i="0" u="none" strike="noStrike" kern="0" cap="none" spc="0" normalizeH="0" baseline="0" noProof="0" dirty="0">
                <a:ln>
                  <a:noFill/>
                </a:ln>
                <a:solidFill>
                  <a:schemeClr val="tx1"/>
                </a:solidFill>
                <a:effectLst/>
                <a:uLnTx/>
                <a:uFillTx/>
                <a:latin typeface="+mn-lt"/>
                <a:ea typeface="+mn-ea"/>
                <a:cs typeface="+mn-cs"/>
              </a:rPr>
              <a:t> gifts: business/personal</a:t>
            </a:r>
            <a:endParaRPr kumimoji="0" lang="en-US" altLang="zh-CN" sz="2200" b="1" i="0" u="none" strike="noStrike" kern="0" cap="none" spc="0" normalizeH="0" baseline="0" noProof="0" dirty="0">
              <a:ln>
                <a:noFill/>
              </a:ln>
              <a:solidFill>
                <a:schemeClr val="tx1"/>
              </a:solidFill>
              <a:effectLst/>
              <a:uLnTx/>
              <a:uFillTx/>
              <a:latin typeface="+mn-lt"/>
              <a:ea typeface="+mn-ea"/>
              <a:cs typeface="+mn-cs"/>
            </a:endParaRPr>
          </a:p>
          <a:p>
            <a:pPr marL="274955" marR="0" lvl="0" indent="-274955" algn="l" defTabSz="914400" rtl="0" eaLnBrk="0" fontAlgn="base" latinLnBrk="0" hangingPunct="0">
              <a:lnSpc>
                <a:spcPct val="150000"/>
              </a:lnSpc>
              <a:spcBef>
                <a:spcPct val="20000"/>
              </a:spcBef>
              <a:spcAft>
                <a:spcPct val="0"/>
              </a:spcAft>
              <a:buClr>
                <a:srgbClr val="FF0000"/>
              </a:buClr>
              <a:buSzTx/>
              <a:buFont typeface="Wingdings" panose="05000000000000000000" pitchFamily="2" charset="2"/>
              <a:buChar char="u"/>
              <a:defRPr/>
            </a:pPr>
            <a:r>
              <a:rPr lang="en-US" altLang="zh-CN" sz="2200" b="1" kern="0" dirty="0">
                <a:latin typeface="+mn-lt"/>
                <a:ea typeface="+mn-ea"/>
              </a:rPr>
              <a:t> job interviews</a:t>
            </a:r>
            <a:endParaRPr lang="en-US" altLang="zh-CN" sz="2200" b="1" kern="0" dirty="0">
              <a:latin typeface="+mn-lt"/>
              <a:ea typeface="+mn-ea"/>
            </a:endParaRPr>
          </a:p>
          <a:p>
            <a:pPr marL="274955" marR="0" lvl="0" indent="-274955" algn="l" defTabSz="914400" rtl="0" eaLnBrk="0" fontAlgn="base" latinLnBrk="0" hangingPunct="0">
              <a:lnSpc>
                <a:spcPct val="150000"/>
              </a:lnSpc>
              <a:spcBef>
                <a:spcPct val="20000"/>
              </a:spcBef>
              <a:spcAft>
                <a:spcPct val="0"/>
              </a:spcAft>
              <a:buClr>
                <a:srgbClr val="FF0000"/>
              </a:buClr>
              <a:buSzTx/>
              <a:buFont typeface="Wingdings" panose="05000000000000000000" pitchFamily="2" charset="2"/>
              <a:buChar char="u"/>
              <a:defRPr/>
            </a:pPr>
            <a:r>
              <a:rPr kumimoji="0" lang="en-US" altLang="zh-CN" sz="2200" b="1" i="0" u="none" strike="noStrike" kern="0" cap="none" spc="0" normalizeH="0" noProof="0" dirty="0">
                <a:ln>
                  <a:noFill/>
                </a:ln>
                <a:solidFill>
                  <a:schemeClr val="tx1"/>
                </a:solidFill>
                <a:effectLst/>
                <a:uLnTx/>
                <a:uFillTx/>
                <a:latin typeface="+mn-lt"/>
                <a:ea typeface="+mn-ea"/>
                <a:cs typeface="+mn-cs"/>
              </a:rPr>
              <a:t> expressions of sympathy</a:t>
            </a:r>
            <a:endParaRPr kumimoji="0" lang="en-US" altLang="zh-CN" sz="2200" b="1" i="0" u="none" strike="noStrike" kern="0" cap="none" spc="0" normalizeH="0" noProof="0" dirty="0">
              <a:ln>
                <a:noFill/>
              </a:ln>
              <a:solidFill>
                <a:schemeClr val="tx1"/>
              </a:solidFill>
              <a:effectLst/>
              <a:uLnTx/>
              <a:uFillTx/>
              <a:latin typeface="+mn-lt"/>
              <a:ea typeface="+mn-ea"/>
              <a:cs typeface="+mn-cs"/>
            </a:endParaRPr>
          </a:p>
          <a:p>
            <a:pPr marL="274955" marR="0" lvl="0" indent="-274955" algn="l" defTabSz="914400" rtl="0" eaLnBrk="0" fontAlgn="base" latinLnBrk="0" hangingPunct="0">
              <a:lnSpc>
                <a:spcPct val="150000"/>
              </a:lnSpc>
              <a:spcBef>
                <a:spcPct val="20000"/>
              </a:spcBef>
              <a:spcAft>
                <a:spcPct val="0"/>
              </a:spcAft>
              <a:buClr>
                <a:srgbClr val="FF0000"/>
              </a:buClr>
              <a:buSzTx/>
              <a:buFont typeface="Wingdings" panose="05000000000000000000" pitchFamily="2" charset="2"/>
              <a:buChar char="u"/>
              <a:defRPr/>
            </a:pPr>
            <a:r>
              <a:rPr lang="en-US" altLang="zh-CN" sz="2200" b="1" kern="0" dirty="0">
                <a:latin typeface="+mn-lt"/>
                <a:ea typeface="+mn-ea"/>
              </a:rPr>
              <a:t> hospitality: business/ personal</a:t>
            </a:r>
            <a:endParaRPr lang="en-US" altLang="zh-CN" sz="2200" b="1" kern="0" dirty="0">
              <a:latin typeface="+mn-lt"/>
              <a:ea typeface="+mn-ea"/>
            </a:endParaRPr>
          </a:p>
          <a:p>
            <a:pPr marL="274955" marR="0" lvl="0" indent="-274955" algn="l" defTabSz="914400" rtl="0" eaLnBrk="0" fontAlgn="base" latinLnBrk="0" hangingPunct="0">
              <a:lnSpc>
                <a:spcPct val="150000"/>
              </a:lnSpc>
              <a:spcBef>
                <a:spcPct val="20000"/>
              </a:spcBef>
              <a:spcAft>
                <a:spcPct val="0"/>
              </a:spcAft>
              <a:buClr>
                <a:srgbClr val="FF0000"/>
              </a:buClr>
              <a:buSzTx/>
              <a:buFont typeface="Wingdings" panose="05000000000000000000" pitchFamily="2" charset="2"/>
              <a:buChar char="u"/>
              <a:defRPr/>
            </a:pPr>
            <a:r>
              <a:rPr kumimoji="0" lang="en-US" altLang="zh-CN" sz="2200" b="1" i="0" u="none" strike="noStrike" kern="0" cap="none" spc="0" normalizeH="0" baseline="0" noProof="0" dirty="0">
                <a:ln>
                  <a:noFill/>
                </a:ln>
                <a:solidFill>
                  <a:schemeClr val="tx1"/>
                </a:solidFill>
                <a:effectLst/>
                <a:uLnTx/>
                <a:uFillTx/>
                <a:latin typeface="+mn-lt"/>
                <a:ea typeface="+mn-ea"/>
                <a:cs typeface="+mn-cs"/>
              </a:rPr>
              <a:t> contributions: memorials/charities</a:t>
            </a:r>
            <a:endParaRPr kumimoji="0" lang="en-US" altLang="zh-CN" sz="2200" b="1" i="0" u="none" strike="noStrike" kern="0" cap="none" spc="0" normalizeH="0" baseline="0" noProof="0" dirty="0">
              <a:ln>
                <a:noFill/>
              </a:ln>
              <a:solidFill>
                <a:schemeClr val="tx1"/>
              </a:solidFill>
              <a:effectLst/>
              <a:uLnTx/>
              <a:uFillTx/>
              <a:latin typeface="+mn-lt"/>
              <a:ea typeface="+mn-ea"/>
              <a:cs typeface="+mn-cs"/>
            </a:endParaRPr>
          </a:p>
          <a:p>
            <a:pPr marL="274955" marR="0" lvl="0" indent="-274955" algn="l" defTabSz="914400" rtl="0" eaLnBrk="0" fontAlgn="base" latinLnBrk="0" hangingPunct="0">
              <a:lnSpc>
                <a:spcPct val="150000"/>
              </a:lnSpc>
              <a:spcBef>
                <a:spcPct val="20000"/>
              </a:spcBef>
              <a:spcAft>
                <a:spcPct val="0"/>
              </a:spcAft>
              <a:buClr>
                <a:srgbClr val="FF0000"/>
              </a:buClr>
              <a:buSzTx/>
              <a:buFont typeface="Wingdings" panose="05000000000000000000" pitchFamily="2" charset="2"/>
              <a:buChar char="u"/>
              <a:defRPr/>
            </a:pPr>
            <a:r>
              <a:rPr lang="en-US" altLang="zh-CN" sz="2200" b="1" kern="0" dirty="0">
                <a:latin typeface="+mn-lt"/>
                <a:ea typeface="+mn-ea"/>
              </a:rPr>
              <a:t> employee suggestions/outstanding efforts/ jobs done well</a:t>
            </a:r>
            <a:r>
              <a:rPr kumimoji="0" lang="zh-CN" altLang="en-US" sz="2200" b="1" i="0" u="none" strike="noStrike" kern="0" cap="none" spc="0" normalizeH="0" baseline="0" noProof="0" dirty="0">
                <a:ln>
                  <a:noFill/>
                </a:ln>
                <a:solidFill>
                  <a:schemeClr val="tx1"/>
                </a:solidFill>
                <a:effectLst/>
                <a:uLnTx/>
                <a:uFillTx/>
                <a:latin typeface="+mn-lt"/>
                <a:ea typeface="+mn-ea"/>
                <a:cs typeface="+mn-cs"/>
              </a:rPr>
              <a:t> </a:t>
            </a:r>
            <a:endParaRPr kumimoji="0" lang="zh-CN" altLang="en-US" sz="2200" b="1" i="0" u="none" strike="noStrike" kern="0" cap="none" spc="0" normalizeH="0" baseline="0" noProof="0" dirty="0">
              <a:ln>
                <a:noFill/>
              </a:ln>
              <a:solidFill>
                <a:schemeClr val="tx1"/>
              </a:solidFill>
              <a:effectLst/>
              <a:uLnTx/>
              <a:uFillTx/>
              <a:latin typeface="+mn-lt"/>
              <a:ea typeface="+mn-ea"/>
              <a:cs typeface="+mn-cs"/>
            </a:endParaRPr>
          </a:p>
          <a:p>
            <a:pPr marL="274955" marR="0" lvl="0" indent="-274955" algn="l" defTabSz="914400" rtl="0" eaLnBrk="0" fontAlgn="base" latinLnBrk="0" hangingPunct="0">
              <a:lnSpc>
                <a:spcPct val="150000"/>
              </a:lnSpc>
              <a:spcBef>
                <a:spcPct val="20000"/>
              </a:spcBef>
              <a:spcAft>
                <a:spcPct val="0"/>
              </a:spcAft>
              <a:buClrTx/>
              <a:buSzTx/>
              <a:buFont typeface="Wingdings" panose="05000000000000000000" pitchFamily="2" charset="2"/>
              <a:buChar char=""/>
              <a:defRPr/>
            </a:pPr>
            <a:endParaRPr kumimoji="0" lang="zh-CN" altLang="en-US" sz="16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letter of thanks - Readers-based.png"/>
          <p:cNvPicPr>
            <a:picLocks noChangeAspect="1" noChangeArrowheads="1"/>
          </p:cNvPicPr>
          <p:nvPr/>
        </p:nvPicPr>
        <p:blipFill>
          <a:blip r:embed="rId1" cstate="print"/>
          <a:srcRect/>
          <a:stretch>
            <a:fillRect/>
          </a:stretch>
        </p:blipFill>
        <p:spPr bwMode="auto">
          <a:xfrm>
            <a:off x="485766" y="857238"/>
            <a:ext cx="8262524" cy="3241978"/>
          </a:xfrm>
          <a:prstGeom prst="rect">
            <a:avLst/>
          </a:prstGeom>
          <a:noFill/>
        </p:spPr>
      </p:pic>
    </p:spTree>
  </p:cSld>
  <p:clrMapOvr>
    <a:masterClrMapping/>
  </p:clrMapOvr>
  <p:transition spd="slow">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pPr>
              <a:defRPr/>
            </a:pPr>
            <a:fld id="{D7133631-3355-4A0C-BB69-98787DDEBFDE}" type="slidenum">
              <a:rPr lang="zh-CN" altLang="en-US" smtClean="0"/>
            </a:fld>
            <a:endParaRPr lang="zh-CN" altLang="en-US" sz="1800" b="0">
              <a:solidFill>
                <a:schemeClr val="tx1"/>
              </a:solidFill>
            </a:endParaRPr>
          </a:p>
        </p:txBody>
      </p:sp>
      <p:graphicFrame>
        <p:nvGraphicFramePr>
          <p:cNvPr id="13315" name="Group 3"/>
          <p:cNvGraphicFramePr>
            <a:graphicFrameLocks noGrp="1"/>
          </p:cNvGraphicFramePr>
          <p:nvPr>
            <p:ph type="tbl" idx="4294967295"/>
          </p:nvPr>
        </p:nvGraphicFramePr>
        <p:xfrm>
          <a:off x="285750" y="1357313"/>
          <a:ext cx="8858280" cy="3266314"/>
        </p:xfrm>
        <a:graphic>
          <a:graphicData uri="http://schemas.openxmlformats.org/drawingml/2006/table">
            <a:tbl>
              <a:tblPr/>
              <a:tblGrid>
                <a:gridCol w="8858280"/>
              </a:tblGrid>
              <a:tr h="881063">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27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rPr>
                        <a:t>Beginning ---purpose</a:t>
                      </a:r>
                      <a:endParaRPr kumimoji="0" lang="zh-CN" altLang="en-US" sz="27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21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rPr>
                        <a:t>                         </a:t>
                      </a:r>
                      <a:r>
                        <a:rPr kumimoji="0" lang="en-US" sz="2100" b="1" i="0" u="none" strike="noStrike" cap="none" normalizeH="0" baseline="0" dirty="0">
                          <a:ln>
                            <a:noFill/>
                          </a:ln>
                          <a:solidFill>
                            <a:srgbClr val="FF0000"/>
                          </a:solidFill>
                          <a:effectLst/>
                          <a:latin typeface="Calibri" panose="020F0502020204030204" pitchFamily="34" charset="0"/>
                          <a:ea typeface="宋体" panose="02010600030101010101" pitchFamily="2" charset="-122"/>
                          <a:sym typeface="Calibri" panose="020F0502020204030204" pitchFamily="34" charset="0"/>
                        </a:rPr>
                        <a:t>Why are you writing the letter?</a:t>
                      </a:r>
                      <a:endParaRPr kumimoji="0" lang="zh-CN" altLang="en-US" sz="2100" b="1" i="0" u="none" strike="noStrike" cap="none" normalizeH="0" baseline="0" dirty="0">
                        <a:ln>
                          <a:noFill/>
                        </a:ln>
                        <a:solidFill>
                          <a:srgbClr val="FF0000"/>
                        </a:solidFill>
                        <a:effectLst/>
                        <a:latin typeface="Calibri" panose="020F0502020204030204" pitchFamily="34" charset="0"/>
                        <a:ea typeface="宋体" panose="02010600030101010101" pitchFamily="2" charset="-122"/>
                        <a:sym typeface="Calibri" panose="020F0502020204030204" pitchFamily="34" charset="0"/>
                      </a:endParaRPr>
                    </a:p>
                  </a:txBody>
                  <a:tcPr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AF1DD"/>
                    </a:solidFill>
                  </a:tcPr>
                </a:tc>
              </a:tr>
              <a:tr h="1504188">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27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rPr>
                        <a:t>Body---</a:t>
                      </a:r>
                      <a:r>
                        <a:rPr kumimoji="0" lang="en-US" sz="21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sym typeface="Calibri" panose="020F0502020204030204" pitchFamily="34" charset="0"/>
                        </a:rPr>
                        <a:t>giving examples of assistance or guidance that you received </a:t>
                      </a:r>
                      <a:endParaRPr kumimoji="0" lang="en-US" sz="21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sym typeface="Calibri" panose="020F0502020204030204" pitchFamily="34" charset="0"/>
                      </a:endParaRPr>
                    </a:p>
                    <a:p>
                      <a:pPr marL="0" marR="0" lvl="0" indent="0" algn="l" defTabSz="0" rtl="0" eaLnBrk="1" fontAlgn="base" latinLnBrk="0" hangingPunct="1">
                        <a:lnSpc>
                          <a:spcPct val="100000"/>
                        </a:lnSpc>
                        <a:spcBef>
                          <a:spcPct val="20000"/>
                        </a:spcBef>
                        <a:spcAft>
                          <a:spcPct val="0"/>
                        </a:spcAft>
                        <a:buClr>
                          <a:schemeClr val="accent1"/>
                        </a:buClr>
                        <a:buSzPct val="70000"/>
                        <a:buFont typeface="Arial" panose="020B0604020202020204" pitchFamily="34" charset="0"/>
                        <a:buNone/>
                      </a:pPr>
                      <a:r>
                        <a:rPr kumimoji="0" lang="en-US" sz="21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rPr>
                        <a:t>            </a:t>
                      </a:r>
                      <a:r>
                        <a:rPr kumimoji="0" lang="en-US" altLang="zh-CN" sz="24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rPr>
                        <a:t>--- </a:t>
                      </a:r>
                      <a:r>
                        <a:rPr kumimoji="0" lang="en-US" sz="21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rPr>
                        <a:t>describing about your personal experiences, your feelings, etc </a:t>
                      </a:r>
                      <a:endParaRPr kumimoji="0" lang="en-US" sz="21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21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rPr>
                        <a:t>                   </a:t>
                      </a:r>
                      <a:r>
                        <a:rPr kumimoji="0" lang="en-US" sz="2100" b="1" i="0" u="none" strike="noStrike" cap="none" normalizeH="0" baseline="0" dirty="0">
                          <a:ln>
                            <a:noFill/>
                          </a:ln>
                          <a:solidFill>
                            <a:srgbClr val="FF0000"/>
                          </a:solidFill>
                          <a:effectLst/>
                          <a:latin typeface="Calibri" panose="020F0502020204030204" pitchFamily="34" charset="0"/>
                          <a:ea typeface="宋体" panose="02010600030101010101" pitchFamily="2" charset="-122"/>
                          <a:sym typeface="Calibri" panose="020F0502020204030204" pitchFamily="34" charset="0"/>
                        </a:rPr>
                        <a:t>What do you thank him/her for? </a:t>
                      </a:r>
                      <a:endParaRPr kumimoji="0" lang="zh-CN" altLang="en-US" sz="2100" b="1" i="0" u="none" strike="noStrike" cap="none" normalizeH="0" baseline="0" dirty="0">
                        <a:ln>
                          <a:noFill/>
                        </a:ln>
                        <a:solidFill>
                          <a:srgbClr val="FF0000"/>
                        </a:solidFill>
                        <a:effectLst/>
                        <a:latin typeface="Calibri" panose="020F0502020204030204" pitchFamily="34" charset="0"/>
                        <a:ea typeface="宋体" panose="02010600030101010101" pitchFamily="2" charset="-122"/>
                        <a:sym typeface="Calibri" panose="020F0502020204030204" pitchFamily="34" charset="0"/>
                      </a:endParaRPr>
                    </a:p>
                  </a:txBody>
                  <a:tcPr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ADA"/>
                    </a:solidFill>
                  </a:tcPr>
                </a:tc>
              </a:tr>
              <a:tr h="881063">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27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rPr>
                        <a:t>Ending ---</a:t>
                      </a:r>
                      <a:r>
                        <a:rPr kumimoji="0" lang="en-US" sz="21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rPr>
                        <a:t>About the thankfulness and your wishes to reward</a:t>
                      </a:r>
                      <a:endParaRPr kumimoji="0" lang="zh-CN" altLang="en-US" sz="21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T="34290" marB="3429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r>
            </a:tbl>
          </a:graphicData>
        </a:graphic>
      </p:graphicFrame>
      <p:sp>
        <p:nvSpPr>
          <p:cNvPr id="68621" name="矩形 13"/>
          <p:cNvSpPr>
            <a:spLocks noChangeArrowheads="1"/>
          </p:cNvSpPr>
          <p:nvPr/>
        </p:nvSpPr>
        <p:spPr bwMode="auto">
          <a:xfrm>
            <a:off x="285751" y="500048"/>
            <a:ext cx="8429625" cy="501676"/>
          </a:xfrm>
          <a:prstGeom prst="rect">
            <a:avLst/>
          </a:prstGeom>
          <a:solidFill>
            <a:srgbClr val="E3EAF7"/>
          </a:solidFill>
          <a:ln w="9525">
            <a:solidFill>
              <a:srgbClr val="C00000"/>
            </a:solidFill>
            <a:miter lim="800000"/>
          </a:ln>
        </p:spPr>
        <p:txBody>
          <a:bodyPr>
            <a:spAutoFit/>
          </a:bodyPr>
          <a:lstStyle/>
          <a:p>
            <a:pPr>
              <a:lnSpc>
                <a:spcPct val="95000"/>
              </a:lnSpc>
            </a:pPr>
            <a:r>
              <a:rPr lang="en-US" altLang="zh-CN" sz="2800" b="1" dirty="0">
                <a:latin typeface="Book Antiqua" panose="02040602050305030304" pitchFamily="18" charset="0"/>
              </a:rPr>
              <a:t>What should be included in a letter of thanks?</a:t>
            </a:r>
            <a:endParaRPr lang="en-US" altLang="zh-CN" sz="2800" b="1" dirty="0">
              <a:latin typeface="Book Antiqua" panose="02040602050305030304" pitchFamily="18" charset="0"/>
            </a:endParaRPr>
          </a:p>
        </p:txBody>
      </p:sp>
      <p:sp>
        <p:nvSpPr>
          <p:cNvPr id="68622" name="矩形 14"/>
          <p:cNvSpPr>
            <a:spLocks noChangeArrowheads="1"/>
          </p:cNvSpPr>
          <p:nvPr/>
        </p:nvSpPr>
        <p:spPr bwMode="auto">
          <a:xfrm>
            <a:off x="214282" y="928676"/>
            <a:ext cx="1689630" cy="523220"/>
          </a:xfrm>
          <a:prstGeom prst="rect">
            <a:avLst/>
          </a:prstGeom>
          <a:noFill/>
          <a:ln w="9525">
            <a:noFill/>
            <a:miter lim="800000"/>
          </a:ln>
        </p:spPr>
        <p:txBody>
          <a:bodyPr wrap="none">
            <a:spAutoFit/>
          </a:bodyPr>
          <a:lstStyle/>
          <a:p>
            <a:pPr>
              <a:spcBef>
                <a:spcPct val="20000"/>
              </a:spcBef>
            </a:pPr>
            <a:r>
              <a:rPr lang="en-US" altLang="zh-CN" sz="2800" b="1" dirty="0">
                <a:latin typeface="楷体_GB2312" panose="02010609030101010101" pitchFamily="1" charset="-122"/>
                <a:ea typeface="楷体_GB2312" panose="02010609030101010101" pitchFamily="1" charset="-122"/>
              </a:rPr>
              <a:t>Dear Sir,</a:t>
            </a:r>
            <a:endParaRPr lang="en-US" altLang="zh-CN" sz="2800" b="1" dirty="0">
              <a:latin typeface="楷体_GB2312" panose="02010609030101010101" pitchFamily="1" charset="-122"/>
              <a:ea typeface="楷体_GB2312" panose="02010609030101010101" pitchFamily="1" charset="-122"/>
            </a:endParaRPr>
          </a:p>
        </p:txBody>
      </p:sp>
      <p:sp>
        <p:nvSpPr>
          <p:cNvPr id="68623" name="矩形 15"/>
          <p:cNvSpPr>
            <a:spLocks noChangeArrowheads="1"/>
          </p:cNvSpPr>
          <p:nvPr/>
        </p:nvSpPr>
        <p:spPr bwMode="auto">
          <a:xfrm>
            <a:off x="5508065" y="4390194"/>
            <a:ext cx="2571768" cy="701731"/>
          </a:xfrm>
          <a:prstGeom prst="rect">
            <a:avLst/>
          </a:prstGeom>
          <a:noFill/>
          <a:ln w="9525">
            <a:noFill/>
            <a:miter lim="800000"/>
          </a:ln>
        </p:spPr>
        <p:txBody>
          <a:bodyPr wrap="square">
            <a:spAutoFit/>
          </a:bodyPr>
          <a:lstStyle/>
          <a:p>
            <a:pPr>
              <a:spcBef>
                <a:spcPct val="20000"/>
              </a:spcBef>
            </a:pPr>
            <a:r>
              <a:rPr lang="en-US" altLang="zh-CN" b="1" dirty="0">
                <a:latin typeface="楷体_GB2312" panose="02010609030101010101" pitchFamily="1" charset="-122"/>
                <a:ea typeface="楷体_GB2312" panose="02010609030101010101" pitchFamily="1" charset="-122"/>
              </a:rPr>
              <a:t>   </a:t>
            </a:r>
            <a:r>
              <a:rPr lang="en-US" altLang="zh-CN" b="1" dirty="0">
                <a:latin typeface="华文隶书" panose="02010800040101010101" pitchFamily="2" charset="-122"/>
                <a:ea typeface="华文隶书" panose="02010800040101010101" pitchFamily="2" charset="-122"/>
              </a:rPr>
              <a:t>Yours faithfully</a:t>
            </a:r>
            <a:endParaRPr lang="en-US" altLang="zh-CN" b="1" dirty="0">
              <a:latin typeface="华文隶书" panose="02010800040101010101" pitchFamily="2" charset="-122"/>
              <a:ea typeface="华文隶书" panose="02010800040101010101" pitchFamily="2" charset="-122"/>
            </a:endParaRPr>
          </a:p>
          <a:p>
            <a:pPr>
              <a:spcBef>
                <a:spcPct val="20000"/>
              </a:spcBef>
            </a:pPr>
            <a:r>
              <a:rPr lang="en-US" altLang="zh-CN" b="1" dirty="0">
                <a:latin typeface="楷体_GB2312" panose="02010609030101010101" pitchFamily="1" charset="-122"/>
                <a:ea typeface="楷体_GB2312" panose="02010609030101010101" pitchFamily="1" charset="-122"/>
              </a:rPr>
              <a:t>       ***</a:t>
            </a:r>
            <a:endParaRPr lang="zh-CN" altLang="en-US" dirty="0"/>
          </a:p>
        </p:txBody>
      </p:sp>
      <p:sp>
        <p:nvSpPr>
          <p:cNvPr id="7" name="AutoShape 34">
            <a:hlinkClick r:id="rId1" action="ppaction://hlinksldjump"/>
          </p:cNvPr>
          <p:cNvSpPr>
            <a:spLocks noChangeArrowheads="1"/>
          </p:cNvSpPr>
          <p:nvPr/>
        </p:nvSpPr>
        <p:spPr bwMode="auto">
          <a:xfrm>
            <a:off x="2643174" y="0"/>
            <a:ext cx="2244639" cy="482204"/>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sz="3600" b="1" dirty="0">
                <a:latin typeface="Century Schoolbook" panose="02040604050505020304" pitchFamily="18" charset="0"/>
                <a:sym typeface="Century Schoolbook" panose="02040604050505020304" pitchFamily="18" charset="0"/>
              </a:rPr>
              <a:t>Format</a:t>
            </a:r>
            <a:endParaRPr lang="en-US" sz="3600" b="1" dirty="0">
              <a:latin typeface="Verdana" panose="020B0604030504040204" pitchFamily="34" charset="0"/>
              <a:ea typeface="DotumChe" pitchFamily="49" charset="-127"/>
              <a:sym typeface="Century Schoolbook" panose="02040604050505020304" pitchFamily="18" charset="0"/>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linds(horizontal)">
                                      <p:cBhvr>
                                        <p:cTn id="7" dur="75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p:nvPr/>
        </p:nvGrpSpPr>
        <p:grpSpPr>
          <a:xfrm>
            <a:off x="2712824" y="-94369"/>
            <a:ext cx="3376297" cy="2315175"/>
            <a:chOff x="304800" y="673100"/>
            <a:chExt cx="4000500" cy="4000500"/>
          </a:xfrm>
          <a:effectLst>
            <a:outerShdw blurRad="444500" dist="254000" dir="684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sp>
        <p:nvSpPr>
          <p:cNvPr id="6" name="椭圆 5"/>
          <p:cNvSpPr/>
          <p:nvPr/>
        </p:nvSpPr>
        <p:spPr>
          <a:xfrm>
            <a:off x="4548702" y="1572506"/>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252368" y="1690845"/>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058683" y="1569661"/>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530749" y="1440190"/>
            <a:ext cx="250454" cy="250454"/>
          </a:xfrm>
          <a:prstGeom prst="ellipse">
            <a:avLst/>
          </a:prstGeom>
          <a:solidFill>
            <a:schemeClr val="bg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831972" y="1414838"/>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1" name="椭圆 10"/>
          <p:cNvSpPr/>
          <p:nvPr/>
        </p:nvSpPr>
        <p:spPr>
          <a:xfrm>
            <a:off x="4066798" y="1701352"/>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202470" y="1516306"/>
            <a:ext cx="322151" cy="322151"/>
          </a:xfrm>
          <a:prstGeom prst="ellipse">
            <a:avLst/>
          </a:prstGeom>
          <a:solidFill>
            <a:schemeClr val="bg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203306" y="1572376"/>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918096" y="1703608"/>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768788" y="1389105"/>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687083" y="1625439"/>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634341" y="1701352"/>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71802" y="689056"/>
            <a:ext cx="3643338" cy="461665"/>
          </a:xfrm>
          <a:prstGeom prst="rect">
            <a:avLst/>
          </a:prstGeom>
        </p:spPr>
        <p:txBody>
          <a:bodyPr wrap="square">
            <a:spAutoFit/>
          </a:bodyPr>
          <a:lstStyle/>
          <a:p>
            <a:pPr marL="0" marR="0" lvl="0" indent="0" defTabSz="934085"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0000"/>
                </a:solidFill>
                <a:effectLst/>
                <a:uLnTx/>
                <a:uFillTx/>
                <a:latin typeface="方正粗黑宋简体" panose="02000000000000000000" pitchFamily="2" charset="-122"/>
                <a:ea typeface="方正粗黑宋简体" panose="02000000000000000000" pitchFamily="2" charset="-122"/>
              </a:rPr>
              <a:t>Letters of thanks</a:t>
            </a:r>
            <a:endParaRPr kumimoji="0" lang="zh-CN" altLang="en-US" sz="2400" b="1" i="0" u="none" strike="noStrike" kern="0" cap="none" spc="0" normalizeH="0" baseline="0" noProof="0" dirty="0">
              <a:ln>
                <a:noFill/>
              </a:ln>
              <a:solidFill>
                <a:srgbClr val="FF0000"/>
              </a:solidFill>
              <a:effectLst/>
              <a:uLnTx/>
              <a:uFillTx/>
              <a:latin typeface="方正粗黑宋简体" panose="02000000000000000000" pitchFamily="2" charset="-122"/>
              <a:ea typeface="方正粗黑宋简体" panose="02000000000000000000" pitchFamily="2" charset="-122"/>
            </a:endParaRPr>
          </a:p>
        </p:txBody>
      </p:sp>
      <p:sp>
        <p:nvSpPr>
          <p:cNvPr id="22" name="Rectangle 4"/>
          <p:cNvSpPr txBox="1">
            <a:spLocks noChangeArrowheads="1"/>
          </p:cNvSpPr>
          <p:nvPr/>
        </p:nvSpPr>
        <p:spPr bwMode="auto">
          <a:xfrm>
            <a:off x="3714744" y="1203655"/>
            <a:ext cx="1372458" cy="5569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2400" kern="0" noProof="0" dirty="0">
                <a:solidFill>
                  <a:srgbClr val="FF6600"/>
                </a:solidFill>
                <a:latin typeface="Arial" panose="020B0604020202020204"/>
                <a:ea typeface="微软雅黑" panose="020B0503020204020204" pitchFamily="34" charset="-122"/>
              </a:rPr>
              <a:t>Readers-based</a:t>
            </a:r>
            <a:endParaRPr kumimoji="0" lang="zh-CN" altLang="en-US" sz="2400" i="0" u="none" strike="noStrike" kern="0" cap="none" spc="0" normalizeH="0" baseline="0" noProof="0" dirty="0">
              <a:ln>
                <a:noFill/>
              </a:ln>
              <a:solidFill>
                <a:srgbClr val="FF6600"/>
              </a:solidFill>
              <a:effectLst/>
              <a:uLnTx/>
              <a:uFillTx/>
              <a:latin typeface="Arial" panose="020B0604020202020204"/>
              <a:ea typeface="微软雅黑" panose="020B0503020204020204" pitchFamily="34" charset="-122"/>
            </a:endParaRPr>
          </a:p>
        </p:txBody>
      </p:sp>
      <p:grpSp>
        <p:nvGrpSpPr>
          <p:cNvPr id="3" name="组合 83"/>
          <p:cNvGrpSpPr/>
          <p:nvPr/>
        </p:nvGrpSpPr>
        <p:grpSpPr>
          <a:xfrm>
            <a:off x="5517561" y="2198201"/>
            <a:ext cx="1602228" cy="1359398"/>
            <a:chOff x="5553262" y="2638733"/>
            <a:chExt cx="2397222" cy="2093640"/>
          </a:xfrm>
        </p:grpSpPr>
        <p:grpSp>
          <p:nvGrpSpPr>
            <p:cNvPr id="4" name="组合 84"/>
            <p:cNvGrpSpPr/>
            <p:nvPr/>
          </p:nvGrpSpPr>
          <p:grpSpPr>
            <a:xfrm>
              <a:off x="5553262" y="2638733"/>
              <a:ext cx="2397222" cy="2093640"/>
              <a:chOff x="5553262" y="2638733"/>
              <a:chExt cx="2397222" cy="2093640"/>
            </a:xfrm>
          </p:grpSpPr>
          <p:grpSp>
            <p:nvGrpSpPr>
              <p:cNvPr id="5" name="组合 86"/>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8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b="1"/>
                </a:p>
              </p:txBody>
            </p:sp>
            <p:sp>
              <p:nvSpPr>
                <p:cNvPr id="9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b="1"/>
                </a:p>
              </p:txBody>
            </p:sp>
          </p:grpSp>
          <p:sp>
            <p:nvSpPr>
              <p:cNvPr id="88" name="Freeform 7"/>
              <p:cNvSpPr/>
              <p:nvPr/>
            </p:nvSpPr>
            <p:spPr bwMode="auto">
              <a:xfrm>
                <a:off x="5864945" y="2882682"/>
                <a:ext cx="1773859" cy="1540630"/>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B0F0"/>
              </a:solidFill>
              <a:ln w="7938"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p>
            </p:txBody>
          </p:sp>
        </p:grpSp>
        <p:sp>
          <p:nvSpPr>
            <p:cNvPr id="86" name="TextBox 85"/>
            <p:cNvSpPr txBox="1"/>
            <p:nvPr/>
          </p:nvSpPr>
          <p:spPr>
            <a:xfrm>
              <a:off x="6209321" y="3149550"/>
              <a:ext cx="1215226" cy="995429"/>
            </a:xfrm>
            <a:prstGeom prst="rect">
              <a:avLst/>
            </a:prstGeom>
            <a:noFill/>
          </p:spPr>
          <p:txBody>
            <a:bodyPr wrap="square" rtlCol="0">
              <a:spAutoFit/>
            </a:bodyPr>
            <a:lstStyle/>
            <a:p>
              <a:r>
                <a:rPr lang="en-US" altLang="zh-CN" sz="3600" b="1" dirty="0">
                  <a:latin typeface="DFGothic-EB" pitchFamily="1" charset="-128"/>
                  <a:ea typeface="DFGothic-EB" pitchFamily="1" charset="-128"/>
                </a:rPr>
                <a:t>03</a:t>
              </a:r>
              <a:endParaRPr lang="zh-CN" altLang="en-US" sz="3600" b="1" dirty="0">
                <a:latin typeface="DFGothic-EB" pitchFamily="1" charset="-128"/>
                <a:ea typeface="DFGothic-EB" pitchFamily="1" charset="-128"/>
              </a:endParaRPr>
            </a:p>
          </p:txBody>
        </p:sp>
      </p:grpSp>
      <p:grpSp>
        <p:nvGrpSpPr>
          <p:cNvPr id="18" name="组合 90"/>
          <p:cNvGrpSpPr/>
          <p:nvPr/>
        </p:nvGrpSpPr>
        <p:grpSpPr>
          <a:xfrm>
            <a:off x="1482567" y="2173902"/>
            <a:ext cx="1602228" cy="1359398"/>
            <a:chOff x="1881842" y="2656049"/>
            <a:chExt cx="2397222" cy="2093640"/>
          </a:xfrm>
        </p:grpSpPr>
        <p:grpSp>
          <p:nvGrpSpPr>
            <p:cNvPr id="23" name="组合 91"/>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9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9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93"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B0F0"/>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94" name="TextBox 93"/>
            <p:cNvSpPr txBox="1"/>
            <p:nvPr/>
          </p:nvSpPr>
          <p:spPr>
            <a:xfrm>
              <a:off x="2491268" y="3250047"/>
              <a:ext cx="1340820" cy="995429"/>
            </a:xfrm>
            <a:prstGeom prst="rect">
              <a:avLst/>
            </a:prstGeom>
            <a:noFill/>
          </p:spPr>
          <p:txBody>
            <a:bodyPr wrap="square" rtlCol="0">
              <a:spAutoFit/>
            </a:bodyPr>
            <a:lstStyle/>
            <a:p>
              <a:r>
                <a:rPr lang="en-US" altLang="zh-CN" sz="3600" b="1" dirty="0">
                  <a:latin typeface="DFGothic-EB" pitchFamily="1" charset="-128"/>
                  <a:ea typeface="DFGothic-EB" pitchFamily="1" charset="-128"/>
                </a:rPr>
                <a:t>01</a:t>
              </a:r>
              <a:endParaRPr lang="zh-CN" altLang="en-US" sz="3600" b="1" dirty="0">
                <a:latin typeface="DFGothic-EB" pitchFamily="1" charset="-128"/>
                <a:ea typeface="DFGothic-EB" pitchFamily="1" charset="-128"/>
              </a:endParaRPr>
            </a:p>
          </p:txBody>
        </p:sp>
      </p:grpSp>
      <p:grpSp>
        <p:nvGrpSpPr>
          <p:cNvPr id="24" name="组合 96"/>
          <p:cNvGrpSpPr/>
          <p:nvPr/>
        </p:nvGrpSpPr>
        <p:grpSpPr>
          <a:xfrm>
            <a:off x="3588643" y="3160249"/>
            <a:ext cx="1602228" cy="1359398"/>
            <a:chOff x="3721944" y="3702869"/>
            <a:chExt cx="2397222" cy="2093640"/>
          </a:xfrm>
        </p:grpSpPr>
        <p:grpSp>
          <p:nvGrpSpPr>
            <p:cNvPr id="25" name="组合 97"/>
            <p:cNvGrpSpPr/>
            <p:nvPr/>
          </p:nvGrpSpPr>
          <p:grpSpPr>
            <a:xfrm>
              <a:off x="3721944" y="3702869"/>
              <a:ext cx="2397222" cy="2093640"/>
              <a:chOff x="3721944" y="3702869"/>
              <a:chExt cx="2397222" cy="2093640"/>
            </a:xfrm>
          </p:grpSpPr>
          <p:grpSp>
            <p:nvGrpSpPr>
              <p:cNvPr id="26" name="组合 99"/>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10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103"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101" name="Freeform 7"/>
              <p:cNvSpPr/>
              <p:nvPr/>
            </p:nvSpPr>
            <p:spPr bwMode="auto">
              <a:xfrm>
                <a:off x="4074134" y="3907176"/>
                <a:ext cx="1773859" cy="1540630"/>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1440" tIns="45720" rIns="91440" bIns="45720" numCol="1" anchor="t" anchorCtr="0" compatLnSpc="1"/>
              <a:lstStyle/>
              <a:p>
                <a:endParaRPr lang="zh-CN" altLang="en-US" b="1" dirty="0"/>
              </a:p>
            </p:txBody>
          </p:sp>
        </p:grpSp>
        <p:sp>
          <p:nvSpPr>
            <p:cNvPr id="99" name="TextBox 98"/>
            <p:cNvSpPr txBox="1"/>
            <p:nvPr/>
          </p:nvSpPr>
          <p:spPr>
            <a:xfrm>
              <a:off x="4382515" y="4183862"/>
              <a:ext cx="1358593" cy="995429"/>
            </a:xfrm>
            <a:prstGeom prst="rect">
              <a:avLst/>
            </a:prstGeom>
            <a:noFill/>
          </p:spPr>
          <p:txBody>
            <a:bodyPr wrap="square" rtlCol="0">
              <a:spAutoFit/>
            </a:bodyPr>
            <a:lstStyle/>
            <a:p>
              <a:r>
                <a:rPr lang="en-US" altLang="zh-CN" sz="3600" dirty="0">
                  <a:solidFill>
                    <a:schemeClr val="bg1"/>
                  </a:solidFill>
                  <a:latin typeface="DFGothic-EB" pitchFamily="1" charset="-128"/>
                  <a:ea typeface="DFGothic-EB" pitchFamily="1" charset="-128"/>
                </a:rPr>
                <a:t>02</a:t>
              </a:r>
              <a:endParaRPr lang="zh-CN" altLang="en-US" sz="3600" dirty="0">
                <a:solidFill>
                  <a:schemeClr val="bg1"/>
                </a:solidFill>
                <a:latin typeface="DFGothic-EB" pitchFamily="1" charset="-128"/>
                <a:ea typeface="DFGothic-EB" pitchFamily="1" charset="-128"/>
              </a:endParaRPr>
            </a:p>
          </p:txBody>
        </p:sp>
      </p:grpSp>
      <p:sp>
        <p:nvSpPr>
          <p:cNvPr id="112" name="TextBox 111"/>
          <p:cNvSpPr txBox="1"/>
          <p:nvPr/>
        </p:nvSpPr>
        <p:spPr>
          <a:xfrm>
            <a:off x="1456429" y="3639181"/>
            <a:ext cx="1984172" cy="707886"/>
          </a:xfrm>
          <a:prstGeom prst="rect">
            <a:avLst/>
          </a:prstGeom>
          <a:noFill/>
        </p:spPr>
        <p:txBody>
          <a:bodyPr wrap="square" rtlCol="0">
            <a:spAutoFit/>
          </a:bodyPr>
          <a:lstStyle>
            <a:defPPr>
              <a:defRPr lang="zh-CN"/>
            </a:defPPr>
            <a:lvl1pPr>
              <a:defRPr sz="2000" b="1">
                <a:solidFill>
                  <a:srgbClr val="0000CC"/>
                </a:solidFill>
                <a:latin typeface="方正粗黑宋简体" panose="02000000000000000000" pitchFamily="2" charset="-122"/>
                <a:ea typeface="方正粗黑宋简体" panose="02000000000000000000" pitchFamily="2" charset="-122"/>
              </a:defRPr>
            </a:lvl1pPr>
          </a:lstStyle>
          <a:p>
            <a:r>
              <a:rPr lang="en-US" altLang="zh-CN" dirty="0"/>
              <a:t>Part 2: Body Arrangements</a:t>
            </a:r>
            <a:endParaRPr lang="zh-CN" altLang="en-US" dirty="0"/>
          </a:p>
        </p:txBody>
      </p:sp>
      <p:sp>
        <p:nvSpPr>
          <p:cNvPr id="115" name="TextBox 114"/>
          <p:cNvSpPr txBox="1"/>
          <p:nvPr/>
        </p:nvSpPr>
        <p:spPr>
          <a:xfrm>
            <a:off x="3355725" y="2283730"/>
            <a:ext cx="2457122" cy="707886"/>
          </a:xfrm>
          <a:prstGeom prst="rect">
            <a:avLst/>
          </a:prstGeom>
          <a:noFill/>
        </p:spPr>
        <p:txBody>
          <a:bodyPr wrap="square" rtlCol="0">
            <a:spAutoFit/>
          </a:bodyPr>
          <a:lstStyle/>
          <a:p>
            <a:r>
              <a:rPr lang="en-US" altLang="zh-CN" sz="2000" b="1" dirty="0">
                <a:solidFill>
                  <a:srgbClr val="0000CC"/>
                </a:solidFill>
                <a:latin typeface="方正粗黑宋简体" panose="02000000000000000000" pitchFamily="2" charset="-122"/>
                <a:ea typeface="方正粗黑宋简体" panose="02000000000000000000" pitchFamily="2" charset="-122"/>
              </a:rPr>
              <a:t>Part 1: Purpose of writing the letter</a:t>
            </a:r>
            <a:endParaRPr lang="en-US" altLang="zh-CN" sz="2000" b="1" dirty="0">
              <a:latin typeface="方正粗黑宋简体" panose="02000000000000000000" pitchFamily="2" charset="-122"/>
              <a:ea typeface="方正粗黑宋简体" panose="02000000000000000000" pitchFamily="2" charset="-122"/>
            </a:endParaRPr>
          </a:p>
        </p:txBody>
      </p:sp>
      <p:sp>
        <p:nvSpPr>
          <p:cNvPr id="118" name="TextBox 117"/>
          <p:cNvSpPr txBox="1"/>
          <p:nvPr/>
        </p:nvSpPr>
        <p:spPr>
          <a:xfrm>
            <a:off x="5363545" y="3793069"/>
            <a:ext cx="2324026" cy="400110"/>
          </a:xfrm>
          <a:prstGeom prst="rect">
            <a:avLst/>
          </a:prstGeom>
          <a:noFill/>
        </p:spPr>
        <p:txBody>
          <a:bodyPr wrap="square" rtlCol="0">
            <a:spAutoFit/>
          </a:bodyPr>
          <a:lstStyle>
            <a:defPPr>
              <a:defRPr lang="zh-CN"/>
            </a:defPPr>
            <a:lvl1pPr>
              <a:defRPr sz="2000" b="1">
                <a:solidFill>
                  <a:srgbClr val="0000CC"/>
                </a:solidFill>
                <a:latin typeface="方正粗黑宋简体" panose="02000000000000000000" pitchFamily="2" charset="-122"/>
                <a:ea typeface="方正粗黑宋简体" panose="02000000000000000000" pitchFamily="2" charset="-122"/>
              </a:defRPr>
            </a:lvl1pPr>
          </a:lstStyle>
          <a:p>
            <a:r>
              <a:rPr lang="en-US" altLang="zh-CN" dirty="0">
                <a:sym typeface="Century Schoolbook" panose="02040604050505020304" pitchFamily="18" charset="0"/>
              </a:rPr>
              <a:t>Part 3: E</a:t>
            </a:r>
            <a:r>
              <a:rPr lang="zh-CN" altLang="en-US" dirty="0">
                <a:sym typeface="Century Schoolbook" panose="02040604050505020304" pitchFamily="18" charset="0"/>
              </a:rPr>
              <a:t>nding</a:t>
            </a:r>
            <a:endParaRPr lang="en-US" altLang="zh-CN" dirty="0">
              <a:sym typeface="Century Schoolbook" panose="02040604050505020304" pitchFamily="18" charset="0"/>
            </a:endParaRPr>
          </a:p>
        </p:txBody>
      </p:sp>
      <p:sp>
        <p:nvSpPr>
          <p:cNvPr id="126" name="TextBox 125"/>
          <p:cNvSpPr txBox="1"/>
          <p:nvPr/>
        </p:nvSpPr>
        <p:spPr>
          <a:xfrm>
            <a:off x="1654179" y="5917921"/>
            <a:ext cx="738965" cy="307928"/>
          </a:xfrm>
          <a:prstGeom prst="rect">
            <a:avLst/>
          </a:prstGeom>
          <a:noFill/>
        </p:spPr>
        <p:txBody>
          <a:bodyPr wrap="none" lIns="61109" tIns="30555" rIns="61109" bIns="30555" rtlCol="0">
            <a:spAutoFit/>
          </a:bodyPr>
          <a:lstStyle/>
          <a:p>
            <a:r>
              <a:rPr lang="zh-CN" altLang="en-US" dirty="0"/>
              <a:t>延迟符</a:t>
            </a:r>
            <a:endParaRPr lang="zh-CN" altLang="en-US" dirty="0"/>
          </a:p>
        </p:txBody>
      </p:sp>
      <p:sp>
        <p:nvSpPr>
          <p:cNvPr id="43" name="AutoShape 34">
            <a:hlinkClick r:id="rId1" action="ppaction://hlinksldjump"/>
          </p:cNvPr>
          <p:cNvSpPr>
            <a:spLocks noChangeArrowheads="1"/>
          </p:cNvSpPr>
          <p:nvPr/>
        </p:nvSpPr>
        <p:spPr bwMode="auto">
          <a:xfrm>
            <a:off x="3294512" y="200984"/>
            <a:ext cx="2244639" cy="482204"/>
          </a:xfrm>
          <a:prstGeom prst="roundRect">
            <a:avLst>
              <a:gd name="adj" fmla="val 50000"/>
            </a:avLst>
          </a:prstGeom>
          <a:effectLst>
            <a:glow rad="228600">
              <a:schemeClr val="accent1">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sz="3600" b="1" dirty="0">
                <a:latin typeface="Century Schoolbook" panose="02040604050505020304" pitchFamily="18" charset="0"/>
                <a:sym typeface="Century Schoolbook" panose="02040604050505020304" pitchFamily="18" charset="0"/>
              </a:rPr>
              <a:t>Layout</a:t>
            </a:r>
            <a:endParaRPr lang="en-US" sz="3600" b="1" dirty="0">
              <a:latin typeface="Verdana" panose="020B0604030504040204" pitchFamily="34" charset="0"/>
              <a:ea typeface="DotumChe" pitchFamily="49" charset="-127"/>
              <a:sym typeface="Century Schoolbook" panose="02040604050505020304" pitchFamily="18" charset="0"/>
            </a:endParaRPr>
          </a:p>
        </p:txBody>
      </p:sp>
      <p:pic>
        <p:nvPicPr>
          <p:cNvPr id="27" name="图片 26" descr="水印"/>
          <p:cNvPicPr>
            <a:picLocks noChangeAspect="1"/>
          </p:cNvPicPr>
          <p:nvPr userDrawn="1"/>
        </p:nvPicPr>
        <p:blipFill>
          <a:blip r:embed="rId2"/>
          <a:stretch>
            <a:fillRect/>
          </a:stretch>
        </p:blipFill>
        <p:spPr>
          <a:xfrm>
            <a:off x="5302250" y="32385"/>
            <a:ext cx="3810635" cy="1233170"/>
          </a:xfrm>
          <a:prstGeom prst="rect">
            <a:avLst/>
          </a:prstGeom>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500" autoRev="1" fill="hold">
                                          <p:stCondLst>
                                            <p:cond delay="0"/>
                                          </p:stCondLst>
                                        </p:cTn>
                                        <p:tgtEl>
                                          <p:spTgt spid="21"/>
                                        </p:tgtEl>
                                        <p:attrNameLst>
                                          <p:attrName>ppt_w</p:attrName>
                                        </p:attrNameLst>
                                      </p:cBhvr>
                                    </p:anim>
                                    <p:anim by="(#ppt_w*0.50)" calcmode="lin" valueType="num">
                                      <p:cBhvr>
                                        <p:cTn id="12" dur="500" decel="50000" autoRev="1" fill="hold">
                                          <p:stCondLst>
                                            <p:cond delay="0"/>
                                          </p:stCondLst>
                                        </p:cTn>
                                        <p:tgtEl>
                                          <p:spTgt spid="21"/>
                                        </p:tgtEl>
                                        <p:attrNameLst>
                                          <p:attrName>ppt_x</p:attrName>
                                        </p:attrNameLst>
                                      </p:cBhvr>
                                    </p:anim>
                                    <p:anim from="(-#ppt_h/2)" to="(#ppt_y)" calcmode="lin" valueType="num">
                                      <p:cBhvr>
                                        <p:cTn id="13" dur="1000" fill="hold">
                                          <p:stCondLst>
                                            <p:cond delay="0"/>
                                          </p:stCondLst>
                                        </p:cTn>
                                        <p:tgtEl>
                                          <p:spTgt spid="21"/>
                                        </p:tgtEl>
                                        <p:attrNameLst>
                                          <p:attrName>ppt_y</p:attrName>
                                        </p:attrNameLst>
                                      </p:cBhvr>
                                    </p:anim>
                                    <p:animRot by="21600000">
                                      <p:cBhvr>
                                        <p:cTn id="14" dur="1000" fill="hold">
                                          <p:stCondLst>
                                            <p:cond delay="0"/>
                                          </p:stCondLst>
                                        </p:cTn>
                                        <p:tgtEl>
                                          <p:spTgt spid="21"/>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Effect transition="in" filter="fade">
                                      <p:cBhvr>
                                        <p:cTn id="78" dur="500"/>
                                        <p:tgtEl>
                                          <p:spTgt spid="17"/>
                                        </p:tgtEl>
                                      </p:cBhvr>
                                    </p:animEffect>
                                  </p:childTnLst>
                                </p:cTn>
                              </p:par>
                            </p:childTnLst>
                          </p:cTn>
                        </p:par>
                        <p:par>
                          <p:cTn id="79" fill="hold">
                            <p:stCondLst>
                              <p:cond delay="500"/>
                            </p:stCondLst>
                            <p:childTnLst>
                              <p:par>
                                <p:cTn id="80" presetID="2" presetClass="entr" presetSubtype="3" accel="52000" fill="hold"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2000" fill="hold"/>
                                        <p:tgtEl>
                                          <p:spTgt spid="18"/>
                                        </p:tgtEl>
                                        <p:attrNameLst>
                                          <p:attrName>ppt_x</p:attrName>
                                        </p:attrNameLst>
                                      </p:cBhvr>
                                      <p:tavLst>
                                        <p:tav tm="0">
                                          <p:val>
                                            <p:strVal val="1+#ppt_w/2"/>
                                          </p:val>
                                        </p:tav>
                                        <p:tav tm="100000">
                                          <p:val>
                                            <p:strVal val="#ppt_x"/>
                                          </p:val>
                                        </p:tav>
                                      </p:tavLst>
                                    </p:anim>
                                    <p:anim calcmode="lin" valueType="num">
                                      <p:cBhvr additive="base">
                                        <p:cTn id="83" dur="2000" fill="hold"/>
                                        <p:tgtEl>
                                          <p:spTgt spid="18"/>
                                        </p:tgtEl>
                                        <p:attrNameLst>
                                          <p:attrName>ppt_y</p:attrName>
                                        </p:attrNameLst>
                                      </p:cBhvr>
                                      <p:tavLst>
                                        <p:tav tm="0">
                                          <p:val>
                                            <p:strVal val="0-#ppt_h/2"/>
                                          </p:val>
                                        </p:tav>
                                        <p:tav tm="100000">
                                          <p:val>
                                            <p:strVal val="#ppt_y"/>
                                          </p:val>
                                        </p:tav>
                                      </p:tavLst>
                                    </p:anim>
                                  </p:childTnLst>
                                </p:cTn>
                              </p:par>
                              <p:par>
                                <p:cTn id="84" presetID="2" presetClass="entr" presetSubtype="12" accel="52000" fill="hold" nodeType="with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2000" fill="hold"/>
                                        <p:tgtEl>
                                          <p:spTgt spid="24"/>
                                        </p:tgtEl>
                                        <p:attrNameLst>
                                          <p:attrName>ppt_x</p:attrName>
                                        </p:attrNameLst>
                                      </p:cBhvr>
                                      <p:tavLst>
                                        <p:tav tm="0">
                                          <p:val>
                                            <p:strVal val="0-#ppt_w/2"/>
                                          </p:val>
                                        </p:tav>
                                        <p:tav tm="100000">
                                          <p:val>
                                            <p:strVal val="#ppt_x"/>
                                          </p:val>
                                        </p:tav>
                                      </p:tavLst>
                                    </p:anim>
                                    <p:anim calcmode="lin" valueType="num">
                                      <p:cBhvr additive="base">
                                        <p:cTn id="87" dur="2000" fill="hold"/>
                                        <p:tgtEl>
                                          <p:spTgt spid="24"/>
                                        </p:tgtEl>
                                        <p:attrNameLst>
                                          <p:attrName>ppt_y</p:attrName>
                                        </p:attrNameLst>
                                      </p:cBhvr>
                                      <p:tavLst>
                                        <p:tav tm="0">
                                          <p:val>
                                            <p:strVal val="1+#ppt_h/2"/>
                                          </p:val>
                                        </p:tav>
                                        <p:tav tm="100000">
                                          <p:val>
                                            <p:strVal val="#ppt_y"/>
                                          </p:val>
                                        </p:tav>
                                      </p:tavLst>
                                    </p:anim>
                                  </p:childTnLst>
                                </p:cTn>
                              </p:par>
                              <p:par>
                                <p:cTn id="88" presetID="2" presetClass="entr" presetSubtype="3" accel="52000" fill="hold" nodeType="with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additive="base">
                                        <p:cTn id="90" dur="2000" fill="hold"/>
                                        <p:tgtEl>
                                          <p:spTgt spid="3"/>
                                        </p:tgtEl>
                                        <p:attrNameLst>
                                          <p:attrName>ppt_x</p:attrName>
                                        </p:attrNameLst>
                                      </p:cBhvr>
                                      <p:tavLst>
                                        <p:tav tm="0">
                                          <p:val>
                                            <p:strVal val="1+#ppt_w/2"/>
                                          </p:val>
                                        </p:tav>
                                        <p:tav tm="100000">
                                          <p:val>
                                            <p:strVal val="#ppt_x"/>
                                          </p:val>
                                        </p:tav>
                                      </p:tavLst>
                                    </p:anim>
                                    <p:anim calcmode="lin" valueType="num">
                                      <p:cBhvr additive="base">
                                        <p:cTn id="91" dur="2000" fill="hold"/>
                                        <p:tgtEl>
                                          <p:spTgt spid="3"/>
                                        </p:tgtEl>
                                        <p:attrNameLst>
                                          <p:attrName>ppt_y</p:attrName>
                                        </p:attrNameLst>
                                      </p:cBhvr>
                                      <p:tavLst>
                                        <p:tav tm="0">
                                          <p:val>
                                            <p:strVal val="0-#ppt_h/2"/>
                                          </p:val>
                                        </p:tav>
                                        <p:tav tm="100000">
                                          <p:val>
                                            <p:strVal val="#ppt_y"/>
                                          </p:val>
                                        </p:tav>
                                      </p:tavLst>
                                    </p:anim>
                                  </p:childTnLst>
                                </p:cTn>
                              </p:par>
                            </p:childTnLst>
                          </p:cTn>
                        </p:par>
                        <p:par>
                          <p:cTn id="92" fill="hold">
                            <p:stCondLst>
                              <p:cond delay="2500"/>
                            </p:stCondLst>
                            <p:childTnLst>
                              <p:par>
                                <p:cTn id="93" presetID="10" presetClass="entr" presetSubtype="0" fill="hold" grpId="0" nodeType="afterEffect">
                                  <p:stCondLst>
                                    <p:cond delay="0"/>
                                  </p:stCondLst>
                                  <p:childTnLst>
                                    <p:set>
                                      <p:cBhvr>
                                        <p:cTn id="94" dur="1" fill="hold">
                                          <p:stCondLst>
                                            <p:cond delay="0"/>
                                          </p:stCondLst>
                                        </p:cTn>
                                        <p:tgtEl>
                                          <p:spTgt spid="126"/>
                                        </p:tgtEl>
                                        <p:attrNameLst>
                                          <p:attrName>style.visibility</p:attrName>
                                        </p:attrNameLst>
                                      </p:cBhvr>
                                      <p:to>
                                        <p:strVal val="visible"/>
                                      </p:to>
                                    </p:set>
                                    <p:animEffect transition="in" filter="fade">
                                      <p:cBhvr>
                                        <p:cTn id="95" dur="500"/>
                                        <p:tgtEl>
                                          <p:spTgt spid="126"/>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115"/>
                                        </p:tgtEl>
                                        <p:attrNameLst>
                                          <p:attrName>style.visibility</p:attrName>
                                        </p:attrNameLst>
                                      </p:cBhvr>
                                      <p:to>
                                        <p:strVal val="visible"/>
                                      </p:to>
                                    </p:set>
                                    <p:animEffect transition="in" filter="fade">
                                      <p:cBhvr>
                                        <p:cTn id="100" dur="1000"/>
                                        <p:tgtEl>
                                          <p:spTgt spid="115"/>
                                        </p:tgtEl>
                                      </p:cBhvr>
                                    </p:animEffect>
                                    <p:anim calcmode="lin" valueType="num">
                                      <p:cBhvr>
                                        <p:cTn id="101" dur="1000" fill="hold"/>
                                        <p:tgtEl>
                                          <p:spTgt spid="115"/>
                                        </p:tgtEl>
                                        <p:attrNameLst>
                                          <p:attrName>ppt_x</p:attrName>
                                        </p:attrNameLst>
                                      </p:cBhvr>
                                      <p:tavLst>
                                        <p:tav tm="0">
                                          <p:val>
                                            <p:strVal val="#ppt_x"/>
                                          </p:val>
                                        </p:tav>
                                        <p:tav tm="100000">
                                          <p:val>
                                            <p:strVal val="#ppt_x"/>
                                          </p:val>
                                        </p:tav>
                                      </p:tavLst>
                                    </p:anim>
                                    <p:anim calcmode="lin" valueType="num">
                                      <p:cBhvr>
                                        <p:cTn id="102"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fade">
                                      <p:cBhvr>
                                        <p:cTn id="107" dur="1000"/>
                                        <p:tgtEl>
                                          <p:spTgt spid="112"/>
                                        </p:tgtEl>
                                      </p:cBhvr>
                                    </p:animEffect>
                                    <p:anim calcmode="lin" valueType="num">
                                      <p:cBhvr>
                                        <p:cTn id="108" dur="1000" fill="hold"/>
                                        <p:tgtEl>
                                          <p:spTgt spid="112"/>
                                        </p:tgtEl>
                                        <p:attrNameLst>
                                          <p:attrName>ppt_x</p:attrName>
                                        </p:attrNameLst>
                                      </p:cBhvr>
                                      <p:tavLst>
                                        <p:tav tm="0">
                                          <p:val>
                                            <p:strVal val="#ppt_x"/>
                                          </p:val>
                                        </p:tav>
                                        <p:tav tm="100000">
                                          <p:val>
                                            <p:strVal val="#ppt_x"/>
                                          </p:val>
                                        </p:tav>
                                      </p:tavLst>
                                    </p:anim>
                                    <p:anim calcmode="lin" valueType="num">
                                      <p:cBhvr>
                                        <p:cTn id="109"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118">
                                            <p:txEl>
                                              <p:pRg st="0" end="0"/>
                                            </p:txEl>
                                          </p:spTgt>
                                        </p:tgtEl>
                                        <p:attrNameLst>
                                          <p:attrName>style.visibility</p:attrName>
                                        </p:attrNameLst>
                                      </p:cBhvr>
                                      <p:to>
                                        <p:strVal val="visible"/>
                                      </p:to>
                                    </p:set>
                                    <p:animEffect transition="in" filter="fade">
                                      <p:cBhvr>
                                        <p:cTn id="114" dur="1000"/>
                                        <p:tgtEl>
                                          <p:spTgt spid="118">
                                            <p:txEl>
                                              <p:pRg st="0" end="0"/>
                                            </p:txEl>
                                          </p:spTgt>
                                        </p:tgtEl>
                                      </p:cBhvr>
                                    </p:animEffect>
                                    <p:anim calcmode="lin" valueType="num">
                                      <p:cBhvr>
                                        <p:cTn id="115"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16"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1" grpId="0"/>
      <p:bldP spid="22" grpId="0"/>
      <p:bldP spid="112" grpId="0"/>
      <p:bldP spid="115" grpId="0"/>
      <p:bldP spid="1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0" y="1643056"/>
            <a:ext cx="9144000" cy="2400657"/>
          </a:xfrm>
          <a:prstGeom prst="rect">
            <a:avLst/>
          </a:prstGeom>
          <a:solidFill>
            <a:schemeClr val="accent4"/>
          </a:solidFill>
          <a:ln>
            <a:noFill/>
          </a:ln>
          <a:effectLst>
            <a:softEdge rad="635000"/>
          </a:effec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spAutoFit/>
          </a:bodyPr>
          <a:lstStyle/>
          <a:p>
            <a:pPr lvl="0" algn="just">
              <a:lnSpc>
                <a:spcPct val="150000"/>
              </a:lnSpc>
              <a:spcAft>
                <a:spcPts val="0"/>
              </a:spcAft>
            </a:pPr>
            <a:r>
              <a:rPr lang="en-US" altLang="zh-CN" sz="20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I’m </a:t>
            </a:r>
            <a:r>
              <a:rPr lang="en-US" altLang="zh-CN" sz="2000" b="1" kern="100" spc="35"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extremely grateful/thankful to </a:t>
            </a:r>
            <a:r>
              <a:rPr lang="en-US" altLang="zh-CN" sz="20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you for your unselfish assistance during...</a:t>
            </a:r>
            <a:endParaRPr lang="en-US" altLang="zh-CN" sz="2000" b="1" kern="100" dirty="0">
              <a:latin typeface="Times New Roman" panose="02020603050405020304" pitchFamily="18" charset="0"/>
              <a:ea typeface="等线" panose="02010600030101010101" charset="-122"/>
              <a:cs typeface="Times New Roman" panose="02020603050405020304" pitchFamily="18" charset="0"/>
            </a:endParaRPr>
          </a:p>
          <a:p>
            <a:pPr lvl="0" algn="just">
              <a:lnSpc>
                <a:spcPct val="150000"/>
              </a:lnSpc>
              <a:spcAft>
                <a:spcPts val="0"/>
              </a:spcAft>
            </a:pPr>
            <a:r>
              <a:rPr lang="en-US" altLang="zh-CN" sz="2000" b="1" kern="100" spc="35" dirty="0">
                <a:solidFill>
                  <a:srgbClr val="000000"/>
                </a:solidFill>
                <a:latin typeface="Times New Roman" panose="02020603050405020304" pitchFamily="18" charset="0"/>
                <a:ea typeface="等线" panose="02010600030101010101" charset="-122"/>
                <a:cs typeface="Times New Roman" panose="02020603050405020304" pitchFamily="18" charset="0"/>
              </a:rPr>
              <a:t>2. </a:t>
            </a:r>
            <a:r>
              <a:rPr lang="en-US" altLang="zh-CN" sz="20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I’m writing to </a:t>
            </a:r>
            <a:r>
              <a:rPr lang="en-US" altLang="zh-CN" sz="2000" b="1" kern="100" spc="35"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convey/express my gratitude </a:t>
            </a:r>
            <a:r>
              <a:rPr lang="en-US" altLang="zh-CN" sz="20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for your kind/generous help during...</a:t>
            </a:r>
            <a:endParaRPr lang="zh-CN" altLang="zh-CN" sz="2000" b="1" kern="100" dirty="0">
              <a:latin typeface="Times New Roman" panose="02020603050405020304" pitchFamily="18" charset="0"/>
              <a:ea typeface="等线" panose="02010600030101010101" charset="-122"/>
              <a:cs typeface="Times New Roman" panose="02020603050405020304" pitchFamily="18" charset="0"/>
            </a:endParaRPr>
          </a:p>
          <a:p>
            <a:pPr lvl="0" algn="just">
              <a:lnSpc>
                <a:spcPct val="150000"/>
              </a:lnSpc>
              <a:spcAft>
                <a:spcPts val="0"/>
              </a:spcAft>
            </a:pPr>
            <a:r>
              <a:rPr lang="en-US" altLang="zh-CN" sz="20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 I’d like to take this opportunity to </a:t>
            </a:r>
            <a:r>
              <a:rPr lang="en-US" altLang="zh-CN" sz="2000" b="1" kern="100" spc="35"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express my great appreciation </a:t>
            </a:r>
            <a:r>
              <a:rPr lang="en-US" altLang="zh-CN" sz="20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for your timely help, </a:t>
            </a:r>
            <a:r>
              <a:rPr lang="en-US" altLang="zh-CN" sz="2000" b="1" kern="100" spc="35"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patient guidance and positive support</a:t>
            </a:r>
            <a:r>
              <a:rPr lang="en-US" altLang="zh-CN" sz="20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000" b="1" kern="100" dirty="0">
              <a:latin typeface="Times New Roman" panose="02020603050405020304" pitchFamily="18" charset="0"/>
              <a:ea typeface="等线" panose="02010600030101010101" charset="-122"/>
              <a:cs typeface="Times New Roman" panose="02020603050405020304" pitchFamily="18" charset="0"/>
            </a:endParaRPr>
          </a:p>
        </p:txBody>
      </p:sp>
      <p:sp>
        <p:nvSpPr>
          <p:cNvPr id="3" name="标题 3"/>
          <p:cNvSpPr txBox="1">
            <a:spLocks noChangeArrowheads="1"/>
          </p:cNvSpPr>
          <p:nvPr/>
        </p:nvSpPr>
        <p:spPr bwMode="auto">
          <a:xfrm>
            <a:off x="0" y="500048"/>
            <a:ext cx="9144000" cy="1015663"/>
          </a:xfrm>
          <a:prstGeom prst="rect">
            <a:avLst/>
          </a:prstGeom>
          <a:noFill/>
          <a:ln w="9525">
            <a:noFill/>
            <a:miter lim="800000"/>
          </a:ln>
        </p:spPr>
        <p:txBody>
          <a:bodyPr wrap="square">
            <a:spAutoFit/>
          </a:bodyPr>
          <a:lstStyle/>
          <a:p>
            <a:pPr eaLnBrk="0" hangingPunct="0"/>
            <a:r>
              <a:rPr lang="en-US" altLang="zh-CN" sz="2000" b="1" dirty="0">
                <a:solidFill>
                  <a:srgbClr val="0000CC"/>
                </a:solidFill>
                <a:latin typeface="+mj-lt"/>
                <a:ea typeface="华文楷体" panose="02010600040101010101" pitchFamily="2" charset="-122"/>
              </a:rPr>
              <a:t>Part 1: Purpose of writing the letter</a:t>
            </a:r>
            <a:endParaRPr lang="en-US" altLang="zh-CN" sz="2000" b="1" dirty="0">
              <a:solidFill>
                <a:srgbClr val="0000CC"/>
              </a:solidFill>
              <a:latin typeface="+mj-lt"/>
              <a:ea typeface="华文楷体" panose="02010600040101010101" pitchFamily="2" charset="-122"/>
            </a:endParaRPr>
          </a:p>
          <a:p>
            <a:pPr eaLnBrk="0" hangingPunct="0"/>
            <a:endParaRPr lang="en-US" altLang="zh-CN" sz="2000" b="1" dirty="0">
              <a:solidFill>
                <a:srgbClr val="0000CC"/>
              </a:solidFill>
              <a:latin typeface="+mj-lt"/>
              <a:ea typeface="华文楷体" panose="02010600040101010101" pitchFamily="2" charset="-122"/>
            </a:endParaRPr>
          </a:p>
          <a:p>
            <a:pPr eaLnBrk="0" hangingPunct="0"/>
            <a:r>
              <a:rPr lang="zh-CN" altLang="zh-CN" sz="2000" b="1" kern="100" dirty="0">
                <a:solidFill>
                  <a:srgbClr val="3762FE"/>
                </a:solidFill>
                <a:latin typeface="+mj-lt"/>
                <a:ea typeface="华文中宋" panose="02010600040101010101" charset="-122"/>
                <a:cs typeface="Times New Roman" panose="02020603050405020304"/>
              </a:rPr>
              <a:t>开头</a:t>
            </a:r>
            <a:r>
              <a:rPr lang="zh-CN" altLang="zh-CN" sz="2000" b="1" kern="100" dirty="0">
                <a:latin typeface="+mj-lt"/>
                <a:ea typeface="华文中宋" panose="02010600040101010101" charset="-122"/>
                <a:cs typeface="Times New Roman" panose="02020603050405020304"/>
              </a:rPr>
              <a:t>：表示</a:t>
            </a:r>
            <a:r>
              <a:rPr lang="zh-CN" altLang="en-US" sz="2000" b="1" kern="100" dirty="0">
                <a:solidFill>
                  <a:srgbClr val="3762FE"/>
                </a:solidFill>
                <a:latin typeface="+mj-lt"/>
                <a:ea typeface="华文中宋" panose="02010600040101010101" charset="-122"/>
                <a:cs typeface="Times New Roman" panose="02020603050405020304"/>
              </a:rPr>
              <a:t>开心</a:t>
            </a:r>
            <a:r>
              <a:rPr lang="zh-CN" altLang="zh-CN" sz="2000" b="1" kern="100" dirty="0">
                <a:latin typeface="+mj-lt"/>
                <a:ea typeface="华文中宋" panose="02010600040101010101" charset="-122"/>
                <a:cs typeface="Times New Roman" panose="02020603050405020304"/>
              </a:rPr>
              <a:t>，表达</a:t>
            </a:r>
            <a:r>
              <a:rPr lang="zh-CN" altLang="zh-CN" sz="2000" b="1" kern="100" dirty="0">
                <a:solidFill>
                  <a:srgbClr val="3762FE"/>
                </a:solidFill>
                <a:latin typeface="+mj-lt"/>
                <a:ea typeface="华文中宋" panose="02010600040101010101" charset="-122"/>
                <a:cs typeface="Times New Roman" panose="02020603050405020304"/>
              </a:rPr>
              <a:t>问候</a:t>
            </a:r>
            <a:r>
              <a:rPr lang="zh-CN" altLang="zh-CN" sz="2000" b="1" kern="100" dirty="0">
                <a:latin typeface="+mj-lt"/>
                <a:ea typeface="华文中宋" panose="02010600040101010101" charset="-122"/>
                <a:cs typeface="Times New Roman" panose="02020603050405020304"/>
              </a:rPr>
              <a:t>，对写信提供</a:t>
            </a:r>
            <a:r>
              <a:rPr lang="zh-CN" altLang="en-US" sz="2000" b="1" kern="100" dirty="0">
                <a:latin typeface="+mj-lt"/>
                <a:ea typeface="华文中宋" panose="02010600040101010101" charset="-122"/>
                <a:cs typeface="Times New Roman" panose="02020603050405020304"/>
              </a:rPr>
              <a:t>援</a:t>
            </a:r>
            <a:r>
              <a:rPr lang="zh-CN" altLang="zh-CN" sz="2000" b="1" kern="100" dirty="0">
                <a:latin typeface="+mj-lt"/>
                <a:ea typeface="华文中宋" panose="02010600040101010101" charset="-122"/>
                <a:cs typeface="Times New Roman" panose="02020603050405020304"/>
              </a:rPr>
              <a:t>助的事件主题进行</a:t>
            </a:r>
            <a:r>
              <a:rPr lang="zh-CN" altLang="zh-CN" sz="2000" b="1" kern="100" dirty="0">
                <a:solidFill>
                  <a:srgbClr val="3762FE"/>
                </a:solidFill>
                <a:latin typeface="+mj-lt"/>
                <a:ea typeface="华文中宋" panose="02010600040101010101" charset="-122"/>
                <a:cs typeface="Times New Roman" panose="02020603050405020304"/>
              </a:rPr>
              <a:t>点题并表</a:t>
            </a:r>
            <a:r>
              <a:rPr lang="zh-CN" altLang="en-US" sz="2000" b="1" kern="100" dirty="0">
                <a:solidFill>
                  <a:srgbClr val="3762FE"/>
                </a:solidFill>
                <a:latin typeface="+mj-lt"/>
                <a:ea typeface="华文中宋" panose="02010600040101010101" charset="-122"/>
                <a:cs typeface="Times New Roman" panose="02020603050405020304"/>
              </a:rPr>
              <a:t>达</a:t>
            </a:r>
            <a:r>
              <a:rPr lang="zh-CN" altLang="zh-CN" sz="2000" b="1" kern="100" dirty="0">
                <a:solidFill>
                  <a:srgbClr val="3762FE"/>
                </a:solidFill>
                <a:latin typeface="+mj-lt"/>
                <a:ea typeface="华文中宋" panose="02010600040101010101" charset="-122"/>
                <a:cs typeface="Times New Roman" panose="02020603050405020304"/>
              </a:rPr>
              <a:t>谢意</a:t>
            </a:r>
            <a:r>
              <a:rPr lang="zh-CN" altLang="zh-CN" sz="2000" b="1" kern="100" dirty="0">
                <a:latin typeface="+mj-lt"/>
                <a:ea typeface="华文中宋" panose="02010600040101010101" charset="-122"/>
                <a:cs typeface="Times New Roman" panose="02020603050405020304"/>
              </a:rPr>
              <a:t>。</a:t>
            </a:r>
            <a:endParaRPr lang="zh-CN" altLang="en-US" sz="2000" b="1" dirty="0">
              <a:solidFill>
                <a:srgbClr val="0000CC"/>
              </a:solidFill>
              <a:latin typeface="+mj-lt"/>
              <a:ea typeface="华文楷体" panose="02010600040101010101" pitchFamily="2" charset="-122"/>
            </a:endParaRPr>
          </a:p>
        </p:txBody>
      </p:sp>
      <p:sp>
        <p:nvSpPr>
          <p:cNvPr id="4" name="AutoShape 34">
            <a:hlinkClick r:id="rId1" action="ppaction://hlinksldjump"/>
          </p:cNvPr>
          <p:cNvSpPr>
            <a:spLocks noChangeArrowheads="1"/>
          </p:cNvSpPr>
          <p:nvPr/>
        </p:nvSpPr>
        <p:spPr bwMode="auto">
          <a:xfrm>
            <a:off x="2000232" y="142858"/>
            <a:ext cx="3786214" cy="321469"/>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sz="2600" b="1" dirty="0">
                <a:latin typeface="Century Schoolbook" panose="02040604050505020304" pitchFamily="18" charset="0"/>
                <a:sym typeface="Century Schoolbook" panose="02040604050505020304" pitchFamily="18" charset="0"/>
              </a:rPr>
              <a:t>Writing preparations</a:t>
            </a:r>
            <a:endParaRPr lang="en-US" sz="2600" b="1" dirty="0">
              <a:latin typeface="Verdana" panose="020B0604030504040204" pitchFamily="34" charset="0"/>
              <a:ea typeface="DotumChe" pitchFamily="49" charset="-127"/>
              <a:sym typeface="Century Schoolbook" panose="02040604050505020304" pitchFamily="18" charset="0"/>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 calcmode="lin" valueType="num">
                                      <p:cBhvr additive="base">
                                        <p:cTn id="12"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21507">
                                            <p:txEl>
                                              <p:pRg st="1" end="1"/>
                                            </p:txEl>
                                          </p:spTgt>
                                        </p:tgtEl>
                                        <p:attrNameLst>
                                          <p:attrName>style.visibility</p:attrName>
                                        </p:attrNameLst>
                                      </p:cBhvr>
                                      <p:to>
                                        <p:strVal val="visible"/>
                                      </p:to>
                                    </p:set>
                                    <p:anim calcmode="lin" valueType="num">
                                      <p:cBhvr additive="base">
                                        <p:cTn id="17"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21507">
                                            <p:txEl>
                                              <p:pRg st="2" end="2"/>
                                            </p:txEl>
                                          </p:spTgt>
                                        </p:tgtEl>
                                        <p:attrNameLst>
                                          <p:attrName>style.visibility</p:attrName>
                                        </p:attrNameLst>
                                      </p:cBhvr>
                                      <p:to>
                                        <p:strVal val="visible"/>
                                      </p:to>
                                    </p:set>
                                    <p:anim calcmode="lin" valueType="num">
                                      <p:cBhvr additive="base">
                                        <p:cTn id="22"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3" grpId="0"/>
    </p:bldLst>
  </p:timing>
</p:sld>
</file>

<file path=ppt/theme/theme1.xml><?xml version="1.0" encoding="utf-8"?>
<a:theme xmlns:a="http://schemas.openxmlformats.org/drawingml/2006/main" name="Office 主题​​">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8567</Words>
  <Application>WPS 演示</Application>
  <PresentationFormat>全屏显示(16:9)</PresentationFormat>
  <Paragraphs>337</Paragraphs>
  <Slides>27</Slides>
  <Notes>1</Notes>
  <HiddenSlides>0</HiddenSlides>
  <MMClips>0</MMClips>
  <ScaleCrop>false</ScaleCrop>
  <HeadingPairs>
    <vt:vector size="6" baseType="variant">
      <vt:variant>
        <vt:lpstr>已用的字体</vt:lpstr>
      </vt:variant>
      <vt:variant>
        <vt:i4>37</vt:i4>
      </vt:variant>
      <vt:variant>
        <vt:lpstr>主题</vt:lpstr>
      </vt:variant>
      <vt:variant>
        <vt:i4>1</vt:i4>
      </vt:variant>
      <vt:variant>
        <vt:lpstr>幻灯片标题</vt:lpstr>
      </vt:variant>
      <vt:variant>
        <vt:i4>27</vt:i4>
      </vt:variant>
    </vt:vector>
  </HeadingPairs>
  <TitlesOfParts>
    <vt:vector size="65" baseType="lpstr">
      <vt:lpstr>Arial</vt:lpstr>
      <vt:lpstr>宋体</vt:lpstr>
      <vt:lpstr>Wingdings</vt:lpstr>
      <vt:lpstr>Calibri</vt:lpstr>
      <vt:lpstr>华文行楷</vt:lpstr>
      <vt:lpstr>Verdana</vt:lpstr>
      <vt:lpstr>DotumChe</vt:lpstr>
      <vt:lpstr>Adobe Myungjo Std M</vt:lpstr>
      <vt:lpstr>Comic Sans MS</vt:lpstr>
      <vt:lpstr>华文楷体</vt:lpstr>
      <vt:lpstr>Century Schoolbook</vt:lpstr>
      <vt:lpstr>Book Antiqua</vt:lpstr>
      <vt:lpstr>楷体_GB2312</vt:lpstr>
      <vt:lpstr>华文隶书</vt:lpstr>
      <vt:lpstr>微软雅黑</vt:lpstr>
      <vt:lpstr>方正粗黑宋简体</vt:lpstr>
      <vt:lpstr>仿宋_GB2312</vt:lpstr>
      <vt:lpstr>Arial</vt:lpstr>
      <vt:lpstr>DFGothic-EB</vt:lpstr>
      <vt:lpstr>★日文毛笔</vt:lpstr>
      <vt:lpstr>Times New Roman</vt:lpstr>
      <vt:lpstr>等线</vt:lpstr>
      <vt:lpstr>华文中宋</vt:lpstr>
      <vt:lpstr>Times New Roman</vt:lpstr>
      <vt:lpstr>Calibri Light</vt:lpstr>
      <vt:lpstr>Arial Unicode MS</vt:lpstr>
      <vt:lpstr>等线 Light</vt:lpstr>
      <vt:lpstr>Browallia New</vt:lpstr>
      <vt:lpstr>Calibri</vt:lpstr>
      <vt:lpstr>Cambria</vt:lpstr>
      <vt:lpstr>Cambria Math</vt:lpstr>
      <vt:lpstr>Script MT Bold</vt:lpstr>
      <vt:lpstr>Book Antiqua</vt:lpstr>
      <vt:lpstr>HelveticaNeue</vt:lpstr>
      <vt:lpstr>NumberOnly</vt:lpstr>
      <vt:lpstr>华文新魏</vt:lpstr>
      <vt:lpstr>Microsoft Sans Serif</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fs98</dc:creator>
  <cp:lastModifiedBy>南山有谷堆</cp:lastModifiedBy>
  <cp:revision>284</cp:revision>
  <dcterms:created xsi:type="dcterms:W3CDTF">2014-03-25T23:05:00Z</dcterms:created>
  <dcterms:modified xsi:type="dcterms:W3CDTF">2020-11-13T01:56:08Z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