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85" r:id="rId4"/>
    <p:sldId id="272" r:id="rId5"/>
    <p:sldId id="259" r:id="rId6"/>
    <p:sldId id="257" r:id="rId7"/>
    <p:sldId id="260" r:id="rId8"/>
    <p:sldId id="261" r:id="rId9"/>
    <p:sldId id="262" r:id="rId10"/>
    <p:sldId id="263" r:id="rId11"/>
    <p:sldId id="264" r:id="rId12"/>
    <p:sldId id="265" r:id="rId13"/>
    <p:sldId id="266" r:id="rId14"/>
    <p:sldId id="269" r:id="rId15"/>
    <p:sldId id="268" r:id="rId16"/>
    <p:sldId id="270"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initials="M" lastIdx="0" clrIdx="0"/>
  <p:cmAuthor id="75" name="作者" initials="A" lastIdx="0" clrIdx="24"/>
  <p:cmAuthor id="2" name="vfy" initials="v"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bg1"/>
        </a:solidFill>
        <a:effectLst/>
      </p:bgPr>
    </p:bg>
    <p:spTree>
      <p:nvGrpSpPr>
        <p:cNvPr id="1" name=""/>
        <p:cNvGrpSpPr/>
        <p:nvPr/>
      </p:nvGrpSpPr>
      <p:grpSpPr/>
      <p:pic>
        <p:nvPicPr>
          <p:cNvPr id="2050" name="Picture 122"/>
          <p:cNvPicPr>
            <a:picLocks noChangeAspect="1"/>
          </p:cNvPicPr>
          <p:nvPr/>
        </p:nvPicPr>
        <p:blipFill>
          <a:blip r:embed="rId2">
            <a:clrChange>
              <a:clrFrom>
                <a:srgbClr val="FFFFFF"/>
              </a:clrFrom>
              <a:clrTo>
                <a:srgbClr val="FFFFFF">
                  <a:alpha val="0"/>
                </a:srgbClr>
              </a:clrTo>
            </a:clrChange>
          </a:blip>
          <a:stretch>
            <a:fillRect/>
          </a:stretch>
        </p:blipFill>
        <p:spPr>
          <a:xfrm>
            <a:off x="0" y="4343400"/>
            <a:ext cx="9144000" cy="2528888"/>
          </a:xfrm>
          <a:prstGeom prst="rect">
            <a:avLst/>
          </a:prstGeom>
          <a:noFill/>
          <a:ln w="9525">
            <a:noFill/>
          </a:ln>
        </p:spPr>
      </p:pic>
      <p:sp>
        <p:nvSpPr>
          <p:cNvPr id="2051" name="标题 2050"/>
          <p:cNvSpPr/>
          <p:nvPr>
            <p:ph type="ctrTitle"/>
          </p:nvPr>
        </p:nvSpPr>
        <p:spPr>
          <a:xfrm>
            <a:off x="637920" y="1628775"/>
            <a:ext cx="7771680" cy="1470025"/>
          </a:xfrm>
          <a:prstGeom prst="rect">
            <a:avLst/>
          </a:prstGeom>
          <a:noFill/>
          <a:ln w="9525">
            <a:noFill/>
          </a:ln>
        </p:spPr>
        <p:txBody>
          <a:bodyPr anchor="ctr"/>
          <a:lstStyle>
            <a:lvl1pPr lvl="0" algn="ctr">
              <a:buClrTx/>
              <a:buSzTx/>
              <a:buFontTx/>
              <a:defRPr sz="2700">
                <a:solidFill>
                  <a:schemeClr val="tx1"/>
                </a:solidFill>
              </a:defRPr>
            </a:lvl1pPr>
          </a:lstStyle>
          <a:p>
            <a:pPr lvl="0"/>
            <a:r>
              <a:rPr lang="ko-KR" altLang="en-US"/>
              <a:t>单击此处编辑母版标题样式</a:t>
            </a:r>
            <a:endParaRPr lang="ko-KR" altLang="en-US"/>
          </a:p>
        </p:txBody>
      </p:sp>
      <p:sp>
        <p:nvSpPr>
          <p:cNvPr id="2052" name="副标题 2051"/>
          <p:cNvSpPr/>
          <p:nvPr>
            <p:ph type="subTitle" idx="1"/>
          </p:nvPr>
        </p:nvSpPr>
        <p:spPr>
          <a:xfrm>
            <a:off x="1372320" y="3098800"/>
            <a:ext cx="6400800" cy="623888"/>
          </a:xfrm>
          <a:prstGeom prst="rect">
            <a:avLst/>
          </a:prstGeom>
          <a:noFill/>
          <a:ln w="9525">
            <a:noFill/>
          </a:ln>
        </p:spPr>
        <p:txBody>
          <a:bodyPr anchor="t"/>
          <a:lstStyle>
            <a:lvl1pPr marL="0" lvl="0" indent="0" algn="ctr">
              <a:buClr>
                <a:srgbClr val="66CCFF"/>
              </a:buClr>
              <a:buSzPct val="100000"/>
              <a:buFont typeface="Wingdings" panose="05000000000000000000" pitchFamily="2" charset="2"/>
              <a:buNone/>
              <a:defRPr/>
            </a:lvl1pPr>
            <a:lvl2pPr marL="337185" lvl="1" indent="0" algn="ctr">
              <a:buClr>
                <a:srgbClr val="0099FF"/>
              </a:buClr>
              <a:buSzPct val="80000"/>
              <a:buFont typeface="Wingdings" panose="05000000000000000000" pitchFamily="2" charset="2"/>
              <a:buNone/>
              <a:defRPr>
                <a:ea typeface="Gulim" pitchFamily="34" charset="-127"/>
              </a:defRPr>
            </a:lvl2pPr>
            <a:lvl3pPr marL="668020" lvl="2" indent="0" algn="ctr">
              <a:buClr>
                <a:srgbClr val="0066CC"/>
              </a:buClr>
              <a:buSzPct val="80000"/>
              <a:buFont typeface="Wingdings" panose="05000000000000000000" pitchFamily="2" charset="2"/>
              <a:buNone/>
              <a:defRPr>
                <a:ea typeface="Gulim" pitchFamily="34" charset="-127"/>
              </a:defRPr>
            </a:lvl3pPr>
            <a:lvl4pPr marL="971550" lvl="3" indent="0" algn="ctr">
              <a:buClr>
                <a:srgbClr val="000099"/>
              </a:buClr>
              <a:buSzPct val="80000"/>
              <a:buFont typeface="Wingdings" panose="05000000000000000000" pitchFamily="2" charset="2"/>
              <a:buNone/>
              <a:defRPr>
                <a:ea typeface="Gulim" pitchFamily="34" charset="-127"/>
              </a:defRPr>
            </a:lvl4pPr>
            <a:lvl5pPr marL="1261745" lvl="4" indent="0" algn="ctr">
              <a:buClr>
                <a:schemeClr val="tx1"/>
              </a:buClr>
              <a:buSzPct val="80000"/>
              <a:buFont typeface="Wingdings" panose="05000000000000000000" pitchFamily="2" charset="2"/>
              <a:buNone/>
              <a:defRPr>
                <a:ea typeface="Gulim" pitchFamily="34" charset="-127"/>
              </a:defRPr>
            </a:lvl5pPr>
          </a:lstStyle>
          <a:p>
            <a:pPr lvl="0"/>
            <a:r>
              <a:rPr lang="ko-KR" altLang="en-US"/>
              <a:t>单击此处编辑母版副标题样式</a:t>
            </a:r>
            <a:endParaRPr lang="ko-KR" altLang="en-US"/>
          </a:p>
        </p:txBody>
      </p:sp>
      <p:sp>
        <p:nvSpPr>
          <p:cNvPr id="2053" name="日期占位符 2052"/>
          <p:cNvSpPr/>
          <p:nvPr>
            <p:ph type="dt" sz="half" idx="2"/>
          </p:nvPr>
        </p:nvSpPr>
        <p:spPr>
          <a:xfrm>
            <a:off x="457920" y="6245225"/>
            <a:ext cx="2132640" cy="476250"/>
          </a:xfrm>
          <a:prstGeom prst="rect">
            <a:avLst/>
          </a:prstGeom>
          <a:noFill/>
          <a:ln w="9525">
            <a:noFill/>
          </a:ln>
        </p:spPr>
        <p:txBody>
          <a:bodyPr anchor="t"/>
          <a:lstStyle>
            <a:lvl1pPr algn="l">
              <a:defRPr sz="1050"/>
            </a:lvl1pPr>
          </a:lstStyle>
          <a:p>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2054" name="灯片编号占位符 2053"/>
          <p:cNvSpPr/>
          <p:nvPr>
            <p:ph type="sldNum" sz="quarter" idx="4"/>
          </p:nvPr>
        </p:nvSpPr>
        <p:spPr>
          <a:xfrm>
            <a:off x="6553440" y="6245225"/>
            <a:ext cx="2132640" cy="476250"/>
          </a:xfrm>
          <a:prstGeom prst="rect">
            <a:avLst/>
          </a:prstGeom>
          <a:noFill/>
          <a:ln w="9525">
            <a:noFill/>
          </a:ln>
        </p:spPr>
        <p:txBody>
          <a:bodyPr anchor="t"/>
          <a:lstStyle>
            <a:lvl1pPr algn="r">
              <a:defRPr sz="1050"/>
            </a:lvl1pPr>
          </a:lstStyle>
          <a:p>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2055" name="页脚占位符 2054"/>
          <p:cNvSpPr/>
          <p:nvPr>
            <p:ph type="ftr" sz="quarter" idx="3"/>
          </p:nvPr>
        </p:nvSpPr>
        <p:spPr>
          <a:xfrm>
            <a:off x="3124800" y="6245225"/>
            <a:ext cx="2894400" cy="476250"/>
          </a:xfrm>
          <a:prstGeom prst="rect">
            <a:avLst/>
          </a:prstGeom>
          <a:noFill/>
          <a:ln w="9525">
            <a:noFill/>
          </a:ln>
        </p:spPr>
        <p:txBody>
          <a:bodyPr anchor="t"/>
          <a:lstStyle>
            <a:lvl1pPr>
              <a:defRPr sz="1050"/>
            </a:lvl1pPr>
          </a:lstStyle>
          <a:p>
            <a:endParaRPr lang="ko-KR" altLang="en-US" dirty="0">
              <a:latin typeface="Gulim" pitchFamily="34" charset="-127"/>
              <a:ea typeface="Gulim" pitchFamily="34" charset="-127"/>
            </a:endParaRPr>
          </a:p>
        </p:txBody>
      </p:sp>
      <p:sp>
        <p:nvSpPr>
          <p:cNvPr id="2056" name="矩形 2055"/>
          <p:cNvSpPr/>
          <p:nvPr/>
        </p:nvSpPr>
        <p:spPr>
          <a:xfrm>
            <a:off x="1895040" y="2749550"/>
            <a:ext cx="6204960" cy="36513"/>
          </a:xfrm>
          <a:prstGeom prst="rect">
            <a:avLst/>
          </a:prstGeom>
          <a:gradFill rotWithShape="0">
            <a:gsLst>
              <a:gs pos="0">
                <a:srgbClr val="CDE1FF"/>
              </a:gs>
              <a:gs pos="100000">
                <a:schemeClr val="bg1"/>
              </a:gs>
            </a:gsLst>
            <a:lin ang="0" scaled="1"/>
            <a:tileRect/>
          </a:gradFill>
          <a:ln w="9525">
            <a:noFill/>
          </a:ln>
        </p:spPr>
        <p:txBody>
          <a:bodyPr/>
          <a:p>
            <a:endParaRPr lang="zh-CN" altLang="en-US" sz="750"/>
          </a:p>
        </p:txBody>
      </p:sp>
      <p:grpSp>
        <p:nvGrpSpPr>
          <p:cNvPr id="2057" name="组合 2056"/>
          <p:cNvGrpSpPr/>
          <p:nvPr/>
        </p:nvGrpSpPr>
        <p:grpSpPr>
          <a:xfrm>
            <a:off x="0" y="44450"/>
            <a:ext cx="9178560" cy="1100138"/>
            <a:chOff x="0" y="0"/>
            <a:chExt cx="15936" cy="1733"/>
          </a:xfrm>
        </p:grpSpPr>
        <p:grpSp>
          <p:nvGrpSpPr>
            <p:cNvPr id="2058" name="组合 2057"/>
            <p:cNvGrpSpPr/>
            <p:nvPr userDrawn="1"/>
          </p:nvGrpSpPr>
          <p:grpSpPr>
            <a:xfrm>
              <a:off x="0" y="0"/>
              <a:ext cx="9072" cy="1437"/>
              <a:chOff x="0" y="0"/>
              <a:chExt cx="3629" cy="575"/>
            </a:xfrm>
          </p:grpSpPr>
          <p:sp>
            <p:nvSpPr>
              <p:cNvPr id="2059" name="Oval 10"/>
              <p:cNvSpPr/>
              <p:nvPr/>
            </p:nvSpPr>
            <p:spPr>
              <a:xfrm>
                <a:off x="0" y="6"/>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0" name="Oval 11"/>
              <p:cNvSpPr/>
              <p:nvPr/>
            </p:nvSpPr>
            <p:spPr>
              <a:xfrm>
                <a:off x="117" y="4"/>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1" name="Oval 12"/>
              <p:cNvSpPr/>
              <p:nvPr/>
            </p:nvSpPr>
            <p:spPr>
              <a:xfrm>
                <a:off x="234" y="5"/>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2" name="Oval 13"/>
              <p:cNvSpPr/>
              <p:nvPr/>
            </p:nvSpPr>
            <p:spPr>
              <a:xfrm>
                <a:off x="351" y="3"/>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3" name="Oval 14"/>
              <p:cNvSpPr/>
              <p:nvPr/>
            </p:nvSpPr>
            <p:spPr>
              <a:xfrm>
                <a:off x="467" y="4"/>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4" name="Oval 15"/>
              <p:cNvSpPr/>
              <p:nvPr/>
            </p:nvSpPr>
            <p:spPr>
              <a:xfrm>
                <a:off x="584" y="2"/>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5" name="Oval 16"/>
              <p:cNvSpPr/>
              <p:nvPr/>
            </p:nvSpPr>
            <p:spPr>
              <a:xfrm>
                <a:off x="709" y="4"/>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6" name="Oval 17"/>
              <p:cNvSpPr/>
              <p:nvPr/>
            </p:nvSpPr>
            <p:spPr>
              <a:xfrm>
                <a:off x="826" y="2"/>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7" name="Oval 18"/>
              <p:cNvSpPr/>
              <p:nvPr/>
            </p:nvSpPr>
            <p:spPr>
              <a:xfrm>
                <a:off x="943" y="3"/>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8" name="Oval 19"/>
              <p:cNvSpPr/>
              <p:nvPr/>
            </p:nvSpPr>
            <p:spPr>
              <a:xfrm>
                <a:off x="1059" y="1"/>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69" name="Oval 20"/>
              <p:cNvSpPr/>
              <p:nvPr/>
            </p:nvSpPr>
            <p:spPr>
              <a:xfrm>
                <a:off x="1176" y="2"/>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0" name="Oval 21"/>
              <p:cNvSpPr/>
              <p:nvPr/>
            </p:nvSpPr>
            <p:spPr>
              <a:xfrm>
                <a:off x="1293" y="0"/>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1" name="Oval 22"/>
              <p:cNvSpPr/>
              <p:nvPr/>
            </p:nvSpPr>
            <p:spPr>
              <a:xfrm>
                <a:off x="1418" y="5"/>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2" name="Oval 23"/>
              <p:cNvSpPr/>
              <p:nvPr/>
            </p:nvSpPr>
            <p:spPr>
              <a:xfrm>
                <a:off x="1534" y="3"/>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3" name="Oval 24"/>
              <p:cNvSpPr/>
              <p:nvPr/>
            </p:nvSpPr>
            <p:spPr>
              <a:xfrm>
                <a:off x="1651" y="4"/>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4" name="Oval 25"/>
              <p:cNvSpPr/>
              <p:nvPr/>
            </p:nvSpPr>
            <p:spPr>
              <a:xfrm>
                <a:off x="1768" y="2"/>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5" name="Oval 26"/>
              <p:cNvSpPr/>
              <p:nvPr/>
            </p:nvSpPr>
            <p:spPr>
              <a:xfrm>
                <a:off x="1885" y="3"/>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6" name="Oval 27"/>
              <p:cNvSpPr/>
              <p:nvPr/>
            </p:nvSpPr>
            <p:spPr>
              <a:xfrm>
                <a:off x="2002" y="1"/>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7" name="Oval 28"/>
              <p:cNvSpPr/>
              <p:nvPr/>
            </p:nvSpPr>
            <p:spPr>
              <a:xfrm>
                <a:off x="2126" y="6"/>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8" name="Oval 29"/>
              <p:cNvSpPr/>
              <p:nvPr/>
            </p:nvSpPr>
            <p:spPr>
              <a:xfrm>
                <a:off x="2243" y="4"/>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79" name="Oval 30"/>
              <p:cNvSpPr/>
              <p:nvPr/>
            </p:nvSpPr>
            <p:spPr>
              <a:xfrm>
                <a:off x="2360" y="5"/>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0" name="Oval 31"/>
              <p:cNvSpPr/>
              <p:nvPr/>
            </p:nvSpPr>
            <p:spPr>
              <a:xfrm>
                <a:off x="2477" y="3"/>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1" name="Oval 32"/>
              <p:cNvSpPr/>
              <p:nvPr/>
            </p:nvSpPr>
            <p:spPr>
              <a:xfrm>
                <a:off x="2594" y="4"/>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2" name="Oval 33"/>
              <p:cNvSpPr/>
              <p:nvPr/>
            </p:nvSpPr>
            <p:spPr>
              <a:xfrm>
                <a:off x="2711" y="2"/>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3" name="Oval 34"/>
              <p:cNvSpPr/>
              <p:nvPr/>
            </p:nvSpPr>
            <p:spPr>
              <a:xfrm>
                <a:off x="2835" y="7"/>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4" name="Oval 35"/>
              <p:cNvSpPr/>
              <p:nvPr/>
            </p:nvSpPr>
            <p:spPr>
              <a:xfrm>
                <a:off x="2952" y="5"/>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5" name="Oval 36"/>
              <p:cNvSpPr/>
              <p:nvPr/>
            </p:nvSpPr>
            <p:spPr>
              <a:xfrm>
                <a:off x="3069" y="6"/>
                <a:ext cx="93"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6" name="Oval 37"/>
              <p:cNvSpPr/>
              <p:nvPr/>
            </p:nvSpPr>
            <p:spPr>
              <a:xfrm>
                <a:off x="3186" y="4"/>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7" name="Oval 38"/>
              <p:cNvSpPr/>
              <p:nvPr/>
            </p:nvSpPr>
            <p:spPr>
              <a:xfrm>
                <a:off x="3303" y="5"/>
                <a:ext cx="92" cy="84"/>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8" name="Oval 39"/>
              <p:cNvSpPr/>
              <p:nvPr/>
            </p:nvSpPr>
            <p:spPr>
              <a:xfrm>
                <a:off x="0" y="126"/>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89" name="Oval 40"/>
              <p:cNvSpPr/>
              <p:nvPr/>
            </p:nvSpPr>
            <p:spPr>
              <a:xfrm>
                <a:off x="117" y="124"/>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0" name="Oval 41"/>
              <p:cNvSpPr/>
              <p:nvPr/>
            </p:nvSpPr>
            <p:spPr>
              <a:xfrm>
                <a:off x="234" y="125"/>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1" name="Oval 42"/>
              <p:cNvSpPr/>
              <p:nvPr/>
            </p:nvSpPr>
            <p:spPr>
              <a:xfrm>
                <a:off x="351" y="123"/>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2" name="Oval 43"/>
              <p:cNvSpPr/>
              <p:nvPr/>
            </p:nvSpPr>
            <p:spPr>
              <a:xfrm>
                <a:off x="467" y="124"/>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3" name="Oval 44"/>
              <p:cNvSpPr/>
              <p:nvPr/>
            </p:nvSpPr>
            <p:spPr>
              <a:xfrm>
                <a:off x="584" y="122"/>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4" name="Oval 45"/>
              <p:cNvSpPr/>
              <p:nvPr/>
            </p:nvSpPr>
            <p:spPr>
              <a:xfrm>
                <a:off x="709" y="124"/>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5" name="Oval 46"/>
              <p:cNvSpPr/>
              <p:nvPr/>
            </p:nvSpPr>
            <p:spPr>
              <a:xfrm>
                <a:off x="826" y="122"/>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6" name="Oval 47"/>
              <p:cNvSpPr/>
              <p:nvPr/>
            </p:nvSpPr>
            <p:spPr>
              <a:xfrm>
                <a:off x="943" y="123"/>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7" name="Oval 48"/>
              <p:cNvSpPr/>
              <p:nvPr/>
            </p:nvSpPr>
            <p:spPr>
              <a:xfrm>
                <a:off x="1059" y="121"/>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8" name="Oval 49"/>
              <p:cNvSpPr/>
              <p:nvPr/>
            </p:nvSpPr>
            <p:spPr>
              <a:xfrm>
                <a:off x="1176" y="122"/>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099" name="Oval 50"/>
              <p:cNvSpPr/>
              <p:nvPr/>
            </p:nvSpPr>
            <p:spPr>
              <a:xfrm>
                <a:off x="1293" y="120"/>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0" name="Oval 51"/>
              <p:cNvSpPr/>
              <p:nvPr/>
            </p:nvSpPr>
            <p:spPr>
              <a:xfrm>
                <a:off x="1418" y="125"/>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1" name="Oval 52"/>
              <p:cNvSpPr/>
              <p:nvPr/>
            </p:nvSpPr>
            <p:spPr>
              <a:xfrm>
                <a:off x="1534" y="123"/>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2" name="Oval 53"/>
              <p:cNvSpPr/>
              <p:nvPr/>
            </p:nvSpPr>
            <p:spPr>
              <a:xfrm>
                <a:off x="1651" y="124"/>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3" name="Oval 54"/>
              <p:cNvSpPr/>
              <p:nvPr/>
            </p:nvSpPr>
            <p:spPr>
              <a:xfrm>
                <a:off x="1768" y="122"/>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4" name="Oval 55"/>
              <p:cNvSpPr/>
              <p:nvPr/>
            </p:nvSpPr>
            <p:spPr>
              <a:xfrm>
                <a:off x="1885" y="123"/>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5" name="Oval 56"/>
              <p:cNvSpPr/>
              <p:nvPr/>
            </p:nvSpPr>
            <p:spPr>
              <a:xfrm>
                <a:off x="2002" y="121"/>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6" name="Oval 57"/>
              <p:cNvSpPr/>
              <p:nvPr/>
            </p:nvSpPr>
            <p:spPr>
              <a:xfrm>
                <a:off x="2126" y="126"/>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7" name="Oval 58"/>
              <p:cNvSpPr/>
              <p:nvPr/>
            </p:nvSpPr>
            <p:spPr>
              <a:xfrm>
                <a:off x="2243" y="124"/>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8" name="Oval 59"/>
              <p:cNvSpPr/>
              <p:nvPr/>
            </p:nvSpPr>
            <p:spPr>
              <a:xfrm>
                <a:off x="2360" y="125"/>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09" name="Oval 60"/>
              <p:cNvSpPr/>
              <p:nvPr/>
            </p:nvSpPr>
            <p:spPr>
              <a:xfrm>
                <a:off x="2477" y="123"/>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0" name="Oval 61"/>
              <p:cNvSpPr/>
              <p:nvPr/>
            </p:nvSpPr>
            <p:spPr>
              <a:xfrm>
                <a:off x="2594" y="124"/>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1" name="Oval 62"/>
              <p:cNvSpPr/>
              <p:nvPr/>
            </p:nvSpPr>
            <p:spPr>
              <a:xfrm>
                <a:off x="2711" y="122"/>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2" name="Oval 63"/>
              <p:cNvSpPr/>
              <p:nvPr/>
            </p:nvSpPr>
            <p:spPr>
              <a:xfrm>
                <a:off x="2835" y="127"/>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3" name="Oval 64"/>
              <p:cNvSpPr/>
              <p:nvPr/>
            </p:nvSpPr>
            <p:spPr>
              <a:xfrm>
                <a:off x="2952" y="125"/>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4" name="Oval 65"/>
              <p:cNvSpPr/>
              <p:nvPr/>
            </p:nvSpPr>
            <p:spPr>
              <a:xfrm>
                <a:off x="3069" y="126"/>
                <a:ext cx="93"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5" name="Oval 66"/>
              <p:cNvSpPr/>
              <p:nvPr/>
            </p:nvSpPr>
            <p:spPr>
              <a:xfrm>
                <a:off x="3186" y="124"/>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6" name="Oval 67"/>
              <p:cNvSpPr/>
              <p:nvPr/>
            </p:nvSpPr>
            <p:spPr>
              <a:xfrm>
                <a:off x="3303" y="125"/>
                <a:ext cx="92" cy="84"/>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7" name="Oval 68"/>
              <p:cNvSpPr/>
              <p:nvPr/>
            </p:nvSpPr>
            <p:spPr>
              <a:xfrm>
                <a:off x="234" y="255"/>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8" name="Oval 69"/>
              <p:cNvSpPr/>
              <p:nvPr/>
            </p:nvSpPr>
            <p:spPr>
              <a:xfrm>
                <a:off x="351" y="253"/>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19" name="Oval 70"/>
              <p:cNvSpPr/>
              <p:nvPr/>
            </p:nvSpPr>
            <p:spPr>
              <a:xfrm>
                <a:off x="467" y="254"/>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0" name="Oval 71"/>
              <p:cNvSpPr/>
              <p:nvPr/>
            </p:nvSpPr>
            <p:spPr>
              <a:xfrm>
                <a:off x="584" y="252"/>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1" name="Oval 72"/>
              <p:cNvSpPr/>
              <p:nvPr/>
            </p:nvSpPr>
            <p:spPr>
              <a:xfrm>
                <a:off x="701" y="253"/>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2" name="Oval 73"/>
              <p:cNvSpPr/>
              <p:nvPr/>
            </p:nvSpPr>
            <p:spPr>
              <a:xfrm>
                <a:off x="818" y="251"/>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3" name="Oval 74"/>
              <p:cNvSpPr/>
              <p:nvPr/>
            </p:nvSpPr>
            <p:spPr>
              <a:xfrm>
                <a:off x="943" y="253"/>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4" name="Oval 75"/>
              <p:cNvSpPr/>
              <p:nvPr/>
            </p:nvSpPr>
            <p:spPr>
              <a:xfrm>
                <a:off x="1059" y="251"/>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5" name="Oval 76"/>
              <p:cNvSpPr/>
              <p:nvPr/>
            </p:nvSpPr>
            <p:spPr>
              <a:xfrm>
                <a:off x="1176" y="252"/>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6" name="Oval 77"/>
              <p:cNvSpPr/>
              <p:nvPr/>
            </p:nvSpPr>
            <p:spPr>
              <a:xfrm>
                <a:off x="1293" y="250"/>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7" name="Oval 78"/>
              <p:cNvSpPr/>
              <p:nvPr/>
            </p:nvSpPr>
            <p:spPr>
              <a:xfrm>
                <a:off x="1410" y="251"/>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8" name="Oval 79"/>
              <p:cNvSpPr/>
              <p:nvPr/>
            </p:nvSpPr>
            <p:spPr>
              <a:xfrm>
                <a:off x="1527" y="249"/>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29" name="Oval 80"/>
              <p:cNvSpPr/>
              <p:nvPr/>
            </p:nvSpPr>
            <p:spPr>
              <a:xfrm>
                <a:off x="1651" y="254"/>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0" name="Oval 81"/>
              <p:cNvSpPr/>
              <p:nvPr/>
            </p:nvSpPr>
            <p:spPr>
              <a:xfrm>
                <a:off x="1768" y="252"/>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1" name="Oval 82"/>
              <p:cNvSpPr/>
              <p:nvPr/>
            </p:nvSpPr>
            <p:spPr>
              <a:xfrm>
                <a:off x="1885" y="253"/>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2" name="Oval 83"/>
              <p:cNvSpPr/>
              <p:nvPr/>
            </p:nvSpPr>
            <p:spPr>
              <a:xfrm>
                <a:off x="2002" y="251"/>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3" name="Oval 84"/>
              <p:cNvSpPr/>
              <p:nvPr/>
            </p:nvSpPr>
            <p:spPr>
              <a:xfrm>
                <a:off x="2119" y="252"/>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4" name="Oval 85"/>
              <p:cNvSpPr/>
              <p:nvPr/>
            </p:nvSpPr>
            <p:spPr>
              <a:xfrm>
                <a:off x="2236" y="250"/>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5" name="Oval 86"/>
              <p:cNvSpPr/>
              <p:nvPr/>
            </p:nvSpPr>
            <p:spPr>
              <a:xfrm>
                <a:off x="2360" y="255"/>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6" name="Oval 87"/>
              <p:cNvSpPr/>
              <p:nvPr/>
            </p:nvSpPr>
            <p:spPr>
              <a:xfrm>
                <a:off x="2477" y="253"/>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7" name="Oval 88"/>
              <p:cNvSpPr/>
              <p:nvPr/>
            </p:nvSpPr>
            <p:spPr>
              <a:xfrm>
                <a:off x="2594" y="254"/>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8" name="Oval 89"/>
              <p:cNvSpPr/>
              <p:nvPr/>
            </p:nvSpPr>
            <p:spPr>
              <a:xfrm>
                <a:off x="2711" y="252"/>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39" name="Oval 90"/>
              <p:cNvSpPr/>
              <p:nvPr/>
            </p:nvSpPr>
            <p:spPr>
              <a:xfrm>
                <a:off x="2828" y="253"/>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0" name="Oval 91"/>
              <p:cNvSpPr/>
              <p:nvPr/>
            </p:nvSpPr>
            <p:spPr>
              <a:xfrm>
                <a:off x="2944" y="251"/>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1" name="Oval 92"/>
              <p:cNvSpPr/>
              <p:nvPr/>
            </p:nvSpPr>
            <p:spPr>
              <a:xfrm>
                <a:off x="3069" y="256"/>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2" name="Oval 93"/>
              <p:cNvSpPr/>
              <p:nvPr/>
            </p:nvSpPr>
            <p:spPr>
              <a:xfrm>
                <a:off x="3186" y="254"/>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3" name="Oval 94"/>
              <p:cNvSpPr/>
              <p:nvPr/>
            </p:nvSpPr>
            <p:spPr>
              <a:xfrm>
                <a:off x="3303" y="255"/>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4" name="Oval 95"/>
              <p:cNvSpPr/>
              <p:nvPr/>
            </p:nvSpPr>
            <p:spPr>
              <a:xfrm>
                <a:off x="3420" y="253"/>
                <a:ext cx="92"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5" name="Oval 96"/>
              <p:cNvSpPr/>
              <p:nvPr/>
            </p:nvSpPr>
            <p:spPr>
              <a:xfrm>
                <a:off x="3536" y="254"/>
                <a:ext cx="93" cy="84"/>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6" name="Oval 97"/>
              <p:cNvSpPr/>
              <p:nvPr/>
            </p:nvSpPr>
            <p:spPr>
              <a:xfrm>
                <a:off x="476" y="371"/>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7" name="Oval 98"/>
              <p:cNvSpPr/>
              <p:nvPr/>
            </p:nvSpPr>
            <p:spPr>
              <a:xfrm>
                <a:off x="593" y="369"/>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8" name="Oval 99"/>
              <p:cNvSpPr/>
              <p:nvPr/>
            </p:nvSpPr>
            <p:spPr>
              <a:xfrm>
                <a:off x="710" y="370"/>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49" name="Oval 100"/>
              <p:cNvSpPr/>
              <p:nvPr/>
            </p:nvSpPr>
            <p:spPr>
              <a:xfrm>
                <a:off x="827" y="368"/>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0" name="Oval 101"/>
              <p:cNvSpPr/>
              <p:nvPr/>
            </p:nvSpPr>
            <p:spPr>
              <a:xfrm>
                <a:off x="944" y="369"/>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1" name="Oval 102"/>
              <p:cNvSpPr/>
              <p:nvPr/>
            </p:nvSpPr>
            <p:spPr>
              <a:xfrm>
                <a:off x="1060" y="367"/>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2" name="Oval 103"/>
              <p:cNvSpPr/>
              <p:nvPr/>
            </p:nvSpPr>
            <p:spPr>
              <a:xfrm>
                <a:off x="1185" y="369"/>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3" name="Oval 104"/>
              <p:cNvSpPr/>
              <p:nvPr/>
            </p:nvSpPr>
            <p:spPr>
              <a:xfrm>
                <a:off x="1302" y="367"/>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4" name="Oval 105"/>
              <p:cNvSpPr/>
              <p:nvPr/>
            </p:nvSpPr>
            <p:spPr>
              <a:xfrm>
                <a:off x="1419" y="368"/>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5" name="Oval 106"/>
              <p:cNvSpPr/>
              <p:nvPr/>
            </p:nvSpPr>
            <p:spPr>
              <a:xfrm>
                <a:off x="1536" y="366"/>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6" name="Oval 107"/>
              <p:cNvSpPr/>
              <p:nvPr/>
            </p:nvSpPr>
            <p:spPr>
              <a:xfrm>
                <a:off x="1652" y="367"/>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7" name="Oval 108"/>
              <p:cNvSpPr/>
              <p:nvPr/>
            </p:nvSpPr>
            <p:spPr>
              <a:xfrm>
                <a:off x="1769" y="365"/>
                <a:ext cx="93"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8" name="Oval 109"/>
              <p:cNvSpPr/>
              <p:nvPr/>
            </p:nvSpPr>
            <p:spPr>
              <a:xfrm>
                <a:off x="1894" y="370"/>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59" name="Oval 110"/>
              <p:cNvSpPr/>
              <p:nvPr/>
            </p:nvSpPr>
            <p:spPr>
              <a:xfrm>
                <a:off x="2011" y="368"/>
                <a:ext cx="92" cy="84"/>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0" name="Oval 111"/>
              <p:cNvSpPr/>
              <p:nvPr/>
            </p:nvSpPr>
            <p:spPr>
              <a:xfrm>
                <a:off x="485" y="491"/>
                <a:ext cx="93" cy="84"/>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1" name="Oval 112"/>
              <p:cNvSpPr/>
              <p:nvPr/>
            </p:nvSpPr>
            <p:spPr>
              <a:xfrm>
                <a:off x="602" y="489"/>
                <a:ext cx="92" cy="84"/>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2" name="Oval 113"/>
              <p:cNvSpPr/>
              <p:nvPr/>
            </p:nvSpPr>
            <p:spPr>
              <a:xfrm>
                <a:off x="1060" y="486"/>
                <a:ext cx="93" cy="84"/>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3" name="Oval 114"/>
              <p:cNvSpPr/>
              <p:nvPr/>
            </p:nvSpPr>
            <p:spPr>
              <a:xfrm>
                <a:off x="1200" y="485"/>
                <a:ext cx="93" cy="84"/>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grpSp>
        <p:sp>
          <p:nvSpPr>
            <p:cNvPr id="2164" name="Oval 10"/>
            <p:cNvSpPr/>
            <p:nvPr userDrawn="1"/>
          </p:nvSpPr>
          <p:spPr>
            <a:xfrm>
              <a:off x="8616" y="15"/>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5" name="Oval 11"/>
            <p:cNvSpPr/>
            <p:nvPr userDrawn="1"/>
          </p:nvSpPr>
          <p:spPr>
            <a:xfrm>
              <a:off x="8911" y="10"/>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6" name="Oval 12"/>
            <p:cNvSpPr/>
            <p:nvPr userDrawn="1"/>
          </p:nvSpPr>
          <p:spPr>
            <a:xfrm>
              <a:off x="9203" y="13"/>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7" name="Oval 13"/>
            <p:cNvSpPr/>
            <p:nvPr userDrawn="1"/>
          </p:nvSpPr>
          <p:spPr>
            <a:xfrm>
              <a:off x="9496" y="8"/>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8" name="Oval 14"/>
            <p:cNvSpPr/>
            <p:nvPr userDrawn="1"/>
          </p:nvSpPr>
          <p:spPr>
            <a:xfrm>
              <a:off x="9784" y="10"/>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69" name="Oval 15"/>
            <p:cNvSpPr/>
            <p:nvPr userDrawn="1"/>
          </p:nvSpPr>
          <p:spPr>
            <a:xfrm>
              <a:off x="10076" y="5"/>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0" name="Oval 16"/>
            <p:cNvSpPr/>
            <p:nvPr userDrawn="1"/>
          </p:nvSpPr>
          <p:spPr>
            <a:xfrm>
              <a:off x="10391" y="10"/>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1" name="Oval 17"/>
            <p:cNvSpPr/>
            <p:nvPr userDrawn="1"/>
          </p:nvSpPr>
          <p:spPr>
            <a:xfrm>
              <a:off x="10683" y="5"/>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2" name="Oval 18"/>
            <p:cNvSpPr/>
            <p:nvPr userDrawn="1"/>
          </p:nvSpPr>
          <p:spPr>
            <a:xfrm>
              <a:off x="10976" y="8"/>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3" name="Oval 19"/>
            <p:cNvSpPr/>
            <p:nvPr userDrawn="1"/>
          </p:nvSpPr>
          <p:spPr>
            <a:xfrm>
              <a:off x="11264" y="3"/>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4" name="Oval 20"/>
            <p:cNvSpPr/>
            <p:nvPr userDrawn="1"/>
          </p:nvSpPr>
          <p:spPr>
            <a:xfrm>
              <a:off x="11556" y="5"/>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5" name="Oval 21"/>
            <p:cNvSpPr/>
            <p:nvPr userDrawn="1"/>
          </p:nvSpPr>
          <p:spPr>
            <a:xfrm>
              <a:off x="11849" y="0"/>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6" name="Oval 22"/>
            <p:cNvSpPr/>
            <p:nvPr userDrawn="1"/>
          </p:nvSpPr>
          <p:spPr>
            <a:xfrm>
              <a:off x="12163" y="13"/>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7" name="Oval 23"/>
            <p:cNvSpPr/>
            <p:nvPr userDrawn="1"/>
          </p:nvSpPr>
          <p:spPr>
            <a:xfrm>
              <a:off x="12451" y="8"/>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8" name="Oval 24"/>
            <p:cNvSpPr/>
            <p:nvPr userDrawn="1"/>
          </p:nvSpPr>
          <p:spPr>
            <a:xfrm>
              <a:off x="12744" y="10"/>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79" name="Oval 25"/>
            <p:cNvSpPr/>
            <p:nvPr userDrawn="1"/>
          </p:nvSpPr>
          <p:spPr>
            <a:xfrm>
              <a:off x="13036" y="5"/>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0" name="Oval 26"/>
            <p:cNvSpPr/>
            <p:nvPr userDrawn="1"/>
          </p:nvSpPr>
          <p:spPr>
            <a:xfrm>
              <a:off x="13329" y="8"/>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1" name="Oval 27"/>
            <p:cNvSpPr/>
            <p:nvPr userDrawn="1"/>
          </p:nvSpPr>
          <p:spPr>
            <a:xfrm>
              <a:off x="13621" y="3"/>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2" name="Oval 28"/>
            <p:cNvSpPr/>
            <p:nvPr userDrawn="1"/>
          </p:nvSpPr>
          <p:spPr>
            <a:xfrm>
              <a:off x="13931" y="15"/>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3" name="Oval 29"/>
            <p:cNvSpPr/>
            <p:nvPr userDrawn="1"/>
          </p:nvSpPr>
          <p:spPr>
            <a:xfrm>
              <a:off x="14224" y="10"/>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4" name="Oval 30"/>
            <p:cNvSpPr/>
            <p:nvPr userDrawn="1"/>
          </p:nvSpPr>
          <p:spPr>
            <a:xfrm>
              <a:off x="14516" y="13"/>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5" name="Oval 31"/>
            <p:cNvSpPr/>
            <p:nvPr userDrawn="1"/>
          </p:nvSpPr>
          <p:spPr>
            <a:xfrm>
              <a:off x="14809" y="8"/>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6" name="Oval 32"/>
            <p:cNvSpPr/>
            <p:nvPr userDrawn="1"/>
          </p:nvSpPr>
          <p:spPr>
            <a:xfrm>
              <a:off x="15103" y="10"/>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7" name="Oval 33"/>
            <p:cNvSpPr/>
            <p:nvPr userDrawn="1"/>
          </p:nvSpPr>
          <p:spPr>
            <a:xfrm>
              <a:off x="15396" y="5"/>
              <a:ext cx="228"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8" name="Oval 34"/>
            <p:cNvSpPr/>
            <p:nvPr userDrawn="1"/>
          </p:nvSpPr>
          <p:spPr>
            <a:xfrm>
              <a:off x="15704" y="18"/>
              <a:ext cx="232" cy="208"/>
            </a:xfrm>
            <a:prstGeom prst="ellipse">
              <a:avLst/>
            </a:prstGeom>
            <a:solidFill>
              <a:srgbClr val="3D76C1">
                <a:alpha val="7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89" name="Oval 39"/>
            <p:cNvSpPr/>
            <p:nvPr userDrawn="1"/>
          </p:nvSpPr>
          <p:spPr>
            <a:xfrm>
              <a:off x="8616" y="315"/>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0" name="Oval 40"/>
            <p:cNvSpPr/>
            <p:nvPr userDrawn="1"/>
          </p:nvSpPr>
          <p:spPr>
            <a:xfrm>
              <a:off x="8911" y="310"/>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1" name="Oval 41"/>
            <p:cNvSpPr/>
            <p:nvPr userDrawn="1"/>
          </p:nvSpPr>
          <p:spPr>
            <a:xfrm>
              <a:off x="9203" y="313"/>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2" name="Oval 42"/>
            <p:cNvSpPr/>
            <p:nvPr userDrawn="1"/>
          </p:nvSpPr>
          <p:spPr>
            <a:xfrm>
              <a:off x="9496" y="308"/>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3" name="Oval 43"/>
            <p:cNvSpPr/>
            <p:nvPr userDrawn="1"/>
          </p:nvSpPr>
          <p:spPr>
            <a:xfrm>
              <a:off x="9784" y="310"/>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4" name="Oval 44"/>
            <p:cNvSpPr/>
            <p:nvPr userDrawn="1"/>
          </p:nvSpPr>
          <p:spPr>
            <a:xfrm>
              <a:off x="10076" y="305"/>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5" name="Oval 45"/>
            <p:cNvSpPr/>
            <p:nvPr userDrawn="1"/>
          </p:nvSpPr>
          <p:spPr>
            <a:xfrm>
              <a:off x="10391" y="310"/>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6" name="Oval 46"/>
            <p:cNvSpPr/>
            <p:nvPr userDrawn="1"/>
          </p:nvSpPr>
          <p:spPr>
            <a:xfrm>
              <a:off x="10683" y="305"/>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7" name="Oval 47"/>
            <p:cNvSpPr/>
            <p:nvPr userDrawn="1"/>
          </p:nvSpPr>
          <p:spPr>
            <a:xfrm>
              <a:off x="10976" y="308"/>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8" name="Oval 48"/>
            <p:cNvSpPr/>
            <p:nvPr userDrawn="1"/>
          </p:nvSpPr>
          <p:spPr>
            <a:xfrm>
              <a:off x="11264" y="303"/>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199" name="Oval 49"/>
            <p:cNvSpPr/>
            <p:nvPr userDrawn="1"/>
          </p:nvSpPr>
          <p:spPr>
            <a:xfrm>
              <a:off x="11556" y="305"/>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0" name="Oval 50"/>
            <p:cNvSpPr/>
            <p:nvPr userDrawn="1"/>
          </p:nvSpPr>
          <p:spPr>
            <a:xfrm>
              <a:off x="11849" y="300"/>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1" name="Oval 51"/>
            <p:cNvSpPr/>
            <p:nvPr userDrawn="1"/>
          </p:nvSpPr>
          <p:spPr>
            <a:xfrm>
              <a:off x="12163" y="313"/>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2" name="Oval 52"/>
            <p:cNvSpPr/>
            <p:nvPr userDrawn="1"/>
          </p:nvSpPr>
          <p:spPr>
            <a:xfrm>
              <a:off x="12451" y="308"/>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3" name="Oval 53"/>
            <p:cNvSpPr/>
            <p:nvPr userDrawn="1"/>
          </p:nvSpPr>
          <p:spPr>
            <a:xfrm>
              <a:off x="12744" y="310"/>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4" name="Oval 54"/>
            <p:cNvSpPr/>
            <p:nvPr userDrawn="1"/>
          </p:nvSpPr>
          <p:spPr>
            <a:xfrm>
              <a:off x="13036" y="305"/>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5" name="Oval 55"/>
            <p:cNvSpPr/>
            <p:nvPr userDrawn="1"/>
          </p:nvSpPr>
          <p:spPr>
            <a:xfrm>
              <a:off x="13329" y="308"/>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6" name="Oval 56"/>
            <p:cNvSpPr/>
            <p:nvPr userDrawn="1"/>
          </p:nvSpPr>
          <p:spPr>
            <a:xfrm>
              <a:off x="13621" y="303"/>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7" name="Oval 57"/>
            <p:cNvSpPr/>
            <p:nvPr userDrawn="1"/>
          </p:nvSpPr>
          <p:spPr>
            <a:xfrm>
              <a:off x="13931" y="315"/>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8" name="Oval 58"/>
            <p:cNvSpPr/>
            <p:nvPr userDrawn="1"/>
          </p:nvSpPr>
          <p:spPr>
            <a:xfrm>
              <a:off x="14224" y="310"/>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09" name="Oval 59"/>
            <p:cNvSpPr/>
            <p:nvPr userDrawn="1"/>
          </p:nvSpPr>
          <p:spPr>
            <a:xfrm>
              <a:off x="14516" y="313"/>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0" name="Oval 60"/>
            <p:cNvSpPr/>
            <p:nvPr userDrawn="1"/>
          </p:nvSpPr>
          <p:spPr>
            <a:xfrm>
              <a:off x="14809" y="308"/>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1" name="Oval 61"/>
            <p:cNvSpPr/>
            <p:nvPr userDrawn="1"/>
          </p:nvSpPr>
          <p:spPr>
            <a:xfrm>
              <a:off x="15103" y="310"/>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2" name="Oval 62"/>
            <p:cNvSpPr/>
            <p:nvPr userDrawn="1"/>
          </p:nvSpPr>
          <p:spPr>
            <a:xfrm>
              <a:off x="15396" y="305"/>
              <a:ext cx="228"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3" name="Oval 63"/>
            <p:cNvSpPr/>
            <p:nvPr userDrawn="1"/>
          </p:nvSpPr>
          <p:spPr>
            <a:xfrm>
              <a:off x="15704" y="318"/>
              <a:ext cx="232" cy="208"/>
            </a:xfrm>
            <a:prstGeom prst="ellipse">
              <a:avLst/>
            </a:prstGeom>
            <a:solidFill>
              <a:srgbClr val="3D76C1">
                <a:alpha val="5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4" name="Oval 68"/>
            <p:cNvSpPr/>
            <p:nvPr userDrawn="1"/>
          </p:nvSpPr>
          <p:spPr>
            <a:xfrm>
              <a:off x="9203" y="638"/>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5" name="Oval 69"/>
            <p:cNvSpPr/>
            <p:nvPr userDrawn="1"/>
          </p:nvSpPr>
          <p:spPr>
            <a:xfrm>
              <a:off x="9496" y="633"/>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6" name="Oval 70"/>
            <p:cNvSpPr/>
            <p:nvPr userDrawn="1"/>
          </p:nvSpPr>
          <p:spPr>
            <a:xfrm>
              <a:off x="9784" y="635"/>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7" name="Oval 71"/>
            <p:cNvSpPr/>
            <p:nvPr userDrawn="1"/>
          </p:nvSpPr>
          <p:spPr>
            <a:xfrm>
              <a:off x="10076" y="630"/>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8" name="Oval 72"/>
            <p:cNvSpPr/>
            <p:nvPr userDrawn="1"/>
          </p:nvSpPr>
          <p:spPr>
            <a:xfrm>
              <a:off x="10369" y="633"/>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19" name="Oval 73"/>
            <p:cNvSpPr/>
            <p:nvPr userDrawn="1"/>
          </p:nvSpPr>
          <p:spPr>
            <a:xfrm>
              <a:off x="10661" y="628"/>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0" name="Oval 74"/>
            <p:cNvSpPr/>
            <p:nvPr userDrawn="1"/>
          </p:nvSpPr>
          <p:spPr>
            <a:xfrm>
              <a:off x="10976" y="633"/>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1" name="Oval 75"/>
            <p:cNvSpPr/>
            <p:nvPr userDrawn="1"/>
          </p:nvSpPr>
          <p:spPr>
            <a:xfrm>
              <a:off x="11264" y="628"/>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2" name="Oval 76"/>
            <p:cNvSpPr/>
            <p:nvPr userDrawn="1"/>
          </p:nvSpPr>
          <p:spPr>
            <a:xfrm>
              <a:off x="11556" y="630"/>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3" name="Oval 77"/>
            <p:cNvSpPr/>
            <p:nvPr userDrawn="1"/>
          </p:nvSpPr>
          <p:spPr>
            <a:xfrm>
              <a:off x="11849" y="625"/>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4" name="Oval 78"/>
            <p:cNvSpPr/>
            <p:nvPr userDrawn="1"/>
          </p:nvSpPr>
          <p:spPr>
            <a:xfrm>
              <a:off x="12141" y="628"/>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5" name="Oval 79"/>
            <p:cNvSpPr/>
            <p:nvPr userDrawn="1"/>
          </p:nvSpPr>
          <p:spPr>
            <a:xfrm>
              <a:off x="12436" y="623"/>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6" name="Oval 80"/>
            <p:cNvSpPr/>
            <p:nvPr userDrawn="1"/>
          </p:nvSpPr>
          <p:spPr>
            <a:xfrm>
              <a:off x="12744" y="635"/>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7" name="Oval 81"/>
            <p:cNvSpPr/>
            <p:nvPr userDrawn="1"/>
          </p:nvSpPr>
          <p:spPr>
            <a:xfrm>
              <a:off x="13036" y="630"/>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8" name="Oval 82"/>
            <p:cNvSpPr/>
            <p:nvPr userDrawn="1"/>
          </p:nvSpPr>
          <p:spPr>
            <a:xfrm>
              <a:off x="13329" y="633"/>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29" name="Oval 83"/>
            <p:cNvSpPr/>
            <p:nvPr userDrawn="1"/>
          </p:nvSpPr>
          <p:spPr>
            <a:xfrm>
              <a:off x="13621" y="628"/>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0" name="Oval 84"/>
            <p:cNvSpPr/>
            <p:nvPr userDrawn="1"/>
          </p:nvSpPr>
          <p:spPr>
            <a:xfrm>
              <a:off x="13916" y="630"/>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1" name="Oval 85"/>
            <p:cNvSpPr/>
            <p:nvPr userDrawn="1"/>
          </p:nvSpPr>
          <p:spPr>
            <a:xfrm>
              <a:off x="14208" y="625"/>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2" name="Oval 86"/>
            <p:cNvSpPr/>
            <p:nvPr userDrawn="1"/>
          </p:nvSpPr>
          <p:spPr>
            <a:xfrm>
              <a:off x="14516" y="638"/>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3" name="Oval 87"/>
            <p:cNvSpPr/>
            <p:nvPr userDrawn="1"/>
          </p:nvSpPr>
          <p:spPr>
            <a:xfrm>
              <a:off x="14809" y="633"/>
              <a:ext cx="232"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4" name="Oval 88"/>
            <p:cNvSpPr/>
            <p:nvPr userDrawn="1"/>
          </p:nvSpPr>
          <p:spPr>
            <a:xfrm>
              <a:off x="15103" y="635"/>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5" name="Oval 89"/>
            <p:cNvSpPr/>
            <p:nvPr userDrawn="1"/>
          </p:nvSpPr>
          <p:spPr>
            <a:xfrm>
              <a:off x="15396" y="630"/>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6" name="Oval 90"/>
            <p:cNvSpPr/>
            <p:nvPr userDrawn="1"/>
          </p:nvSpPr>
          <p:spPr>
            <a:xfrm>
              <a:off x="15688" y="633"/>
              <a:ext cx="228" cy="208"/>
            </a:xfrm>
            <a:prstGeom prst="ellipse">
              <a:avLst/>
            </a:prstGeom>
            <a:solidFill>
              <a:srgbClr val="3D76C1">
                <a:alpha val="2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7" name="Oval 97"/>
            <p:cNvSpPr/>
            <p:nvPr userDrawn="1"/>
          </p:nvSpPr>
          <p:spPr>
            <a:xfrm>
              <a:off x="9806" y="928"/>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8" name="Oval 98"/>
            <p:cNvSpPr/>
            <p:nvPr userDrawn="1"/>
          </p:nvSpPr>
          <p:spPr>
            <a:xfrm>
              <a:off x="10099" y="923"/>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39" name="Oval 99"/>
            <p:cNvSpPr/>
            <p:nvPr userDrawn="1"/>
          </p:nvSpPr>
          <p:spPr>
            <a:xfrm>
              <a:off x="10391" y="925"/>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0" name="Oval 100"/>
            <p:cNvSpPr/>
            <p:nvPr userDrawn="1"/>
          </p:nvSpPr>
          <p:spPr>
            <a:xfrm>
              <a:off x="10686" y="920"/>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1" name="Oval 101"/>
            <p:cNvSpPr/>
            <p:nvPr userDrawn="1"/>
          </p:nvSpPr>
          <p:spPr>
            <a:xfrm>
              <a:off x="10978" y="923"/>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2" name="Oval 102"/>
            <p:cNvSpPr/>
            <p:nvPr userDrawn="1"/>
          </p:nvSpPr>
          <p:spPr>
            <a:xfrm>
              <a:off x="11266" y="918"/>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3" name="Oval 103"/>
            <p:cNvSpPr/>
            <p:nvPr userDrawn="1"/>
          </p:nvSpPr>
          <p:spPr>
            <a:xfrm>
              <a:off x="11579" y="923"/>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4" name="Oval 104"/>
            <p:cNvSpPr/>
            <p:nvPr userDrawn="1"/>
          </p:nvSpPr>
          <p:spPr>
            <a:xfrm>
              <a:off x="11873" y="918"/>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5" name="Oval 105"/>
            <p:cNvSpPr/>
            <p:nvPr userDrawn="1"/>
          </p:nvSpPr>
          <p:spPr>
            <a:xfrm>
              <a:off x="12166" y="920"/>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6" name="Oval 106"/>
            <p:cNvSpPr/>
            <p:nvPr userDrawn="1"/>
          </p:nvSpPr>
          <p:spPr>
            <a:xfrm>
              <a:off x="12458" y="915"/>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7" name="Oval 107"/>
            <p:cNvSpPr/>
            <p:nvPr userDrawn="1"/>
          </p:nvSpPr>
          <p:spPr>
            <a:xfrm>
              <a:off x="12746" y="918"/>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8" name="Oval 108"/>
            <p:cNvSpPr/>
            <p:nvPr userDrawn="1"/>
          </p:nvSpPr>
          <p:spPr>
            <a:xfrm>
              <a:off x="13039" y="913"/>
              <a:ext cx="232"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49" name="Oval 109"/>
            <p:cNvSpPr/>
            <p:nvPr userDrawn="1"/>
          </p:nvSpPr>
          <p:spPr>
            <a:xfrm>
              <a:off x="13353" y="925"/>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0" name="Oval 110"/>
            <p:cNvSpPr/>
            <p:nvPr userDrawn="1"/>
          </p:nvSpPr>
          <p:spPr>
            <a:xfrm>
              <a:off x="13646" y="920"/>
              <a:ext cx="228" cy="208"/>
            </a:xfrm>
            <a:prstGeom prst="ellipse">
              <a:avLst/>
            </a:prstGeom>
            <a:solidFill>
              <a:srgbClr val="3D76C1">
                <a:alpha val="20000"/>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1" name="Oval 111"/>
            <p:cNvSpPr/>
            <p:nvPr userDrawn="1"/>
          </p:nvSpPr>
          <p:spPr>
            <a:xfrm>
              <a:off x="9829" y="1228"/>
              <a:ext cx="232"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2" name="Oval 112"/>
            <p:cNvSpPr/>
            <p:nvPr userDrawn="1"/>
          </p:nvSpPr>
          <p:spPr>
            <a:xfrm>
              <a:off x="10123" y="1231"/>
              <a:ext cx="228"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3" name="Oval 113"/>
            <p:cNvSpPr/>
            <p:nvPr userDrawn="1"/>
          </p:nvSpPr>
          <p:spPr>
            <a:xfrm>
              <a:off x="13946" y="928"/>
              <a:ext cx="232"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4" name="Oval 114"/>
            <p:cNvSpPr/>
            <p:nvPr userDrawn="1"/>
          </p:nvSpPr>
          <p:spPr>
            <a:xfrm>
              <a:off x="1474" y="1525"/>
              <a:ext cx="233"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5" name="Oval 113"/>
            <p:cNvSpPr/>
            <p:nvPr userDrawn="1"/>
          </p:nvSpPr>
          <p:spPr>
            <a:xfrm>
              <a:off x="11266" y="1215"/>
              <a:ext cx="232"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6" name="Oval 114"/>
            <p:cNvSpPr/>
            <p:nvPr userDrawn="1"/>
          </p:nvSpPr>
          <p:spPr>
            <a:xfrm>
              <a:off x="11579" y="1525"/>
              <a:ext cx="232"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sp>
          <p:nvSpPr>
            <p:cNvPr id="2257" name="Oval 114"/>
            <p:cNvSpPr/>
            <p:nvPr userDrawn="1"/>
          </p:nvSpPr>
          <p:spPr>
            <a:xfrm>
              <a:off x="11556" y="1231"/>
              <a:ext cx="231" cy="208"/>
            </a:xfrm>
            <a:prstGeom prst="ellipse">
              <a:avLst/>
            </a:prstGeom>
            <a:solidFill>
              <a:srgbClr val="3D9CCD">
                <a:alpha val="9999"/>
              </a:srgbClr>
            </a:solidFill>
            <a:ln w="9525">
              <a:noFill/>
            </a:ln>
          </p:spPr>
          <p:txBody>
            <a:bodyPr wrap="none" anchor="ctr"/>
            <a:p>
              <a:pPr lvl="0" algn="l" eaLnBrk="1" hangingPunct="1">
                <a:lnSpc>
                  <a:spcPct val="100000"/>
                </a:lnSpc>
                <a:spcBef>
                  <a:spcPct val="0"/>
                </a:spcBef>
                <a:buClrTx/>
              </a:pPr>
              <a:endParaRPr lang="zh-TW" altLang="en-US" sz="1350" dirty="0">
                <a:latin typeface="Gulim" pitchFamily="34" charset="-127"/>
                <a:ea typeface="Gulim" pitchFamily="34" charset="-127"/>
              </a:endParaRPr>
            </a:p>
          </p:txBody>
        </p:sp>
      </p:gr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5" name="页脚占位符 4"/>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372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490">
                <a:solidFill>
                  <a:schemeClr val="tx1">
                    <a:tint val="75000"/>
                  </a:schemeClr>
                </a:solidFill>
              </a:defRPr>
            </a:lvl1pPr>
            <a:lvl2pPr marL="283210" indent="0">
              <a:buNone/>
              <a:defRPr sz="1240">
                <a:solidFill>
                  <a:schemeClr val="tx1">
                    <a:tint val="75000"/>
                  </a:schemeClr>
                </a:solidFill>
              </a:defRPr>
            </a:lvl2pPr>
            <a:lvl3pPr marL="567055" indent="0">
              <a:buNone/>
              <a:defRPr sz="1115">
                <a:solidFill>
                  <a:schemeClr val="tx1">
                    <a:tint val="75000"/>
                  </a:schemeClr>
                </a:solidFill>
              </a:defRPr>
            </a:lvl3pPr>
            <a:lvl4pPr marL="850265" indent="0">
              <a:buNone/>
              <a:defRPr sz="995">
                <a:solidFill>
                  <a:schemeClr val="tx1">
                    <a:tint val="75000"/>
                  </a:schemeClr>
                </a:solidFill>
              </a:defRPr>
            </a:lvl4pPr>
            <a:lvl5pPr marL="1133475" indent="0">
              <a:buNone/>
              <a:defRPr sz="995">
                <a:solidFill>
                  <a:schemeClr val="tx1">
                    <a:tint val="75000"/>
                  </a:schemeClr>
                </a:solidFill>
              </a:defRPr>
            </a:lvl5pPr>
            <a:lvl6pPr marL="1417320" indent="0">
              <a:buNone/>
              <a:defRPr sz="995">
                <a:solidFill>
                  <a:schemeClr val="tx1">
                    <a:tint val="75000"/>
                  </a:schemeClr>
                </a:solidFill>
              </a:defRPr>
            </a:lvl6pPr>
            <a:lvl7pPr marL="1700530" indent="0">
              <a:buNone/>
              <a:defRPr sz="995">
                <a:solidFill>
                  <a:schemeClr val="tx1">
                    <a:tint val="75000"/>
                  </a:schemeClr>
                </a:solidFill>
              </a:defRPr>
            </a:lvl7pPr>
            <a:lvl8pPr marL="1983740" indent="0">
              <a:buNone/>
              <a:defRPr sz="995">
                <a:solidFill>
                  <a:schemeClr val="tx1">
                    <a:tint val="75000"/>
                  </a:schemeClr>
                </a:solidFill>
              </a:defRPr>
            </a:lvl8pPr>
            <a:lvl9pPr marL="2267585" indent="0">
              <a:buNone/>
              <a:defRPr sz="995">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5" name="页脚占位符 4"/>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920" y="1123950"/>
            <a:ext cx="4031798" cy="45275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82" y="1123950"/>
            <a:ext cx="4031798" cy="45275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6" name="页脚占位符 5"/>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0" y="1778438"/>
            <a:ext cx="3655181" cy="823912"/>
          </a:xfrm>
        </p:spPr>
        <p:txBody>
          <a:bodyPr anchor="ctr" anchorCtr="0"/>
          <a:lstStyle>
            <a:lvl1pPr marL="0" indent="0">
              <a:buNone/>
              <a:defRPr sz="1735"/>
            </a:lvl1pPr>
            <a:lvl2pPr marL="283210" indent="0">
              <a:buNone/>
              <a:defRPr sz="1490"/>
            </a:lvl2pPr>
            <a:lvl3pPr marL="567055" indent="0">
              <a:buNone/>
              <a:defRPr sz="1240"/>
            </a:lvl3pPr>
            <a:lvl4pPr marL="850265" indent="0">
              <a:buNone/>
              <a:defRPr sz="1115"/>
            </a:lvl4pPr>
            <a:lvl5pPr marL="1133475" indent="0">
              <a:buNone/>
              <a:defRPr sz="1115"/>
            </a:lvl5pPr>
            <a:lvl6pPr marL="1417320" indent="0">
              <a:buNone/>
              <a:defRPr sz="1115"/>
            </a:lvl6pPr>
            <a:lvl7pPr marL="1700530" indent="0">
              <a:buNone/>
              <a:defRPr sz="1115"/>
            </a:lvl7pPr>
            <a:lvl8pPr marL="1983740" indent="0">
              <a:buNone/>
              <a:defRPr sz="1115"/>
            </a:lvl8pPr>
            <a:lvl9pPr marL="2267585" indent="0">
              <a:buNone/>
              <a:defRPr sz="11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0"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1735"/>
            </a:lvl1pPr>
            <a:lvl2pPr marL="283210" indent="0">
              <a:buNone/>
              <a:defRPr sz="1490"/>
            </a:lvl2pPr>
            <a:lvl3pPr marL="567055" indent="0">
              <a:buNone/>
              <a:defRPr sz="1240"/>
            </a:lvl3pPr>
            <a:lvl4pPr marL="850265" indent="0">
              <a:buNone/>
              <a:defRPr sz="1115"/>
            </a:lvl4pPr>
            <a:lvl5pPr marL="1133475" indent="0">
              <a:buNone/>
              <a:defRPr sz="1115"/>
            </a:lvl5pPr>
            <a:lvl6pPr marL="1417320" indent="0">
              <a:buNone/>
              <a:defRPr sz="1115"/>
            </a:lvl6pPr>
            <a:lvl7pPr marL="1700530" indent="0">
              <a:buNone/>
              <a:defRPr sz="1115"/>
            </a:lvl7pPr>
            <a:lvl8pPr marL="1983740" indent="0">
              <a:buNone/>
              <a:defRPr sz="1115"/>
            </a:lvl8pPr>
            <a:lvl9pPr marL="2267585" indent="0">
              <a:buNone/>
              <a:defRPr sz="11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8" name="页脚占位符 7"/>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9" name="灯片编号占位符 8"/>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4" name="页脚占位符 3"/>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5" name="灯片编号占位符 4"/>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3" name="页脚占位符 2"/>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4" name="灯片编号占位符 3"/>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1985"/>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1985"/>
            </a:lvl1pPr>
            <a:lvl2pPr>
              <a:defRPr sz="1735"/>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995"/>
            </a:lvl1pPr>
            <a:lvl2pPr marL="283210" indent="0">
              <a:buNone/>
              <a:defRPr sz="870"/>
            </a:lvl2pPr>
            <a:lvl3pPr marL="567055" indent="0">
              <a:buNone/>
              <a:defRPr sz="740"/>
            </a:lvl3pPr>
            <a:lvl4pPr marL="850265" indent="0">
              <a:buNone/>
              <a:defRPr sz="620"/>
            </a:lvl4pPr>
            <a:lvl5pPr marL="1133475" indent="0">
              <a:buNone/>
              <a:defRPr sz="620"/>
            </a:lvl5pPr>
            <a:lvl6pPr marL="1417320" indent="0">
              <a:buNone/>
              <a:defRPr sz="620"/>
            </a:lvl6pPr>
            <a:lvl7pPr marL="1700530" indent="0">
              <a:buNone/>
              <a:defRPr sz="620"/>
            </a:lvl7pPr>
            <a:lvl8pPr marL="1983740" indent="0">
              <a:buNone/>
              <a:defRPr sz="620"/>
            </a:lvl8pPr>
            <a:lvl9pPr marL="2267585" indent="0">
              <a:buNone/>
              <a:defRPr sz="62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6" name="页脚占位符 5"/>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1985"/>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1985"/>
            </a:lvl1pPr>
            <a:lvl2pPr marL="283210" indent="0">
              <a:buNone/>
              <a:defRPr sz="1735"/>
            </a:lvl2pPr>
            <a:lvl3pPr marL="567055" indent="0">
              <a:buNone/>
              <a:defRPr sz="1490"/>
            </a:lvl3pPr>
            <a:lvl4pPr marL="850265" indent="0">
              <a:buNone/>
              <a:defRPr sz="1240"/>
            </a:lvl4pPr>
            <a:lvl5pPr marL="1133475" indent="0">
              <a:buNone/>
              <a:defRPr sz="1240"/>
            </a:lvl5pPr>
            <a:lvl6pPr marL="1417320" indent="0">
              <a:buNone/>
              <a:defRPr sz="1240"/>
            </a:lvl6pPr>
            <a:lvl7pPr marL="1700530" indent="0">
              <a:buNone/>
              <a:defRPr sz="1240"/>
            </a:lvl7pPr>
            <a:lvl8pPr marL="1983740" indent="0">
              <a:buNone/>
              <a:defRPr sz="1240"/>
            </a:lvl8pPr>
            <a:lvl9pPr marL="2267585" indent="0">
              <a:buNone/>
              <a:defRPr sz="124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240"/>
            </a:lvl1pPr>
            <a:lvl2pPr marL="283210" indent="0">
              <a:buNone/>
              <a:defRPr sz="1115"/>
            </a:lvl2pPr>
            <a:lvl3pPr marL="567055" indent="0">
              <a:buNone/>
              <a:defRPr sz="995"/>
            </a:lvl3pPr>
            <a:lvl4pPr marL="850265" indent="0">
              <a:buNone/>
              <a:defRPr sz="870"/>
            </a:lvl4pPr>
            <a:lvl5pPr marL="1133475" indent="0">
              <a:buNone/>
              <a:defRPr sz="870"/>
            </a:lvl5pPr>
            <a:lvl6pPr marL="1417320" indent="0">
              <a:buNone/>
              <a:defRPr sz="870"/>
            </a:lvl6pPr>
            <a:lvl7pPr marL="1700530" indent="0">
              <a:buNone/>
              <a:defRPr sz="870"/>
            </a:lvl7pPr>
            <a:lvl8pPr marL="1983740" indent="0">
              <a:buNone/>
              <a:defRPr sz="870"/>
            </a:lvl8pPr>
            <a:lvl9pPr marL="2267585" indent="0">
              <a:buNone/>
              <a:defRPr sz="87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6" name="页脚占位符 5"/>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7" name="灯片编号占位符 6"/>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5" name="页脚占位符 4"/>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1200" y="-7937"/>
            <a:ext cx="2057760" cy="56594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920" y="-7937"/>
            <a:ext cx="6053989" cy="565943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5" name="页脚占位符 4"/>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p:txBody>
          <a:bodyPr/>
          <a:lstStyle/>
          <a:p>
            <a:endParaRPr lang="zh-CN" altLang="en-US"/>
          </a:p>
        </p:txBody>
      </p:sp>
      <p:sp>
        <p:nvSpPr>
          <p:cNvPr id="4" name="日期占位符 3"/>
          <p:cNvSpPr>
            <a:spLocks noGrp="1"/>
          </p:cNvSpPr>
          <p:nvPr>
            <p:ph type="dt" sz="half" idx="10"/>
          </p:nvPr>
        </p:nvSpPr>
        <p:spPr/>
        <p:txBody>
          <a:body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5" name="页脚占位符 4"/>
          <p:cNvSpPr>
            <a:spLocks noGrp="1"/>
          </p:cNvSpPr>
          <p:nvPr>
            <p:ph type="ftr" sz="quarter" idx="11"/>
          </p:nvPr>
        </p:nvSpPr>
        <p:spPr/>
        <p:txBody>
          <a:bodyPr/>
          <a:lstStyle/>
          <a:p>
            <a:pPr lvl="0"/>
            <a:endParaRPr lang="ko-KR" altLang="en-US" dirty="0">
              <a:latin typeface="Gulim" pitchFamily="34" charset="-127"/>
              <a:ea typeface="Gulim" pitchFamily="34" charset="-127"/>
            </a:endParaRPr>
          </a:p>
        </p:txBody>
      </p:sp>
      <p:sp>
        <p:nvSpPr>
          <p:cNvPr id="6" name="灯片编号占位符 5"/>
          <p:cNvSpPr>
            <a:spLocks noGrp="1"/>
          </p:cNvSpPr>
          <p:nvPr>
            <p:ph type="sldNum" sz="quarter" idx="12"/>
          </p:nvPr>
        </p:nvSpPr>
        <p:spPr/>
        <p:txBody>
          <a:body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AFEF29CB-73EC-436D-9FC7-83FBC81E498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063DDF-1970-4380-8E9A-41E142A649B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5" Type="http://schemas.openxmlformats.org/officeDocument/2006/relationships/theme" Target="../theme/theme2.xml"/><Relationship Id="rId14" Type="http://schemas.openxmlformats.org/officeDocument/2006/relationships/image" Target="../media/image1.png"/><Relationship Id="rId13" Type="http://schemas.openxmlformats.org/officeDocument/2006/relationships/image" Target="../media/image3.pn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F29CB-73EC-436D-9FC7-83FBC81E498F}"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063DDF-1970-4380-8E9A-41E142A649BB}" type="slidenum">
              <a:rPr lang="zh-CN" altLang="en-US" smtClean="0"/>
            </a:fld>
            <a:endParaRPr lang="zh-CN" altLang="en-US"/>
          </a:p>
        </p:txBody>
      </p:sp>
      <p:pic>
        <p:nvPicPr>
          <p:cNvPr id="12" name="图片 11" descr="水印"/>
          <p:cNvPicPr>
            <a:picLocks noChangeAspect="1"/>
          </p:cNvPicPr>
          <p:nvPr userDrawn="1"/>
        </p:nvPicPr>
        <p:blipFill>
          <a:blip r:embed="rId12"/>
          <a:stretch>
            <a:fillRect/>
          </a:stretch>
        </p:blipFill>
        <p:spPr>
          <a:xfrm>
            <a:off x="5389721" y="90487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026" name="文本占位符 1025"/>
          <p:cNvSpPr/>
          <p:nvPr>
            <p:ph type="body" idx="1"/>
          </p:nvPr>
        </p:nvSpPr>
        <p:spPr>
          <a:xfrm>
            <a:off x="457920" y="1123950"/>
            <a:ext cx="8228160" cy="4527550"/>
          </a:xfrm>
          <a:prstGeom prst="rect">
            <a:avLst/>
          </a:prstGeom>
          <a:noFill/>
          <a:ln w="9525">
            <a:noFill/>
          </a:ln>
        </p:spPr>
        <p:txBody>
          <a:bodyPr/>
          <a:p>
            <a:pPr lvl="0"/>
            <a:r>
              <a:rPr lang="ko-KR" altLang="en-US"/>
              <a:t>单击此处编辑母版文本样式</a:t>
            </a:r>
            <a:endParaRPr lang="ko-KR" altLang="en-US"/>
          </a:p>
          <a:p>
            <a:pPr lvl="1"/>
            <a:r>
              <a:rPr lang="ko-KR" altLang="en-US"/>
              <a:t>第二级</a:t>
            </a:r>
            <a:endParaRPr lang="ko-KR" altLang="en-US"/>
          </a:p>
          <a:p>
            <a:pPr lvl="2"/>
            <a:r>
              <a:rPr lang="ko-KR" altLang="en-US"/>
              <a:t>第三级</a:t>
            </a:r>
            <a:endParaRPr lang="ko-KR" altLang="en-US"/>
          </a:p>
          <a:p>
            <a:pPr lvl="3"/>
            <a:r>
              <a:rPr lang="ko-KR" altLang="en-US"/>
              <a:t>第四级</a:t>
            </a:r>
            <a:endParaRPr lang="ko-KR" altLang="en-US"/>
          </a:p>
          <a:p>
            <a:pPr lvl="4"/>
            <a:r>
              <a:rPr lang="ko-KR" altLang="en-US"/>
              <a:t>第五级</a:t>
            </a:r>
            <a:endParaRPr lang="ko-KR" altLang="en-US"/>
          </a:p>
        </p:txBody>
      </p:sp>
      <p:sp>
        <p:nvSpPr>
          <p:cNvPr id="1027" name="日期占位符 1026"/>
          <p:cNvSpPr/>
          <p:nvPr>
            <p:ph type="dt" sz="half" idx="2"/>
          </p:nvPr>
        </p:nvSpPr>
        <p:spPr>
          <a:xfrm>
            <a:off x="457920" y="6245225"/>
            <a:ext cx="2132640" cy="476250"/>
          </a:xfrm>
          <a:prstGeom prst="rect">
            <a:avLst/>
          </a:prstGeom>
          <a:noFill/>
          <a:ln w="9525">
            <a:noFill/>
          </a:ln>
        </p:spPr>
        <p:txBody>
          <a:bodyPr/>
          <a:lstStyle>
            <a:lvl1pPr algn="l">
              <a:defRPr sz="1050"/>
            </a:lvl1pPr>
          </a:lstStyle>
          <a:p>
            <a:pPr lvl="0"/>
            <a:fld id="{BB962C8B-B14F-4D97-AF65-F5344CB8AC3E}" type="datetimeFigureOut">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1028" name="灯片编号占位符 1027"/>
          <p:cNvSpPr/>
          <p:nvPr>
            <p:ph type="sldNum" sz="quarter" idx="4"/>
          </p:nvPr>
        </p:nvSpPr>
        <p:spPr>
          <a:xfrm>
            <a:off x="6553440" y="6245225"/>
            <a:ext cx="2132640" cy="476250"/>
          </a:xfrm>
          <a:prstGeom prst="rect">
            <a:avLst/>
          </a:prstGeom>
          <a:noFill/>
          <a:ln w="9525">
            <a:noFill/>
          </a:ln>
        </p:spPr>
        <p:txBody>
          <a:bodyPr/>
          <a:lstStyle>
            <a:lvl1pPr algn="r">
              <a:defRPr sz="1050"/>
            </a:lvl1pPr>
          </a:lstStyle>
          <a:p>
            <a:pPr lvl="0"/>
            <a:fld id="{9A0DB2DC-4C9A-4742-B13C-FB6460FD3503}" type="slidenum">
              <a:rPr lang="ko-KR" altLang="en-US" dirty="0">
                <a:latin typeface="Gulim" pitchFamily="34" charset="-127"/>
                <a:ea typeface="Gulim" pitchFamily="34" charset="-127"/>
              </a:rPr>
            </a:fld>
            <a:endParaRPr lang="ko-KR" altLang="en-US" dirty="0">
              <a:latin typeface="Gulim" pitchFamily="34" charset="-127"/>
              <a:ea typeface="Gulim" pitchFamily="34" charset="-127"/>
            </a:endParaRPr>
          </a:p>
        </p:txBody>
      </p:sp>
      <p:sp>
        <p:nvSpPr>
          <p:cNvPr id="1029" name="页脚占位符 1028"/>
          <p:cNvSpPr/>
          <p:nvPr>
            <p:ph type="ftr" sz="quarter" idx="3"/>
          </p:nvPr>
        </p:nvSpPr>
        <p:spPr>
          <a:xfrm>
            <a:off x="3124800" y="6245225"/>
            <a:ext cx="2894400" cy="476250"/>
          </a:xfrm>
          <a:prstGeom prst="rect">
            <a:avLst/>
          </a:prstGeom>
          <a:noFill/>
          <a:ln w="9525">
            <a:noFill/>
          </a:ln>
        </p:spPr>
        <p:txBody>
          <a:bodyPr/>
          <a:lstStyle>
            <a:lvl1pPr>
              <a:defRPr sz="1050"/>
            </a:lvl1pPr>
          </a:lstStyle>
          <a:p>
            <a:pPr lvl="0"/>
            <a:endParaRPr lang="ko-KR" altLang="en-US" dirty="0">
              <a:latin typeface="Gulim" pitchFamily="34" charset="-127"/>
              <a:ea typeface="Gulim" pitchFamily="34" charset="-127"/>
            </a:endParaRPr>
          </a:p>
        </p:txBody>
      </p:sp>
      <p:pic>
        <p:nvPicPr>
          <p:cNvPr id="1030" name="Picture 2" descr="subbar"/>
          <p:cNvPicPr>
            <a:picLocks noChangeAspect="1"/>
          </p:cNvPicPr>
          <p:nvPr userDrawn="1"/>
        </p:nvPicPr>
        <p:blipFill>
          <a:blip r:embed="rId13"/>
          <a:srcRect l="189" r="267"/>
          <a:stretch>
            <a:fillRect/>
          </a:stretch>
        </p:blipFill>
        <p:spPr>
          <a:xfrm>
            <a:off x="0" y="-9525"/>
            <a:ext cx="9144000" cy="701675"/>
          </a:xfrm>
          <a:prstGeom prst="rect">
            <a:avLst/>
          </a:prstGeom>
          <a:noFill/>
          <a:ln w="9525">
            <a:noFill/>
          </a:ln>
        </p:spPr>
      </p:pic>
      <p:sp>
        <p:nvSpPr>
          <p:cNvPr id="1031" name="标题 1030"/>
          <p:cNvSpPr/>
          <p:nvPr>
            <p:ph type="title"/>
          </p:nvPr>
        </p:nvSpPr>
        <p:spPr>
          <a:xfrm>
            <a:off x="460800" y="-7937"/>
            <a:ext cx="8228160" cy="700087"/>
          </a:xfrm>
          <a:prstGeom prst="rect">
            <a:avLst/>
          </a:prstGeom>
          <a:noFill/>
          <a:ln w="9525">
            <a:noFill/>
          </a:ln>
        </p:spPr>
        <p:txBody>
          <a:bodyPr anchor="ctr"/>
          <a:p>
            <a:pPr lvl="0"/>
            <a:r>
              <a:rPr lang="ko-KR" altLang="en-US"/>
              <a:t>单击此处编辑母版标题样式</a:t>
            </a:r>
            <a:endParaRPr lang="ko-KR" altLang="en-US"/>
          </a:p>
        </p:txBody>
      </p:sp>
      <p:pic>
        <p:nvPicPr>
          <p:cNvPr id="12" name="图片 11" descr="水印"/>
          <p:cNvPicPr>
            <a:picLocks noChangeAspect="1"/>
          </p:cNvPicPr>
          <p:nvPr userDrawn="1"/>
        </p:nvPicPr>
        <p:blipFill>
          <a:blip r:embed="rId14"/>
          <a:stretch>
            <a:fillRect/>
          </a:stretch>
        </p:blipFill>
        <p:spPr>
          <a:xfrm>
            <a:off x="5389721" y="90487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marL="0" lvl="0" indent="0" algn="r" defTabSz="685800" rtl="0" eaLnBrk="0" fontAlgn="base" latinLnBrk="1" hangingPunct="0">
        <a:lnSpc>
          <a:spcPct val="100000"/>
        </a:lnSpc>
        <a:spcBef>
          <a:spcPct val="0"/>
        </a:spcBef>
        <a:spcAft>
          <a:spcPct val="0"/>
        </a:spcAft>
        <a:buNone/>
        <a:defRPr sz="2100" b="1" i="0" u="none" kern="1200" baseline="0">
          <a:solidFill>
            <a:schemeClr val="bg1"/>
          </a:solidFill>
          <a:latin typeface="+mj-lt"/>
          <a:ea typeface="+mj-ea"/>
          <a:cs typeface="+mj-cs"/>
        </a:defRPr>
      </a:lvl1pPr>
    </p:titleStyle>
    <p:bodyStyle>
      <a:lvl1pPr marL="335915" lvl="0" indent="-335915" algn="l" defTabSz="685800" rtl="0" eaLnBrk="0" fontAlgn="base" latinLnBrk="1" hangingPunct="0">
        <a:lnSpc>
          <a:spcPct val="100000"/>
        </a:lnSpc>
        <a:spcBef>
          <a:spcPct val="15000"/>
        </a:spcBef>
        <a:spcAft>
          <a:spcPct val="0"/>
        </a:spcAft>
        <a:buClr>
          <a:srgbClr val="66CCFF"/>
        </a:buClr>
        <a:buSzPct val="100000"/>
        <a:buFont typeface="Wingdings" panose="05000000000000000000" pitchFamily="2" charset="2"/>
        <a:buChar char="v"/>
        <a:defRPr sz="2250" b="0" i="0" u="none" kern="1200" baseline="0">
          <a:solidFill>
            <a:schemeClr val="tx1"/>
          </a:solidFill>
          <a:latin typeface="+mn-lt"/>
          <a:ea typeface="+mn-ea"/>
          <a:cs typeface="+mn-cs"/>
        </a:defRPr>
      </a:lvl1pPr>
      <a:lvl2pPr marL="666750" lvl="1" indent="-329565" algn="l" defTabSz="685800" rtl="0" eaLnBrk="0" fontAlgn="base" latinLnBrk="1" hangingPunct="0">
        <a:lnSpc>
          <a:spcPct val="100000"/>
        </a:lnSpc>
        <a:spcBef>
          <a:spcPct val="15000"/>
        </a:spcBef>
        <a:spcAft>
          <a:spcPct val="0"/>
        </a:spcAft>
        <a:buClr>
          <a:srgbClr val="0099FF"/>
        </a:buClr>
        <a:buSzPct val="80000"/>
        <a:buFont typeface="Wingdings" panose="05000000000000000000" pitchFamily="2" charset="2"/>
        <a:buChar char="v"/>
        <a:defRPr sz="1950" b="0" i="0" u="none" kern="1200" baseline="0">
          <a:solidFill>
            <a:schemeClr val="tx1"/>
          </a:solidFill>
          <a:latin typeface="+mn-lt"/>
          <a:ea typeface="+mn-ea"/>
          <a:cs typeface="+mn-cs"/>
        </a:defRPr>
      </a:lvl2pPr>
      <a:lvl3pPr marL="970280" lvl="2" indent="-302260" algn="l" defTabSz="685800" rtl="0" eaLnBrk="0" fontAlgn="base" latinLnBrk="1" hangingPunct="0">
        <a:lnSpc>
          <a:spcPct val="100000"/>
        </a:lnSpc>
        <a:spcBef>
          <a:spcPct val="15000"/>
        </a:spcBef>
        <a:spcAft>
          <a:spcPct val="0"/>
        </a:spcAft>
        <a:buClr>
          <a:srgbClr val="0066CC"/>
        </a:buClr>
        <a:buSzPct val="80000"/>
        <a:buFont typeface="Wingdings" panose="05000000000000000000" pitchFamily="2" charset="2"/>
        <a:buChar char="v"/>
        <a:defRPr sz="1650" b="0" i="0" u="none" kern="1200" baseline="0">
          <a:solidFill>
            <a:schemeClr val="tx1"/>
          </a:solidFill>
          <a:latin typeface="+mn-lt"/>
          <a:ea typeface="+mn-ea"/>
          <a:cs typeface="+mn-cs"/>
        </a:defRPr>
      </a:lvl3pPr>
      <a:lvl4pPr marL="1260475" lvl="3" indent="-289560" algn="l" defTabSz="685800" rtl="0" eaLnBrk="0" fontAlgn="base" latinLnBrk="1" hangingPunct="0">
        <a:lnSpc>
          <a:spcPct val="100000"/>
        </a:lnSpc>
        <a:spcBef>
          <a:spcPct val="15000"/>
        </a:spcBef>
        <a:spcAft>
          <a:spcPct val="0"/>
        </a:spcAft>
        <a:buClr>
          <a:srgbClr val="000099"/>
        </a:buClr>
        <a:buSzPct val="80000"/>
        <a:buFont typeface="Wingdings" panose="05000000000000000000" pitchFamily="2" charset="2"/>
        <a:buChar char="v"/>
        <a:defRPr sz="1500" b="0" i="0" u="none" kern="1200" baseline="0">
          <a:solidFill>
            <a:schemeClr val="tx1"/>
          </a:solidFill>
          <a:latin typeface="+mn-lt"/>
          <a:ea typeface="+mn-ea"/>
          <a:cs typeface="+mn-cs"/>
        </a:defRPr>
      </a:lvl4pPr>
      <a:lvl5pPr marL="1551940" lvl="4" indent="-290195" algn="l" defTabSz="685800" rtl="0" eaLnBrk="0" fontAlgn="base" latinLnBrk="1" hangingPunct="0">
        <a:lnSpc>
          <a:spcPct val="100000"/>
        </a:lnSpc>
        <a:spcBef>
          <a:spcPct val="15000"/>
        </a:spcBef>
        <a:spcAft>
          <a:spcPct val="0"/>
        </a:spcAft>
        <a:buClr>
          <a:schemeClr val="tx1"/>
        </a:buClr>
        <a:buSzPct val="80000"/>
        <a:buFont typeface="Wingdings" panose="05000000000000000000" pitchFamily="2" charset="2"/>
        <a:buChar char="v"/>
        <a:defRPr sz="1500" b="0" i="0" u="none" kern="1200" baseline="0">
          <a:solidFill>
            <a:schemeClr val="tx1"/>
          </a:solidFill>
          <a:latin typeface="+mn-lt"/>
          <a:ea typeface="+mn-ea"/>
          <a:cs typeface="+mn-cs"/>
        </a:defRPr>
      </a:lvl5pPr>
      <a:lvl6pPr marL="1885315" lvl="5" indent="-171450" algn="l" defTabSz="685800" rtl="0" eaLnBrk="0" fontAlgn="base" latinLnBrk="1" hangingPunct="0">
        <a:lnSpc>
          <a:spcPct val="100000"/>
        </a:lnSpc>
        <a:spcBef>
          <a:spcPct val="15000"/>
        </a:spcBef>
        <a:spcAft>
          <a:spcPct val="0"/>
        </a:spcAft>
        <a:buClr>
          <a:schemeClr val="tx1"/>
        </a:buClr>
        <a:buSzPct val="80000"/>
        <a:buFont typeface="Wingdings" panose="05000000000000000000" pitchFamily="2" charset="2"/>
        <a:buChar char="v"/>
        <a:defRPr sz="1500" b="0" i="0" u="none" kern="1200" baseline="0">
          <a:solidFill>
            <a:schemeClr val="tx1"/>
          </a:solidFill>
          <a:latin typeface="+mn-lt"/>
          <a:ea typeface="+mn-ea"/>
          <a:cs typeface="+mn-cs"/>
        </a:defRPr>
      </a:lvl6pPr>
      <a:lvl7pPr marL="2228215" lvl="6" indent="-171450" algn="l" defTabSz="685800" rtl="0" eaLnBrk="0" fontAlgn="base" latinLnBrk="1" hangingPunct="0">
        <a:lnSpc>
          <a:spcPct val="100000"/>
        </a:lnSpc>
        <a:spcBef>
          <a:spcPct val="15000"/>
        </a:spcBef>
        <a:spcAft>
          <a:spcPct val="0"/>
        </a:spcAft>
        <a:buClr>
          <a:schemeClr val="tx1"/>
        </a:buClr>
        <a:buSzPct val="80000"/>
        <a:buFont typeface="Wingdings" panose="05000000000000000000" pitchFamily="2" charset="2"/>
        <a:buChar char="v"/>
        <a:defRPr sz="1500" b="0" i="0" u="none" kern="1200" baseline="0">
          <a:solidFill>
            <a:schemeClr val="tx1"/>
          </a:solidFill>
          <a:latin typeface="+mn-lt"/>
          <a:ea typeface="+mn-ea"/>
          <a:cs typeface="+mn-cs"/>
        </a:defRPr>
      </a:lvl7pPr>
      <a:lvl8pPr marL="2571115" lvl="7" indent="-171450" algn="l" defTabSz="685800" rtl="0" eaLnBrk="0" fontAlgn="base" latinLnBrk="1" hangingPunct="0">
        <a:lnSpc>
          <a:spcPct val="100000"/>
        </a:lnSpc>
        <a:spcBef>
          <a:spcPct val="15000"/>
        </a:spcBef>
        <a:spcAft>
          <a:spcPct val="0"/>
        </a:spcAft>
        <a:buClr>
          <a:schemeClr val="tx1"/>
        </a:buClr>
        <a:buSzPct val="80000"/>
        <a:buFont typeface="Wingdings" panose="05000000000000000000" pitchFamily="2" charset="2"/>
        <a:buChar char="v"/>
        <a:defRPr sz="1500" b="0" i="0" u="none" kern="1200" baseline="0">
          <a:solidFill>
            <a:schemeClr val="tx1"/>
          </a:solidFill>
          <a:latin typeface="+mn-lt"/>
          <a:ea typeface="+mn-ea"/>
          <a:cs typeface="+mn-cs"/>
        </a:defRPr>
      </a:lvl8pPr>
      <a:lvl9pPr marL="2914015" lvl="8" indent="-171450" algn="l" defTabSz="685800" rtl="0" eaLnBrk="0" fontAlgn="base" latinLnBrk="1" hangingPunct="0">
        <a:lnSpc>
          <a:spcPct val="100000"/>
        </a:lnSpc>
        <a:spcBef>
          <a:spcPct val="15000"/>
        </a:spcBef>
        <a:spcAft>
          <a:spcPct val="0"/>
        </a:spcAft>
        <a:buClr>
          <a:schemeClr val="tx1"/>
        </a:buClr>
        <a:buSzPct val="80000"/>
        <a:buFont typeface="Wingdings" panose="05000000000000000000" pitchFamily="2" charset="2"/>
        <a:buChar char="v"/>
        <a:defRPr sz="1500" b="0" i="0" u="none" kern="1200" baseline="0">
          <a:solidFill>
            <a:schemeClr val="tx1"/>
          </a:solidFill>
          <a:latin typeface="+mn-lt"/>
          <a:ea typeface="+mn-ea"/>
          <a:cs typeface="+mn-cs"/>
        </a:defRPr>
      </a:lvl9pPr>
    </p:bodyStyle>
    <p:otherStyle>
      <a:lvl1pPr marL="0" lvl="0" indent="0" algn="ctr" defTabSz="685800" rtl="0" eaLnBrk="0" fontAlgn="base" latinLnBrk="1" hangingPunct="0">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mn-lt"/>
          <a:ea typeface="+mn-ea"/>
          <a:cs typeface="+mn-cs"/>
        </a:defRPr>
      </a:lvl1pPr>
      <a:lvl2pPr marL="342900" lvl="1"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2pPr>
      <a:lvl3pPr marL="685800" lvl="2"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3pPr>
      <a:lvl4pPr marL="1028700" lvl="3"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4pPr>
      <a:lvl5pPr marL="1370965" lvl="4"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5pPr>
      <a:lvl6pPr marL="1713865" lvl="5"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6pPr>
      <a:lvl7pPr marL="2056765" lvl="6"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7pPr>
      <a:lvl8pPr marL="2399665" lvl="7"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8pPr>
      <a:lvl9pPr marL="2742565" lvl="8" indent="0" algn="ctr" defTabSz="685800" rtl="0" eaLnBrk="1" fontAlgn="base" latinLnBrk="1" hangingPunct="1">
        <a:lnSpc>
          <a:spcPct val="80000"/>
        </a:lnSpc>
        <a:spcBef>
          <a:spcPts val="185"/>
        </a:spcBef>
        <a:spcAft>
          <a:spcPct val="0"/>
        </a:spcAft>
        <a:buClr>
          <a:srgbClr val="FF0000"/>
        </a:buClr>
        <a:buFont typeface="Wingdings" panose="05000000000000000000" pitchFamily="2" charset="2"/>
        <a:buNone/>
        <a:defRPr sz="750" b="0" i="0" u="none" kern="1200" baseline="0">
          <a:solidFill>
            <a:schemeClr val="tx1"/>
          </a:solidFill>
          <a:latin typeface="Gulim" pitchFamily="34" charset="-127"/>
          <a:ea typeface="Tahoma" panose="020B0604030504040204" pitchFamily="34" charset="0"/>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2.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l="11905" t="10385" r="18088" b="23392"/>
          <a:stretch>
            <a:fillRect/>
          </a:stretch>
        </p:blipFill>
        <p:spPr>
          <a:xfrm>
            <a:off x="-33966" y="260648"/>
            <a:ext cx="9177965" cy="4078665"/>
          </a:xfrm>
          <a:prstGeom prst="rect">
            <a:avLst/>
          </a:prstGeom>
        </p:spPr>
      </p:pic>
      <p:sp>
        <p:nvSpPr>
          <p:cNvPr id="3" name="TextBox 2"/>
          <p:cNvSpPr txBox="1"/>
          <p:nvPr/>
        </p:nvSpPr>
        <p:spPr>
          <a:xfrm>
            <a:off x="35496" y="4407495"/>
            <a:ext cx="8228535" cy="1200329"/>
          </a:xfrm>
          <a:prstGeom prst="rect">
            <a:avLst/>
          </a:prstGeom>
          <a:noFill/>
        </p:spPr>
        <p:txBody>
          <a:bodyPr wrap="none" rtlCol="0">
            <a:spAutoFit/>
          </a:bodyPr>
          <a:lstStyle/>
          <a:p>
            <a:r>
              <a:rPr lang="en-US" altLang="zh-CN" sz="2400" dirty="0" smtClean="0">
                <a:latin typeface="Times New Roman" panose="02020603050405020304" pitchFamily="18" charset="0"/>
                <a:cs typeface="Times New Roman" panose="02020603050405020304" pitchFamily="18" charset="0"/>
              </a:rPr>
              <a:t>Are the messages conveyed with good language?</a:t>
            </a:r>
            <a:endParaRPr lang="en-US" altLang="zh-CN"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altLang="zh-CN" sz="2400" dirty="0" smtClean="0">
                <a:latin typeface="Times New Roman" panose="02020603050405020304" pitchFamily="18" charset="0"/>
                <a:cs typeface="Times New Roman" panose="02020603050405020304" pitchFamily="18" charset="0"/>
              </a:rPr>
              <a:t>The use of words and expression – any grammar mistakes?</a:t>
            </a:r>
            <a:endParaRPr lang="en-US" altLang="zh-CN" sz="2400" dirty="0" smtClean="0">
              <a:latin typeface="Times New Roman" panose="02020603050405020304" pitchFamily="18" charset="0"/>
              <a:cs typeface="Times New Roman" panose="02020603050405020304" pitchFamily="18" charset="0"/>
            </a:endParaRPr>
          </a:p>
          <a:p>
            <a:pPr marL="457200" indent="-457200">
              <a:buAutoNum type="arabicPeriod"/>
            </a:pPr>
            <a:r>
              <a:rPr lang="en-US" altLang="zh-CN" sz="2400" dirty="0" smtClean="0">
                <a:latin typeface="Times New Roman" panose="02020603050405020304" pitchFamily="18" charset="0"/>
                <a:cs typeface="Times New Roman" panose="02020603050405020304" pitchFamily="18" charset="0"/>
              </a:rPr>
              <a:t>The choice of expressions – are they suitable enough here?</a:t>
            </a:r>
            <a:endParaRPr lang="zh-CN" altLang="en-US" sz="2400" dirty="0">
              <a:latin typeface="Times New Roman" panose="02020603050405020304" pitchFamily="18" charset="0"/>
              <a:cs typeface="Times New Roman" panose="02020603050405020304" pitchFamily="18" charset="0"/>
            </a:endParaRPr>
          </a:p>
        </p:txBody>
      </p:sp>
      <p:sp>
        <p:nvSpPr>
          <p:cNvPr id="4" name="矩形 3"/>
          <p:cNvSpPr/>
          <p:nvPr/>
        </p:nvSpPr>
        <p:spPr>
          <a:xfrm>
            <a:off x="6588224" y="620688"/>
            <a:ext cx="187220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7092280" y="1844824"/>
            <a:ext cx="1872208"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894772" y="2924944"/>
            <a:ext cx="3461204" cy="369332"/>
          </a:xfrm>
          <a:prstGeom prst="rect">
            <a:avLst/>
          </a:prstGeom>
        </p:spPr>
        <p:txBody>
          <a:bodyPr wrap="none">
            <a:spAutoFit/>
          </a:bodyPr>
          <a:lstStyle/>
          <a:p>
            <a:r>
              <a:rPr lang="zh-CN" altLang="en-US" b="1" dirty="0">
                <a:solidFill>
                  <a:srgbClr val="FF0000"/>
                </a:solidFill>
              </a:rPr>
              <a:t>◡◡◡◡◡◡◡◡◡◡◡◡◡◡◡◡◡◡◡◡◡◡◡◡◡◡◡◡</a:t>
            </a:r>
            <a:endParaRPr lang="zh-CN" altLang="en-US" b="1" dirty="0">
              <a:solidFill>
                <a:srgbClr val="FF0000"/>
              </a:solidFill>
            </a:endParaRPr>
          </a:p>
        </p:txBody>
      </p:sp>
      <p:sp>
        <p:nvSpPr>
          <p:cNvPr id="9" name="矩形 8"/>
          <p:cNvSpPr/>
          <p:nvPr/>
        </p:nvSpPr>
        <p:spPr>
          <a:xfrm>
            <a:off x="611560" y="3356992"/>
            <a:ext cx="8208912" cy="369332"/>
          </a:xfrm>
          <a:prstGeom prst="rect">
            <a:avLst/>
          </a:prstGeom>
        </p:spPr>
        <p:txBody>
          <a:bodyPr wrap="square">
            <a:spAutoFit/>
          </a:bodyPr>
          <a:lstStyle/>
          <a:p>
            <a:r>
              <a:rPr lang="zh-CN" altLang="en-US" b="1" dirty="0" smtClean="0">
                <a:solidFill>
                  <a:srgbClr val="FF0000"/>
                </a:solidFill>
              </a:rPr>
              <a:t>◡◡◡◡◡◡◡◡◡◡◡◡◡◡◡◡◡◡◡◡◡◡◡◡◡◡◡◡◡◡◡◡◡◡◡◡◡◡◡◡◡◡◡◡◡◡◡◡◡◡◡◡◡◡◡◡◡◡◡◡◡◡◡◡◡◡◡◡◡</a:t>
            </a:r>
            <a:endParaRPr lang="zh-CN" altLang="en-US" b="1" dirty="0">
              <a:solidFill>
                <a:srgbClr val="FF0000"/>
              </a:solidFill>
            </a:endParaRPr>
          </a:p>
        </p:txBody>
      </p:sp>
      <p:sp>
        <p:nvSpPr>
          <p:cNvPr id="11" name="TextBox 10"/>
          <p:cNvSpPr txBox="1"/>
          <p:nvPr/>
        </p:nvSpPr>
        <p:spPr>
          <a:xfrm>
            <a:off x="8240372" y="260648"/>
            <a:ext cx="409086" cy="369332"/>
          </a:xfrm>
          <a:prstGeom prst="rect">
            <a:avLst/>
          </a:prstGeom>
          <a:noFill/>
        </p:spPr>
        <p:txBody>
          <a:bodyPr wrap="none" rtlCol="0">
            <a:spAutoFit/>
          </a:bodyPr>
          <a:lstStyle/>
          <a:p>
            <a:r>
              <a:rPr lang="en-US" altLang="zh-CN" b="1" dirty="0" smtClean="0">
                <a:solidFill>
                  <a:srgbClr val="FF0000"/>
                </a:solidFill>
              </a:rPr>
              <a:t>?1</a:t>
            </a:r>
            <a:endParaRPr lang="zh-CN" altLang="en-US" b="1" dirty="0">
              <a:solidFill>
                <a:srgbClr val="FF0000"/>
              </a:solidFill>
            </a:endParaRPr>
          </a:p>
        </p:txBody>
      </p:sp>
      <p:sp>
        <p:nvSpPr>
          <p:cNvPr id="12" name="TextBox 11"/>
          <p:cNvSpPr txBox="1"/>
          <p:nvPr/>
        </p:nvSpPr>
        <p:spPr>
          <a:xfrm>
            <a:off x="8816436" y="1547500"/>
            <a:ext cx="409086" cy="369332"/>
          </a:xfrm>
          <a:prstGeom prst="rect">
            <a:avLst/>
          </a:prstGeom>
          <a:noFill/>
        </p:spPr>
        <p:txBody>
          <a:bodyPr wrap="none" rtlCol="0">
            <a:spAutoFit/>
          </a:bodyPr>
          <a:lstStyle/>
          <a:p>
            <a:r>
              <a:rPr lang="en-US" altLang="zh-CN" b="1" dirty="0" smtClean="0">
                <a:solidFill>
                  <a:srgbClr val="FF0000"/>
                </a:solidFill>
              </a:rPr>
              <a:t>?2</a:t>
            </a:r>
            <a:endParaRPr lang="zh-CN" altLang="en-US" b="1" dirty="0">
              <a:solidFill>
                <a:srgbClr val="FF0000"/>
              </a:solidFill>
            </a:endParaRPr>
          </a:p>
        </p:txBody>
      </p:sp>
      <p:sp>
        <p:nvSpPr>
          <p:cNvPr id="13" name="TextBox 12"/>
          <p:cNvSpPr txBox="1"/>
          <p:nvPr/>
        </p:nvSpPr>
        <p:spPr>
          <a:xfrm>
            <a:off x="8816436" y="3347700"/>
            <a:ext cx="409086" cy="369332"/>
          </a:xfrm>
          <a:prstGeom prst="rect">
            <a:avLst/>
          </a:prstGeom>
          <a:noFill/>
        </p:spPr>
        <p:txBody>
          <a:bodyPr wrap="none" rtlCol="0">
            <a:spAutoFit/>
          </a:bodyPr>
          <a:lstStyle/>
          <a:p>
            <a:r>
              <a:rPr lang="en-US" altLang="zh-CN" b="1" dirty="0" smtClean="0">
                <a:solidFill>
                  <a:srgbClr val="FF0000"/>
                </a:solidFill>
              </a:rPr>
              <a:t>?3</a:t>
            </a:r>
            <a:endParaRPr lang="zh-CN" altLang="en-US" b="1" dirty="0">
              <a:solidFill>
                <a:srgbClr val="FF0000"/>
              </a:solidFill>
            </a:endParaRPr>
          </a:p>
        </p:txBody>
      </p:sp>
      <p:sp>
        <p:nvSpPr>
          <p:cNvPr id="14" name="TextBox 13"/>
          <p:cNvSpPr txBox="1"/>
          <p:nvPr/>
        </p:nvSpPr>
        <p:spPr>
          <a:xfrm>
            <a:off x="755576" y="2564904"/>
            <a:ext cx="415498" cy="369332"/>
          </a:xfrm>
          <a:prstGeom prst="rect">
            <a:avLst/>
          </a:prstGeom>
          <a:noFill/>
        </p:spPr>
        <p:txBody>
          <a:bodyPr wrap="none" rtlCol="0">
            <a:spAutoFit/>
          </a:bodyPr>
          <a:lstStyle/>
          <a:p>
            <a:r>
              <a:rPr lang="zh-CN" altLang="en-US" dirty="0" smtClean="0">
                <a:solidFill>
                  <a:srgbClr val="FF0000"/>
                </a:solidFill>
                <a:latin typeface="宋体" panose="02010600030101010101" pitchFamily="2" charset="-122"/>
                <a:ea typeface="宋体" panose="02010600030101010101" pitchFamily="2" charset="-122"/>
              </a:rPr>
              <a:t>★</a:t>
            </a:r>
            <a:endParaRPr lang="zh-CN" altLang="en-US" dirty="0">
              <a:solidFill>
                <a:srgbClr val="FF0000"/>
              </a:solidFill>
            </a:endParaRPr>
          </a:p>
        </p:txBody>
      </p:sp>
      <p:sp>
        <p:nvSpPr>
          <p:cNvPr id="15" name="TextBox 14"/>
          <p:cNvSpPr txBox="1"/>
          <p:nvPr/>
        </p:nvSpPr>
        <p:spPr>
          <a:xfrm>
            <a:off x="539552" y="3059668"/>
            <a:ext cx="415498" cy="369332"/>
          </a:xfrm>
          <a:prstGeom prst="rect">
            <a:avLst/>
          </a:prstGeom>
          <a:noFill/>
        </p:spPr>
        <p:txBody>
          <a:bodyPr wrap="none" rtlCol="0">
            <a:spAutoFit/>
          </a:bodyPr>
          <a:lstStyle/>
          <a:p>
            <a:r>
              <a:rPr lang="zh-CN" altLang="en-US" dirty="0" smtClean="0">
                <a:solidFill>
                  <a:srgbClr val="FF0000"/>
                </a:solidFill>
                <a:latin typeface="宋体" panose="02010600030101010101" pitchFamily="2" charset="-122"/>
                <a:ea typeface="宋体" panose="02010600030101010101" pitchFamily="2" charset="-122"/>
              </a:rPr>
              <a:t>★</a:t>
            </a:r>
            <a:endParaRPr lang="zh-CN" altLang="en-US" dirty="0">
              <a:solidFill>
                <a:srgbClr val="FF0000"/>
              </a:solidFill>
            </a:endParaRPr>
          </a:p>
        </p:txBody>
      </p:sp>
      <p:sp>
        <p:nvSpPr>
          <p:cNvPr id="16" name="TextBox 15"/>
          <p:cNvSpPr txBox="1"/>
          <p:nvPr/>
        </p:nvSpPr>
        <p:spPr>
          <a:xfrm>
            <a:off x="2915816" y="467380"/>
            <a:ext cx="415498" cy="369332"/>
          </a:xfrm>
          <a:prstGeom prst="rect">
            <a:avLst/>
          </a:prstGeom>
          <a:noFill/>
        </p:spPr>
        <p:txBody>
          <a:bodyPr wrap="none" rtlCol="0">
            <a:spAutoFit/>
          </a:bodyPr>
          <a:lstStyle/>
          <a:p>
            <a:r>
              <a:rPr lang="zh-CN" altLang="en-US" dirty="0" smtClean="0">
                <a:solidFill>
                  <a:srgbClr val="FF0000"/>
                </a:solidFill>
                <a:latin typeface="宋体" panose="02010600030101010101" pitchFamily="2" charset="-122"/>
                <a:ea typeface="宋体" panose="02010600030101010101" pitchFamily="2" charset="-122"/>
              </a:rPr>
              <a:t>★</a:t>
            </a:r>
            <a:endParaRPr lang="zh-CN" altLang="en-US" dirty="0">
              <a:solidFill>
                <a:srgbClr val="FF0000"/>
              </a:solidFill>
            </a:endParaRPr>
          </a:p>
        </p:txBody>
      </p:sp>
      <p:sp>
        <p:nvSpPr>
          <p:cNvPr id="18" name="矩形 17"/>
          <p:cNvSpPr/>
          <p:nvPr/>
        </p:nvSpPr>
        <p:spPr>
          <a:xfrm>
            <a:off x="2983004" y="764704"/>
            <a:ext cx="1705916" cy="369332"/>
          </a:xfrm>
          <a:prstGeom prst="rect">
            <a:avLst/>
          </a:prstGeom>
        </p:spPr>
        <p:txBody>
          <a:bodyPr wrap="none">
            <a:spAutoFit/>
          </a:bodyPr>
          <a:lstStyle/>
          <a:p>
            <a:r>
              <a:rPr lang="zh-CN" altLang="en-US" b="1" dirty="0" smtClean="0">
                <a:solidFill>
                  <a:srgbClr val="FF0000"/>
                </a:solidFill>
              </a:rPr>
              <a:t>◡◡◡◡◡◡◡◡◡◡◡◡◡</a:t>
            </a:r>
            <a:endParaRPr lang="zh-CN" altLang="en-US" b="1" dirty="0">
              <a:solidFill>
                <a:srgbClr val="FF0000"/>
              </a:solidFill>
            </a:endParaRPr>
          </a:p>
        </p:txBody>
      </p:sp>
      <p:sp>
        <p:nvSpPr>
          <p:cNvPr id="19" name="矩形 18"/>
          <p:cNvSpPr/>
          <p:nvPr/>
        </p:nvSpPr>
        <p:spPr>
          <a:xfrm>
            <a:off x="6444208" y="3645024"/>
            <a:ext cx="2520280" cy="4320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39" y="1556792"/>
            <a:ext cx="9144000" cy="2308324"/>
          </a:xfrm>
          <a:prstGeom prst="rect">
            <a:avLst/>
          </a:prstGeom>
          <a:noFill/>
          <a:ln>
            <a:solidFill>
              <a:srgbClr val="0070C0"/>
            </a:solidFill>
          </a:ln>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It has been a great </a:t>
            </a:r>
            <a:r>
              <a:rPr lang="en-US" altLang="zh-CN" dirty="0" err="1"/>
              <a:t>honour</a:t>
            </a:r>
            <a:r>
              <a:rPr lang="en-US" altLang="zh-CN" dirty="0"/>
              <a:t> your coming to visit me.</a:t>
            </a:r>
            <a:br>
              <a:rPr lang="en-US" altLang="zh-CN" dirty="0"/>
            </a:br>
            <a:r>
              <a:rPr lang="zh-CN" altLang="en-US" dirty="0"/>
              <a:t>您来访问我</a:t>
            </a:r>
            <a:r>
              <a:rPr lang="en-US" altLang="zh-CN" dirty="0"/>
              <a:t>,</a:t>
            </a:r>
            <a:r>
              <a:rPr lang="zh-CN" altLang="en-US" dirty="0"/>
              <a:t>不胜荣幸</a:t>
            </a:r>
            <a:endParaRPr lang="en-US" altLang="zh-CN" dirty="0"/>
          </a:p>
          <a:p>
            <a:r>
              <a:rPr lang="en-US" altLang="zh-CN" dirty="0" err="1">
                <a:solidFill>
                  <a:schemeClr val="tx2"/>
                </a:solidFill>
              </a:rPr>
              <a:t>I〔We</a:t>
            </a:r>
            <a:r>
              <a:rPr lang="en-US" altLang="zh-CN" dirty="0">
                <a:solidFill>
                  <a:schemeClr val="tx2"/>
                </a:solidFill>
              </a:rPr>
              <a:t>〕 </a:t>
            </a:r>
            <a:r>
              <a:rPr lang="en-US" altLang="zh-CN" dirty="0" err="1">
                <a:solidFill>
                  <a:schemeClr val="tx2"/>
                </a:solidFill>
              </a:rPr>
              <a:t>am〔are</a:t>
            </a:r>
            <a:r>
              <a:rPr lang="en-US" altLang="zh-CN" dirty="0">
                <a:solidFill>
                  <a:schemeClr val="tx2"/>
                </a:solidFill>
              </a:rPr>
              <a:t>〕 </a:t>
            </a:r>
            <a:r>
              <a:rPr lang="en-US" altLang="zh-CN" dirty="0" err="1">
                <a:solidFill>
                  <a:schemeClr val="tx2"/>
                </a:solidFill>
              </a:rPr>
              <a:t>honoured</a:t>
            </a:r>
            <a:r>
              <a:rPr lang="zh-CN" altLang="en-US" dirty="0">
                <a:solidFill>
                  <a:schemeClr val="tx2"/>
                </a:solidFill>
              </a:rPr>
              <a:t>在客套语中</a:t>
            </a:r>
            <a:r>
              <a:rPr lang="en-US" altLang="zh-CN" dirty="0">
                <a:solidFill>
                  <a:schemeClr val="tx2"/>
                </a:solidFill>
              </a:rPr>
              <a:t>,</a:t>
            </a:r>
            <a:r>
              <a:rPr lang="zh-CN" altLang="en-US" dirty="0">
                <a:solidFill>
                  <a:schemeClr val="tx2"/>
                </a:solidFill>
              </a:rPr>
              <a:t>多用来表示说话人对某件事的态度</a:t>
            </a:r>
            <a:r>
              <a:rPr lang="en-US" altLang="zh-CN" dirty="0">
                <a:solidFill>
                  <a:schemeClr val="tx2"/>
                </a:solidFill>
              </a:rPr>
              <a:t>,</a:t>
            </a:r>
            <a:r>
              <a:rPr lang="zh-CN" altLang="en-US" dirty="0">
                <a:solidFill>
                  <a:schemeClr val="tx2"/>
                </a:solidFill>
              </a:rPr>
              <a:t>其后可接动词不定式或从句。</a:t>
            </a:r>
            <a:endParaRPr lang="zh-CN" altLang="en-US" dirty="0">
              <a:solidFill>
                <a:schemeClr val="tx2"/>
              </a:solidFill>
            </a:endParaRPr>
          </a:p>
          <a:p>
            <a:r>
              <a:rPr lang="en-US" altLang="zh-CN" dirty="0"/>
              <a:t>We shall be </a:t>
            </a:r>
            <a:r>
              <a:rPr lang="en-US" altLang="zh-CN" dirty="0" err="1"/>
              <a:t>honoured</a:t>
            </a:r>
            <a:r>
              <a:rPr lang="en-US" altLang="zh-CN" dirty="0"/>
              <a:t> to talk the matter over with you .</a:t>
            </a:r>
            <a:endParaRPr lang="en-US" altLang="zh-CN" dirty="0"/>
          </a:p>
          <a:p>
            <a:r>
              <a:rPr lang="zh-CN" altLang="en-US" dirty="0"/>
              <a:t>我们很愿意和你们详细地讨论一下这件事。</a:t>
            </a:r>
            <a:endParaRPr lang="zh-CN" altLang="en-US" dirty="0"/>
          </a:p>
        </p:txBody>
      </p:sp>
      <p:sp>
        <p:nvSpPr>
          <p:cNvPr id="4" name="TextBox 3"/>
          <p:cNvSpPr txBox="1"/>
          <p:nvPr/>
        </p:nvSpPr>
        <p:spPr>
          <a:xfrm>
            <a:off x="99201" y="225753"/>
            <a:ext cx="409086" cy="369332"/>
          </a:xfrm>
          <a:prstGeom prst="rect">
            <a:avLst/>
          </a:prstGeom>
          <a:noFill/>
        </p:spPr>
        <p:txBody>
          <a:bodyPr wrap="none" rtlCol="0">
            <a:spAutoFit/>
          </a:bodyPr>
          <a:lstStyle/>
          <a:p>
            <a:r>
              <a:rPr lang="en-US" altLang="zh-CN" b="1" dirty="0" smtClean="0">
                <a:solidFill>
                  <a:srgbClr val="FF0000"/>
                </a:solidFill>
              </a:rPr>
              <a:t>?1</a:t>
            </a:r>
            <a:endParaRPr lang="zh-CN" altLang="en-US" b="1" dirty="0">
              <a:solidFill>
                <a:srgbClr val="FF0000"/>
              </a:solidFill>
            </a:endParaRPr>
          </a:p>
        </p:txBody>
      </p:sp>
      <p:pic>
        <p:nvPicPr>
          <p:cNvPr id="5" name="图片 4"/>
          <p:cNvPicPr>
            <a:picLocks noChangeAspect="1"/>
          </p:cNvPicPr>
          <p:nvPr/>
        </p:nvPicPr>
        <p:blipFill rotWithShape="1">
          <a:blip r:embed="rId1">
            <a:extLst>
              <a:ext uri="{28A0092B-C50C-407E-A947-70E740481C1C}">
                <a14:useLocalDpi xmlns:a14="http://schemas.microsoft.com/office/drawing/2010/main" val="0"/>
              </a:ext>
            </a:extLst>
          </a:blip>
          <a:srcRect l="14481" t="15815" r="18088" b="77923"/>
          <a:stretch>
            <a:fillRect/>
          </a:stretch>
        </p:blipFill>
        <p:spPr>
          <a:xfrm>
            <a:off x="99201" y="595085"/>
            <a:ext cx="8840255" cy="385643"/>
          </a:xfrm>
          <a:prstGeom prst="rect">
            <a:avLst/>
          </a:prstGeom>
        </p:spPr>
      </p:pic>
      <p:cxnSp>
        <p:nvCxnSpPr>
          <p:cNvPr id="6" name="直接箭头连接符 5"/>
          <p:cNvCxnSpPr/>
          <p:nvPr/>
        </p:nvCxnSpPr>
        <p:spPr>
          <a:xfrm>
            <a:off x="256259" y="443711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9202" y="4581128"/>
            <a:ext cx="9012660" cy="830997"/>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On behalf of our English club, it’s an </a:t>
            </a:r>
            <a:r>
              <a:rPr lang="en-US" altLang="zh-CN" sz="2400" dirty="0" err="1">
                <a:latin typeface="Times New Roman" panose="02020603050405020304" pitchFamily="18" charset="0"/>
                <a:cs typeface="Times New Roman" panose="02020603050405020304" pitchFamily="18" charset="0"/>
              </a:rPr>
              <a:t>honour</a:t>
            </a:r>
            <a:r>
              <a:rPr lang="en-US" altLang="zh-CN" sz="2400" dirty="0">
                <a:latin typeface="Times New Roman" panose="02020603050405020304" pitchFamily="18" charset="0"/>
                <a:cs typeface="Times New Roman" panose="02020603050405020304" pitchFamily="18" charset="0"/>
              </a:rPr>
              <a:t> for me, </a:t>
            </a:r>
            <a:r>
              <a:rPr lang="en-US" altLang="zh-CN" sz="2400" dirty="0" err="1">
                <a:latin typeface="Times New Roman" panose="02020603050405020304" pitchFamily="18" charset="0"/>
                <a:cs typeface="Times New Roman" panose="02020603050405020304" pitchFamily="18" charset="0"/>
              </a:rPr>
              <a:t>Lihua</a:t>
            </a:r>
            <a:r>
              <a:rPr lang="en-US" altLang="zh-CN" sz="2400" dirty="0">
                <a:latin typeface="Times New Roman" panose="02020603050405020304" pitchFamily="18" charset="0"/>
                <a:cs typeface="Times New Roman" panose="02020603050405020304" pitchFamily="18" charset="0"/>
              </a:rPr>
              <a:t>, to host the </a:t>
            </a:r>
            <a:r>
              <a:rPr lang="en-US" altLang="zh-CN" sz="2400" dirty="0" smtClean="0">
                <a:latin typeface="Times New Roman" panose="02020603050405020304" pitchFamily="18" charset="0"/>
                <a:cs typeface="Times New Roman" panose="02020603050405020304" pitchFamily="18" charset="0"/>
              </a:rPr>
              <a:t>event. </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556792"/>
            <a:ext cx="7776864" cy="3785652"/>
          </a:xfrm>
          <a:prstGeom prst="rect">
            <a:avLst/>
          </a:prstGeom>
          <a:noFill/>
          <a:ln>
            <a:solidFill>
              <a:srgbClr val="0070C0"/>
            </a:solidFill>
          </a:ln>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solidFill>
                  <a:srgbClr val="002060"/>
                </a:solidFill>
              </a:rPr>
              <a:t>a formal speech that is made in front of an </a:t>
            </a:r>
            <a:r>
              <a:rPr lang="en-US" altLang="zh-CN" dirty="0" smtClean="0">
                <a:solidFill>
                  <a:srgbClr val="002060"/>
                </a:solidFill>
              </a:rPr>
              <a:t>audience</a:t>
            </a:r>
            <a:endParaRPr lang="en-US" altLang="zh-CN" dirty="0" smtClean="0">
              <a:solidFill>
                <a:srgbClr val="002060"/>
              </a:solidFill>
            </a:endParaRPr>
          </a:p>
          <a:p>
            <a:r>
              <a:rPr lang="en-US" altLang="zh-CN" dirty="0" smtClean="0"/>
              <a:t>He </a:t>
            </a:r>
            <a:r>
              <a:rPr lang="en-US" altLang="zh-CN" dirty="0" smtClean="0">
                <a:solidFill>
                  <a:srgbClr val="FF0000"/>
                </a:solidFill>
              </a:rPr>
              <a:t>delivered </a:t>
            </a:r>
            <a:r>
              <a:rPr lang="en-US" altLang="zh-CN" dirty="0">
                <a:solidFill>
                  <a:srgbClr val="FF0000"/>
                </a:solidFill>
              </a:rPr>
              <a:t>an address of</a:t>
            </a:r>
            <a:r>
              <a:rPr lang="en-US" altLang="zh-CN" dirty="0"/>
              <a:t> thanks (to </a:t>
            </a:r>
            <a:r>
              <a:rPr lang="en-US" altLang="zh-CN" dirty="0" err="1"/>
              <a:t>sb</a:t>
            </a:r>
            <a:r>
              <a:rPr lang="en-US" altLang="zh-CN" dirty="0" smtClean="0"/>
              <a:t>). </a:t>
            </a:r>
            <a:r>
              <a:rPr lang="zh-CN" altLang="en-US" dirty="0" smtClean="0"/>
              <a:t>他</a:t>
            </a:r>
            <a:r>
              <a:rPr lang="zh-CN" altLang="en-US" dirty="0"/>
              <a:t>致答谢词</a:t>
            </a:r>
            <a:r>
              <a:rPr lang="zh-CN" altLang="en-US" dirty="0" smtClean="0"/>
              <a:t>。</a:t>
            </a:r>
            <a:endParaRPr lang="en-US" altLang="zh-CN" dirty="0" smtClean="0"/>
          </a:p>
          <a:p>
            <a:r>
              <a:rPr lang="en-US" altLang="zh-CN" dirty="0"/>
              <a:t>He </a:t>
            </a:r>
            <a:r>
              <a:rPr lang="en-US" altLang="zh-CN" dirty="0">
                <a:solidFill>
                  <a:srgbClr val="FF0000"/>
                </a:solidFill>
              </a:rPr>
              <a:t>gave a</a:t>
            </a:r>
            <a:r>
              <a:rPr lang="en-US" altLang="zh-CN" dirty="0"/>
              <a:t> congratulatory </a:t>
            </a:r>
            <a:r>
              <a:rPr lang="en-US" altLang="zh-CN" dirty="0">
                <a:solidFill>
                  <a:srgbClr val="FF0000"/>
                </a:solidFill>
              </a:rPr>
              <a:t>address</a:t>
            </a:r>
            <a:r>
              <a:rPr lang="en-US" altLang="zh-CN" dirty="0" smtClean="0"/>
              <a:t>. </a:t>
            </a:r>
            <a:r>
              <a:rPr lang="zh-CN" altLang="en-US" dirty="0" smtClean="0"/>
              <a:t>他</a:t>
            </a:r>
            <a:r>
              <a:rPr lang="zh-CN" altLang="en-US" dirty="0"/>
              <a:t>致祝贺</a:t>
            </a:r>
            <a:r>
              <a:rPr lang="zh-CN" altLang="en-US" dirty="0" smtClean="0"/>
              <a:t>词</a:t>
            </a:r>
            <a:endParaRPr lang="en-US" altLang="zh-CN" dirty="0" smtClean="0"/>
          </a:p>
          <a:p>
            <a:endParaRPr lang="en-US" altLang="zh-CN" dirty="0"/>
          </a:p>
          <a:p>
            <a:r>
              <a:rPr lang="en-US" altLang="zh-CN" dirty="0"/>
              <a:t>His </a:t>
            </a:r>
            <a:r>
              <a:rPr lang="en-US" altLang="zh-CN" dirty="0">
                <a:solidFill>
                  <a:srgbClr val="FF0000"/>
                </a:solidFill>
              </a:rPr>
              <a:t>lecture</a:t>
            </a:r>
            <a:r>
              <a:rPr lang="en-US" altLang="zh-CN" dirty="0"/>
              <a:t> </a:t>
            </a:r>
            <a:r>
              <a:rPr lang="en-US" altLang="zh-CN" dirty="0">
                <a:solidFill>
                  <a:srgbClr val="FF0000"/>
                </a:solidFill>
              </a:rPr>
              <a:t>covered</a:t>
            </a:r>
            <a:r>
              <a:rPr lang="en-US" altLang="zh-CN" dirty="0"/>
              <a:t> various aspects of language.</a:t>
            </a:r>
            <a:br>
              <a:rPr lang="en-US" altLang="zh-CN" dirty="0"/>
            </a:br>
            <a:r>
              <a:rPr lang="zh-CN" altLang="en-US" dirty="0"/>
              <a:t>他的讲课涉及到语言诸方面的</a:t>
            </a:r>
            <a:r>
              <a:rPr lang="zh-CN" altLang="en-US" dirty="0" smtClean="0"/>
              <a:t>问题</a:t>
            </a:r>
            <a:endParaRPr lang="en-US" altLang="zh-CN" dirty="0" smtClean="0"/>
          </a:p>
          <a:p>
            <a:r>
              <a:rPr lang="en-US" altLang="zh-CN" dirty="0"/>
              <a:t>She ran over her notes before </a:t>
            </a:r>
            <a:r>
              <a:rPr lang="en-US" altLang="zh-CN" dirty="0">
                <a:solidFill>
                  <a:srgbClr val="FF0000"/>
                </a:solidFill>
              </a:rPr>
              <a:t>giving the lecture</a:t>
            </a:r>
            <a:r>
              <a:rPr lang="en-US" altLang="zh-CN" dirty="0"/>
              <a:t>.</a:t>
            </a:r>
            <a:br>
              <a:rPr lang="en-US" altLang="zh-CN" dirty="0"/>
            </a:br>
            <a:r>
              <a:rPr lang="zh-CN" altLang="en-US" dirty="0"/>
              <a:t>她讲课前把讲稿匆匆看了一</a:t>
            </a:r>
            <a:r>
              <a:rPr lang="zh-CN" altLang="en-US" dirty="0" smtClean="0"/>
              <a:t>遍</a:t>
            </a:r>
            <a:endParaRPr lang="en-US" altLang="zh-CN" dirty="0" smtClean="0"/>
          </a:p>
          <a:p>
            <a:r>
              <a:rPr lang="en-US" altLang="zh-CN" dirty="0"/>
              <a:t>He </a:t>
            </a:r>
            <a:r>
              <a:rPr lang="en-US" altLang="zh-CN" dirty="0">
                <a:solidFill>
                  <a:srgbClr val="FF0000"/>
                </a:solidFill>
              </a:rPr>
              <a:t>lectured to </a:t>
            </a:r>
            <a:r>
              <a:rPr lang="en-US" altLang="zh-CN" dirty="0"/>
              <a:t>his students </a:t>
            </a:r>
            <a:r>
              <a:rPr lang="en-US" altLang="zh-CN" dirty="0">
                <a:solidFill>
                  <a:srgbClr val="FF0000"/>
                </a:solidFill>
              </a:rPr>
              <a:t>on</a:t>
            </a:r>
            <a:r>
              <a:rPr lang="en-US" altLang="zh-CN" dirty="0"/>
              <a:t> modern writers.</a:t>
            </a:r>
            <a:br>
              <a:rPr lang="en-US" altLang="zh-CN" dirty="0"/>
            </a:br>
            <a:r>
              <a:rPr lang="zh-CN" altLang="en-US" dirty="0"/>
              <a:t>他给学生们讲了关于现代作家的一课</a:t>
            </a:r>
            <a:endParaRPr lang="zh-CN" altLang="en-US" dirty="0"/>
          </a:p>
        </p:txBody>
      </p:sp>
      <p:sp>
        <p:nvSpPr>
          <p:cNvPr id="3" name="TextBox 2"/>
          <p:cNvSpPr txBox="1"/>
          <p:nvPr/>
        </p:nvSpPr>
        <p:spPr>
          <a:xfrm>
            <a:off x="186408" y="116632"/>
            <a:ext cx="409086" cy="369332"/>
          </a:xfrm>
          <a:prstGeom prst="rect">
            <a:avLst/>
          </a:prstGeom>
          <a:noFill/>
        </p:spPr>
        <p:txBody>
          <a:bodyPr wrap="none" rtlCol="0">
            <a:spAutoFit/>
          </a:bodyPr>
          <a:lstStyle/>
          <a:p>
            <a:r>
              <a:rPr lang="en-US" altLang="zh-CN" b="1" dirty="0" smtClean="0">
                <a:solidFill>
                  <a:srgbClr val="FF0000"/>
                </a:solidFill>
              </a:rPr>
              <a:t>?2</a:t>
            </a:r>
            <a:endParaRPr lang="zh-CN" altLang="en-US" b="1" dirty="0">
              <a:solidFill>
                <a:srgbClr val="FF0000"/>
              </a:solidFill>
            </a:endParaRPr>
          </a:p>
        </p:txBody>
      </p:sp>
      <p:pic>
        <p:nvPicPr>
          <p:cNvPr id="4" name="图片 3"/>
          <p:cNvPicPr>
            <a:picLocks noChangeAspect="1"/>
          </p:cNvPicPr>
          <p:nvPr/>
        </p:nvPicPr>
        <p:blipFill rotWithShape="1">
          <a:blip r:embed="rId1">
            <a:extLst>
              <a:ext uri="{28A0092B-C50C-407E-A947-70E740481C1C}">
                <a14:useLocalDpi xmlns:a14="http://schemas.microsoft.com/office/drawing/2010/main" val="0"/>
              </a:ext>
            </a:extLst>
          </a:blip>
          <a:srcRect l="11905" t="35610" r="18088" b="47621"/>
          <a:stretch>
            <a:fillRect/>
          </a:stretch>
        </p:blipFill>
        <p:spPr>
          <a:xfrm>
            <a:off x="20283" y="451984"/>
            <a:ext cx="9177965" cy="1032800"/>
          </a:xfrm>
          <a:prstGeom prst="rect">
            <a:avLst/>
          </a:prstGeom>
        </p:spPr>
      </p:pic>
      <p:cxnSp>
        <p:nvCxnSpPr>
          <p:cNvPr id="5" name="直接箭头连接符 4"/>
          <p:cNvCxnSpPr/>
          <p:nvPr/>
        </p:nvCxnSpPr>
        <p:spPr>
          <a:xfrm>
            <a:off x="256259" y="558924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86409" y="5733256"/>
            <a:ext cx="8957592" cy="830997"/>
          </a:xfrm>
          <a:prstGeom prst="rect">
            <a:avLst/>
          </a:prstGeom>
          <a:noFill/>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He will give a lecture covering/ concerning/ about the festival culture in the UK, during which we are required to keep silence and …</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l="60766" t="64597" r="19860" b="27155"/>
          <a:stretch>
            <a:fillRect/>
          </a:stretch>
        </p:blipFill>
        <p:spPr>
          <a:xfrm>
            <a:off x="127301" y="1052736"/>
            <a:ext cx="2880320" cy="576064"/>
          </a:xfrm>
          <a:prstGeom prst="rect">
            <a:avLst/>
          </a:prstGeom>
        </p:spPr>
      </p:pic>
      <p:cxnSp>
        <p:nvCxnSpPr>
          <p:cNvPr id="4" name="直接箭头连接符 3"/>
          <p:cNvCxnSpPr/>
          <p:nvPr/>
        </p:nvCxnSpPr>
        <p:spPr>
          <a:xfrm>
            <a:off x="3203848" y="1340768"/>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0" y="1667655"/>
            <a:ext cx="9176551" cy="830997"/>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Let's have a good round of applause for </a:t>
            </a:r>
            <a:r>
              <a:rPr lang="en-US" altLang="zh-CN" dirty="0" smtClean="0"/>
              <a:t>him/ our distinguished professor.</a:t>
            </a:r>
            <a:endParaRPr lang="en-US" altLang="zh-CN" dirty="0" smtClean="0"/>
          </a:p>
          <a:p>
            <a:r>
              <a:rPr lang="en-US" altLang="zh-CN" dirty="0"/>
              <a:t> </a:t>
            </a:r>
            <a:r>
              <a:rPr lang="en-US" altLang="zh-CN" dirty="0" smtClean="0"/>
              <a:t>let’s rise </a:t>
            </a:r>
            <a:r>
              <a:rPr lang="en-US" altLang="zh-CN" dirty="0"/>
              <a:t>to applaud the speaker</a:t>
            </a:r>
            <a:r>
              <a:rPr lang="en-US" altLang="zh-CN" dirty="0" smtClean="0"/>
              <a:t>.</a:t>
            </a:r>
            <a:endParaRPr lang="zh-CN" altLang="en-US" dirty="0"/>
          </a:p>
        </p:txBody>
      </p:sp>
      <p:sp>
        <p:nvSpPr>
          <p:cNvPr id="6" name="TextBox 5"/>
          <p:cNvSpPr txBox="1"/>
          <p:nvPr/>
        </p:nvSpPr>
        <p:spPr>
          <a:xfrm>
            <a:off x="127301" y="476672"/>
            <a:ext cx="409086" cy="369332"/>
          </a:xfrm>
          <a:prstGeom prst="rect">
            <a:avLst/>
          </a:prstGeom>
          <a:noFill/>
        </p:spPr>
        <p:txBody>
          <a:bodyPr wrap="none" rtlCol="0">
            <a:spAutoFit/>
          </a:bodyPr>
          <a:lstStyle/>
          <a:p>
            <a:r>
              <a:rPr lang="en-US" altLang="zh-CN" b="1" dirty="0" smtClean="0">
                <a:solidFill>
                  <a:srgbClr val="FF0000"/>
                </a:solidFill>
              </a:rPr>
              <a:t>?3</a:t>
            </a:r>
            <a:endParaRPr lang="zh-CN" altLang="en-US" b="1" dirty="0">
              <a:solidFill>
                <a:srgbClr val="FF0000"/>
              </a:solidFill>
            </a:endParaRPr>
          </a:p>
        </p:txBody>
      </p:sp>
      <p:sp>
        <p:nvSpPr>
          <p:cNvPr id="7" name="TextBox 6"/>
          <p:cNvSpPr txBox="1"/>
          <p:nvPr/>
        </p:nvSpPr>
        <p:spPr>
          <a:xfrm>
            <a:off x="163824" y="3524815"/>
            <a:ext cx="2361544" cy="1200329"/>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keep </a:t>
            </a:r>
            <a:r>
              <a:rPr lang="en-US" altLang="zh-CN" u="sng" dirty="0" smtClean="0"/>
              <a:t>quite</a:t>
            </a:r>
            <a:endParaRPr lang="en-US" altLang="zh-CN" u="sng" dirty="0" smtClean="0"/>
          </a:p>
          <a:p>
            <a:r>
              <a:rPr lang="en-US" altLang="zh-CN" dirty="0" smtClean="0"/>
              <a:t>listen </a:t>
            </a:r>
            <a:r>
              <a:rPr lang="en-US" altLang="zh-CN" dirty="0" smtClean="0">
                <a:latin typeface="宋体" panose="02010600030101010101" pitchFamily="2" charset="-122"/>
                <a:ea typeface="宋体" panose="02010600030101010101" pitchFamily="2" charset="-122"/>
              </a:rPr>
              <a:t>∧</a:t>
            </a:r>
            <a:r>
              <a:rPr lang="en-US" altLang="zh-CN" dirty="0" smtClean="0"/>
              <a:t> him</a:t>
            </a:r>
            <a:endParaRPr lang="en-US" altLang="zh-CN" dirty="0" smtClean="0"/>
          </a:p>
          <a:p>
            <a:r>
              <a:rPr lang="en-US" altLang="zh-CN" dirty="0" smtClean="0"/>
              <a:t>be </a:t>
            </a:r>
            <a:r>
              <a:rPr lang="en-US" altLang="zh-CN" u="sng" dirty="0" err="1" smtClean="0"/>
              <a:t>greatful</a:t>
            </a:r>
            <a:r>
              <a:rPr lang="en-US" altLang="zh-CN" dirty="0" smtClean="0"/>
              <a:t> to you</a:t>
            </a:r>
            <a:endParaRPr lang="zh-CN" altLang="en-US" dirty="0"/>
          </a:p>
        </p:txBody>
      </p:sp>
      <p:cxnSp>
        <p:nvCxnSpPr>
          <p:cNvPr id="8" name="直接箭头连接符 7"/>
          <p:cNvCxnSpPr/>
          <p:nvPr/>
        </p:nvCxnSpPr>
        <p:spPr>
          <a:xfrm>
            <a:off x="2051720" y="378904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2123728" y="414908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2483768" y="4509120"/>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57259" y="3471391"/>
            <a:ext cx="798617" cy="461665"/>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quiet</a:t>
            </a:r>
            <a:endParaRPr lang="zh-CN" altLang="en-US" dirty="0"/>
          </a:p>
        </p:txBody>
      </p:sp>
      <p:sp>
        <p:nvSpPr>
          <p:cNvPr id="12" name="TextBox 11"/>
          <p:cNvSpPr txBox="1"/>
          <p:nvPr/>
        </p:nvSpPr>
        <p:spPr>
          <a:xfrm>
            <a:off x="2787607" y="3903439"/>
            <a:ext cx="1737976" cy="461665"/>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smtClean="0"/>
              <a:t>listen </a:t>
            </a:r>
            <a:r>
              <a:rPr lang="en-US" altLang="zh-CN" b="1" dirty="0" smtClean="0"/>
              <a:t>to</a:t>
            </a:r>
            <a:r>
              <a:rPr lang="en-US" altLang="zh-CN" dirty="0" smtClean="0"/>
              <a:t> him</a:t>
            </a:r>
            <a:endParaRPr lang="zh-CN" altLang="en-US" dirty="0"/>
          </a:p>
        </p:txBody>
      </p:sp>
      <p:sp>
        <p:nvSpPr>
          <p:cNvPr id="13" name="TextBox 12"/>
          <p:cNvSpPr txBox="1"/>
          <p:nvPr/>
        </p:nvSpPr>
        <p:spPr>
          <a:xfrm>
            <a:off x="3041342" y="4263479"/>
            <a:ext cx="1994457" cy="461665"/>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grateful </a:t>
            </a:r>
            <a:r>
              <a:rPr lang="en-US" altLang="zh-CN" dirty="0" smtClean="0"/>
              <a:t>to you</a:t>
            </a:r>
            <a:endParaRPr lang="zh-CN" altLang="en-US" dirty="0"/>
          </a:p>
        </p:txBody>
      </p:sp>
      <p:sp>
        <p:nvSpPr>
          <p:cNvPr id="14" name="TextBox 13"/>
          <p:cNvSpPr txBox="1"/>
          <p:nvPr/>
        </p:nvSpPr>
        <p:spPr>
          <a:xfrm>
            <a:off x="163824" y="3140968"/>
            <a:ext cx="998222" cy="461665"/>
          </a:xfrm>
          <a:prstGeom prst="rect">
            <a:avLst/>
          </a:prstGeom>
          <a:noFill/>
        </p:spPr>
        <p:txBody>
          <a:bodyPr wrap="non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b="1" dirty="0"/>
              <a:t>More:</a:t>
            </a:r>
            <a:endParaRPr lang="zh-CN" alt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052736"/>
            <a:ext cx="8784976" cy="2308324"/>
          </a:xfrm>
          <a:prstGeom prst="rect">
            <a:avLst/>
          </a:prstGeom>
          <a:noFill/>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b="1" dirty="0" smtClean="0">
                <a:solidFill>
                  <a:srgbClr val="002060"/>
                </a:solidFill>
              </a:rPr>
              <a:t>Assignment:</a:t>
            </a:r>
            <a:endParaRPr lang="en-US" altLang="zh-CN" b="1" dirty="0" smtClean="0">
              <a:solidFill>
                <a:srgbClr val="002060"/>
              </a:solidFill>
            </a:endParaRPr>
          </a:p>
          <a:p>
            <a:endParaRPr lang="en-US" altLang="zh-CN" b="1" dirty="0" smtClean="0"/>
          </a:p>
          <a:p>
            <a:r>
              <a:rPr lang="en-US" altLang="zh-CN" dirty="0" smtClean="0"/>
              <a:t>After </a:t>
            </a:r>
            <a:r>
              <a:rPr lang="en-US" altLang="zh-CN" dirty="0"/>
              <a:t>reading the sample writing, the concerned language chunks and the example from our fellow student (we need to give our thanks to this generous  buddy), </a:t>
            </a:r>
            <a:r>
              <a:rPr lang="en-US" altLang="zh-CN" dirty="0" smtClean="0"/>
              <a:t>can you find some way to make your </a:t>
            </a:r>
            <a:r>
              <a:rPr lang="en-US" altLang="zh-CN" dirty="0"/>
              <a:t>own </a:t>
            </a:r>
            <a:r>
              <a:rPr lang="en-US" altLang="zh-CN" dirty="0" smtClean="0"/>
              <a:t>work better? </a:t>
            </a:r>
            <a:r>
              <a:rPr lang="en-US" altLang="zh-CN" dirty="0"/>
              <a:t>Please </a:t>
            </a:r>
            <a:r>
              <a:rPr lang="en-US" altLang="zh-CN" b="1" dirty="0" smtClean="0"/>
              <a:t>rewrite </a:t>
            </a:r>
            <a:r>
              <a:rPr lang="en-US" altLang="zh-CN" b="1" dirty="0"/>
              <a:t>it  </a:t>
            </a:r>
            <a:r>
              <a:rPr lang="en-US" altLang="zh-CN" dirty="0"/>
              <a:t>to see if you can make any progress!</a:t>
            </a:r>
            <a:endParaRPr lang="zh-CN" altLang="en-US" dirty="0"/>
          </a:p>
        </p:txBody>
      </p:sp>
      <p:pic>
        <p:nvPicPr>
          <p:cNvPr id="1026" name="Picture 2" descr="See the source image"/>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314575" y="3933056"/>
            <a:ext cx="4514850" cy="225742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p:nvPr>
            <p:ph type="ctrTitle"/>
            <p:custDataLst>
              <p:tags r:id="rId1"/>
            </p:custDataLst>
          </p:nvPr>
        </p:nvSpPr>
        <p:spPr>
          <a:xfrm>
            <a:off x="683790" y="476223"/>
            <a:ext cx="6424130" cy="1102232"/>
          </a:xfrm>
        </p:spPr>
        <p:txBody>
          <a:bodyPr anchor="ctr"/>
          <a:p>
            <a:pPr defTabSz="914400">
              <a:buSzTx/>
            </a:pPr>
            <a:r>
              <a:rPr lang="en-US" altLang="ko-KR" kern="1200" baseline="0">
                <a:solidFill>
                  <a:srgbClr val="0000CC"/>
                </a:solidFill>
                <a:latin typeface="Gulim" pitchFamily="34" charset="-127"/>
                <a:ea typeface="微软雅黑" panose="020B0503020204020204" charset="-122"/>
              </a:rPr>
              <a:t>2021</a:t>
            </a:r>
            <a:r>
              <a:rPr lang="zh-CN" altLang="en-US" kern="1200" baseline="0">
                <a:solidFill>
                  <a:srgbClr val="0000CC"/>
                </a:solidFill>
                <a:latin typeface="Gulim" pitchFamily="34" charset="-127"/>
                <a:ea typeface="微软雅黑" panose="020B0503020204020204" charset="-122"/>
              </a:rPr>
              <a:t>年</a:t>
            </a:r>
            <a:r>
              <a:rPr lang="en-US" altLang="zh-CN" kern="1200" baseline="0">
                <a:solidFill>
                  <a:srgbClr val="0000CC"/>
                </a:solidFill>
                <a:latin typeface="Gulim" pitchFamily="34" charset="-127"/>
                <a:ea typeface="微软雅黑" panose="020B0503020204020204" charset="-122"/>
              </a:rPr>
              <a:t>9</a:t>
            </a:r>
            <a:r>
              <a:rPr lang="zh-CN" altLang="en-US" kern="1200" baseline="0">
                <a:solidFill>
                  <a:srgbClr val="0000CC"/>
                </a:solidFill>
                <a:latin typeface="Gulim" pitchFamily="34" charset="-127"/>
                <a:ea typeface="微软雅黑" panose="020B0503020204020204" charset="-122"/>
              </a:rPr>
              <a:t>月</a:t>
            </a:r>
            <a:r>
              <a:rPr lang="ko-KR" altLang="en-US" kern="1200" baseline="0">
                <a:solidFill>
                  <a:srgbClr val="0000CC"/>
                </a:solidFill>
                <a:latin typeface="Gulim" pitchFamily="34" charset="-127"/>
                <a:ea typeface="微软雅黑" panose="020B0503020204020204" charset="-122"/>
              </a:rPr>
              <a:t>高二名校协作体应用文</a:t>
            </a:r>
            <a:endParaRPr lang="ko-KR" altLang="en-US" kern="1200" baseline="0">
              <a:solidFill>
                <a:srgbClr val="0000CC"/>
              </a:solidFill>
              <a:latin typeface="Gulim" pitchFamily="34" charset="-127"/>
              <a:ea typeface="微软雅黑" panose="020B0503020204020204" charset="-122"/>
            </a:endParaRPr>
          </a:p>
        </p:txBody>
      </p:sp>
      <p:sp>
        <p:nvSpPr>
          <p:cNvPr id="5123" name="副标题 5122"/>
          <p:cNvSpPr/>
          <p:nvPr>
            <p:ph type="subTitle" idx="1"/>
            <p:custDataLst>
              <p:tags r:id="rId2"/>
            </p:custDataLst>
          </p:nvPr>
        </p:nvSpPr>
        <p:spPr>
          <a:xfrm>
            <a:off x="3060147" y="2420549"/>
            <a:ext cx="5290950" cy="468984"/>
          </a:xfrm>
        </p:spPr>
        <p:txBody>
          <a:bodyPr anchor="t"/>
          <a:p>
            <a:pPr defTabSz="914400">
              <a:buSzPct val="100000"/>
            </a:pPr>
            <a:r>
              <a:rPr lang="zh-CN" altLang="en-US" sz="4000" b="1" kern="1200" baseline="0" dirty="0">
                <a:solidFill>
                  <a:srgbClr val="0000CC"/>
                </a:solidFill>
                <a:latin typeface="Arial" panose="020B0604020202020204" pitchFamily="34" charset="0"/>
                <a:ea typeface="微软雅黑" panose="020B0503020204020204" charset="-122"/>
              </a:rPr>
              <a:t> 讲座主持开场白</a:t>
            </a:r>
            <a:endParaRPr lang="zh-CN" altLang="en-US" sz="4000" b="1" kern="1200" baseline="0" dirty="0">
              <a:solidFill>
                <a:srgbClr val="0000CC"/>
              </a:solidFill>
              <a:latin typeface="Arial" panose="020B0604020202020204" pitchFamily="34" charset="0"/>
              <a:ea typeface="微软雅黑" panose="020B0503020204020204" charset="-122"/>
            </a:endParaRPr>
          </a:p>
        </p:txBody>
      </p:sp>
      <p:sp>
        <p:nvSpPr>
          <p:cNvPr id="5124" name="文本框 5123"/>
          <p:cNvSpPr txBox="1"/>
          <p:nvPr>
            <p:custDataLst>
              <p:tags r:id="rId3"/>
            </p:custDataLst>
          </p:nvPr>
        </p:nvSpPr>
        <p:spPr>
          <a:xfrm>
            <a:off x="5940394" y="4581204"/>
            <a:ext cx="2429433" cy="829945"/>
          </a:xfrm>
          <a:prstGeom prst="rect">
            <a:avLst/>
          </a:prstGeom>
          <a:noFill/>
          <a:ln w="9525">
            <a:noFill/>
          </a:ln>
        </p:spPr>
        <p:txBody>
          <a:bodyPr>
            <a:spAutoFit/>
          </a:bodyPr>
          <a:p>
            <a:pPr algn="ctr"/>
            <a:r>
              <a:rPr lang="zh-CN" altLang="en-US" sz="2400" b="1" dirty="0">
                <a:solidFill>
                  <a:srgbClr val="0000CC"/>
                </a:solidFill>
                <a:latin typeface="Gulim" pitchFamily="34" charset="-127"/>
                <a:ea typeface="华文行楷" panose="02010800040101010101" pitchFamily="2" charset="-122"/>
                <a:sym typeface="Arial" panose="020B0604020202020204" pitchFamily="34" charset="0"/>
              </a:rPr>
              <a:t>嘉兴一中</a:t>
            </a:r>
            <a:endParaRPr lang="zh-CN" altLang="en-US" sz="2400" b="1" dirty="0">
              <a:solidFill>
                <a:srgbClr val="0000CC"/>
              </a:solidFill>
              <a:latin typeface="Gulim" pitchFamily="34" charset="-127"/>
              <a:ea typeface="华文行楷" panose="02010800040101010101" pitchFamily="2" charset="-122"/>
              <a:sym typeface="Arial" panose="020B0604020202020204" pitchFamily="34" charset="0"/>
            </a:endParaRPr>
          </a:p>
          <a:p>
            <a:pPr algn="ctr"/>
            <a:r>
              <a:rPr lang="zh-CN" altLang="en-US" sz="2400" b="1" dirty="0">
                <a:solidFill>
                  <a:srgbClr val="0000CC"/>
                </a:solidFill>
                <a:latin typeface="Gulim" pitchFamily="34" charset="-127"/>
                <a:ea typeface="华文行楷" panose="02010800040101010101" pitchFamily="2" charset="-122"/>
                <a:sym typeface="Arial" panose="020B0604020202020204" pitchFamily="34" charset="0"/>
              </a:rPr>
              <a:t>马皓</a:t>
            </a:r>
            <a:endParaRPr lang="zh-CN" altLang="en-US" sz="2400" b="1" dirty="0">
              <a:solidFill>
                <a:srgbClr val="0000CC"/>
              </a:solidFill>
              <a:latin typeface="Gulim" pitchFamily="34" charset="-127"/>
              <a:ea typeface="华文行楷" panose="02010800040101010101" pitchFamily="2" charset="-122"/>
              <a:sym typeface="Arial" panose="020B0604020202020204" pitchFamily="34" charset="0"/>
            </a:endParaRPr>
          </a:p>
        </p:txBody>
      </p: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1">
            <a:extLst>
              <a:ext uri="{28A0092B-C50C-407E-A947-70E740481C1C}">
                <a14:useLocalDpi xmlns:a14="http://schemas.microsoft.com/office/drawing/2010/main" val="0"/>
              </a:ext>
            </a:extLst>
          </a:blip>
          <a:srcRect t="1755" r="7254" b="5664"/>
          <a:stretch>
            <a:fillRect/>
          </a:stretch>
        </p:blipFill>
        <p:spPr>
          <a:xfrm rot="16200000">
            <a:off x="2223723" y="-2258725"/>
            <a:ext cx="4651626" cy="9172095"/>
          </a:xfrm>
          <a:prstGeom prst="rect">
            <a:avLst/>
          </a:prstGeom>
        </p:spPr>
      </p:pic>
      <p:sp>
        <p:nvSpPr>
          <p:cNvPr id="3" name="TextBox 2"/>
          <p:cNvSpPr txBox="1"/>
          <p:nvPr/>
        </p:nvSpPr>
        <p:spPr>
          <a:xfrm>
            <a:off x="251520" y="4714660"/>
            <a:ext cx="926857" cy="1554272"/>
          </a:xfrm>
          <a:prstGeom prst="rect">
            <a:avLst/>
          </a:prstGeom>
          <a:noFill/>
        </p:spPr>
        <p:txBody>
          <a:bodyPr wrap="none" rtlCol="0">
            <a:spAutoFit/>
          </a:bodyPr>
          <a:lstStyle/>
          <a:p>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Who</a:t>
            </a:r>
            <a:endPar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endParaRPr>
          </a:p>
          <a:p>
            <a:endParaRPr lang="en-US" altLang="zh-CN" sz="1100" dirty="0">
              <a:latin typeface="Times New Roman" panose="02020603050405020304" pitchFamily="18" charset="0"/>
              <a:ea typeface="楷体" panose="02010609060101010101" pitchFamily="49" charset="-122"/>
              <a:cs typeface="Times New Roman" panose="02020603050405020304" pitchFamily="18" charset="0"/>
            </a:endParaRPr>
          </a:p>
          <a:p>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What </a:t>
            </a:r>
            <a:endPar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endParaRPr>
          </a:p>
          <a:p>
            <a:endParaRPr lang="en-US" altLang="zh-CN" sz="1100" dirty="0">
              <a:latin typeface="Times New Roman" panose="02020603050405020304" pitchFamily="18" charset="0"/>
              <a:ea typeface="楷体" panose="02010609060101010101" pitchFamily="49" charset="-122"/>
              <a:cs typeface="Times New Roman" panose="02020603050405020304" pitchFamily="18" charset="0"/>
            </a:endParaRPr>
          </a:p>
          <a:p>
            <a:r>
              <a:rPr lang="en-US" altLang="zh-CN" sz="2400" dirty="0" smtClean="0">
                <a:latin typeface="Times New Roman" panose="02020603050405020304" pitchFamily="18" charset="0"/>
                <a:ea typeface="楷体" panose="02010609060101010101" pitchFamily="49" charset="-122"/>
                <a:cs typeface="Times New Roman" panose="02020603050405020304" pitchFamily="18" charset="0"/>
              </a:rPr>
              <a:t>How </a:t>
            </a:r>
            <a:endParaRPr lang="zh-CN" altLang="en-US" sz="2400"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 name="TextBox 3"/>
          <p:cNvSpPr txBox="1"/>
          <p:nvPr/>
        </p:nvSpPr>
        <p:spPr>
          <a:xfrm>
            <a:off x="1115616" y="4750563"/>
            <a:ext cx="4185761" cy="1538883"/>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dirty="0"/>
              <a:t>Professor </a:t>
            </a:r>
            <a:r>
              <a:rPr lang="en-US" altLang="zh-CN" dirty="0" smtClean="0"/>
              <a:t>David</a:t>
            </a:r>
            <a:endParaRPr lang="en-US" altLang="zh-CN" dirty="0" smtClean="0"/>
          </a:p>
          <a:p>
            <a:endParaRPr lang="en-US" altLang="zh-CN" sz="1100" dirty="0"/>
          </a:p>
          <a:p>
            <a:r>
              <a:rPr lang="zh-CN" altLang="en-US" dirty="0"/>
              <a:t>一</a:t>
            </a:r>
            <a:r>
              <a:rPr lang="zh-CN" altLang="en-US" dirty="0" smtClean="0"/>
              <a:t>个关于英国节日文化的讲座</a:t>
            </a:r>
            <a:endParaRPr lang="en-US" altLang="zh-CN" dirty="0" smtClean="0"/>
          </a:p>
          <a:p>
            <a:endParaRPr lang="en-US" altLang="zh-CN" sz="1100" dirty="0"/>
          </a:p>
          <a:p>
            <a:r>
              <a:rPr lang="zh-CN" altLang="en-US" dirty="0" smtClean="0"/>
              <a:t>一份讲座主持开场白</a:t>
            </a:r>
            <a:endParaRPr lang="zh-CN" altLang="en-US" dirty="0"/>
          </a:p>
        </p:txBody>
      </p:sp>
      <p:sp>
        <p:nvSpPr>
          <p:cNvPr id="5" name="TextBox 4"/>
          <p:cNvSpPr txBox="1"/>
          <p:nvPr/>
        </p:nvSpPr>
        <p:spPr>
          <a:xfrm>
            <a:off x="4302253" y="4750562"/>
            <a:ext cx="4878259"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dirty="0"/>
              <a:t>I (</a:t>
            </a:r>
            <a:r>
              <a:rPr lang="zh-CN" altLang="en-US" dirty="0"/>
              <a:t>校英语俱乐部的活动主持人李华</a:t>
            </a:r>
            <a:r>
              <a:rPr lang="en-US" altLang="zh-CN" dirty="0"/>
              <a:t>)</a:t>
            </a:r>
            <a:endParaRPr lang="zh-CN" altLang="en-US" dirty="0"/>
          </a:p>
        </p:txBody>
      </p:sp>
      <p:cxnSp>
        <p:nvCxnSpPr>
          <p:cNvPr id="7" name="直接箭头连接符 6"/>
          <p:cNvCxnSpPr/>
          <p:nvPr/>
        </p:nvCxnSpPr>
        <p:spPr>
          <a:xfrm>
            <a:off x="3275856" y="5085184"/>
            <a:ext cx="102709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364822" y="4695527"/>
            <a:ext cx="883575"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dirty="0"/>
              <a:t>invite</a:t>
            </a:r>
            <a:endParaRPr lang="zh-CN" altLang="en-US" dirty="0"/>
          </a:p>
        </p:txBody>
      </p:sp>
      <p:sp>
        <p:nvSpPr>
          <p:cNvPr id="14" name="椭圆 13"/>
          <p:cNvSpPr/>
          <p:nvPr/>
        </p:nvSpPr>
        <p:spPr>
          <a:xfrm>
            <a:off x="251520" y="3429000"/>
            <a:ext cx="1944216"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1115616" y="5733256"/>
            <a:ext cx="2880320"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箭头连接符 16"/>
          <p:cNvCxnSpPr>
            <a:stCxn id="14" idx="6"/>
          </p:cNvCxnSpPr>
          <p:nvPr/>
        </p:nvCxnSpPr>
        <p:spPr>
          <a:xfrm>
            <a:off x="2195736" y="3753036"/>
            <a:ext cx="3528392" cy="2124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a:stCxn id="15" idx="6"/>
          </p:cNvCxnSpPr>
          <p:nvPr/>
        </p:nvCxnSpPr>
        <p:spPr>
          <a:xfrm flipV="1">
            <a:off x="3995936" y="5877272"/>
            <a:ext cx="1728192" cy="1800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724128" y="5733256"/>
            <a:ext cx="1928733" cy="830997"/>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t>语篇</a:t>
            </a:r>
            <a:r>
              <a:rPr lang="zh-CN" altLang="en-US" dirty="0" smtClean="0"/>
              <a:t>类型</a:t>
            </a:r>
            <a:endParaRPr lang="en-US" altLang="zh-CN" dirty="0" smtClean="0"/>
          </a:p>
          <a:p>
            <a:r>
              <a:rPr lang="en-US" altLang="zh-CN" dirty="0" smtClean="0"/>
              <a:t>(</a:t>
            </a:r>
            <a:r>
              <a:rPr lang="zh-CN" altLang="en-US" dirty="0" smtClean="0">
                <a:solidFill>
                  <a:srgbClr val="FF0000"/>
                </a:solidFill>
              </a:rPr>
              <a:t>交际目的</a:t>
            </a:r>
            <a:r>
              <a:rPr lang="en-US" altLang="zh-CN" dirty="0" smtClean="0"/>
              <a:t>)</a:t>
            </a:r>
            <a:r>
              <a:rPr lang="zh-CN" altLang="en-US" dirty="0" smtClean="0"/>
              <a:t>：</a:t>
            </a:r>
            <a:endParaRPr lang="zh-CN" altLang="en-US" dirty="0"/>
          </a:p>
        </p:txBody>
      </p:sp>
      <p:sp>
        <p:nvSpPr>
          <p:cNvPr id="21" name="椭圆 20"/>
          <p:cNvSpPr/>
          <p:nvPr/>
        </p:nvSpPr>
        <p:spPr>
          <a:xfrm>
            <a:off x="971600" y="980728"/>
            <a:ext cx="1584176" cy="12241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箭头连接符 22"/>
          <p:cNvCxnSpPr/>
          <p:nvPr/>
        </p:nvCxnSpPr>
        <p:spPr>
          <a:xfrm>
            <a:off x="2555776" y="1592796"/>
            <a:ext cx="14041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902837" y="1343673"/>
            <a:ext cx="800219"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FF0000"/>
                </a:solidFill>
              </a:rPr>
              <a:t>主题</a:t>
            </a:r>
            <a:endParaRPr lang="zh-CN" altLang="en-US" dirty="0">
              <a:solidFill>
                <a:srgbClr val="FF0000"/>
              </a:solidFill>
            </a:endParaRPr>
          </a:p>
        </p:txBody>
      </p:sp>
      <p:sp>
        <p:nvSpPr>
          <p:cNvPr id="25" name="TextBox 24"/>
          <p:cNvSpPr txBox="1"/>
          <p:nvPr/>
        </p:nvSpPr>
        <p:spPr>
          <a:xfrm>
            <a:off x="7514627" y="5589240"/>
            <a:ext cx="1380506" cy="1015663"/>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sz="2000" dirty="0" smtClean="0"/>
              <a:t>(</a:t>
            </a:r>
            <a:r>
              <a:rPr lang="zh-CN" altLang="en-US" sz="2000" dirty="0" smtClean="0"/>
              <a:t>演讲</a:t>
            </a:r>
            <a:r>
              <a:rPr lang="en-US" altLang="zh-CN" sz="2000" dirty="0" smtClean="0"/>
              <a:t>)</a:t>
            </a:r>
            <a:endParaRPr lang="en-US" altLang="zh-CN" sz="2000" dirty="0" smtClean="0"/>
          </a:p>
          <a:p>
            <a:r>
              <a:rPr lang="en-US" altLang="zh-CN" sz="2000" dirty="0" smtClean="0"/>
              <a:t>(</a:t>
            </a:r>
            <a:r>
              <a:rPr lang="zh-CN" altLang="en-US" sz="2000" dirty="0"/>
              <a:t>口头通知</a:t>
            </a:r>
            <a:r>
              <a:rPr lang="en-US" altLang="zh-CN" sz="2000" dirty="0" smtClean="0"/>
              <a:t>)</a:t>
            </a:r>
            <a:endParaRPr lang="en-US" altLang="zh-CN" sz="2000" dirty="0" smtClean="0"/>
          </a:p>
          <a:p>
            <a:r>
              <a:rPr lang="en-US" altLang="zh-CN" sz="2000" dirty="0" smtClean="0"/>
              <a:t>…</a:t>
            </a: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uiExpand="1" build="p"/>
      <p:bldP spid="14" grpId="0" animBg="1"/>
      <p:bldP spid="15" grpId="0" animBg="1"/>
      <p:bldP spid="20" grpId="0"/>
      <p:bldP spid="21" grpId="0" animBg="1"/>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002208"/>
            <a:ext cx="8784976" cy="4154984"/>
          </a:xfrm>
          <a:prstGeom prst="rect">
            <a:avLst/>
          </a:prstGeom>
          <a:noFill/>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dirty="0"/>
              <a:t>Ladies and gentleman,</a:t>
            </a:r>
            <a:endParaRPr lang="zh-CN" altLang="zh-CN" dirty="0"/>
          </a:p>
          <a:p>
            <a:r>
              <a:rPr lang="en-US" altLang="zh-CN" dirty="0"/>
              <a:t>	May I have your attention please? I’m the host Li </a:t>
            </a:r>
            <a:r>
              <a:rPr lang="en-US" altLang="zh-CN" dirty="0" err="1"/>
              <a:t>Hua</a:t>
            </a:r>
            <a:r>
              <a:rPr lang="en-US" altLang="zh-CN" dirty="0"/>
              <a:t>. Festivals help to open many doors related to fun activities and various aspects of culture. To deepen our understanding of British festivals and its culture, we are now gathering here to attend the lecture by Professor David Brown. He once worked for British Consulate General Shanghai but currently is hosting a series of lectures on cross-cultural communication in Zhejiang University. Please mind your manners while listening. Turn all electronic devices off and never talk unless you are invited to. Thanks! So now, let’s welcome Professor David and begin our cultural journey.</a:t>
            </a:r>
            <a:endParaRPr lang="zh-CN" altLang="zh-CN" dirty="0"/>
          </a:p>
        </p:txBody>
      </p:sp>
      <p:sp>
        <p:nvSpPr>
          <p:cNvPr id="3" name="TextBox 2"/>
          <p:cNvSpPr txBox="1"/>
          <p:nvPr/>
        </p:nvSpPr>
        <p:spPr>
          <a:xfrm>
            <a:off x="6227802" y="116175"/>
            <a:ext cx="2843809" cy="461665"/>
          </a:xfrm>
          <a:prstGeom prst="rect">
            <a:avLst/>
          </a:prstGeom>
          <a:noFill/>
        </p:spPr>
        <p:txBody>
          <a:bodyPr wrap="square" rtlCol="0">
            <a:spAutoFit/>
          </a:bodyPr>
          <a:lstStyle>
            <a:defPPr>
              <a:defRPr lang="zh-CN"/>
            </a:defPPr>
            <a:lvl1pPr>
              <a:defRPr sz="2400">
                <a:latin typeface="Times New Roman" panose="02020603050405020304" pitchFamily="18" charset="0"/>
                <a:cs typeface="Times New Roman" panose="02020603050405020304" pitchFamily="18" charset="0"/>
              </a:defRPr>
            </a:lvl1pPr>
          </a:lstStyle>
          <a:p>
            <a:r>
              <a:rPr lang="en-US" altLang="zh-CN" b="1" dirty="0" smtClean="0">
                <a:solidFill>
                  <a:srgbClr val="002060"/>
                </a:solidFill>
              </a:rPr>
              <a:t>Sample Writing</a:t>
            </a:r>
            <a:endParaRPr lang="en-US" altLang="zh-CN" b="1" dirty="0" smtClean="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267" y="404287"/>
            <a:ext cx="6276340" cy="3784600"/>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b="1" dirty="0">
                <a:solidFill>
                  <a:srgbClr val="002060"/>
                </a:solidFill>
              </a:rPr>
              <a:t>一、文化类</a:t>
            </a:r>
            <a:endParaRPr lang="en-US" altLang="zh-CN" b="1" dirty="0">
              <a:solidFill>
                <a:srgbClr val="002060"/>
              </a:solidFill>
            </a:endParaRPr>
          </a:p>
          <a:p>
            <a:r>
              <a:rPr lang="en-US" altLang="zh-CN" dirty="0"/>
              <a:t>1</a:t>
            </a:r>
            <a:r>
              <a:rPr lang="zh-CN" altLang="en-US" dirty="0"/>
              <a:t>、文化多元化</a:t>
            </a:r>
            <a:r>
              <a:rPr lang="en-US" altLang="zh-CN" dirty="0"/>
              <a:t>: cultural diversity</a:t>
            </a:r>
            <a:endParaRPr lang="en-US" altLang="zh-CN" dirty="0"/>
          </a:p>
          <a:p>
            <a:r>
              <a:rPr lang="en-US" altLang="zh-CN" dirty="0"/>
              <a:t>2</a:t>
            </a:r>
            <a:r>
              <a:rPr lang="zh-CN" altLang="en-US" dirty="0"/>
              <a:t>、文化冲突</a:t>
            </a:r>
            <a:r>
              <a:rPr lang="en-US" altLang="zh-CN" dirty="0" smtClean="0"/>
              <a:t>:     cultural conflict</a:t>
            </a:r>
            <a:endParaRPr lang="en-US" altLang="zh-CN" dirty="0" smtClean="0"/>
          </a:p>
          <a:p>
            <a:r>
              <a:rPr lang="en-US" altLang="zh-CN" dirty="0" smtClean="0"/>
              <a:t>3</a:t>
            </a:r>
            <a:r>
              <a:rPr lang="zh-CN" altLang="en-US" dirty="0" smtClean="0"/>
              <a:t>、文化震撼：</a:t>
            </a:r>
            <a:r>
              <a:rPr lang="en-US" altLang="zh-CN" dirty="0" smtClean="0"/>
              <a:t>cultural shock</a:t>
            </a:r>
            <a:endParaRPr lang="en-US" altLang="zh-CN" dirty="0"/>
          </a:p>
          <a:p>
            <a:r>
              <a:rPr lang="en-US" altLang="zh-CN" dirty="0"/>
              <a:t>3</a:t>
            </a:r>
            <a:r>
              <a:rPr lang="zh-CN" altLang="en-US" dirty="0"/>
              <a:t>、跨文化交流</a:t>
            </a:r>
            <a:r>
              <a:rPr lang="en-US" altLang="zh-CN" dirty="0"/>
              <a:t>: cross-cultural communication</a:t>
            </a:r>
            <a:endParaRPr lang="en-US" altLang="zh-CN" dirty="0"/>
          </a:p>
          <a:p>
            <a:r>
              <a:rPr lang="en-US" altLang="zh-CN" dirty="0"/>
              <a:t>4</a:t>
            </a:r>
            <a:r>
              <a:rPr lang="zh-CN" altLang="en-US" dirty="0"/>
              <a:t>、文化传统</a:t>
            </a:r>
            <a:r>
              <a:rPr lang="en-US" altLang="zh-CN" dirty="0"/>
              <a:t>: </a:t>
            </a:r>
            <a:r>
              <a:rPr lang="en-US" altLang="zh-CN" dirty="0" smtClean="0"/>
              <a:t>     cultural </a:t>
            </a:r>
            <a:r>
              <a:rPr lang="en-US" altLang="zh-CN" dirty="0"/>
              <a:t>traditions</a:t>
            </a:r>
            <a:endParaRPr lang="en-US" altLang="zh-CN" dirty="0"/>
          </a:p>
          <a:p>
            <a:r>
              <a:rPr lang="en-US" altLang="zh-CN" dirty="0"/>
              <a:t>5</a:t>
            </a:r>
            <a:r>
              <a:rPr lang="zh-CN" altLang="en-US" dirty="0"/>
              <a:t>、弘扬民族文化</a:t>
            </a:r>
            <a:r>
              <a:rPr lang="en-US" altLang="zh-CN" dirty="0"/>
              <a:t>: carry forward national culture</a:t>
            </a:r>
            <a:endParaRPr lang="en-US" altLang="zh-CN" dirty="0"/>
          </a:p>
          <a:p>
            <a:r>
              <a:rPr lang="en-US" altLang="zh-CN" dirty="0"/>
              <a:t>6</a:t>
            </a:r>
            <a:r>
              <a:rPr lang="zh-CN" altLang="en-US" dirty="0"/>
              <a:t>、文化差异性</a:t>
            </a:r>
            <a:r>
              <a:rPr lang="en-US" altLang="zh-CN" dirty="0"/>
              <a:t>: </a:t>
            </a:r>
            <a:r>
              <a:rPr lang="en-US" altLang="zh-CN" dirty="0" smtClean="0"/>
              <a:t>  cultural </a:t>
            </a:r>
            <a:r>
              <a:rPr lang="en-US" altLang="zh-CN" dirty="0"/>
              <a:t>differences</a:t>
            </a:r>
            <a:endParaRPr lang="en-US" altLang="zh-CN" dirty="0"/>
          </a:p>
          <a:p>
            <a:r>
              <a:rPr lang="en-US" altLang="zh-CN" dirty="0"/>
              <a:t>7</a:t>
            </a:r>
            <a:r>
              <a:rPr lang="zh-CN" altLang="en-US" dirty="0"/>
              <a:t>、文化全球化</a:t>
            </a:r>
            <a:r>
              <a:rPr lang="en-US" altLang="zh-CN" dirty="0"/>
              <a:t>: </a:t>
            </a:r>
            <a:r>
              <a:rPr lang="en-US" altLang="zh-CN" dirty="0" smtClean="0"/>
              <a:t>  cultural </a:t>
            </a:r>
            <a:r>
              <a:rPr lang="en-US" altLang="zh-CN" dirty="0"/>
              <a:t>globalization</a:t>
            </a:r>
            <a:endParaRPr lang="en-US" altLang="zh-CN" dirty="0"/>
          </a:p>
          <a:p>
            <a:r>
              <a:rPr lang="en-US" altLang="zh-CN" dirty="0" smtClean="0"/>
              <a:t>8</a:t>
            </a:r>
            <a:r>
              <a:rPr lang="zh-CN" altLang="en-US" dirty="0" smtClean="0"/>
              <a:t>、</a:t>
            </a:r>
            <a:r>
              <a:rPr lang="zh-CN" altLang="en-US" dirty="0"/>
              <a:t>融合交汇</a:t>
            </a:r>
            <a:r>
              <a:rPr lang="en-US" altLang="zh-CN" dirty="0"/>
              <a:t>: </a:t>
            </a:r>
            <a:r>
              <a:rPr lang="en-US" altLang="zh-CN" dirty="0" smtClean="0"/>
              <a:t>      integration </a:t>
            </a:r>
            <a:r>
              <a:rPr lang="en-US" altLang="zh-CN" dirty="0"/>
              <a:t>and interaction</a:t>
            </a:r>
            <a:endParaRPr lang="zh-CN" altLang="en-US" dirty="0"/>
          </a:p>
        </p:txBody>
      </p:sp>
      <p:pic>
        <p:nvPicPr>
          <p:cNvPr id="1026" name="Picture 2" descr="查看源图像"/>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87900" y="4271010"/>
            <a:ext cx="4271010" cy="258699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728228" y="0"/>
            <a:ext cx="1415772"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C00000"/>
                </a:solidFill>
              </a:rPr>
              <a:t>主题语料</a:t>
            </a:r>
            <a:endParaRPr lang="zh-CN" altLang="en-US"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620688"/>
            <a:ext cx="8496944" cy="5262979"/>
          </a:xfrm>
          <a:prstGeom prst="rect">
            <a:avLst/>
          </a:prstGeom>
          <a:noFill/>
        </p:spPr>
        <p:txBody>
          <a:bodyPr wrap="squar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002060"/>
                </a:solidFill>
              </a:rPr>
              <a:t>二、教育</a:t>
            </a:r>
            <a:r>
              <a:rPr lang="zh-CN" altLang="en-US" dirty="0" smtClean="0">
                <a:solidFill>
                  <a:srgbClr val="002060"/>
                </a:solidFill>
              </a:rPr>
              <a:t>类</a:t>
            </a:r>
            <a:endParaRPr lang="en-US" altLang="zh-CN" dirty="0" smtClean="0">
              <a:solidFill>
                <a:srgbClr val="002060"/>
              </a:solidFill>
            </a:endParaRPr>
          </a:p>
          <a:p>
            <a:r>
              <a:rPr lang="en-US" altLang="zh-CN" dirty="0" smtClean="0"/>
              <a:t>1</a:t>
            </a:r>
            <a:r>
              <a:rPr lang="zh-CN" altLang="en-US" dirty="0"/>
              <a:t>、培养想象力</a:t>
            </a:r>
            <a:r>
              <a:rPr lang="en-US" altLang="zh-CN" dirty="0"/>
              <a:t>: nurture </a:t>
            </a:r>
            <a:r>
              <a:rPr lang="en-US" altLang="zh-CN" dirty="0" smtClean="0"/>
              <a:t>imagination</a:t>
            </a:r>
            <a:endParaRPr lang="en-US" altLang="zh-CN" dirty="0" smtClean="0"/>
          </a:p>
          <a:p>
            <a:r>
              <a:rPr lang="en-US" altLang="zh-CN" dirty="0" smtClean="0"/>
              <a:t>2</a:t>
            </a:r>
            <a:r>
              <a:rPr lang="zh-CN" altLang="en-US" dirty="0"/>
              <a:t>、丰富某人知识</a:t>
            </a:r>
            <a:r>
              <a:rPr lang="en-US" altLang="zh-CN" dirty="0"/>
              <a:t>: enrich one' s </a:t>
            </a:r>
            <a:r>
              <a:rPr lang="en-US" altLang="zh-CN" dirty="0" smtClean="0"/>
              <a:t>knowledge</a:t>
            </a:r>
            <a:endParaRPr lang="en-US" altLang="zh-CN" dirty="0" smtClean="0"/>
          </a:p>
          <a:p>
            <a:r>
              <a:rPr lang="en-US" altLang="zh-CN" dirty="0" smtClean="0"/>
              <a:t>3</a:t>
            </a:r>
            <a:r>
              <a:rPr lang="zh-CN" altLang="en-US" dirty="0"/>
              <a:t>、开阔视野</a:t>
            </a:r>
            <a:r>
              <a:rPr lang="en-US" altLang="zh-CN" dirty="0"/>
              <a:t>: </a:t>
            </a:r>
            <a:r>
              <a:rPr lang="en-US" altLang="zh-CN" dirty="0" smtClean="0"/>
              <a:t>widen/broaden (one’s) horizon(s)</a:t>
            </a:r>
            <a:endParaRPr lang="en-US" altLang="zh-CN" dirty="0" smtClean="0"/>
          </a:p>
          <a:p>
            <a:r>
              <a:rPr lang="en-US" altLang="zh-CN" dirty="0" smtClean="0"/>
              <a:t>4</a:t>
            </a:r>
            <a:r>
              <a:rPr lang="zh-CN" altLang="en-US" dirty="0"/>
              <a:t>、激发兴趣</a:t>
            </a:r>
            <a:r>
              <a:rPr lang="en-US" altLang="zh-CN" dirty="0"/>
              <a:t>: inspire/stimulate </a:t>
            </a:r>
            <a:r>
              <a:rPr lang="en-US" altLang="zh-CN" dirty="0" smtClean="0"/>
              <a:t>(one’s) interest</a:t>
            </a:r>
            <a:endParaRPr lang="en-US" altLang="zh-CN" dirty="0" smtClean="0"/>
          </a:p>
          <a:p>
            <a:r>
              <a:rPr lang="en-US" altLang="zh-CN" dirty="0" smtClean="0"/>
              <a:t>5</a:t>
            </a:r>
            <a:r>
              <a:rPr lang="zh-CN" altLang="en-US" dirty="0"/>
              <a:t>、发展</a:t>
            </a:r>
            <a:r>
              <a:rPr lang="en-US" altLang="zh-CN" dirty="0"/>
              <a:t>/</a:t>
            </a:r>
            <a:r>
              <a:rPr lang="zh-CN" altLang="en-US" dirty="0"/>
              <a:t>激发潜力</a:t>
            </a:r>
            <a:r>
              <a:rPr lang="en-US" altLang="zh-CN" dirty="0"/>
              <a:t>:develop/stimulate </a:t>
            </a:r>
            <a:r>
              <a:rPr lang="en-US" altLang="zh-CN" dirty="0" smtClean="0"/>
              <a:t>(one’s) potential</a:t>
            </a:r>
            <a:endParaRPr lang="en-US" altLang="zh-CN" dirty="0" smtClean="0"/>
          </a:p>
          <a:p>
            <a:r>
              <a:rPr lang="en-US" altLang="zh-CN" dirty="0" smtClean="0"/>
              <a:t>6</a:t>
            </a:r>
            <a:r>
              <a:rPr lang="zh-CN" altLang="en-US" dirty="0"/>
              <a:t>、为将来打下坚实的基础</a:t>
            </a:r>
            <a:r>
              <a:rPr lang="en-US" altLang="zh-CN" dirty="0"/>
              <a:t>: lay a solid foundation for the </a:t>
            </a:r>
            <a:r>
              <a:rPr lang="en-US" altLang="zh-CN" dirty="0" smtClean="0"/>
              <a:t>future</a:t>
            </a:r>
            <a:endParaRPr lang="en-US" altLang="zh-CN" dirty="0" smtClean="0"/>
          </a:p>
          <a:p>
            <a:r>
              <a:rPr lang="en-US" altLang="zh-CN" dirty="0" smtClean="0"/>
              <a:t>7</a:t>
            </a:r>
            <a:r>
              <a:rPr lang="zh-CN" altLang="en-US" dirty="0"/>
              <a:t>、对将来的发展有益</a:t>
            </a:r>
            <a:r>
              <a:rPr lang="en-US" altLang="zh-CN" dirty="0"/>
              <a:t>: benefit future </a:t>
            </a:r>
            <a:r>
              <a:rPr lang="en-US" altLang="zh-CN" dirty="0" smtClean="0"/>
              <a:t>development</a:t>
            </a:r>
            <a:endParaRPr lang="en-US" altLang="zh-CN" dirty="0" smtClean="0"/>
          </a:p>
          <a:p>
            <a:r>
              <a:rPr lang="en-US" altLang="zh-CN" dirty="0" smtClean="0"/>
              <a:t>8</a:t>
            </a:r>
            <a:r>
              <a:rPr lang="zh-CN" altLang="en-US" dirty="0"/>
              <a:t>、扩大知识面</a:t>
            </a:r>
            <a:r>
              <a:rPr lang="en-US" altLang="zh-CN" dirty="0"/>
              <a:t>:expand one’ s </a:t>
            </a:r>
            <a:r>
              <a:rPr lang="en-US" altLang="zh-CN" dirty="0" smtClean="0"/>
              <a:t>knowledge</a:t>
            </a:r>
            <a:endParaRPr lang="en-US" altLang="zh-CN" dirty="0" smtClean="0"/>
          </a:p>
          <a:p>
            <a:r>
              <a:rPr lang="en-US" altLang="zh-CN" dirty="0" smtClean="0"/>
              <a:t>9</a:t>
            </a:r>
            <a:r>
              <a:rPr lang="zh-CN" altLang="en-US" dirty="0"/>
              <a:t>、学术诚信</a:t>
            </a:r>
            <a:r>
              <a:rPr lang="en-US" altLang="zh-CN" dirty="0"/>
              <a:t>: academic </a:t>
            </a:r>
            <a:r>
              <a:rPr lang="en-US" altLang="zh-CN" dirty="0" smtClean="0"/>
              <a:t>integrity</a:t>
            </a:r>
            <a:endParaRPr lang="en-US" altLang="zh-CN" dirty="0" smtClean="0"/>
          </a:p>
          <a:p>
            <a:r>
              <a:rPr lang="en-US" altLang="zh-CN" dirty="0" smtClean="0"/>
              <a:t>10</a:t>
            </a:r>
            <a:r>
              <a:rPr lang="zh-CN" altLang="en-US" dirty="0"/>
              <a:t>、有理想、有道德、有文化、有纪律</a:t>
            </a:r>
            <a:r>
              <a:rPr lang="en-US" altLang="zh-CN" dirty="0"/>
              <a:t>: with lofty ideals, integrity, knowledge and a </a:t>
            </a:r>
            <a:r>
              <a:rPr lang="en-US" altLang="zh-CN" dirty="0" smtClean="0"/>
              <a:t>strong sense </a:t>
            </a:r>
            <a:r>
              <a:rPr lang="en-US" altLang="zh-CN" dirty="0"/>
              <a:t>of </a:t>
            </a:r>
            <a:r>
              <a:rPr lang="en-US" altLang="zh-CN" dirty="0" smtClean="0"/>
              <a:t>discipline</a:t>
            </a:r>
            <a:endParaRPr lang="en-US" altLang="zh-CN" dirty="0" smtClean="0"/>
          </a:p>
          <a:p>
            <a:r>
              <a:rPr lang="en-US" altLang="zh-CN" dirty="0" smtClean="0"/>
              <a:t>11</a:t>
            </a:r>
            <a:r>
              <a:rPr lang="zh-CN" altLang="en-US" dirty="0"/>
              <a:t>、从学习中获得乐趣</a:t>
            </a:r>
            <a:r>
              <a:rPr lang="en-US" altLang="zh-CN" dirty="0"/>
              <a:t>: derive pleasure from one’ s </a:t>
            </a:r>
            <a:r>
              <a:rPr lang="en-US" altLang="zh-CN" dirty="0" smtClean="0"/>
              <a:t>studies</a:t>
            </a:r>
            <a:endParaRPr lang="en-US" altLang="zh-CN" dirty="0" smtClean="0"/>
          </a:p>
          <a:p>
            <a:r>
              <a:rPr lang="en-US" altLang="zh-CN" dirty="0" smtClean="0"/>
              <a:t>12</a:t>
            </a:r>
            <a:r>
              <a:rPr lang="zh-CN" altLang="en-US" dirty="0"/>
              <a:t>、把学习放在第一位</a:t>
            </a:r>
            <a:r>
              <a:rPr lang="en-US" altLang="zh-CN" dirty="0"/>
              <a:t>: place the study ahead of anything else</a:t>
            </a:r>
            <a:endParaRPr lang="zh-CN" altLang="en-US" dirty="0"/>
          </a:p>
        </p:txBody>
      </p:sp>
      <p:sp>
        <p:nvSpPr>
          <p:cNvPr id="3" name="TextBox 2"/>
          <p:cNvSpPr txBox="1"/>
          <p:nvPr/>
        </p:nvSpPr>
        <p:spPr>
          <a:xfrm>
            <a:off x="7728228" y="0"/>
            <a:ext cx="1415772"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C00000"/>
                </a:solidFill>
              </a:rPr>
              <a:t>主题语料</a:t>
            </a:r>
            <a:endParaRPr lang="zh-CN" altLang="en-US"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15924"/>
            <a:ext cx="9144000" cy="6308725"/>
          </a:xfrm>
          <a:prstGeom prst="rect">
            <a:avLst/>
          </a:prstGeom>
          <a:noFill/>
        </p:spPr>
        <p:txBody>
          <a:bodyPr wrap="squar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sz="2000" b="1" dirty="0">
                <a:solidFill>
                  <a:srgbClr val="002060"/>
                </a:solidFill>
              </a:rPr>
              <a:t>三、必备素材句</a:t>
            </a:r>
            <a:endParaRPr lang="en-US" altLang="zh-CN" sz="2000" b="1" dirty="0">
              <a:solidFill>
                <a:srgbClr val="002060"/>
              </a:solidFill>
            </a:endParaRPr>
          </a:p>
          <a:p>
            <a:r>
              <a:rPr lang="en-US" altLang="zh-CN" sz="2000" dirty="0"/>
              <a:t>1</a:t>
            </a:r>
            <a:r>
              <a:rPr lang="zh-CN" altLang="en-US" sz="2000" dirty="0"/>
              <a:t>、在我看来，文化多样性对国家的发展和繁荣至关重要。</a:t>
            </a:r>
            <a:endParaRPr lang="en-US" altLang="zh-CN" sz="2000" dirty="0"/>
          </a:p>
          <a:p>
            <a:r>
              <a:rPr lang="en-US" altLang="zh-CN" dirty="0"/>
              <a:t>In my view, multi-cultures are extremely vital in ensuring a community’s </a:t>
            </a:r>
            <a:r>
              <a:rPr lang="en-US" altLang="zh-CN" dirty="0" smtClean="0"/>
              <a:t>future development </a:t>
            </a:r>
            <a:r>
              <a:rPr lang="en-US" altLang="zh-CN" dirty="0"/>
              <a:t>and prosperity.</a:t>
            </a:r>
            <a:endParaRPr lang="en-US" altLang="zh-CN" dirty="0"/>
          </a:p>
          <a:p>
            <a:r>
              <a:rPr lang="en-US" altLang="zh-CN" sz="2000" dirty="0"/>
              <a:t>2</a:t>
            </a:r>
            <a:r>
              <a:rPr lang="zh-CN" altLang="en-US" sz="2000" dirty="0"/>
              <a:t>、经济全球化带来</a:t>
            </a:r>
            <a:r>
              <a:rPr lang="zh-CN" altLang="en-US" sz="2000" dirty="0" smtClean="0"/>
              <a:t>的不仅</a:t>
            </a:r>
            <a:r>
              <a:rPr lang="zh-CN" altLang="en-US" sz="2000" dirty="0"/>
              <a:t>有机遇，也有严峻的挑战，中国传统文化面临前所未有的冲击。</a:t>
            </a:r>
            <a:endParaRPr lang="en-US" altLang="zh-CN" sz="2000" dirty="0"/>
          </a:p>
          <a:p>
            <a:r>
              <a:rPr lang="en-US" altLang="zh-CN" dirty="0"/>
              <a:t>Economic globalization brings not only opportunities for development but </a:t>
            </a:r>
            <a:r>
              <a:rPr lang="en-US" altLang="zh-CN" dirty="0" smtClean="0"/>
              <a:t>also challenges</a:t>
            </a:r>
            <a:r>
              <a:rPr lang="en-US" altLang="zh-CN" dirty="0"/>
              <a:t>. Chinese traditional culture is now experiencing unprecedented shock.</a:t>
            </a:r>
            <a:endParaRPr lang="en-US" altLang="zh-CN" dirty="0"/>
          </a:p>
          <a:p>
            <a:r>
              <a:rPr lang="en-US" altLang="zh-CN" sz="2000" dirty="0"/>
              <a:t>3</a:t>
            </a:r>
            <a:r>
              <a:rPr lang="zh-CN" altLang="en-US" sz="2000" dirty="0"/>
              <a:t>、中国古老的文化是人类文明的伟大财富之一。</a:t>
            </a:r>
            <a:endParaRPr lang="en-US" altLang="zh-CN" sz="2000" dirty="0"/>
          </a:p>
          <a:p>
            <a:r>
              <a:rPr lang="en-US" altLang="zh-CN" dirty="0"/>
              <a:t>The ancient culture of China is one of the great treasures of human civilization.</a:t>
            </a:r>
            <a:endParaRPr lang="en-US" altLang="zh-CN" dirty="0"/>
          </a:p>
          <a:p>
            <a:r>
              <a:rPr lang="en-US" altLang="zh-CN" sz="2000" dirty="0"/>
              <a:t>4</a:t>
            </a:r>
            <a:r>
              <a:rPr lang="zh-CN" altLang="en-US" sz="2000" dirty="0"/>
              <a:t>、随着世界各国间交流的增多，我们迫切需要学习不同的文化知识。</a:t>
            </a:r>
            <a:endParaRPr lang="en-US" altLang="zh-CN" sz="2000" dirty="0"/>
          </a:p>
          <a:p>
            <a:r>
              <a:rPr lang="en-US" altLang="zh-CN" dirty="0"/>
              <a:t>With increased interaction between the world’s nations, there is a great urgency for </a:t>
            </a:r>
            <a:r>
              <a:rPr lang="en-US" altLang="zh-CN" dirty="0" smtClean="0"/>
              <a:t>us to </a:t>
            </a:r>
            <a:r>
              <a:rPr lang="en-US" altLang="zh-CN" dirty="0"/>
              <a:t>absorb different cultures.</a:t>
            </a:r>
            <a:endParaRPr lang="en-US" altLang="zh-CN" dirty="0"/>
          </a:p>
          <a:p>
            <a:r>
              <a:rPr lang="en-US" altLang="zh-CN" sz="2000" dirty="0"/>
              <a:t>5</a:t>
            </a:r>
            <a:r>
              <a:rPr lang="zh-CN" altLang="en-US" sz="2000" dirty="0"/>
              <a:t>、中国传统文化不仅一定可以继续存在下去，而且</a:t>
            </a:r>
            <a:r>
              <a:rPr lang="en-US" altLang="zh-CN" sz="2000" dirty="0"/>
              <a:t>—</a:t>
            </a:r>
            <a:r>
              <a:rPr lang="zh-CN" altLang="en-US" sz="2000" dirty="0"/>
              <a:t>定会繁荣发展。</a:t>
            </a:r>
            <a:endParaRPr lang="en-US" altLang="zh-CN" sz="2000" dirty="0"/>
          </a:p>
          <a:p>
            <a:r>
              <a:rPr lang="en-US" altLang="zh-CN" dirty="0"/>
              <a:t>Chinese traditional culture is not only certain to survive, but, in fact, is destined to </a:t>
            </a:r>
            <a:r>
              <a:rPr lang="en-US" altLang="zh-CN" dirty="0" smtClean="0"/>
              <a:t>thrive and </a:t>
            </a:r>
            <a:r>
              <a:rPr lang="en-US" altLang="zh-CN" dirty="0"/>
              <a:t>prosper.</a:t>
            </a:r>
            <a:endParaRPr lang="zh-CN" altLang="en-US" dirty="0"/>
          </a:p>
        </p:txBody>
      </p:sp>
      <p:sp>
        <p:nvSpPr>
          <p:cNvPr id="3" name="TextBox 2"/>
          <p:cNvSpPr txBox="1"/>
          <p:nvPr/>
        </p:nvSpPr>
        <p:spPr>
          <a:xfrm>
            <a:off x="7728228" y="0"/>
            <a:ext cx="1415772" cy="461665"/>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C00000"/>
                </a:solidFill>
              </a:rPr>
              <a:t>主题语料</a:t>
            </a:r>
            <a:endParaRPr lang="zh-CN" altLang="en-US"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68390" y="-1807"/>
            <a:ext cx="4450256" cy="707886"/>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pPr algn="r"/>
            <a:r>
              <a:rPr lang="zh-CN" altLang="en-US" sz="2000" dirty="0" smtClean="0">
                <a:solidFill>
                  <a:srgbClr val="C00000"/>
                </a:solidFill>
              </a:rPr>
              <a:t>可参考功能性语料</a:t>
            </a:r>
            <a:endParaRPr lang="en-US" altLang="zh-CN" sz="2000" dirty="0" smtClean="0">
              <a:solidFill>
                <a:srgbClr val="C00000"/>
              </a:solidFill>
            </a:endParaRPr>
          </a:p>
          <a:p>
            <a:pPr algn="r"/>
            <a:r>
              <a:rPr lang="en-US" altLang="zh-CN" sz="2000" dirty="0" smtClean="0">
                <a:solidFill>
                  <a:srgbClr val="C00000"/>
                </a:solidFill>
              </a:rPr>
              <a:t>Functional expressions for your reference</a:t>
            </a:r>
            <a:endParaRPr lang="en-US" altLang="zh-CN" sz="2000" dirty="0" smtClean="0">
              <a:solidFill>
                <a:srgbClr val="C00000"/>
              </a:solidFill>
            </a:endParaRPr>
          </a:p>
        </p:txBody>
      </p:sp>
      <p:sp>
        <p:nvSpPr>
          <p:cNvPr id="3" name="TextBox 2"/>
          <p:cNvSpPr txBox="1"/>
          <p:nvPr/>
        </p:nvSpPr>
        <p:spPr>
          <a:xfrm>
            <a:off x="0" y="332656"/>
            <a:ext cx="9144000" cy="6370975"/>
          </a:xfrm>
          <a:prstGeom prst="rect">
            <a:avLst/>
          </a:prstGeom>
          <a:noFill/>
        </p:spPr>
        <p:txBody>
          <a:bodyPr wrap="square" rtlCol="0">
            <a:spAutoFit/>
          </a:bodyPr>
          <a:lstStyle>
            <a:defPPr>
              <a:defRPr lang="zh-CN"/>
            </a:defPPr>
            <a:lvl1pPr>
              <a:defRPr sz="20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sz="2400" dirty="0">
                <a:solidFill>
                  <a:srgbClr val="002060"/>
                </a:solidFill>
              </a:rPr>
              <a:t>说明通知缘由的句式</a:t>
            </a:r>
            <a:r>
              <a:rPr lang="en-US" altLang="zh-CN" sz="2400" dirty="0">
                <a:solidFill>
                  <a:srgbClr val="002060"/>
                </a:solidFill>
              </a:rPr>
              <a:t>:</a:t>
            </a:r>
            <a:endParaRPr lang="en-US" altLang="zh-CN" sz="2400" dirty="0">
              <a:solidFill>
                <a:srgbClr val="002060"/>
              </a:solidFill>
            </a:endParaRPr>
          </a:p>
          <a:p>
            <a:r>
              <a:rPr lang="en-US" altLang="zh-CN" sz="2400" dirty="0"/>
              <a:t>To make . ..,we have decided to hold/organize </a:t>
            </a:r>
            <a:r>
              <a:rPr lang="en-US" altLang="zh-CN" sz="2400" dirty="0" smtClean="0"/>
              <a:t>...</a:t>
            </a:r>
            <a:endParaRPr lang="en-US" altLang="zh-CN" sz="2400" dirty="0" smtClean="0"/>
          </a:p>
          <a:p>
            <a:r>
              <a:rPr lang="en-US" altLang="zh-CN" sz="2400" dirty="0" smtClean="0"/>
              <a:t>With </a:t>
            </a:r>
            <a:r>
              <a:rPr lang="en-US" altLang="zh-CN" sz="2400" dirty="0"/>
              <a:t>the aim of /Aimed at ...</a:t>
            </a:r>
            <a:r>
              <a:rPr lang="zh-CN" altLang="en-US" sz="2400" dirty="0"/>
              <a:t>，</a:t>
            </a:r>
            <a:r>
              <a:rPr lang="en-US" altLang="zh-CN" sz="2400" dirty="0"/>
              <a:t>... will be organized/scheduled.</a:t>
            </a:r>
            <a:endParaRPr lang="en-US" altLang="zh-CN" sz="2400" dirty="0"/>
          </a:p>
          <a:p>
            <a:r>
              <a:rPr lang="en-US" altLang="zh-CN" sz="2400" dirty="0"/>
              <a:t>We are glad to tell you that there will be . . . to help you ...</a:t>
            </a:r>
            <a:endParaRPr lang="en-US" altLang="zh-CN" sz="2400" dirty="0"/>
          </a:p>
          <a:p>
            <a:r>
              <a:rPr lang="zh-CN" altLang="en-US" sz="2400" dirty="0">
                <a:solidFill>
                  <a:srgbClr val="002060"/>
                </a:solidFill>
              </a:rPr>
              <a:t>告知具体事项的句式</a:t>
            </a:r>
            <a:r>
              <a:rPr lang="en-US" altLang="zh-CN" sz="2400" dirty="0">
                <a:solidFill>
                  <a:srgbClr val="002060"/>
                </a:solidFill>
              </a:rPr>
              <a:t>:</a:t>
            </a:r>
            <a:endParaRPr lang="en-US" altLang="zh-CN" sz="2400" dirty="0">
              <a:solidFill>
                <a:srgbClr val="002060"/>
              </a:solidFill>
            </a:endParaRPr>
          </a:p>
          <a:p>
            <a:r>
              <a:rPr lang="en-US" altLang="zh-CN" sz="2400" dirty="0"/>
              <a:t>... will cover various activities</a:t>
            </a:r>
            <a:r>
              <a:rPr lang="zh-CN" altLang="en-US" sz="2400" dirty="0"/>
              <a:t>，</a:t>
            </a:r>
            <a:r>
              <a:rPr lang="en-US" altLang="zh-CN" sz="2400" dirty="0"/>
              <a:t>including </a:t>
            </a:r>
            <a:r>
              <a:rPr lang="en-US" altLang="zh-CN" sz="2400" dirty="0" smtClean="0"/>
              <a:t>...</a:t>
            </a:r>
            <a:endParaRPr lang="en-US" altLang="zh-CN" sz="2400" dirty="0" smtClean="0"/>
          </a:p>
          <a:p>
            <a:r>
              <a:rPr lang="en-US" altLang="zh-CN" sz="2400" dirty="0" smtClean="0"/>
              <a:t>All </a:t>
            </a:r>
            <a:r>
              <a:rPr lang="en-US" altLang="zh-CN" sz="2400" dirty="0"/>
              <a:t>the . .. are required to . </a:t>
            </a:r>
            <a:r>
              <a:rPr lang="en-US" altLang="zh-CN" sz="2400" dirty="0" smtClean="0"/>
              <a:t>..</a:t>
            </a:r>
            <a:endParaRPr lang="en-US" altLang="zh-CN" sz="2400" dirty="0" smtClean="0"/>
          </a:p>
          <a:p>
            <a:r>
              <a:rPr lang="en-US" altLang="zh-CN" sz="2400" dirty="0" smtClean="0"/>
              <a:t>You'd </a:t>
            </a:r>
            <a:r>
              <a:rPr lang="en-US" altLang="zh-CN" sz="2400" dirty="0"/>
              <a:t>better prepare ... in advance.</a:t>
            </a:r>
            <a:endParaRPr lang="en-US" altLang="zh-CN" sz="2400" dirty="0"/>
          </a:p>
          <a:p>
            <a:r>
              <a:rPr lang="zh-CN" altLang="en-US" sz="2400" dirty="0">
                <a:solidFill>
                  <a:srgbClr val="002060"/>
                </a:solidFill>
              </a:rPr>
              <a:t>表达活动目的或收获的词汇</a:t>
            </a:r>
            <a:r>
              <a:rPr lang="en-US" altLang="zh-CN" sz="2400" dirty="0">
                <a:solidFill>
                  <a:srgbClr val="002060"/>
                </a:solidFill>
              </a:rPr>
              <a:t>:</a:t>
            </a:r>
            <a:endParaRPr lang="en-US" altLang="zh-CN" sz="2400" dirty="0">
              <a:solidFill>
                <a:srgbClr val="002060"/>
              </a:solidFill>
            </a:endParaRPr>
          </a:p>
          <a:p>
            <a:r>
              <a:rPr lang="en-US" altLang="zh-CN" sz="2400" dirty="0"/>
              <a:t>improve ... ability</a:t>
            </a:r>
            <a:r>
              <a:rPr lang="zh-CN" altLang="en-US" sz="2400" dirty="0"/>
              <a:t>，</a:t>
            </a:r>
            <a:r>
              <a:rPr lang="en-US" altLang="zh-CN" sz="2400" dirty="0"/>
              <a:t>enrich ... activities</a:t>
            </a:r>
            <a:r>
              <a:rPr lang="zh-CN" altLang="en-US" sz="2400" dirty="0"/>
              <a:t>，</a:t>
            </a:r>
            <a:r>
              <a:rPr lang="en-US" altLang="zh-CN" sz="2400" dirty="0"/>
              <a:t>have a further knowledge of</a:t>
            </a:r>
            <a:r>
              <a:rPr lang="zh-CN" altLang="en-US" sz="2400" dirty="0"/>
              <a:t>，</a:t>
            </a:r>
            <a:r>
              <a:rPr lang="en-US" altLang="zh-CN" sz="2400" dirty="0"/>
              <a:t>develop... skills</a:t>
            </a:r>
            <a:r>
              <a:rPr lang="zh-CN" altLang="en-US" sz="2400" dirty="0"/>
              <a:t>，</a:t>
            </a:r>
            <a:r>
              <a:rPr lang="en-US" altLang="zh-CN" sz="2400" dirty="0"/>
              <a:t>leave a good memory to</a:t>
            </a:r>
            <a:r>
              <a:rPr lang="zh-CN" altLang="en-US" sz="2400" dirty="0"/>
              <a:t>， </a:t>
            </a:r>
            <a:r>
              <a:rPr lang="en-US" altLang="zh-CN" sz="2400" dirty="0"/>
              <a:t>feast one's eyes on</a:t>
            </a:r>
            <a:r>
              <a:rPr lang="zh-CN" altLang="en-US" sz="2400" dirty="0"/>
              <a:t>，</a:t>
            </a:r>
            <a:r>
              <a:rPr lang="en-US" altLang="zh-CN" sz="2400" dirty="0"/>
              <a:t>have great fun</a:t>
            </a:r>
            <a:r>
              <a:rPr lang="zh-CN" altLang="en-US" sz="2400" dirty="0"/>
              <a:t>，</a:t>
            </a:r>
            <a:r>
              <a:rPr lang="en-US" altLang="zh-CN" sz="2400" dirty="0"/>
              <a:t>understand the importance of</a:t>
            </a:r>
            <a:r>
              <a:rPr lang="zh-CN" altLang="en-US" sz="2400" dirty="0"/>
              <a:t>， </a:t>
            </a:r>
            <a:r>
              <a:rPr lang="en-US" altLang="zh-CN" sz="2400" dirty="0"/>
              <a:t>harvest a lot</a:t>
            </a:r>
            <a:r>
              <a:rPr lang="zh-CN" altLang="en-US" sz="2400" dirty="0"/>
              <a:t>，</a:t>
            </a:r>
            <a:r>
              <a:rPr lang="en-US" altLang="zh-CN" sz="2400" dirty="0"/>
              <a:t>prove to be a useful experience</a:t>
            </a:r>
            <a:endParaRPr lang="en-US" altLang="zh-CN" sz="2400" dirty="0"/>
          </a:p>
          <a:p>
            <a:r>
              <a:rPr lang="zh-CN" altLang="en-US" sz="2400" dirty="0">
                <a:solidFill>
                  <a:srgbClr val="002060"/>
                </a:solidFill>
              </a:rPr>
              <a:t>表示欢迎或期待的句式</a:t>
            </a:r>
            <a:r>
              <a:rPr lang="en-US" altLang="zh-CN" sz="2400" dirty="0">
                <a:solidFill>
                  <a:srgbClr val="002060"/>
                </a:solidFill>
              </a:rPr>
              <a:t>:</a:t>
            </a:r>
            <a:endParaRPr lang="en-US" altLang="zh-CN" sz="2400" dirty="0">
              <a:solidFill>
                <a:srgbClr val="002060"/>
              </a:solidFill>
            </a:endParaRPr>
          </a:p>
          <a:p>
            <a:r>
              <a:rPr lang="en-US" altLang="zh-CN" sz="2400" dirty="0"/>
              <a:t>Those who are interested in it are warmly welcome.</a:t>
            </a:r>
            <a:endParaRPr lang="en-US" altLang="zh-CN" sz="2400" dirty="0"/>
          </a:p>
          <a:p>
            <a:r>
              <a:rPr lang="en-US" altLang="zh-CN" sz="2400" dirty="0"/>
              <a:t>We are expecting your attendance/participation.</a:t>
            </a:r>
            <a:endParaRPr lang="en-US" altLang="zh-CN" sz="2400" dirty="0"/>
          </a:p>
          <a:p>
            <a:r>
              <a:rPr lang="en-US" altLang="zh-CN" sz="2400" dirty="0"/>
              <a:t>We believe you will benefit a lot and gain much progress in ...</a:t>
            </a:r>
            <a:endParaRPr lang="zh-CN" altLang="en-US" sz="2400" dirty="0"/>
          </a:p>
        </p:txBody>
      </p:sp>
      <p:sp>
        <p:nvSpPr>
          <p:cNvPr id="4" name="TextBox 3"/>
          <p:cNvSpPr txBox="1"/>
          <p:nvPr/>
        </p:nvSpPr>
        <p:spPr>
          <a:xfrm>
            <a:off x="5652120" y="6518965"/>
            <a:ext cx="3583032" cy="369332"/>
          </a:xfrm>
          <a:prstGeom prst="rect">
            <a:avLst/>
          </a:prstGeom>
          <a:noFill/>
        </p:spPr>
        <p:txBody>
          <a:bodyPr wrap="none" rtlCol="0">
            <a:spAutoFit/>
          </a:bodyPr>
          <a:lstStyle>
            <a:defPPr>
              <a:defRPr lang="zh-CN"/>
            </a:defPPr>
            <a:lvl1pPr algn="r">
              <a:defRPr sz="2000">
                <a:solidFill>
                  <a:schemeClr val="tx1">
                    <a:lumMod val="50000"/>
                    <a:lumOff val="50000"/>
                  </a:schemeClr>
                </a:solidFill>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sz="1800" dirty="0" smtClean="0"/>
              <a:t>Ref:《</a:t>
            </a:r>
            <a:r>
              <a:rPr lang="zh-CN" altLang="en-US" sz="1800" dirty="0"/>
              <a:t>新高考英语写作梯级训练</a:t>
            </a:r>
            <a:r>
              <a:rPr lang="en-US" altLang="zh-CN" sz="1800" dirty="0"/>
              <a:t>》</a:t>
            </a:r>
            <a:endParaRPr lang="zh-CN" alt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68390" y="-1807"/>
            <a:ext cx="4450256" cy="707886"/>
          </a:xfrm>
          <a:prstGeom prst="rect">
            <a:avLst/>
          </a:prstGeom>
          <a:noFill/>
        </p:spPr>
        <p:txBody>
          <a:bodyPr wrap="non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pPr algn="r"/>
            <a:r>
              <a:rPr lang="zh-CN" altLang="en-US" sz="2000" dirty="0" smtClean="0">
                <a:solidFill>
                  <a:srgbClr val="C00000"/>
                </a:solidFill>
              </a:rPr>
              <a:t>可参考功能性语料</a:t>
            </a:r>
            <a:endParaRPr lang="en-US" altLang="zh-CN" sz="2000" dirty="0" smtClean="0">
              <a:solidFill>
                <a:srgbClr val="C00000"/>
              </a:solidFill>
            </a:endParaRPr>
          </a:p>
          <a:p>
            <a:pPr algn="r"/>
            <a:r>
              <a:rPr lang="en-US" altLang="zh-CN" sz="2000" dirty="0" smtClean="0">
                <a:solidFill>
                  <a:srgbClr val="C00000"/>
                </a:solidFill>
              </a:rPr>
              <a:t>Functional expressions for your reference</a:t>
            </a:r>
            <a:endParaRPr lang="en-US" altLang="zh-CN" sz="2000" dirty="0" smtClean="0">
              <a:solidFill>
                <a:srgbClr val="C00000"/>
              </a:solidFill>
            </a:endParaRPr>
          </a:p>
        </p:txBody>
      </p:sp>
      <p:sp>
        <p:nvSpPr>
          <p:cNvPr id="4" name="TextBox 3"/>
          <p:cNvSpPr txBox="1"/>
          <p:nvPr/>
        </p:nvSpPr>
        <p:spPr>
          <a:xfrm>
            <a:off x="5652120" y="6518965"/>
            <a:ext cx="3583032" cy="369332"/>
          </a:xfrm>
          <a:prstGeom prst="rect">
            <a:avLst/>
          </a:prstGeom>
          <a:noFill/>
        </p:spPr>
        <p:txBody>
          <a:bodyPr wrap="none" rtlCol="0">
            <a:spAutoFit/>
          </a:bodyPr>
          <a:lstStyle>
            <a:defPPr>
              <a:defRPr lang="zh-CN"/>
            </a:defPPr>
            <a:lvl1pPr algn="r">
              <a:defRPr sz="2000">
                <a:solidFill>
                  <a:schemeClr val="tx1">
                    <a:lumMod val="50000"/>
                    <a:lumOff val="50000"/>
                  </a:schemeClr>
                </a:solidFill>
                <a:latin typeface="Times New Roman" panose="02020603050405020304" pitchFamily="18" charset="0"/>
                <a:ea typeface="楷体" panose="02010609060101010101" pitchFamily="49" charset="-122"/>
                <a:cs typeface="Times New Roman" panose="02020603050405020304" pitchFamily="18" charset="0"/>
              </a:defRPr>
            </a:lvl1pPr>
          </a:lstStyle>
          <a:p>
            <a:r>
              <a:rPr lang="en-US" altLang="zh-CN" sz="1800" dirty="0" smtClean="0"/>
              <a:t>Ref:《</a:t>
            </a:r>
            <a:r>
              <a:rPr lang="zh-CN" altLang="en-US" sz="1800" dirty="0"/>
              <a:t>新高考英语写作梯级训练</a:t>
            </a:r>
            <a:r>
              <a:rPr lang="en-US" altLang="zh-CN" sz="1800" dirty="0"/>
              <a:t>》</a:t>
            </a:r>
            <a:endParaRPr lang="zh-CN" altLang="en-US" sz="1800" dirty="0"/>
          </a:p>
        </p:txBody>
      </p:sp>
      <p:sp>
        <p:nvSpPr>
          <p:cNvPr id="5" name="TextBox 4"/>
          <p:cNvSpPr txBox="1"/>
          <p:nvPr/>
        </p:nvSpPr>
        <p:spPr>
          <a:xfrm>
            <a:off x="25354" y="332656"/>
            <a:ext cx="8795118" cy="6370975"/>
          </a:xfrm>
          <a:prstGeom prst="rect">
            <a:avLst/>
          </a:prstGeom>
          <a:noFill/>
        </p:spPr>
        <p:txBody>
          <a:bodyPr wrap="square" rtlCol="0">
            <a:spAutoFit/>
          </a:bodyPr>
          <a:lstStyle>
            <a:defPPr>
              <a:defRPr lang="zh-CN"/>
            </a:defPPr>
            <a:lvl1pPr>
              <a:defRPr sz="2400">
                <a:latin typeface="Times New Roman" panose="02020603050405020304" pitchFamily="18" charset="0"/>
                <a:ea typeface="楷体" panose="02010609060101010101" pitchFamily="49" charset="-122"/>
                <a:cs typeface="Times New Roman" panose="02020603050405020304" pitchFamily="18" charset="0"/>
              </a:defRPr>
            </a:lvl1pPr>
          </a:lstStyle>
          <a:p>
            <a:r>
              <a:rPr lang="zh-CN" altLang="en-US" dirty="0">
                <a:solidFill>
                  <a:srgbClr val="002060"/>
                </a:solidFill>
              </a:rPr>
              <a:t>说明演讲主题的句式</a:t>
            </a:r>
            <a:r>
              <a:rPr lang="en-US" altLang="zh-CN" dirty="0" smtClean="0">
                <a:solidFill>
                  <a:srgbClr val="002060"/>
                </a:solidFill>
              </a:rPr>
              <a:t>:</a:t>
            </a:r>
            <a:endParaRPr lang="en-US" altLang="zh-CN" dirty="0" smtClean="0">
              <a:solidFill>
                <a:srgbClr val="002060"/>
              </a:solidFill>
            </a:endParaRPr>
          </a:p>
          <a:p>
            <a:r>
              <a:rPr lang="en-US" altLang="zh-CN" dirty="0" smtClean="0"/>
              <a:t>What </a:t>
            </a:r>
            <a:r>
              <a:rPr lang="en-US" altLang="zh-CN" dirty="0"/>
              <a:t>I am </a:t>
            </a:r>
            <a:r>
              <a:rPr lang="en-US" altLang="zh-CN" dirty="0" smtClean="0"/>
              <a:t>going to talk </a:t>
            </a:r>
            <a:r>
              <a:rPr lang="en-US" altLang="zh-CN" dirty="0"/>
              <a:t>about </a:t>
            </a:r>
            <a:r>
              <a:rPr lang="en-US" altLang="zh-CN" dirty="0" smtClean="0"/>
              <a:t>today is …</a:t>
            </a:r>
            <a:endParaRPr lang="en-US" altLang="zh-CN" dirty="0" smtClean="0"/>
          </a:p>
          <a:p>
            <a:r>
              <a:rPr lang="en-US" altLang="zh-CN" dirty="0" smtClean="0"/>
              <a:t>It's </a:t>
            </a:r>
            <a:r>
              <a:rPr lang="en-US" altLang="zh-CN" dirty="0"/>
              <a:t>a great </a:t>
            </a:r>
            <a:r>
              <a:rPr lang="en-US" altLang="zh-CN" dirty="0" smtClean="0"/>
              <a:t>pleasure </a:t>
            </a:r>
            <a:r>
              <a:rPr lang="en-US" altLang="zh-CN" dirty="0"/>
              <a:t>for me to be here and share ... w</a:t>
            </a:r>
            <a:r>
              <a:rPr lang="en-US" altLang="zh-CN" dirty="0" smtClean="0"/>
              <a:t>ith you.</a:t>
            </a:r>
            <a:endParaRPr lang="en-US" altLang="zh-CN" dirty="0" smtClean="0"/>
          </a:p>
          <a:p>
            <a:r>
              <a:rPr lang="en-US" altLang="zh-CN" dirty="0" smtClean="0"/>
              <a:t>Today </a:t>
            </a:r>
            <a:r>
              <a:rPr lang="en-US" altLang="zh-CN" dirty="0"/>
              <a:t>I am </a:t>
            </a:r>
            <a:r>
              <a:rPr lang="en-US" altLang="zh-CN" dirty="0" err="1" smtClean="0"/>
              <a:t>honoured</a:t>
            </a:r>
            <a:r>
              <a:rPr lang="en-US" altLang="zh-CN" dirty="0" smtClean="0"/>
              <a:t> to have the chance to make a speech about ...</a:t>
            </a:r>
            <a:endParaRPr lang="en-US" altLang="zh-CN" dirty="0" smtClean="0"/>
          </a:p>
          <a:p>
            <a:r>
              <a:rPr lang="zh-CN" altLang="en-US" dirty="0">
                <a:solidFill>
                  <a:srgbClr val="002060"/>
                </a:solidFill>
              </a:rPr>
              <a:t>表示积极措施或影响的词汇</a:t>
            </a:r>
            <a:r>
              <a:rPr lang="en-US" altLang="zh-CN" dirty="0" smtClean="0">
                <a:solidFill>
                  <a:srgbClr val="002060"/>
                </a:solidFill>
              </a:rPr>
              <a:t>:</a:t>
            </a:r>
            <a:endParaRPr lang="en-US" altLang="zh-CN" dirty="0" smtClean="0">
              <a:solidFill>
                <a:srgbClr val="002060"/>
              </a:solidFill>
            </a:endParaRPr>
          </a:p>
          <a:p>
            <a:r>
              <a:rPr lang="en-US" altLang="zh-CN" dirty="0" smtClean="0"/>
              <a:t>take </a:t>
            </a:r>
            <a:r>
              <a:rPr lang="en-US" altLang="zh-CN" dirty="0"/>
              <a:t>the responsibility to</a:t>
            </a:r>
            <a:r>
              <a:rPr lang="zh-CN" altLang="en-US" dirty="0"/>
              <a:t>，</a:t>
            </a:r>
            <a:r>
              <a:rPr lang="en-US" altLang="zh-CN" dirty="0"/>
              <a:t>devote . .. </a:t>
            </a:r>
            <a:r>
              <a:rPr lang="en-US" altLang="zh-CN" dirty="0" smtClean="0"/>
              <a:t>to, do </a:t>
            </a:r>
            <a:r>
              <a:rPr lang="en-US" altLang="zh-CN" dirty="0"/>
              <a:t>one's bit for</a:t>
            </a:r>
            <a:r>
              <a:rPr lang="zh-CN" altLang="en-US" dirty="0"/>
              <a:t>，</a:t>
            </a:r>
            <a:r>
              <a:rPr lang="en-US" altLang="zh-CN" dirty="0"/>
              <a:t>try effective methods to</a:t>
            </a:r>
            <a:r>
              <a:rPr lang="zh-CN" altLang="en-US" dirty="0"/>
              <a:t>，</a:t>
            </a:r>
            <a:r>
              <a:rPr lang="en-US" altLang="zh-CN" dirty="0"/>
              <a:t>get actively involved in</a:t>
            </a:r>
            <a:r>
              <a:rPr lang="zh-CN" altLang="en-US" dirty="0"/>
              <a:t>，</a:t>
            </a:r>
            <a:r>
              <a:rPr lang="en-US" altLang="zh-CN" dirty="0"/>
              <a:t>have a profound influence on</a:t>
            </a:r>
            <a:r>
              <a:rPr lang="zh-CN" altLang="en-US" dirty="0"/>
              <a:t>，</a:t>
            </a:r>
            <a:r>
              <a:rPr lang="en-US" altLang="zh-CN" dirty="0"/>
              <a:t>be the guarantee of </a:t>
            </a:r>
            <a:r>
              <a:rPr lang="zh-CN" altLang="en-US" dirty="0"/>
              <a:t>，</a:t>
            </a:r>
            <a:r>
              <a:rPr lang="en-US" altLang="zh-CN" dirty="0"/>
              <a:t>arouse </a:t>
            </a:r>
            <a:r>
              <a:rPr lang="en-US" altLang="zh-CN" dirty="0" smtClean="0"/>
              <a:t>one's awareness</a:t>
            </a:r>
            <a:r>
              <a:rPr lang="zh-CN" altLang="en-US" dirty="0"/>
              <a:t>，</a:t>
            </a:r>
            <a:r>
              <a:rPr lang="en-US" altLang="zh-CN" dirty="0"/>
              <a:t>make a difference</a:t>
            </a:r>
            <a:r>
              <a:rPr lang="en-US" altLang="zh-CN" dirty="0" smtClean="0"/>
              <a:t>, mean </a:t>
            </a:r>
            <a:r>
              <a:rPr lang="en-US" altLang="zh-CN" dirty="0"/>
              <a:t>a great deal </a:t>
            </a:r>
            <a:r>
              <a:rPr lang="en-US" altLang="zh-CN" dirty="0" smtClean="0"/>
              <a:t>to</a:t>
            </a:r>
            <a:endParaRPr lang="en-US" altLang="zh-CN" dirty="0" smtClean="0"/>
          </a:p>
          <a:p>
            <a:r>
              <a:rPr lang="zh-CN" altLang="en-US" dirty="0" smtClean="0">
                <a:solidFill>
                  <a:srgbClr val="002060"/>
                </a:solidFill>
              </a:rPr>
              <a:t>进行</a:t>
            </a:r>
            <a:r>
              <a:rPr lang="zh-CN" altLang="en-US" dirty="0">
                <a:solidFill>
                  <a:srgbClr val="002060"/>
                </a:solidFill>
              </a:rPr>
              <a:t>总结或提出希望的句式</a:t>
            </a:r>
            <a:r>
              <a:rPr lang="en-US" altLang="zh-CN" dirty="0" smtClean="0">
                <a:solidFill>
                  <a:srgbClr val="002060"/>
                </a:solidFill>
              </a:rPr>
              <a:t>:</a:t>
            </a:r>
            <a:endParaRPr lang="en-US" altLang="zh-CN" dirty="0" smtClean="0">
              <a:solidFill>
                <a:srgbClr val="002060"/>
              </a:solidFill>
            </a:endParaRPr>
          </a:p>
          <a:p>
            <a:r>
              <a:rPr lang="en-US" altLang="zh-CN" dirty="0" smtClean="0"/>
              <a:t>I </a:t>
            </a:r>
            <a:r>
              <a:rPr lang="en-US" altLang="zh-CN" dirty="0"/>
              <a:t>sincerely hope what is mentioned above might be helpful to </a:t>
            </a:r>
            <a:r>
              <a:rPr lang="en-US" altLang="zh-CN" dirty="0" smtClean="0"/>
              <a:t>you.</a:t>
            </a:r>
            <a:endParaRPr lang="en-US" altLang="zh-CN" dirty="0" smtClean="0"/>
          </a:p>
          <a:p>
            <a:r>
              <a:rPr lang="en-US" altLang="zh-CN" dirty="0" smtClean="0"/>
              <a:t>I </a:t>
            </a:r>
            <a:r>
              <a:rPr lang="en-US" altLang="zh-CN" dirty="0"/>
              <a:t>earnestly hope everyone can pay more attention to . ..From what has been discussed above</a:t>
            </a:r>
            <a:r>
              <a:rPr lang="zh-CN" altLang="en-US" dirty="0"/>
              <a:t>，</a:t>
            </a:r>
            <a:r>
              <a:rPr lang="en-US" altLang="zh-CN" dirty="0"/>
              <a:t>we can </a:t>
            </a:r>
            <a:r>
              <a:rPr lang="en-US" altLang="zh-CN" dirty="0" smtClean="0"/>
              <a:t>safely </a:t>
            </a:r>
            <a:r>
              <a:rPr lang="en-US" altLang="zh-CN" dirty="0"/>
              <a:t>draw the conclusion that </a:t>
            </a:r>
            <a:r>
              <a:rPr lang="en-US" altLang="zh-CN" dirty="0" smtClean="0"/>
              <a:t>...</a:t>
            </a:r>
            <a:endParaRPr lang="en-US" altLang="zh-CN" dirty="0" smtClean="0"/>
          </a:p>
          <a:p>
            <a:r>
              <a:rPr lang="zh-CN" altLang="en-US" dirty="0" smtClean="0">
                <a:solidFill>
                  <a:srgbClr val="002060"/>
                </a:solidFill>
              </a:rPr>
              <a:t>表达</a:t>
            </a:r>
            <a:r>
              <a:rPr lang="zh-CN" altLang="en-US" dirty="0">
                <a:solidFill>
                  <a:srgbClr val="002060"/>
                </a:solidFill>
              </a:rPr>
              <a:t>感谢的句式</a:t>
            </a:r>
            <a:r>
              <a:rPr lang="en-US" altLang="zh-CN" dirty="0" smtClean="0">
                <a:solidFill>
                  <a:srgbClr val="002060"/>
                </a:solidFill>
              </a:rPr>
              <a:t>:</a:t>
            </a:r>
            <a:endParaRPr lang="en-US" altLang="zh-CN" dirty="0" smtClean="0">
              <a:solidFill>
                <a:srgbClr val="002060"/>
              </a:solidFill>
            </a:endParaRPr>
          </a:p>
          <a:p>
            <a:r>
              <a:rPr lang="en-US" altLang="zh-CN" dirty="0" smtClean="0"/>
              <a:t>Thank </a:t>
            </a:r>
            <a:r>
              <a:rPr lang="en-US" altLang="zh-CN" dirty="0"/>
              <a:t>you very much for being here</a:t>
            </a:r>
            <a:r>
              <a:rPr lang="en-US" altLang="zh-CN" dirty="0" smtClean="0"/>
              <a:t>.</a:t>
            </a:r>
            <a:endParaRPr lang="en-US" altLang="zh-CN" dirty="0" smtClean="0"/>
          </a:p>
          <a:p>
            <a:r>
              <a:rPr lang="en-US" altLang="zh-CN" dirty="0" smtClean="0"/>
              <a:t>I </a:t>
            </a:r>
            <a:r>
              <a:rPr lang="en-US" altLang="zh-CN" dirty="0"/>
              <a:t>deeply appreciate your careful listening</a:t>
            </a:r>
            <a:r>
              <a:rPr lang="en-US" altLang="zh-CN" dirty="0" smtClean="0"/>
              <a:t>.</a:t>
            </a:r>
            <a:endParaRPr lang="en-US" altLang="zh-CN" dirty="0" smtClean="0"/>
          </a:p>
          <a:p>
            <a:r>
              <a:rPr lang="en-US" altLang="zh-CN" dirty="0" smtClean="0"/>
              <a:t>Thank </a:t>
            </a:r>
            <a:r>
              <a:rPr lang="en-US" altLang="zh-CN" dirty="0"/>
              <a:t>you for your support and your kind attention.</a:t>
            </a:r>
            <a:endParaRPr lang="zh-CN" alt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FULL_TEXT_BEAUTIFY_COPY_ID" val="5122"/>
</p:tagLst>
</file>

<file path=ppt/tags/tag2.xml><?xml version="1.0" encoding="utf-8"?>
<p:tagLst xmlns:p="http://schemas.openxmlformats.org/presentationml/2006/main">
  <p:tag name="KSO_WM_FULL_TEXT_BEAUTIFY_COPY_ID" val="5123"/>
</p:tagLst>
</file>

<file path=ppt/tags/tag3.xml><?xml version="1.0" encoding="utf-8"?>
<p:tagLst xmlns:p="http://schemas.openxmlformats.org/presentationml/2006/main">
  <p:tag name="KSO_WM_FULL_TEXT_BEAUTIFY_COPY_ID" val="5124"/>
</p:tagLst>
</file>

<file path=ppt/tags/tag4.xml><?xml version="1.0" encoding="utf-8"?>
<p:tagLst xmlns:p="http://schemas.openxmlformats.org/presentationml/2006/main">
  <p:tag name="KSO_WM_FULL_TEXT_BEAUTIFY_COPY_ID" val="15099546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색종이 상자">
  <a:themeElements>
    <a:clrScheme name="">
      <a:dk1>
        <a:srgbClr val="000000"/>
      </a:dk1>
      <a:lt1>
        <a:srgbClr val="FFFFFF"/>
      </a:lt1>
      <a:dk2>
        <a:srgbClr val="CC6600"/>
      </a:dk2>
      <a:lt2>
        <a:srgbClr val="F5B363"/>
      </a:lt2>
      <a:accent1>
        <a:srgbClr val="EB933B"/>
      </a:accent1>
      <a:accent2>
        <a:srgbClr val="F3C917"/>
      </a:accent2>
      <a:accent3>
        <a:srgbClr val="FFFFFF"/>
      </a:accent3>
      <a:accent4>
        <a:srgbClr val="000000"/>
      </a:accent4>
      <a:accent5>
        <a:srgbClr val="F3C8AF"/>
      </a:accent5>
      <a:accent6>
        <a:srgbClr val="DAB414"/>
      </a:accent6>
      <a:hlink>
        <a:srgbClr val="BB9321"/>
      </a:hlink>
      <a:folHlink>
        <a:srgbClr val="F1E785"/>
      </a:folHlink>
    </a:clrScheme>
    <a:fontScheme name="">
      <a:majorFont>
        <a:latin typeface="Gulim"/>
        <a:ea typeface="微软雅黑"/>
        <a:cs typeface=""/>
      </a:majorFont>
      <a:minorFont>
        <a:latin typeface="Gulim"/>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CC6600"/>
        </a:dk2>
        <a:lt2>
          <a:srgbClr val="F5B363"/>
        </a:lt2>
        <a:accent1>
          <a:srgbClr val="EB933B"/>
        </a:accent1>
        <a:accent2>
          <a:srgbClr val="F3C917"/>
        </a:accent2>
        <a:accent3>
          <a:srgbClr val="FFFFFF"/>
        </a:accent3>
        <a:accent4>
          <a:srgbClr val="000000"/>
        </a:accent4>
        <a:accent5>
          <a:srgbClr val="F3C8AF"/>
        </a:accent5>
        <a:accent6>
          <a:srgbClr val="DAB414"/>
        </a:accent6>
        <a:hlink>
          <a:srgbClr val="BB9321"/>
        </a:hlink>
        <a:folHlink>
          <a:srgbClr val="F1E785"/>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7EA93F"/>
        </a:dk2>
        <a:lt2>
          <a:srgbClr val="C1D078"/>
        </a:lt2>
        <a:accent1>
          <a:srgbClr val="A3BC5E"/>
        </a:accent1>
        <a:accent2>
          <a:srgbClr val="DEA866"/>
        </a:accent2>
        <a:accent3>
          <a:srgbClr val="FFFFFF"/>
        </a:accent3>
        <a:accent4>
          <a:srgbClr val="000000"/>
        </a:accent4>
        <a:accent5>
          <a:srgbClr val="CEDAB6"/>
        </a:accent5>
        <a:accent6>
          <a:srgbClr val="C7965B"/>
        </a:accent6>
        <a:hlink>
          <a:srgbClr val="B65A22"/>
        </a:hlink>
        <a:folHlink>
          <a:srgbClr val="EACB9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D56755"/>
        </a:dk2>
        <a:lt2>
          <a:srgbClr val="F6C6C6"/>
        </a:lt2>
        <a:accent1>
          <a:srgbClr val="EC9780"/>
        </a:accent1>
        <a:accent2>
          <a:srgbClr val="ECA958"/>
        </a:accent2>
        <a:accent3>
          <a:srgbClr val="FFFFFF"/>
        </a:accent3>
        <a:accent4>
          <a:srgbClr val="000000"/>
        </a:accent4>
        <a:accent5>
          <a:srgbClr val="F4C9C1"/>
        </a:accent5>
        <a:accent6>
          <a:srgbClr val="D3974E"/>
        </a:accent6>
        <a:hlink>
          <a:srgbClr val="D97131"/>
        </a:hlink>
        <a:folHlink>
          <a:srgbClr val="F7CDA7"/>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990000"/>
        </a:dk2>
        <a:lt2>
          <a:srgbClr val="FDBDBB"/>
        </a:lt2>
        <a:accent1>
          <a:srgbClr val="DC4E4E"/>
        </a:accent1>
        <a:accent2>
          <a:srgbClr val="5984EF"/>
        </a:accent2>
        <a:accent3>
          <a:srgbClr val="FFFFFF"/>
        </a:accent3>
        <a:accent4>
          <a:srgbClr val="000000"/>
        </a:accent4>
        <a:accent5>
          <a:srgbClr val="EAB3B3"/>
        </a:accent5>
        <a:accent6>
          <a:srgbClr val="4F76D6"/>
        </a:accent6>
        <a:hlink>
          <a:srgbClr val="1E44AE"/>
        </a:hlink>
        <a:folHlink>
          <a:srgbClr val="BDD5EF"/>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1475A6"/>
        </a:dk2>
        <a:lt2>
          <a:srgbClr val="B9D4F7"/>
        </a:lt2>
        <a:accent1>
          <a:srgbClr val="69B0D7"/>
        </a:accent1>
        <a:accent2>
          <a:srgbClr val="51C5BF"/>
        </a:accent2>
        <a:accent3>
          <a:srgbClr val="FFFFFF"/>
        </a:accent3>
        <a:accent4>
          <a:srgbClr val="000000"/>
        </a:accent4>
        <a:accent5>
          <a:srgbClr val="B9D4E8"/>
        </a:accent5>
        <a:accent6>
          <a:srgbClr val="48B0AB"/>
        </a:accent6>
        <a:hlink>
          <a:srgbClr val="2F8C93"/>
        </a:hlink>
        <a:folHlink>
          <a:srgbClr val="9BE7E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A60000"/>
        </a:dk2>
        <a:lt2>
          <a:srgbClr val="FDC4C3"/>
        </a:lt2>
        <a:accent1>
          <a:srgbClr val="DB664F"/>
        </a:accent1>
        <a:accent2>
          <a:srgbClr val="76BAD2"/>
        </a:accent2>
        <a:accent3>
          <a:srgbClr val="FFFFFF"/>
        </a:accent3>
        <a:accent4>
          <a:srgbClr val="000000"/>
        </a:accent4>
        <a:accent5>
          <a:srgbClr val="EAB9B3"/>
        </a:accent5>
        <a:accent6>
          <a:srgbClr val="69A6BC"/>
        </a:accent6>
        <a:hlink>
          <a:srgbClr val="30789C"/>
        </a:hlink>
        <a:folHlink>
          <a:srgbClr val="BCDAF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B57901"/>
        </a:dk2>
        <a:lt2>
          <a:srgbClr val="FFE149"/>
        </a:lt2>
        <a:accent1>
          <a:srgbClr val="F3BF01"/>
        </a:accent1>
        <a:accent2>
          <a:srgbClr val="F37C0F"/>
        </a:accent2>
        <a:accent3>
          <a:srgbClr val="FFFFFF"/>
        </a:accent3>
        <a:accent4>
          <a:srgbClr val="000000"/>
        </a:accent4>
        <a:accent5>
          <a:srgbClr val="F8DBAA"/>
        </a:accent5>
        <a:accent6>
          <a:srgbClr val="DA6F0D"/>
        </a:accent6>
        <a:hlink>
          <a:srgbClr val="C35219"/>
        </a:hlink>
        <a:folHlink>
          <a:srgbClr val="EEC198"/>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777777"/>
        </a:dk2>
        <a:lt2>
          <a:srgbClr val="DDDDDD"/>
        </a:lt2>
        <a:accent1>
          <a:srgbClr val="B2B2B2"/>
        </a:accent1>
        <a:accent2>
          <a:srgbClr val="969696"/>
        </a:accent2>
        <a:accent3>
          <a:srgbClr val="FFFFFF"/>
        </a:accent3>
        <a:accent4>
          <a:srgbClr val="000000"/>
        </a:accent4>
        <a:accent5>
          <a:srgbClr val="D5D5D5"/>
        </a:accent5>
        <a:accent6>
          <a:srgbClr val="868686"/>
        </a:accent6>
        <a:hlink>
          <a:srgbClr val="777777"/>
        </a:hlink>
        <a:folHlink>
          <a:srgbClr val="4D4D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5535</Words>
  <Application>WPS 演示</Application>
  <PresentationFormat>全屏显示(4:3)</PresentationFormat>
  <Paragraphs>190</Paragraphs>
  <Slides>14</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14</vt:i4>
      </vt:variant>
    </vt:vector>
  </HeadingPairs>
  <TitlesOfParts>
    <vt:vector size="31" baseType="lpstr">
      <vt:lpstr>Arial</vt:lpstr>
      <vt:lpstr>宋体</vt:lpstr>
      <vt:lpstr>Wingdings</vt:lpstr>
      <vt:lpstr>Gulim</vt:lpstr>
      <vt:lpstr>Malgun Gothic</vt:lpstr>
      <vt:lpstr>Tahoma</vt:lpstr>
      <vt:lpstr>微软雅黑</vt:lpstr>
      <vt:lpstr>华文行楷</vt:lpstr>
      <vt:lpstr>Times New Roman</vt:lpstr>
      <vt:lpstr>楷体</vt:lpstr>
      <vt:lpstr>Arial Unicode MS</vt:lpstr>
      <vt:lpstr>Calibri</vt:lpstr>
      <vt:lpstr>HelveticaNeue</vt:lpstr>
      <vt:lpstr>Corbel</vt:lpstr>
      <vt:lpstr>华文新魏</vt:lpstr>
      <vt:lpstr>Office 主题​​</vt:lpstr>
      <vt:lpstr>5_색종이 상자</vt:lpstr>
      <vt:lpstr>PowerPoint 演示文稿</vt:lpstr>
      <vt:lpstr>2021年9月高二名校协作体应用文</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HP10</dc:creator>
  <cp:lastModifiedBy>南山有谷堆</cp:lastModifiedBy>
  <cp:revision>37</cp:revision>
  <dcterms:created xsi:type="dcterms:W3CDTF">2021-09-02T09:19:00Z</dcterms:created>
  <dcterms:modified xsi:type="dcterms:W3CDTF">2021-09-05T14:48:36Z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63DEB424CAE34892BC9F01F85F4CF70D</vt:lpwstr>
  </property>
  <property fmtid="{D5CDD505-2E9C-101B-9397-08002B2CF9AE}" pid="3" name="KSOProductBuildVer">
    <vt:lpwstr>2052-11.8.2.8506</vt:lpwstr>
  </property>
</Properties>
</file>