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77" r:id="rId3"/>
    <p:sldId id="451" r:id="rId4"/>
    <p:sldId id="427" r:id="rId5"/>
    <p:sldId id="423" r:id="rId7"/>
    <p:sldId id="429" r:id="rId8"/>
    <p:sldId id="436" r:id="rId9"/>
    <p:sldId id="437" r:id="rId10"/>
    <p:sldId id="452" r:id="rId11"/>
    <p:sldId id="431" r:id="rId12"/>
    <p:sldId id="425" r:id="rId13"/>
    <p:sldId id="435" r:id="rId14"/>
    <p:sldId id="418" r:id="rId15"/>
    <p:sldId id="433" r:id="rId16"/>
    <p:sldId id="444" r:id="rId17"/>
    <p:sldId id="454" r:id="rId18"/>
    <p:sldId id="453" r:id="rId19"/>
    <p:sldId id="455" r:id="rId20"/>
    <p:sldId id="456" r:id="rId21"/>
    <p:sldId id="419" r:id="rId22"/>
    <p:sldId id="442" r:id="rId23"/>
    <p:sldId id="445" r:id="rId24"/>
    <p:sldId id="457" r:id="rId25"/>
    <p:sldId id="459" r:id="rId26"/>
    <p:sldId id="448" r:id="rId27"/>
    <p:sldId id="462" r:id="rId28"/>
    <p:sldId id="461" r:id="rId29"/>
    <p:sldId id="404" r:id="rId30"/>
  </p:sldIdLst>
  <p:sldSz cx="9144000" cy="5143500" type="screen16x9"/>
  <p:notesSz cx="6858000" cy="9144000"/>
  <p:embeddedFontLst>
    <p:embeddedFont>
      <p:font typeface="微软雅黑" panose="020B0503020204020204" pitchFamily="34" charset="-122"/>
      <p:regular r:id="rId34"/>
    </p:embeddedFont>
    <p:embeddedFont>
      <p:font typeface="MingLiU_HKSCS-ExtB" panose="02020500000000000000" pitchFamily="18" charset="-120"/>
      <p:regular r:id="rId35"/>
    </p:embeddedFont>
    <p:embeddedFont>
      <p:font typeface="楷体" panose="02010609060101010101" pitchFamily="49" charset="-122"/>
      <p:regular r:id="rId36"/>
    </p:embeddedFont>
    <p:embeddedFont>
      <p:font typeface="Castellar" panose="020A0402060406010301" pitchFamily="18" charset="0"/>
      <p:regular r:id="rId37"/>
    </p:embeddedFont>
    <p:embeddedFont>
      <p:font typeface="Calibri" panose="020F0502020204030204" charset="0"/>
      <p:regular r:id="rId38"/>
      <p:bold r:id="rId39"/>
      <p:italic r:id="rId40"/>
      <p:boldItalic r:id="rId41"/>
    </p:embeddedFont>
    <p:embeddedFont>
      <p:font typeface="Impact" panose="020B0806030902050204"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8582"/>
    <a:srgbClr val="56DFDF"/>
    <a:srgbClr val="FFFFFF"/>
    <a:srgbClr val="639541"/>
    <a:srgbClr val="FFFF99"/>
    <a:srgbClr val="000000"/>
    <a:srgbClr val="FAC14D"/>
    <a:srgbClr val="FFF4C5"/>
    <a:srgbClr val="E6F4E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89" d="100"/>
          <a:sy n="89" d="100"/>
        </p:scale>
        <p:origin x="-84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 Target="slides/slide2.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229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41EEE73-264C-4F03-B57C-81F16CCBC174}"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llo</a:t>
            </a:r>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2" name="图片 6" descr="logo横版 png"/>
          <p:cNvPicPr>
            <a:picLocks noChangeAspect="1"/>
          </p:cNvPicPr>
          <p:nvPr userDrawn="1"/>
        </p:nvPicPr>
        <p:blipFill>
          <a:blip r:embed="rId2"/>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pic>
        <p:nvPicPr>
          <p:cNvPr id="5125" name="图片 6" descr="logo横版 png"/>
          <p:cNvPicPr>
            <a:picLocks noChangeAspect="1"/>
          </p:cNvPicPr>
          <p:nvPr userDrawn="1"/>
        </p:nvPicPr>
        <p:blipFill>
          <a:blip r:embed="rId2"/>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image" Target="../media/image4.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5125" name="图片 6" descr="logo横版 png"/>
          <p:cNvPicPr>
            <a:picLocks noChangeAspect="1"/>
          </p:cNvPicPr>
          <p:nvPr userDrawn="1"/>
        </p:nvPicPr>
        <p:blipFill>
          <a:blip r:embed="rId11"/>
          <a:stretch>
            <a:fillRect/>
          </a:stretch>
        </p:blipFill>
        <p:spPr>
          <a:xfrm>
            <a:off x="8186420" y="41148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hyperlink" Target="http://www.zcool.com.cn/img.html?src=/g/30/43/1243698588245.jpg" TargetMode="Externa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439420" y="411480"/>
            <a:ext cx="5410200"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5990590" y="2030730"/>
            <a:ext cx="2903855" cy="2903855"/>
          </a:xfrm>
          <a:prstGeom prst="rect">
            <a:avLst/>
          </a:prstGeom>
          <a:noFill/>
          <a:ln w="9525">
            <a:noFill/>
          </a:ln>
        </p:spPr>
      </p:pic>
      <p:sp>
        <p:nvSpPr>
          <p:cNvPr id="5123" name="矩形 3"/>
          <p:cNvSpPr/>
          <p:nvPr/>
        </p:nvSpPr>
        <p:spPr>
          <a:xfrm>
            <a:off x="6339840" y="153352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5429885" y="411480"/>
            <a:ext cx="3464560" cy="1122045"/>
          </a:xfrm>
          <a:prstGeom prst="rect">
            <a:avLst/>
          </a:prstGeom>
          <a:noFill/>
          <a:ln w="9525">
            <a:noFill/>
          </a:ln>
        </p:spPr>
      </p:pic>
      <p:pic>
        <p:nvPicPr>
          <p:cNvPr id="5125" name="图片 6" descr="logo横版 png"/>
          <p:cNvPicPr>
            <a:picLocks noChangeAspect="1"/>
          </p:cNvPicPr>
          <p:nvPr/>
        </p:nvPicPr>
        <p:blipFill>
          <a:blip r:embed="rId3"/>
          <a:stretch>
            <a:fillRect/>
          </a:stretch>
        </p:blipFill>
        <p:spPr>
          <a:xfrm>
            <a:off x="8186420" y="41148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123478"/>
            <a:ext cx="8712968" cy="2246769"/>
          </a:xfrm>
          <a:prstGeom prst="rect">
            <a:avLst/>
          </a:prstGeom>
          <a:blipFill>
            <a:blip r:embed="rId1" cstate="print"/>
            <a:tile tx="0" ty="0" sx="100000" sy="100000" flip="none" algn="tl"/>
          </a:blip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a:t>
            </a:r>
            <a:r>
              <a:rPr lang="en-US" altLang="zh-CN" sz="2800" b="1" dirty="0" smtClean="0">
                <a:solidFill>
                  <a:srgbClr val="00B050"/>
                </a:solidFill>
              </a:rPr>
              <a:t>Potions</a:t>
            </a:r>
            <a:r>
              <a:rPr lang="en-US" altLang="zh-CN" sz="2800" b="1" dirty="0" smtClean="0"/>
              <a:t> lessons took place down in one of the </a:t>
            </a:r>
            <a:r>
              <a:rPr lang="en-US" altLang="zh-CN" sz="2800" b="1" dirty="0" smtClean="0">
                <a:solidFill>
                  <a:srgbClr val="00B050"/>
                </a:solidFill>
              </a:rPr>
              <a:t>dungeons</a:t>
            </a:r>
            <a:r>
              <a:rPr lang="en-US" altLang="zh-CN" sz="2800" b="1" dirty="0" smtClean="0"/>
              <a:t>. It was colder here than up in the main castle, and would have been quite </a:t>
            </a:r>
            <a:r>
              <a:rPr lang="en-US" altLang="zh-CN" sz="2800" b="1" dirty="0" smtClean="0">
                <a:solidFill>
                  <a:srgbClr val="7030A0"/>
                </a:solidFill>
              </a:rPr>
              <a:t>creepy</a:t>
            </a:r>
            <a:r>
              <a:rPr lang="en-US" altLang="zh-CN" sz="2800" b="1" dirty="0" smtClean="0"/>
              <a:t> enough without the </a:t>
            </a:r>
            <a:r>
              <a:rPr lang="en-US" altLang="zh-CN" sz="2800" b="1" dirty="0" smtClean="0">
                <a:solidFill>
                  <a:srgbClr val="7030A0"/>
                </a:solidFill>
              </a:rPr>
              <a:t>pickled</a:t>
            </a:r>
            <a:r>
              <a:rPr lang="en-US" altLang="zh-CN" sz="2800" b="1" dirty="0" smtClean="0"/>
              <a:t> animals floating in glass jars all around the walls.</a:t>
            </a:r>
            <a:endParaRPr lang="zh-CN" altLang="zh-CN" sz="2800" b="1" dirty="0" smtClean="0"/>
          </a:p>
        </p:txBody>
      </p:sp>
      <p:sp>
        <p:nvSpPr>
          <p:cNvPr id="2" name="矩形 1"/>
          <p:cNvSpPr/>
          <p:nvPr/>
        </p:nvSpPr>
        <p:spPr>
          <a:xfrm>
            <a:off x="251520" y="3291830"/>
            <a:ext cx="5832648" cy="400110"/>
          </a:xfrm>
          <a:prstGeom prst="rect">
            <a:avLst/>
          </a:prstGeom>
        </p:spPr>
        <p:txBody>
          <a:bodyPr wrap="square">
            <a:spAutoFit/>
          </a:bodyPr>
          <a:lstStyle/>
          <a:p>
            <a:r>
              <a:rPr lang="en-US" altLang="zh-CN" sz="2000" b="1" dirty="0" smtClean="0">
                <a:solidFill>
                  <a:srgbClr val="FFC000"/>
                </a:solidFill>
              </a:rPr>
              <a:t>potion /ˈ</a:t>
            </a:r>
            <a:r>
              <a:rPr lang="en-US" altLang="zh-CN" sz="2000" b="1" dirty="0" err="1" smtClean="0">
                <a:solidFill>
                  <a:srgbClr val="FFC000"/>
                </a:solidFill>
              </a:rPr>
              <a:t>pəʊʃən</a:t>
            </a:r>
            <a:r>
              <a:rPr lang="en-US" altLang="zh-CN" sz="2000" b="1" dirty="0" smtClean="0">
                <a:solidFill>
                  <a:srgbClr val="FFC000"/>
                </a:solidFill>
              </a:rPr>
              <a:t>/ n. </a:t>
            </a:r>
            <a:r>
              <a:rPr lang="zh-CN" altLang="en-US" b="1" dirty="0" smtClean="0">
                <a:solidFill>
                  <a:srgbClr val="FFC000"/>
                </a:solidFill>
              </a:rPr>
              <a:t>药水</a:t>
            </a:r>
            <a:r>
              <a:rPr lang="en-US" altLang="zh-CN" b="1" dirty="0" smtClean="0">
                <a:solidFill>
                  <a:srgbClr val="FFC000"/>
                </a:solidFill>
              </a:rPr>
              <a:t>;</a:t>
            </a:r>
            <a:r>
              <a:rPr lang="zh-CN" altLang="en-US" b="1" dirty="0" smtClean="0">
                <a:solidFill>
                  <a:srgbClr val="FFC000"/>
                </a:solidFill>
              </a:rPr>
              <a:t>药剂</a:t>
            </a:r>
            <a:r>
              <a:rPr lang="en-US" altLang="zh-CN" b="1" dirty="0" smtClean="0">
                <a:solidFill>
                  <a:srgbClr val="FFC000"/>
                </a:solidFill>
              </a:rPr>
              <a:t>;</a:t>
            </a:r>
            <a:r>
              <a:rPr lang="zh-CN" altLang="en-US" b="1" dirty="0" smtClean="0">
                <a:solidFill>
                  <a:srgbClr val="FFC000"/>
                </a:solidFill>
              </a:rPr>
              <a:t>魔药</a:t>
            </a:r>
            <a:endParaRPr lang="zh-CN" altLang="en-US" b="1" dirty="0">
              <a:solidFill>
                <a:srgbClr val="FFC000"/>
              </a:solidFill>
            </a:endParaRPr>
          </a:p>
        </p:txBody>
      </p:sp>
      <p:sp>
        <p:nvSpPr>
          <p:cNvPr id="9" name="矩形 8"/>
          <p:cNvSpPr/>
          <p:nvPr/>
        </p:nvSpPr>
        <p:spPr>
          <a:xfrm>
            <a:off x="179512" y="2427734"/>
            <a:ext cx="8568952" cy="707886"/>
          </a:xfrm>
          <a:prstGeom prst="rect">
            <a:avLst/>
          </a:prstGeom>
        </p:spPr>
        <p:txBody>
          <a:bodyPr wrap="square">
            <a:spAutoFit/>
          </a:bodyPr>
          <a:lstStyle/>
          <a:p>
            <a:r>
              <a:rPr lang="zh-CN" altLang="en-US" sz="2000" b="1" dirty="0" smtClean="0"/>
              <a:t>药剂课是在其中一个地牢里进行的。里边比主城堡里冷多了。四周的墙上还摆满了玻璃瓶子，瓶里面漂着的都是腌制动物的尸体，真让人毛骨悚然。</a:t>
            </a:r>
            <a:endParaRPr lang="zh-CN" altLang="en-US" sz="2000" b="1" dirty="0"/>
          </a:p>
        </p:txBody>
      </p:sp>
      <p:pic>
        <p:nvPicPr>
          <p:cNvPr id="1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15" name="矩形 1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16" name="矩形 15"/>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0" name="矩形 9"/>
          <p:cNvSpPr/>
          <p:nvPr/>
        </p:nvSpPr>
        <p:spPr>
          <a:xfrm>
            <a:off x="251520" y="4083918"/>
            <a:ext cx="5832648" cy="400110"/>
          </a:xfrm>
          <a:prstGeom prst="rect">
            <a:avLst/>
          </a:prstGeom>
        </p:spPr>
        <p:txBody>
          <a:bodyPr wrap="square">
            <a:spAutoFit/>
          </a:bodyPr>
          <a:lstStyle/>
          <a:p>
            <a:r>
              <a:rPr lang="en-US" altLang="zh-CN" sz="2000" b="1" dirty="0" smtClean="0">
                <a:solidFill>
                  <a:srgbClr val="0070C0"/>
                </a:solidFill>
              </a:rPr>
              <a:t>creepy/ˈ</a:t>
            </a:r>
            <a:r>
              <a:rPr lang="en-US" altLang="zh-CN" sz="2000" b="1" dirty="0" err="1" smtClean="0">
                <a:solidFill>
                  <a:srgbClr val="0070C0"/>
                </a:solidFill>
              </a:rPr>
              <a:t>kriːpi</a:t>
            </a:r>
            <a:r>
              <a:rPr lang="en-US" altLang="zh-CN" sz="2000" b="1" dirty="0" smtClean="0">
                <a:solidFill>
                  <a:srgbClr val="0070C0"/>
                </a:solidFill>
              </a:rPr>
              <a:t>/  adj.</a:t>
            </a:r>
            <a:r>
              <a:rPr lang="zh-CN" altLang="en-US" b="1" dirty="0" smtClean="0">
                <a:solidFill>
                  <a:srgbClr val="0070C0"/>
                </a:solidFill>
              </a:rPr>
              <a:t>令人毛骨悚然</a:t>
            </a:r>
            <a:endParaRPr lang="zh-CN" altLang="en-US" b="1" dirty="0">
              <a:solidFill>
                <a:srgbClr val="0070C0"/>
              </a:solidFill>
            </a:endParaRPr>
          </a:p>
        </p:txBody>
      </p:sp>
      <p:sp>
        <p:nvSpPr>
          <p:cNvPr id="11" name="矩形 10"/>
          <p:cNvSpPr/>
          <p:nvPr/>
        </p:nvSpPr>
        <p:spPr>
          <a:xfrm>
            <a:off x="251520" y="3723878"/>
            <a:ext cx="5832648" cy="400110"/>
          </a:xfrm>
          <a:prstGeom prst="rect">
            <a:avLst/>
          </a:prstGeom>
        </p:spPr>
        <p:txBody>
          <a:bodyPr wrap="square">
            <a:spAutoFit/>
          </a:bodyPr>
          <a:lstStyle/>
          <a:p>
            <a:r>
              <a:rPr lang="en-US" altLang="zh-CN" sz="2000" b="1" dirty="0" smtClean="0">
                <a:solidFill>
                  <a:srgbClr val="7030A0"/>
                </a:solidFill>
              </a:rPr>
              <a:t>dungeon /ˈ</a:t>
            </a:r>
            <a:r>
              <a:rPr lang="en-US" altLang="zh-CN" sz="2000" b="1" dirty="0" err="1" smtClean="0">
                <a:solidFill>
                  <a:srgbClr val="7030A0"/>
                </a:solidFill>
              </a:rPr>
              <a:t>dʌndʒən</a:t>
            </a:r>
            <a:r>
              <a:rPr lang="en-US" altLang="zh-CN" sz="2000" b="1" dirty="0" smtClean="0">
                <a:solidFill>
                  <a:srgbClr val="7030A0"/>
                </a:solidFill>
              </a:rPr>
              <a:t>/ n. </a:t>
            </a:r>
            <a:r>
              <a:rPr lang="en-US" altLang="zh-CN" b="1" dirty="0" smtClean="0">
                <a:solidFill>
                  <a:srgbClr val="7030A0"/>
                </a:solidFill>
              </a:rPr>
              <a:t>(</a:t>
            </a:r>
            <a:r>
              <a:rPr lang="zh-CN" altLang="en-US" b="1" dirty="0" smtClean="0">
                <a:solidFill>
                  <a:srgbClr val="7030A0"/>
                </a:solidFill>
              </a:rPr>
              <a:t>尤指城堡中的</a:t>
            </a:r>
            <a:r>
              <a:rPr lang="en-US" altLang="zh-CN" b="1" dirty="0" smtClean="0">
                <a:solidFill>
                  <a:srgbClr val="7030A0"/>
                </a:solidFill>
              </a:rPr>
              <a:t>)</a:t>
            </a:r>
            <a:r>
              <a:rPr lang="zh-CN" altLang="en-US" b="1" dirty="0" smtClean="0">
                <a:solidFill>
                  <a:srgbClr val="7030A0"/>
                </a:solidFill>
              </a:rPr>
              <a:t>地牢</a:t>
            </a:r>
            <a:endParaRPr lang="zh-CN" altLang="en-US" b="1" dirty="0">
              <a:solidFill>
                <a:srgbClr val="7030A0"/>
              </a:solidFill>
            </a:endParaRPr>
          </a:p>
        </p:txBody>
      </p:sp>
      <p:sp>
        <p:nvSpPr>
          <p:cNvPr id="12" name="矩形 11"/>
          <p:cNvSpPr/>
          <p:nvPr/>
        </p:nvSpPr>
        <p:spPr>
          <a:xfrm>
            <a:off x="251520" y="4443958"/>
            <a:ext cx="5832648" cy="400110"/>
          </a:xfrm>
          <a:prstGeom prst="rect">
            <a:avLst/>
          </a:prstGeom>
        </p:spPr>
        <p:txBody>
          <a:bodyPr wrap="square">
            <a:spAutoFit/>
          </a:bodyPr>
          <a:lstStyle/>
          <a:p>
            <a:r>
              <a:rPr lang="en-US" altLang="zh-CN" sz="2000" b="1" dirty="0" smtClean="0">
                <a:solidFill>
                  <a:srgbClr val="7030A0"/>
                </a:solidFill>
              </a:rPr>
              <a:t>pickled/ˈ</a:t>
            </a:r>
            <a:r>
              <a:rPr lang="en-US" altLang="zh-CN" sz="2000" b="1" dirty="0" err="1" smtClean="0">
                <a:solidFill>
                  <a:srgbClr val="7030A0"/>
                </a:solidFill>
              </a:rPr>
              <a:t>pɪkld</a:t>
            </a:r>
            <a:r>
              <a:rPr lang="en-US" altLang="zh-CN" sz="2000" b="1" dirty="0" smtClean="0">
                <a:solidFill>
                  <a:srgbClr val="7030A0"/>
                </a:solidFill>
              </a:rPr>
              <a:t>/  adj.</a:t>
            </a:r>
            <a:r>
              <a:rPr lang="zh-CN" altLang="en-US" b="1" dirty="0" smtClean="0">
                <a:solidFill>
                  <a:srgbClr val="7030A0"/>
                </a:solidFill>
              </a:rPr>
              <a:t>腌渍的</a:t>
            </a:r>
            <a:r>
              <a:rPr lang="en-US" altLang="zh-CN" b="1" dirty="0" smtClean="0">
                <a:solidFill>
                  <a:srgbClr val="7030A0"/>
                </a:solidFill>
              </a:rPr>
              <a:t>;</a:t>
            </a:r>
            <a:r>
              <a:rPr lang="zh-CN" altLang="en-US" b="1" dirty="0" smtClean="0">
                <a:solidFill>
                  <a:srgbClr val="7030A0"/>
                </a:solidFill>
              </a:rPr>
              <a:t>醉醺醺的</a:t>
            </a:r>
            <a:endParaRPr lang="zh-CN" altLang="en-US" b="1" dirty="0">
              <a:solidFill>
                <a:srgbClr val="7030A0"/>
              </a:solidFill>
            </a:endParaRPr>
          </a:p>
        </p:txBody>
      </p:sp>
      <p:sp>
        <p:nvSpPr>
          <p:cNvPr id="21" name="圆角矩形标注 20"/>
          <p:cNvSpPr/>
          <p:nvPr/>
        </p:nvSpPr>
        <p:spPr>
          <a:xfrm>
            <a:off x="6300192" y="1923678"/>
            <a:ext cx="1512168" cy="504056"/>
          </a:xfrm>
          <a:prstGeom prst="wedgeRoundRectCallout">
            <a:avLst>
              <a:gd name="adj1" fmla="val -21864"/>
              <a:gd name="adj2" fmla="val -15338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creepy</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195486"/>
            <a:ext cx="8749480" cy="954107"/>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H</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arry gets a feeling that Professor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Snape</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doesn’t like him the moment they meet for the first time.</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275606"/>
            <a:ext cx="8712968" cy="954107"/>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err="1" smtClean="0">
                <a:solidFill>
                  <a:srgbClr val="7030A0"/>
                </a:solidFill>
                <a:ea typeface="楷体" panose="02010609060101010101" pitchFamily="49" charset="-122"/>
                <a:cs typeface="Times New Roman" panose="02020603050405020304" pitchFamily="18" charset="0"/>
              </a:rPr>
              <a:t>Harry’s</a:t>
            </a:r>
            <a:r>
              <a:rPr lang="en-US" altLang="zh-CN" sz="2800" b="1" dirty="0" smtClean="0">
                <a:solidFill>
                  <a:srgbClr val="7030A0"/>
                </a:solidFill>
                <a:ea typeface="楷体" panose="02010609060101010101" pitchFamily="49" charset="-122"/>
                <a:cs typeface="Times New Roman" panose="02020603050405020304" pitchFamily="18" charset="0"/>
              </a:rPr>
              <a:t> feelings towards the classroom  is actually his feelings towards Professor </a:t>
            </a:r>
            <a:r>
              <a:rPr lang="en-US" altLang="zh-CN" sz="2800" b="1" dirty="0" err="1" smtClean="0">
                <a:solidFill>
                  <a:srgbClr val="7030A0"/>
                </a:solidFill>
                <a:ea typeface="楷体" panose="02010609060101010101" pitchFamily="49" charset="-122"/>
                <a:cs typeface="Times New Roman" panose="02020603050405020304" pitchFamily="18" charset="0"/>
              </a:rPr>
              <a:t>Snape</a:t>
            </a:r>
            <a:r>
              <a:rPr lang="en-US" altLang="zh-CN" sz="2800" b="1" dirty="0" smtClean="0">
                <a:solidFill>
                  <a:srgbClr val="7030A0"/>
                </a:solidFill>
                <a:ea typeface="楷体" panose="02010609060101010101" pitchFamily="49" charset="-122"/>
                <a:cs typeface="Times New Roman" panose="02020603050405020304" pitchFamily="18" charset="0"/>
              </a:rPr>
              <a:t>, “creepy”.  </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pic>
        <p:nvPicPr>
          <p:cNvPr id="37889" name="Picture 1"/>
          <p:cNvPicPr>
            <a:picLocks noChangeAspect="1" noChangeArrowheads="1"/>
          </p:cNvPicPr>
          <p:nvPr/>
        </p:nvPicPr>
        <p:blipFill>
          <a:blip r:embed="rId2" cstate="print"/>
          <a:srcRect/>
          <a:stretch>
            <a:fillRect/>
          </a:stretch>
        </p:blipFill>
        <p:spPr bwMode="auto">
          <a:xfrm>
            <a:off x="3563888" y="2616882"/>
            <a:ext cx="1728192" cy="252661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pics5.baidu.com/feed/cdbf6c81800a19d8403cafd158faa58ea61e4628.jpeg?token=2e19d0ac31b79f5f43c8c5cb5b1e3020&amp;s=A244D44F6C1280CE0E9BB5390300100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20272" y="2438785"/>
            <a:ext cx="1977883" cy="27047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627534"/>
            <a:ext cx="9144000" cy="2246769"/>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Harry got slowly out of bed and started looking for socks. He found a pair under his bed and, </a:t>
            </a:r>
            <a:r>
              <a:rPr lang="en-US" altLang="zh-CN" sz="2800" b="1" dirty="0" smtClean="0">
                <a:solidFill>
                  <a:srgbClr val="00B0F0"/>
                </a:solidFill>
              </a:rPr>
              <a:t>after pulling a </a:t>
            </a:r>
            <a:r>
              <a:rPr lang="en-US" altLang="zh-CN" sz="2800" b="1" dirty="0" smtClean="0">
                <a:solidFill>
                  <a:srgbClr val="FF0000"/>
                </a:solidFill>
              </a:rPr>
              <a:t>spider</a:t>
            </a:r>
            <a:r>
              <a:rPr lang="en-US" altLang="zh-CN" sz="2800" b="1" dirty="0" smtClean="0">
                <a:solidFill>
                  <a:srgbClr val="00B0F0"/>
                </a:solidFill>
              </a:rPr>
              <a:t> off one of them</a:t>
            </a:r>
            <a:r>
              <a:rPr lang="en-US" altLang="zh-CN" sz="2800" b="1" dirty="0" smtClean="0"/>
              <a:t>, put them on. Harry </a:t>
            </a:r>
            <a:r>
              <a:rPr lang="en-US" altLang="zh-CN" sz="2800" b="1" dirty="0" smtClean="0">
                <a:solidFill>
                  <a:srgbClr val="7030A0"/>
                </a:solidFill>
              </a:rPr>
              <a:t>was used to </a:t>
            </a:r>
            <a:r>
              <a:rPr lang="en-US" altLang="zh-CN" sz="2800" b="1" dirty="0" smtClean="0"/>
              <a:t>spiders, because the </a:t>
            </a:r>
            <a:r>
              <a:rPr lang="en-US" altLang="zh-CN" sz="2800" b="1" dirty="0" smtClean="0">
                <a:solidFill>
                  <a:srgbClr val="FF0000"/>
                </a:solidFill>
              </a:rPr>
              <a:t>cupboard under the stairs </a:t>
            </a:r>
            <a:r>
              <a:rPr lang="en-US" altLang="zh-CN" sz="2800" b="1" dirty="0" smtClean="0"/>
              <a:t>was </a:t>
            </a:r>
            <a:r>
              <a:rPr lang="en-US" altLang="zh-CN" sz="2800" b="1" dirty="0" smtClean="0">
                <a:solidFill>
                  <a:srgbClr val="7030A0"/>
                </a:solidFill>
              </a:rPr>
              <a:t>full of them</a:t>
            </a:r>
            <a:r>
              <a:rPr lang="en-US" altLang="zh-CN" sz="2800" b="1" dirty="0" smtClean="0"/>
              <a:t>, and that was </a:t>
            </a:r>
            <a:r>
              <a:rPr lang="en-US" altLang="zh-CN" sz="2800" b="1" dirty="0" smtClean="0">
                <a:solidFill>
                  <a:srgbClr val="FF0000"/>
                </a:solidFill>
              </a:rPr>
              <a:t>where he slept</a:t>
            </a:r>
            <a:r>
              <a:rPr lang="en-US" altLang="zh-CN" sz="2800" b="1" dirty="0" smtClean="0"/>
              <a:t>. </a:t>
            </a:r>
            <a:endParaRPr lang="zh-CN" altLang="en-US" sz="2800" b="1" dirty="0"/>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4"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矩形 20"/>
          <p:cNvSpPr/>
          <p:nvPr/>
        </p:nvSpPr>
        <p:spPr>
          <a:xfrm>
            <a:off x="1907704" y="0"/>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揭示人物性格</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3"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195486"/>
            <a:ext cx="971600" cy="908888"/>
          </a:xfrm>
          <a:prstGeom prst="rect">
            <a:avLst/>
          </a:prstGeom>
          <a:noFill/>
        </p:spPr>
      </p:pic>
      <p:sp>
        <p:nvSpPr>
          <p:cNvPr id="24" name="矩形 23"/>
          <p:cNvSpPr/>
          <p:nvPr/>
        </p:nvSpPr>
        <p:spPr>
          <a:xfrm>
            <a:off x="179512" y="3579862"/>
            <a:ext cx="6264696" cy="1323439"/>
          </a:xfrm>
          <a:prstGeom prst="rect">
            <a:avLst/>
          </a:prstGeom>
        </p:spPr>
        <p:txBody>
          <a:bodyPr wrap="square">
            <a:spAutoFit/>
          </a:bodyPr>
          <a:lstStyle/>
          <a:p>
            <a:r>
              <a:rPr lang="zh-CN" altLang="en-US" sz="2000" b="1" dirty="0" smtClean="0"/>
              <a:t>哈利慢慢地起床，开始找袜子。他在床下找到一双袜子。把其中一只袜子上的蜘蛛扔了后，就穿上了。哈利已经习惯了蜘蛛，因为他睡觉的楼梯下的橱柜里满是蜘蛛。</a:t>
            </a:r>
            <a:endParaRPr lang="zh-CN" altLang="en-US" sz="2000" b="1" dirty="0"/>
          </a:p>
        </p:txBody>
      </p:sp>
      <p:sp>
        <p:nvSpPr>
          <p:cNvPr id="15" name="圆角矩形标注 14"/>
          <p:cNvSpPr/>
          <p:nvPr/>
        </p:nvSpPr>
        <p:spPr>
          <a:xfrm>
            <a:off x="323528" y="3075806"/>
            <a:ext cx="1512168" cy="504056"/>
          </a:xfrm>
          <a:prstGeom prst="wedgeRoundRectCallout">
            <a:avLst>
              <a:gd name="adj1" fmla="val 8726"/>
              <a:gd name="adj2" fmla="val -27503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calm</a:t>
            </a:r>
            <a:endParaRPr lang="zh-CN" altLang="en-US" sz="2800" b="1" dirty="0">
              <a:solidFill>
                <a:srgbClr val="FF0000"/>
              </a:solidFill>
            </a:endParaRPr>
          </a:p>
        </p:txBody>
      </p:sp>
      <p:sp>
        <p:nvSpPr>
          <p:cNvPr id="16" name="圆角矩形标注 15"/>
          <p:cNvSpPr/>
          <p:nvPr/>
        </p:nvSpPr>
        <p:spPr>
          <a:xfrm>
            <a:off x="4499992" y="3075806"/>
            <a:ext cx="1512168" cy="432048"/>
          </a:xfrm>
          <a:prstGeom prst="wedgeRoundRectCallout">
            <a:avLst>
              <a:gd name="adj1" fmla="val -21864"/>
              <a:gd name="adj2" fmla="val -15338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strong</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0"/>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It describes the scene when Harry gets up in the cupboard under the stairs, where Harry sleeps and spends most of his time to be left alone. </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923678"/>
            <a:ext cx="6120680" cy="2677656"/>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ea typeface="楷体" panose="02010609060101010101" pitchFamily="49" charset="-122"/>
                <a:cs typeface="Times New Roman" panose="02020603050405020304" pitchFamily="18" charset="0"/>
              </a:rPr>
              <a:t>The writer uses the specific thing “spider” on his sock to show the readers the poor living condition of </a:t>
            </a:r>
            <a:r>
              <a:rPr lang="en-US" altLang="zh-CN" sz="2400" b="1" dirty="0" err="1" smtClean="0">
                <a:solidFill>
                  <a:srgbClr val="7030A0"/>
                </a:solidFill>
                <a:ea typeface="楷体" panose="02010609060101010101" pitchFamily="49" charset="-122"/>
                <a:cs typeface="Times New Roman" panose="02020603050405020304" pitchFamily="18" charset="0"/>
              </a:rPr>
              <a:t>Harry’s</a:t>
            </a:r>
            <a:r>
              <a:rPr lang="en-US" altLang="zh-CN" sz="2400" b="1" dirty="0" smtClean="0">
                <a:solidFill>
                  <a:srgbClr val="7030A0"/>
                </a:solidFill>
                <a:ea typeface="楷体" panose="02010609060101010101" pitchFamily="49" charset="-122"/>
                <a:cs typeface="Times New Roman" panose="02020603050405020304" pitchFamily="18" charset="0"/>
              </a:rPr>
              <a:t>. Meanwhile, through </a:t>
            </a:r>
            <a:r>
              <a:rPr lang="en-US" altLang="zh-CN" sz="2400" b="1" dirty="0" err="1" smtClean="0">
                <a:solidFill>
                  <a:srgbClr val="7030A0"/>
                </a:solidFill>
                <a:ea typeface="楷体" panose="02010609060101010101" pitchFamily="49" charset="-122"/>
                <a:cs typeface="Times New Roman" panose="02020603050405020304" pitchFamily="18" charset="0"/>
              </a:rPr>
              <a:t>Harry’s</a:t>
            </a:r>
            <a:r>
              <a:rPr lang="en-US" altLang="zh-CN" sz="2400" b="1" dirty="0" smtClean="0">
                <a:solidFill>
                  <a:srgbClr val="7030A0"/>
                </a:solidFill>
                <a:ea typeface="楷体" panose="02010609060101010101" pitchFamily="49" charset="-122"/>
                <a:cs typeface="Times New Roman" panose="02020603050405020304" pitchFamily="18" charset="0"/>
              </a:rPr>
              <a:t> calm reaction, his </a:t>
            </a:r>
            <a:r>
              <a:rPr lang="en-US" altLang="zh-CN" sz="2400" b="1" dirty="0" smtClean="0">
                <a:solidFill>
                  <a:srgbClr val="FF0000"/>
                </a:solidFill>
                <a:ea typeface="楷体" panose="02010609060101010101" pitchFamily="49" charset="-122"/>
                <a:cs typeface="Times New Roman" panose="02020603050405020304" pitchFamily="18" charset="0"/>
              </a:rPr>
              <a:t>calmness</a:t>
            </a:r>
            <a:r>
              <a:rPr lang="en-US" altLang="zh-CN" sz="2400" b="1" dirty="0" smtClean="0">
                <a:solidFill>
                  <a:srgbClr val="7030A0"/>
                </a:solidFill>
                <a:ea typeface="楷体" panose="02010609060101010101" pitchFamily="49" charset="-122"/>
                <a:cs typeface="Times New Roman" panose="02020603050405020304" pitchFamily="18" charset="0"/>
              </a:rPr>
              <a:t> and </a:t>
            </a:r>
            <a:r>
              <a:rPr lang="en-US" altLang="zh-CN" sz="2400" b="1" dirty="0" smtClean="0">
                <a:solidFill>
                  <a:srgbClr val="FF0000"/>
                </a:solidFill>
                <a:ea typeface="楷体" panose="02010609060101010101" pitchFamily="49" charset="-122"/>
                <a:cs typeface="Times New Roman" panose="02020603050405020304" pitchFamily="18" charset="0"/>
              </a:rPr>
              <a:t>strength</a:t>
            </a:r>
            <a:r>
              <a:rPr lang="en-US" altLang="zh-CN" sz="2400" b="1" dirty="0" smtClean="0">
                <a:solidFill>
                  <a:srgbClr val="7030A0"/>
                </a:solidFill>
                <a:ea typeface="楷体" panose="02010609060101010101" pitchFamily="49" charset="-122"/>
                <a:cs typeface="Times New Roman" panose="02020603050405020304" pitchFamily="18" charset="0"/>
              </a:rPr>
              <a:t> are clearly presented in front of the readers, playing an important part of foreshadowing below.</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11" name="Picture 2" descr="https://pics7.baidu.com/feed/060828381f30e92443ec2731270849031d95f768.jpeg?token=613d7d3f9e0d2d82d8d33fc7bd046e45&amp;s=429B1DC5A005D75F8A30B13E0300C04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30983" y="3333737"/>
            <a:ext cx="2413017" cy="1809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https://timgsa.baidu.com/timg?image&amp;quality=80&amp;size=b9999_10000&amp;sec=1587727784412&amp;di=de3adbb8b566986922fd01c8f4abcffd&amp;imgtype=0&amp;src=http%3A%2F%2Fpic2.16pic.com%2F00%2F36%2F38%2F16pic_3638173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211710"/>
            <a:ext cx="1619672" cy="1123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2" y="339502"/>
            <a:ext cx="8784975"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a:t>
            </a:r>
            <a:r>
              <a:rPr lang="en-US" altLang="zh-CN" sz="2800" b="1" dirty="0" err="1" smtClean="0"/>
              <a:t>Hagrid</a:t>
            </a:r>
            <a:r>
              <a:rPr lang="en-US" altLang="zh-CN" sz="2800" b="1" dirty="0" smtClean="0"/>
              <a:t> lived in a small wooden house </a:t>
            </a:r>
            <a:r>
              <a:rPr lang="en-US" altLang="zh-CN" sz="2800" b="1" dirty="0" smtClean="0">
                <a:solidFill>
                  <a:srgbClr val="FF0000"/>
                </a:solidFill>
              </a:rPr>
              <a:t>on the edge of</a:t>
            </a:r>
            <a:r>
              <a:rPr lang="en-US" altLang="zh-CN" sz="2800" b="1" dirty="0" smtClean="0"/>
              <a:t> the forbidden forest. A </a:t>
            </a:r>
            <a:r>
              <a:rPr lang="en-US" altLang="zh-CN" sz="2800" b="1" dirty="0" smtClean="0">
                <a:solidFill>
                  <a:srgbClr val="7030A0"/>
                </a:solidFill>
              </a:rPr>
              <a:t>crossbow</a:t>
            </a:r>
            <a:r>
              <a:rPr lang="en-US" altLang="zh-CN" sz="2800" b="1" dirty="0" smtClean="0"/>
              <a:t> and a pair of </a:t>
            </a:r>
            <a:r>
              <a:rPr lang="en-US" altLang="zh-CN" sz="2800" b="1" dirty="0" smtClean="0">
                <a:solidFill>
                  <a:srgbClr val="7030A0"/>
                </a:solidFill>
              </a:rPr>
              <a:t>galoshes</a:t>
            </a:r>
            <a:r>
              <a:rPr lang="en-US" altLang="zh-CN" sz="2800" b="1" dirty="0" smtClean="0"/>
              <a:t> were outside the front door.</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矩形 27"/>
          <p:cNvSpPr/>
          <p:nvPr/>
        </p:nvSpPr>
        <p:spPr>
          <a:xfrm>
            <a:off x="287016" y="1923678"/>
            <a:ext cx="8856984" cy="400110"/>
          </a:xfrm>
          <a:prstGeom prst="rect">
            <a:avLst/>
          </a:prstGeom>
        </p:spPr>
        <p:txBody>
          <a:bodyPr wrap="square">
            <a:spAutoFit/>
          </a:bodyPr>
          <a:lstStyle/>
          <a:p>
            <a:r>
              <a:rPr lang="zh-CN" altLang="en-US" sz="2000" b="1" dirty="0" smtClean="0"/>
              <a:t>海格住在禁林边上的一间小木屋里。他的房子门前放着一把弩和一双橡胶雨鞋。</a:t>
            </a:r>
            <a:endParaRPr lang="zh-CN" altLang="en-US" sz="2000" b="1" dirty="0"/>
          </a:p>
        </p:txBody>
      </p:sp>
      <p:sp>
        <p:nvSpPr>
          <p:cNvPr id="53252" name="AutoShape 4" descr="data:image/jpeg;base64,/9j/4AAQSkZJRgABAQEASABIAAD/2wBDAAgGBgcGBQgHBwcJCQgKDBQNDAsLDBkSEw8UHRofHh0aHBwgJC4nICIsIxwcKDcpLDAxNDQ0Hyc5PTgyPC4zNDL/2wBDAQkJCQwLDBgNDRgyIRwhMjIyMjIyMjIyMjIyMjIyMjIyMjIyMjIyMjIyMjIyMjIyMjIyMjIyMjIyMjIyMjIyMjL/wAARCAGbAVwDASIAAhEBAxEB/8QAHAAAAQUBAQEAAAAAAAAAAAAAAgABAwQFBgcI/8QARBAAAQMDAwIFAgMGBAQEBgMAAQACAwQRIQUSMQZBEyJRYXEHMhSBkRUjQqGxwSQzUtEWYnLhJTRTghcmQ2RzopLS8f/EABoBAAMBAQEBAAAAAAAAAAAAAAACAwEEBQb/xAAjEQEBAAICAgIDAQEBAAAAAAAAAQIRAyESMQRBEyJRMhRx/9oADAMBAAIRAxEAPwD3posBZJ0Yd3Sab4R8I01QmjAft9EzBZgViRoLiVGG+XlQsUJrUThYJNCdwwjTNoHgYKG90bxhNgBDULjlAW3HKNwu5M+walrVd2SQq8osFZAySoZ+bKWdOrAclQTP5sFYtlRyMBU61w3WuaB+4YsvJZSWr1zrpttNk7LySQX29+yfjCnK698LPkBIvbBNluxwQse4TsO7IBvhTfgNPjpGOqJQ0nLiRz8K0y16JY5uGilqKlsQBBcPKbclSs0yoLCTGd3pi66KLUdCp2wyCaWWVgu1u2wBss6o6olEjjTxsjYSeWg4T+WVL0y3adOBcsd68JmUkjSDsPNlZk1ypkyHNaT/AKR2TwalM913vDiDgEBP+xtSvV/ptRuho97gbk+i9JqZWw0xJ/NeKdOdZV1HZmxpaAcWwPddNJ1jVV1A5tRTiFx+17HXBXHffZ/FxHX+sOrtRMTHWY02suCldlb2s0dU+qfMbuYfM2Q4BXPOyQuri149I5gtlEOE4b5C6+L2SblVSP2SSSOBdboIy43KFK9ylZNI0krpWSstBwLlI8om4QnkoBWST7UyNgkYbjlCBdSdkloDa6do2orYSss2DJ7pWSDfdAfc8Lg4kg3yjlfsF1Qic6LjKmc8yN9FlrYaSQu47o4wdgUdhYXNsKdlg2yls5AEHKc2KYuuhvZNNMA7lQvdYqZxVeU7SFOmGBdt1QqZCJdo9Vd3eTA7Km+IyTX90lbBC+0fCry8q8+PbGDfss+Q3J+VPOGDyLoLXKNvFkrWuUjXDdes/wDDn2XlVJAJpwHmzW5JXrXXA36dIAvJ6iqioKe7vuPAtynw79N3/VHXKqKjkd4XdxBF1zNRVy1Tt0jiceUX4R1lQ+qqXyu7kkKqOF24YyRz55bvRw8g8qeNrXOu54sVW7qzGKcDzA39ExdpTGxpBYN3qpqepp2zASQ2tjddQGWK3ku1w7FRbw8EOAJJRo266+nrWxadM2m2tkfYOkORtsoKTVnzbD4nhtju0stcfJWZorHzSVdI8YkpXmNx7Fub/wAlVppg7fJbJ+4X7rnvGrM/T0EU0Os0hgkj8NzBujHYlee6npstFM4vA2veQ0+4OQfdd3oep07oqbxpLS7QA7sQBYfml1l06+XTjqFM9skb3+I+Mc7rdv6qXFlcMtVTknlj0807D2TtbtHKdwLSLjlK9jZdvtyejHBQud2TnlRuPmTQG4KdMeUkwOkMog2/dEBZG4Any2QonG5Qo2BA4S2lII+yWgwFkVkycG4SsOmuldMhpwbow3CFrLnlWGNs0ID7bjjBJBCJ8YaFIBY39U0ou1LlAo1HlBIPDU1NPvjGOR6oqlhMbrc7VHQU5bE0k3x6KOrvpSeloOun5KQYU6ZhnNVeZlxdWC5A4gtKGyIohfCJzAClHgpTPACS9NV55Rsss82JJUlRJckBRN+0KOV2eGJsUTchMW4TNNsIa5XrRkbdNldI4NaBe68L1J5n3OIsO3sF6z9U9QDIYKFp8z/NIAe3K8a1CpdJKWjt6KvDj2zL0yJm/vXBv23URFjZXg0fhpH9+wVQsJdnldUQsJjASbogG2sWpgHA8YRBpJuf1QJDBgcbKVkJFhwRlTsia5l0HihjwCLtGFmzLcjpITFPASCYtpHrfn+qki057K1rwPLIA4Dsfb+aqRVH+Iawu8juD6ey9J0PTafUtFpZizbNDI8PacnnFvXGVDlz8PSuGMycjRUbzNPSnyscC5lzbabrtujp/wAfJNoszg4bQYycuaLY/ksbqimfQ1u6naNrmZAwSb2x+QRdC1b6frDTqjafBnPhmQG/bAOMKGd8p5KzoPWPRboab9oUcI2seWVDQftPqPYrzlzS3nB9Cvf62Q0HUNbR1D2yUtU8RvDjazXDBC86656In0GRlZDE6SleLve0X2n3T/H5t9VPk499xwSjPJU0g2kjGFAu6ObRWSsnSTAbOE5Nk7cNQOyUgCeUkk+1aCapEIbZEsoLvZOBa6HuiusBWTJ7pWuUBJELlXo4A5gN1WgjK2Kenc6FpuP0S2tkfZfdLbe90zTcp5H7G3smrFeVl3lHDFsYM9kLpLu4UrT5FOH+gONkB4RkXQSHaFtALe6Etwcp43bx6IrYKSmV91jayhneSEUhLX2t3QSNJZdTybFCXLsFCH5DbXKlDfOb+qhkaGPuFHR0rjZov+ijZm5UbnukBHp3XG6/V69pTpHUNVTuhNz+9Fi380BwfX+ombqjUQTcQ/umgn8l549xa527NhZbmpzz1uoVU1Q4PlfIXOIOCVz8+653crq4yZ00e98ZABIBThhcdxx6j0XU9KUcM8DmyiwkNrkKPWdEdptdJHfyuG5pt9wW/k70f8H6ysKCIOltfy2zhM+JguI8NJ7qzGxpJLMHghA2IuuDhP5F8VUOLLt7KFzPEJsbFWpItpI5T0UHiyZWXosxqvDC4yxtHN7/ADZeldHaxExsELh+8FQ2Rrh3aQQ5pXnlU4x1B8Ii7LgrX6S1WLTNcgdWYhvbPuFPlx8oph1Xc9SRwV9ZUxslYySlnMdr3u0jcxw/mCp9G0yCgZ+0KH96xsTqgxu/9VpG4f1t+i4zrLUHt6gkq9Pq2vpKzbKHMcMbRbaR6g3XR9H6tHJRVMD37XyNL2m/3WH8srmy4sscVJlLdJ2UknUFHBrBL3vuWTMF7gjj9F2Wq1cVN0JUVM0LaiMR+FJuBNxbBI/NVumJKakpKisBtTVgEzWdmvbiQf3/ADWzq+m+PpE9IG2jlDmPjb33M8p/VQk1lD30+b9Yp4Ypt9PGImjEjQbtaeRY+hHCybLQq3zhrY3gNczyPHu0m36cKha1sr2MPThy9huiDbprKRgxdbaUjgWQ2TuNyhvZZAfb7ogMIN3sjGQFm2CAwmT3Q3zayGnSOCn2+6Y8/CASkY25CjvlWYW3IQF2ki3EBdxo3Smo6lpzKmCEujJIB9bLmtJpHTSsa1pLiQAAOV9KdL0DaPpyigMW0tjFxbvZc3JnbelMZ/XTNrYiL7wmlqGyNIB/NcU6KrjZd28ALOqNaq6a4bKbD1S/my+zTCV6Ex29wVtpswLzXTesZoKhrZ/Mwnm67ig1Wnro2uY4ZAPKbDOfbLjWiSopssPupC4EXBUMhvZUt/jIVOzYzOURdZ3CJo8g+EB5KxqORoLr2UchG21lORdQSiyWxqnI21yqziHC3KsTOABVJuHE8qNOTW5Kp6hRMqaWSOQCzh6K+1w3cKGqfaMtAWVr546nomaZr9TEAQN1h+a5uob4pawNs4Gwt3XadfRFnU0pkJDH+ZpI5XP6NRO1LVoIjYNa7zd7gLowusdsmPldNbpWjqRM0TWjjjIJHc/7rQ68qI/xtNEx43Nhu72vwuun6ddLAHU5Y14HlcRkDsuIr+ma6PVnT1sU1QLk+UE7vTK55n+23dljvHUYRoXQRNmODJlQSlsbLA3dlb9Romt6hIJGUErYwLNaewVuh6IqZ5mvrGeGwYt3VMeWRH8VrlKbTqmvv4TDk2JstmHpSuDNrX7QfZei0uj0mnwtbEwC3qmnqKWm3OkmY0D/AJkmXLnkrjxTH288PSD6dxfI4nFzjlUazTI9uWHC7Cu6hoA8jxQ5pxhPQUlLrNNIKd7XP7iyPOz2W44PN5tOiAOTxf4VjpyVzdajgfI4NlLoiAf9TCAf6Lf1PpuvpzM7wXbG3zbgLnKWKakqvxwaT4LsG3dXxymXVc+c1ena6P1A1mjTabM0iojnElr8PAs/8j/ZeoUWtxVctGyQlrvCG14FxcgGx/NfPFPWyv1l1Wxv+Y9znA8ZJXrOgag6HUaGz2Pglju4g3A2tP8A/Vc3Nx+OXS3DjlyS9PNOtqCTT+rtRiMexr5XyRj1BJK5uSznFzcDsFr9Ra5U63qJnqH7w1x2i98dsrHsu7Denn5+w2yj+1qYDKdxBCYoCUySSfUBKRvAUYypW4S3QOUrcFMcohwFgOgPKdxsEPIugDY27rrRpId7wFShbchb+lUpmqY2N5dYDCW3UEeofSnp1lZqjaiaPdHA0kEjuvdmQMYwNDRZcr0How0nRmAjzvaC7Fl110kw/rdqZpI5AWkXB7Lldf6YjmLnxC3PZdmBYqtWuHhHuVvJjLG42vHanTJqSZ7XNOOCrOmapPp8osSR6Lt6ygZUvc5zeW+i5qq0UhxLQcey4e19x0mma82paAT5rDutoTB4GbrzSnbLQzHDgLroaLViXtaTz7pscrPY1HaxnyBC7kqtTVIfG34U5cDm66ZSWCDVDO3CPxLKvLNe4ssyChOLXQMjuwm6nlYHhROcImWuonVSdryPRQVb8J5JLvNgqtUx7hfslta82+pGnCrjgnYbSRuI+QuL6Yk/C6/A2UgbnlpPovQ+r2j8O4PyPnhedDTpXvbV07XFsUrTJbkAp8cv10bDG7eonqujp2FrYnvLcXaOVVm67o2kR+DI09y4j/dZdbp34Kib4VOZ3vaC0j+/osbUtArqbT2Vzt95Yy4CGMEB18Ak/wBUkkddunoVHq8VaAQMkXsAirpwxhIwAuU6YgrGMiM8hLy0b2lvC67UYWv0t0lvMElPHA65qVVJK5kU5be4FuSudm0yudCZ3wzzsdw5ztrSRyLk+y2qCCGp1eXx3EEuIZYXXWywQVmjjTpSHwcgGOxBA7FUwyk9l5MbZ08xoZ6eWIuNAXM9Q+/9l0OkeLR1LZqMOaDktC0X6NFAwU9LGADgADAWlDRso6cAsAcBZLnnL6GPH127LRhDrmlO8aIF/wBrwFxHWmg0um6JUxQss10m8Otz7Lteg3n8TM3scovqVpkH/DVZPa4By0dvhGO0LJ56rw+gp4pKZrw3aeLey6KjP7N0fUqq4AgpJNvsXXaB/wDt/JYdE07o2hhDL2BWn1W86d0iKZ4s+ulaR2uxuSfzwt7yzj2M8uPj+Pufx5vJgn+iG6dxu0JmhejrT5a3ZwMXTHKPsgWMAki2piE22iaESZosE90oPZK6V0uyAEm4skzOE10cbbu55QxcpY9zgLr0z6c6CdT1ePcPJEA4m3uvP6Cn3ysHe4C+lPp102zSNJileLzSsDnXFvdJ7a7qkhENOxrceVWLJgMADgBMTlNRonZGFBJDvabqduUzzYLM/TYzxAPEN/RQSUjHen6K9y9x9lVc87rLn0qxNS0pskbnNH8lz/4V0El/Rd+Yw+GxHIWNV0LSTYd0mWOvRpWdR18kWHHAWvT6gHn7liVdK6JtwFWglfG9J5Vutuu8cOUL7uddZ8NX5Bf09VKa1rYzkfqm8xItvkaAFQqnXaSqprfEe4A4BUJqt7yCe6TyjUjOblBVTbWo7+W6z6txs43WWhwvW9QTC8DFysnpuIEGGJ4c6eA3B9QVY6yl3AtGbLE0KvFJVwWHmDxY37cEJ9bi3HlJXqlLAHUUMbuWxtFx3wq8lDtDmsjNieBwr0QA22wDwrQyALBRu47NRhUunyxvLnMsFemYH6ZNn4V2YHbYnCpTvApZGd3LNm08+ih8Cvc7vvvddtQFs0LSY2uxyuQ1aQUchc5t7nsVs9PanHURlrX2IGQey02o25GRRtJbGGlY1e/cCteoeS0gZWDXOLSboLp0fQcrm1rgTYLU+p9S2HpKobbd4rg381h9FuLKlz3cLvdR0ik1fT3Mq2b2MY6QD3sqY+nHyXxz28D0umIYGlm3PKzfqPWwT1GmQRS7n0tIInel73v/ADstaKR1HpVZU1bi9sWGBxx8LzrUKp1XVSSPba5Nh6D0VODC3LY+V8iZYeMUiiahCMYC7q8wzimSN7pLASQF0k7eUA6Amxsj7EoCCTdAEE54TgYQuKGhGCrEDbkH3VcZKuUzcBbWPR/pj0/HrPUDROLxwjc7HPovpSnp2wQtYwAACy8R+kc0FPJuJAc7717jHOx4FjypY2bPpOD7JYSBymu0d09sZDNNhf1UUxLhhGzzD4Uch2gpc62ImHn4sq7mHcrDHXcQi2i91I4R/lj4UDow4klWS3HKAhZY2M2qpg9pG1Y09FZxtj8l1EjdzbWVKWAG+FLKHlczIXRtsqE88nYldBV0fP8Asserg2A4UrdHk2rQvcBcnnlEyUeJg3VdryCRZQMeWVBJ4ulgsdDG8uYAR2UdTBeM5UVPUtI/7qaSXxGGycrzLrSnEMbng3N/RcMyRwNwbFegddttTu+V5204VePuMlsr07o3qSo1Rr6KqAL4GBzXg/cOOF2ZkDI7rxvpOuFB1DTvebRyXjd7X4XrMgcWlnCjyTVd/Dl5QMlUZJCBfa0XJTSVFIaNz3OAITUzQ17rt9ijnoYZY3Ax82wFN0dPN9Yr4Kutcwu2tBtf1VbTfHZrzXwXEQbY+hXay9L0DRJM7aHg3seQs2WGGkeSHMBvYZGU/wD4G7C8yxeY5WPqQ2Fx9Sj07UmVFSYAbEd+VPqcbdrgRe3dKza90hKHS2Iz8r0svvpNR6+C4fqF5J0nK463HFkNK9eiY00pY7gg/n7qmLh5/b5z+og/BR0tFHKHskZvc1vY+685kNySeV3fX+i1mmdQTireZPGHiQyAWDoz39lxD47OIJvldvFJJpyZ3aFrO905wbKS1ggIyqpWGuhOERwhOUFIZRAW7oRhOMoB+1k4GEye/shpE2UTnXJwjcSo7ZTgbMq/TMvZU4me60qNt3AJMqJHd9ENn/FBsJIOOF7FTT6tSxNud2B2XGfSzSA97ap4uM2uF7IaVhblo/Rc0w8ltye3PRa/XxN/eU7jb0UMnV7GvIkhkDu4XTso4/8ASMqnU6DSVExe5gva3CMsM4yWNOF2MoKhwa26MNvY3UVTGXN5VM5dFntXif5yrIIsqTBtJyi3uLrKUyili0XDAQlwuorE2N0/FluxpI5osq7+SrBOFUlftJU8xFSptwsmrg3NJ/stGdxc5A5m+I/C58u1cbpyj2bXv9isupcWyG3qumqKWxf7rFqYPOcZWQUFLIWwkuObLUp3Xiv7LGkY+4aBYcLXhHhU4v6JyuJ67zSuPqV5sBZejdbv3UpAHBXnhGVbiGjNeWm7TZwIIPoQvZendVj1jSYahp/eAbJRzZwC8ZIstnpjqOTQtS83/lZLCVt+Pdbnj5RXiz8a9YlpnyVVmPdGHN5ZgqlR08ULpoK6pnklDwWuLiLhatJPDWRMqIHh8bxdrh/RR19KyYiQjzYK5nfjlLGfWafpcGrwyVNWfw8jXfu5JCe2OFyOrupm1UlPpzC+QyB0bwLtb6jK6uake5xLIY93Ac5tyPhUmaa2OYyvF5L3GMIh/HH3aWhaXHSQOkcAZZDd59/ZPrUgjDvjCseKaeINPKxNUqXVdSymj8z5DYD3RpK5SN3oSldPWvncBZmd3oF1j+om1GpHT6N4dM/yMDT9ovkn0XC6lqx0PSo+ntKeP2nMN1VL2gYfU+p9EHTZk0uZr4yXSP8A8yR3Lv8AZNOnLl+1dz9SOlI9b6VbPAzdU0DPIRy9lshfM9TB4ctj3PJC+vNCq/xlGWSHc3btz6d14h9Qug6mn1+tk0yNj4reO2EYIaTfHwuvDKOG46ryd9hwo1K8XcBkAm17KI82HK6J2SgJTJ7XJTHBQUkQ4TWSuAgH5SHKZpun4uUNC43KHumc7KMZsU0CaJpWrQsN+FnU4uVt0IDbYU+Snke+fS6G3T0b7eq9FMhDB8Lh/pmW/wDCNPjJLv6rtHHsp8V6bkOKQl1lMQb8qvCPMrRVMmRHE66Ut9pCigeGuJJwU1TOG8LM7NMis7Ermo2subqHxAZC71Css4HuuOK09rIC7PCJzlA52VTcam3KrMbkhSb1A8l0n5pLdhA+Ik3RBloj6q0GeVRuFgUvizdY88e5xCyKikcZL+66CRo3lVJmi5wp6PGOYWNeLp5Ri3ZDV7myttxdG7LStmg4TrZlqUkHkrz0i3deh9buApHDkgrzt17nBuFfjnQpEXChf5Tc2KlYHH7vKPUqcTafFG4+E6eQCwcXbQD8KkbqvQPpcyrqaetZ4pMTNuxhHBJOf5LvCwPaWvBa4cgrlPpHIZ46+QNAaBGMfmV3esUFRLEyWkAErDlp/jC588e1OPk0yTCMtt8KjOxkRcXG9kVRqL4r+LE9jr7be6xa019YHeFC9rf9RUvTrvJNM/U6/dK5jDd3axVKnqHUpe+Bonr3ja15FxD7q8zpypmN5SWNOTjJW3Q6FFSRgBh/7pkMuTbE0zQy28k258kh3SyOyZDz5vVaoi8MgMGQeVrui8NgAAbjgKm+NzpNreUIXKtaj6ji0bTpJpnW2Nvtvyey4uu+oTp651dUvjnqHjbFE0W8Jvp/uua69138NL+zaeS8h/zbfwn0XDskdHcveXyE3NzddGHHdJ73dvRHQ9M1fizV2mRU81S6+2KQgt9wqU/00FbTPqNIrQ9tyRFMM/G664v8bJv3OcTbsey3NJ611HR97oZAQRYB2Qm8c56q++Kzti6j07q2lTmKqoZWu7EC4Pwe6y3Me2Qte0tPoeV19R1NUaq/x6yRokIu0MJAb8BVzVUmoT+FVxteCdviDDm+91aZZT25c/Hf6uYTFoK2dV6enoLy05/E0h+yRmSB7hY4uSRxb1TztLVM0bUzjYFFe3KjceVsAL8qVv2j4UPr7qZowPhFC9StuAbrVpXWICzKXDAtOmGQVLO9Hxe//TBzj0xECcbnLtHzHf8AJXE/TAk9Mxf9bl2vh3fdS425LcBJzdW7qtT2BsrJtdWtZFFgLgACmfCbG5upKdvnJKkmFgbd0mfpsZcgLXGxV6E3iYfZU5iQfyV2mG6Fn/SoYw9C/CgN93CtStsbJNjBbdFxoiuBcoNn7z81Y2WKEsze6JDGIsFA9wUrnKu8rMoXSs5hLiVWqI7XK0NosqdWbXGcJGbrDqmjdu9CqdRVwUsDpqiVsUbeXPNgj1ivpdMpn1FbM2KMC/m5K8I6o6gdrWqTSwTymlvZkb3Y/RNx8dyFzdNrHV+nahrX4dzfEoOHPva5PdZ+sSaFA90WmB8krTYy7rj9FxDrEWI7K1QuJkcbd11fi1OjcfJu6rTkdcXJvdV3kBtuLC/ClOcKKYeV3rZZItn6et/ReqjNFqNPcB52v57C69H1fWaXRdOlra2ZkUbL2Djlx7Aeq8J+k2q/heqaaB+I6oupj8nITdXalX9Q9VzQ1EhbHFK6OmYftYBi9u5Pqpck1knxy12tD13S1eoTz1z4TFKQYqVrm3b8k2yr83WunNlD3RvjiDmt8MNFwCbA3vwvH59PqIJXRvbctNnWIdZKCtknpX0DW3LASx/cNJy34/op3idVnT6F/Dte9znWPpb+SeVkcIJAuVj9J6oa3QKWSVobNCzwpQ034FgVuCLxQXE3S6RrKdFNUTAhvlCyertVg6X0KSoBaa2bywMJ9eT+S6J9QIZA1uMEk+gHJK8F63193UfUsro3k0lNeOIjggHJ/NU4sPKp5Vz7pJaqokq53l8kji4uPcnuo3PycZRPkDfKO2FCeSV2E9HuBkqFz7k+iaZ9yAMKMusFTSWWWx7jaw9EYnLf/wDVAH37JX9keMLtpU2p1cUgEcvhMODfI/RdHS0NLqkYElbRTPdyHwFjh/7gf7LirlSRTyQkOY5zSOCCQkuFErpdZ6O1HT/31NEaqldkPh8wb7Hvhcw9h3ltjccgixC6jQurKqiq4vxFQ4wjkErrNU07RetqX8RSvZT17OJWgWf7OA/qkmVxvbXlAb3BUrFf1fQ6/RKnwayHaD9kgN2PHqCqLbbQb4PCfe+2L9M27QtSnbYBZtKeAtWn7CylkrjHu30wuOm4/TcV3nC4H6XyNd041pPEhH813krw0FTw6Zks0+XKyQb8qhRS7ncK8Xi/Kr5TTJNII/Kb+qCokIbgKSIiQYTzNGyxCTP0MWTI4uPphXqZ5bG0HsFVeweLb2UwJDBYKWHtSrf+Y5Ft2iyggfkAqdzgqSM2jcLKMnBUrwbKs52UtbtG690DmIi4E8oXOPbjukrdozi+OFw3W/XNL07B4cZbNWOFhGHcfKtdddYs6a08xwu3V04LY2X+31JXzvW1s1dVyVNRIZJJCXEk+qbj4/K9p5WJtd6h1DX6gzVk5eL4YPtCxsXUsmbkCyiXTJJ1CbFyjpZRDPtP8XCh3IXXuD6Jm43V23N/sopzdt/UKKkmEzNrubKWRv8AD3SadVy8sQ6NWSafM2rjcRJTTCRlsWIsbr0LVoKZ/WVfLhsVm1LXD+EObu/uvNIBaWePne2wH910W+sn02WoqJtjHRtiD7ZeGi1gPyU+THdb8aW2g1TVzX69Vz0loSWBodH/ABWxc+5Wl0Lp0lVV1c0rCWTQODHuH8QsSFz1LAfsjjILiAc5JXfVDajTKKHTqGQRvoKN9RUG3L3geX2Us8tfrHTcLJ22emqkadU1EYddhxtvyu7p6hrqUPH2dvY+hXjfTFeair3zvLzyu51Xqym6d0V885D5ZBthgvbce35KcxrmzyjE+o3U40ymdp8Eh/H1YBkcDmNnYLyckwxAEjccuU1dXT6tqM2p1ZvJM4uA5A9B8BVJpN77BdmGExiNqFxLnXuopJC0Ed0ch2N91Wy4klVkSuR91+yblOknIYCyPbfuhRjgIBtvuhPKkUZ5KAR7LV0LU5NPrg8facEXtdZe3F04NyCMWS5YzJsr1Cj12g1Khl0zUoGT0zjuFzlh9W+hXIatosMDJqrTak1VLEQJA4WfFc43eo91lvqTTwR+G/zuyccLV6UqmnXRDUHdDXXgla44O4YKlMNN6UqYBpxx2C0oXWsqb6Z9FWS0suHwvdG75BsrURuQltPi9m+lcr3ae9l8byR+oXpUoPhEnsvMPpW+1E//APIf6hemVU1oHADPyo4+m32koCC+wV57TuWRoznbyXLZc8bluwr0LrOsVanKx2SvilBaLq66fc0Xx8oucsEiKUfvbj0ViOK8SGGITeb2WgyMNbZGGNt23Kxz79RjgrzA4kOvjC0m1DAzc4hTT6dBK7xXMaXDvZcJ1fq8mmRmCKTa44v6Bbrx9jcydPqHUmm0cRMlQ3d2aDcrLo+pKPUJS2J4v8rxSu1GSaYlz3HPcrU6Sqz+2Ymlxs4pLybNMdPab7xccKrXanT6XQT1VU8MjiaXEk8nsFtwU8TKJsjiLbNxPpYL53+p3Vj9X1aShppSKKFxaA0/eQeU/wCPZPJynVGvSa/rVVXPJLXuIYL8Nvj+S58m5SL8lCTyVfGaiVoCUNk97prpgB2CknIuUx5QCY50MgeOLrWa8Ss9Vlxhri5ruDwrdM7wHiN/B4PqirceXQcxVQf37eyt1FfUSeE0SeWNgaB6HuoK1mwh4z3QPG+xP3drLLNtx5MsLqOp6Wia10+s1X/l6MARtt98h4aFZ6krJ9O0o0s5P7T1J/j1WftZyGK1o0unM0uCaSYO0/TR4kwcLGWdwva3oCuU1fUJdV1Kesld+8lcSPYei5Jjcs3blnue1nRtShpH77gAjGVR1fVZtf1ATykiJjdrADwFnPkw2GMA2eTf0U5jMUTWNx6rpxwk7ceV8qCSUHDRYDAsq73CMe/onmkDLhmXf0VcXdm6pIlaTrv5QgWR2TbfdNpMtt+6E8ot1sWQnlaBbccohwmHAToBKM8lSIbXuUA27Fk7cBAeUQ4QCy888Cys0ZDaphuQ4G4IPB7Ku3AKJhs8OB90ljY7nXtKc+jg1mHcWyN/xTbX2u9fdYjZCLX59l1uk6rF+ztOZOQYavdTytPG4i4P8v5rma+mbT1F4SDTuLg3/lcDYtPwuebVlj036XV4bFJCRncTyvUnuLo8rxT6dVbKeqcHXAJXsD9SgMQDTckcKePVuxY1dOs6wHdaZbY2WXpTw4NdawstV0jd3KLiIq0kLZZQSrVTp7Zha5HwoKS8cl7K1PWsgALyBf3TSTXbO99JKeEQRBoHASkqGsdYkX+VRl1qlYC3xW3t/qXIa5q875t1K43PACzLmmM6Ewt9u5mq2iM2PZeRddh0lUZS64JIA9FsRatqfgAVHlPuuS16aarfuc7vZRz5LVuPBz8dAKqVsYOStSn0qTT66nkjuNrhcqPRG/8AiUTTyV1fUJZp2kSV0mAxuO2VmPZsumd1x9QpqPShpFFPtley0xByAvFKuoL7HcT3ycqStrX1tVJVSuJc8km/v2WbI4kn0uu3DGuTIQddEctUTThGHYVCmTJ+6ZDSQkZRJrIBhhW43CVrQ8+YcKrZO0ljtwORwg2N0t1Dz4Tm28trXQxktiBvkiyYTbgbDHcJo/OC0fwm+fRDcr3sTnv8LYHkNBvtvgn3Ci3uLLXse6N7wDa3KFjN7iSbNHJWyQTK0dLCG7pXmw7XUdRV7htZ2wShnqDJ5G4YMfKgAARIzzCBdPwnsnOQm0UhwkkktYjPJRbccoTyUY4CAccJJJIBJuAU6BxsgEBlFZM3i6JANbBSGD8JybICcrNNbrK6Oo6dMLbsmp52P5/hOCU2j1prK6Skq3/uqx24E8Nk5B/sVlRn/DVB9Wtb/wDtdQQv2Pae7TfHyp+LZXcaPVP06ueH4c1+14vwV6houuUkwYJJgDYcry7UmGobS6nG3FZAJHW4Egw4f3RMdUxR+JHIRjGFy3HtV9L6ZUU8kbAx4ItyFecwX5Xj3041uvrRIyV5cIyAvVmVbQ0Bzspcs9dNktVK3Vo6Nl3utj1XAdYdWSTwCGmn2+7StXWJGVsLru9e681rGs/GPY7IDsKGWdtWw402i1NdVamXvmkcwHNyu8pdUp6aojZO4cDlc3o5pqWMkketisvXq+I1AdG+xHok3bVPCPQdW1alljAhIc/2K4isqwZSCcB11X0ur8SnL3OJKw9QrHfingOxdVmO2YzTotJlZ+2ICD3ypPqrrjRpVLpsbx4j/M5t+AMrn6LUmadMKyQ3EbSbX5PZcdrGqVGrajLWTuu+QnH+keivxcfaPNdKMjvIPcKC91JMe3Cgau3GacqQYuETDcIbImCy3QOlZJPZKApJyM45StgYyex7/Czqe2+Nvowybd0hm+RcdrrpdE6J1fWnNeyH8PTnJmn8ot7eq9E03o7QdKp2xyxtrZ7WdLKLi/sOwUs+bHH0rhwXL28XadvmunbJ4cjrZ3YXcdV9N0AldLQsMDs3b2/JcLUQSU79sjS0jj0KfHOZDk4rjUhvycBRyPLxsbhvf3UZe6wu66cEgKkR9BPlwnScLm6QymjCSRLV0PQp9crfw8b2wtAuZHAlo9BgcrMspj3T443K6jJsppKSeODxnRPDfcfz+F0Wr9G1eiNp5KmeF0E1gHsOfmxWtqUMVN0/SxeOyqE8Xhlt7OYBkZ+VH8svcPOHLerHn22/dOOPhdQ7ofVhp4rAYCDH4hYZPMAuYIO70tynwzmXomWFx9h3eyJCeSiHCpshKN2TZHfCjvdyAkaLNCIDCEcBPc+qAB5zZNbvdOW3N7pX7ICR/wC7pWs5LnElRMbcnPKT3lxHsLIo8BYHcdNTCr6Xq6R43PpJBPF6hvcJ31sXgjaRayodD1Qi1xtPJmKdhY4etxwreudPVOlRvkGY7mw9uy5c5rJaXp0f0/6hpNNqJ4J5Ax0rrtJK9NZrbJmh8bg5p4N18xeK9r9wcQQbgrpdP6yqaWjZD53bcXulz4be4bDOfb1DWdL1amke+m3vjN1xc8dSJnGWN7TuyS0r2/R9Z0+qoGPfNE1xAuCe6fUJNJlp5GmSA/ouTwXnJp4TLVPYwtEtsLPu+aVrd28u4XZ6xo9BJWvey1iTwVQgoaKmlZKdvlN+VWTRvNo6RoNWzTvEMdri647VY3xahLHI3a4OPK9WpepKBmnlgNseq8v6urYZqqSeM5JKMP8ARLl9uc1KsL3CNrsNwbLOHKDeXEk8lG3hd2PpyZ5W1FOfMoxwFJIL3UV7KkKIE+qkaVE3OUbTlFCWyuadptVqlT+GpI98m0utxgFVG3dwPbC9J+n3TtfSVTtUqojC10W2Fjjl4PdR5M5jFuHj88pGL090NV6rVSR1D2U8ELv3pJu4/AXfxdN6NRGOOClia5otvOXfJXO6trf7B12WWIHw5WFpA7nsuYquqtVlrA+Lylp4Jvdc1ufJHoXDj4b09ibQNkaCC70B3HKlGksbggke5XlMPW2tMYAWQ++Tddro3X9G+njjr7xSOsCTxdRy48j4540eudNR1MbnRl0cg/iBXC6n0/UtZaaPxmjuBYr2BtRT1rAYpGuDhcW9FRqaG4cHMBb7rcbliMpMvbwGq0mSF7jG07f9JWe47cOFj6L2eu0KCaVxDLfAXL6l0j4jXER39LBdWHP9OPl+NvuOAukB3V+v0eqoHHcwloPICoAk+lhgrpmcvpx5YXH2JuStvT6menow6CWWMMducInEXPYrFYByTYcra0bxo521LIxPBG7a+Pi4cLFJzTeK/wAbKYZ9upq2VdbHA6qqm7orNdIyMuDdxBz7i9iuk1vQ59WpWtgZslY0NY1zBHutwe9v+yGl0eoklmibM39nVBHjRTShhYAfK+Mk84W057qMQRy1TGUlyyN45da47/OP+64/WPTs5ea3KaefazVa9pLm6VUP/DtbA2+A7eBi97fyXC1zzJVySWA3OJ8uO69E64r/AMRFTimBmlmY4B17mNjScFeavdveTzlX+NOu0Pk5yyT7Nsxe6bd7It2Co106cI/4FGPuRF1m8IWZutCUcJJDhJACVH3KmFu6jLcmyAFSM4Q7SnB2iywNLRKr8Fq1LOTcCTI9l2/XmrugbFTRt3NnhEgkvz6rzmNxD2Hixuuw6ivqHSmm1tyXU7vCc7/lcBb+ajnN2U+Nce43JSD2tFsoST3Sv7KtxJLWyzW65gs2oePzUo6h1Et2/iX/AKrIDXEgAE3V2n0+aUXtYKVwxi0tHLrNc4ZqH/qq51Oqd90zj+aOooJouW4VXwHnst1iP2WmahUf+s/9VBVVUkx8xvZEYvCiu5ViblNMZS20mm5R+JYWsgAskt1UxEXULwpkDmppGomutiyLtfiyAixWroGkT67rNNp8B2uldYutw0C5Ky2SdiS11P076dGsakKypi3UdKNzj2c7sF7FUeHFRlz3NYGi98AD2Ch03SaDpfRI6KFw8KEeZ5xvPdxXnHW/UYq6o09NK91HG3Ow23FednvkyepxScWO/th9T1kNbrRMbw+KO4HuVz7pbPJBIB4wmkmhcTtcRnv2Rx0xkY0xuBA7Ers48ZI5+TkudQiYsLnDJ+UbJ3EXOb5IOUE0D2eW2bpmuZALlu4+/ZNqJ+VdBo2u1+luE0NS4M7scb3C7ah+olPOGx1UZa633A3C8lkq3PdcNDR6BRtlcCSHO+L4U8uKZH/PY91/GwVkfiwPDgcggq7RxxzDa8XPdeMaRrc+nSsBfeJ9sX4XqOjapHO1jtwu4DuuXk47i6+PLyi7qPTsVQ0kRg39lhRfTiiqqg1EsLxHE7c4Nxu9l3lLOyZ0cbXBzndl0cNOxsQaABbn3WYZZQvLMbO3h+u/TZk0sk2nP/CvIv8Ahy24HsDdef1FJVaTXOp62FzJG4s4Yx3919Qajpnitc6NvmIuvLvqVQtHTbKmWH/ExyBgktm3p/JXxzt6ycdmruB0Tq2im0bTmTVrIjTx+HJE+RrTj5GQqurdT0Gpad4THMbast4VxhmbFpGMfC8udzgAH1shJs64v7qs4YX8ve2zq+sPkq5/wkj44n+Q7HYcB/usPdc8WRbdwscj3QllirYYeM0nnl5XZ+yA4Nk+4hIZN0xCOQna2w5St3Th2EAt1sWS3eya183TIB7pbkySAfcla6ZEDayAcYGCut6YqG6lpddoczheWMmG+fOOFytgpqSpfRVUNREdr43hwsebJMptsquWG7gcEO22PN1GeVp626F+oyVNMf3NT++Y0j7Sckfleyzceq3EOw03SmPpDIbEgeioy10lNMYwLAGyn0jWPBAjkw3urFf+Eqh4jdt1zbu3RIour3TNs5oKVPLCSd4AVSUtaCGnI9lR3u8Q3uL5TybZllpY1CZskxbH9gNlRH3Ir5Kb+NWx6Qt2GQ2SacBPJlRg2TMSh3snUYHe6W5DTOHK7f6UN/8AnNsrjtZFTyPc7sBYBcQTddN0hNLSyVbmnYJohET7Xypcn+atwTeU29C606lZXu/B0RcaWM3e/jefT4XDP2vZJTys8OZnDjw8dgp9SroLhkDmubG7zn1seFHI6r1KWprmUjjE0gue1uGj3XJjNdu3LvqOXfEfFNxi+flWqene9thYWbuweAtTUKajij/ERhxkf5tgHlB+VnU9XUwOBY8M2gi7ABddMy25csNX0gqpZYXBpduA4wqkkxlz68o6gySykyOc8k8lA2ncRfCeEsv8R7s25KljhfJ9jSVfo9OJHiPAv6Huuq0vpqoqohJDEQ09yEmXLjitxfHzz9uLnjfHCL4+V2HRpnlJkmktAzj3WT1BQv0+rNJO3a85uoKSunpoQ2N3kOLqeX7xTjv4s9V6Q7UNlRv0+oLZg60bRkutyvVdOqJJdPgkmG2VzG7h72yvHujKVjJBXTWdIR5Cc7b/ANV6nS17ZWNAPdcturpvLnMr02Q/JzyvPvqyAzpCQGx3Sttj5Xb+JbN+Fwv1emYekadveScD+RVOP258vt4JI3KiaLkqZ5u4n1KiGCV34uYQFkzhi6LshdwUzFc8pDlI8omC5QBtOE2wEpnHaCE7eAgHtZNsJ7pG4TXcgEWEd0rYReYhP2sgI0twwnLSUBFkBKHXSNr37qMOA7I2Hc8Y5KyhNUHbHS7u7ST+ZKqkm6v6oAypZCP4YmAfpf8Aus9xyUYtrsY9Lpw0bnDhWYqCjBAc4fquW/G1Fv8AMKA1Mx/jN/lc347/AF0/kxjtPwemsjc5xbgXXG1sjH1cjoxZlyAmE0pBvI79VC611TDDROXOZejgYTWzdODhC82FwqyIGc654Q7fdRkkm6lbcgYWgr9k+0cotqVrJa0wYO5XWUGlT0NNTid2ySoi8YAj7WkXF/lY+i0TKrUIXS/5PigHHO0XK9Ndo1Vq2m6hq73bLx2pIQ3+FuBf8lzcvJrp2/H4vtwVHEwR1RdE58rgBHnDTjJ+V650IKP/AIdZE1rS4/5oI5v6hUNJ0OgqOk6UCnaySSMNkePu3cG5+UWl0MumPaRITbBtgELmzz36deGLVq+jNHqpnSASRhw+xhG39LLLn+nWjuJIdPf/AKh/st51ftFwL/Cqv1l5ftELz2wk87PSvi5Wf6fU0LiYnfG5t/7poehYnOHive72AAC6t1U54DnxvHtbhA7UNh/iPoNpuVnnl/TSRnUfSWm0UgmdCXlv+p2P0T6trkOmhoiYGRxi5LbDPpZPW1VdVeWKnc0erzb+SyZOn5a+QGqkJHo3hEy77U1/HD6vqH7Z1FtXOHbQ42ba9/zVeWjay8kd9pvdh7fmvVKTpqipw0OhYfcgKPWtI0o0TmyGKOSx2kEK05L6c2fDje7XnemavU6beLeTE37d38K7LQep/F27nG3PK4vUKVhpHYJmBBaW2sR75W90h09U1DHzOkjtGLGO+QeybOTW3LZI9b06t/Exgng+65X6vNH/AArSADAqBn/2krd0mllpY2teeFhfVnzdKUw/+4aT/wDxKTjv7JX7eGlqiLc8qUqM8r0Ppy017BCci6d3KY4C2XZUB5KNg7oCcqWP7UwBJ3TNcnk7oAgJuQhvYpNcntfugFuRDhRnCIOFkASEtv3T3ToAPD908YtK0AoibI6ZofVMZ/qNll6jYs6yzZqj23vZrR8+ULP2LY6gjEeryY/+mx38gswMxysw7bYPZfhIsI5RNdbsiLrpTaR3sEJI9E0hsbILk4T6ILcEL3XwkRYJBm43utYTWEqUCybI7okNNdCTkD1T5vyo2nc8e1ktod9S6e3SuldG1N7L7qx++/cOA/2/mvVqSpp6jT2OgIMJYGgdg30WFSaS3XPpa6kYzdNHF4sNhc7mj+9rLg+nOqZtOtDI4+GeA717rg5Mbk9P4+UmOq9NpIhQ076eJ3kLi4e1zdRTyAEm9ln02vUtazeJGsJ9ThQVU08x209pHEYazNvn0+VDxrr3JNrc1dDCMuv+azpuq6ekuHMFvUvAXJ6vVSsr20U9c2GZxO4Nbu2H0OeVyFbI987ozOZLH7rc/kr8fBv25eX5Ex9PQ6z6lxwgimhDnDA81x/RZjPqbqznkikpS3/mBv8AquGDDewAyrUEX+HdJ72C6JwYRzf9HJk7D/4mVu8kUELXdyHnP8kn/UqrdGbUTWv7ESf9lxTWXYTfumLBtK38OH8L/wBPJ/XQVPXWuTghlQIQf9DcrFqtSrq12+pq5ZHXvdzlUv7JxlVnHjPpHLlzv2t0Fa+nmbuIcz7SHL3LpbSYda0qk1PSKk09ZAxsVXAHc2AAdb3tdeB2yD6LrulOsK/RepKWujcHMLGwzRDDZIxjPuPVS5OPcPjnX0SylaADb+S4j6rtLekWEtz+IBH6Feh0FbS6tQw1tFIJYZm7gfT5XF/VuBr+jGv4LZhb9CuaTWSj53cLEj0UfdTPF3H3URFl2/TlodubpEXTpJsWKz2kOujbxdSkAjKDba4umCN2UKMt90JFkAyO+ECe6AcobFFdLvZAO26fd7J7IDyUA7nWF1a0mPxdUgH/ADjlVDkLR0NoGpwuJ+0/qlz9NjU6rjDNWY4WsYh+eSFgg2AC6Lq0f4inkxbaRb4N/wC65orOP0aphhMXgdk2UxbdBguG43Thnun2pXW7TCfRJoskkmYdOTYJkjlAP7+yibhx/JSKO9iUumz2+gPppq7G6HDG4jygi3OCuZ6z+mtWysn1LQf31O8l76YmzmOJudt+QuW6H19mmVRZNIRGR8hd9X9eB0X+GN9gAD3m+fYLlv610Y1wOjaJrQr2R1FJPTQRuBmfONgA9ieV0+v9Z0WlUUlHpbYjK3ETYxdrD/qc7+M+gwB7rI1zqGTwrySunrZfMdxsGg+y4y5mqru8zybuIWzDd2rc7Ojse4+LWSuLpXu3Fzjck35VEOLpXOPJVuueGhsTcNCqN4K6cY5uS9iLtue6vvvDp7WkWNgVShj8aojYOOSrmon/AC2juUt9m4v82oGizAPZAe4UpN3elhygdc5WxFWPJRNQuFiUTbpwJW6K+4uBtYWCqd1oUzQ2AHucpMvSnFN5PTfpr1tDoc79P1KZzaGXLX8iN3+xXcdfsbqvQdTWRPa+AEPYYzuba3qvnt7w0G4vflW6LqfVKein0plbKKKYeeG+PyUPx7u1bYy3GxURRPdc/KEq2nNTJJJJsWEmsnSTADgoy1SnKYjCAgISUm0oCLIBgUe25BumHCLd7IAkB5Kfd7JnZCAa6t6c/ZUsPHmVMZNlIwljwR6rMvTY6bqMeLDTPBv939AVzR5WpX1ZfptNfkucOfgLJ3JePqdtyqx+SX5KbYltCw+0VsKJwsbqd2FE9lxe6CUF7pIb2NkTTdUjDpJ7JkMMge2x55UiGTsUNKObwvt9VoUuqvicXFjXG3lB7e6yVI120XtlJcZW45WLc9U6Que513O5cVJRt2U7pXc9iqsEfjPyrVXII4mRNwbXKX/xWWybqhLIZJC71Kft8qNrd1lKRYcqm0d7q3pkd3PffIwE9Yd1S1o7BT0DPDpw7neT+SqvO+scfRT3uujKePGWzHOVG6TkEZClceQoX4CaOdE7KdpsEO72T34TsG3zOAGCStK+1oaOALKhAy8zTfhX7Kebo4Z7qOYeW6pMcBUj5VmpeWhUwf3jXe4K2MzuqmdlyZE8We4e6DchGkkmunWxhJrpXTJgSSSSASBzCUafsgK5BBT3RuZ7oLWQCS3BPtQEZKAcGxJT7s8IU7RcgeuFlC5Un/B0zfQud/NUlbrDiKNuS1mfzVRZBWqMi6EomgtFiEjwk2ohfyhuLWTvxdRbkxdme3NwhabJF+eEF8rYxNfhMga5FdMDoZPtRclDJ9qGIUYbcBDZTwsL3Cw4WU0m1ulj2i/tdZ9RIZJ3Ov7Baz7RUbn+1gsU8n5SxXk6kiWNE7sPdM0eW6KNm6Zov3W1HH21oxsiiaOwus8H/EvPutF3lf8AAsstrvM82/iKXHt0c3WMiU5yoJbqUHN1FKbkrY50KIZIQo2iyasXKVuHOVknF1FTNtTA+pUo+0hJXZxzUVKl1wqnopp3+Yt91EBwmiGd3VmQDdf1F1FZFuvG32wmHCwlCnum7pJtFJJJJaCSSOBdNe4QDoc35SSQDHPdNt90SSAjLiDZD3TnkpkAlJENz2+7lH3ViOzGOkvxgLNAFQ/fUPI4uQPhRJAGyexW6DrepNGk0LVJqOX7mOtf2Kw/EC0uo9fm17V5q6Vpb4hFm34ssUuso4+lKKR/OFDyjOUxICpIRGQmsnJumumB7WHKcFN2Qg5sgDafMimwAhHqhkfuNrIYa3Cu0bSMeqrQsLnBacDGx3c7ACXKr8ePe6rahMWlsIHAuRdZ9ru+cqWeXxZ3P9ShY3dniy2RPPLeSUeVilo2b6ph7BRH7Vb01l5HO9BZZl6bxTeUW5SQ8rKaR5zfkla0wwfhZMYvuFu6TBb5CUfYPhVnHzH5VnhtlVd9x+U0cwVIPtCjRg8JqI06cfuWt/NO9wYCObp2+VjWjsAo5LAEkKUds6xUZWZLigBupJTcqLgqrly9pGjyuymDuylYMWUDhtcR6FLC0V0roN3siHCcp7pXTJIBybiyYcJJIBJJJIBJJId2eEABGSmRHlLaEAgBuA9VPL+7pQzkuddBGwGVvsLopnB9rYwtCE8pJ7IvD91jdCMt+yEuugSul8W7FuKRN0N06Zhkk9kyAe6drQm24ujbwEMO7yhMyJ0mQEMjr4WlAzbBEfUJcrpXiw8qCGINYCefhNUy7YA2/wBxyFbc3yEjPssupeHPsO2Es7W5NY49Kykh4KjUkeGn3VHIM8LR01n7ou9Ssw8rYo27KdnuLpM1/jz9hTfaT+Sy2cn5WnMfK78ysuLue90sN8n2NxIByqxySrMrSGfKqp45zIm5c1CiGCMrbBPbacyzQR6KtKbNHqrLXb6drgeypvbudnspu2/5VX5KjHJUzmEEqF33KjlyTN/hKGcWO4cHKPhgCeVm6Bp9ElZrpVBui3W7IQ0pKkpBbvZEOFGi3Y4QBId2eEt3shPKALd7Ihwo0W7HCAW7PCE8pHlJAJJJOG37oakjvz34T+C4lXIYAGNB5srIgA7JPJTxZrad1+f5KyykO0Z/kropxyrAa0ACynczTjcxZKydJXRNZK6dMgFdJJJAEMiyICw+EI5Rt+8ICM5OFsQRk00WeAOyqU0bHSm7QcrSttAAwFLOuzgwkqvVTCCEgZcVikkuJ9VoV/8AmH24Wetxc3LlblohkqZos1RM5Uw4VEzBu5wz3W2xuyJrb3s2yxY/81v/AFLbd/ZJm6/jT2ryuuCPkLOjwbdye6uycO/NdF0jp1HV6bM6op45HbjlwSW6ZyY+VctMfIB3GFSPJXS9QUFNSXMEQjO8/aSubd9x+VTD0585q6MiHZCiHZMStSkkBg2ke3KYsycqGk/iVjup2O3C7xinN5SVXOTdWar7lXamRznaQZt7K0yMSwvANj8KsFcpPsKWmxxZpG0kemEHdTTi0r/+oqFPihSSSSWsJJJJAJJJJAJJJJAJWKSDc8udwq/cLThFom29AlyppO0wxb2Unim6jTqS+kgkcfZSh1hyqpJAwgufVZov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3254" name="AutoShape 6" descr="data:image/jpeg;base64,/9j/4AAQSkZJRgABAQEASABIAAD/2wBDAAgGBgcGBQgHBwcJCQgKDBQNDAsLDBkSEw8UHRofHh0aHBwgJC4nICIsIxwcKDcpLDAxNDQ0Hyc5PTgyPC4zNDL/2wBDAQkJCQwLDBgNDRgyIRwhMjIyMjIyMjIyMjIyMjIyMjIyMjIyMjIyMjIyMjIyMjIyMjIyMjIyMjIyMjIyMjIyMjL/wAARCAGbAVwDASIAAhEBAxEB/8QAHAAAAQUBAQEAAAAAAAAAAAAAAgABAwQFBgcI/8QARBAAAQMDAwIFAgMGBAQEBgMAAQACAwQRIQUSMQZBEyJRYXEHMhSBkRUjQqGxwSQzUtEWYnLhJTRTghcmQ2RzopLS8f/EABoBAAMBAQEBAAAAAAAAAAAAAAACAwEEBQb/xAAjEQEBAAICAgIDAQEBAAAAAAAAAQIRAyESMQRBEyJRMhRx/9oADAMBAAIRAxEAPwD3posBZJ0Yd3Sab4R8I01QmjAft9EzBZgViRoLiVGG+XlQsUJrUThYJNCdwwjTNoHgYKG90bxhNgBDULjlAW3HKNwu5M+walrVd2SQq8osFZAySoZ+bKWdOrAclQTP5sFYtlRyMBU61w3WuaB+4YsvJZSWr1zrpttNk7LySQX29+yfjCnK698LPkBIvbBNluxwQse4TsO7IBvhTfgNPjpGOqJQ0nLiRz8K0y16JY5uGilqKlsQBBcPKbclSs0yoLCTGd3pi66KLUdCp2wyCaWWVgu1u2wBss6o6olEjjTxsjYSeWg4T+WVL0y3adOBcsd68JmUkjSDsPNlZk1ypkyHNaT/AKR2TwalM913vDiDgEBP+xtSvV/ptRuho97gbk+i9JqZWw0xJ/NeKdOdZV1HZmxpaAcWwPddNJ1jVV1A5tRTiFx+17HXBXHffZ/FxHX+sOrtRMTHWY02suCldlb2s0dU+qfMbuYfM2Q4BXPOyQuri149I5gtlEOE4b5C6+L2SblVSP2SSSOBdboIy43KFK9ylZNI0krpWSstBwLlI8om4QnkoBWST7UyNgkYbjlCBdSdkloDa6do2orYSss2DJ7pWSDfdAfc8Lg4kg3yjlfsF1Qic6LjKmc8yN9FlrYaSQu47o4wdgUdhYXNsKdlg2yls5AEHKc2KYuuhvZNNMA7lQvdYqZxVeU7SFOmGBdt1QqZCJdo9Vd3eTA7Km+IyTX90lbBC+0fCry8q8+PbGDfss+Q3J+VPOGDyLoLXKNvFkrWuUjXDdes/wDDn2XlVJAJpwHmzW5JXrXXA36dIAvJ6iqioKe7vuPAtynw79N3/VHXKqKjkd4XdxBF1zNRVy1Tt0jiceUX4R1lQ+qqXyu7kkKqOF24YyRz55bvRw8g8qeNrXOu54sVW7qzGKcDzA39ExdpTGxpBYN3qpqepp2zASQ2tjddQGWK3ku1w7FRbw8EOAJJRo266+nrWxadM2m2tkfYOkORtsoKTVnzbD4nhtju0stcfJWZorHzSVdI8YkpXmNx7Fub/wAlVppg7fJbJ+4X7rnvGrM/T0EU0Os0hgkj8NzBujHYlee6npstFM4vA2veQ0+4OQfdd3oep07oqbxpLS7QA7sQBYfml1l06+XTjqFM9skb3+I+Mc7rdv6qXFlcMtVTknlj0807D2TtbtHKdwLSLjlK9jZdvtyejHBQud2TnlRuPmTQG4KdMeUkwOkMog2/dEBZG4Any2QonG5Qo2BA4S2lII+yWgwFkVkycG4SsOmuldMhpwbow3CFrLnlWGNs0ID7bjjBJBCJ8YaFIBY39U0ou1LlAo1HlBIPDU1NPvjGOR6oqlhMbrc7VHQU5bE0k3x6KOrvpSeloOun5KQYU6ZhnNVeZlxdWC5A4gtKGyIohfCJzAClHgpTPACS9NV55Rsss82JJUlRJckBRN+0KOV2eGJsUTchMW4TNNsIa5XrRkbdNldI4NaBe68L1J5n3OIsO3sF6z9U9QDIYKFp8z/NIAe3K8a1CpdJKWjt6KvDj2zL0yJm/vXBv23URFjZXg0fhpH9+wVQsJdnldUQsJjASbogG2sWpgHA8YRBpJuf1QJDBgcbKVkJFhwRlTsia5l0HihjwCLtGFmzLcjpITFPASCYtpHrfn+qki057K1rwPLIA4Dsfb+aqRVH+Iawu8juD6ey9J0PTafUtFpZizbNDI8PacnnFvXGVDlz8PSuGMycjRUbzNPSnyscC5lzbabrtujp/wAfJNoszg4bQYycuaLY/ksbqimfQ1u6naNrmZAwSb2x+QRdC1b6frDTqjafBnPhmQG/bAOMKGd8p5KzoPWPRboab9oUcI2seWVDQftPqPYrzlzS3nB9Cvf62Q0HUNbR1D2yUtU8RvDjazXDBC86656In0GRlZDE6SleLve0X2n3T/H5t9VPk499xwSjPJU0g2kjGFAu6ObRWSsnSTAbOE5Nk7cNQOyUgCeUkk+1aCapEIbZEsoLvZOBa6HuiusBWTJ7pWuUBJELlXo4A5gN1WgjK2Kenc6FpuP0S2tkfZfdLbe90zTcp5H7G3smrFeVl3lHDFsYM9kLpLu4UrT5FOH+gONkB4RkXQSHaFtALe6Etwcp43bx6IrYKSmV91jayhneSEUhLX2t3QSNJZdTybFCXLsFCH5DbXKlDfOb+qhkaGPuFHR0rjZov+ijZm5UbnukBHp3XG6/V69pTpHUNVTuhNz+9Fi380BwfX+ombqjUQTcQ/umgn8l549xa527NhZbmpzz1uoVU1Q4PlfIXOIOCVz8+653crq4yZ00e98ZABIBThhcdxx6j0XU9KUcM8DmyiwkNrkKPWdEdptdJHfyuG5pt9wW/k70f8H6ysKCIOltfy2zhM+JguI8NJ7qzGxpJLMHghA2IuuDhP5F8VUOLLt7KFzPEJsbFWpItpI5T0UHiyZWXosxqvDC4yxtHN7/ADZeldHaxExsELh+8FQ2Rrh3aQQ5pXnlU4x1B8Ii7LgrX6S1WLTNcgdWYhvbPuFPlx8oph1Xc9SRwV9ZUxslYySlnMdr3u0jcxw/mCp9G0yCgZ+0KH96xsTqgxu/9VpG4f1t+i4zrLUHt6gkq9Pq2vpKzbKHMcMbRbaR6g3XR9H6tHJRVMD37XyNL2m/3WH8srmy4sscVJlLdJ2UknUFHBrBL3vuWTMF7gjj9F2Wq1cVN0JUVM0LaiMR+FJuBNxbBI/NVumJKakpKisBtTVgEzWdmvbiQf3/ADWzq+m+PpE9IG2jlDmPjb33M8p/VQk1lD30+b9Yp4Ypt9PGImjEjQbtaeRY+hHCybLQq3zhrY3gNczyPHu0m36cKha1sr2MPThy9huiDbprKRgxdbaUjgWQ2TuNyhvZZAfb7ogMIN3sjGQFm2CAwmT3Q3zayGnSOCn2+6Y8/CASkY25CjvlWYW3IQF2ki3EBdxo3Smo6lpzKmCEujJIB9bLmtJpHTSsa1pLiQAAOV9KdL0DaPpyigMW0tjFxbvZc3JnbelMZ/XTNrYiL7wmlqGyNIB/NcU6KrjZd28ALOqNaq6a4bKbD1S/my+zTCV6Ex29wVtpswLzXTesZoKhrZ/Mwnm67ig1Wnro2uY4ZAPKbDOfbLjWiSopssPupC4EXBUMhvZUt/jIVOzYzOURdZ3CJo8g+EB5KxqORoLr2UchG21lORdQSiyWxqnI21yqziHC3KsTOABVJuHE8qNOTW5Kp6hRMqaWSOQCzh6K+1w3cKGqfaMtAWVr546nomaZr9TEAQN1h+a5uob4pawNs4Gwt3XadfRFnU0pkJDH+ZpI5XP6NRO1LVoIjYNa7zd7gLowusdsmPldNbpWjqRM0TWjjjIJHc/7rQ68qI/xtNEx43Nhu72vwuun6ddLAHU5Y14HlcRkDsuIr+ma6PVnT1sU1QLk+UE7vTK55n+23dljvHUYRoXQRNmODJlQSlsbLA3dlb9Romt6hIJGUErYwLNaewVuh6IqZ5mvrGeGwYt3VMeWRH8VrlKbTqmvv4TDk2JstmHpSuDNrX7QfZei0uj0mnwtbEwC3qmnqKWm3OkmY0D/AJkmXLnkrjxTH288PSD6dxfI4nFzjlUazTI9uWHC7Cu6hoA8jxQ5pxhPQUlLrNNIKd7XP7iyPOz2W44PN5tOiAOTxf4VjpyVzdajgfI4NlLoiAf9TCAf6Lf1PpuvpzM7wXbG3zbgLnKWKakqvxwaT4LsG3dXxymXVc+c1ena6P1A1mjTabM0iojnElr8PAs/8j/ZeoUWtxVctGyQlrvCG14FxcgGx/NfPFPWyv1l1Wxv+Y9znA8ZJXrOgag6HUaGz2Pglju4g3A2tP8A/Vc3Nx+OXS3DjlyS9PNOtqCTT+rtRiMexr5XyRj1BJK5uSznFzcDsFr9Ra5U63qJnqH7w1x2i98dsrHsu7Denn5+w2yj+1qYDKdxBCYoCUySSfUBKRvAUYypW4S3QOUrcFMcohwFgOgPKdxsEPIugDY27rrRpId7wFShbchb+lUpmqY2N5dYDCW3UEeofSnp1lZqjaiaPdHA0kEjuvdmQMYwNDRZcr0How0nRmAjzvaC7Fl110kw/rdqZpI5AWkXB7Lldf6YjmLnxC3PZdmBYqtWuHhHuVvJjLG42vHanTJqSZ7XNOOCrOmapPp8osSR6Lt6ygZUvc5zeW+i5qq0UhxLQcey4e19x0mma82paAT5rDutoTB4GbrzSnbLQzHDgLroaLViXtaTz7pscrPY1HaxnyBC7kqtTVIfG34U5cDm66ZSWCDVDO3CPxLKvLNe4ssyChOLXQMjuwm6nlYHhROcImWuonVSdryPRQVb8J5JLvNgqtUx7hfslta82+pGnCrjgnYbSRuI+QuL6Yk/C6/A2UgbnlpPovQ+r2j8O4PyPnhedDTpXvbV07XFsUrTJbkAp8cv10bDG7eonqujp2FrYnvLcXaOVVm67o2kR+DI09y4j/dZdbp34Kib4VOZ3vaC0j+/osbUtArqbT2Vzt95Yy4CGMEB18Ak/wBUkkddunoVHq8VaAQMkXsAirpwxhIwAuU6YgrGMiM8hLy0b2lvC67UYWv0t0lvMElPHA65qVVJK5kU5be4FuSudm0yudCZ3wzzsdw5ztrSRyLk+y2qCCGp1eXx3EEuIZYXXWywQVmjjTpSHwcgGOxBA7FUwyk9l5MbZ08xoZ6eWIuNAXM9Q+/9l0OkeLR1LZqMOaDktC0X6NFAwU9LGADgADAWlDRso6cAsAcBZLnnL6GPH127LRhDrmlO8aIF/wBrwFxHWmg0um6JUxQss10m8Otz7Lteg3n8TM3scovqVpkH/DVZPa4By0dvhGO0LJ56rw+gp4pKZrw3aeLey6KjP7N0fUqq4AgpJNvsXXaB/wDt/JYdE07o2hhDL2BWn1W86d0iKZ4s+ulaR2uxuSfzwt7yzj2M8uPj+Pufx5vJgn+iG6dxu0JmhejrT5a3ZwMXTHKPsgWMAki2piE22iaESZosE90oPZK6V0uyAEm4skzOE10cbbu55QxcpY9zgLr0z6c6CdT1ePcPJEA4m3uvP6Cn3ysHe4C+lPp102zSNJileLzSsDnXFvdJ7a7qkhENOxrceVWLJgMADgBMTlNRonZGFBJDvabqduUzzYLM/TYzxAPEN/RQSUjHen6K9y9x9lVc87rLn0qxNS0pskbnNH8lz/4V0El/Rd+Yw+GxHIWNV0LSTYd0mWOvRpWdR18kWHHAWvT6gHn7liVdK6JtwFWglfG9J5Vutuu8cOUL7uddZ8NX5Bf09VKa1rYzkfqm8xItvkaAFQqnXaSqprfEe4A4BUJqt7yCe6TyjUjOblBVTbWo7+W6z6txs43WWhwvW9QTC8DFysnpuIEGGJ4c6eA3B9QVY6yl3AtGbLE0KvFJVwWHmDxY37cEJ9bi3HlJXqlLAHUUMbuWxtFx3wq8lDtDmsjNieBwr0QA22wDwrQyALBRu47NRhUunyxvLnMsFemYH6ZNn4V2YHbYnCpTvApZGd3LNm08+ih8Cvc7vvvddtQFs0LSY2uxyuQ1aQUchc5t7nsVs9PanHURlrX2IGQey02o25GRRtJbGGlY1e/cCteoeS0gZWDXOLSboLp0fQcrm1rgTYLU+p9S2HpKobbd4rg381h9FuLKlz3cLvdR0ik1fT3Mq2b2MY6QD3sqY+nHyXxz28D0umIYGlm3PKzfqPWwT1GmQRS7n0tIInel73v/ADstaKR1HpVZU1bi9sWGBxx8LzrUKp1XVSSPba5Nh6D0VODC3LY+V8iZYeMUiiahCMYC7q8wzimSN7pLASQF0k7eUA6Amxsj7EoCCTdAEE54TgYQuKGhGCrEDbkH3VcZKuUzcBbWPR/pj0/HrPUDROLxwjc7HPovpSnp2wQtYwAACy8R+kc0FPJuJAc7717jHOx4FjypY2bPpOD7JYSBymu0d09sZDNNhf1UUxLhhGzzD4Uch2gpc62ImHn4sq7mHcrDHXcQi2i91I4R/lj4UDow4klWS3HKAhZY2M2qpg9pG1Y09FZxtj8l1EjdzbWVKWAG+FLKHlczIXRtsqE88nYldBV0fP8Asserg2A4UrdHk2rQvcBcnnlEyUeJg3VdryCRZQMeWVBJ4ulgsdDG8uYAR2UdTBeM5UVPUtI/7qaSXxGGycrzLrSnEMbng3N/RcMyRwNwbFegddttTu+V5204VePuMlsr07o3qSo1Rr6KqAL4GBzXg/cOOF2ZkDI7rxvpOuFB1DTvebRyXjd7X4XrMgcWlnCjyTVd/Dl5QMlUZJCBfa0XJTSVFIaNz3OAITUzQ17rt9ijnoYZY3Ax82wFN0dPN9Yr4Kutcwu2tBtf1VbTfHZrzXwXEQbY+hXay9L0DRJM7aHg3seQs2WGGkeSHMBvYZGU/wD4G7C8yxeY5WPqQ2Fx9Sj07UmVFSYAbEd+VPqcbdrgRe3dKza90hKHS2Iz8r0svvpNR6+C4fqF5J0nK463HFkNK9eiY00pY7gg/n7qmLh5/b5z+og/BR0tFHKHskZvc1vY+685kNySeV3fX+i1mmdQTireZPGHiQyAWDoz39lxD47OIJvldvFJJpyZ3aFrO905wbKS1ggIyqpWGuhOERwhOUFIZRAW7oRhOMoB+1k4GEye/shpE2UTnXJwjcSo7ZTgbMq/TMvZU4me60qNt3AJMqJHd9ENn/FBsJIOOF7FTT6tSxNud2B2XGfSzSA97ap4uM2uF7IaVhblo/Rc0w8ltye3PRa/XxN/eU7jb0UMnV7GvIkhkDu4XTso4/8ASMqnU6DSVExe5gva3CMsM4yWNOF2MoKhwa26MNvY3UVTGXN5VM5dFntXif5yrIIsqTBtJyi3uLrKUyili0XDAQlwuorE2N0/FluxpI5osq7+SrBOFUlftJU8xFSptwsmrg3NJ/stGdxc5A5m+I/C58u1cbpyj2bXv9isupcWyG3qumqKWxf7rFqYPOcZWQUFLIWwkuObLUp3Xiv7LGkY+4aBYcLXhHhU4v6JyuJ67zSuPqV5sBZejdbv3UpAHBXnhGVbiGjNeWm7TZwIIPoQvZendVj1jSYahp/eAbJRzZwC8ZIstnpjqOTQtS83/lZLCVt+Pdbnj5RXiz8a9YlpnyVVmPdGHN5ZgqlR08ULpoK6pnklDwWuLiLhatJPDWRMqIHh8bxdrh/RR19KyYiQjzYK5nfjlLGfWafpcGrwyVNWfw8jXfu5JCe2OFyOrupm1UlPpzC+QyB0bwLtb6jK6uake5xLIY93Ac5tyPhUmaa2OYyvF5L3GMIh/HH3aWhaXHSQOkcAZZDd59/ZPrUgjDvjCseKaeINPKxNUqXVdSymj8z5DYD3RpK5SN3oSldPWvncBZmd3oF1j+om1GpHT6N4dM/yMDT9ovkn0XC6lqx0PSo+ntKeP2nMN1VL2gYfU+p9EHTZk0uZr4yXSP8A8yR3Lv8AZNOnLl+1dz9SOlI9b6VbPAzdU0DPIRy9lshfM9TB4ctj3PJC+vNCq/xlGWSHc3btz6d14h9Qug6mn1+tk0yNj4reO2EYIaTfHwuvDKOG46ryd9hwo1K8XcBkAm17KI82HK6J2SgJTJ7XJTHBQUkQ4TWSuAgH5SHKZpun4uUNC43KHumc7KMZsU0CaJpWrQsN+FnU4uVt0IDbYU+Snke+fS6G3T0b7eq9FMhDB8Lh/pmW/wDCNPjJLv6rtHHsp8V6bkOKQl1lMQb8qvCPMrRVMmRHE66Ut9pCigeGuJJwU1TOG8LM7NMis7Ermo2subqHxAZC71Css4HuuOK09rIC7PCJzlA52VTcam3KrMbkhSb1A8l0n5pLdhA+Ik3RBloj6q0GeVRuFgUvizdY88e5xCyKikcZL+66CRo3lVJmi5wp6PGOYWNeLp5Ri3ZDV7myttxdG7LStmg4TrZlqUkHkrz0i3deh9buApHDkgrzt17nBuFfjnQpEXChf5Tc2KlYHH7vKPUqcTafFG4+E6eQCwcXbQD8KkbqvQPpcyrqaetZ4pMTNuxhHBJOf5LvCwPaWvBa4cgrlPpHIZ46+QNAaBGMfmV3esUFRLEyWkAErDlp/jC588e1OPk0yTCMtt8KjOxkRcXG9kVRqL4r+LE9jr7be6xa019YHeFC9rf9RUvTrvJNM/U6/dK5jDd3axVKnqHUpe+Bonr3ja15FxD7q8zpypmN5SWNOTjJW3Q6FFSRgBh/7pkMuTbE0zQy28k258kh3SyOyZDz5vVaoi8MgMGQeVrui8NgAAbjgKm+NzpNreUIXKtaj6ji0bTpJpnW2Nvtvyey4uu+oTp651dUvjnqHjbFE0W8Jvp/uua69138NL+zaeS8h/zbfwn0XDskdHcveXyE3NzddGHHdJ73dvRHQ9M1fizV2mRU81S6+2KQgt9wqU/00FbTPqNIrQ9tyRFMM/G664v8bJv3OcTbsey3NJ611HR97oZAQRYB2Qm8c56q++Kzti6j07q2lTmKqoZWu7EC4Pwe6y3Me2Qte0tPoeV19R1NUaq/x6yRokIu0MJAb8BVzVUmoT+FVxteCdviDDm+91aZZT25c/Hf6uYTFoK2dV6enoLy05/E0h+yRmSB7hY4uSRxb1TztLVM0bUzjYFFe3KjceVsAL8qVv2j4UPr7qZowPhFC9StuAbrVpXWICzKXDAtOmGQVLO9Hxe//TBzj0xECcbnLtHzHf8AJXE/TAk9Mxf9bl2vh3fdS425LcBJzdW7qtT2BsrJtdWtZFFgLgACmfCbG5upKdvnJKkmFgbd0mfpsZcgLXGxV6E3iYfZU5iQfyV2mG6Fn/SoYw9C/CgN93CtStsbJNjBbdFxoiuBcoNn7z81Y2WKEsze6JDGIsFA9wUrnKu8rMoXSs5hLiVWqI7XK0NosqdWbXGcJGbrDqmjdu9CqdRVwUsDpqiVsUbeXPNgj1ivpdMpn1FbM2KMC/m5K8I6o6gdrWqTSwTymlvZkb3Y/RNx8dyFzdNrHV+nahrX4dzfEoOHPva5PdZ+sSaFA90WmB8krTYy7rj9FxDrEWI7K1QuJkcbd11fi1OjcfJu6rTkdcXJvdV3kBtuLC/ClOcKKYeV3rZZItn6et/ReqjNFqNPcB52v57C69H1fWaXRdOlra2ZkUbL2Djlx7Aeq8J+k2q/heqaaB+I6oupj8nITdXalX9Q9VzQ1EhbHFK6OmYftYBi9u5Pqpck1knxy12tD13S1eoTz1z4TFKQYqVrm3b8k2yr83WunNlD3RvjiDmt8MNFwCbA3vwvH59PqIJXRvbctNnWIdZKCtknpX0DW3LASx/cNJy34/op3idVnT6F/Dte9znWPpb+SeVkcIJAuVj9J6oa3QKWSVobNCzwpQ034FgVuCLxQXE3S6RrKdFNUTAhvlCyertVg6X0KSoBaa2bywMJ9eT+S6J9QIZA1uMEk+gHJK8F63193UfUsro3k0lNeOIjggHJ/NU4sPKp5Vz7pJaqokq53l8kji4uPcnuo3PycZRPkDfKO2FCeSV2E9HuBkqFz7k+iaZ9yAMKMusFTSWWWx7jaw9EYnLf/wDVAH37JX9keMLtpU2p1cUgEcvhMODfI/RdHS0NLqkYElbRTPdyHwFjh/7gf7LirlSRTyQkOY5zSOCCQkuFErpdZ6O1HT/31NEaqldkPh8wb7Hvhcw9h3ltjccgixC6jQurKqiq4vxFQ4wjkErrNU07RetqX8RSvZT17OJWgWf7OA/qkmVxvbXlAb3BUrFf1fQ6/RKnwayHaD9kgN2PHqCqLbbQb4PCfe+2L9M27QtSnbYBZtKeAtWn7CylkrjHu30wuOm4/TcV3nC4H6XyNd041pPEhH813krw0FTw6Zks0+XKyQb8qhRS7ncK8Xi/Kr5TTJNII/Kb+qCokIbgKSIiQYTzNGyxCTP0MWTI4uPphXqZ5bG0HsFVeweLb2UwJDBYKWHtSrf+Y5Ft2iyggfkAqdzgqSM2jcLKMnBUrwbKs52UtbtG690DmIi4E8oXOPbjukrdozi+OFw3W/XNL07B4cZbNWOFhGHcfKtdddYs6a08xwu3V04LY2X+31JXzvW1s1dVyVNRIZJJCXEk+qbj4/K9p5WJtd6h1DX6gzVk5eL4YPtCxsXUsmbkCyiXTJJ1CbFyjpZRDPtP8XCh3IXXuD6Jm43V23N/sopzdt/UKKkmEzNrubKWRv8AD3SadVy8sQ6NWSafM2rjcRJTTCRlsWIsbr0LVoKZ/WVfLhsVm1LXD+EObu/uvNIBaWePne2wH910W+sn02WoqJtjHRtiD7ZeGi1gPyU+THdb8aW2g1TVzX69Vz0loSWBodH/ABWxc+5Wl0Lp0lVV1c0rCWTQODHuH8QsSFz1LAfsjjILiAc5JXfVDajTKKHTqGQRvoKN9RUG3L3geX2Us8tfrHTcLJ22emqkadU1EYddhxtvyu7p6hrqUPH2dvY+hXjfTFeair3zvLzyu51Xqym6d0V885D5ZBthgvbce35KcxrmzyjE+o3U40ymdp8Eh/H1YBkcDmNnYLyckwxAEjccuU1dXT6tqM2p1ZvJM4uA5A9B8BVJpN77BdmGExiNqFxLnXuopJC0Ed0ch2N91Wy4klVkSuR91+yblOknIYCyPbfuhRjgIBtvuhPKkUZ5KAR7LV0LU5NPrg8facEXtdZe3F04NyCMWS5YzJsr1Cj12g1Khl0zUoGT0zjuFzlh9W+hXIatosMDJqrTak1VLEQJA4WfFc43eo91lvqTTwR+G/zuyccLV6UqmnXRDUHdDXXgla44O4YKlMNN6UqYBpxx2C0oXWsqb6Z9FWS0suHwvdG75BsrURuQltPi9m+lcr3ae9l8byR+oXpUoPhEnsvMPpW+1E//APIf6hemVU1oHADPyo4+m32koCC+wV57TuWRoznbyXLZc8bluwr0LrOsVanKx2SvilBaLq66fc0Xx8oucsEiKUfvbj0ViOK8SGGITeb2WgyMNbZGGNt23Kxz79RjgrzA4kOvjC0m1DAzc4hTT6dBK7xXMaXDvZcJ1fq8mmRmCKTa44v6Bbrx9jcydPqHUmm0cRMlQ3d2aDcrLo+pKPUJS2J4v8rxSu1GSaYlz3HPcrU6Sqz+2Ymlxs4pLybNMdPab7xccKrXanT6XQT1VU8MjiaXEk8nsFtwU8TKJsjiLbNxPpYL53+p3Vj9X1aShppSKKFxaA0/eQeU/wCPZPJynVGvSa/rVVXPJLXuIYL8Nvj+S58m5SL8lCTyVfGaiVoCUNk97prpgB2CknIuUx5QCY50MgeOLrWa8Ss9Vlxhri5ruDwrdM7wHiN/B4PqirceXQcxVQf37eyt1FfUSeE0SeWNgaB6HuoK1mwh4z3QPG+xP3drLLNtx5MsLqOp6Wia10+s1X/l6MARtt98h4aFZ6krJ9O0o0s5P7T1J/j1WftZyGK1o0unM0uCaSYO0/TR4kwcLGWdwva3oCuU1fUJdV1Kesld+8lcSPYei5Jjcs3blnue1nRtShpH77gAjGVR1fVZtf1ATykiJjdrADwFnPkw2GMA2eTf0U5jMUTWNx6rpxwk7ceV8qCSUHDRYDAsq73CMe/onmkDLhmXf0VcXdm6pIlaTrv5QgWR2TbfdNpMtt+6E8ot1sWQnlaBbccohwmHAToBKM8lSIbXuUA27Fk7cBAeUQ4QCy888Cys0ZDaphuQ4G4IPB7Ku3AKJhs8OB90ljY7nXtKc+jg1mHcWyN/xTbX2u9fdYjZCLX59l1uk6rF+ztOZOQYavdTytPG4i4P8v5rma+mbT1F4SDTuLg3/lcDYtPwuebVlj036XV4bFJCRncTyvUnuLo8rxT6dVbKeqcHXAJXsD9SgMQDTckcKePVuxY1dOs6wHdaZbY2WXpTw4NdawstV0jd3KLiIq0kLZZQSrVTp7Zha5HwoKS8cl7K1PWsgALyBf3TSTXbO99JKeEQRBoHASkqGsdYkX+VRl1qlYC3xW3t/qXIa5q875t1K43PACzLmmM6Ewt9u5mq2iM2PZeRddh0lUZS64JIA9FsRatqfgAVHlPuuS16aarfuc7vZRz5LVuPBz8dAKqVsYOStSn0qTT66nkjuNrhcqPRG/8AiUTTyV1fUJZp2kSV0mAxuO2VmPZsumd1x9QpqPShpFFPtley0xByAvFKuoL7HcT3ycqStrX1tVJVSuJc8km/v2WbI4kn0uu3DGuTIQddEctUTThGHYVCmTJ+6ZDSQkZRJrIBhhW43CVrQ8+YcKrZO0ljtwORwg2N0t1Dz4Tm28trXQxktiBvkiyYTbgbDHcJo/OC0fwm+fRDcr3sTnv8LYHkNBvtvgn3Ci3uLLXse6N7wDa3KFjN7iSbNHJWyQTK0dLCG7pXmw7XUdRV7htZ2wShnqDJ5G4YMfKgAARIzzCBdPwnsnOQm0UhwkkktYjPJRbccoTyUY4CAccJJJIBJuAU6BxsgEBlFZM3i6JANbBSGD8JybICcrNNbrK6Oo6dMLbsmp52P5/hOCU2j1prK6Skq3/uqx24E8Nk5B/sVlRn/DVB9Wtb/wDtdQQv2Pae7TfHyp+LZXcaPVP06ueH4c1+14vwV6houuUkwYJJgDYcry7UmGobS6nG3FZAJHW4Egw4f3RMdUxR+JHIRjGFy3HtV9L6ZUU8kbAx4ItyFecwX5Xj3041uvrRIyV5cIyAvVmVbQ0Bzspcs9dNktVK3Vo6Nl3utj1XAdYdWSTwCGmn2+7StXWJGVsLru9e681rGs/GPY7IDsKGWdtWw402i1NdVamXvmkcwHNyu8pdUp6aojZO4cDlc3o5pqWMkketisvXq+I1AdG+xHok3bVPCPQdW1alljAhIc/2K4isqwZSCcB11X0ur8SnL3OJKw9QrHfingOxdVmO2YzTotJlZ+2ICD3ypPqrrjRpVLpsbx4j/M5t+AMrn6LUmadMKyQ3EbSbX5PZcdrGqVGrajLWTuu+QnH+keivxcfaPNdKMjvIPcKC91JMe3Cgau3GacqQYuETDcIbImCy3QOlZJPZKApJyM45StgYyex7/Czqe2+Nvowybd0hm+RcdrrpdE6J1fWnNeyH8PTnJmn8ot7eq9E03o7QdKp2xyxtrZ7WdLKLi/sOwUs+bHH0rhwXL28XadvmunbJ4cjrZ3YXcdV9N0AldLQsMDs3b2/JcLUQSU79sjS0jj0KfHOZDk4rjUhvycBRyPLxsbhvf3UZe6wu66cEgKkR9BPlwnScLm6QymjCSRLV0PQp9crfw8b2wtAuZHAlo9BgcrMspj3T443K6jJsppKSeODxnRPDfcfz+F0Wr9G1eiNp5KmeF0E1gHsOfmxWtqUMVN0/SxeOyqE8Xhlt7OYBkZ+VH8svcPOHLerHn22/dOOPhdQ7ofVhp4rAYCDH4hYZPMAuYIO70tynwzmXomWFx9h3eyJCeSiHCpshKN2TZHfCjvdyAkaLNCIDCEcBPc+qAB5zZNbvdOW3N7pX7ICR/wC7pWs5LnElRMbcnPKT3lxHsLIo8BYHcdNTCr6Xq6R43PpJBPF6hvcJ31sXgjaRayodD1Qi1xtPJmKdhY4etxwreudPVOlRvkGY7mw9uy5c5rJaXp0f0/6hpNNqJ4J5Ax0rrtJK9NZrbJmh8bg5p4N18xeK9r9wcQQbgrpdP6yqaWjZD53bcXulz4be4bDOfb1DWdL1amke+m3vjN1xc8dSJnGWN7TuyS0r2/R9Z0+qoGPfNE1xAuCe6fUJNJlp5GmSA/ouTwXnJp4TLVPYwtEtsLPu+aVrd28u4XZ6xo9BJWvey1iTwVQgoaKmlZKdvlN+VWTRvNo6RoNWzTvEMdri647VY3xahLHI3a4OPK9WpepKBmnlgNseq8v6urYZqqSeM5JKMP8ARLl9uc1KsL3CNrsNwbLOHKDeXEk8lG3hd2PpyZ5W1FOfMoxwFJIL3UV7KkKIE+qkaVE3OUbTlFCWyuadptVqlT+GpI98m0utxgFVG3dwPbC9J+n3TtfSVTtUqojC10W2Fjjl4PdR5M5jFuHj88pGL090NV6rVSR1D2U8ELv3pJu4/AXfxdN6NRGOOClia5otvOXfJXO6trf7B12WWIHw5WFpA7nsuYquqtVlrA+Lylp4Jvdc1ufJHoXDj4b09ibQNkaCC70B3HKlGksbggke5XlMPW2tMYAWQ++Tddro3X9G+njjr7xSOsCTxdRy48j4540eudNR1MbnRl0cg/iBXC6n0/UtZaaPxmjuBYr2BtRT1rAYpGuDhcW9FRqaG4cHMBb7rcbliMpMvbwGq0mSF7jG07f9JWe47cOFj6L2eu0KCaVxDLfAXL6l0j4jXER39LBdWHP9OPl+NvuOAukB3V+v0eqoHHcwloPICoAk+lhgrpmcvpx5YXH2JuStvT6menow6CWWMMducInEXPYrFYByTYcra0bxo521LIxPBG7a+Pi4cLFJzTeK/wAbKYZ9upq2VdbHA6qqm7orNdIyMuDdxBz7i9iuk1vQ59WpWtgZslY0NY1zBHutwe9v+yGl0eoklmibM39nVBHjRTShhYAfK+Mk84W057qMQRy1TGUlyyN45da47/OP+64/WPTs5ea3KaefazVa9pLm6VUP/DtbA2+A7eBi97fyXC1zzJVySWA3OJ8uO69E64r/AMRFTimBmlmY4B17mNjScFeavdveTzlX+NOu0Pk5yyT7Nsxe6bd7It2Co106cI/4FGPuRF1m8IWZutCUcJJDhJACVH3KmFu6jLcmyAFSM4Q7SnB2iywNLRKr8Fq1LOTcCTI9l2/XmrugbFTRt3NnhEgkvz6rzmNxD2Hixuuw6ivqHSmm1tyXU7vCc7/lcBb+ajnN2U+Nce43JSD2tFsoST3Sv7KtxJLWyzW65gs2oePzUo6h1Et2/iX/AKrIDXEgAE3V2n0+aUXtYKVwxi0tHLrNc4ZqH/qq51Oqd90zj+aOooJouW4VXwHnst1iP2WmahUf+s/9VBVVUkx8xvZEYvCiu5ViblNMZS20mm5R+JYWsgAskt1UxEXULwpkDmppGomutiyLtfiyAixWroGkT67rNNp8B2uldYutw0C5Ky2SdiS11P076dGsakKypi3UdKNzj2c7sF7FUeHFRlz3NYGi98AD2Ch03SaDpfRI6KFw8KEeZ5xvPdxXnHW/UYq6o09NK91HG3Ow23FednvkyepxScWO/th9T1kNbrRMbw+KO4HuVz7pbPJBIB4wmkmhcTtcRnv2Rx0xkY0xuBA7Ers48ZI5+TkudQiYsLnDJ+UbJ3EXOb5IOUE0D2eW2bpmuZALlu4+/ZNqJ+VdBo2u1+luE0NS4M7scb3C7ah+olPOGx1UZa633A3C8lkq3PdcNDR6BRtlcCSHO+L4U8uKZH/PY91/GwVkfiwPDgcggq7RxxzDa8XPdeMaRrc+nSsBfeJ9sX4XqOjapHO1jtwu4DuuXk47i6+PLyi7qPTsVQ0kRg39lhRfTiiqqg1EsLxHE7c4Nxu9l3lLOyZ0cbXBzndl0cNOxsQaABbn3WYZZQvLMbO3h+u/TZk0sk2nP/CvIv8Ahy24HsDdef1FJVaTXOp62FzJG4s4Yx3919Qajpnitc6NvmIuvLvqVQtHTbKmWH/ExyBgktm3p/JXxzt6ycdmruB0Tq2im0bTmTVrIjTx+HJE+RrTj5GQqurdT0Gpad4THMbast4VxhmbFpGMfC8udzgAH1shJs64v7qs4YX8ve2zq+sPkq5/wkj44n+Q7HYcB/usPdc8WRbdwscj3QllirYYeM0nnl5XZ+yA4Nk+4hIZN0xCOQna2w5St3Th2EAt1sWS3eya183TIB7pbkySAfcla6ZEDayAcYGCut6YqG6lpddoczheWMmG+fOOFytgpqSpfRVUNREdr43hwsebJMptsquWG7gcEO22PN1GeVp626F+oyVNMf3NT++Y0j7Sckfleyzceq3EOw03SmPpDIbEgeioy10lNMYwLAGyn0jWPBAjkw3urFf+Eqh4jdt1zbu3RIour3TNs5oKVPLCSd4AVSUtaCGnI9lR3u8Q3uL5TybZllpY1CZskxbH9gNlRH3Ir5Kb+NWx6Qt2GQ2SacBPJlRg2TMSh3snUYHe6W5DTOHK7f6UN/8AnNsrjtZFTyPc7sBYBcQTddN0hNLSyVbmnYJohET7Xypcn+atwTeU29C606lZXu/B0RcaWM3e/jefT4XDP2vZJTys8OZnDjw8dgp9SroLhkDmubG7zn1seFHI6r1KWprmUjjE0gue1uGj3XJjNdu3LvqOXfEfFNxi+flWqene9thYWbuweAtTUKajij/ERhxkf5tgHlB+VnU9XUwOBY8M2gi7ABddMy25csNX0gqpZYXBpduA4wqkkxlz68o6gySykyOc8k8lA2ncRfCeEsv8R7s25KljhfJ9jSVfo9OJHiPAv6Huuq0vpqoqohJDEQ09yEmXLjitxfHzz9uLnjfHCL4+V2HRpnlJkmktAzj3WT1BQv0+rNJO3a85uoKSunpoQ2N3kOLqeX7xTjv4s9V6Q7UNlRv0+oLZg60bRkutyvVdOqJJdPgkmG2VzG7h72yvHujKVjJBXTWdIR5Cc7b/ANV6nS17ZWNAPdcturpvLnMr02Q/JzyvPvqyAzpCQGx3Sttj5Xb+JbN+Fwv1emYekadveScD+RVOP258vt4JI3KiaLkqZ5u4n1KiGCV34uYQFkzhi6LshdwUzFc8pDlI8omC5QBtOE2wEpnHaCE7eAgHtZNsJ7pG4TXcgEWEd0rYReYhP2sgI0twwnLSUBFkBKHXSNr37qMOA7I2Hc8Y5KyhNUHbHS7u7ST+ZKqkm6v6oAypZCP4YmAfpf8Aus9xyUYtrsY9Lpw0bnDhWYqCjBAc4fquW/G1Fv8AMKA1Mx/jN/lc347/AF0/kxjtPwemsjc5xbgXXG1sjH1cjoxZlyAmE0pBvI79VC611TDDROXOZejgYTWzdODhC82FwqyIGc654Q7fdRkkm6lbcgYWgr9k+0cotqVrJa0wYO5XWUGlT0NNTid2ySoi8YAj7WkXF/lY+i0TKrUIXS/5PigHHO0XK9Ndo1Vq2m6hq73bLx2pIQ3+FuBf8lzcvJrp2/H4vtwVHEwR1RdE58rgBHnDTjJ+V650IKP/AIdZE1rS4/5oI5v6hUNJ0OgqOk6UCnaySSMNkePu3cG5+UWl0MumPaRITbBtgELmzz36deGLVq+jNHqpnSASRhw+xhG39LLLn+nWjuJIdPf/AKh/st51ftFwL/Cqv1l5ftELz2wk87PSvi5Wf6fU0LiYnfG5t/7poehYnOHive72AAC6t1U54DnxvHtbhA7UNh/iPoNpuVnnl/TSRnUfSWm0UgmdCXlv+p2P0T6trkOmhoiYGRxi5LbDPpZPW1VdVeWKnc0erzb+SyZOn5a+QGqkJHo3hEy77U1/HD6vqH7Z1FtXOHbQ42ba9/zVeWjay8kd9pvdh7fmvVKTpqipw0OhYfcgKPWtI0o0TmyGKOSx2kEK05L6c2fDje7XnemavU6beLeTE37d38K7LQep/F27nG3PK4vUKVhpHYJmBBaW2sR75W90h09U1DHzOkjtGLGO+QeybOTW3LZI9b06t/Exgng+65X6vNH/AArSADAqBn/2krd0mllpY2teeFhfVnzdKUw/+4aT/wDxKTjv7JX7eGlqiLc8qUqM8r0Ppy017BCci6d3KY4C2XZUB5KNg7oCcqWP7UwBJ3TNcnk7oAgJuQhvYpNcntfugFuRDhRnCIOFkASEtv3T3ToAPD908YtK0AoibI6ZofVMZ/qNll6jYs6yzZqj23vZrR8+ULP2LY6gjEeryY/+mx38gswMxysw7bYPZfhIsI5RNdbsiLrpTaR3sEJI9E0hsbILk4T6ILcEL3XwkRYJBm43utYTWEqUCybI7okNNdCTkD1T5vyo2nc8e1ktod9S6e3SuldG1N7L7qx++/cOA/2/mvVqSpp6jT2OgIMJYGgdg30WFSaS3XPpa6kYzdNHF4sNhc7mj+9rLg+nOqZtOtDI4+GeA717rg5Mbk9P4+UmOq9NpIhQ076eJ3kLi4e1zdRTyAEm9ln02vUtazeJGsJ9ThQVU08x209pHEYazNvn0+VDxrr3JNrc1dDCMuv+azpuq6ekuHMFvUvAXJ6vVSsr20U9c2GZxO4Nbu2H0OeVyFbI987ozOZLH7rc/kr8fBv25eX5Ex9PQ6z6lxwgimhDnDA81x/RZjPqbqznkikpS3/mBv8AquGDDewAyrUEX+HdJ72C6JwYRzf9HJk7D/4mVu8kUELXdyHnP8kn/UqrdGbUTWv7ESf9lxTWXYTfumLBtK38OH8L/wBPJ/XQVPXWuTghlQIQf9DcrFqtSrq12+pq5ZHXvdzlUv7JxlVnHjPpHLlzv2t0Fa+nmbuIcz7SHL3LpbSYda0qk1PSKk09ZAxsVXAHc2AAdb3tdeB2yD6LrulOsK/RepKWujcHMLGwzRDDZIxjPuPVS5OPcPjnX0SylaADb+S4j6rtLekWEtz+IBH6Feh0FbS6tQw1tFIJYZm7gfT5XF/VuBr+jGv4LZhb9CuaTWSj53cLEj0UfdTPF3H3URFl2/TlodubpEXTpJsWKz2kOujbxdSkAjKDba4umCN2UKMt90JFkAyO+ECe6AcobFFdLvZAO26fd7J7IDyUA7nWF1a0mPxdUgH/ADjlVDkLR0NoGpwuJ+0/qlz9NjU6rjDNWY4WsYh+eSFgg2AC6Lq0f4inkxbaRb4N/wC65orOP0aphhMXgdk2UxbdBguG43Thnun2pXW7TCfRJoskkmYdOTYJkjlAP7+yibhx/JSKO9iUumz2+gPppq7G6HDG4jygi3OCuZ6z+mtWysn1LQf31O8l76YmzmOJudt+QuW6H19mmVRZNIRGR8hd9X9eB0X+GN9gAD3m+fYLlv610Y1wOjaJrQr2R1FJPTQRuBmfONgA9ieV0+v9Z0WlUUlHpbYjK3ETYxdrD/qc7+M+gwB7rI1zqGTwrySunrZfMdxsGg+y4y5mqru8zybuIWzDd2rc7Ojse4+LWSuLpXu3Fzjck35VEOLpXOPJVuueGhsTcNCqN4K6cY5uS9iLtue6vvvDp7WkWNgVShj8aojYOOSrmon/AC2juUt9m4v82oGizAPZAe4UpN3elhygdc5WxFWPJRNQuFiUTbpwJW6K+4uBtYWCqd1oUzQ2AHucpMvSnFN5PTfpr1tDoc79P1KZzaGXLX8iN3+xXcdfsbqvQdTWRPa+AEPYYzuba3qvnt7w0G4vflW6LqfVKein0plbKKKYeeG+PyUPx7u1bYy3GxURRPdc/KEq2nNTJJJJsWEmsnSTADgoy1SnKYjCAgISUm0oCLIBgUe25BumHCLd7IAkB5Kfd7JnZCAa6t6c/ZUsPHmVMZNlIwljwR6rMvTY6bqMeLDTPBv939AVzR5WpX1ZfptNfkucOfgLJ3JePqdtyqx+SX5KbYltCw+0VsKJwsbqd2FE9lxe6CUF7pIb2NkTTdUjDpJ7JkMMge2x55UiGTsUNKObwvt9VoUuqvicXFjXG3lB7e6yVI120XtlJcZW45WLc9U6Que513O5cVJRt2U7pXc9iqsEfjPyrVXII4mRNwbXKX/xWWybqhLIZJC71Kft8qNrd1lKRYcqm0d7q3pkd3PffIwE9Yd1S1o7BT0DPDpw7neT+SqvO+scfRT3uujKePGWzHOVG6TkEZClceQoX4CaOdE7KdpsEO72T34TsG3zOAGCStK+1oaOALKhAy8zTfhX7Kebo4Z7qOYeW6pMcBUj5VmpeWhUwf3jXe4K2MzuqmdlyZE8We4e6DchGkkmunWxhJrpXTJgSSSSASBzCUafsgK5BBT3RuZ7oLWQCS3BPtQEZKAcGxJT7s8IU7RcgeuFlC5Un/B0zfQud/NUlbrDiKNuS1mfzVRZBWqMi6EomgtFiEjwk2ohfyhuLWTvxdRbkxdme3NwhabJF+eEF8rYxNfhMga5FdMDoZPtRclDJ9qGIUYbcBDZTwsL3Cw4WU0m1ulj2i/tdZ9RIZJ3Ov7Baz7RUbn+1gsU8n5SxXk6kiWNE7sPdM0eW6KNm6Zov3W1HH21oxsiiaOwus8H/EvPutF3lf8AAsstrvM82/iKXHt0c3WMiU5yoJbqUHN1FKbkrY50KIZIQo2iyasXKVuHOVknF1FTNtTA+pUo+0hJXZxzUVKl1wqnopp3+Yt91EBwmiGd3VmQDdf1F1FZFuvG32wmHCwlCnum7pJtFJJJJaCSSOBdNe4QDoc35SSQDHPdNt90SSAjLiDZD3TnkpkAlJENz2+7lH3ViOzGOkvxgLNAFQ/fUPI4uQPhRJAGyexW6DrepNGk0LVJqOX7mOtf2Kw/EC0uo9fm17V5q6Vpb4hFm34ssUuso4+lKKR/OFDyjOUxICpIRGQmsnJumumB7WHKcFN2Qg5sgDafMimwAhHqhkfuNrIYa3Cu0bSMeqrQsLnBacDGx3c7ACXKr8ePe6rahMWlsIHAuRdZ9ru+cqWeXxZ3P9ShY3dniy2RPPLeSUeVilo2b6ph7BRH7Vb01l5HO9BZZl6bxTeUW5SQ8rKaR5zfkla0wwfhZMYvuFu6TBb5CUfYPhVnHzH5VnhtlVd9x+U0cwVIPtCjRg8JqI06cfuWt/NO9wYCObp2+VjWjsAo5LAEkKUds6xUZWZLigBupJTcqLgqrly9pGjyuymDuylYMWUDhtcR6FLC0V0roN3siHCcp7pXTJIBybiyYcJJIBJJJIBJJId2eEABGSmRHlLaEAgBuA9VPL+7pQzkuddBGwGVvsLopnB9rYwtCE8pJ7IvD91jdCMt+yEuugSul8W7FuKRN0N06Zhkk9kyAe6drQm24ujbwEMO7yhMyJ0mQEMjr4WlAzbBEfUJcrpXiw8qCGINYCefhNUy7YA2/wBxyFbc3yEjPssupeHPsO2Es7W5NY49Kykh4KjUkeGn3VHIM8LR01n7ou9Ssw8rYo27KdnuLpM1/jz9hTfaT+Sy2cn5WnMfK78ysuLue90sN8n2NxIByqxySrMrSGfKqp45zIm5c1CiGCMrbBPbacyzQR6KtKbNHqrLXb6drgeypvbudnspu2/5VX5KjHJUzmEEqF33KjlyTN/hKGcWO4cHKPhgCeVm6Bp9ElZrpVBui3W7IQ0pKkpBbvZEOFGi3Y4QBId2eEt3shPKALd7Ihwo0W7HCAW7PCE8pHlJAJJJOG37oakjvz34T+C4lXIYAGNB5srIgA7JPJTxZrad1+f5KyykO0Z/kropxyrAa0ACynczTjcxZKydJXRNZK6dMgFdJJJAEMiyICw+EI5Rt+8ICM5OFsQRk00WeAOyqU0bHSm7QcrSttAAwFLOuzgwkqvVTCCEgZcVikkuJ9VoV/8AmH24Wetxc3LlblohkqZos1RM5Uw4VEzBu5wz3W2xuyJrb3s2yxY/81v/AFLbd/ZJm6/jT2ryuuCPkLOjwbdye6uycO/NdF0jp1HV6bM6op45HbjlwSW6ZyY+VctMfIB3GFSPJXS9QUFNSXMEQjO8/aSubd9x+VTD0585q6MiHZCiHZMStSkkBg2ke3KYsycqGk/iVjup2O3C7xinN5SVXOTdWar7lXamRznaQZt7K0yMSwvANj8KsFcpPsKWmxxZpG0kemEHdTTi0r/+oqFPihSSSSWsJJJJAJJJJAJJJJAJWKSDc8udwq/cLThFom29AlyppO0wxb2Unim6jTqS+kgkcfZSh1hyqpJAwgufVZov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3" name="矩形 22"/>
          <p:cNvSpPr/>
          <p:nvPr/>
        </p:nvSpPr>
        <p:spPr>
          <a:xfrm>
            <a:off x="755576" y="2931790"/>
            <a:ext cx="4245714" cy="461665"/>
          </a:xfrm>
          <a:prstGeom prst="rect">
            <a:avLst/>
          </a:prstGeom>
          <a:solidFill>
            <a:schemeClr val="accent5">
              <a:lumMod val="20000"/>
              <a:lumOff val="80000"/>
            </a:schemeClr>
          </a:solidFill>
        </p:spPr>
        <p:txBody>
          <a:bodyPr wrap="none">
            <a:spAutoFit/>
          </a:bodyPr>
          <a:lstStyle/>
          <a:p>
            <a:r>
              <a:rPr lang="en-US" altLang="zh-CN" sz="2400" b="1" dirty="0" smtClean="0"/>
              <a:t>on the edge of adv.</a:t>
            </a:r>
            <a:r>
              <a:rPr lang="zh-CN" altLang="en-US" sz="2400" b="1" dirty="0" smtClean="0"/>
              <a:t>在</a:t>
            </a:r>
            <a:r>
              <a:rPr lang="en-US" altLang="zh-CN" sz="2400" b="1" dirty="0" smtClean="0"/>
              <a:t>…</a:t>
            </a:r>
            <a:r>
              <a:rPr lang="zh-CN" altLang="en-US" sz="2400" b="1" dirty="0" smtClean="0"/>
              <a:t>的边缘</a:t>
            </a:r>
            <a:endParaRPr lang="zh-CN" altLang="en-US" sz="2000" b="1" dirty="0"/>
          </a:p>
        </p:txBody>
      </p:sp>
      <p:sp>
        <p:nvSpPr>
          <p:cNvPr id="24" name="矩形 23"/>
          <p:cNvSpPr/>
          <p:nvPr/>
        </p:nvSpPr>
        <p:spPr>
          <a:xfrm>
            <a:off x="755576" y="3363838"/>
            <a:ext cx="4248472" cy="461665"/>
          </a:xfrm>
          <a:prstGeom prst="rect">
            <a:avLst/>
          </a:prstGeom>
          <a:solidFill>
            <a:schemeClr val="accent5">
              <a:lumMod val="20000"/>
              <a:lumOff val="80000"/>
            </a:schemeClr>
          </a:solidFill>
        </p:spPr>
        <p:txBody>
          <a:bodyPr wrap="square">
            <a:spAutoFit/>
          </a:bodyPr>
          <a:lstStyle/>
          <a:p>
            <a:r>
              <a:rPr lang="en-US" altLang="zh-CN" sz="2400" b="1" dirty="0" smtClean="0"/>
              <a:t>crossbow /ˈ</a:t>
            </a:r>
            <a:r>
              <a:rPr lang="en-US" altLang="zh-CN" sz="2400" b="1" dirty="0" err="1" smtClean="0"/>
              <a:t>krɒsbəʊ</a:t>
            </a:r>
            <a:r>
              <a:rPr lang="en-US" altLang="zh-CN" sz="2400" b="1" dirty="0" smtClean="0"/>
              <a:t>/ n.</a:t>
            </a:r>
            <a:r>
              <a:rPr lang="zh-CN" altLang="en-US" sz="2400" b="1" dirty="0" smtClean="0"/>
              <a:t>弩</a:t>
            </a:r>
            <a:r>
              <a:rPr lang="en-US" altLang="zh-CN" sz="2400" b="1" dirty="0" smtClean="0"/>
              <a:t>;</a:t>
            </a:r>
            <a:r>
              <a:rPr lang="zh-CN" altLang="en-US" sz="2400" b="1" dirty="0" smtClean="0"/>
              <a:t>弩弓</a:t>
            </a:r>
            <a:endParaRPr lang="zh-CN" altLang="en-US" sz="2000" b="1" dirty="0"/>
          </a:p>
        </p:txBody>
      </p:sp>
      <p:sp>
        <p:nvSpPr>
          <p:cNvPr id="25" name="矩形 24"/>
          <p:cNvSpPr/>
          <p:nvPr/>
        </p:nvSpPr>
        <p:spPr>
          <a:xfrm>
            <a:off x="755576" y="3795886"/>
            <a:ext cx="4248472" cy="461665"/>
          </a:xfrm>
          <a:prstGeom prst="rect">
            <a:avLst/>
          </a:prstGeom>
          <a:solidFill>
            <a:schemeClr val="accent5">
              <a:lumMod val="20000"/>
              <a:lumOff val="80000"/>
            </a:schemeClr>
          </a:solidFill>
        </p:spPr>
        <p:txBody>
          <a:bodyPr wrap="square">
            <a:spAutoFit/>
          </a:bodyPr>
          <a:lstStyle/>
          <a:p>
            <a:r>
              <a:rPr lang="en-US" altLang="zh-CN" sz="2400" b="1" dirty="0" smtClean="0"/>
              <a:t>galoshes /</a:t>
            </a:r>
            <a:r>
              <a:rPr lang="en-US" altLang="zh-CN" sz="2400" b="1" dirty="0" err="1" smtClean="0"/>
              <a:t>ɡəˈlɒʃɪz</a:t>
            </a:r>
            <a:r>
              <a:rPr lang="en-US" altLang="zh-CN" sz="2400" b="1" dirty="0" smtClean="0"/>
              <a:t>/ n. </a:t>
            </a:r>
            <a:r>
              <a:rPr lang="zh-CN" altLang="en-US" sz="2400" b="1" dirty="0" smtClean="0"/>
              <a:t>橡胶套鞋</a:t>
            </a:r>
            <a:endParaRPr lang="zh-CN" altLang="en-US" sz="2000" b="1" dirty="0"/>
          </a:p>
        </p:txBody>
      </p:sp>
      <p:sp>
        <p:nvSpPr>
          <p:cNvPr id="26" name="圆角矩形标注 25"/>
          <p:cNvSpPr/>
          <p:nvPr/>
        </p:nvSpPr>
        <p:spPr>
          <a:xfrm>
            <a:off x="7092280" y="1491630"/>
            <a:ext cx="1512168" cy="432048"/>
          </a:xfrm>
          <a:prstGeom prst="wedgeRoundRectCallout">
            <a:avLst>
              <a:gd name="adj1" fmla="val -85179"/>
              <a:gd name="adj2" fmla="val -8615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simple</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1" name="矩形 10"/>
          <p:cNvSpPr/>
          <p:nvPr/>
        </p:nvSpPr>
        <p:spPr>
          <a:xfrm>
            <a:off x="179512" y="267494"/>
            <a:ext cx="8749480" cy="954107"/>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err="1" smtClean="0">
                <a:solidFill>
                  <a:srgbClr val="188582"/>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188582"/>
                </a:solidFill>
                <a:latin typeface="Times New Roman" panose="02020603050405020304" pitchFamily="18" charset="0"/>
                <a:ea typeface="楷体" panose="02010609060101010101" pitchFamily="49" charset="-122"/>
                <a:cs typeface="Times New Roman" panose="02020603050405020304" pitchFamily="18" charset="0"/>
              </a:rPr>
              <a:t> invites Harry to have tea with him after class on Friday. Harry goes there with Ron.</a:t>
            </a:r>
            <a:endParaRPr lang="zh-CN" altLang="en-US" sz="2800" b="1" dirty="0">
              <a:solidFill>
                <a:srgbClr val="188582"/>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1"/>
          <p:cNvSpPr/>
          <p:nvPr/>
        </p:nvSpPr>
        <p:spPr>
          <a:xfrm>
            <a:off x="251520" y="1491630"/>
            <a:ext cx="8640960" cy="1200329"/>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err="1" smtClean="0">
                <a:solidFill>
                  <a:srgbClr val="7030A0"/>
                </a:solidFill>
              </a:rPr>
              <a:t>Hagrid</a:t>
            </a:r>
            <a:r>
              <a:rPr lang="en-US" altLang="zh-CN" sz="2400" b="1" dirty="0" smtClean="0">
                <a:solidFill>
                  <a:srgbClr val="7030A0"/>
                </a:solidFill>
              </a:rPr>
              <a:t> is a </a:t>
            </a:r>
            <a:r>
              <a:rPr lang="en-US" altLang="zh-CN" sz="2400" b="1" dirty="0" smtClean="0">
                <a:solidFill>
                  <a:srgbClr val="FF0000"/>
                </a:solidFill>
              </a:rPr>
              <a:t>simple</a:t>
            </a:r>
            <a:r>
              <a:rPr lang="en-US" altLang="zh-CN" sz="2400" b="1" dirty="0" smtClean="0">
                <a:solidFill>
                  <a:srgbClr val="7030A0"/>
                </a:solidFill>
              </a:rPr>
              <a:t>, </a:t>
            </a:r>
            <a:r>
              <a:rPr lang="en-US" altLang="zh-CN" sz="2400" b="1" dirty="0" smtClean="0">
                <a:solidFill>
                  <a:srgbClr val="FF0000"/>
                </a:solidFill>
              </a:rPr>
              <a:t>honest</a:t>
            </a:r>
            <a:r>
              <a:rPr lang="en-US" altLang="zh-CN" sz="2400" b="1" dirty="0" smtClean="0">
                <a:solidFill>
                  <a:srgbClr val="7030A0"/>
                </a:solidFill>
              </a:rPr>
              <a:t> and </a:t>
            </a:r>
            <a:r>
              <a:rPr lang="en-US" altLang="zh-CN" sz="2400" b="1" dirty="0" smtClean="0">
                <a:solidFill>
                  <a:srgbClr val="FF0000"/>
                </a:solidFill>
              </a:rPr>
              <a:t>unsophisticated</a:t>
            </a:r>
            <a:r>
              <a:rPr lang="en-US" altLang="zh-CN" sz="2400" b="1" dirty="0" smtClean="0">
                <a:solidFill>
                  <a:srgbClr val="7030A0"/>
                </a:solidFill>
              </a:rPr>
              <a:t> person. The readers can clearly see that from the place he lives in and the goods that he owns and displays in front of his house.</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6146" name="Picture 2" descr="https://nowre.com/wp-content/uploads/2019/05/mcvdf.jpg"/>
          <p:cNvPicPr>
            <a:picLocks noChangeAspect="1" noChangeArrowheads="1"/>
          </p:cNvPicPr>
          <p:nvPr/>
        </p:nvPicPr>
        <p:blipFill>
          <a:blip r:embed="rId2" cstate="print"/>
          <a:srcRect/>
          <a:stretch>
            <a:fillRect/>
          </a:stretch>
        </p:blipFill>
        <p:spPr bwMode="auto">
          <a:xfrm>
            <a:off x="2051720" y="2985420"/>
            <a:ext cx="3240360" cy="215808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915566"/>
            <a:ext cx="8784975"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1</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They walked for nearly half an hour, </a:t>
            </a:r>
            <a:r>
              <a:rPr lang="en-US" altLang="zh-CN" sz="2800" b="1" dirty="0" smtClean="0">
                <a:solidFill>
                  <a:srgbClr val="FF0000"/>
                </a:solidFill>
              </a:rPr>
              <a:t>deeper and deeper </a:t>
            </a:r>
            <a:r>
              <a:rPr lang="en-US" altLang="zh-CN" sz="2800" b="1" dirty="0" smtClean="0"/>
              <a:t>into the forest, until the path became almost </a:t>
            </a:r>
            <a:r>
              <a:rPr lang="en-US" altLang="zh-CN" sz="2800" b="1" dirty="0" smtClean="0">
                <a:solidFill>
                  <a:srgbClr val="FF0000"/>
                </a:solidFill>
              </a:rPr>
              <a:t>impossible to follow </a:t>
            </a:r>
            <a:r>
              <a:rPr lang="en-US" altLang="zh-CN" sz="2800" b="1" dirty="0" smtClean="0"/>
              <a:t>because the trees were so thick. </a:t>
            </a:r>
            <a:endParaRPr lang="zh-CN" altLang="en-US" sz="2800" b="1" dirty="0"/>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矩形 23"/>
          <p:cNvSpPr/>
          <p:nvPr/>
        </p:nvSpPr>
        <p:spPr>
          <a:xfrm>
            <a:off x="1907704" y="195486"/>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衬托人物行为</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043608" cy="976248"/>
          </a:xfrm>
          <a:prstGeom prst="rect">
            <a:avLst/>
          </a:prstGeom>
          <a:noFill/>
        </p:spPr>
      </p:pic>
      <p:sp>
        <p:nvSpPr>
          <p:cNvPr id="26" name="矩形 25"/>
          <p:cNvSpPr/>
          <p:nvPr/>
        </p:nvSpPr>
        <p:spPr>
          <a:xfrm>
            <a:off x="1475656" y="2283718"/>
            <a:ext cx="7488832" cy="707886"/>
          </a:xfrm>
          <a:prstGeom prst="rect">
            <a:avLst/>
          </a:prstGeom>
        </p:spPr>
        <p:txBody>
          <a:bodyPr wrap="square">
            <a:spAutoFit/>
          </a:bodyPr>
          <a:lstStyle/>
          <a:p>
            <a:r>
              <a:rPr lang="zh-CN" altLang="en-US" sz="2000" b="1" dirty="0" smtClean="0"/>
              <a:t>他们走了将近半个小时，越来越深入森林内部。后来树木变得极为茂密，小路几乎走不通了。</a:t>
            </a:r>
            <a:endParaRPr lang="zh-CN" altLang="en-US" sz="2000" b="1" dirty="0"/>
          </a:p>
        </p:txBody>
      </p:sp>
      <p:sp>
        <p:nvSpPr>
          <p:cNvPr id="28" name="矩形 27"/>
          <p:cNvSpPr/>
          <p:nvPr/>
        </p:nvSpPr>
        <p:spPr>
          <a:xfrm>
            <a:off x="179512" y="3219822"/>
            <a:ext cx="8749480" cy="1569660"/>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zh-CN" altLang="en-US"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Harry, Hermione, Neville, and </a:t>
            </a:r>
            <a:r>
              <a:rPr lang="en-US" altLang="zh-CN" sz="24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Malfoy</a:t>
            </a:r>
            <a:r>
              <a:rPr lang="en-US" altLang="zh-CN" sz="24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are punished to go into the forbidden forest in the midnight for breaking the school rules. The description of the environment carries the plot forward and show brave actions of Harry.</a:t>
            </a:r>
            <a:endParaRPr lang="zh-CN" altLang="en-US" sz="24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267494"/>
            <a:ext cx="8784975" cy="2246769"/>
          </a:xfrm>
          <a:prstGeom prst="rect">
            <a:avLst/>
          </a:prstGeom>
          <a:blipFill>
            <a:blip r:embed="rId1" cstate="print"/>
            <a:tile tx="0" ty="0" sx="100000" sy="100000" flip="none" algn="tl"/>
          </a:blipFill>
        </p:spPr>
        <p:txBody>
          <a:bodyPr wrap="square">
            <a:spAutoFit/>
          </a:bodyPr>
          <a:lstStyle/>
          <a:p>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 At first they just </a:t>
            </a:r>
            <a:r>
              <a:rPr lang="en-US" altLang="zh-CN" sz="2800" b="1" dirty="0" smtClean="0">
                <a:solidFill>
                  <a:srgbClr val="FF0000"/>
                </a:solidFill>
              </a:rPr>
              <a:t>hurtled</a:t>
            </a:r>
            <a:r>
              <a:rPr lang="en-US" altLang="zh-CN" sz="2800" b="1" dirty="0" smtClean="0"/>
              <a:t> through a </a:t>
            </a:r>
            <a:r>
              <a:rPr lang="en-US" altLang="zh-CN" sz="2800" b="1" dirty="0" smtClean="0">
                <a:solidFill>
                  <a:srgbClr val="7030A0"/>
                </a:solidFill>
              </a:rPr>
              <a:t>maze</a:t>
            </a:r>
            <a:r>
              <a:rPr lang="en-US" altLang="zh-CN" sz="2800" b="1" dirty="0" smtClean="0"/>
              <a:t> of </a:t>
            </a:r>
            <a:r>
              <a:rPr lang="en-US" altLang="zh-CN" sz="2800" b="1" dirty="0" smtClean="0">
                <a:solidFill>
                  <a:srgbClr val="FF0000"/>
                </a:solidFill>
              </a:rPr>
              <a:t>twisting</a:t>
            </a:r>
            <a:r>
              <a:rPr lang="en-US" altLang="zh-CN" sz="2800" b="1" dirty="0" smtClean="0"/>
              <a:t> passages. Harry tried to remember, left, right, right, left, middle fork, right, left, but it was impossible. </a:t>
            </a:r>
            <a:r>
              <a:rPr lang="en-US" altLang="zh-CN" sz="2800" b="1" dirty="0" err="1" smtClean="0"/>
              <a:t>Harry's</a:t>
            </a:r>
            <a:r>
              <a:rPr lang="en-US" altLang="zh-CN" sz="2800" b="1" dirty="0" smtClean="0"/>
              <a:t> eyes </a:t>
            </a:r>
            <a:r>
              <a:rPr lang="en-US" altLang="zh-CN" sz="2800" b="1" dirty="0" smtClean="0">
                <a:solidFill>
                  <a:srgbClr val="FF0000"/>
                </a:solidFill>
              </a:rPr>
              <a:t>stung</a:t>
            </a:r>
            <a:r>
              <a:rPr lang="en-US" altLang="zh-CN" sz="2800" b="1" dirty="0" smtClean="0"/>
              <a:t> as the cold air rushed past them, but he kept them wide open. </a:t>
            </a:r>
            <a:endParaRPr lang="zh-CN" altLang="en-US" sz="2800" b="1" dirty="0"/>
          </a:p>
        </p:txBody>
      </p:sp>
      <p:sp>
        <p:nvSpPr>
          <p:cNvPr id="19" name="矩形 18"/>
          <p:cNvSpPr/>
          <p:nvPr/>
        </p:nvSpPr>
        <p:spPr>
          <a:xfrm>
            <a:off x="179512" y="2931790"/>
            <a:ext cx="4752528" cy="1938992"/>
          </a:xfrm>
          <a:prstGeom prst="rect">
            <a:avLst/>
          </a:prstGeom>
        </p:spPr>
        <p:txBody>
          <a:bodyPr wrap="square">
            <a:spAutoFit/>
          </a:bodyPr>
          <a:lstStyle/>
          <a:p>
            <a:r>
              <a:rPr lang="zh-CN" altLang="en-US" sz="2000" b="1" dirty="0" smtClean="0"/>
              <a:t>一开始，他们只是匆匆穿过一些弯弯曲曲的迷宫似的通道。哈利想尽力记住，左转、右转、右转、左转、交叉，再右转、再右转，但这几乎是不可能的。冷空气呼呼地吹过，刺痛了哈利的眼睛，但他还是尽力睁大眼。</a:t>
            </a:r>
            <a:endParaRPr lang="zh-CN" altLang="en-US" sz="2000" b="1" dirty="0"/>
          </a:p>
        </p:txBody>
      </p:sp>
      <p:sp>
        <p:nvSpPr>
          <p:cNvPr id="20" name="矩形 19"/>
          <p:cNvSpPr/>
          <p:nvPr/>
        </p:nvSpPr>
        <p:spPr>
          <a:xfrm>
            <a:off x="5148064" y="3147814"/>
            <a:ext cx="3562835" cy="461665"/>
          </a:xfrm>
          <a:prstGeom prst="rect">
            <a:avLst/>
          </a:prstGeom>
          <a:solidFill>
            <a:schemeClr val="accent4">
              <a:lumMod val="20000"/>
              <a:lumOff val="80000"/>
            </a:schemeClr>
          </a:solidFill>
        </p:spPr>
        <p:txBody>
          <a:bodyPr wrap="none">
            <a:spAutoFit/>
          </a:bodyPr>
          <a:lstStyle/>
          <a:p>
            <a:r>
              <a:rPr lang="en-US" altLang="zh-CN" sz="2400" b="1" dirty="0" smtClean="0"/>
              <a:t>hurtle /ˈ</a:t>
            </a:r>
            <a:r>
              <a:rPr lang="en-US" altLang="zh-CN" sz="2400" b="1" dirty="0" err="1" smtClean="0"/>
              <a:t>hɜːtl</a:t>
            </a:r>
            <a:r>
              <a:rPr lang="en-US" altLang="zh-CN" sz="2400" b="1" dirty="0" smtClean="0"/>
              <a:t>/  v.</a:t>
            </a:r>
            <a:r>
              <a:rPr lang="zh-CN" altLang="en-US" sz="2000" b="1" dirty="0" smtClean="0"/>
              <a:t>飞驰，猛冲</a:t>
            </a:r>
            <a:endParaRPr lang="zh-CN" altLang="en-US" sz="2000" b="1" dirty="0"/>
          </a:p>
        </p:txBody>
      </p:sp>
      <p:sp>
        <p:nvSpPr>
          <p:cNvPr id="21" name="矩形 20"/>
          <p:cNvSpPr/>
          <p:nvPr/>
        </p:nvSpPr>
        <p:spPr>
          <a:xfrm>
            <a:off x="5148354" y="3723878"/>
            <a:ext cx="3841757" cy="461665"/>
          </a:xfrm>
          <a:prstGeom prst="rect">
            <a:avLst/>
          </a:prstGeom>
          <a:solidFill>
            <a:schemeClr val="accent4">
              <a:lumMod val="20000"/>
              <a:lumOff val="80000"/>
            </a:schemeClr>
          </a:solidFill>
        </p:spPr>
        <p:txBody>
          <a:bodyPr wrap="none">
            <a:spAutoFit/>
          </a:bodyPr>
          <a:lstStyle/>
          <a:p>
            <a:r>
              <a:rPr lang="en-US" altLang="zh-CN" sz="2400" b="1" dirty="0" smtClean="0"/>
              <a:t>twist /ˈ</a:t>
            </a:r>
            <a:r>
              <a:rPr lang="en-US" altLang="zh-CN" sz="2400" b="1" dirty="0" err="1" smtClean="0"/>
              <a:t>twɪstɪŋ</a:t>
            </a:r>
            <a:r>
              <a:rPr lang="en-US" altLang="zh-CN" sz="2400" b="1" dirty="0" smtClean="0"/>
              <a:t>/ v.</a:t>
            </a:r>
            <a:r>
              <a:rPr lang="zh-CN" altLang="en-US" sz="2000" b="1" dirty="0" smtClean="0"/>
              <a:t>使弯曲</a:t>
            </a:r>
            <a:r>
              <a:rPr lang="en-US" altLang="zh-CN" sz="2000" b="1" dirty="0" smtClean="0"/>
              <a:t>;</a:t>
            </a:r>
            <a:r>
              <a:rPr lang="zh-CN" altLang="en-US" sz="2000" b="1" dirty="0" smtClean="0"/>
              <a:t>扭转</a:t>
            </a:r>
            <a:endParaRPr lang="zh-CN" altLang="en-US" sz="2000" b="1" dirty="0"/>
          </a:p>
        </p:txBody>
      </p:sp>
      <p:sp>
        <p:nvSpPr>
          <p:cNvPr id="22" name="矩形 21"/>
          <p:cNvSpPr/>
          <p:nvPr/>
        </p:nvSpPr>
        <p:spPr>
          <a:xfrm>
            <a:off x="5220072" y="4299942"/>
            <a:ext cx="3168352" cy="461665"/>
          </a:xfrm>
          <a:prstGeom prst="rect">
            <a:avLst/>
          </a:prstGeom>
          <a:solidFill>
            <a:schemeClr val="accent4">
              <a:lumMod val="20000"/>
              <a:lumOff val="80000"/>
            </a:schemeClr>
          </a:solidFill>
        </p:spPr>
        <p:txBody>
          <a:bodyPr wrap="square">
            <a:spAutoFit/>
          </a:bodyPr>
          <a:lstStyle/>
          <a:p>
            <a:r>
              <a:rPr lang="en-US" altLang="zh-CN" sz="2400" b="1" dirty="0" smtClean="0"/>
              <a:t>sting /</a:t>
            </a:r>
            <a:r>
              <a:rPr lang="en-US" altLang="zh-CN" sz="2400" b="1" dirty="0" err="1" smtClean="0"/>
              <a:t>stɪŋ</a:t>
            </a:r>
            <a:r>
              <a:rPr lang="en-US" altLang="zh-CN" sz="2400" b="1" dirty="0" smtClean="0"/>
              <a:t>/  v.</a:t>
            </a:r>
            <a:r>
              <a:rPr lang="zh-CN" altLang="en-US" sz="2000" b="1" dirty="0" smtClean="0"/>
              <a:t>刺</a:t>
            </a:r>
            <a:r>
              <a:rPr lang="en-US" altLang="zh-CN" sz="2000" b="1" dirty="0" smtClean="0"/>
              <a:t>;</a:t>
            </a:r>
            <a:r>
              <a:rPr lang="zh-CN" altLang="en-US" sz="2000" b="1" dirty="0" smtClean="0"/>
              <a:t>蜇</a:t>
            </a:r>
            <a:r>
              <a:rPr lang="en-US" altLang="zh-CN" sz="2000" b="1" dirty="0" smtClean="0"/>
              <a:t>;</a:t>
            </a:r>
            <a:r>
              <a:rPr lang="zh-CN" altLang="en-US" sz="2000" b="1" dirty="0" smtClean="0"/>
              <a:t>叮</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123478"/>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brings Harry to the deep underground to take  some money from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safe for the future expense at Hogwarts.</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635646"/>
            <a:ext cx="8640960" cy="193899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ea typeface="楷体" panose="02010609060101010101" pitchFamily="49" charset="-122"/>
                <a:cs typeface="Times New Roman" panose="02020603050405020304" pitchFamily="18" charset="0"/>
              </a:rPr>
              <a:t>Though the cart is running deeper and deeper underground, Harry isn’t afraid of that. Instead, he tried to remember the route and open his eyes wide open  to observe his surroundings despite the freezing wind.  The environment emphasizes </a:t>
            </a:r>
            <a:r>
              <a:rPr lang="en-US" altLang="zh-CN" sz="2400" b="1" dirty="0" err="1" smtClean="0">
                <a:solidFill>
                  <a:srgbClr val="7030A0"/>
                </a:solidFill>
                <a:ea typeface="楷体" panose="02010609060101010101" pitchFamily="49" charset="-122"/>
                <a:cs typeface="Times New Roman" panose="02020603050405020304" pitchFamily="18" charset="0"/>
              </a:rPr>
              <a:t>Harry’s</a:t>
            </a:r>
            <a:r>
              <a:rPr lang="en-US" altLang="zh-CN" sz="2400" b="1" dirty="0" smtClean="0">
                <a:solidFill>
                  <a:srgbClr val="7030A0"/>
                </a:solidFill>
                <a:ea typeface="楷体" panose="02010609060101010101" pitchFamily="49" charset="-122"/>
                <a:cs typeface="Times New Roman" panose="02020603050405020304" pitchFamily="18" charset="0"/>
              </a:rPr>
              <a:t> brave and </a:t>
            </a:r>
            <a:r>
              <a:rPr lang="en-US" altLang="zh-CN" sz="2400" b="1" dirty="0" smtClean="0">
                <a:solidFill>
                  <a:srgbClr val="FF0000"/>
                </a:solidFill>
                <a:ea typeface="楷体" panose="02010609060101010101" pitchFamily="49" charset="-122"/>
                <a:cs typeface="Times New Roman" panose="02020603050405020304" pitchFamily="18" charset="0"/>
              </a:rPr>
              <a:t>curious deeds</a:t>
            </a:r>
            <a:r>
              <a:rPr lang="en-US" altLang="zh-CN" sz="2400" b="1" dirty="0" smtClean="0">
                <a:solidFill>
                  <a:srgbClr val="7030A0"/>
                </a:solidFill>
                <a:ea typeface="楷体" panose="02010609060101010101" pitchFamily="49" charset="-122"/>
                <a:cs typeface="Times New Roman" panose="02020603050405020304" pitchFamily="18" charset="0"/>
              </a:rPr>
              <a:t>. </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
        <p:nvSpPr>
          <p:cNvPr id="2050" name="AutoShape 2" descr="data:image/jpeg;base64,/9j/4AAQSkZJRgABAQEASABIAAD/2wBDAAgGBgcGBQgHBwcJCQgKDBQNDAsLDBkSEw8UHRofHh0aHBwgJC4nICIsIxwcKDcpLDAxNDQ0Hyc5PTgyPC4zNDL/2wBDAQkJCQwLDBgNDRgyIRwhMjIyMjIyMjIyMjIyMjIyMjIyMjIyMjIyMjIyMjIyMjIyMjIyMjIyMjIyMjIyMjIyMjL/wAARCAMeBS8DASIAAhEBAxEB/8QAGwAAAgMBAQEAAAAAAAAAAAAAAgMAAQQFBgf/xABGEAABBAEDAQYDBQYGAgIBAQkBAAIDESEEEjFBBRMiUWFxMoGRFCNCocEGUrHR4fAVJDNicvGCkkOiFlMHFzRzJVSDk7L/xAAYAQEBAQEBAAAAAAAAAAAAAAAAAQIDBP/EAB8RAQEBAQADAQEBAQEAAAAAAAABEQISITFBAxNRYf/aAAwDAQACEQMRAD8A+EF1qNCP7sdfyQWD8COYuCr3gIDuGDyoBZygveXYRtaOqtrYwLJ/JFbOhRmhO0eX0QlwCtxb1KU4gnCLyhkUsuFDkoQw3kJjS1vujS2wk5KtxbHg19ELpXdEB8Z8RQE6QEYSzZKsAX6IwBWEA1WUbQCq2OOKT44wKtGaXsCbEyrKMtYEsFzSfLoiKe4B6W927Cjg4uJVdUA0orJVFFWfCLRMkxRQc8qYHC0LJNoSVaiCkROB7KhSh5UoJrSVR5pPaA1ucZSCCXE9FBArCqkQQUrCE3ZUBWgxoB5TWMBaSK+iS0HPstOnaXROrOEGfce8IF8+agcbNoQHfaSK6lG4bSdwpBDI2qUZz4VGRtc4c0tBbHHtrrzhGaAxkkWtkcTO7F19EDAJPhyVJXiJtE1hETUfd0sVbs2rdO+Xk2hpw9kF2OB0VWpgdclTaeeiINosJrGUMoIxa0OG1BmJIk+ac6TwNr1VExnrn2VAto/kgEPJPX6q3BxQ1RwEW4oKJQkqqcrARAlWEVKUgpSkWFEA0rCtRBFFFEFkKAK+VYCrK6V7gFLwqDHnp+aM1NxKNh800Rsawl2KBS9zC22nCsPY3PFJZNglDe7jKJjHOOBgYKC4n1do3kHIRGNgFhLokE9ALKIherYSSgwRuHC06SPvXUwWVVpjId8ZJdWfJGzR4+K/ktQ0pbGd25p8gQlCRrMbz80YpUbNj+AU8AE/CEDZYwckfRU6dteGr9kQ17SW0AkDTPIzhD9olvAbSh1UvFAIqGKNmTV/8VBIxuABSH4+SVfd0LCIMyt/dCEvH7oQgeiY1l9FURg34GAikjMYsOV7dnGCq378PKAWMc9pcXHCE2mgV8Pw9VCAgUAipFSvaSLAwgWQhpFuF1avaatAICsBXVZVgXwjQSMqqRcurqrLCOQgClKRhpPAUDCTQGUAUpSf9ml/c/MITC9potz7oFUoeEzun+SGrdtPKBRKEkp5jzVKGEjNLLJCiaQ0cqBrTwgUOVCEwhox1QEhVYEhQDCLaT0U2kDIRQ0pSIZ4UpQDSGlZe0clSweFBYGFRCsVSlhGoAhVVI1RIRdCpSisUgqlCrwqNIqlFFEEUUUQRRS1FFiKrVqqKCcqwFAoSKRQuVWoTagpWrqwUdoAEQpZED9uVRkBULbCAtpICGVLHCEEhFTfNUXtB/6VFgHCnsqs9UEpSlLUtBQwj7yggAUIFILdJuKsNBCENAULiOEFOjVxHm0Be5QuA4KAZD4/mr5aFCLFoQ7JCC6RA4Qbr4V3SyoxwijH8EppdSYwlvPkgvvGxPdu6qzT8hLcGvcS4+ysHbxwgBzXDhLpaLJ6BLLa5QAETXUqsXSINxZVgMEEJbo7VF1HlWJPVVoJCAhHaugUGUHcFbaBRta1oQ221l0Rxt5RYpKcM2OEO7oiG7wClvfZwqq0xrAgWxpeU4sDWfVC4EcKgHHlAok2mNFtR0AEBPQIoSxVtRhriUxsTj0QC2KwDaOg0IzFI0XWPZKcaNFGUbICapR0tdEBArCoNtBfeE+SY1hADjVHKEU3lNkl72NrG8gUgrkIW5dXoij+7HjQSOa421BHhLpXZRBwQDWFVZVkqrWhZFBUrJwqQRVyVadC0EfNAD3YpCDhW74vkj2opRKsOVuagpBZNlUFYaj2II3xEBamP7hlc2szDtcCjkeJK9EZrQx7Q7vM+aqKMSve48EkpBLdlXmlRlIoNJx6IhkjNklDzCYHBgZd5PRIBdVn+ChcHfEeOEG+SdrIrAN11WFzzNIeiA59kbBjCAoQBd2lv8UmPNaJtrq2JIO33RDGxU1pJRPaNqW3c6/Ieis2iCjFFG99pYdSXutAXVWEKu0RdqWqtS0FqKKIIFaoK0EUUUQRRRRU1alKwjARNBG2ymmPHKW0OaU5m5yM6AEsxhXuJTdjwMNPyCAxvd0PzCGqDdvi8sq2sdqn3gCwmM0zmkOxjK60OohGhLH21+0/Ea81YsrkSw9xRabPqmQRHUSNJIFYx7J+ldHHO5ziCCcUfdOlmD3722ABWUSjkiYDtt3msmp7LdH96HCgb5/orYzvX7rHFJ2q1Z7sxh3pwPJVnXOfJtFBbdLOIoi6jdBZcEZBUY4tdRBpU05+pfMXmgKJCSGuvNI3Opw23RGVC4hGaK8KqVtFi1YCCgFdkFWArp/4Wkj0CCcqd1Zu0yOB1guFD1Wtgha3Lm3/AMkGNsRPVNERHVNfIwcJVSPPhB+iaKdDeSfRBwaCaNM8nx0PfC0BsMbbxfoU0ZmxOcLsUo6Lb1Tn6iQ+BgdRx8KFsEzuQfompSQKUfpxJ4yT5LR9nc3kJ0ejhlj3vdGDdU59FNRz2uLfCEL4yB3ljC3hzGHaASPTKssa/Jr5lNGEeJgViM1ytxjYGYr6pRYSMBNGdkBdGDaYzSF2bH1RsikMYa0G/ZG2DUs5aa/4/wBE0L2bPCpHMI5MjqnOI2H99JaQZPGOvVNWGzavfVD6hL70huQEyQsHwqbgW0QbTVKbP6Ki8EpwYDmkDmm8A2poW4GrSe8c41QWob6qj9Ep4dHkg/RQK7su8kLrZ5J7NRjr9Fbw6QYB+iDPfh3KByt+9oLSD9EbYXuGGn6IpZffCB3kU9lsd4gUubMhcOCgWGKqIemMkA5Kj3NdgcoIYQRdrOMPpaO9oVaW2Il10gAjKlI3NpxCGkAu4QJjvhKWpRFFFEWL6KlfRV1RpVKUipSkFdEJRFCUEHKtUOVaCK+ipX0QCVSsqlBVKUipSkInRQKKBGoMIXC0QV1YRSDhWOFHhQcIIqPCtUeEFKKKILtS0NqWgIZUpDdKw5BNqXdptqCMIKDhVIHDlWS0OpFgtwgSBlW7hFWULkVTXI9+EBCg5QGJNvzVib0VAhvKIPb5FBYm9Fdbgq3j1VMtADm05QuwEbmlxQmI4NIK23lUWgK6LVRBKASoFCgtABOEjcbTHYCU0W5ZdhbzVKBtlFtyjApEU1nnwiNDhUX0EsklAZLjwUTb6oGmuUzkWiBf6KBmL6qw0konODYz5oatorKbG+klrrCIcoabqNRUYA/isd7zbhaa+ihtrR0+iAWNa59HApGWNHDglE2cYVG/3igYWD94IWnYbbygo+ZVoDc8v+LKCgOFLUQRRRRBFKUUWhFWbUKvgILDSVs07G/ZHvPxB2PyWRhJNBaId2xzM5N8olIhAe0l2TdJkbSY2m8n0ViIxiktshZtGefNDVytc0jB+iGgW4blanHfGDt6FJ2ub0Q1TY8A7vyTBGD+JKN82VQcf3ijRkkYa27vKTxwjeTtySUCMpVq8DhWAqIyiNLaLM+SS4N3HH5qB1CkJBJQXhMYaGEsNKYMICc0s6/kra1jvf3QkmThUGuYbRk0AsvOCgcVN9hCSgooQESEICCIIQiCIlBSgrUQWoooggV4VKAIIrNKbVCCiVSNrQQfNU1qY2M8joqmhA2nPCYI3Sf6dj2Fq2wulNLXFH9nvd1Q0lune8XscP8AxVBr430GOPyW1wlqm38ild1NG7vJLr1Noxq2b9otjh8kDyR6K5NcA4NDboVykyS950r5oacJQGE7xYCQ6bfzn5oBEaveptCsWLBrhGJHkVePZCCAra4Aolp0cndcKHbIb22eeVC0P4/gmtj2RuxZo0qzrM4+KgwhFQrIyiZHK924x4vzCMwudIOnKpoWRSOw2J7weCAVoGgmPxRyD3YVugmbpomgMDsAk8IZe1nPoBhH/n/RGbSY+znnFuaD12cIZNNHAac4OPF8IhrJji3i8fGku+8dTnkn1yiwbYGVuux5I+8iYy2x0L/eUZpptocCS33Vt0z5n7Wt8IF9OUUO8yNtrvkMpbWPe7/Qe4+YBT2xthnDLByBVUui3vGMHd6cOJ4O4BBhZ2c5w3vm2DnaWf1RCaOB3djTF5H4w4/wWsaHVyv3Sl0bea3bufmtF6WCPY5jHvHUsysDlzF7ng5ArySdoJ+AldFwY5vABvyS44zvvaCgXA0WLhJz5ldIdyGWYtp9XFK2v202IX0ohENDqJm+NxZ87/VAEsbZAdn5ZWJunmBose702rrRdnuibffEn2/qmRtLB3hFn4aQxxvsOpL8RyRj1jKI6SYEN7t7r67CvQd8dS34NnztZ3ulgO7ZvaOu6kMch8T2MowvJ9ihYx5bwW58l3WaiGRv3kTQfUX+ix6qSLAYAPYUhjDp2vY/cbI86pPfI9zqL6b5UhiY8vALiGea3jsd2qi3QzZo4Da/VDHGke3v2tbCRZNvsmkp8Vvu/wAl0ZOytVAC17b6B1jp80l+klYLKDL3R9fojDQRkZT2tO3jqltFi0FAEDGFG/GLTMUllhJwqBc8tk4sJkrtPNGWiMA/87QF7WingWlOLbtqCDTMaA48eSNxDWfdsz6G0t8hMbRZ69UUM7Yh4m2gW5wcwh8JDv3iSiY94HhdXyWsOj1ERaGNBPWkiaAxgUparJIHkkl35JT78I3crW6F5jJpZTEe8ZZ6qaAc1oIxyqcza9rgMUuo/Qt7pjrHH7qROxjY9oq6HRNGJjA45KJsndyAHI+ioxSfhv6qu7LfE/8ANaDJNjyXAVfraQWPvF17InOsAt4T9PKz8QCDMa204UfMoDHQvfj2WyQRSPoUL/2rI6F73bWOJUoWXAGg2/moB8kZhkgFubfXlVd5qrRYgChAAtS0LiSEaSyqt3moAiAQUpSnVRBRFcKrKsqqQSypZUpSkFZUV0pSgllSypSlIRFV0rVFGotrjaa04SRyjDkVHtB6IdopGcqeiBKs8Ii1CBlAKgVkKBANBSgrUQUQFMKn9ENoDtFZ80q0VoIWtJuld1gKrVHkICNVaoBpOR+ap3CAHKKtyJoFISi4agjuioAlCDZKLcAgva7z/JSN2clX3oCWcINILa6X7qF2Fla8+qaHbmlARLScj80p5I+FVncm7Qgz7rUwiMdf9ICKQBI0jogjADsppYXKu6rqsumllr3SnYLGEZBaPFhF8DbQEmQoahYXCwMImMHUIQCBSm/aiat4A4Ub8AUEwPQoHPtxpFOD4wMnPskuO99DIUDbRBm3KAhTQUBfnBVkoCiKLnE8qslWoripWPVRRRME+apWomClaiiYIooomCKK+igTTFEHHurOKB5RgWD6C0UMJlPPCaNGkgb8TxigrftE1R8K2tLTtx5IAalr1KayTPId4HoqA8eQMIn0ZevwpstbwM8hTQp0rm4AFKnSnZkBOkjGwG/NIORSugSQ4cm0IBvkqDlWVWhFh2oeDXVEX4A9URZw5EXtLW2RQQ4KJ7rZSEISK2m0xrfMIbULdyGGeEBATZwq2UrwwXlEGy2fEEL3k8KorfajxtNIigfNRQ8BQIiwqpEFSCAIgqCsIlWoooiatRQqgjWCA6ohSAt3NTIxTUQTdp4Q4tRrsrW5oLbVZtLjge9u5rbCJpDdzeqKICi3KjYxC4kZ3FGVMcWOtMmc94FBUB3jgmzaYADJQRriM73fVLmke7wl7q9ClGSgl79zlrDBBrWn96827KJxb7ICwlw9k0R4yUxKUCP3ija3cntjAF2cBTDgmIBsbScpzYI+7N/F0SmsDXWbT9u+MuZyMeJBnjlYw291D2XQmZ3TLrJwAepVs0E0mg3SOZ/q14SfJY5BD35Y7vLxVVyppjXFPti2PYwP8tqgAALpAB5UszXd27YOqcezWyjvC4+fPn8lbUAXvLjRJZfNqiyN2Q5ye1kkTNke3aMeLlb9LveCDt+SkqYwQ6YOF7nYF8p8eijJ3W7cPULU/RyMuTc2hnlMj0g1AFkixfKtuEmExF4PdhoLRjK11FFpNzA3dvq66UnM0TNEA/c44vnzwtT4/wDFH90w7Q0brOPT181nyVng7M0zIRqdWXNOfIixx09FoGo08cRMUcT6Fs3M5Kk8UnZce22u248/X0WYyP1re8poDM/39E0Kl1OpnwWMYP8AZj9ULNOX9C5x8yiMZeMEKNa6F14KuB8XZ/hJlaRmsEIzFp2fAAT6hD9sJZ8PXyVgh7UwEz4S4RsoZult07NNqBtfI9hofBj9Fhjtvso6ajgfVMV2v8K02zc2ec+7h/JcnV6R0MgDS+iOC5AJHvFeFEwlg2mvNMCXWW01xaf9ppP0rmE93L4r/eF8KcFXK0O07jnomBGpheyUuDA2PmxSTLBE4AtJJWgmLY1rt/A4pDrdPFsFF/PWlBzdhbO5kj3saB+EpsU8+mmHczymOx8TylMYBLtzhHJEOhWpE13Wy/a4gKa59Dp/NZ9VpJXMIbELodR5rkRPdFIOF1NF23scIXMxZyB6e6vjDWRsIYKkFHlJOnOWsbwL6Lt6vs2LUU9rngjGSP5LkCOOPWSRnf3gb6V0WbBjLHhxFccpsEfeOwLrlaTLJp3uFNLT9Uenkg7wyfeb+RxSgzu0+nc6nkh3kB/RZtRpRG22g/ktmodcpcPzSTPucGkLQw9zbAaNpbxQqha6EtUs/c7+qBAklZCdjRfRG6ZxH3indnvQzChj34UzTXQYyOTTeAAmj0XI1kErJ2bW1nz9lo005imDCBXH5rTqG9+bbgjzWbFhsUe7StMhOGt6rLNpmvJcwk9EzTdpGB3cvaCOLaPL5radMJmfaIiQ85Adxn/tRccOQhmKCMxMkio8+i06nTR4Mpdf+xZGOEbvur/81dRlkiLHEV4Bwg8I4JtbpHF+X1uPNcLO6L1TQhwxe4j5pcb3seCM+6a8eKkstpWexsZPHI2pQ3/1SJI2hxIHhvHskg0ifZaOFcBCEu+EWhdA4ctVxEgdFb3EZTF0otI6ISjc60NWooVKRUogE45VWER4Q0ialhXSqkSLKpTChVKKlhWqVWhEVKKI1FKwooijDh1KG8nyVISUDxRVbaQMcoXZQRyXYCIm0JbaCrCu1KVWgp2VVIibQlBWFdqlEF2rGUKsGrQW6qSwMoioEVRaRyFZ+FVID6IQeiARe40iF9VOFLQFTVRoqrUQVXkiY7aCD1VKigIWTasuIVAqFAG9xUonorVhAsyUhtzlZZ6omNrqst0NEijyiYAzJVuoE+aQ97ji0XBySA2Byl1fKrb16q8hFxYa0c19VYAvHCEgHlS6wOEQ6wAgdIDYQFxPJQ0LtAVqlFEEUUUWhFFFEEUUUQRRRRBFFeFVjyQX0UCgyeExsJIsH8lkRgLjQ5K0wh0POLSY3bXENFOA5TQXvFuJNeiM2jkkLfGlmRpcDfIS3yFx2njyVCMvotvGMC0SCwZcfuo3NuY10opYLWHjPumh1EuPJCKGd5ADfdZ+lopXFz8lUctwgjG2UT2omNLWEnm0UbTI2yevktGk1ZHumPdTQE1sI2A8lJkbR4Q0HRQFXzilTm5FYwiyrBTIxucPdLHikawDkgWuk3RNhiike695PIrgoUrumlwuvqpqYYmw3beB+JVqXNZWyrz1tJkcXxeLOAjOqje1iCR282EIG88JgYB0QLHCIItrRyqNdERYVIbKJFWFYVBEESoorURhCqCLJ4aVVOH4Sq1q81QToYXObZCWy7uqA5XQEkbdL4AA+hncjNpUbY2HxV9UwytMZCym9tuzmlCHVkn6IydHC15JtvzKjx3cjRGQbu9uUpri3CZHIGyAkZ90BkPADiCMeSCQl4+ILTJM10fA4HVYwb4QFyENBrlYPkoRa2acyVgABKt8gPBSmsaRZ5TGRt/EQjNoAXH/AKU7qZ7htB+ieGsa4EEUD5phm2G2YCJpmm0ANGbaBXUkLZGdLpXCONzNxz4XWkxd9qG5cdtfupb9PE7VNax4jkr4rvzvClNbTppdVB9/qIWsDsb3bc17Lr62TsjQwlkUTpHk7d0T9wFi754XmnyajVN+zsLi4eO2tv04XouzeyY+0pxHI7uI2je97gSNoIBvIrnlZNYBJ3gqCCZwOLa2wtUOgeG95LE4YByCCutO3Q9ky/ZtHC3VD/8AVjlNefGfP8lmm1ch0eoLxRBbsvG3P5paOdJMWyd3GHNAwQR1WWeSSMjxgLo6HRHV6lpdLu3knDeMXSd2v2Zp3PZ3BDRQuiXefqpKOIJdU5zafbbFgD+i6nY/ZGs7W1T2RssNP4get+Q9F1NP+zcTNONU7UWwAkM21det+i1dkax3Zeplfp6ZuPU35+furRy5Oy5YNWdPIG20kEZ6X/JTu3sG9jms6ZWrU62SbtJ8zsuc5xv3JWbxEbXglvNVWVADtLPE4SyyMc0msf8ASGZrt8b2uaGE5vqFugH2qRsUhtl3S2ajs/SBrGFzWjOS7j80HAmkN/d38so4WPeAXA/MLpf4bpAfDqo3H0P9VHQNib4TuHoroyPjja2sc+aXsO3wp/d97kjb6FMEGKDvyTRlY1+04P0RMjJ5C1DTua0mzXsmxsic2izNDqmqxCEE8t+q0Mj7sefsmDSfeXnb7LW7Ts221wA8k0YKLzgH6JrW9HtO08pgLGmgB9UwtBb8QTQl2m07iCWdPMrB2t3UYaGNPTjPmuwyNhaNxH1WHW6Nk9U7jyF+aFcKNrTIboOrglW5ly0COQnT6MwPa4uLnucG/DS6PY2h0+r1jodS3YXPY1hcSKv0sX0TWa480YwLGfVKDth20fesLp9r9my9mdoPjeXTsfI8RHZt2gH53yFhaxsrq7wRm6o5TyYotO1weSJGcea7p7Pn1ULZIS0SuPLr9uK9l52JsnekQRPk8NnYCV6rRu1mn2yy72x9GOZVG/NNb5Zf8H10TmfaNXpW2eC6j/BB2h2FqnRNdDsfebZbvL0XU1mln7QiOqbqDTGlwaIwfz+S5UXbXaEW+ISmmeEDY3p8kdPxyXaLVaZxEjHAj/af5LO8neMH6L0Z7Vg1Da1OlD5Dy4y1+QCzs0mh1MgbuZCfMvv9U1hxHWVbZGsGV1tT2NLG9507JNRHWHRxkg48xa5L9LqO8Im00sLbOXsI/imhbpG95utQDu/EfZW6CIO29432tG+MPbW68pphL2CU7m88q4nmAn941dId3cDDThUJA528ton1RRveJX3K1wycuwoyB7ZBJBIwVxm0D3d4KKAOliHhd4fLamGtG8A/5hrn+W0KTNhmYRpxsceNxSC9zx4igikMbwSbCYESRSRPLXkFw5I4VArbIGT24UCfW1ilY6I9SPZMCnVuS3Jw2uFlv5oHBvQKwJpXmqRbT0QmwgqyFeXKiraTaAS1WAjpVSjSiEJCIlCUAFSkVKkZqqUUVZRYhUColQE2o0soCURQkIRFFFEaiKKXSlj+yioqcEVt8vzQvOMII0Kqyo1x80TaLjfkgGldq3eiEILLD5ICwpwceqs7T/2gz0QqKa4DyS3BAKilFUgtUTStWADygXaMKiBaJoCBwc16zytrhGfAfDhHKGllgZ90GUFXalK6CKq1alBRBFRVqigG8oxlDQRAgILQlESEJpAq3KbnBXupA59rLpinOJOVSq1LRoVilRKE2qpBZJUHCiu0SoopaiJiKKKIYiiiulRSiulKVFKK6VIIrAsqUrAIQCcKw4en0UHictUOma8clQLia2Q0Bn0RP3RGunujexsJJFk+qSXue7ooybTQGu6k0cJ29oj6cHokuaAwc4KCwSALRlRFuJTYX7Gm/NPZE1zKBN0EiRniI8sIQmFhkeb8kUzqcWhMLg0Yv5pDQS5xPkjQeUyNucoW/HXqFokG1gKBcrxsLQnadh7on/cswbuKc7VBrNoBu7ytIfG3ZEXO4o1aySSbpKxSed79M1vhwbP5pBLGmju3ILftY2wllrpKLfLoj23k8eiLeGABv5oSmR920jA3+yPUPneyMWdouvEkM23uN2mHUE+EgUOEKqOFz3+O/qmzRhsdAdAliYjoExtuFuqvRGdBBEG3YS5nU7HmmPvpSSBZyigJLgFAE0toIbA80FAKK9w9UNoCCIIQUQKJVqKKUjJrJBfA+iYZARw36JIViSjRVBF1tcKHyTmxfc7spQcHYzZ4WoNd3NY6IzS3NDo/moXWrLrbQ87QO8KIm0FXsAyga/KI2QEVCRwowtCrHVQgHhE1AEbQopa3qL228cprmisEoWNDoy43gpkUW+zaM0DQOLKfp4g+YMdxuA+qRIAwk5xlHHv2NnbVHIB9E1HX1T2aOFojoEiuPKvJL7NgbqtfHvFufZvrwSsbXGd7Q6h7Ltdnyv00HeMDTsdXi9gFnQ4RwSazb2expf3dmm7cX8vRd/svs9rezN2okljeWPEm1w+Gz9cLF2dAOytK7aS7UOeect20PY3YSNVo3sAfqC3vA4F3dnHytQadTPpNECzThkgIPjkZbv4DzWBneTSi2hzH2SDx58JE873N7pgb3dEeLmiuh2NP9j1unljFtYDv3c/CQKUq6N8bodG7VaZoaYqaduBeAf4rnMdK91Pe7j95et12sbrNoYCGOYN9jO67x6LhN0RY65HdPwlSSqTHqdXbtN3smyNpdW8/z9VZe9zRXPWk1/dbmbN+8uF7qqkcXhlcD1OFqhAY51Gsp9F+aCfC8QvJkyCSfD5Jdu24r5qAWVC/cDSuaUTZc80OVq0WmbPK1ryRfl7rs/4TBFA6TfIXAEjIrHyUHnI2wAW059kQ3PdtbkLfK4t9ksSMOAHWgjdD4bcHA35hWzTBpzaEukYzO3lXE/eM+SA3mNrS308lnoDIRSw737gePNHHATmwiqbK4jaFDHITVur3TNgYfVDLIWMBNc9FcoU+NrDi7Qtu7JNLp6CGKdluLwSRxXmr1mjbE4GyWknrlBzXO8NBxSW7weT9Vqm0Tg0yBw285OUljQ9uPPqrQUkEOojjcMyseHkeyL7MJJGys3MkjO62Gs9P4JMcfdSGRpt7hRvhMLJXAu8Hrys1nDnvi1TXfbXmo8B/LhfPn5BatL2F2ZLpXSwNMshdY3NHp5hYI5mRUXB1jmlqjbpJAJHd/fpSz7MYezew9bA9z9RCYmkEAse3nHkVkd2hqXTvh3mTSgW173Ek+fX1PRbddM+Ta2IN28+Lm8pUE0LNJ9iAk2tBomrz/wBrUVr7J7UhjD4ZZaYSBRBOM2q1ml0s82/TdXEktG3njouNLpNOJzZlzXBCfphHHKIzu7t3Nc44W8NHqezO6jMoa4mgckdSuZCWF+6RxbXkturlMbiIx4Om7nlZtPM2WQBwNeizlGluuk0tPh1k+w5DC87RXouto9ZF2i3bOyJ2B+C/4+y5Emmglc7ujJvHO6q9Fic0tk7t1XZGPRMo9JqeyNNK1wbpo2tP42saHDK5J0EETqBdx1r+Smn3sDW+Gjn8lhDiTvPHCjUTUxxBxAA58vRY3sYOB+S3z6dzWNmsbXOquv8AeFi1ADSCeq1CsjiQcImvr4uELz5dVTmnbmq9Fpg58JcLaD8kt8RZGSbWgvJjpnn+JKbMANkgP/imNMYe9ptpx7qzJ3uHJzg10h23t6XygkhNW0/VMAbWbaHKU9tIq2c8oSbQKJpCcpu1A4UoAIUbgqFwVWgOwpYQWpZUVZQlWogoKUoMFWSiAIVUiJVIsCQqHKIlDajSFCUVqqQilFdKUjUoXcIQEbgaQ5RdQBC60wA+irblBTWqfCU1pA80Egx80FXaEq2jCjggJyCzaMOHqqcRSCXhASqtCSgOkNKByslABVtPKoqhi0EJyiaUBVtQW515RMJdhLa0gdE2IbefJBT2pZCc407PXhTYXCwikK0Tht5Sw8E9VASlqw0kWgcqIShyoiAQTKE2itVaBJKAqWosuyKKKIIooogiiiiCKKKILUUUQREEKIIysqlZVIIh6okPVCCChNBQKn8IHshODSe1rmjCOtsIKgeO76ceaMlTSAsA6pcbA7KjnNcTx9UvvCzARMEfjonCdHC0i8fVJiYZHi/4LoMgaI+UC2lreo+qXI9uaKIxgu5WZ4LXO91YQN5ROIpu3m8pZNpkTfES7ilVPYWCOzz7pDpLdWaUe6nUOFVNKAHXdhaYCwA71GQigShe0DhEHLqWuBa21mOXWrIAGDlUEBOdTUJ6K63Ky3AQRvCn4kTW4VhviRKlcJwNMVFnCMtpiMEMD7yD9E4tFdEb3x/hr/2WYvcThGkcKKAojfVUgoBVSYAhAQQBEAqpEAqlQBFSgCKkZU0YVhuVYGFN1ORdOY2iCmudTKS4zuTxDuHX6LUZrMHIQNxTnw7fP6IRE5vn9EqajYvZW4VSslwQEk8rKWqRAKBMaEZU2iURaKVbdqJo3YVUP3YaS9pPsn6bSSTW6JhrjgqN075XCNsL37urQSvadjdlQRRPbK3YdxPiseXqmjysOllfqYrG5oeC5oBsi+AvVN0OmfpIN+jma07r3Bwxfun/AOGaHRSd+7UR+DO0uq6z5+iza3tqTUSx6bSAbAdtsIf8Venus9VKT2j2V2RAyCSKAbyDe2RxPTpa1b4h2T3UEb2im4Oc4WKVpkcyN8wMmQG0LvrhN7MbqpJjppGSFpe7adleEDH8FIjJI4ym9w+a0P7Rkcx0Y3kOFYaKykSacxS0TWOopSOhG0htkrUEjY9/xA/MLS2Gs4+qqMvP4SPkn1jxGvdVMCwPaKBFI9zupQ2d1MNj0T2QlwyD9Eawo1Xqic0vjAjFurojdEG2Twt+h0jT95yKB+qKz6aORkHjBu/JKhYXWZcH1wunMyUkiJjqGMNtJZpi/wD1AWu8iOizQmPc2Ud3d30Frd32pMJje15a4EEBnIVaeBsUoJz+S2vcCWho2/7rulkctscbDRgkb7grTHoXTgbJImX+86kx8Zc7x6gO+QC0R93EwER7z6FaUk9nM07KnLJZCbBjcSK/JSPVahg2RRTDFD7u08aqN7vFp6NcbyoNaGP8MFeu7+iDM+DtGa3kODeoLKP8Ek6fUk0Wke7f6Lpv7SeG/EBj4bGVmdrJH/Cw/wAf0U3AlunLBb6T9Ppn6yQiIt2AcHz/ALKX3rpMPx7rXovuSTFKGg9KB8k8guLsqSpD4DtF4JWKHQ99qnxvaAA4i3EgDldR2p1OkLg4OcHD92v0QQzs8bnac26j8RTyCG9mT6V++PV6VreQN9nPuE18M0nifqtO4cYd/RImEs0p8Zij9W2PqkzCWEAMcZW/7W9VRWp0kUrn6psRduGHNJN0P6LPpTLFPnTz7Nw/B06rqQSRO0EcbJGRvF/d7rIyUL26gMphccHIYgRqmt1BaIoJQc5INLlanSaoONNIH/E+fsvSaUBkbjK8F9CgcH1U1MfeREsYeBxnqojz0UTmtO7m1lkbIDuo7T6Lrs0kxPia+v8Aglz6V+WFjgwddppWDjujY5u41fuha172kDj2W92n048Be3d5X/VJcySI7WNdtPWlrQjaGinJD4t3wrS5pLvFf0QvjLRbb+ic0YnxSjikzTkwu3PBPsE07jijY5wtGlZDM7ZLV+ppW0Exve1KweLoOqw6qN8U4Y5pA23x6rqxRuh1rGsBMWTgY69Vn7SaZdsu0jhv8SuasI26jdFYO0buf781zdVC5kzW1gFb9EGtmDnOHj8OfdTtNrGPaW116+y1Bz5mhrG+yU8Wz5BNeDIGqnt2tA9FqCmGm/NIc3xWmg0oQqjM47XFQSXi0b47JKSW7SgYWgi0h4pM7yhSFw3BShIKhFhU8bVN3hCgEtyqLcIrV8hAqlEZCAoqrUtDaloCtUqtQKVYlK9wqlYCqhaKlhCRYTAGqForCgTSiMhAUVFFFEFO4QIzwllFgwVOqAFGEBBQiwoFYQLOFBlG5toD4UVRFIbvCK7VbayjUURhAQmA2hIQoAERUAUKIEqBQq29UAkKwFdKwEAhhRBqmVVuQEW2rBIwh3kcqw61KqFhckuweFqDgED42lQLY/HVU42j7trQgxeEgHaq4TawkvWhZQoihQZ1FFFl2RRRRBFFFEEUUUQRRRRBaiiiCKKKIysK1Q5VoIqKtUUIgVu+H5qgrcab80G98jXhrWjqgmeI2hu0XlLisSAu4U1RDpRXCMkEgG+LREAttFNDTGuF5CXRDeqLjVpnNiO5+RVCx1Ry6ppw1xA9LWMEkUSaVEDzKGGd6SfjP1QbiXGyTnqqpo6lXXkrBewnhM3gMIIzSttUlsbue4HilUVG0vJRRsIlzxal92TSKM2+0GtzmiMD0CxvdZ5RPkORaSiCNGvdU7oo0WQjeOEA8NwrzQVkeBOjjDmix0QDGbIBT/C0XQ+ihiawWAlOdePJEqGTKoyY5KX1VkIygCtQ4VAoqGz1VIqUpBWVFdKUggV3RCsBURkKpTMUibXkgrCJgRkcQ7xlcGkxukLSXE2PUIoY7eA1a3RlkefIomsjZGtJAaBSLvyOLHzSsbj7qYWozaIzXzZ+aczUNqnNSKCI7N2P4KokjtzrGAqcL21805rAWXSVW1ymJaEtNJkZrlUThWxhPCYzoxG5zXG7ppKLRva2XxgEeq0aKEvgcXA/A7r6pkegc5j3tacV1CVt6CQwyaCGLSwMZO6JhD2ANN9cr0un08uj05h1EIklLtwc4gmqquvkuN+z3Zg1LoZp3SBsfgoOFfD5fNeh1+v0TomzCc3u24afU+S52jx2rdNqu0neE904tG0usDAHC6fZvZDmR6zUNjbhoc0AAUQDwk9mxaeXtJrnSPLG07PoR6Lvv1TNPK9kAaYn0Mt/vzKxalcjsvsDV6ztD7RK3Y1pLrNO+IH1XQ7X7S0mhjGliiYNSxjW940bXWDRzXoeq09pdru0Wjg7hsUZe3Ja0g4ry915R8o108ksji6YuND8+vzViK1FuYHSOIN1Zyjjja6NrmPtozwi7J0c3aAd9paQ0XW1w5x535rXNDBFEyPTuJJdtz5FalGYyhvCjQ6U1n6pv2cRnxg/PKb4A3wAX7Laqh0+wh5djypbiWPHhO32CwxPdvpxO21pZA/USbYt1AXg0jUgHkyWxrdxOF0NG2XSM3SgllDBOFrfpdPoYbeB3nA3AHPI4CxfaZNQ7utra9AhTXzmZ9xOLBxTSptE0m/viKFVRQd33XpeVr0Bgjmcyaq23kX1CzURunEjWbZc7vLla9TDJHo4g3Th1h26SwCPVMkbpZYCdM87gCRQr9FnOo1DYWxPotojxGzn5rIwiJ12cpm8tbt/VPBaRwPog7sF3C0hLLrPKYNLK82LPzWkQs5pH3pYKaG/RBkOlfw5g98YRs05b1/JMfNK7Aa3KFvedb+qlgF7GjloPyQtfsGGp4ZfKhjAHwhTAl+pc/4rd7utAXuIoCh7oyzPwhGGiqIH0VwZ6e/G417rXBBV2fyQbQOAqLpG/CT9VQMmgrWulYQBjgV5I36v7ONjgT80HeSgbifzS3bZj4ufZA5pGqFMO1xyCFpYZIYS0gvI6krn1JGPur3dM0tml1rRDsm277zbSUWBgndRLrPuUqDWCRwY6IOvkE3+ikZ3OwBVLRo44S+w1u6v3fVShWp7O0+rG5ojhfR4jBN9MrmSaHUaXFGZvFkgfqu9Lp7mvc9osYaaCRO8se1uxrm5suFrOjzUgPeHe3Z+alxAjx36bV2JNNBqHkuAaT+6AFztXoGQ0Y3PJ9SFvmjJJDucZGGhzQCU2CR5L2t27eSD5rXG0iF4PNcFaNKQdNM1zWg02jStoy6SzqWE6hxLbBYb8ljmlc14a9xLauicWo2Vun1cju8duEjqBukE5bIQevCwlJaBHqGvc0FgINdFp1Mmn1DLpoNHG26VtYySOqzXksmogEfDnDHFrcCO52usGx5UqkbbfhF+aKJ1nJJ91bjcldFqDG0tacgJT734JpMnYWuFeSvaCy1VB+FIeE/olPCDOW2VTQb5TduUu6cpRHsB6BIcKT3Owgc3FqBbRhUb6IwENZQBaEo3YVAWigIwhTCEJGUFUpSuldKVYHKrqjpDSKr5qxzypSsBQUVYA8gqdyqBRQlpsoSCnWKQEIFZVEJm1CQixQA8lYVKWgMKE4QgqHhBe5SweUBQkooyQOilWFTkbMhGoVscSaVEVytTWjKRIEKWqRBVSIqlXCKlCEEHqrUVEoDlIFUgafNQ+JDwgIjceOFVUjiFh1quXUpVRp80whLcKVNkJ5UEfYS9w6J9ByAxV05SCmSt4IQyAO4ACIRDlBJbVoUhKJCUGZRRRZdkUUUVwRRRRMEUUUCYVFFaiYmoooomGoooooiBXapRBdq3DaAT1QqwC4gILaLWiLTl5NkUqDNoGF09KI6JdVepRLRdpwN0x7okl+4C+mQuY9tSBh5tdkuZJM+R5BAF8+Szb2u1EkoBLW0b+SM652pLu7a3GMJDd23otErzNLIQCQXE8eqzEEPpXGooeIhqZ3QbVk58lq08DWbnvqtprPVLdse81VD1TDSnRNa3cSaTAymg9KsISW3tKEu6DhBTnZwr3YFc+qotJUojlVKlbuUxoxhVFRKbJTW4RCCDZVUi5V7UFNIBCY5ttBCEMsprWk+yIWCHDaOVob8IA5AUBZHl1fVJfJbjtOLQMfuAN0kF4VW4nKYxoINoFA5R8q3ABDdIYtzgUAcNyYxtqOjroiLvAVWq6BWAgtRQBFhUVaJg3mgpSNnhBPkjNWRRDeqZGwk0hZbjvINBamSsAu0Z0pswjfYBVyTPn4DQPVJeMomcIiFtV5qw3CurKhWozVhtpjmNY6jdqo+qIZNlVF1QwhcDVlE6SyALTTE6TTPbtO41ttBnc3YWg9ReF0tJEHSGOzdbkeg000OidI9jvC7FA8UF1uzYG6nTunmAbTywF529AVV8Y5zWnT6dpdR3nYK8yvTfs7p43QsikLt097S3gbbJtcqi94gINvO2vK/NdpsP2HsvTadhaZn7vhN1TrzfoVitY6cuuj0Eb9PG1xo5Lh14/RcaUVpw93wb6xzdK4nmfXRMOabtd7gFdkaK49pZi76rl0yzxsj0vZjYnbjI62GuM2ua/VN0krGUSAcrVL2izV6lzIiSGU88cD/tcztJzdQ/7s2aI/ILPM1m0/tjtSPtBuliha5pjDg7eK8uKPosjdMzSSR6xxcQG2QPXH6qtK0aYbpvIUtbu1S7RSaZjZDudimgjp/JbnI7XZPh0TnajjvCB3fsPNcvT6Fuli37iSAayswjlENPNeK84Wx7i3TsazOaxnzVxcZJpC+UNIF+ie2AtYDfIUbG1xG8W/oupp+yNVKzcYyI6BsgjB46LWtMLdG52kfKSKDqwfZek7Kgi02ldIS828txXkEPZHZvZ0OoE+rMO6NxBHekHiuLHmh7a7XZ2pMyLSsl2NaHHc0c58ifNNXXOleNXMXmxVOFeYRCTa3/AHfkoYWNGxjDYRMgJ6JqVGuD/j/JPg+7cXH4KrHNqhpyBwmMh2+MgXx6qIz6eGNpIaX7i0gXS0s0bgC5xHyK1sdJONjY5APMtwj+yBhG8sDjxZUwY42B0m0WnP2RijuuuicyN8cthzeeia6WXcKJOOgVYZ4o2lhJu76KyAOL+a2OkLsyXfqKS3FqDKXP48NKBhd5Jxc0FUTu4BViwHdkcqiR0TBG48qjHRVCXAnhJc0jmqWws9EBZeKQZAjFp/deirZ6LKM7w51jG1JMWbBXSELnxDaMrPJE+I+IEfJBmYXMcCKv1SzFukLnnJJOFoLXOzWEt7CBaNRGOMeMUpG4sf4PjAs7uFI4y5WGuZIT0IpTFOik+1Sd08U+wPDxlVru90DKdscx2MWTj/tLa2QTiRoPIPHku01ve6fvHgktA98qeMHmQ9sp3usA+St0DD4ml2PNdKWCKectdtGSPE6lg1cA0bmmMtz+6b/vhJ6CPsLy4ytc2ndCfJDHI2LUbJbLSSPBzhaIyHQulJG6ro849EDDJLHIdrqbWdqujP2p2XpfsrtdG6awAacR1Pt6rz7W7uF7HT6aLUaGXvSzD6ouo9FxDoIHfBs/9yoY5jQ6P7w1tGfVGwRam5DvF+yQyQ6ectde0YwETvHKZGcGsdV0kTCdUxkXw7uTyhjJLLK2mnM8QKwShzZSR8KIKdoLRzysYePhza23uasjmbXXSuroC0pbmlOOULhhNNIA8SB0ebTHYNoTlDSSFCLaEwttUW4VxYTVIQMprggAoqYpLwqYEx4QDCiKdyUFJtKi1Au1LREICFKavcFSohWjWpYUBCoqggs5Q7SiUUNLo30VhQ8qI1BWEDsq1RRQ0h6oihpBYVhUAr4RUISzhMQOCLgnPDuLRMCSExrqQMeapLJtRzrpASgogkqrCtQBBFFCFQQXaE5VlUgNp28qPbWUJOUyT4UAtIDT6oW4dasC2pbrBUVoPj4SXNpU1xCqyUwMju0yfDWpGQia/cDfRAIJvom0DzfySrFqOJVEdE5oyQlHCYXk+f0Ve4QY1FFFl2RRRRaEUUVoKUCtREqKKKIiKKKIIop1V0silFByp1QROjaAQUsBatP/AKjWloN8Wg0N0++MHPHkten02+2k0OeEELw2dhI8DRRHThatB8Ti92KrOfJGazyta3vGMIvb09lmiLmwzx0SS2vyKaWuG5l+Mir6qob0rX98NzncEojNA1gBB+IVeUh7A7UGvMonyASvcMbiSjZTRvI9VpVSvcBsJoE0hEbY27iRlDI8PN9OiAusUTaCnBpN7gpgKseQUAtFgg8I3DcAB5pVUVqiLQMgcIlAGbG2llxeaRzSWaHCWxpJxhEEAjAS5LY4C+RaeWmJluF5pEV8NHzwjDwG/wBVbYXPj7w/CeELWht7soFlrpjQv5C1RZswVe/a/wAJrPRWXbuc+6FoA4H/ALRXt+aGh5BWDzYvyRNTLkQivz+ijAQbrCbuxgIaqMUhkcrFv+HChcGii0EqoWEQCg6nz4CNrgRRYB6oBpGI02GozucwPF3RViNxfsODVomliNHsDWOvyW5kUem1L5HuD2EUGluLws2okEusaWsDY2uFgcEYRG2LRM/wx0ub2sP1XLAuK/8AculrNc12lbFDbBQBDTQNUue40ygOqMakgUbwrcafnKjmlxG3A9EUTTlNLLbaoANaLAulRd6laiVQO1G3LUOCmMdsOWinYHuqwfpoGO8TvRbA6EAkFtt6blnprdH8dPc11Y6rTodH9ta2JtB+0W6sk1/RSrG6CWZ8IiEbjG7OAtGpd3EI08PhJdv8zxS6408Og7OijdtMndtO7ZR6BZh2LJNqO8E5dTduW+vus61GFkOpEuo1TmSACIujtmN4qqPXjha+z5tS/RHWa4OBb/pb27OpBrz6Ls9o9oaeCf8AwwaZhdC4Oc7iwRfFf7vNc+eUauURsaBEzhn4Rfop1TRaGNon7/8AecXfUL0zJ43SbPDxfxLzg1MGnlijJDaYLAama3XxinROLXcW2wuf1m1zNKGaOTUveRb4XMFmsmv5LG15Mu/pYVTvMjupyOSmQtG3bQtdeOWaZJ/mC0dAt2l0LKa9rC5ow4i6ulljZT6811IDLBpHRtaXOedwG6vL+S1YsXK2GegHNFZ+K0MDA94hb4nHDa5s+i1P0cYb3jS0G9u0N/NdPsPs+PTaka+ctLGt3BpZdEEfyWdaX2Z+z8cjw/WEteHA09paeff2WvtXtE9nxDTwM8OW3u6NIrotU07dTrJNVG8iHBDRdYGf4Lz+qa/V653iLmB7sE4yoaSXOe/vi8U7xEep9UUZGndubp3URV2VZ05adpNDypOa3FF1jmihq3kAh8cZ8RokG6CJgIKNsRIADqCe7Tbow1r/ABVzSJaFlkJ8UUZcRIQMcE0r08Rij8Y3G+SqYC4+JufVE1smni08Z7hgJ4sOtYu8fqHb3u2kcWEwRePP0pG5gwA0IaVtfd97+SYwP/ev5IhEeiYyF/QfmiBNud4jmkYhBCY2B3UJwZQ4QY3acWrbE1q0lji4Iu4BHP5IsZHN8lTYiRZu/ZbGaa3fF+S0nTgNxRz5Jo5ZhQOirK6B073nCU5hYac0FTRi2Wp3NrY5g24YEUcdjLQojLEXRuDaNBTUwunyGu+QtaHspt3XyVRzbRVX80HOdpnxwusO6ctQP0xMV0eB0XQllcTlljyJQ254oMoe6sajnRwlrevPklU9wFA/RdcaYnl1fJK1OgcIN0T8g3gVj6qq53eOjppaV1NC+SVvd7TTgOiyxhro+6e0d5xuIs5TNM9+ll7sk27DXXxSBGs0zo9U5wJbyct9SsOvif3e+y6vJvuu5qYXSxl+8k0OVk72PUROg7trXOujz6LI8+wvEZcbG4cUtOn1BETo9nxAdfJNm0hgcWuO4D0Wdot+MIGRW17oy6mvcXZCynRGIbmuJ6fCg1D3tl+I2BzadFI5zCC4nPUp+q85KwOkc5yRvcx/+zot8+le+c7TQJHCVJAWh0Tmjwjn3XWJTYjHKzpdDqsWpA7wsH95TdO3ud5JvhJf4pTIeAThRkDcJUvBT5BfGFTmDu+AfkgyDhC4YTHMIyEo3eUCnDlDVLQWjbdJPVagFQhE4YQ9EWFuGUp52i04lDQPIBRojlTamFo6AIcrKFk0qJRFptTagWchCQmPbQQKUCQqVlUixRVBWVQRatRUVWURR5UUURuIqKtRRQFRWUFHzQGFHYCEEqE2EVAqIVjhA6/NFUExrbSwQtDSK4QC5lIC1MJu0sOp2UFbVdIiQRhCgFyEclGUJHkgoqkWEJzwgq8pz/hSuSnPFNQCDtakudZRk4CFzMWiqCjTSjRXKoBAeCoG0DSoI2/kgVw5W54TXAOFAAFLEZb8Qv3QQFh8vqrO30+qprQRwEL2m0GNRRRZdkUUUWhFapWgiiisC0SqUR92fMISKNKIpRXSlIIAipWGGgVDhQAq6oqtURlBYW3TyR/aIAawDePRZGtJTGRhu52bCDqtDXxyBvxF5qllk1UkMdMdRJ9UzsoF+sYcbQSD58JUmnc7Wd1Yvu935oldAx1qWOPG4WkdpvZ9pja2qJo0PZNkl7xtAcZyudqHgzi+QUZKnb4wB5lHI4DTUOaCAuAcb80l9ud0pVV//EPO0CaI3EcikJabpAtNYLpCWkC0cZFKqjhSIuICF0jScAqHhEq9u7KhtnCFpJNClpa0NFuv5IyCFnfHc/phaXOZJ4TXnws730fB+apr2gdbQPk1LQwQtrB8kl24qjsJaW7t24XfCY8HaAKQXBpt5sg/VKe3bI5vkSFoa50Ee40RQ4Wcne4u8zaJQ0pVEWj4UtpNZtGTdzNnT6INwtL206imx6d0xAaQCfNBGuDeKVGnG0cDA4Em/ko3a6TF16qokemfNljSQzJogJv2Z7/CxmR5EBOi1BZNFp4gN0rgwl/GTj+K9B3Y7Oga6Ylz3gVsyMc8+6DzRY6BtPH1yuj2TpTqS6SdtVbRVeiDUNdLqTI6u7NkVzXRBqO0jJAI42i91+IenuiB1RaY2hr3EhwJWQvpzrA9EIaAHVdkYVh3hijf8V0K91EHGA6y5CaJyo9hY4DGbRACU7WWDzlVlI2GQgkJ+1rWpgLYWFpsmqwskjjvvFJGhFxJI8lShIDbyja249/RakSqAToR3ksMRAveL+qGPxDC6fYemOo7Wkc41tj3Y9C1VkOp0e2eAW4M3ZFjjC9R+zcWjdqixoaXUOW+h9Fxe0NM+TWuaC3aCPfgL237N9jx6DTt1Ie8ukjY6rFcH09VmkZe0ZtO7U9wdthtAbfIlb+z3w6bc6eqOBubfklw6AydqyaqRw2NleKac1n+az6jWs14DY2uaBnxCv75XKtOPqJJGvdqp2gzzfdknOax/BdDQwti0keolGZLu88Ehc/suZ/aPazI5g1uWkbMZsDr0yvQarTlupm0zyNra2kc8WbTvqYza8tqfvNXNIXuAa9wbR6WgMu78ZPuux2h2Rt0smp3+BtAi88+3quJBpxsLwTV0s8e2aJmXDAT421J6WEMTm7bF1RTi2oWSdH3XyXp+B0YDtQ3yyu7pQ2LtTRyyMadK2Lx7hYuj069FwdO7ZK3d+LivZeg7Ohn18fdMMbYiaO6w6wL/ksdVT+yoYjq3Satzu52FoByN1jpnpadqHOklDdM53cOcB4Ttx1wkS6IauQMDiIwL5zf8l0pdJ3OnPcG4yC1u85+dLlvtWeeRuk0Yja82Wu55/vK5jnyRs7xuSc2Sj1GleastseSZBuaza6sADC3qajGSTNY5wokdCtkWnaLu0yDOnc93Q1j5IGjvct/NU09rI9wHr5KwwNmoE1ZSWBhO3xbvyTo2bHZ5Q+il32A0YpOhYCSHNAKdHZYKr5rVpYHPtzyL4wiZWR2jcHWAa9woWAUCMrpSh5NDbVoDCPiccjyU0Y2R0chbIREALA+ind7kJjo5KodJ3V+ED6JPhvp9FYivgoxDXJU1FNa09B9FZjbwLTGxg1ymDT2cFS1Yzdw7kX9UyMEN2us5vK1Mi3ODAc+qLU9nT6dw3OjNjoT/JTVZS5kRqh9EYjhmaTQv2SzHu5/JOhgPxAih5poB+ljDPh/gk7GNHA+i2vNNorM5thRMKbDFIwXdlT7HG0WBf0StrWvo3YRh5HFKhMsYaD4G/RUxra+Fv0Wh0p2Gxj0Qhu9thWLGeTaOtLG2Z7dQ4ONxEVnK0yxhxAykuZsuN3A8lprSNRGHSiSIeuMJkbGyUXDxgY/VBex1Dj1RuG5hLPi9eED2wv63s91ztc1kdGAU6ugrzTRrXH7jaN3F1jCY6NobtzvPHksjkh7pQRJl3VZ9myTHmt8sDmSusi/RZn+E2fyQZ5dO2TNZQvh7pvFZTWu+9BHwrTqIi+EOBFbqRXA3ASWQEmRjtRI8RtBPGMdE4lsjHOF4BOUWl1Hg2RDxDndx6LpErH9hfp43PmBAxyQUkxRSQyFvxbvJdo6hs7DBOCCcAs9OeVkOjjhLi0uNncLKMuNPE5gFD80DLc2iu/LAHACyufPpXRYsc0mqyGFpj4zRWCWPacDqtzyYyQax5JIc2Z20WD6pox2eEusrTK0Mk2ZtIPKsqKcMJTsBNclPNhVqFF2VCcIS03eFCbFIogLCpwRNKjhayhRQkppAAyh2WgU42Eo4TjzSS8JRQyrpC00jUWAIUARFUEVVISEZQlEAooeVVo3Fq6VNOUV4UUDgphWSgtBCFQCMK6wgWcKqtW7lUCEa1exODfClt8XCO8UgGqJSHgg2nDLipJW3qgWwk8o6S2mimnCACFAOUSEoAcFAE1rdwS3YdSBYw5PkNtS5G0bUvcgE/hTwAWJZFgeim/FIoHYQ0iIVFBSth8QHmq5CuMW72QadgDNyFtP5RtBLawluY4cV81ADRSstBVv9FQdQQc1RRRR2RRRRaEVqlaCKA0VFK6qVKPfhDduVKwOqiLUUUQXuwhJUUpaFXSsFQNtUcIDDqT3Sh0TQ3msrMMohUYz1UoayZzTTCb9lr0wqUueQHbazhYGOEb9545T90krt8fFUolN1Di13hPWsIA093vPNWg8bz4umVHzUO7+SMoD3hoXaY0AYIVQtbEN7uqdE1s78eZCKySEiwLS83adqC1shYOhCXQIQXYITmuDmUAcYSY4y4p7DHCDu5tWDOKDs+SMMIcHdEBAldbfJOa4E7CqlMa+MMrr7pTpDfWlDEbvorppx1Rmh5FqqRkKqQQYIPqjc/IVbbVtiLigc9wdDXoFnGCiktopD0CJV2qAO4V5qgcpjKD235oh+liBnG/j1wi1W1kngI46G1QJMgDOU6Ls+fUTAk4Pt/NAh7do8LHfRN0zGhpsUdpXcnj7IYBtP5PXFmkjDiIfl/ZVZN0uobpX6guBtwGyvMApshllhM0jvCKIsVysTGucQXjnhXPqZyzuKpvHTogTIe93eIUDWUNqvCR3YPjKPaixQKIM3Hd+7lQNUO5rTt8solE349zuAnaGN0kriGmtv8kljC5ldSAuu1kfZsG94+J1dfL+ijLDq3te87T1H8Ek7dlHlUWua7xIXg2D0TmIjGEu2kc8JhO07FGPBkj9Af4Kq36n5ldAwMdw0fRep7Pgb2X2fLrGitS6F7Kabd5jB9guP2BpR2hqnsPRhP5j+a7/AGnPppA2LRHdI6QNLMjBHmfks6G/s5on68z9pStuYlrgDYdbbAwMdF7Nj2zaZrZwWhrQPH4aWX9l+z44Oxg9+NQ4G2Z5DnVm6SP2i140mhMcbKnk4z1BF+izaOX2z2lB97pNMSXceGiLDs9fRIha7tnRHRwxvEjZO9O8UKArpfms/Z+hdq5hM5lyucTz6Wun2ZMIu0XRdnw/f90XHxfhsDrjmlmjrwdmM7K7JMDXRnVbXMAY8uybIwfl0WjRsGm7JE+tYTL+KsH4qGMei5U/bek/x7uvtO8tew1sIvj0XbLnayOQyR3ppK2eLy59eQuXTDzPaXbGkmbNpYtwDnZBrkH39FxDAImU0tOehtdLU6Ts5munDvBL3jqHiOL/AO1lghL5DuNtryW/5+henYXNbYwMn6rbpuz5ZpZZdn3LaLSb+f8ABM0Ok7+UtZ8AbZ9ryuxLLDptFHpIR97IHMJzyTjn3XfrpY5MXZs4dJO1lsabBAPBWrSdna5zjI1pHiNW0/yXZZDNB2e2MssyMb1HSloh1ncxBxZQYNrs9eFxtAsLI5rFVt6FHIRqNa7a4d0arPssuna51h/KzR6mWGQwD/UaLvH99VgdDUvj0/gPNdCsTQC7eOOVT3GbM3xf35IomkGvwrpIh3ed4A1t0McLoQQBrDY6rJFHHvbs+fuuyyG2481qDnxaY7923jPVbI8cgowBGdvnhEIy59AJasuGRuGAAVqjfsfRsCkLNKWRh5CFu6U20LNpotRJvdTLOUILhGdwPHkiZE9sg3BPkjJZdYANrIzR2ehRFhJ4KfAxhWlsLCtakYRA45pH3JW4xAHwqu4c4rNrc41njhBFGqTW6VrHWNtehK26fQudV8ErcezYwz4vyP8ANRr/ADcuOmkbQb9FtdIXw29rr3dRS0w9msb4jn+/dN7mGQ7a9eqH+bz4j7wkBpVO0UoB8Br2K7o0EUTwfX1TzHHVBtnytDweeZBsHiif9CkzCF1eAj3Xo5IWbDcX/wBlxZ9JJI4d1F0/eQsckxMEhoD6oiz90La/s57ATJh45H9lZXNkY+mi/otSsWBZHK07ixxb6BDJopZPvNtD1tdPS20h2pbUIHiN/TjPKdrCx0JOnHgoV9fVXUx519AVRSO6ttkZXR7pjm55tIbGdmVZTHNljo8IaOwhvK2zw5SY46eFoYpGnoDuRxSH4XXuPGE58L2zFxHhspUsbmvErRhvKwF6qGRzNwaeD0WGNpshwK6rNUJGlpH5rE6NzpjtHUoORrGSd6Q0Gvb1XS1TnQacCjl3QeiHUREu214q801zvtTKeOCqseblsnYARZrISnM7gkdSuhqoDTnxj4c/QLCWulaHP56rUUg7gd/zWtrw7Sk9RQSnAFm3qgD+6aQfhVBSF7X5BqvJaNbAJYfDRN+foj1TYywFvmhDnhovi1kcPU6d0WHBYpYy1u5oyvTT6T7UzcOgK4WqYISWHzI+iDA0bvE7kJT6tPdztHVJc2ikCJAUusJ7yAEorUCnBBSa4IAMrQsBQlWhcVkU/hL3EJrRuwhfHRQKPmlPT3Dw/NJKKABHWFGhFSBZCiIhUUAlCURQlQCRlCQjIVEI3AjBRWhKtqgohVSMhXWEA0orIVIAcLQVSdSW4UrSGNoBU1wJQstwUa0grDUOYAS5LmFBUJNjiPNW87mqxSGjKe7KTwU2M71U0sHxUmHDbQPbtcrJJYEVbHDKgAL0LGHKGy16BrhaEspt0q30mXuagQHUSqa63IywWbQANDkUw0gc1EXNVOOUAhuEI8Lkd4SzlwUo0sdhRxQxjARuaoFykBLa6wjkaXKMhICDmqKKI7IoootCK1StBFFFFKlRWOVSg5UQSiiiCuqsIeqILQtUrKpBERogWhUfkNAUotzulCltjbshsD8VIdPpt0QcSoX/AIPmozVRt8BJ8iibpmyNLqz5oLuOls0cBOnc6xx/NEZ5GF0bWDkCsI2O+zx+R5tXI/ujaVLKHs4RWYnfIXHNoXA7hXCsO4CInIQPYQ1l0LoJDySSiefu0Iy0eysFNscY9k1sZu0LBS0bqafZVKJoHdkHmlnYKlzxaISZKEm3IzTCWh4Z+9nKEucH921jSa3ZGU+DSb9M/UE5a6qv2/mt/Zun/wAu7UE53llD2BQY3Qv01tkYBWLNFZy5xd4ceye/WSdoNyGt/FgVxhJoxnogva4jLQfdEImjJv2QO1JaOAqZ4wSeptEq5NjjTKGegpQCgPMcq4WhjrN8JsbwdSI8/eODf0QObAe6a5t7ngEG+PZdTQvaYPEdrmHaSOcBdePs1ml7KdqXOcdjGUAfPHkvN62VrpXsYDTs+L3RGOSZzXUXE4vOUx8YiZvI+qLT6IyNL3OHNYKU5/evMfCrKu8LgCDXshJJNkm0RZsO1AUEAG66F+allWFdIsQWjaQASenmhARxx95IwX1ARK06LTvdJ3pbbBmrFZ9EOq1B1Lg0uO0C6F1a7Wp1cej7KEYDiSxo48qXnZG7o7Hn1RkZz6qiLUCIBakRQAaxzuCOqexrS1pAyRyl7QWOaeq1aRjZJo4s8V+SdUe0/Yrs6CHQzTyRN3mVzNxAJqmmkPZegiPab9WWB7HMpjXAFoIIyB0OE2DUfZuxyxou9Ref+K3Ng2doR6SI4ZI0271r+a56OgIptPp59SHPZGWFzQ13hFA3QHC8NrdZLqdeHOnkka178OcSBfuvW/tRrpNHoo9KWtI2SAmvMD+a812JoW6ydztxHBOfMFZtHb7OH2Fun1BA2lgf4sjIrgLn9l6t+n7Mdr6aJTMYd5Gdu0Gr5XWP3mjk0/7h7sH2pZdO+M32f4q/1r/+qzoy9m9mRz9pHWOc924WCSOQR8+i9noywxR6cOOLx+ay9mMjgGnh8R8YF+5XYOsg0HajCWyGr6D93+qJjwXa7Gu7WlY0UQ5wsc8lN0WlDnltHi+R6Lo9rOi1naUuoZvFudh1eZP6roaPSMZEXkuu65Wp6MMGlg7M07iGgPc0sG4A856JfZ8DtRqLfBG+3N2kgEj28lengd2hMCSG7fGKxxheq0UQ0fZ8cpJJaHOx6Ela+jldoNGngax9gnDfMVXC5z3adsex0jrcA4iv6IO1e0h2hrWt2loY9/Sufn6LAyC5S4nAJU8UduKTSxxm35vkt/ouUxsZnc/c4uI5PVXJt9U9jmBmN1p4BYB35HVaQzigriaHN3Lf2fD30+0mh/QrWIvQ6czOa0MGeoq+F2dRE3SMAN2T1ytsULNJot1uLsH0zS57YndoGyQ2vLH98qUY47fK0HO4gWujDHFE7xEk+uVGwCPw2UA0pdJyOSppjSXtJoHHkjc3a+o42bau66q4NGBWT9V3tHp2iEtJPxX+SzWpyxabQ6eQAuc7d5Y/kjn0WwHYy20bulvGgjad251+/wDRNA2t7scHCy6Th5xoayStjR8lshg7yiG8+S2P0AMt7up6rSyHuWAXdLWk4AzSRhtOYLvyCoaSPd8P8ForebKIMHqsWukmKZCxjcBWq20Vaa0llUGgGwACrUTTEOecqiLHl7K0EpqIlNLE2AC3OcR6lUI43Za0fILFq5XdyQAOB/FF2aXbHXXJ4+SaxgtVG2UPbWQLsc8Lz8xfFr2xNaHDcAd3yXqHx/dOF5orFC2OFz5H7iRRx6LUrNhj9M12gA7tu4tbgAeixvgNBm2hXAXQ0+oGqkc5oIDPP1StWHNl3CuFdMcjVabY4Bra9qV6rQ7NEHNZTr5Feq0zsfI8Hw8LqStDoHNPkeFZWLHjXRExFpHio56rNHEY3ODrN8WbXW7QZ3U5rj19gsLvFla1gkNt+RY9Vl1ooADA8gtT/DlZZ/Ey1BmgaNxFDol6hrmOsWMngpsDtjifZXNIHlBjouNnnzWfSThjiHUcdQtMr6BAWePTY3X6KrAaprXRPLWgY6Cui5DmUMBdZh3NLfQrLMyiVqK5xas0rSbGVucEhzbNKh2893RAOeqkGSN/CbpiMg2jli7yw0/VZCJgYyXMe6jmrwubqSzUMILGB3mBlNeHaXWSB1FttqvZI1T+9y3GTyg5MrNkpb+fVZntPNn6rtDTCSI5ysD4asWkGCrFUlOY4E8/VanHu5aQyEEWtQZVCAOitwyhefD81oCUBV2qWRAa4Kb8Tc5SqTWcIM7hn0QkDyCc8JZCKDhCeUwhLPJQUqPCtRABVIyEJCgFCUdKiEbgQMoqHkq6q1BFStUgiqkQCtwoIFHlWADyFR5VtVpFMiI6n6q3DaEZkSnutYagARZsBEHg4SyFG8qxKkvojZ4OtKOFhKkOVTWhzdwtJfbSBZTY5PBXokyeJyEo2u9ULiLQhXSNDAB6IiaGEDSrccIKBs5VuaK4CAHxJ9W1FZwEx1VwFVZQlBRUa3zVhWTSlBtFJoCQHI96gvuz6qVSHvfRW11oOSooorjsiiiiCK1StTRFFFSC1Y5VBWiYtRRRED1RBD1RBNBBu41YHuhb4jXHursjhQChY5pNRC07toyfRPige14L43UfQotDGJJwXjG5q6MzgHbQ3DSQMomlv8GnsEDAwVjZKw5on2Wmc72bTgUgGnihi3ggkurlAEbC+XYBR9V0mkw6R7LFhp4+azNZ985wHRQS2+RriOAgKWMO0ZlIvaBfnlc2QBzHOaQAMUeV3IoRLpJI/wB4NpcTURuhmfFmrPT1WdqFAdKohUeeQjNbj7KRRGZ4BsCwOFYLHibtaC4+iczSyUCaaPXCe5kOjYHgtcfK6/vlBPqtzBsAFtHBtahpL6Z6+yFp5JIquFcY3/Eg2jfV4VQbC0gmwPcrTpNK+d+KrzNpLNN3j2tZdWAaFrtRCPSRAY3EAZNcIjFqI3wxljSK6gZyltlnki7uIlo3bvEEySZ8j34xuNJDZnMOAiaMuMGmEY+IckcLI573OyfyRySvc7xA0VYYC20NQNFZIPzVgMJ+Jox1KoRucaz9FqGiiEQD3gPd4s4Ne1qxNLbCZCDsLfIOxuPkPM+i9V2J2RENDHq9VGGFx3Na9xa5u0nkfRcvsTSu1/aDGzBzYdNWosjDtpGLxXJyu/rNY1320DbHBFHcALrB8Nmj1ysWmsf7Sdp6d2mh00TwRkPoggURV5wvMRxunuKKNxkeSWmsVypqvvHAF4PekkenVd/sbRxxsi1Mg+AVmxfh/qrBr/aCOPSbGsLW3R5vz815Ntd5gEHzK6PbXaUvaM7NvAaPho9T6eqwzADDebWmVPIJrcLHqlnHQqthJJvI5wra7dikFj3RhpLtozi7CuOFrj4jSZGxzZtrWk+G8BAtoLr2tc6hfhFomEtIdwb4PK3QxR6SB7nUXbCMmlz3v3PLxw7oiUTiXyAyHc2zhRmH3+GuPVU3KKlrGV1X4gfQFGwOcMNd9EIivUBoOLHRbJPuWANGTaovQwd/q2ROABN5dgDBXR7G7Oc7t0Es8DJHtvOcHI9Fh0onbK121+52W+H0XsezoodL3ErqEjmB7rNZIys0a2fZoez/ALRIwuaZdmxp8V1d1fCDRdoRaVzpn7myFhbRq2noSPLC5R7Qa9/clze6rd8Q+Ljn2W7sLRt7T+1T6492w6Z7m78DcCAM49VnAHbGpfrooi92/vw5rHAChwM0tmj0rdPpdPFpmXMY2h5ZbrIH/a5+s7sP0mj0xD+7cQS07viIPC9z+z/ZWnZ3Ms5BOxpINtyWn1WKOBcen7QgZMQxzo9zg41ZormtibDqN7hby2rHla1/tUN/7SsGnNNZGWjb4uHOXPd9rdq+7dHIB3e7LPX2VnMo9P2dPv1mA54aN25osHI4SO2ZTJq5yHAOO3aw/FwLwr00jdBG0REPcMEg9Lv1VOhj1faDdZI4AC7HyrlXIOdpNLL34nkbUbSQWEEOOOR6ZW6fUB84ELvDts9c2nyyxbHBu0PaaaN1kjzWXQadkOidJqj98ZNoDvCdtDp7pg9Y4R6VjC1pjLXCyfxdaF9U6XVg6F737tkjHBooWOhtZtk+u+zsmY9o70E231pF2sGaaPuARTWu6+YtPiV5/WaJsMDtQCzx+IAOJOT/AFQseWQNazBcAVHyu1De6J8Ix/f0VtbVD90UtSoZDvAO837LQwWc8JbU9jbbQ5IwtM6dDEZHFrGEgVkDC7nZXdNlLCKeKGT6FYezY3RwkuaST1IrzXY7P0MZe6YuAODn1v1WbWsaJIybkJBjbggcpG/fmBrmDruCp88nfOhjBLLPGVdmLBH1WKuIx7XPF3YytsUW7IH1SGwMw4crbCCMUVkxo0+ic4h/hr3K6jQBwKCz6ZxDAKWkcKO3MQtaeitvhFBRRZ1sIvdas5OVFE1Vmj0VUFFERKCiiigiiiiCKnDc0hWoilNhF+KiEZYB8GESiJYzyB7DLIctLCAB7Lkbi6eUva4tNVj0XdfTmub6LIzSMc5x9lXO6x6WTb3sUQc1z6qx5LoU98IafioC6QQ6Nscxf5FarDeiunO/oK2togk30WTWPfsJDH++3HC6AId0StSGmEsr81Y6XiY89K0SNJcRddTSxEAWKXWn0mCQTx5LmyM27vdaebqZWSVoc0gDKyyR7YyCtxCzanDVWbXOc0VQGUEbNriXLQG7lT46GFrCVllhHed5gtHQHKTI122gKz1Wg7g7PCCR4oUPzUvpquWGmNpB5qsJbo3OZdjgp8hJccICfCQrKscyRpDiPVKILXX/AAWiUeM+5SX8rStmmY2iSEiZzmSW3zHRMikIaaHVIklokn+KyhOqIla1zzkA2DhIldC/SkRYeAOSmlon7w3isdei5ZL2SPbmrrhBcEjopCXWQHHgJRhkDzI6tqNhyfUpjpQ9pYKv3Vg507WOk4WNzTuPla3aiF7Xbqd9FlI6lUZ3NS6ytDgEtzKCoXQ8lYaFKVhXALheFVbU0NQuamDO42hJRuFJZUourSnNIJTAUJyoFE0oHBW4IBygLcFOUKJqiqKEoj1QlG4pRWFdKM2hVcJm1A4Isomm1HeIV/FRoQuscIpb8FRptC67yiYQEU7YHcEfVZpLaaoq2zOacrSY2vjvqpisdEhBRB5TCNriENKmJkjlHQKEYRAoYEiiocqyUG6ihgtql1yoHKEhFUzxDhTdeEcdUk/iQXw4dfZaW5YMJDRbjaYZC0VSKooMEKw8noh2kIBLqNJgGLKChaO7GFKICLV4HRC0ZROICgpwCtrDWCFTsq2uICDlqKKLTsiiiiyIrVK0EVK1EECtUrHKC1FFEZoeqIIeqIIqE0rBqlEcLNzci8IzW3RDcLb5hNl3tcbHXzQ6RuyMnhFqHOOzAzaIAU8ZSJZQ2m3fVOcxxaCLGOhWeRg3UR0Qb9NI2SRwH7pWeSB7tVJt9P4KtM4NdhxBrotAmYyS3HJrkIN0Mg07tMx3Lm5+QXM7TLTrbAGRf5lJfqXunJ3nDjtycD08kRgkfUry53qXWs4ymi03ev3OqqvIvqtkzYY4yGbd1HhtLOZxEzw03pgJD5zIeVqQKIJee9cdt9cq/CD0rpjor27uSSqdtGLWhd38KPTQmXUNaepHr1RQwh1myjJ2yMbGacXAWMFEdKBseh1LWy0bcPw/35pXaeoiOoYQfDud0SmvfHM7vvGcUX+KlikmM2pcCARuNeiB4mFGhhAy3HhKcHF4qwK4C0zEbBsAab6YRE7vvnFoABGULh3Z2lE1zxp/uwN9EE9a91nO8Al5JPqbQaWTNZkhGNREx96h1EttoIJ8PRZYtsxLHGvZao9K+d/dRRiUtbdvqwPKz0RHov2dLpXjShu2QMPeG/w7hd+fIwsvb0rWdoy6NhpkIFkYBDmg8L2Wj7Ei7L7MLXtczVxMc578F5FkgFwGRx+S8brInaztzUlzQWksAI/F4Rzawjk6fSu1WrZEx1udezHSr+WF3e1Hu0eiigZYIhZu2mvFdH+C5UE/+GdqklrMPcG7xdVYxSXr9bLqNQ6VzrZ5ZrnyXTmDPDKzTuIkySLylu3HUF3Q0oQHGyAT6oq6oijua556ORwhrQXOrp0Ql9ENIBvGRwmxxFp25Ifxf6IGabRza2aobAJIGfn5rVppotI8icAuIxYvC62n08XZnZH2jIlO14JzzQ6LzQe6Y27JHmiUYmdK55cTsLTybVRR7wSPh6IxGAOMJ0T2RRPFNyMYVZtZyNpRsbaUwF0hJJq04Po4pajOmsH4hymwwTamZpaCQHDqktBYQLJ911OzdZ9nj1JMURIaCC5t1yjTudnaCpoJJmN2xt6gHkUsvbesMOvbEwkDZijXUouyO0ZtZro920RsvcG2AbBqxeeFy9XO6ftbUMcGuAle1pPIAJwFkZWMmOn2hzt267vpS9z2K9mq0c2jB7uSLTvkdQvF/wBV5OUR6NgLDvJNeMX/AHwvUaGXTdm9kTTSPLZ5YJIi4gkm7rIHoFBzdMwaftzUO3b2h8RGK4C96zUfY+zhqZXEMcxrhnz/AO15n9mNLptdN3slvL3sFkXeSOoXoteGakv7P4iY4sG3BABx6dFijkt0T+0tY7XRG2Bzh+vX3Wn9pNRp9HqIyyNocWD4RWLPp6Ldpw2o4NK1ojjHdv2jaS4DJPmeMrzWunfr+0W/aQAwRYrzs+/mtQXGJm6fv/E5rwWjxdf7C6Oha6XROiJIkfx8iVlie2YjSChHB96doo0Ob8xlbNDPG3WSSWO5iqsYyD090CtT2fO6ZjGE97twAavnra7fYvYc3a3aL4pSGhsRdTgHjkevqp2Mw6/Wu1xG6KKV8Y/dqsWD7r1Ej4/2e0f24taxz5O53Ft4IusZ6IKl1ETYZZtjWtawubQ6gLxnautdq9RvaXUf93oETtfqJtBXevog34j6rJAQ691H3TEq4Glhs9VrbCRk/iyl6UB05BFi+Ft2G7zQwqlLEZWqKJxGOeiUASV0dM2nsJHB/VNYdPQQuGhaJG+Ig856lOkZJp4txJDSOhTIC1zYugByB7otZPGZI4xRGRRCxa3CI5GtLXNAN5J4ytBaJzdAUs7IsF9U2+Oi26ZjYyS/jjOVm1qGMEfhFi78lu0zWulqh9ErU6ZgiMrLFZFYWns87mA7RdDNKNSa2BrWAcfRGSDwqa2zlR2DhR2kWogs+alrJRKIVFQSioK0EUUUQRRRRBFFVq0WIooojahW53shBALqRqqHkEYsLYTucTwjwVdAdAp8lGcxG0FJGtczpfsopuzVBWVrWDUscGmuKK5b4twd5r0MkYe3josMuiu6BHsQt65dcuBLHtJWOZm5q6+r0hjcSS+vf1XMe5pNK64dRh2bSqLhS07Bvd1GOVnkZ4/SytSsQiYAxu4Se5sdPotMoAYUgv2DKVuMErGtJ4+izOFl1Loyw72l1YWN7KBx0SNRzpGeP5lJcz7wLS695vzWd996tNDDmt8lk1IDgaWibDRWMrmyOfR8R+qIpofFvOaPqs8o8LnnztNa8loBJKOVgMPA6IOdG4EuPkSEyCOpQ48IBERMaGLOE2JxbdgcdVYG6qSMs20Lo9FwpTTne66jnF8+QKsYWbV6cGy1tZPFIOdeUTstULNpIKAk+aoFwVBWUBKoMFU4qxwqcgzuylOTyB5JTwpQq0QyqIUyoI4JPUp1+aEgeQQLRNV0PJRRQnqhKNCUbgSaUDlbhhUFGb9GCqdyhtS0IY0IXYVB3qoThGwkWh7sqnON4Qh58ygAjccLVGS1lHyWfaR5podQyUC5iC4UhCJxDiFTsNRqBOFAhySi2oKJQEWUZCoCigtrCj7sq2qyUC42kAoAacjmdxtx7YUYBtyMoDjcCT8kbmgjp9EqNtPcemE5zgRQpFKa0Dy+ikhCseHlJeSTygLbYQB2wm+qYzDVVBx4ClBMO5SSMlDRDsYWhwwoF7cJbhRTSUHug5aiiiuuyKKKUoaitQDKukNUorpSkNUoOVdKAImrUUURA9UQUDSSpwaQE0WU/S8fIpTMGyn6OCSV1NBGOSPVErazETvZJfITtwMJxY6MGMi3HFjhIljkcAGNNtwcIyW6R7pA0beOqc7Tlr9zziqwm6ZndASSvbjkXnhY9drRqC0sJ2joa9UUqw15q0LyHu6qnNazBLXE48JQ7drwdpolARNObXRdRurA0YbRuh09lhZDVvdVHIFpTiDJtHCYhhcHtAVABU1tONkcKOByQtRELSfJHFEHnJPyQRbnv2gG/ZajGGAcXStKjyIxQtTTMrUsk8nA/QrRDojKCXAAf7iQpLshY5rR4iNoIyMqIHXSmXU2AKH8gszYHDfKCMZ+qEF7A9rjbnigQt+lk+zaKXvgXl4bt2dKQIhGM82oRlLdudIXtsNJsAq5HWMEWiGwz/Z5HGr3t2fVJkJfqdxqiQqDgNm7o7lNi002s1gEYtgc0WRjKBui0g12tbC0kGzkn0P8l9C/ZrsI6Fpl7yy5u3n29PRcv9luxHaftZs0sYDBdutwGWuXtZu9iLW6Y22rJaNwWbUZ9dA7XaafXOIBljcKHShX6Lx+t0r444XAt+73ONn5r1XbE72alsLXeESNtoAJqlyO09T3cMu5rgCx1Y9FmI8LK4z6qQuxteePUrM5xk3sFYdSZI8maZwcAHOJz7pQcWsfRFl12u/KIwZTDwq2qt1GlkV0czq8UFti/wAuyMuydo49kGmia94kcQAwg5NKnvvUOc9wLNxoDyTDU1GqfqtUxlNDA3b64tNgI2k55WaN33ho43GvZbtF3fdEkHlMZtYzNukqlCzcQrIaXlzcK22HEngq4zVkbAmMjvJKA+IhNdbhTce60yc0AvDsrdo4XTN1O0gDaOfYrAwDvGMAolwAXtP2ebFp+ztaJhTtnnX7yNuKwu0sGKJIHKRG4B7t17nuLscZRa7Uum+0RxOyX+E0K5R6LSucI5JXNsCjmuizgLsHRMjc987nVkDYfbzVv1Q7S7TbG4FrA9rsYOKH6rNIXNG17geuF1+w9JNrO0tMWQS902Rr3vLTt2hwvKnweu7H0rW9lvdCTcLS7x9ck9Fnnne3TzCQN3SkEbeObK9E+WDTaKZukkY1zGEvbuBPBI5+a8nq5p9c0iWy4H7oltVnPHssYNrZn6TsSWGENMszhKC/gXXl7Lzmo75sg00+y67wFl+3VdXVa0aVkPduPfMiaCBRN8HC6fbOo0mv7PY92dQJQLJrwUegPmVuQcnStEsf2Zt75WmMk8Zwt2t0I0HYWn0G4mR+6zeMOB/VbOzdPE0xnunCSPxulN7aB/v6I+2WfbmXBT5G/jbkDjy9lnR2/wBmHsb+zpiG7wvAN+Ya1Y/2x7THaGoi0AbtaGiayKN24efqq0rW9n9glokY552ufsddOO0EHyPouPNo9Q6ATOoybtt0eKvyTRpl2xad0Yvgj6rFE2ifktFhzA5x5KGgHnHK1LErR2ey5z/fmtsnhJCToh3by48HyWg/eS7QDnqlZp+miG0m+qfEbkCVtLG7dwu7wndntNm2uPhPA9Vmo2xkyOLRWK5Thoi096XDGaB80iPcySQ7XN3VVhae9eYXMLxmqWGmsyNGjLTd4/RPnDZNOKv4+vsud4XMF9BRTtM9osOBpTGpW18v+VY2uHfzW3QTi9tHgLBFDcgutp6Wulp9PsfuxXunx14a3PvhUoRwicdxsKOoVFdKUssVSiulKVVBwrUCiCKKKIIqPKtC7lBLUHKqirAygJRRRDUUUURdUeFVqzkKtpWaVLVhwHmq2lWG/VWIK74QBvjBPCMClCNwpaVz9fGH2M8fquPqezAyBzw449fT2XpHxtcNuwk+fRLkjYYzG4c+qrn3I8S8bMJT/htdPtaDudUQKo8UfQLHIzbCCayAtRwyOe47iWpWoZuApOcCH4SmHYfGCfZUL7yotldCs7o7afZW9pbP3hI2WMdU+xK1zmggV1VixwpxTz7lZ3jNrTqzUxFH4is76DORfla00Gb4R7rmyDBXTeN7cefVc+QVY6ohcUd17pupGyFVC11+yHWSDu9tG0GDvKcSPNU1xPkhsAnobSjId9BwVhpkjnNdeFTX94CFHPIZZzg8ItILLzRzSGubqMTEJDm0Vq1jP8y75/xKzPcAaVC3cJTjlNdlKcwnyVFgq7QcKwbCAXJTkb3CuqGrUoCkJCMnbyhJtQAVRKIhDtIQUoopaiqVFWqKNShPCoKyoFEv1RQ9URVAoRAFZ4V0heboDzRtW21RYiotCp11aC3lA74VCD5qMO8UgU0eIoncIy2ieEtxRqIwWo4oo3AK3gFAndlGMqg3KOwAgG6UtU5U3KAtqWSQU92RhFHGHjpwgVG62O9kDD4/mnObRcOKSW/HgIp0jbCXI2gVoyBlrj7BIpzG24E/JAlrvFS0VW31SiN5tor3Ua7xV5KUN/EmSOwlZ5UeS8YB+aghKG0Ryh2lBzFFFEdlqKKIyg5RIRyiQRRRRWCKKKKiKKKICJDQFBRFlC4E0reC1nyQE1rnmmgn2Fr0EMcemgDqG6iMmli7MhDdz3gEZGR7I9TNuJaLq1lgckoc4vx9UvTTOkdNbcAivzS2kFm3qkCcw942utcqQgZ5nulewYFn+KTHHED4qPpdI97TueepS4o3OtzfF0pVR6Zgkducw0Ba1F2n7s/diwP3ytOpZ9h01GJtnw4oc2VzRJYP3Yz6oC72xjA6ZSiPHaj8V0V/gWkVZJRg0Mq2R+EFVJggIg4JRG+6/Na4YzqZQ7NZ4FrOyJpZeOB0WjTalmnBaedxKDdrJ2QsDYyLJvlct8pkjF/EDaXI9z32SSKrJRRMuQnoQiDiZ3gs9E5r2vPdmq45VsbsaQszmOY/f6lA2UtFgVj1WXxE/wBEWS4knlHYCqCjY17msLdxcaHuvUdndlmLRxyNcWvdZrb5E0uF2LBJq+2NNHGwPqVhcCRgbh5r6fHoIIopDNI2Luhu293fr0Wajnya2XRdmt7uMyTFjeObFXiikx/tXNpYgx+mt5ybfRHypXpi/UzaqaBnfx6d+QTQokgc+y5uuIgmdJqdKxu44BIPNrFmq9BOXaws1++hI8ACrGMc/Jcvt+RkelAfI0ucx+LArAWpkcsGlbpZHOb3FvOb9ePmvG9vaky9ozNbM9zQBQJNC2hWRK5Z2ue+iOfNW6NojJtAGhjC4n8lpY1skHP5LpGFOAaltbbkTn2jY3Fqi3OMbKaebSQ0usk/kimdkBUCdqJRRN8XzWiJ+yE/8kjTtc5/zKMn7v5qxkpjjScMtCBrKitGz4AqiwMpzQlgZTmoNGjhMrtHI69/ftJFdLXrDUWl1bSQ3vYyG31wePPleb7F0mpn7X07wD3Je3G4V8QvF+69L2zF3naej0sRoxyVJWL3bSE1p5lsEgmADi27u28rY90kEQAdeAeF0O0o9OcRyBjoCWv2s5N1+i5Tt0oIY4vrCaKaO9yYifa19ChgZ2H+zenkhIdNK50LjwQCXG6N+QXl+wOydbrC8N0wdV8vb6eq3a7Xl/fw968sLCIrJoOIxQ6HnKx17HW076b3kuoaftPhddCgMLEZa1bm7gY43EA9COAs/ZrWt7MLNXqHCV7SItwLjdng9OizOD9RJ9n07y6RpLXkGsj39ipAUUbtV2xchPdbnDjFZrK1tYZ9Z3ZP3Yj3cdbSoYpICInWJDm7Xc0ujZGDuLd3/HotaN0FN07yTtjLHDaf5quy+7n1rtNFTGuqze66BK06lkOi7KB1bxHNlvdbd2c0LGMrndjzwjtITPd3LOhAu8EdFzHoO1+yodFpWsidYkibI+r+InPX0XKk1DDptgAPjv4vRaNf2s3XOLIiS2Md3dnNHmiFxWvDHU49EAPJpvobWiFveUT5oI4jM8lvAFpwPdmlYzXS0mma5wBPRdEaKNha680uNDO5psX9V0IJ3zNu3Yx8SqFlxMlei6Ogc1koBHTz9Vz4h96b8lt0pb9pYTxYv6qDVqJQ7WBgFCwOfZNnhLGNLSTY8kvVNYZu8ZXngItPqO8ka110PM2sAmRu2iwcjyTmhrP+10KiMbMN+EfhVM0rJTiv/VNakM0oDy3++q6sYoJMOmbEBxf/ABWkCgs9V24mBPKJD1RFRtFFFEEUUUQRRRRBFFFEEVHlWqPKClY5VKxygtRRRBFFFEEUUUQRWqVoIpV4UVHAwgGWYQsOAT70uU3WvmnbYof1XTljD2278xaQdG3YSwNv0bS1Kz37cXtZgfMHf3wFytQaja1drWxkSBjuQuTq20W/Naleexhc0BwJ8kiRoWqRu4ho5IQPgIC1EcqbIKGOYxxltJsjfEQq7sOZ0v2VWOXOwSSE+pWKaMtkuzXsulqWGLPqVjedzCjRBO0LNLHguTpzVJj2f5Uu9CqM0AGy+qxauifmU9r6JCRM0uygwPALq6pDoXDxC/omS2J6CKGUOtp8lYzWXvy121wW7RPaS4Y6dVlljDp+nI6JjInQuL+hQjP2gKncR/eVhebyt+qcH3/fVc5woKtKJQkqFCqKcoOFHKDhAt4tUMIuSqKlUD8qqwjpUoAIQ0jKF2AgEhUQoSqJUA9VRKPbeVC1AlEFHClbVBRCpoz80yle2sosU4UEkZeml1qmNyfZG1HoETmDYgeaeEx7qiHsgzk2FUWD8lQNhXH+iAnHxFKOSrefGVQRqI0IiVKVEoKvKsZQKwaQW8YQt5RnIRMaggIpWyTaUt4LTSa+EiPcgCYk5b15pIj3tddH6JhLuBf1VhrvL80U7vzXwqPeHMOPzQAE9FbJWOj6ceSBQ6oWCnm/NGSNxpLoh3upRoxSoUgs7VTSVASiiiDlKKKI7LUUURlByiQjlEgiiiisEUUUVEUUUQW4l7cADb1CMNM21g5qsJYeGtcPNFG7u3tePdQdvUSM0kQibQcTu4z+S5kj3OfYJq/NO7QaZJWyY+Hb/FUAAzqowEuIjwSDRWUuO42b91qItqSaCkIFjDIaAwfJdvsvs5old3jTto4NHOFy4ZQwg0Vqm7VPdhrWC7vI/qqpfaGo+0ymMOJog9fJY/g+768equOEsd3hIVSf6u/1tBQu6Oa80xvjO2ggjeC9x8ymxuEb92fNaZG77ttfJKAt1uyPVMzPMOgsJ80PdxjPQoEPf4abj2S99Da2nOOc8qwLtWyMunaIzkj8XmgrcYRRAc458WcLt9n9kSPEcupY5jCcFrhk2maPs9uikMuocTY2juz/ADHotmq1z9e9zNrREzxtx4rA/qURr7VPZ3Z3YcEYhhM0sco3uit19Mgeq8Y+Rznx8ULsefutXaD/ALRPsOBBketgH9FmsOmhA6g3fsirDN/i4rGFcLmzsLnANo14QqmJ7p9dDWfdbItAddIYo3VQ3eI/Ly9VWXqP2M7N7st7TniDYhG5wdgi2vHTnoV1NT2jLre1dcISDAwM2BtgOtuQQfUJf7R9uRaPspv7OxRvJgksvcBkODjzf+/yWXsmTuewJHtFuMbyy+LBdys1HdhdH2fHEQxjftLQ6UbcWBfT1K5v7RxNl1en2tG12na+gKFkldrQ6MajS6CaYkXCHPDD1LRxfquD27rmNe8ta6opTALHIFpIrG/XubptTq3zOcJYXMbuJIuug6HC8fqJDLMZC4nd1RjWOl7OGmIHgBdde/8ANJjzBH8/4q4lFy2ijYSMAkBURhRvKrC2tLuE1ztraTNI3wk+qyym5SPZUT4ngnOUwEGQNAH0Sx8QHqtWliB1ANolXC3bKOiUtOppklDyWZWMivFdETMeyAI28OVQ3DuAEQsJcHJK1Qxd6TmkHoOyZG6LSv1Lg0fdODbF0bwRXBxyur2Ztn0er7QmJe+Vlxvdmi0EWOo4C8rPqC9w0VCgRn3/AO1qdqHRaPTaJoBDdzST6m/1WGnY7UbAzs5jh/qTNDi6sk4PPzQfs92V/iWtij2EtcXDwkDht9Vxnh08ZDqHdYFdf7pfROxGM7O/ZyLVt3OeGsdRyMtaP1Qav2omi7DbHDoIooHuIcSxm0kHcORWMBeI7O0uq7Q1scRZexwkNOFkAjmzkZTe1O2nyTNlexvwhvhHv6rrQ6OfsjsvS68ujcZpO6Ismsn2/dVGjUaUvhl07YWNfA00WgAguFjKx9jwt080suoFFhFk5s5GUT9U5msExA+/cARXFYXXi0TZ43EOID6Jz81KB7L0mn12vM1l7RI5tdOPIj1XX0+m0zpT3r3Aben/AEkRayDsrQvjYJHPDr8QBHQenkuNN2r3WlD5GX468I9PdTQntHXv1s+ZXObvaas1xXVXp4Jpy3utwAv4XUufCA2xmwF6bspkjOxpNQ3bisH/AJEK4Ob3Go0uqbG4uG8F5t1+f8l39PpoGNLpImOzXiaCsskhfp3TSAbm0AG8V/ZRveZNNYr4/wBEwYpJx3zmxBrQceEUibtGHEk+uUkVG0XecJ8UQeLJKjNOjaCbs0ujpnNbpnDg7ua9lkga3ftym6iPa9oacFoOUQ6I5JWuFjnSNI8/NL0sYLTnqtUcwiN1dIh0r9sexwFkEcZXQ7I0kOXyi7AOQD0K5Rl+0TBxFZC6kZaWBueAsVYfqXMZqNkZ8NLo6Ngo4WLTaVrnggnPr6LrBndrna7cw1WoVFJddJMSlR5VqjyqqlFFOqAlFFEEUUUQRRRRBFFFEEUUUQRRRRBFFFEEUUUQRRRRBFFFEE5UUUTTNc/XwAkv25o5+S4U8YINi/dej1rw2OvQrz2ofg+61K49zGLu6fZHCRODjJWhz7sJT3YXSOLmSNBvGUqNhL3Cz06rXI2iSlRj75x8yFWo52taG/FxZ5XLlOTXHku12rFcV31P8QuLsqyfNGimU4eIA+4UMn3DhiqKgcA35pO64XexVAxRNls19FeogazTuNZx/FBE8tjcRXCzunMoewgcoOZLRc+vi3Gj1S9zWHAAPsnSQFr3PsVZWQje5WM1qBa9l0L86S5pCWNaCcCiqadmEXcbmOdfOUIUWtkjrquc5mx1O8rzlaog5mqINfEUOugNtcCPL+KrTAGm7ygcTupMa6sICPHaoXncclGAa6oqyogEDKB4TLpCchSqVdK25tRzcqM6qAfxFKde45KeB4ilvHiKBRVhRyEKCAmznqiJQ9VdoB5OUTQqAyjAUEKlYVkJb3UixC1UTtCtrrQE2aRtZIPQJT3mqvCZWEl4QEK8lDjhCCoSgo5KioK0aiIQCiRIBpUByiJQWgok2mMNBLKgNIGONnK0XcdHOFlu0zdhAp5pxpNjkBZmvollu4O9lIm/xRU3G+UnIfQwE4jaUrpaAnHilfICWDatrsqUGbrkoo1V2FGmlA1wCWeeSrIQ7UHMUUUR2WooorjKBXapSkwFaigCiCKKKJoiiiiaIAKdYtaNPH3jm4xxn2SomFzqW+JndtBU1E1rt8g2mm1188rEXOLqBWiQmR2PJIaNpyjLRFI3btPKqRljCz2S/Cdv8IHUK4hW2uVGNp1nyROdlDuBTF1W54OTYUPi4UOVBhMNE5oDA4C9ozSKRhdCC2roY6qQuAlDXcO803SNvXeL4NzueOCg6EbI4IIg6g7dRN4GeSg1YOo7wQjc2MW54y3I80mSYShwvDxtB8l1Oz9M4dld1GN5la5pdxWSPnypqOXoOzdR2hqo9LBt3yXTje0ULyQPRegHZ8XYmkc6Z8T52Gz3TyTZoHBr1WCKZ3Ymoic23ONjB21Qr9Vnm1Emo1bnSPcRKS+nOvnKmh/aAnG06uRsg6Bvz9B6rT2lO3T6M6EG3xmyW5bkE/qufqnv1cgAugPNJ1U/evc8kku8z6K6zWUlpPHiPxHzQt8LZAAdxrafJQAkkomuDXZVTRRAMkbLIQWNHiYPiJ9F2ux5Pse+d9tBtmR7Hr7JfZnZrdVpzqnloY15aQW30H81q7ZMWnhYzDbcDge6a05jdPJrdSZXObLNJQc9vB6dPkuzCdTpYdNptklxOO2mWASbQdmdny6SeOMjcWGycDrfmu/qYHsij1RbTMu6dFGWZ3a0sulkhDnB7aDgWjJB6fReP1kszppmF2O9c6qXY0uvhj7Rnnn/ANIPJN2Rm/RcjWSMm1k8kdbHyOc3HQnCsTSHlpjpgId1J8lIm0yvJQBEQQMLSauw7HHuqHNDPsoG7m0OVo0kI3jdXJ5HogYz7htOzZ6LIMvJWid10s4RBNb4i7oMp2n3STeHFeazl1GvNbNONjd3oFqJQzsc19ucDjolKTSbpCM/VEAqygBKYxtWCRlRoVuaSQR0UtQcedzRyOq6vYcD5S87HEZHB9FyXWIXFvOF6vsmePQ9nOfI0WZSOPQfyU0I7Qgib2rPEwASRAPLrwRQ4+qw5dJKbFkDafI0pJO+TUTag394zb8XoP5JbDUVnmimNOx2LpXayei3cGAb+c4PFey7naD5YmM08dhgjaDjAI9fkm/sVpmO1DQ7bcrGnLf9pKZ+0DRpBq43Aby+2+25Zo86WNkmp9PG34Qc+69j+08jR+z0LC9uJsMvINOXI/ZXQx6/tGWWQN7sRFvibuzbT+q5vautk1eskgLn7WEPouJHHl81rmjFbnVvaXAfDQ4XqOw3zwhtO2RPa3dY9DS89odJqdU54jYS0VncOq9RHo536SOFlseGAOIPUfNKG9ota2CSZtOdg+E2TZXJ1jXxsEWqkZMb3Duzx09E0Nm+3N0zpHuAsOs4sX0+S6v7RdhDsd8ffzAucBXg6Z8ifJYo4+l07p9cYoY3PJAALQSOi93ooToP2eGlmc0Sy8C+KeTm/QrjdgabudUyRrQ5tc0BjcF0u0dZFJrpY7p0dUM9QFdCu15IW6VsLge8dE0jPOf6LmjUtfp+7aHNO/dkeixavUS6jXb3btkdsFuvAv8Amm2Cbbwmg2Brmsa9psGyStDIu+mbHE025waD0yhaBOWtYM2u/wBkaRkY3SbbaQctvqUSuZLon6ORjXlpLrraT0VgksIvK29pSMl1ILThrndFkjDS6zVX5Iy0aIkXucB7/JbJHRBpFguOBRWdxjrwEfIKRxkeIm6yjOnQuA8Ja610tM+PeGva4E+ax6dm53e14bBXT02mGqmaWUK9PMLFa5dPSaV7CyRrm7DmrzkLoupyCGPu4WMPQAI1zsejgTs1XmogByjUx0qKjyrVHlVFKdVFOqAlFFEEUUUQRRRRBFFFEEUUUQRRRRBFFFEEUUUQRS1FRQS1Yyg6q+iA6VO8LS4nCsHGUvVWYDX94UVzddIJHkNOK6+y487SAcg+y26gnIzdLA41e5ajh/Ssm0iTJCzSBzXX6LVKDuL+iXILC6cuMZ5yDCaXNcXtO4HC6M/+kViDd4paajLqZu9i25v1C5Uhc1x3A1fkupqWd3n1WZwZIwtxZ9Eac07QELGt2FvUghMmj2kIY20eVQqKIsfIHUQaqlh1Te7eSOpPC6xAyVhmZ3jq9SgSGb9C66skc/JcYNO4kEYFrsPdsaY7XNhiOT6FEwlrrecHFdFphJ3GzhKe3ZuIHREx1Bp8wmmJNH4y4IrYG+POU5rdzLWN1vftHlaarm6mLu5C6sY49lmeC8WMe66+qjAiJNfT0XKJ8W0K6AANBUUVGyqcMLUCyD5hWEBJtWCVKoiQlg0SiKUTkqAwQCShfnIVWoMoFuQbSnFqgaoFUhTXBBSCNNlGDSrbWUbW2FBV2lSUcI3YSScosMYABlKeKJKa04QPqijZbSXcJUgN0nRkAlC+i5AFqibRvACSMlAYVqVQURqIoorKAHWVQBF2iKpBRQlEUJQWHIvmltBVl1YQMEgAIzlNiFC1nAuitDTTUVnnskUq/wDjVzchQDwIFsByqDXbiU6JvKjxtPCAbocFBvroVZd6KueimCAudwUW1/mFQICNrhSYOcooESjspRWqpaZREFQ5VoCQnlRRSiKKKKCKKKINemYNzTXRap/BFjyCZo2g6c/8WrO8ASP5+IqITG6huPslfE4q3OBFC1QbasZQeF+fNFVuJRAbUJK0iyxLI2oigPCAgoVL8KEZKA2tL6cPwLa9vc6USNFOoG/dZ4T9mPec7s/39Vcknfuzi1Bu7G0X2/VnSEEuLPCARdkgDJ912G6hnYR13Zmo2ieNgEYkG5wJaTyMdQs2g0EWnYZ3ueRsOAR5/wBFh1k7JNaGsDsEc/JQZm/app3STW4Ekst18/NSPvHzkn8JLeVpe4tLRhb+y+yH6zVxyb2gEnr6X5LJQ9oNj0Gna+gCXVkX0Pl7LiU50Iebo+q6/busPamqZEQG7WB3FdT7+a5L6fqO9F2SFYzVMNCkyGDvpOChfmQe6bG25GhaZehgHdaWPRxWDI0OIGDdf0WHtAjtSdsUZJLW7vDjqR191oZJ9l7NOoOSyse9D9Vn7BftifqpP3jHTfkVG3stKNOWue5rd5aR8PVcjt/W6ou0mhgra8uZQJB8VetdVi7K1EjnyTuDdscTpGgc2COfRSTVfb9WNU8U7TuDwGigf7pGXL1+ldpGiGbc10t9bNjnhc4nbgGwMZXV7W7SPaU0ZLQ37OXAYq7oefouWcuJVjNW05ROeGjPVCFD/qMPkbWhbSei7PZXZ79WWkBxsnggdLXILd0gf5X+a9R+ysveauJlcOcP/qg83IbQDhG8C+qjz4UQAFn2Wpjvu69AkRs31aZIe7bXmtRKXsuUn1KsFCBt8fzRqsmNKMHIHmUtpTBkH0UqG6ZofM5jsi/5rtPeH6Tu2nHebsY6LF2fozu+IfeAHn0tdjt7RnSatkZINxg8+pWRzZCzuomisvA4Rx6bvHlgBoUPqhjgdNqZHEgeD+S6mjDtBo5eCdS0t9qsfqtNPR9hQS6SbSyM3ANZnxf7a6K+3tRFPrR3hFbAHY62Vh/Z3TTan7RETGGnb531WDth7dT2kYHWO5BhsddpKxR6rsl2l7O7BdqGENedUWXt6bQeg9F4djJtVrTI2zvoYNeQXrJ4ZO0P2SEDC1ta/fbsf/HX6rZ2Q7S6XsXS6ZnfF2pcdOSaoBzjlTcAfs83T6GGFk7Gb5nAeJu4/EfL3XU17o9HDPKKbbrZjpfp7rLHoGQ9s6fs5jnFr5mMLic+Ij+ad+18YgZD2cCSHF7A7/gWq6F/slo9P2l2i4zlznPnkr2231C2ftzLDq+1oWOldsEDTQvnc5ZuwtC/sLtTs/Wtc147rvKJv4mEenmjk0h1vaI1EhAqLZTT63+qDodjNa3Ql7QCRE82fdczWt26p+ocSDJXXGBS60QdF2PqiyiPs8nxfNeS1U/faOBhFObu445QC6cOfK3F7z0WnSW4lp91mYC9jWOrjFeS6XcOgf3TSDY3ZQdnS9nCBneFpwDyQo3UvbNOxjqAA4vyWjtLvG6NsR23G7dY9j/NZ+z3f5TVyO+Is6cYBRKw75HyyWSc+a6+n0AOlDyDZo8j0XM0wZqWagO3DI49yuvBIYdM2NuQAOUSsvd7HZJ46ldBkTHRn2Kwut56Lfp2UAUYSKRrR3Iq+OPNdDRzHSSWTz55WfxEdFTYnb7sLFa5eo00xlhDyeU5crsyXaWtI6nj2XVaGuf14WK9HC6VqsB55VqOlRUeVaiIFTqiUQRRRRBFFFEEUUUQRRRRBFFFEEUUUQRRRRBFFFEEVFWogDqiCtQGjaC6sLNrJe7gP99E/dm1ydfPuc0V0/mrIdXGOWQObv8AMLnyP3nC0yuslZiFqR5u7pEj/AW9UqV1NHunOPipZpDlbjEZpHlzCElgrK0PdhYpqc8+irUL1njbSwNYRJ1r3WyR/dtpY9xk1FYzaNMeoBLgkOLmttaJI+8dV9FlPgl2+oVFxSF24EpZ/wBT5laC1pFG7QmBu3koOTrCRNjy/VBHGWwFxHQrTqjQcz++UM0/3G2kGMbXtdfklAZroFZPJRCMNG++coGtdTKWQODJdx/dpaYpw01XVInG94Pogzvk70FtrDJFtl4XRf4BXyWaWOhvv1QIdGA26Wd3NLQ6Xw8LLJ4nErUFiMHooWAdELBRtWUqgdgpRGU0oCFANKDCtFdBAslUCocuRbcKAHcIG8pm1TagMtG1CcKNFX7KA8qADlKc1R3x/NWHXhFirpA07i4eissymOZTAjZDRkqFviRhuVT24QJLtyjWZUpQICcKpCrCoo1EVlAVCgsqkJUagsoSiKEoGsYKSnDx0rZJfRWTZQGG+EI+AhYMJm/FIrLIjrwK3w7+qRHyEDYzVqFwN2jDbCB7dvzQLJFo2hpQgZQPYgYGWrLaQh24pg4CDmBEhRLOO2rpSlBwpa0ylKKKIiKKKfNSiKKK6UVSigODeFG5Qen0JgGhbZF7GX4lz9Q+HvX0R8R6+qRHO6OAN5sBZXEmRzieSSpiapwb0RtcAgoAKrWmTHOtBaoZV7FUS1HDClADlW3xGuFNAkYVsaSVG24A7SLK3abR95BPJvoxN3ba55/kmjKWOwTwE2JhkprBZ4QukLo6DDfl5LX2ZsY8OkH4jgmuio6L4N2kbE8t54JrzWNumi00pcdt2Dh3kq1Gue/U0PhDgVUsjZKJr6rOBe5+o1YDAas9F6xs57L7A7zvA2XaxwAonNDgrz+kZE1weHNBrzSO0e0NRO8xGYd00bNtDIBxlTBhdM8N7wXu+HhRrQHAiqRMDWNp9PF+dKmANY0bhd49VUrTDCZH2B1C1RQkakCupWjszTMfCZJJAwjIDuvKuJwdr6cNjA53jPHVNZwPaDzOGaVlkGMAiuoP9FmbJ9s0fcQ3Qk3m+OK/VajNEztAPcG7W2LLqB5yk9m6Yt0jnxWTvIsC+gRp7CcQxaR+mDS1unaZSbwRzQPU5Xmnhmonn1TSGsADvEaJof0Xpe3n6eDQdzDLG/Ubqlka742EHG3p0z6LxGr1D2VFAe7ZRDhzuB9/mmMkSyg9+5t/Fj1ygbZaD5hSm+Hw4/EL+L+Sux0FBakZRCcub5XlFyroBruprCoJ5+Guq9T2W6PRaBmosBwAN35gDqvMQjvJGRkZcOfLC600j49OzSg3uY03XH90g4+w2iLqIB81W87d3rSr49rqyTwiH7XvMRYCQD4seqPWAOjbXI/ot+jjjj0e94y8GgTVVa52oNSHxAizhajNLGYtqJW0Ai7pRw2nzVRbWkp7Inua7aFUY4WuIhjCbF+XmpR2eyQX63QR9dhBH/itX7X6jv8AteIxusCAeX7zlh7Ce7/E4pnOoR3TSObaQs2u1D9TMJi6yG7KHzKyYvst0s/bEUYug9pfj8Ni13O2nD7ZDDEb7o5AzzRXO7LZ9ik1OukFXp3CMOx4hVUepxwm9myHX9omaaUDe9gLTXh6fotK9fJ2g3Qfs4HxOLZjFHYFEk4vB9yvIE/aBPLRdNJIXeuTZx9Vs7T1hdONPEQ6ONzmlrSDurj24W/9muxxq9S2XUbmRF7r3NIA8OM2Fijsvlk7Og7tttaXbsC+nr7LfHqdPo+zpNXJG9p7twj892awT6Lidoa3/EdY3T6emNbHvMjTvF2RX5rn9p9rambVns5r90MbmuBAB3WOOP8Ad5rFHquyHv14+2bH75CKc5tUQSM1jon/ALX6PudHopjRlLXGwTz4bwtP7KhsPYLHyaZznEOLbJG0hzvqmftS+KeDs9klMDmut5dhuGqSjhdoy61vZOnlaXbWaaMfB/T1XQ0WvjlgImdTt1+Kh0XJ7a7XbDHp+zINszX6dh7xjwdpB4rP7vn1XOl1j2zCOJhPh3WMrpB6E6+R+jnhgcaMThVA8rixxhsThLXeivRa4AYWGRswy0jZQWWW3yuccFyCQFwcRID8R24rHRdzUTCLWCRtlvd7fDnNrnM0+6EbwWmhTyOAuk/RTt028MknG+tzWGhj0QdPXSSaztDvw4bC5pF+gARmI7XyOkjDXDgnOF4P9of2zm7Kf9mgY1z2SNyHi6Lb4o+a89N+3/bWptrJe6YB8Oxjrv8A8UK+pwCJ0rg2RnP7y6E0rXtjDT8LA0/JfFdP+2na8GoDy8vGbG1ov/6r6L2D2tqu1NDFI7Tv8YFuGQDtB6BGcdpzjeCnRd5ubR6rn6lz4HAB+4kcUtkL5I9j5bY287hSms+Nd3SAmC3c/wDasQzOcdoJHsscGvY7wxyMLfMOBXa0GoiktgLXOocOWbGueaZ2bEAfvK3bjzjoukNokx5LJBCe/wB1kCz0WlxbG/i8eaxXo5g6bvPnStCRR3Bt2rtZbq1FVq1URRRRBFFFEEUUUQRRRRBFFFEEUUUQRRRRBFFFEEUUJoId3ogJRDu9FdnyQWoRYpQUeoVj4h5eaLC5iGRH2C89qHWQfRdjXz7dzR5efquHMbYQtRj+lJcbylOcKRXTdvl1SHupajy36W/47WWU8LS5/OFjkdZWlwmR+Cs7G7pXux0RPdZ28JBldFI4DIxlVStSRvr1KRvDT6opHEv3HOThA6Pf4uPRMaAwFht3ssj2B+o3DiwtmqeGsAA6+awtkpt1ZQSdjQ5zscearSPD5C3lU4vkB8BrzWjs7TNExJB/u0GHXMYJiKzX6rlPaSSu52mxjZzVA15+pXEbIXOLSwjHKoS6gaS5H4DbRSCp6vqEme7NHqgJrRV2PqrlY7uwW5N9EEbXPb8dfJaGEN8LvF18kCZKezHPKWKLdjueFTHkSG8ikuZ1S7h9EGHVsLDjiyga37uytc7ftAGNv5pLmbWbefValCL8HzQoiCBSAmkVKVEYV7vRQmxwoFkKjwiIUQAG5RuwFAqfkKClEKloLcaaUDTyrJsUgvb6qGAPx/NE0BLc7N0rzV2iwT3DooCSMpRRtfu8O2vW0aWKtR/CMRYu/wAkp/kilvbSUOVomxVZWcA3wii6KirJQkoqioVLVkIAKoIiFVIKJVWrIQkII1oUNgqNsKxRcgJjiBlM3ClW0bUs3aKtz3Di/opt2o2hp5Cj8BABeQq3F3Kl30VuFNsBBTTRUe4IWkl1UhlBFIIwEZKJ0gGLUdTWrO7J5QKpEAoESOgVFDyoioooojKKwAQqCNsbiLF17qUVR6IXB5GBn3WhrAOQmsMTXAuAr1Chpc2kLJow6hZA49UOpgEMrACCCfKvJN1k5mcx0Z4I4wh7t8sQkfZLQTdoaFzsV5JROVfKvatMpdqqVgZVoiAK73GlAraAHEqUUWeZV7Wgc/kge5xdQWqDs+fUWGhxI8nAKCRwvfqmxAYBHVddmmMEMwBve3yrzSdOwCSfwje2IuHvhFG6cwPkfe0C+UHLawwzPdIPCSaQvk3O+7sD0wnayZksYDav0FLM3wNsrSHUA2ycqgSbyVNMx00zW5IJHX1W3WaT7PGHAEWCeR0QZGOeH0HH6pcllxzlUHkM3dVKLiD5oLIxytel0hmezOGHeceRWRzSuxoh3bC88bTf1UsTXQi0wliAaQ0N5oLL2hPC2DuGUJONwFHBCjdcCHNicPWgQuVqHGWYjcS7cVnDVM3SSiF5NvyCc4/sL2B7OPZ7fszaLie8wAPT9F5rSQAamGeUU1javnof5r1cZm7Yn+0QW5rW7DtO0Xd9fdUeY1erd9oka+RxfWQXE9FzpHb32nasbpnSEncaB+iz8LUZqycK+gQjKJVlY5RcuaPMoRyiunNPqitWhYPtrSeG3/ApztQHdrxt/C0Fv8UvTna2SQcis+6Huj3Murzua/m/P/tBmw51DytHo2/5wNdwK/iEhjqG6/RaIcPbIOSaVZdkR98JWM4iH8Vy5GtbIQTwT0Xb0W2LRTTP5lacnPFhcR72STvz+IozUDmcY+ivbuKANbv5K0hoBViLI2gK9r3OiLb2tNuz0tLkd4gPVa4XNZpZN1WWmrHulWO92LCyedu0gUM49CuXpojK8tGcWndlyzaWMzBxFtacn+/NF2cBBo3Tv5MmyznoCstOh2vq4ZNBDpoYmtfHKHuoVYo449UnRhsMJ1LWDPiIAqqtI0wk1naL2bGuAbuI9Mea6f2WSJr4e7G2cbIxjng15ZK0jJoIJdX2lvDfC9xcDYPIJXXjPaWne7SRNk8bi5pbNt/K/RMDWdn9nhojY3UhjQ3GbFXkLf8As83UzSfa9TE0sZI5tnONuOvqsUaD2bH2J2b985rtQ6bHgztI8xfUcLn6Ls5rtXBqHbXb5Gg20ef9Fr/aySaXTxapjnd3uEeDQunHjzV9mTNGn0+8/C+8j/cs0e40MkEWm0+mDWiiQab5n+q8v+2eqbKY9NG4gtc9tjFUR/JdDQ9oRy6yYbx90WEYOF4/tvtETdpamMvBeZn7MH97Pss4OX44pxI55eW4yVu00crWGVxJN7cn5rt9i/snLr9ENRJFI4PdYO9vBAPX3XD7XZquz+12aMAtaYBLRd13EdD6LpzcHo+y+zNSNQyKWPeDjc4g8n3XS7T/AGG1k8kWrh1jooxdxtYK6D95dbs6ZjnMEUUTz+8W55Te2tTJDpm7tTNGc+FjyByPJZVm1PZUcX7PjTbmu1IjYN2zJqrz8j1TewxPpNA+PWxlwMpcC9wd0Hv6rLBqzLo3B0jnyX4dxJsY/quhczdHUzGt+86eyD5d+2/YcP8AiuolY9lFzOIqrwD1Xkm9nMDn/f8A/wBP6r6X+0umb9rnc+3CwfFn8K89HBpnMee5j4/cCsHnWdlxloPfjj/9P+q+mfslC+HsqNkTi5t5I8Odo6LzUbdOGEd1HwPwL2fYkkbNDHGwNaTRpor8IUtGXV6DWjVB/ePLdlfF1v3XS7UnZPoHRteWvN8A+RT3SRtfUx6XkWsXamiGwvifJyKG6hwsjR2F3Gk7Ke7UyAvDSfEwk4Llo7B7Sh1Pa0jYnmg4+fk70XI02nldontkc8DaRh3usOje7s7USvge4P3dT7+XutWpK+tQSAgHcVodJCPir6L5N2b+0vabu1hA+U7C92NzuKPr6L6HJ2hCweN4B/4lc6689usHF+W/D7qOWaOZxa0sotJ/JaW+JZjcuqCNURSppsKglFFEEUUUQRRRRBFFFEEUUUQRRRRBFFFEEUUUQUeFQCJUcKLFgBQmhVYQF6z6nVtZG5oI3D0PkqlrRbG5LvySNRrY2Rmjn5hcWbWahz/C816EpRkkcPE4n5pjPk0ajU944mz9VikfbVHk+aUDuNLUjn3QOJq0l1lNmO0V6JAda3I4lONFZi6ynuNy7Vic7a/5KtETscHEhLdQbZ5WiV4N8LDPIdxAK1AmRwtEx4I2pRBOUtjiJwLVUGrkugs8YvCkji9+fJGBtKyp8bHGMABP07hA4l4SGSOZ5UrdIH8n6IMXabg+Z0jeK/VcqbaxpIq/ZelfpYZtI7FvNdB6Ly01mUsQZnmzuSiNye8bX7UG0WVRGDa1XCd0pv8AdU9FAO78Q9kGd4p5KTJly01uJKS5v3iBBcWmlRO4cLRIxoF0hDW1wgwv8qSiE+St2PJJIVgClEQQnlBRVFWULuEWLtA4q0JUaVaolQlCUEJS3FGhIQJcmA+EeyotUQQqRjxKIm8qB1+FZ3GymuOEi8osQ31VPI2mkUnolZrKNQsXuNqyr6qiiqRWhUtBasBUEXCCi1VtVkqrQCAgvxKw5UMuQNbkItqKNvhKFxo0ihukbxhCBajnIAOCiaQQUp7qQtebOUDgACglo0rF0pttAl7rCUU2lRagU1lq/gNoXktWuKPfDZHQo6MT3FzrRMC1vYwRDi6PVYrO7CKY3MgCKJluI9ELWkkVytrWCNtnGUZpUkPdndaMyXp246FJkmL7Fmku8UpWRNeQSqc4vdtxlU07SjL7FAG1AUDftGpY3iiP4rVrR3W2L3CGfbpwHMI3X0NrM+V0rw5xN35IKBrHki+JLdyVQJBWkOZpt55RSAOdXqgErul/RDHZiLjzRRRPoUFGkjKdpNG+aJ8u22gXefVBEQ2SRruLpSoBjTNKBx0XaOsOmg2bbt18ei5McginvpZTZdQ17wbxSg6unlb2aw6gAuO0iufX9Fydf2g7XavvS0AWOnoPX0SC6SQ+I+HnIUL2n7toPl9UVTHAucPMohJQMVclTa1haa45WjTCIzte6qF3n0WkXCfsgI5NEJUs5e+6RayZkmreWfCar6JQIARFFxpMZmm+aDdfC06RjR4nkDJ5KsStDT9hbu5s1/f0WV0vfvDyKshBPMZXAEmq8lVigBwDaVNdTsqUaeLtPF742/wcsIiD5Q++bKIY0r3AjxtKU5xbCwA5pZw0+XUdxPHM0WY2baPzH6r3XY7P/wAY7HeZPvC/UH4c8tHt+6vBaQtZIBICQSSa9l6z9o+2YO2mRsjedjSD4qGRfkfVRXmwAzQhovF/qsQ/1D8kwyBsfd9QlsySVqM0R5UVD4larKwjB8Lm/vCkATYYXTSN21ghFaW6butIXXyGpD3ufC5mOUzWd9G1sfy48lmjLw4A9fRBTmbCtumgFh98Z/NJ2bxeEUDze30VZatVqARGyvhv81mcdwUfH95eFdUEZqmNTje7pwktBJwFoc73ViLkaHEe4WnaG6TrgFYyS4p8bw1ha48ikqx0g0w9l95zvYw/wQwauV0Rhpnxbro+yy6/VOl02lggJJDaIAB4A/ktusZJFKHR/u1gWstOt2Lp2z6s6x5Ikew2Bxggfou73zXx6oyA1oGd4zb1sF2fp6Lh92dJoY2EgTyu7oe5usfRBr2yaTQaRk727nh4krqL/kVpHQ7D7YLu1wyRng1Bc4bRkUCfNeu1E/2PseehbJHCTPOSF877Kj+0a+KJ3wuvuycACj1Xs/2m7S0rf2aZ2bFI0z/Z4RQcCLDhfW+ixRxOzu0ZNQXQua0NHisDN4HmtHeHQaXUaGr+5c2/+Qv9Vx+x9Q/VaN7G7gRITbhjgKtTqn6jXPn3EtdWaHkB+ig29m9ou0Gj1kO0Heyrr0Pr6rT+zmm+19omaQ1tNgN9QVxWP3TG+CQvVdg93GJZpCGsjDck1zYVwdzV9tO7G0xhgYHGg4F4vrXQjyXM1uvml7TGrnawfc90AwHzJ6lTs7Ty9s9smTTtL4WSPjLqxYBPI9wuzqNA/wC0BmtZ4Nti7bm/l6rn1cGjstjjIw4/srZ2zCZIWAnz4+SPQPZA1p6+nui7TL9VG3Y11Z5Hspqs8MDIuzSCXEmj/BdCTVeDA6pOl7Pc+Bu8C/UkdFr2xCPjr5po8F+0UIn1Uhui5zR/9V59+ldp2vFg4Xrf2l0hdAZGtoF4yb/dK8iI2sLw57D7OVlAtfG+Itfu4Hwr1XY0MA0sZaZMi815BeaaYy2g0n2X0X9meymansmOV0ecDxEj8I/mloz/AGdpdgnjqj1UNx1eLXpGdkx9Gt/9ig1XZLnxOAaOPM+Szo8/pNO5un+7I4/F80EumkkY5shbX+1djT6OfSt2tafkCVpbn/XadvqKV08XiJOyQZnbHmySfEf6LL212bqXSsL3Rbdo4Ju8+i9zN2XBq9Q2SAxggUbeeUM+hdK4RTlpFbhZIHkhhHZfao1Rg0sTCNrtxLx0v39V7KDEY9gvlv7Ofstquyv2oEzO67qmg7C52NzSeR6L6o0Uz5KV04WOVYUbwqHCja1FFEEUUUQRRRRBFFFEEUUUQRRRRBFFFEEUUUQQixSgYKUIsKgCoqnuEfmsGsc2RjjnP8kWuDgG1/fK4bzIbz+S1HLqieA1xq1ndJ4qRZHJS3VyumOV69i34SnvtC51JRNpjPVSUigkvIcykUmbylxtt1YWokTYBCVzp5thGF0NQ4MjIsWuVKA4i0rYC/vBSzzP2Gk5xDAsk5DyaViBDt9pZk7qTdzSEHYs8u57j5KqGKOpC70pGTunB9QpRqgEwgBmPiWVMY4Ne4+yU9wfLfqU3TwuczcR9Vk1TdjsVyUHTZIJIBBRzWfb/pec7TYD2g8Z5b/ALdp5dszSXAV/JZe0NM5mrfIQKxn5IOXIdsj2pbzhG4XqXHpYQSNySqBblQhRuFTzfCCX92X+hSY9P9oeZrrbRr+/ZOZ//BlnXaUEM3caSRhNOLSB+aDNNNTnNrgkJQN5VEX4jycqxVIFyGwhCsg7kJNKwU5CeEXKooFO5QI3coAixKQuCZaElRognJVFadravH1SZAECeMq9yE5KlFAW5C5ylFC4FBAnMbazg0mh9VlQOvbhCRuRMIcLKXK/bwixKPohczcEQmDuLVlpKNRnMO03aE4WktNFZZGuvhFCRaLhC0HqiJtBAbKKkIbSInyQXSBwyoXFDZKCihUJQ2gax2205viWUJzDQRTe5vqkvNp28+qzkG0FEWEDW1uTmjwoT1QLHxJtpfVC91IKJQqrUtAL2Byc3UbItgb0Iu1n3KrR0E9zj+LnpSGtoshQHNlER3hACDRoou9nYThuf4ItRNZDQK68pkL2wwf7gsRduffoiB/Ft/NFVGrtQjx2iHxWUKHr8JWmGJhpxIHugLm10QF54BIUxBPcZHAk7gOgVsiDvH8AGaKXE1zWuccgI2y743N4wmGANF5yKtEGiuUDGHdVpzoy1l2quBibukIAvF4V6eJ8sdMDjgnAtBE2XcTFd10NLsdkRFzQ1jQSWmz6Ws2stnZ0LGdjytc8CTY7B5vNYXBkYGvd4hdm16PVuh0eje1xHfFjsbc3WMryxLnuLjeTfKT2iyQcfmrAA5yqDEbdt5/grgt42s8Jv0RQQF43CJ1+dFC0F7wG5Wxr5NPH8J/9kwJljaxhsWT8qWdrqBaBWeUckpkcbvJ80ICqK2ju6rxDN+atjS6MmjhUQTgdcLVpon1trnCAY9O4RGQtJoA1Xmluc+6B2+lLpzB0OmrbyB1XMdlxPqiVRojjKsZaR1rlUoE1B73CFsd8Xn3Q2TtvoqRAIOz2d2dHqNKZXGzuqh0wPVZzFu09MBiO/k56eq7PZXZ8+n7Ck1TidheHDI4Ib6+q4ss5ADaI68qKxOc2UbwNpPS7Ub4VTNvcNo59lYWozVgeK1V5OFYVgK1lYCfpXuZqIw08vF/VIXQ7J0x1Er3D8BaePf8Akooe0JC6QehKyRHc7eTVGqWnXt26hzfJ7h+axgkNcB5oH6cExEl4bmshHp2H4gCceSWGmSLwHqtWmlZDpqcM7SFWS3Xvs/RQjHNqge8c53TorYfFlGabCPNqtrmyjgD5qd61gSmt29VqERr/AB1SfGwvDnEGm54Wcgd4K8wtwB+zhrOXAg1hKpnYeldru0XRlrqBO0gE9D/Jb2b5tR3Ukmym7rI9VfYEzdFrGTEW1gp/ToQvSftH2TDpO042xOZZhB8Me38RWaMPaemmGibr+8LmMfvY7Z4baD146Lh6vtCftGGHvD3g8QsAeG/YL33a8EfZ/wD+zeLRTtadQwyBzi3Oe8IznoR1XznT/d6MBue8BA6VykHd7GaWxST7rfpw0RmvOwVk1mommnknkfuLHFobQ4v+q1SaiPSdn6VkfxyRjvNo25AHPn1XPjla972u/E4nOVqyDp9nlmj7Hc8OEUp1FeI/h2joVj3PZpo+XEurj3XQ/adkGn1seljc0AxiTwtocuHCzwMDtJC534XbjYvglYkiUzTaOXUMLxubsz8F3/dLp6jUv0nYszIWmSZ7WeBvxEgi8ZRdk6prtQYQ3wuc0X7+iKSfTaDWT6rUFrooZCC0tsZJHr5pR7P9idP9g/Z3vXAjUTyd/bhRZua2xXXqut2qPtBa15yKO/64XM/ZXXR9raETxt2wNeWDqK2gjFDzC9Hq+zXSANsA88Lj00waXTVt32a9K6rqd1EdPhlEep81mjfucAAulp4C6OisavjWOF5c/aBQBIrzTG6OhtffnZFLfDpY43Wdu6yfhVzMc4gk7QtaY85+0fZ0f+DaihZja5+LzTT6r5NqpWxSMAgJ3mneI+Hjlfae2O0dAzs3VQve23RObZYcW0+i+as7PbJrg+KJmpikc0Dc0ADocFaiVyNEx2rkLdMS9zfiDBuI9/oV9R/ZbXR6XscQassZIHUO8eGGtrenyK832VpoYtVqNPpNHEzUvdVMaGkEXefqtk8Ja/a91SAU4VdHqLSxqR7Vuv0/4ZYj7PCh7QjLw1ssb7IFBwXlYdTDHGWki7vhVpiWvsuIJFA+RWcZr2Ra1zQ/DR5IdTo2S6e2HccYGVx9H2o2AdzM50jhQ8RJ5XQh7c07pO5EYaTjF9PkqsrPDpZYi4Ma5h3EglqYWGV9yNO6uV0owHN37yd2RjoljSl4sPr5KWtMPZukfFrTI6XvAW1W2qyMrv7QRVri6CVkE7u9kJph5B8wug3tGBzqafyP8lNb5yNQ8IrlUALq0JcJI7aeVl++ad3iI4+JRr02HBQudXquW/Wvc/aN3/shdqpGuaXbqvPiRzvTrl1NulTX7ulLPDq2SNHsFpYWEXj6I1zdWooK6KI6ZEUUURnEUUURKiiiiJ7RRRRGsVeaVnCr8Sjihix5jKujyUDSenKKnHm/qmH4wa2YEAV+fuuHK5zbIGF6OaOEVvLfm21xdcYvEGVXShXRbjz91znOLhdpYeSaI+at3CHcNhHVblrmF5F8hKLgOoQyHJylOOOVVxUryDYOD0VMcWDfd+ip1FoylucAyrVMJnnL5D5eSyynaAUUrw1xKzTuLgK/ipQqSQlpSRZNlOa0bclLcRZAWoEzAeaVw34bRSB1q4wDQVBUIxkWlQ3JqmsOASAq1MhDgPTzVxu2Ttd6hZXXTlb9ni2g3g5XFmc57iecldSeXvWUL4PVc2QiIEuQ1z53OYSWuojpS19oy99py9pBJPAN9CudM/fqb/DlDpNT4i2QmtvU2rDSo25cXGiehS5jtHCbK0nV7m/BYVapo2gq4sZbxaFrqNnKp3CgHh+aYqNOeceSTOPHfTyTLpKmymIzvN8YCBrqNIncJdZTAyQgNuuqSTaN3iFJZwipdKnOwqJQuOEE5QEIgUBOUEQkWrtUSo0AkjqhNlWTlCSgGqypfooVSgu/RA4+iJUBZQKr1Uaco3jaljlCHCQgIHu3cqkLkaNga02nueBgfxWWO2qy4korQMCybtKeL/CVA44Tg9m3NfRFZDQPCCMeZTJyC40lk0ga4DalbtpOLVb7UIukKl30Vbq6IqVEIhZyhRKijUUDRGFqjbbQVmCcyShSgY5238NoHihaLc0oXG2qaKYdw8lTxta43dKMNAoLLi7ytNFNJceKylvbuOCntqqHKDbsNuTQnZXVSlMlXSaEAIgEx8NdULTtWnQUce+xSYyLu3ZCUH+Iqnm0ByuO+gcIapUBikbYt3VBQFqPwEb2d0L5pCDvbu80SgY0nzRbCXbRyhOFV4RDopWiJ7XVZvogDPC5zfJAEQQHE0l7VrnjIguugWaECPdOLuOse+FqbI+aPvAGgDGVnVK0enmmJELSXDPIGF3RLFpmhmnDe94PhrB9fok6Ey6CR0o2EkbaN+h/RYtS+TTOdIdpvGPZGWnXPa4XO494QcchcdwySBi8KOd38vfHHWghec30KsiLAJTmwed/VA2IOaDZWgO3s2etqgYAGPuvqpqZnl20AUhdJs6JZd3iAWjOeVTnUUQ8vJXSIpt7mV+8FtgeW6hjSB8QWbTi9Qz0cD+afqrbrY3eTgf4INnaMwaxgxm+nsuUTZJ81onmMk0Yri0h3JRKpRCEaIFMahpMaUHq4Z9T/wDhWpIApr2AG+ls9V5qd22YB37t/mtDe1ZZIBp9jKaA0Gj0+axui38lRS2M2sBzSIIB/rH2TAtxmoFQOSoUbBbD7pWUq10uydR9nfILA3lvI91gacNHqtpaGQacm8k8e6ir1AE2oeefET+axtjAc8V+Ip87xLppohYuv4pcYADIvRA5sB00fiByeptKc0mPdmkzUOJpLY40qyjHgRtA56oy2haXy8HyKfIfuwjNIcC41lG0lzL9aQsG53zRs+4l28221YQzRQmd2bOL59Vti0s8+p7iIE+INoOA5T+z70mmi4OSPzXZ7N0H2vXfaC6rezAPljy9EtVnd2RqOy+ztQ+drmuk2Fpc8O4OarjlDqu1tVq9WNXPKXNEfdglxIu76ldX9qHuvQ6dtYD2kn02rzmh079dqTpiWgBneX8wP1WdHvtV2npu0f2NMuqc0vkZIBTCfF4gObXgtBpHzagloJghc08iq64+S7TOyxDrtL2Q95MffsZuac+I+df7vJeki/ZJ2h1WpEEwMUu0eN3iwPRvqm4PC6yZr3SbHWI3EV5ZXS7H7NbrO7cWk35V5WtXa37Lu7OedX3oduc51br5Pt6rk9n9pO7NlkbtDh3rncX6eaaN/wC1Hd/4lHM5x/0Q383FD2bpp9TBPtDi1kD34cBwsupibPpQSSKf+i7OkmfL2G3RvDfug59j3P8ANErLpJHaXTvkOJAN1nzFqmQSa2DUjUueWzlrh4rvN/yWKV7++bpxtqQ7b9/+1v7OiduljYRUdNdfz4UpHv8A9hJ9L/8Ajs+l05HeR6kx4bRtrWXle4kE2oG6O8YwaXkP/wBnWj0Y7L1Rc6fvTrZDgivhavdaVp3kPqq/Cs2Nxlh0bGyjw/wXQ7sMADRSMwsczvAXUM59F5/t79q4ux2GERPc/wAy0EdD5jzXHHa46mu1keiiL5HAOAByCeTXReA7U/a3WahzW6WUYAJ27m+fr7LDr+35u1pHzd3G1vw1tIPN+Z8156Us3Au3cdFqRytdl2s1TgXaqRzsfC5xcCfXKvR9sR6HVxS6tkMenL2uBDCRQPiwLWPSyMcWtG7OM+64P7Wwahm50Zi2bHE7rv4QunMc7Qv/AG5PY/7cSdo6bUMk0h1M7tsrXlm07g3wij+L5YXV/wD3ht7S1Dp3nTM3ONCOJ4Fc+fqvmEHcySu7zvN4P4aq+q9V+y3YA7S1LNW2TaI3ujALq/D7eqWNyvo2h1Tta0vZRANYx5efut0c8z5WigGggkg8DqtOi0rY7DifPB9kczI2SGtyzjFrM+V7dVJJE4vAo+I+QQdl66bVdrObIGta1zstsdCmSgPxla9JpWtYXWeAokr03Z+tgdtjMziQdpsHoFpl10EDgBKRYvgryoADHgfvdULX7As1qdOpIWOlc5sr/kULHlrra931XNjed24cjK1s1RbRcBXokL06sOrn2hrXGvcrdBM8xlslbrvOcLPojBLpw93eX6V5I3algi2xB23dfj5tXG50x6gmGUu9Qg7/ALyrquuED3EWTSjH7gUxi109M6MNFHoOi3w7S3BXH0sDJHEkutdXSAsG3FWf4JjXB4FcK0vvGwnZRPVTv2t6FMd/IxRCJGyDg5Vd4IztAKYeQ1EMj6Zu9FzD2gXTVtHw3x/VMS11VFjj1gjjILTx5I9PqGu3yUcUfqmJsaVFi1OqZCTI0OLucjCPTTfawXOFEYwmNa0j4kMiO9zadz6IQwNyLTDQxk7hSzarWPieRYH181sJ3Clze1KEThngfxVxnrpg1GtfIB4z8iVzZJHFmXE+5RNPh+azNw61ZHm6pgNsSSDR5RPlrFJe+wtSJCZN1lKcHV1VvdUhKUdRueMLSiaHG+fqssu8OrPJ6puolxVdCsEr/ASgj73+LhLmc0AcfRJdLYLaSpH0oD8Tm4v5FAGEc3afH44/kluHdEnlagS+jhUBsbv8kLz3zvJP+0BulMNHNZ/v2VGGdzXPBxwlyzhrxRHxDolvHi+SQ8eJQdiKQdwHk82uXr9SDYBHJ6eqfj7G32cuW9/iI9UCzICD5pTRud4fyVuZuktO4AVggIAo8pWodbQE2R1x16FYgckIsQt8NqmhFs6qgKNo0W4ZS3twic+iq3WERmLcoC0J7m9UlwooFgJUmLTiUuTLSikgqncKhymdECwcIDyql+JS8IKKpHaAlRos8lUVZ6oSgpRWFCoKRRCz81QRBtoF6jFJTBZTJGUgvCEHtQlqreQiDi5GlOwhBtGWodqAtyEl3QlXVKI1C89UJFphSbtBYblWTVIQEVUhUDlRcqKoIkUqKj/Eha7aaRqDaLtEW0qDkXRShZeR1VudTUL3UhkcoGwncCiI2kjzSonUE0yeEoEOcWScp7/vG480h+QSqgdtJRTRH6IXNopshSiUQsylyCrVDCvd6K66KLaRsbasEFjicUMeqMbGQ94X5oHbSbADvCFbHOGUYhfMWhrfC4Xd8Iw0swWDzTU0L3943aUv4BtCE+F92ofEbtEtUcqbVYHqrJ8KamqAV0pWLVtNlNV0WaVjeydTXxSBh/NZIdRIzTv07Qb3fy/kul2cx2phl3eFsQaAOd139OFkELRq5JC/bse5u2ufVYV0mmZh3PJrjLaXIn1UupeWPvbzwmSdpu1ENAOZTr+K+iyl2cGyVuIlBrtnThO0zGyzd27DRhCzTud4yUV7DbcHzCrLVqdKyKO2uHAKyNkpmObVSSveKL3fVAw7fVBbhu5VVt4VkqX6IBGDaMOtQttzR+9+SAAiXaDaIa22PDh0K2tIlZvcMhKjY0MBcQN2OEyxFGQDuBBzwgzl1S35EpbzbifVEXDJGbQHKJQhGENK7wiDAUukcTC+Iv4oXSSXWSK4QadI58mqZHmjfT0VNY7vaJPw+SmjJj1DZbJ22K+SgkLJdxs+GqtMNKjIMTTWfNGFYDWwNjAFg80qCsSqKKJ1NPuqItC7weEZvKtTDG/E0+oW+dzTp9JdeEu6+qwMNuDOPVPlcCIoSepG7ytQMc5jJGEV4rPKqMubN35YdrSc9Pr80ppBna2r7q2569F3g2GXsGU92xrgWi9v/FE1x5H2ltflFd9FQaLtaxnRg4tHW6M/JAct9kcbwGEV5JiUOnH31epWuWBpIf14SNLGZNRYx4itOudHA5rGSd4CLuiPNCOlCd57sj4RYXU0Mb3SQlxLGseDkc5WTQxd52iWxgOwOldQvSahrNLoIGyRtY4h9EDnPosXpXl9dMyTU6xzpGkxSkMz5upOhZptH2MdQJGDUHUbKLs7dt8X5hY4YTrO1JYY4w7dI6+PU9UjXuD5Gl33Qr/SGR18X6KfTXe7Om0+t00Gm1MsYnY7fvLwDd48OPNek0E0kbjom6ppZYbYA6/9r57G8MibIBUt8jn6rVF2tNpDHIXSOcTf+oRwVaPb9rudqezNVpY5A98Za3wizhw6fJeC1DDH3rJAdwcRnHVeq0E7mlmrkJ2TDe5pN3Y6+fK4Xb8X2ftIOIBZOzvh6AkqSUDo5hNCS9uA7zXYnjkn7Pjkicd7nU4BtmsrkaSZjezyHwNY/vb88UtXY+peNQN73OYW0Gl2BkZVqD09wvLHsJe0jbeDfstUelMZk1BcWknc5pHJP/ac/a3tCPUd217Q9ri09QKXYihg7Uc5kBaHOyWbMN6108lBy+ye35uyZndxHf3jncjJIrqCvp3Zv7a6DteNzNcdPDtJI36povj0HmV8x7Q7A1MWpwdja6VnJzyuKyeQs3vi7rNYdarWvpP7T/tzJtki0Pd0XADZI1+C3PTzXhNTrJe0Hd9qP9T1x6dK8kkSsMgeWir4WoyRTReFjWEdQEnLPlV6bW6jTx9029hN8f09F0IHaaW++a30t9LmQgOky+qJFVyt07DtGyFpz0oLXiabNDCcROaAfI3QSJ9MXacxNk3NLSMDzS9O5zXjvBTeubXRhma94ZDA17bAu6U9M2uf2V+znZ8UjppItzzRy5wybvquzoyNPq2xwsLIwTjnp6psmlfGwPrbfks3euZMAATjm+FGpXdmncCC3Psl6TVsc5wkA3bTy6srHpe0ImOPeDfjr/0gfq4HTFzWNb1oD+imM11O8aXiq5810tPLGaaS0Y/eXB0+s0zvjfsd5bSUZ1DO9Hdyk5PAIWbzUyvSOjY0AtIIIvCW0xvNWPqlaSYP0wY9xDjxecUlRaeUOLg4nFVaxYsapogwY64TYow6Ohk0OFLEzWF3ht3HKbFUMpcMgHjhIuHQarUaZmxsLyL8v6ITLM825rmHyISZe0N79oBZWMOSTqjI6y93HUlVuOjfh8QtbdHNp2xHcG36vrzXPjkD46q0JZnyBRbju6ZkEsjnNLfPDr5Run2yd00gfNcOGR+mcS17jfQGkLtS/ve83Ov/AJJsWWRu1Eb9PKGl+623xSxT6h+aKqTWmR3jc4nzJJWd7xd3auM9df8AGiHVStHP5Lo6Wfc7c8hcZrwelJjZX3TQf/ZROeq7s2sGzYK481kg2WSavjlYt9N3PJ/igGrbu3NyKryQvRkkhkkcLU005glN5b1vCyCWnl3mja7e6qsnorjPk7MWmimqaxnNX5opoHMAfG4t6fDaw6bUPgcNzSWg8bscJmr7QDwKJYPIEpjfmv7fJJEHE+M88Jul1ji6nkcjkgLkCePd3m/H7tFDJqmucNpLfZMPN61j2PApzfquR2pRc4bhx+qwQdomIcudgfiKy6nXOklJo/8At6qyJegPPdhZxICOn1RSzAgYWEvG67r0Vkc6c91lEPgKQXirBtWJLYenC01CtQ4C1lAobvJFITLIRwLq0p8wLCwDkcqaBnlBaMi6PVZHWWqng7suNJjS1zK/RUI2gNJ6qnNBGVcg2uIBv0SJZQKvCYNBcWR4XP1OokyKNUns1TXDaQg1MkZZtDRdHNKyDHFK4uKY/A7y8hJjDQ4kur5IJiTdONKhjzi1nLrFppO9tXWUgisWpgF0z/hHCSR1KfbQ2jV+dJTgCeUwBw5C0lzkwEDpaCIgPVgYGjgrPLE1r7vklOe/x4WPUyOsc8nqjUMlAbFYPQLKx3UlGbfD8RGAs2Wsq+vKKMjc5XQASmvp2QmOLSPir5IgXuFLM92SieQOqS45QU40FRy1VIRtweqoOxwilkZVhU51HhUHdUASjKUThNkdaTygu8ISVCaQnKi6tCVY8lZb6ooFRKs4Q8qAgUbCUsBMGAgCUk0lsG0knyT9u7lVKz7v2QhTiCUbHAf9pbeSEJdRqkaESUNm0x/h9UsH0QS1dqiVVouqJylNFoyVdbX7ecWi6uqCFxTHijSU5tHlCgJVAqyPVVwiKJ2qxHuyhf4z5LXGA2LzwUaZSCCB5JjHisoXv8Z8KUbJ5pQaSGu8vqlPYLQAkdSj3E5pTBGsACp48JpTvKNV+avlpB6oAZkIQ2ijDdp5V8dEFvKFC51mqTGsBHP5IMyiiiOjRpYvtOr0sIGHyBrq9SF0td2SW6yLTxtdRLwRY6LBoJO41MUtXT2u+hXq+zXfadf9pONpLqH+4FY/R54sdpndztAcOL5/vCxPe/dnyXa7akDtZKW3YJGf+RXEaSXZrjotRgBc3dmvooSL8PCuRzQ7qgsHI49VRdqHhUogIZCuqVM+JE/ARGzT6/uWmNpA3gXg5pInkdvJB+LxIoNNuZ3l8AH6pTvFKW+WEbB3YYKynNgohxuvdKe0ud04Wgyfd7VqM2md6Gx0Kuj0WdzrRDDbSnGyVayhKgQowoIooogIGyD+6tPZmm+06myLG5w6eSygU0ldnsT7vTOk8pD/AACBJ0+94aLppvBS9SGxs23mikR6wlgO0ZxwlzAyODsIF2Rk8IuVCfBSg4CJUUtRURYVRsjcG6V3/ErEw5cUYd91XoVZj2wF19AimQ3z6qH4k1jahafQJTMuRkO47qUtG5tOVUgG1bBufnyV0r+A+4QQD/MY9E4OG9xdy2iFWkbvlJ9FqhY3vtSHXw2q9kSs2np75XeZv+K6ELpToZIgTRdxfssmo2wxW2zfmqY9/c2NucozQgogUCsLWsiLqFeaJopqWRZCYXUAE0a9DTZATXJ/gh1EhMoEkbLryW7s3S961purP6IpO97Qfv8AA2hXUf3ypasdvQ6fuQNVbgSCLv1/ouk3URTwyHUyEhjfu7BPv+i4kGpa7s/TseDl/T3K167Sxy9lxujLrayQncViwrPpdM7RT6nXtB2h25pJFUSRxz1XJ7QDRO2STDNu30uyrm7QkfBH2cGt8bdu4j92j5+iLvG6o/Z32K8dj6KxliDi8to+G7Rag7zEG8NJtLf9xqe55yBfutAZtI9VV5eik1O79nriNPhjjGLHkE3tPSjtPQ6KdoJezSRRuIoZHPPuuZ2Xp3TtmhsAP259rK6Em/s3QyRna7Id59QP0TWq5vaDAzaYrDPTGcrHptRLHI1rDn39Vj76R0GwhvxX+S2aaF0cokJGFLWY7mn1L3RVIfEcDqmRavVdkTDUNkcA/I3OJH5H1XPk3TAObQ25ytGk10brina6m0B3Y/mpqvV6HtiLtNsffvaXkVhp8r6ryskbd3duJaK3YXYi0cD9bpZWOkoxA+IjqCmdpdmwat7WsdICADkj19E0eeD2kUCjY9zcAmvdMm7MOnk+IGiOv9ED27Gha5ZXukDg9pP1WuLtCXIcQfe1h3kkVSaDS1Wa3iXcRdLtdkavTRvDHNjLtzeWX1XmNrvjFYymxOlYRqPBg7qz0WCPZdrasthGxkYB8hXULjMe9zrcACTaCDUz9ps2ARt2gc2P74ViCUSbXllg14bUVp0sbHyHcTwrkja2Uhvss2liMcpsj4ei7+jlhL6IfddK800YdDpWO1AdNYbub64Xpj2TpJo2O04JcB0AHPyWQyQk7D3nl0WqKVumZ4ATYHKWq2aRkWmkZHKxpI/eF4pPfJC5vgawZ6NpcPVaqZpMoEdc9fNdb9m3jWwSGSxTj8PsP5rnRlma4QNcySQEGwA5JimncXbnH6rsO7PhmjLWueHdLIq/oskXZMkcrreznoT/ACUixzA+T7QbJ5PVNaCTYJ+q6jNAGOJLuvQrHLAXPBaRVVlVTY5HtHJ+qJ2of5rKWOaOiU5ziaxlB0Gyud1RU53U/Vc7xsbfhVR6h4fVN5V8WXVbEL8d2nGKPag00ZmjLyao1hamRADkqbgwPAB2t5OAiYx8WTfzKfNGN+Cb6Wsc+odCacAfZTdUx84PhcR9Elzmg0w4SzK2UXRFpG7YaC1Ep5cfNXHI8SDacpYdYVh202Fphp76Xr/FC6Vrvicg3lzc0sr3C+qNNJ29CaQeEHlLbIKrKho+aBu9oGDlA7ItLIAykPmp1UrAbnEqpGRjThx+JA5+LWZ8u7FKhge2ufyV7w5pa3kpBc1jeqOGVpOAbQLkIja7zWXTsLo3ud0BRyP7zUOHqULZaa6OuQsyKWdrzt6oHgQi7Sprikc/m8/RY5pzNigKW4ND5Rl98LDKXPIpU++7IWuCOmE31VHOO+MXZ+qJrtzA5xNlHMdzy1Lbpy80CEC5L/ClbjwU+WPuBnKQ82wuQB3hB5Ukd4bQluLS73GkAkuOUJcQjc7b4Ul7rQE2S3AIGv8AHyl8OtVFl6LGjdblm1Gb9CnONOWe9z3j1RSw+hVpbiKyrdiQpThvdXpaB5Y3ZY5SDd1ZRNB4Qyt25QJN7j7oHgp/4AfMJD3ZKBFkmiiHCoqxwilv5VAFW/lUHIBc0pW2loJSn8IFHlUrPKpQWpas8IUbiEKBoVuwFQKgvaijFnPmhtRr6KCpn7CKQul3x0mOi7zNpJi2XnogW05Ko/EjY3JRFviRVOyqrwopBSWHWgoclLcco34PuhAtEW0WiaN0uf3VQwrZiX5Ipk9B/wA1nkPiV6h/31eoSpDwjS7VIQiCCOCY1/hq0seJWcIKeMoEd2hKKG1bCX4QEpsTgxwQW6IjNIC8nHkthlDmcHhZdtuPupQNlEptpUoKe2jajXkBEchLIooBDbHhTYYJpXBuM+aDT+J5A8lsc6SA2wmx6I6Be12m1OmYeQ/Ne4XbieY2SPby6jheflndLNG6T4gbzhdPTau5o431tcOprgLH6jJrZjLqi512MZHqVjebTdc8fbnbK22eDfUpBNrUSqCs8qlYzaqK5wp8KuIbpKVyNp+30QXtMfiHthNa3c3eeeVNOO8sP49VZxJsb8N0iNEEIeLxkXyrcGxupHAdlpUx3SHKKGxvv0SnOFpjqAwcrOeVqMrJwoOFRGFY4VqRFR4VqcqKvbhCMFHdBU1u4oNTXx6hrGbSS0Uf7+SbKWti2DBoYR6KKBluIG4gfipZ9W4d+dvH9UCQ87dpPCEnKoA7iensqcEFgq0ICJEqI4/iPsgVtNFVFvNFCMqOyVBhBrh3mB1A4NcJMNyggrXoHsOneHV8Z6+yyRv7p2PJEWHFo2Hoirco4bm765VxHNIBraqAIBI6m02ZtNQF2xorKB+l3BpLuNpRx7HvnusAcn0Q6STvXCMirxz6p+s0n2SMPaf9UG8eSJStW0HTM2+X8kDNzWNweB0TWxGSFl38I6JmoYIYm4/CEZL1cYBHCWMtpXqXucQgjdkWgPY5sbhXxBMbb4RGMmgKRkjuh8+qVpnlmoJcPDZ5x5oO32fqXM7Dn0hJDnSWBX/H+SqXTyaWECqt3RWyMB0Rbw9gd9QtXaT3fZml2DvHPsUDJWvbrXdoNPhkpocPSvl0Vz60ugeS74mnoFkGrf8A4BAH/FvPOOrly5ta8At5FLciVcz2d41zj5rU9wkl8Jvwrnys7yNhvNWjbM+KbAJ8KzWXQn0/2mZ89tdjdg5wFt7OGn+zvbLE4lo/n6rk6LVuGodESC3bX1pbXzywtcIY3O3DplSry73Zvauk0UwcyOVgGCaHkR1KPthoZEdW1jnMmaJfCLJ3Fc7s/QSauEtlikY57WlpLT7n3W3VawtfFoZm74o4xGbNfDx/Bc7Wqxdrw6MaFkuhid3neBp2kuNUTxZ9E/TdnNjMGsbsk714Ye7cSav+iwQatpnMPd2zbu+LrdLvaOP7KDpw7vWRNLmVizd/qpKzFdpdnwNZDLHCWyS7rJJ6UBa5R0U3Z8zNRK5u11kVePqPVeg0cju0NW+LUNLGwubs3f7ufLyXJ/ajUNDO4he1xjc5tNIJwR/JXVc6SSZmnnlaTRfYoXyQt2j7Y1AhJJk+KvgC5AnmEDIHMdT2h2RX98L1HZ3ZEM2ncHYIefPyHqmitXL9qiMzGvPXjyC5ze5msSxPLh54TzNqNG7uDC8s+GyK5+SKoWjvXMAJ5Bctc1lmaGPDg2CTBoYK1Rdm6mRpLYnV/wAT/JOgdpnMJbIyM3wX3fqunBqXxtNatlX5BatZrkwwdxK0SwyUCLNFdN2ni1enBiA+7BOSf76K3GGVj3yaiN1NJIsC0iHWxQtlZE5gDxQ8QKzCHdnagaHUd5IfCzGPYjqulqNZpNVp3SNy/FZF8+VriOLHxPEj2+Kjk0m6PuDIxrXNoYIDutKVXdZs1EO2YUA6xuwupqfsmn0sQYAWh4va68ZvqvPazW7SGRsrrh1rtaSKLVaUMlcLIPXra52jNre0dEwwmNrsEnBB8vVadJ2syaKRhD6dXIAWXVdjR7sAnb5A/wA1U2iOkgjdGHAub5H0/mmq7rY3PibJG5ogobh6/wB0ts7OyoYA+IND91f6l4r3XB0Gq1RjED3ERE5to8v6LR2oIY2NbC5rsgmnX5oNum7YZqg1kzjt58QAHK6MUji9rmSsMLfIjjovLmNmm04Mg234SXGqW7s7Xd9DLFHI3a0NFgg/3wrFjpdpdvM07wyMSEhoBLWgi791s0WuimaTLIGi+HkDyXB18LBpXyNYXyYNgnzUGg1++i6VorrCivQa3V9nyMdHC5pecCng9PdcafSXb7aMWLKpnZ50rhK95JHm2kxwfqXN2SU0cgC0GVkUkQ3gi/Rb9Lp+9Aklr5muiyzsmgFkkt/40sp7YkjuNoGPUfyV8mXc1GshbGGteLu+QqZrXENG7F+QXCaXagbt9ViqVz6x0BaAR8QHRTNHoJHsIY9z24s5K5usJlNxyNOT1WL7VPOYmWQ1xo4Hmtw0zWDDwfkpmKQ1km2nSxj3KAshZ4Ht7w82w2EU2mkcTtlI/wDC0j7Nq2Npgklzy2NaiU3cxgoMcB6oTNGwWHD2BWsaZztKTIHB+08ilyHMDJHNe4cmgcLTDpRSQvaCSPmUL7P+m4fxWaKNpADXgJhhnjy1zj/4I0tokY/dJz1UknacA5QGSaQ7XNdfnSn2YjxOv5hALXSOO0Xn0U2ODskKCQtcA0ZS5ZJSTQP0VgueSmjxDlYe+YWAOY4nzATHb3/EfySwGhxbt3EdbVBCeFkeWP4/vqkO1sZY5rWuBPmEGoeWuoRlZnAbb2EIJI4PdasSd0LSC4hyZhwyrilalzpfFk36LOMNorSXAOLAMBJcATS1IKY4BM7PcyLTusgeLz9Akua1ouwgeTHDTT+JKBMowB1Ke2YiINN9VGaINZG515d1CmqYyO9pHBUCHsD84+qyyANJGFO/dZASJHuL8oDJBQkBL3FTeUAyAAlZ3SdE2R5LiEl7QUFAg5VtcEsA7q6KwB5osFvb3nPVImeNzs9SrNd5z1CTKPEfdFW11o2kB1+iUxR7iBhAuMkSE+ikjrls+acxjQLPks89b7CAHv8AEfdKc9EReUtwQDutWg4V2io5ASrJQkoIUJ4UJVcoBLCVW3amggBA7KgU7lW3hU7lW3hG4l7SjYbQVZKsODSoGPoBILTdhXI8kYUifeCOqAm6gtwSfojDd1uWeUZFBOjkNNB4QC4OvhIkYawMrolrHMvF15rKQGu8XHqiktfaW42VbAFdC0AEGgrDCUxzQQFLoIgPhQF9q3uykoonZQ1Su1CjSlFFEFKKKIIoooior3YVIeqCO80IOU7Z4bSOCVKHA4QOyqDkXKgJ+AklybIbBSOqK2waSZhJay+nICTK5z9QGscXEkAC6XrIOzo5NQWsLy3bfI5teUcxjGxPY9xfvHK57Ww6iJ0bmbxT7yOUc8lMhe0UWDp14S9VI572lxsoZXExtHotyIoHcHXkuN2eiqqVDFeyIZVROVG1vay/iNeyhwoB95G7/cgfoYO97Q7kuoWRuq+AU6fRXO77zDSRdJUTzBqO9bg2Ta0xTGRr3OPLjlE1neLG1vh9QjhYWiq3HzVt2udQRF3cu/miLsklpwkvGxxO8lOd8O8fiysshJJVwQO8V3eOFXW1QFK1RFFFETEU4UUQULdIG1SewCJ4ac2UGGyj3CKUF0jSPNBrD4hwRfss87w66A90TYSBuJP1SpcEhALXHgqPx0VDlvumSN8IPugDpaiocK0SoqdwrUVRAaHChypSsBA+Bh7o04jKBtVwmxOqE+6Qx1hRGprC+AADjKBrNrxnqhEzhGAzk4VsJY9nedT1yg26nShmj77vLNA7dvnSwMF3Xi9+i72uhrsYSNF+Bp/MLz290ZpvXJtBt0se6dpj5vpjqt3abSdLENxJaH2PJZdA9sczPU1keq7Wu0zJdHHIwElzX3wiOfpi1rIG/FuZnHGEWpaNTA8gBuw7AObo8rX2bo2OgmfIDcQaBxi7CvuWmfu2jDiSiOI5zZfhCU4EHA6pmmjLWndfPUpIc4yELWI0ssxmxwtGo016WMtIG5oJIHHCxMfK2QNDQWuIBtdSDUh744nsYWgUbb5BZo6fZkI1Wijcx+6SICPZXNAXn5q9QR2q0NYe62m8Z/l5p+l1sHZsYcxsdnx05hIsiuiZp2wOsxUPYUpo8xqde6eD7OIu72HdYdd+n5pTI3HTsL2/FdE5XQ7S0Ah1ssbGZwOnkELNFONKLYcA14gtTpKxBr3bWiwBjldGOFhduJBxVFqVpOy9XM5x2OoeTwtELTpnkTdRi8rXqss0kIhldJhorkBN0Tp9RNth3PbuaCd1Vfuky6tzpTHKyMN4JAyn6OQRykaY5cR6LNHpna0aHSN72VzZWtAaM56HI4XnWTyyaqaR8j5A+VzhuccA9Mp2r0+oYzvJ3yODsgOfYHsucJpI5bDW7QsWLtdKcR6UB7iGk4wP5LuaXVQ6kMZG/bJd2AbOeEDdR2Xq9PU7YrD8VF6ey5ul1XZ2kd3g1L9wGLafO/JZxHdGk1ceuZMHvDN7SQHcgV6pPa/YM0s0esiduYS58goCt1V1yuJqv2gkk1jDFqHd0HC6LhjH9V6/srt/QauBkHeskpjRLujdYNeo8wmVXn+5dqdTCyOBu6JndHjJF5Xc0bNUxxb3Zbi8PCju1eydP2kGR9zuJJNwnnPou7NHEAHxAeXFLPseX1XasMzXOMLb8znp7Lg63WOkkpthvkHLudq6Axsd3MYu/QdFwToNW9xuL/7D+a3wzSTqdtUTuri0wauZ4oyyM9nkpsfZk9W6EE31IQQ6Vzpi2Vu0bbwQu3U9M10dKxx077lc4ljhlYphK1zAHObtPQ8ruyaCCKNvdSS2XVV/0WDVaJ7X7qNe4XPkjJ3swexznvLReC7ladHro9LqBI9xJsnZnNhZXyAHYavjhUYwadV4XTxlV6qXtrs+g97GNPHwk/ot+l7Rima18chaOcX0K8fDCNS4tkugLwvXiDS6PTRtaKBdtJIzRvyC49cDp6bVunc5rZHO3UASSm9o6LXTQxbd7Qwch4zx6rn7Yo4o36aV9mz5cHC6M+smi7PY9zz8I5JPkuOVpynnV6TErpGtHLt/y6LQ3Xwx+Invhx4rFfULH2h2nI4t2xxPi2Dc5zTd37+yZog7VtOyCItB6ADOFuQdntHW6LXaVojLbL8jYcCiPJZNPLp9NFLHE4Bz6FtbtqluazTP05a2KIBrS5zmsotb1K5ztFpJLdDqJyb86/Rbkn6sdXTymbQujdYs/GTZHC6Wg7QOq0rqle8h/wARJvgYyvPaOR0J7ouJaHH4jfROhkMDCIHEAnPRWxXam76WN0b2FoI+Pdf5LjTabW6fUD7PLJI0kXT9tfmtMPa/eERPc2/Y2tH26ODLhGeviaSuPWjHJ2m+TTv0z4j3rabl92Qc9PRY+4kihfqJYxV3RIOD/wBrsPbodRG6WMN753ioMrJ56LDJo9ZI1we0iG8U8cdMWkZcqTW903cxzgLraCR80U7xIGSCQkl48OU6eLTSUI2tLf8Aj1WZm4nbsaQBYXWDqaSRgjheTw6yPmus3Xac8taPl/ReVOqmikDNrQ0H++qP7YS7469rVsHppJWyj7sV7YWF0up001d5JtLeA+uqxxaxzWAh/wDFG3UxTG55S1w4q+FBpj1Ej59zp3kWPCSSg7Q0plLZmUA0kmhzaJ8Wka0ObPJef74TI5oXROYZXHAq7U32Y4zXTMnrxAWfxLsM1e1tOJOepSHxxb9zQD7hE3vDxDGfcLfoxrj1sbWAfZ2uP71/0S9TqGPFn7vBwMpTHf5gte1rT5AYWftNriPu74PBronow6AxSHwuBP8AxUmeG21rQ53lwuJFPNC13iIOOqbC6d0neve8tsnLlDBziY1bSz2cs0dxyeOQ7+rUWpmdI8bHnjoaS3N+9LrKsBSjed10srnjdtLipqNQ5h24SbD2F15wtGCds/f/ACQOeKwUB90bAy8o1go20wvd16rFLLulIb5ladZqWRwtjYQDR6FYoy3aXO5TTFEudIG7iLTH+KKwfxKhtPiHKfpYtxLXjHKaY36xzG6CNxfsO/gD3XGmm76RzQ47Rjd52m9s6kn7hjzQeMCx0/quQJnMe5hORXKaY0F0cLsu3fJA+Vjj4QCfJZjukfyeT1Te72AHN+qaYaGbhnCW9oB5V944DogFuOU0wp/Jwk8HJW5zGhueVlcwE4QwLi3ujXKzFxaDz9U9zaSH1RVgUXHddlFu3iqQHlFEQA60FXRqlTh5oI3btTR4so53hrxXkgF7ztrj5pBu85Rl9pbnIKKW4eqIlCSgAj1Qk0rJVHKVQl1qbccqiFLwpooilQNKyUBQWcqw31VDKvhFLcyycqAUrN2rRQ8IC2zdpjuEKuGqpQUDxStAfFdKVYaGB3X8lC3FDlKbKWGiVoNhod5lZakRgLOXEpOtp0dg17Jj3nCCQB7KKq4z/D6qBpdm1C4FECKQCSWYq0tzielfNMJBKAkIYHaSgpNBCWhiq9VVeqJUUFKK1dIAV0pSiCnYVAq3ZVIoqQ3m1dqOApAwSN20Up8YyQ6/kgPOCrbdG0UAOaTQaSy3NorUwW5LJzwiBtQhMV6D9n4XFj5bFWW/wK4EhhdujbvsC80tmp7SLogyNxPivAC5zG+Hx4x1WMaVVBoTHCy0IMAUEbI92StIkgqvZW1U1rnTCMDlMmY5gFhELcoxhdZ8lbA4tRCywtPkiLabNJ0jtsOwdQCmGCJmjDvDe0fiVRhzi0AeGkQELDGC/wAkJm76TbVZpMml2ih1Wei82UGiR+1gb5YSRnKrhRaFk5VKKIIooogipxoK+FYO40iCey5Af9wTz4A1Lfwh/BSAmyF7yMcqSRdbQAcI5D4K9ECA+3tHqFrePuh7FIYASy/NapGtMQ44PVBlaoibtaVRySiVSiIClCePdVECtTohAsoNLGfcE+qREzwn3WrTuqBwPn/JZYm8lRFhpABFeHKtzXT7XYG1UHWD7KVv7ryv9UHpdH2nH/h32Z7XYYxtgeXzXB1D26fUyk2Q95cPYlbZpGw6aKjnaOPkn6nTnW6CHUgWG7YrPtfT3Qc/SxkOEhPP816TsZpfp9a51UGCq9nLk6XT3G0uLReMmuqdH3kWsZE3Ld7QaFojYwOMeoYK8RHPusjpzo5d5F7f+l0JpI4GOINPJ6FcB0c02pkkLTtLzkhAOvgfC5otpsX/ABV/Y3Rxh9j6pmneGyF73AYpb+0YGR6KABt7pQ3B87W0xh07Hva4N236rWdPLpuz55iWE03Avz/qqbp5Hdn6gRMNQxuMgonFE/zWHv2mPTt01h+3x9c1/wBrFMdrsrcAyeSq5pvqFu7V04Oma/Tn8YB7z2PkuAyR4aIGWJH+ImsX1/gtPZXbX2ZjmSOdRJPA9FmxcdXS6tj/ANopdM8O3bRloxnb/NdOadvZ2qkbIC5s9Bm3JFDN/VI0Go0OvIGmc0y0XfHfWuhPomayR+5unke3dFe0HHOUSxU8jxHvjDaOfEuM+LvTbz9F3GffwmGeVgbQA3nag0umEhMcE8J/Eafams48/N2fqJHFkjo//En+SvRuh7Le5km9ziRW2iP0813dfpDBCZe4fz0B8lxtRLuiB+zzkUfwLoYz6vXE94GtFSGxY9bWB2omAIqOjnqug6CPuQ7uXssA+KxaXEyBp4AN+aYYTJIdNFucAbdWEBl2DuiM8fVNke+/u7+loPs0vV7PqrOUoWCduR3e0+d2mxBzJRtrx5df6IRA4cub9UTWUcC/ZLEETG3UD49/5LqaXtTU6JxMjIiCPwg/z9FzhG4jDHfRCWvb/wDG/wD9Vmwet037SumbZiAweG/1SdV+0EjpNjI2/Nv9Vxuyu0NPpO0p2Sxy1JEY7AxZr1WnWBweHaNwZv6HPH19VOZhjUe09UB3gbDt9Qb/AIrn6nUSa8gkNFf3+qE/bRGRK7c45BDen0UjZOQb/gujNhTZe4IsW4cVxa7HZrpdY2nbBkDF+ZXMBcw244HK26TtFz5IoYnEAOA4HUrGI067s3uKkLryeD/RIEhDLaBTcZW3tDUak91HuLuRQaPRZ2vcYTd7r6halUMz5JGAs2c9bWiLWSvjbFIGU40doPVZonS5w76LTA0Okbu5tazR19HpA+GmE48ytRic9ndOIoYwl6NgYyi0raGxlp8JJXPxacw6YO1AbfgGD52kMe+CaotpaW/i5tdCRrWyF2xwpc50feOwQMfiKYPTdkTwahkkZEga6JwdxdXmvVZ5uyNMXOdp3y8n/UI/QLJ+zun1Onmc8TR13ZwMk5Houi50z9Vb3bRZ+IUufX1Yx6bRSmfu2uZ8RGSVvZ2LqNO/cXxEEVgn+SdJJoWxjv54boX94B+qSdd2YxlxSx89JAf1W+VY9XC6CQzWDtINewRwdtsLRG9jsGsDz+ay6nWidpa1xIPt5Jen7vYRIRR5s1hLyOk7Vtg1MMzQSDuNEen9V0T2rLqwxgYwN2gZBvHzXm5BFH4oZY2/+Vo9LNpxIHztdLRN7D6e65+LLZHISbjA2/7ubXffC/TxseSDbqXGl7W7KmmBZDLGwN4kIGf/AGWiH9oGadwDe87kYw1px1za3B2O77yKOz8djHus2q7Ga6Mlrz8z/RWz9qdA5lAS2cE02h75TR2tBqmbGSWPUj+ao81qdM/TzOaC01/NAzUPY/bTeLXV1rtNbhvZuOfj9VxZNK4+ETQt6051LNHR7P1cs2pDCGAbmjg9V3tYNunDHcOHT0pcPRzN0e1vfxg2OHDz9UXaHbLmyxbpw5lutrQ2ysjXW34fzW+N+rjZbO5562uVpu0nPguB5snigSh07+9suNP9cYVHQikdLJ3k1d4RnZx+aKWZgdtIcuVD2idPO0a2KdxsBzmsAB/h0XSmGn18bZdMwt5+M/1Pkgyapkb2H4qWeOaFw7in+V46KtRFNG9u4ggXws+paZGVYGByrAckMUDqt5seishjMjdSwlsOmNyVnyK0v1MchL472Hi1qAZnxvx4ljc1rTeaTJZGg2sc+sD43RtJs+y0rSNp80uTa0dUqKT7sAlE8hsZRSTE2R7nklJc9pfszzSt5pu9vJVRCZ7rcDXqKQFva1u0XlFNP3epDQPwX+aJ8zYYydw3BcvQafunue4AYr+CC9TCX6t77GKP5BIdHZc++Uc05t1E8eSy97JjZd+gtBA77wj1TASx4eeAmBu+O58YHxYUisShjcs9OEBd6HDgpe7KF04l4spcZEoLiDgX9EBzXtvHBWVpNlHJK0jBWcOsoLkfTklz7TSrJpqsGflDL4APVE52UovIKB7Iqi7y/VZ5PFlGA5wtKe6sFAQYhexE6T7s0VlL37sX9EBnGEBQvPXqqY4lBTzhW3KItBQkUpVU5KvKIvpAfPzQXalIQ5E51NtAxjcKOCS3JtNc6mo0otS3GkRkFcpRNoJdlWhpF0ViIgee7z802PlUfE4j1UrULji73NrQH1TPIpfwpcjiBY81lqNE1Ft+hWN910V984DN/RKe4vVVQCdt8KU3hNiOK9ECqyUDkyT4ikHlBESBwRWgtUVLU5QWEYCUjBQCqKulKQCFCrcOFLwigVujIHKp2VA30QDtIVt5RFqE4RROHhSgjq1RNIqjhVdohtaxXGA60C2AMNuz+Sp5L3YwFHeJHYLNtUfNGgNAuijDiDTUtzdjWndZNrXpom1vc7oMUs1K06XTt8Mx5H8knWvGMf3lbIXhwDKpvmsOoG9wHGFNQtjqjukfdl0O8A0QeiSXgeCvmtg1DRoY4WxgkBwLr8yqlXJE77ADu/C3p7J0AA0oPXCXM5w0TWizbR144RN+707etgFEKkjBIJSzTRQTZHWw9Flzuu7QWorrFoSaWhaioG1aCKVWVFN14qkF84TIYvGT6JTcHm1tgcHEgikQl2SUv8VI3kNceqXYvcgNgyfRU426lbXVZq7QHL7QXVH2T2kubVpB4cfRM0w3NJc6vIcoIIC59Z+ihZsNeS1RF7HF5jtvnaVqT48C9wv2RKTaojqqLS05wjc7pXzRAnhFGLKqrCJh2eqBhOyF1eaRETtPujc7cCOLUbTW162iKI+6scqA1GwjnKoWGkAXilcf4WnzQMkldII2u4pdjS6sN7HGnAFibdz/ALa4XM1EQEbHtPA4pEycRbKZuBYLzWUHRMUzhC2Iu/1Bw28Los0b4J9M9+5xleLttVRCT2eXDWGM2WtbYdfqOi7AeDuc77zu8i+nshjNq+zg9+4EnJNALC6Exse0Mdg+RXZ0bzLqxZJa4k0emCtM0UTmvAY3df7vqpqY8DPpdU0hjWSef+muyyZus+yxSt+GZrjn1/quqNZpYtVc8LGjZgEX19lxuzNRBP2k7a1u1rdwx5ELeq3O1Uek7Qn0bWAxaktjf4uhFfqViHZcTZtQ+A13b8AWcWR5rXO6D/FmyPa3xPb+G+KWzV9m6iOP7Sy2QSeIuaQMHjF+qzTXDhYXSvwWyteWtNZr2+q5uqYNPIG1YIu+F3tdB3cA1LHbA1gDnNFEm+fzVf4V9ohp1OkDurQce6s/9Njl9l6p3ZWtZJE8G6Z06kH18l6dr3ayaHVyPxI4WK4o1z8l55v7P6xoHeW0jPIP6rs9mMl0endHNcoHG4/BzxylxGvtVjhG06eSjmyBu8ly9HJruz3l7ZXOsV/pgf3wutqNXpHaXa14L6H4DhJZLF3PgAnO7giq+qziYmq7U7R1MZhc91XfwD+XqsrZZO7Mb3+ICsgA5RxdoxCZz3sAsVXP6LDq9UW64zRxb2Eg7d1cALURcuswY5KdtwM1SUyJsviGLPuqMjJZC50LW7iT50mMlbGQ0NHyWoKZCQeCfkjER6u/JdOGGHaS6YeXwJbJYIpwyZrWiwL22rUrnujA5ypDsaXeC/mvUwaTTzwh8MMUo9WAfxUf2dppCGFkUJ61GD/BZ1McfSu07qD2t+b/AEXROn7PIz3f/wDs/qs57GLzIYHhxa4tDQ2r/NYpuz9czSiaRjozv27d4PS7sFZMHD2dG10cmpiJfuFl1t6rXrNMxulOpikDGxdOeTXKyaftJpP3xLxX4iStGqdHqOyJhFKR3m3wgGhTlRzna+Rw43Viwji1jyDhM7gdxG0RNBDACQBk+apsBA+EKypjHJqHuLgRg8o9M4xFk0Zo3fnwUx2ikddNu/ZLfpZgGNBLNt8HlbliWY6Wm10kmqadR8NmrodE0zse55aBW48OtcwwSv2W4jaOb5WyGIBoG6vPHK52MtscwAPh/NOhZuO5p8QyOuUDITt8LA7PsihbTwO8LD6KzVdCOfUsi+F1/wDH+ipnaOsY43C8j/j/AERR6eXbu79zgM0f+1vgmie0xuibdAWRaWt4xHtCSVhLoSOhz/RHLFGIw7cAbrla36T/AC8hDG7C691DHySC7TOZtdKCLuywrFMO7M1UUDmB08bA7wlznAVZ5XYlhgnaTH2nC4803af1SNL2XotdpHd0IjtY55d3I4CXJ2F3UIk0+pskXTWbf1UxYw6nRNMx7y5m+YFXn0Vt7N0D8t2wN42l5NnzyU9/Z2oZEXO1L/7+ax/YHy+Fuqcet0f5rcHQOj7Oji8MkZPpJ/VKbpYJNzWAPJwGtJJPohh7PbpSDNPuroWX+q6EUkUbC+GFjtudwG0hSjP/AIRA6KpNO6I0PiLkj/DoYSQyZozx/ZXUh7SZv3zje3ycb/Rbe/7J1Ud/dRv4xCT+imJjzTeyhO/aSXEC9wafpytv+EFre6LXkcXtK06mSOChA675LRtSIu2w3wyB1+ZcT+imGIzs7SaVpbJDvLvNxb+vqrgn0umn2t0WOL709E5naUEjhuibICfid+H8k5mu7Llc6PbEHtNX3Rz+SGJJo9LqGCfuKsDG8n++Vkk0MWpP2hrdjR4Kyc88rT9saQ5kY8ANAg1+S4Du1XzM7mNz42g7sPPPHCYY06nU6GKZgMTCb572vJXqGaOdjJGxtwLxITyuXLCHEXTj5kLRDKdOBcQe0CqJwp40x09LF3EXeRu8N3trz9UWne+Ul7AWnji1wndoTR6gna4RWTtEmB8l2NP2tpCwiKt18AEY+i3iLk1MkzW99p3OO6y7j9Ebu0ZdPE1mnYWc+v8AELL3su/xggfu7rCTqHFzw4PLKzQTBvPaDy0Gei71IHusk2okmkAZgV0ykO1TabviBDeSSr71lB7Dt9ApgPWtaK70374SdRqo4ItsbQGjjxKppxMQXjjzyset1cMgIEbWD0Hp7K4aY3VCZmQPqqbEx1uFWPVZ9I+OQbG0Ol15rRTtPIMbmm/RXRoh05dWD9Ex8TLDXOAvzWjSTWGNEQNi7v0WXtDQah53QvcXNbe0Gr59VNaZ3RtbPsBtoIpHrJW6bTW1ua8/ZI07J2uDdQwscCLtwci7Skjdp9gon29QmjmPndNucfNVqNQ+EANHqgj2tJaXcnilo1jIw0OJHNfCqOe99mjyTSYwtgpzhfXJpBtbJIJd1AEOqvJBPK2R+BhA3UanvmUyh7G0zTStjjG6ifU0sJBAxj2TRDL9nL9tjztBendG291fMoWStjheABZYRylG3fh2oN4DwC0cpgWSSFGo5C0uJFD0pBuA9UwRzqQvf4UEj8E0gy4KwVdlU72RBpb6onljGg3ZPIrhBGSbW0f4rLId7vknuDHN3b69KWcuaRgoAc8gUgElHhMdGAL3X6UqjDXGiAPkmhdFxs8FNbGA20chYxuCCR6JIkccBv5poBzyCq3Eoyzcgc3b1Uqq2gqiOitpDjyiIDSM3aGFbKKpw3AD1WlzPAD5qN0+xneF3PSkUlrdoQF14Rukt22q9UD2iMbrv0pFLN5VBHdhAXV0QGFZ4Qg0LV7rV0xbDlHs2+LzyljBT5XB0bRVeEKVZCyN6W4AYKdE5rQbNrNNIHE0stQqSrwlbiOiYT6KsHoqq2DCpjqdStp2jhLqnWgY9J/EmXu9EOzPKCiMKtqZWFQIKANqsBEcBUHXdikAlQFWcqq9VNF2paqlE1cQ5QEpgCBza6porlHQQNyjCaKclOyQmPrzSgcpqwYOELsq9uLtUCmqtsdjKdFE0N5Si624wijcQOT9U0Z0NlFSvaq0qiQCeFoa4lgDT0SDdbQOEUUgYcqVlvD+70bj+LH6K9RCBEHVndSx94ZZAwDnyW6SUSRbRRzeFgctgLhfVdLs3Ttlinc8XtAI/Nc+M0/auix5h0jiM72lb/EpckoIezHhNDCoPcdrTxSzfjsZJzQWt7gGx1fwCz5KITI/FII/E+vUIWmybxhFH/rYyLCAnYJHklnlMk+N3uUvqtCwFaiiCKqVoRyfJBATuWyLFlZAATg2n3YocohjmA5SXtARONN6JNFxQH0CHqiPFIeqCzwPdW8lrWlmB1pQi2n2UY7ZERV2OiDqMeJdBtaBv2t6ZXOmMjJRu8upWnRTCFpfROAq1eobNIMEeFErNKd7hXkrfQ91UttdgEikLrLr6FEGCrJQBWUF3lXaDqrRFg5RxsLnA11S2nabIWuGQGMlATyCzaSsrmvMTnNvD6Gei0MgdPIaGEIjfDI6Or5OEI7/AGJHJJphqHg25js36/0W9xeyJ20kmQEZKTonhnY8Ebi1hc4t8RrkldTS6ZkWldI6VjrBIDXXxalVn0bxp3RueaJHXPRZp9dOyaVzT4d56nzSdfKXzRkDDS6yUMGtqFzDG8jdyG4WRn1mqi1Tg8OAoV4QQuRp3u0eoL43HI25K9bB2VB2j2eXwyklstEbh5eg9V5ztLSO0TQ1wdh4Gfa1tBF0moqXc625wf78l3uyO3Ptw/w7UlmwNDAdpLvCD52OgXkhK5rSAW07CY8mSFsbB465dwjL03a0Rt2mbfcOAN3nnH8AuXpJzBKe91U+W9Xko4Ne3Udl/wCHPdGyTDdxNNG2uvyWF8UrIu7ft+K9wvb7X5oR1nu1Gm1Q1E8832YuA8TyR64+RXSi1Gnka1+ncJWzYduacVjF/NczsnUyt032WZrXxFjhvgBPJ8z0yVUhm0GoJ0zBJHIRlwJIrzr3KK0alrIptpwHErC2KRsv3U01beN9LoO1f3IMkbySB/pt4SJtDFp2CVjnPJO2gQT5oJFphHiew765SdVoZpDvgDiwZ+IBaJdS7UMIdE8OPTasjn6iEEBrA3/cDaaxjMXmIhrsEYVtDJXgmR49io3WzwlxYxuTkuBr5JrO1nD4wy/T/tblMFqQxjRt1mpGejz/ACW3TuhnZU5qWjwOvRYz2hBN8Qf8q/mkDVRyzCR9tNg0cKVXRd2jrez5wyF57kkfE48deD6ldnSdt6V4b9plDXOAIpjjmsrz7pftAAa5gA8yidCWadxbk0OeCoNvaXaHca4HTaqUMe3fQcQLJKzavUy6mYQO1c4aG76a8jPCz7XECR74gWitoOfotkeqikf3j4p7rbQaEHOjkBa5t0dp4XS7Pa5+ikG5xArBPqUx7Yn6qQHvGtLcF1AdFenaY3yNZ4mmvFyjOFOfI51BxAb4cFCRLfxv/wDZaHacF92STnCa3SNPJcEaka9Fp9zA55caBJs+qdJpGSeJrfpSyNc1ngBsnw/VP8cUVeE4KsS86s6QFpAbn5LM+B0bXYN3jK2aYSEFxA6J0UhbLT2OAs5AwieKtBJtjd3gHPUX5JkTIpt+0+PaSKFZXQMmnkFB/ryFhn0IY1zopGu/8rCHiFmrfoyGSnH+6z/fK7Gi13Z0o+Jm+hxGf5LzReYjtlFg/iZwr+yxPIkjks80XDqsq9o18UsRYK7snmlyNdFp4qbGT58e/oudFLK2DuGsBvrR/voig1LoLa6CZ5OfAy0GzQ9pzdnuDA/7t3gduJPhJs8LrwdqfaNzI3ggVWCF54yeHeWP7t2N1LTFCNgfC4OsA5N19EHYY6aZ7muJ27iOVy5otQ2QCJ8gNdH0jijna4FvdvPk2yUevhJ2kEA+vzQFFotQW7tTJNXrJaYGlgLY5HlvWyueyGVrKl28cNu1bIvEQLafJ2ED3sklJaxzvk6lidp9dHqMSTBuT/qf1W5sckLd4p3tlGyZkh2ySxRu4pzqQOqUMzbs/iNoWMhf8bGg+jUz7JPH4mPhI4qzaXIZJQQQGHm3CggRqIp2urTt8HvSTp3dw97pcOJ6591cmr1GldsaInNPJFmkMmsBYDJTb68BZobB2g5uoIO3u9x5BQyfZDJujDQKrDa/RcrVvkYe8YY3Mq+p5Kh1JlNiN/8A6qwatRIQ7wII5Zr3PA2jmyg70FuOfJPhnDWEuBrGAMrQFhZLL4wNtngJ/wBiY53+VLyazRAWXVAFpkBFUME55RaTXNjaS3Bv8aMtU8Ws00rmSggjm3X+qSe8k6n6oZO3Hyt7uSMUfxtb4T7G0trnPHeNot8wgp/eDwm6PqmRyAAAlXv3MJ5I6BJdI0E3YPqrBrdscMfwQwaOGR9SjB9AVij1NP8AgdVeS1z9oRy/5VrXWD8VYz8/VSofLoYITenvz6D9FcUPeECUYStP/lo9xId1oZ4VS6xzml+w46ELKuxpfs7JY2Yuv3fRZ9S+eLWN2AFuzNn1XCkc77Q2a2gV+L5raztUW42w+E8f9q40drdUGx33cYko34fouQ3UGVxD2tI9k2bXGaQuGzKS6V1XbB7pgU4NdOAGtA9AlanUCYBoPGcInyvFuoOA/dyhkhGnG91i8ZQZhI1je7vPHCQ87Hppa17u9s+deykkYlAddX0KoXvJAIWz7WPsDo/Dux0Pos1d2zglRrSfHtd9EGXvzu6cKi63pUklPy0jHUKybyqCfe41wgJIVGSsVaBzieh+iAi4HCgKUbTG7a+IfVA0EdUl5a5xBPBVSOA4IKS51NJo5QMcW1QKoRtpJiIc/NjKORwLqbnCATl1XhGIw0Wgaw3abscRworO/kkkqNIrFIJWPs+E8+SqMbecILc9wNqFpeEcszNoANm0B1HhoNP0RYpjQw5RO2kgpJ+8OaHurZGSSBmvJFNklpgAVP1BMIbY5QObRooZC0soGyCgBzuqHeXYJQm7qirApAQQuGVbSL5UeR5hBY4QONHClqcqNQxhtXK/w1fAQDCU6ySgoSO80JBuyoTSm/dikVR5RAKgExoRVPACzuOU6RwSBkoLaU0cIQ3ComkEe6ihFqjbuAnRx2gprb5UewCqCa6mjnKWHEnIpQDsPkqLCFobnhC/HKhGcoRyjcCeAT7IGg7uCjcFSF4NJrawOqkjaGcIlZ2hMeC0FWxqj32EQgkkq9uQoTlEDfyRYh4QtFq3EeaKMIoK8KKMYUrwomEAZNIEKKKLTSWW/NRzABuKFxuh5LU2LvYg0HNBSsn6DTscWy9R/JIa/Y+h5LWz/LaNwvxWPTyXNjsuJPksBsMRfJZvjyTZpSxvddAD+aOCRgYfYrPMQ6QkLf4lDEPFabI87C3olRmnLQ5oMJPVRGVxwjhNFAQbRAUEBSOu0qzuTDRCqgtAgbGUW0IRRTmtFf0QKIAUoEJj2gf9JebQXHGA+/VNLQ19+lICdrbVB+9qIp5tU0qy1VVILPmoFdeEIeqBmCDfko0NcykN2D7KMw27QamtbHpyfQJD7cR7JzqfpiAegQMAoX0RKssJb80k3QC2MLXJMjacUQtqhVHCgygrqiCHqiCIIMDw6+gsJsFd05p8sJceZWDoXAFaJIv8wxkfVwBrCB3ZTnO1ZjPw3X5FF2j9zrAYWE23JGc2VCRoZGOI8RvjH98rq7tK/SRzEMLnVdszxfKEI10xj7Lgr4hL/NdLsrUOm7JL3uFta4j6lZdRp2anTvbYBaC4DbfRD2TDI2OaJziGEANzjN3hSqrWOeIS4tNOz+a16QQf4YXvAuxy72XX7X0UEPZugYdhfJF+55Bq81PIWB+nY3k4o11/osjo6HWjs1zoYKLHDcSHdcD18lv7Q7O0nak/dAtJLgfC4npXQ+q8bFrxp9Ie9syF/U2arzXT7A7ULNbDJK5xNjBcT+ILaF9rfs+/s/UPYGSd20W0mMgcAnqua4Oa6LYc0enovqbZtH25ptRE8MbK1ha3czeSXA9axwF4fX9hz6TXsbggueBgDj5ozXFj0x2PmJO7cei2wvOq0J3sLKk6+yQ5skc74XWPEev9+SHRzSadhj1LCLO4W60I0dlavuYREHtdTSKsea6Qm7yI2zbtB68rlwv0TJKY5hecACOlq3SNjeS07SPD4kU06kNjOB9VpZPE+PIbz+8sMLBLG7cBwORafFFHtPiHP7qDaTpoxvdLG4/8qVbNHrGEl8bSBjx3+qxM0sbdQBJPbbHLLTNXFAxzRBIM38LNqzqM83ZwO4NnG0Ho2/1SG9naYfG9pdfnX6re/TSNiYRKSHCz/dpe2FjfvHjd6ttagwHs7cfupq9m3+qadFAw3I9rj6mv1VteCfu5D8sKOl08Tu6neC7jLSclUqxp2VvilAAzQyrZrruN4BDcXdK2Mj+JkvgPQNpFNBFIwdy1t/iIbSIBz4D4vDf/ACRRzn8JCqDsx0jxbgM+V/qtcnZLmDwv+ja/VAvvnStt59U/TayOO2Haf/Klkl00jWGnFLh09W55+otCR24pYHguDmA3+9auSWh4XhcuAxgkbup6LU6RiNSCikB1Ee5wrcOq6WpeDCDHXB4NpEGngkiLraHbSR4OqY1m2IAm+VC+gwayVjQ08UOVubJ3kPHK5s1MDbFLXBqYw1kVDc4XfyTWdaooTR+8r5IPtZif3bhbT4SbrBVv0swyJXAeh/qgdE3Yd1E1yQmmnPZpJYQBs4P40j7OIwAw8+iRJC+OIPaTVE4xwijfJKwbSbAHVEdOKMxhhLuReRS2afTgyHxdPJcp5lGidI4uBbQ+L2TI9ZIzUUC74L+L1QahE37HHE9w2l1G/LKdHo3sYe4n8GMBl46Ljf5rUExN3i+u/hPg0fakTXASSluP/lr9UHouznaeNpEjmGXcbJdR48lh1rpHNBEl+wHquZEydshD3u37j+K03TRzhhMsjjnqbQdLTzwvmHfBvuX0layMu1Tnad/gNfCN3TzWITQyx3uDXVfCS+SdpYInvIeasOpBun1Gq00IJY9za/dr9FhmlE33gZUledrpMke+BsMzSTtA8RvhSXsiQxd5EQLAIAAH6oMre1dc11OLrrqwD9E52tncPHde39FI+z5gzdOSDdC6P6rf9miMGS3g/hQYWbJ2kPAzg5VarTRSwNjZR2isG/JaY4I8sBAJx8K06fRNgfue4EHzas0cOSFgh2OYcADqkwvjdqSGlrG7L5vNr0+oj0rGW8MyAfgXG1GhgdKGxPa11XiOsKwYCGsnIBDxYyCniFxaXNfj92rUi1Gj0DXRz7ZJD1cz+h81q05hlikma8Boo7dvNrQxOp3gcRfCS6NrcBt9UGrbINQ6Rt7c9a6o2a+JmXsB9/8ApGWrS6DTvjDdTqWRRAEhr8Ub8790nUBkE/c6TVxmG6JbTh9b91z+0u0RrGmOBm0WDYd6eyrQytg0xZJGHuPU/NB1WhkQBbqGPJ5aKykl8ckpDwOT+JZmTtZudsH8kTNr3b+L9FYrU0Rl+1gHF4Nrq/4NEyH7S+2k9XAj9fRYuztMHSudgiiOPZdztaf7XpHaGG2PabsH0P8ANSmObDFEH+Nwcyx1oV1Q6rTMI3QOGwXuAz7ZWNsUuiiMUz3OJHJP9+aQ3VSMcWguLHc+LHphT9MBqQXWwe35rn/eRHYAc+i3NeXajcRiz1RvawzNNChXT1WlYGEtd4gfnhHO/dGAwi/TKfqgxzqaB9EtmmAbZf8AkgGGJ4i3vJLbyKr803WyMnaG7Rg38XulueYmncSYxznH0RyFgNlo8uFKMT4xHQHmpTTQsWE/UNa9wLTWR0WSVhBJa4oKl3gAAmvZPcWxdmvlsbxWL9kmHc51Ov5m0nWkiNzNxrGPmgwyvLyCoH2KV7m0lBp3Kgqyis0hcSClmQ/2UDDnlKc7aqLyR/VLNlBZeSoWyvAFmv8Aioxtcou9cMAHHqgZHBTLJ/JIcS1/h5pPa5zsEn6qPiETd5N9OEAxZILkckzYxVj6rOZc4/ilSAydVFHJqCR0+qUXlyospoUFBArbbvkm1TUO4AozkIsU0WU6PwWlMNFSZ9NCKGV9yFK4cShcbyiB3BBZKElWQhIQQCyhcEbShcUEAwrACEnwhVZUah4pKfVlDuKo2UAkKuFdFWWmkVGlHuQBqhCKWbKoNpPoBCXNKAQULxYVu5FIqsIBjCZvcxUwJr9ruK+iAK3ZVOr6Ky8NFJLiTZCgcxxvCqVwdgqQuG036LM9+6YgeZUIfAfCbSnOcHGgjon4U+ONuw7quj0RuMrHbn2ehCfJ94K9EogMkf8AJFE8dfNEoXDuwkpkru8IpLRAlWFRVhFgSMpjDSEhVdIorQu5VAqygVuKm4qldLTS20Tlaojsy037rGRRWqDI+QRByyFzTZPt0WUEt4CKQ1KhtTENhaeLOR5oJbbIQPzTI31SqXxOJVQMZsppkIbSU3ConxKILqrJwqChQU3JpWRSpnxK3Kis1haGtIbyfqkA0E1rzVIIQXHJP1V0AB6Ki4hLLrKA3O3CirjaBhKV7tqIaM8cqjh1OwEMR2ncre7vn0MIGyNDWAjghLoOHhy7yTI4nRHxkbTxt5VPZ3Lu8bkc59UQstIabw6lGNLoSc4BWkx97GHk1uRxaf7sttDS4GEwOsngdVTA4uI9SjEbmuLBWUyMd27P5IFeKL+qDeXuPsm6qUGqCqGDw7r6IhDg4nhXVDKa8hhpKe7cEA9VdoVLWsBsJ7xn/ILbpHPPaAsBwD2crAz4r8srrdjOEmqdd/EzhZoHtkgkOHLS7A45CZ2aWz6apJH4OAD6BdPtHQN7p8hcau+fMrgvY6Brqogu6qDrhskji5j3ixwHUFu0sM32Z5Da7obrByeTnzXI7N1JEbbA4P8AFem7H1If3kDh/rFrAR0ux+qlGDtHtV0juzu+kpkTXAjPkBlG6TQR6/SvdtMckIe8uZeSD6ey43b2je3WSwBzf9V4BJ8iulptMybRQad5cHCNrbHGAsaOZ232Y2CRhAc0EDFiuq57NSYNSyVoaKcDQGF29cXa0NJoV/X+a4roww7XE/JblR6fQa+TUNbqYJXMkiO5zIyWtdRwHeYx/FdHT9px9pam9fsjdCTt7tpzfN8+QXi4p3aN7SwAh5F7vREdcJJHeHN+S1Ed/WaBmp1sksIdt3EAggdSnu7F0bTuL5HninUf0XBjlml0zmxiMZ/FfosZjlLLBZzXVWrI9h2h+zmlijE4a+Mbhlu0Vj29FyJdRpNKe5bKZLw7vATt9seqWO29RH3cTmRbdwGAbz802Z8WsYZHbwWAnFf30USpp9Rp5JO6a4Z8mkcLK2SYwboyS7dVX6K+zWRf4mz48l3l5FLdG+GTa0tIIvKMoNRqRKCAHNsZcf6rfHrIyAJAzf5bSuezQSM+8LmUM8ojqGNd3dO3ceimNO/pt7iO9Y3uSMnmvKkifTsnnLYW7m8E1WVj00k2llZqfuyG8DPUV+q6rNS3tLa4gteBt8hjKo5kemibLsaSTtvKHtDsiVunZqpIy17pACA4Vi/5LfrNPPjvTHX+21u7S03edmtAPDr/ACKJXmICwPLJZHNDaoBdWLV6MR7WbCQADbD/ACWaPs1xp24eL1/oiGi7sva53JxRRGkyMI3Mdt/44WU9ogGnzO/NNb2S6Vu4PFHzP9FIuy44yd7nfI/0QAJWADvHmuvVBqJdO1je6kJvmwV19TphHpC8ni+PmuWzUMcdlORT9JFCzT978ROTuF8rfp9Z2dLYkbED6RH+SyOnZp2Ne4OLdoOOVfeaXXtuPvmkGvFQ/vlFdI6jRMBYHBu4bRTD1+SvTRNkPhc5zQRklcdjomAtdvuulLVoYO9Jc04scoldOXT6Wc9057mkY8OP0WR2imh1bO6aXRAfE5wvqraYo5y077sjFIZ4ZZXb4iwMr8V2iOgHaeXE2qmYfJhP8k3TQNnJjiLpCR4dxyT815Zumfv8Rbx0QabUaiDWt2CI0RW6/MIPcyaGGLRth1VslIcKFH9PZcuDSyQ6nZG3c1xNbiOBwihZLrGxzzbA4G6Zdc+vsmTSPD2NaG4sZRD59O86GRkrdhJBG0jiwsETSXmQ81troh/xiXTudpnsYS4lwIB4+vopHJLus7OPVBqg1sMW90gY1wYa8J5W7S60S6DVTNcHOjDKBBrJXA7Rk3MLP3jt+oWDsuV8Z1WnAbTi0X7EoPWP7h7Wva4965ocRWLPKvsfQjXF41E0zJRdMY7FYz181xtJbNWwmuvHsVr7P1ofumLfH8NAYrBUGF+l1kBkbI0sY1tgh4v+KPSs1M0I7u3Bn4i7I/NOGoImc2YYIrwf1RMLXSbIrpxA8SDLJ/iUTwW7jRPMn9Vsi1vaTo2te4gAVh5/mtTNK9mbao6XUR4aIsedqihq9RMynuIIN4J/mhmk10MJMduH+539VHyTyjxd2Hel1SqOTUxG3d0Wjyu0A6XWPIP2h5Y/pttNm7WMYA70kNxm00dpxgd29rrdjwj+qxuZE+bcd+2ycVaAJ+2pdZULSzjaKBBx805z9RC7fKKkIqrsUnd/pRGI2CbfX4qpFBOIbhnBLj4gWcVx1VGSM6OXUBz6e4uFhzb/AEVdqMfE1h0hc0G7a07R0rCwuDBPI8bsUc+yzu7WdC57ywEMNYHy80DWa+cHupY4j6kWf4o5YwWg7RV+Sb3Le09GJmktLgMHHkf1WOOOTTgh5aQfJGSHhlbWVjqBlMiJDaoH1PKS+dtlwBpHDrG8bT9EDS4gEUDfmnRyNdHTzt6eFL70HNFW0tkmYM5Casd7sKWt++qzyL8kfaetDHPcwhr/ADaCOiLXsbotO0ss2+s+x/kuG3XNlcGvabPNBRVv7RdKCJHAnizZKFglc0mNoeelrQ/RM1EW9rnDB5KysjfC4s8JHH0QHM98EW7Y3vKBoodPM+aNzpAGuF1tVHs7e/vXuwc4P9E2dsEUJcO8NedJoS+WjmrWeVzpBTJX35B1ItPqGbnPp1YU/wAUi7/a1r7s8gfzWgzTQSGhqL7k8uJs8YVavWwuprdg64aQkz6xxddDZXllcqZm9wI8qyg0vmmcaBNedqg57T4nuJ8iUtkb3igWou5cMEiwgcJHgW0C1ztQ+V85BJ9rWh8/dYq0sAvPeoMwDutj5p7O7Ay4pbzaBzLCKe4xHr+SU5rTwhEXhu0PwoCc0hpNJVm6ACZ3h4pEQGt3IAayxbrHsg3ePbQq+VTpt5oBC51FoQU97xKGtNBNkJbgucR5E2ltzKEU+ZQP9qBZIVXfVCQqpAZyKSyrvoqJQAGWeSjughulLUqxdoZPG0A9FRKouRQHilGnbdeSo8qxwfZATXF13SouN0KQXVoofFIoJnlC4jqVpfK1oqjhZy9rvNBPCRgquqAOFlE05RuCIoKDcegRnhQGgihojoEewuAodUsvynxS7DZHSkCpGlnRAbItM1Em92Elzixl4QVqHbSA02hDPDuJKEi3fJOefBSBPJ9kxpQ7az5ogoq7pCHEdfqoSgtTRZyeSruhVDKG1CVRRJaDR5QxgB+7k31UecKmFBpjPd4oH3UmkLRhAXZQSG/qgEvLquso2tAbyUO3wtRnDUCxg+fuptCgUtMAOACpubVvKFh5RYsuI8lYaCqPKIKKoNb5lUaHVCVALQAAjFKlFppHA3xhRry04v6Ir8KEcog6LxYBJ9kAFpm8sZubyFTI5Gt3EO5rhEUArJUiG5pJ/dKHqjImqEZtUFZ+FAQVEKNcrLkFNwVHFS0JQE0gco2uz1pJTfwoDe8VgpIBu6KnVXuKAgFKHWh7od5QudYRGljN1CucD1W7SaMsfbm1kHqlxRgGC+BID+a64aHNcQeQgR2vJHqdHFEzBjFEuOOn8lxmHu2FhyL5HC6+phayBxlNXVXjqubHCXFxo93uPTH1RBNIlY1gcAAbyUbWFstB7SLHBS9Mxj52s/BeM+q16mOPTkEEZ9URiLnN1gs4ty1a1hEAkA8OxtuHF2sUrwZA71K62nMes7Mdp3AWSBznFHhFcUgn1K6ensRU4EYPIWWeF0AEha6j4cilqdJua1rRy7obRGfUMaX8j6rM5paLpb5tONu880SsTnEjb0QKyqyiUWxQdtv1wnaWQxTbwaBIN+yVVgj0VxnwbD0WKr2c4M/7PvksHwRm/chcQjfGGBpcQeAtvZutOo0h0D6DS1ref3c/oq0jYYtRN3tABzmt3OrFqIwaR7muYAx9XWB6rtCcQjTyg0+Fxe4dRRsYXE7PnMmraxo8Io4z1C6bdkvaEsb6DSWg2fMLNG2LtaDU9taNzt7rMhdgYJb1zhbJtXp2aszNa6m2P4+q8/q4G6DVMm02aLrrPp6+a1iUP07bZcjwHc5+iyNPaGjOmDXRlrmHG5hLhecWubLpGTNDmbXuJ4a4krT2z2nqIAzTRaOTYaksWc5HksOhc9uuY3vgxoIwQPMKyoJ2jdsYwxOaReHAhc8QbJ5GCNxcXGgATwuzrtS8dotjE7du4ZxnhBHE0doNeZQ6y4/ktSjmME8AdR2EuJDXDKcZNPqIfBTCHfjNfqtfaOnd34kaxx8IyAfMrlSacweFxOc5FLQ6MOnkfIwMIeNwy3IW+Ts2V8TxtDi9pDQLyuFHq9ZpgBA9wrApgP6Lfp+1e0iYnPmILXXmNvn7Ilbe0v2a1Oj7M0+qigO/YCdocSLrpXquAZ5mx/iLr4Dc0vomn7ZGr0HdauRhaGN5cG/w9l5ObSaWWUfZ5GDw52u3fqjLl759tmVm3yx/JaNNJHsNxvc/zHC0Q9nR4ErsdbFfqt0Ok0ELDlhP/P8AqjTkObq5t4jcA4HwWP6eS0RaaaKMO1UjGy8guNY+nutEro2bn6cta9pxRu046c67R75X+MANGOmCg6T9RqotLetmbMzfjuwMGvYeq6TX6Wfs77uidriPF7+q83DqJ5ozFqL2g7hYrPC6WiexukbGAIjRGTdZ9UAaiDU7YTAMAm6F1nrhYS7URvkExLyT4do4813I2TNiOyfeCOAwIHdnExuklY5p5G5pF2iY4L5NbR7tsm3p93/RJhdqyTuhmd7RrthwY8scQAD1XQ0un07rqRv1/qi486NZrYwGvbK5l0S2MV/BVqb1MAMWH9Q7nld/7D3sBqF7BR6ErL9gii3W2neZsIONFAQWxah7C0izmgFtj0Wna7bpyzzNPJS9RA1kxc94LPI4/NOOr0Ucf+XYzdealvCDRN2UdLGZe4dK1uXGIF1Dm/ZYmapvf1EyRosYIWrs/wDaiUA6bV6YmKRpjcXP2iifbyStZFA+UTaEtY0Zpp38ev1RK3QN08h+9ic0nq7A/itEPZz37jDNA1pcSGl2f4LDptTHK3ZO5u4AAW6s9cLTDLLHMCx3gF1QRFHQyQu8QBx0tYoNNPH2hC+RhjYZGjc8EDkdV3nbpodwyQ6sC0mV7ZdJGJmeIOsWazmkFa6F0eoh1HfwiIusHdyBVrVLG/VMidGPCBe4jBv1T39mt1nYEL/sz5DGyU23djJ8vZcSPVdoMLYWakxRR+HuzEDgYAs5wiOi3SnvAHbS/oQVeq7E1swBjfHj3/kue/tl2wuZFUkfgLt17iOTVY9kpn7SdpAX9rDPQsZ/JAnUaPXQW2WN98YYefor7Oc6DWx743i7vHGCj/x2fVm53h9eLoMj2C1aLU6OabdIGB3OZfdWAdY8x6tsoB27buvdJfLG6PfG0uN1jK26owyv2taNldHWii0OnEhjjIayr5vP1TBlOo0s2oDS4PyLp39UvUMh753dttnUA3ik2fsIaLUb2SEgkN+A/wA0EzRpi37sv38jIukwZh9nDvDE8e//AGmlzGstuE2RrDAHs0jmuoH4iU3TaE6iIl2nfzXBUGGLUapziYX4rIDQf0Th2lr2yhsjn1Yv7sD9EpzNTopfu9NK0EdWn9R6Im/adTIHOieOvwoN7dezaBKHFx9AEiSaN8lNcOTi8qHRyPAcWP8ADn4Shdodo7xpLXc8KBM0rGHwseHVzWFGTvLd8xLnXQIHRCdHqpHWS8s4/wBNGWEt2MicRd2LKaL1cZx3bSSbsDNLG+F8DWvnhkDHZy0i1vMvdmWQuBoXXHAWXU9tDXwiD7IRsFd4JLr5V6Jozd/KH/dksj6bgup9tbGyp31nF0Filk040QaIQZNoyHn+C1z9jyz6USSb6D9td2fJNMU7StkjJbGfzQQ9nl7vBEXURdWVsbMe+7tjaa7w+fK6WlhfpQZKPizkVwmmOYNO2Mhr27TxRsLTpNAXyCQxkNs0TYFUr1c0RlD5ADkmt1Jre12shbG2AbQB+P8AoqD1OqbQa+656LnP7l+nDw07yfPKnaGuhftDYBfpJfmshe4No+A+R6INemmcxtAOr2RzSl0bra/6Lm/aXsNCUD6I3auTuie8DuMUEAT6veDEA/yyPJc4Oa14jcxx3eQXQfEXRd8LDiAePNc0h/8AqF2RxhSDSzbGfhIb5K5Dpq3NFO/5f1WMzTPOXGvZWIwck2twE47z8bS3928p4fGRTTn3WdrI2us1fuhLmRm2keXKo1uD4Yy6iPkkHVeGyTZ9As8vacsrTHWPl/JY3TSXVGvZQaZJGyuy4c9UTZw1my8eixUeSoHG6QPdICeVC6xyErBTWtaUVAaHIU/NC5rt5DQSPZOjidXB+iBTiNpHVCC5/hINeoTjFcmQaS3v7s0ECpImxZsX7pLPHLZ49UcrzJylNcQa8kGnaBI02KrzRaosFFrmnpg2s5kNJJcSgMuVByC1LQWTlS1W5UXILdwhJQufQQGQlSrBkjzQk+qAklWGoq7VnhUAipQUKrkWj0zXd7e017JRaLT4pyxFBqB4neE2lMLQMghG+Uuc4+ZSybQDduNA8KWQVdAKrRqCLjSISeEcpdoqCKgfZ4K02HMHokNATQAgW5wDqVzEOipX3YJtVIAAgqIAk7se+EeoiLRYaavlZw4vN/JbBN3se0kceaDMAXNAAJpQgtGQR7q9/dSUOpCbKBIwWpVZjnhBR8imPGwYVuACgUqtWcqVSQA/IVMBVnlW1aFAm8pjwK+aW80UTjhAQ+EKP4UGWhU84QA1VYVsNIHikFONqmdVQTGtwVKqwFRwrBoq3C1FLHqCrulbkslBFFVqWtNLtQKvVXaIu6C6LJGSw0Gi91rmg5TopTFYFH3RAsG1jh/tKAYCOwST5oSMoiBWfhQ7spm0d3u6ohSIC1CFVkIL6qwqq8ogEAkYTPwoaBRdKQB1V0roKHCCtqKOMPdXp5KjxaZG08i7RHR1rmx+BvLSDjHRSLUvi07Hu3Ub/F5FYGyPn1Ac43uIsdF2X6dj+yxiixjyKQ1h1es+3QlrbGzHN3/dLX2TJFLB9nfQduIsi+AP5Lihzo9zQOeUUMz4XbmuINk4KI0zN+zahrWnDXjIx6qtXMZi0AnF9UuaQvAJNm+SlBwu7RDGsFgE59l3dIyKJ0DmkHwAkBtZpefc6juBNrRBrZIXtAduHPis1jhB2u0Xwz6VsTGt3B4dx0ooOz9OyTRsfi6J+H1S5nxxVK124/DThhN7ImidthLyBR4B80CNcdjtvSlzpA0MvH0W7tcSN15YxoMVinHngWuc8h25pJwaCBXVRGInDLxTehvoheWf/GS4+q1qqHxs/wCQtHI2tQwt4sJmmgc+VokFAmhR62r1A7jWPiPwtIonJ4WaNULu5lZI059MdEntDV944bSWkc0euUV7NjgbBHVZ5Gd41znCvGapTEbOyZGxa/u9oNDn5hdnXxta7TysIaXk7qFcV9Vx9MGabWNkZTi8hh3C6Fj+S6HaMeo1DIu4s1uunVXClij1rHxRRGt4lFiz7I2azTwz6bc1tiIWK9D6Jj9SINLpGzsY57YwKe3dmha5j4dZPrPtEcDC3O1tgNrPS/VYqPWajXaUAMn0cRk5G4Amvel5cdi62d7tW1zmNA30COnz9F6rRaE9oynU66MRUO7AjqvPjOclbOzomvkeySNoa5hAaAKJsYQyvEExAN76u8iy4kWT1Rxdo6Iyghwsf7D/ACXv5Oyez49JqpdTo9O1pjJ3d00kAA30Xz/U6HRaueRnZZL3hxsABtZ9QPIq6Y2zdpQvhGxodgDy/RZo9MO05/i27W9RfX+quHsORsVTGVrvLeEsaDtHSSbmNe0kViQfoVqU+FazRTRasxREuojjHT3WSVmoil2vc4V03JrNdqYdaX6oC8DxW7OPVDPqTPq3TANLQQarHHktM1v0+tjbF3crqsAWbPCVEYtO4ubJdisNIQt1WkmZtkEbCByxlFLdKwYjDXj/AHBMTBO08zn0dfKPr/NGNDtFv7Rk/wDQ/wA1RniebD6PoCs82oO4APP5oNrNFYLotU6SuRtI/VJbqdRFqO73P2gkfGkxyThzXMe4AcgOwfdW4kv3k+JMHRj1o1T9jW7SBfK0S6zwBxBjbfQ2uTDKIXl1AGq4VxTOMfdvO4Vy7JVxdeg0na0LYWhsrnO8sjr7LsR9sd5E0SQbgAK3Pv8AReBlLo3ARuIHoaTPtmojjA7+SiP3yphr1evn7xrnQ6VtmuCB19lytH2jq4HHfpDkf/rBcqPteWLBlL/R5JW7T6+Ke+9LWV+40phroP7S7Sld93FK1t9NR0WzT6pzotmoaRIernbiua90MDN0c8hzwSa/gjj7RhZGHvLSfVpKB08AOoG9/gcLyL81mn7FkeQdIQRwdoDf19lpOs0+raPGAaobWkJUXaGricWNYwtq7N3f1QV/hGr2bpIfC3xOJcDQ+qGOB/fBkTyGWBjA+iMdszwucwlr2uG077OD80l+o78kxuLP/wCXbURtm7L27Xtm8XJ8NfqnRNlj2gkloGTa4h1uohcR30j+njcStmm7Se/SvY4tLt3NGxx1Qx1Y+1G6Zhu3AnzK7Jn0Wr0EbmljX7r+A9L9F4uM0Nr3EjnOVqBcNOWx6iYEAloDyMomPX6aTtJmnmGnikk0wbyJg0Vm8fVeb1Wl1T55NR3j2NDyXNDvM+6Pszttmi0xh1WumbI/BaS5w5Pl7pOp7YjLzHvb3TybdtN0OFcRcU0O9rXRtAGHmuT5lTVR6CStk7W+0JVRx6PXFrmzPb0OzFnnySo4XiXY2MPG27dVplCH9nP3AwP3NvoNuPqi/wAJ1bT3jXuHXBA/Vb2aYNc4ySyta0WacmSROfpydNLK80MF1KyYOc2TUxnuzvJGL3rUNTLEzuy5/eXfxdFguTvnNmJa4OIwUzRQTzzF0peSG18Xsg9B9pdPA3dK4kG6JJUbqIC0Ne1pLepFrjaXQatn3mplnYaPhEttv2XUhfp9PA10hDi695e26AKAzBLqnbYZHNHogc3W6F/+tKWjOH16ea0s7W7PDdrJGtPm2Mg/wVO1mjly6XcD5tP8lkI1HaZkjAEO83yX/wBEGl1chAHc0a/f9VoZP2Y3Dnjbzfdnn6LmS66CSYs0Tg44rwkfy6oOs3USNY5zmmgLI3Insdq9PcR2mgceqzaHSyahpdqXyMAqw12COvmunLpo9PHG6KR/dkZz9FmjFBLJA0xSNJzyXJunkiiBY6JpHN0gAkl1AbAxsl3l3N/NWI9Uxl6qBkbrwG1x9T6qA5+yI9RpgYnt3SNcAO768LkaX9k+1WSTAw1G4/HvbgZrFrvxM7QeYe7gZ3LHXuDgDV56rq6gyx6Tcx799C27sXhB5aPslunjc2baXtdWWArSyDX6iLa3fsDr/wBTF+1rmdo6532mSN872vJOAT5p+l12rhiLC7Bddlxv+Kar1Wk7J0jjHb4+8adxHc+vmtmu0+nEIja5ttDvwea8RotbrI+0iBqp3EgDa6QkdPVbdbqu1e8BbZY7kl/9VRXaGkZ8TXg7ScbVengYWMDmNyOaHkuVqZXNcA7USmR1+EuJF9U1najYog2R4aQALo2rB2u0Ow+6jbK1jDnb8AHmvNarVxulcXNDSenPRddn7Ty6hndgxPAO7xNd+pWPUaRswLhCzcfIBVHKDWzm2ur5JjY2wEOe+2joQmgM0pIla1nyv+CXN3OoaQyR3ywgGXWGtrAdvo6kEGlkndbnFrRz1TxFGIQCAcDJGVk1M72adzI3Fl3lpo8KRNM1Wk2EtjfdDoKWaNroyd5KyRTTjBmkf6ucSmukcRkrcNXO6ydqzEu6k/VOLhsPUpJ3ngBVQuDWixV+yoSAjjKIsAFuJViMUHNFgoKALuiYIhVmvomRtJwWgeyJ0YH4nIrOWD+wqDSOqPaD+IqmtcX0Appg2TNZ4S0EhG7XMAwz80QiiDSX/EPRZA5rpi0tbts9E0wx2p3g02vmszjZyjlmLJBGyOPaRzWVndIb4ATQx1AJZHVCX45U3ChlNEKFwoKi6uqEvsILtS1QVONcKriyEJCsOwpaGAcLCoNRlUs0QNChUtQ1XKiqtUTYwqNKmmii4l+aihyVYb6lDEIFJdFMrPKmBwhhZBAyqtG47hVD5IKRqJaLNKg0FFfRFDZTGEkoFbXbT0QPLtrVne/caRl+4ZQhjbuygoU0UgYTGbN/VG5oOQSlOe4miAB6IGZc/cmbzYH6pW6g0BFZ5UUx9FmfJJy5GXF4o49lbQAmBXdkKFNe+m8D6JBfZ6IBPKtqFythJVBStohVXCN53KNokICDaYEpxynvO1gA9VmPxIBcaVu8SF4TAAEC9tFEHYIUcULBdqVYNrbNqPO1Gw0lzdFFC59hBypSsIBUUUWmkUtUojIlYCAYKLcgMBV1VblYOUSh6pzT4KSj6K22EBkKqUyqN+RREtWCgyrCA7UtUogu1CbIVKNyUBO4pdDQxhxdZ/vC5xsmhldAExwWAb3eXohSoYSyQuvgLRJq3CEsAHB6LdJGxmgLgRuo4Bz1XKEg2u3WDXVGCC62pfVW7OQhz5FFG0XfsptVCyCPRFG3Bsge6AoWB76VObsefQotMwiezx5rRJTyQGk9MIC08zZgWkEdcIS3uZt7c7SDlKDAwbmCxxYym7w0V+J2COqDoO1bZNFESDZDuB6rm6hga+J+c2VfckxuJoADFpkOnOp00gwS0NrKCtPoe/aXOdQJ6FHFpIGPIuS6vkKSPbpWtaQTTRe3OVCdM4bgM8c/1Qb9J2SdNqvtLngs6AHOK9PRY+1A3Ua2ctsbQOf+IW4al0+mZGNwF8kY6pTtEWQ6qQUS5mNpJugUHNJvThvkAEl26g3HmhZLta+z4hVjqE6B+6Tc403bVnAtWDXpdWyOVjnB3hIOB6rus7YhvTkMf8WbA8/deYbCXvf924gNvgrpaNph0LnRPax7Wkmzkc0s1B9p9pu1Wsa1rQGtc/kZ/j6LoGODUHSxvMgLoW3tryJXHd2pr4nREauOnA3hv8kT+0XukZNPJvcG14QLIXOxX0LVtDtMIm3e/dn2XDP3xa9mO7O/PonP7c0ToN5kp26qJaDVe65OiDWXtILXtLbBvkrWK6Wo1u+ENe3FHgLngMfhl0edykmja942lri3inFOPZ88kYL22wD4KNlZsHT0nY8M2lDw94ea5IrgeixdudmjRTsc11gtAyfU+nomxsZLpvsun0s0U2G7pGnbY5PXGFtadHpRerjIB4JNfqPVIlec1D4da3aO8DueleS50+idlocKaOpXYnl0f2p507HWKODfQeqyySPkkfztxyFuVMc7SQxNeQ8v+VJk2h7wju3f+xWoRQkOIAcRzR4SmTPY6gHDHULWmM/2d8TeWlDsfRd4cZWxurdJHRlbu8jVqhNM1rhTqI52qazjm/a3HcwgYNcJTnu3XhNmglkkLi08k8K26R7xVfW1qUwmu8VOlcH8DlP+wTN+Ft+1lRkR3eNjm/8AIUlqWFGc0MBNZNvG2kx8BNbWkjzFrRpJI9LI3cxzr/dzWOqajnys2u3fNTvBXVd+TUxTAAQTHH7v9Vm1T4omj7mQZ8lNCo5JHQjDUbdQWNAePonaGeVkLXEOLQDZDfVapJ26qGmhziOaRorvY3RtkaHWGgZWPSdoOdMQ5o+HoP6rbG2MOBcRYwReUL445zTWlpH7yDFrITLI5zSABnPsuj2C1jGu37uW8e5WGHSyQvcJC0At25RvjdF3eyjZztyg9C2bTNleXCXnpSzw9o6eN8rGtlzI45A/mkanS/5CN7Yy5xaCQ2yeiV9gfExkzYnN8IJFG7KDUdWHSZHTyWrV6R0+leWEAUT4j0pc77Q3VNoSNaQfxEBdbsnVyQN2TPuMtLTQGQT5oOXodI2DcXkkmuCurN2JpNboHyb5hIA0jIrJz0TNY5v2rRv0oPdl/jaMkCxz5dU/U6jRnWaVuxzCd+5zzQuvdPJl4yTswM1bi92I3Frdp6euOV0NNpoGEm5PLoux2nHLMCY2l42gN2i7FrGdPKyLLSDu4ITyGCbRxmTeC7kHJXT0m/RATeEtIBrr/eVXevZG0FriLzQ6LUJPtHdMo7KzY9MJot/acEtbmybqrAFfxWh/3jai5v8AEtOsZoY+zWtYzfL3bb2OvOL6rNopvszyGtc4kX4Bauh3+Fz9omOYvja0vBoEg4x5Iu1uxfsOmhl32Hh558q9Ecmq1DNOIQ/YB+80Lp6GQavsSWOZ7XuijdtzXN8Vypo8LJsa6xuTopQ9oaAVt1kBArbWTysBidGb7xg+aCy6SCTuhtLSN3raKDtCPSOJ2vJquB/NUZ9U0UJAOtED+SzF7dju8ILqOLzaDsaZ7u0i+ZtNDaNHH98Jv+KO08UrJmgsFDwDOD6lec0+sm005MJMZBBaS0c/NeoZ2hr+1NIzSyyOcHNFucwBuM8geilHR7NZptXoTOzvg4u4NVwP5pmqii+0BhL9u2+l3a85JHrezpDGyZmxx3ktFgdOSPRcTWMk1EYEsrJZQfiacbfLCg+my6iGGNkTQ8tyM1aVND2dqYRFIdUN4yW7fdeM0f7RarsvRCBj5A6jlsbSOSevulN/arth+oaX6wmIk2O6Zfp0QdzXwdl6HUAA6wjbedvmQg7W/Z/R6lrZdPJOCKae8cPXyC4Wp7c1+tftl1IMdVTmNGBkcBO36WaOjDICDdnA/ipIGdpa4aX/ACRaS9rgLrGRf6rG3RHVMbLuA+ax6mKM+EyRvz+FyV3TW7drTQ69FqQdR3ZUjmint+v9FmkgGncRISa/dRN1kzYwyOUcAEAA8Jb2umNyZv5LQczWQxjwNf8AMBU7tGQOMjWsz5j+qymONnwtKtjXN8ZHhQHJK7Wm3gD/AIoQ8RNMbbs4z6IZJg40LHujY0FvBvzUD2Nc+McJE8NRmynDvAymgn2CRNDK+M7hX/IUpGWNh2vr2WmgR1WcMEeHEX7pjWl5xlbgMRjmyhLTeKT26Z/d7tv8VnkmdB8TXi/RFhnc7hk/RLLNrto4Hmq79szfjAv96gmMazux97GfZyKCiPJDsc53RDJuvBv2VtvblwB9UAd04HkKRBwlHCa1hGS5v1STKGSfGPqo0bqbABPW0jDWblcsgfkuHzKQ4FwoZCBoIc0uzgrE5+55C0NYWt9FmiY4SWWmq8kSiAs0rLQMKnEtl61aha5xJo5RELQhLaRbD5ISPLPsihtUTapwI6FUAfJVUtS1KUpBbTlQ8KD0RAKVCyqpPDR6ID8RUagQ21eyldqw60aLIRBWRZwqojkIgizFpe1GH9FCaQCWULQEI2vDiRYVOroUagQqVqkEUq1FAUEpRUXIS5AYG1LJt1JuXJe0B12Pqgm2q9UR4REghqpwwihaco7SxYKsoAkdgpbeSmEWqIAIQQjCpoymVYQ1RQUTajTRV0oa8wgtzrCV1TBwVQGUC3hWExwB8kLQglWia2gVKroqDgDypVhbztJVXuRSixYSmkqKMC0W1C3BymeyDMoootNLUUURlFFFEEVqlaAgrtAr6Igtym5AogO1LQ2paIIqwhRBBCiBpqEoRnCB0It9+qdLO/DW88pUDg00fNXI4B1jypCtJ1crmbCfyCX3ZeNxP5LOS4kHP1T2lxi5PB6oyScEjyVWqJybUtGpBtOULjlQFUcoYfHJScxzi8d2aB5AF5WIWtujie6eNzSdlZ96RK6kUehdoCxsbWP7277wnFeSyanRgRd9Gdz7yQLwu7p4tD2kDDpu7Y9viO2Lpx6ea40Jk02jLZgXU1wsm8ojnvklMWwg8HotGlkdp4i70HOEsTNeXHbhVPM10JaOcIgzG7VB7iTl3QWozSVHyefJKg1BihIzzfKjNU8Ns7uf3kGzS6gMjfG8jDDts14uiCLW6o6gRlxMRcBW0cHnNLDEx80jfERZx1WuFrtPr4mPJLS9v8QilaqOBv2gsaA/d+9fVVBA+emRWWBtu2tvxJ+v7p0kwjDQ4vPDa6q+z9dD2bbXAPLhuJ4omsceilHe7L0Ub+7ik07nSu8MmSDtJ8unRdDX/s7FsazSNdB3gLX+Evvy5PuunBppGdmjteOEEShzQ0EAir6/+Pkscfbsun1DBPpC8TOAYXS3Xn09VEeW1nYIgFP1W7YSKLK/VHpOzdHM0GSdjSzw5PkPdeimfENYZtTCwxyOc4NcA4f3kLj9o6zRd4+CCCNrnZG1tdfb0TAqTsyJzf8AUHPl/VQSDRtaywW3Wccrn6husDQWPkIuvjr9Vmkmllh8ZdYzl1q409dp5YRpopmMD3GySH8UUybUanZ3kerEdZrYDyvHQ6x8cAj7+RhzQBOVu0/aGoezuhC6TAFmTy91mwek03aOoicJJAZyDyABf0C6naB0XaMTWiJuHXiUnz/mvMRzXBskeYXHoLNfRbRqDDJTW3YvBpZoz6rTN0k8rmRmttdfJY2Pc8fCR5pmv1s00QqIjc4D/U9EnTMmAO9pG7A8VqxMP00AcyfafFY4z1QyQOjn8YPw9RXVU3vtOJntBNkYDq6rpRj7VJ963bQ6+Ja0xyGaRjh3vdFpGevRDJI/dsa/aB6ArdKyXTwlr2kYr4ly3PjDyXvon0tTUG9sjWipd/s0YVNlexuQSqY8Ana4uB+VJhljDPEB9FqUXBrRZtn/ANkU0kTjZh6/vFBpZ9ISbDP/AF/onRu0Lx4tSB//AIiUpYGOaPZtbD6fEpHALc50TgeRdoxN2dA8H7S05v8A0inT9raF0QETg8gZ8JFfkomEMkkZLQNNHouof8Nmb/mDESDi5a/VeemmfM4ujsA8U5ZQ2Vx8T3fM2hj0UvdRxmDT1t4wbwUmJzdJY3AOd5mlyma50LcguPHxImCXWnvCXNrpd/3wtI3Sl7Xl7I3PDvFuAwLWf7TKDfegdKoLp9mtcdG+Fzdx30CT5AJj9Ho4P9eRgvi4rQcwa06mmOhJJ/HfHrx0W7TaeEipu0oWub+F1A/xW/RN0VbYYYpXuBDR3e2zfqFh7Si7jVHvdDHE93ABaeg8kDHdqGN4hjaJWttu5rvL5LY3tiJ0TY5NMHmhnvar04XDh0mohl+0SR7YDm9wODxj5hdfQS6GWNzGtjkfuIJMeQayMhBmbpITFvjphuubWGLtLUsa0d5ua02RQz+S7B0UpioOLRu6f9rmQRwaQx98WkbgDbL6oNGl7Zklm2MbtNgcg8/JM1o18rmvPeEAmvuvNKlhiGrZqdO1ojLgfC3bxS7U2pEWkjlc227QefZZxlk0PauoY1sM0Ti5vhBOMAeVLqaiDUTMDmRSGjWGErA/tLQmDYIo+/cAQdufrXug0/afaWmad0Urmk//ANx1TBu0HZU2seO91RYKssMfOeOeq9F/gejg0e6xv2t6n+a8hD2v3kwa2R8crsNaHHLugtH9t7Yh1VzicxWedRY+lp8ajXrCYpnsY8NAJr6rNpjqA0vZPcl1hgOEvV6tk5F+F1C+uUzTbYrcyQuHHFIuNJ1MjoHd+d0m08+E30wlaPtTUwNmaHbWUPCQM89aV/4noYWufNtcQ04LSf0XOm7R0+skfLA0MYwWWgUDj29EMdKTWDVNaDTSc8oZuzHvh71shIocMXM7xura0Qu2OrotLNTq9M1sTzI5tdZP0WmDI2NMv3jCccnCw9oHTQvJaxtgj8fouxNGSA5rfRcDU6KWZ5Pzz7IMzpxKRtZR6G7paf8AGNfoodsUx4A+BvT5LBLFNA7btNeYNKbw5lOcSfVB1IO0dXrWffT1ZzbR7+SyzxSwPAjlsEdGrA2VzH017gL6GkU0k7nDa57hX71K4DdNqHmiXH/xUaJnGgHWf9qqCRzfjB+ZWsz7G94I7r1pMAsiJA3Xu9k9upkZ4HA1znCPTfeASuFX05S5ntkeKAGFnBbtLHK7ZFh3NjP5IhppIW7ZXlw9W0kHWMindDH8Y/EMFU/VyRu3zOc5vPidfutyCOIY+om04+WUXeTgZv8A9Ul2vhe4PjYLb5Y5+Sh1pePg/wDspQwSEnK1sa10IBI6rmsc4nj800ueBQJ+qDQ7TM3XuCLDW0HgeqxDvnH4nf8AsnM08h+JxA+qg0skcz/5h9Ao+UyjaZm/kkGIXRl/JBJpS0bhIfopAGoY0H4gfVLZK6MW1DIHACyT6qMcNuQtwaWdoytbRHh+X8kvUyCdoscHzVBoe2qH0RjZVUPopRkjYxw2kfmoGlkpaAdoIrCI+GThPBDhwpoNoYW9L90Ji8V/hU7vbm1T56YW1+aaESvkFBoP0WZ4IFlptanTgfgv5q4iyVwD2gD1FqtMBLngAWB7Jw3MZz08lsdBH3jthFejaWeSB5dTSgqMOfgnB9EEngtGC6EjdePVLmO5pIQKPjKrvHtwOB6KozTsproy7IPKLhe9zuv5IXBzBuF3xwiMTh1V2W85Qwk73c39FYBHKZ3g8lMOU1A7QUJaFC6iQhLk0XQblXuQXaoohm9CcZSyUV20BGovdaNrcn2S2jKaXBoCNIG0VHnChcKtKLrKIttWrdVKgB5oiAeqDOBTsJgFqFoHCJuEaiixVVJm4JLrsoIaUFISCoAUFuQUrIKgaUBMfaFzc2rEZYiq2oAaUwFK4JV2iidlQqxkIUFEIHNyE2lC1ALVHK+FSCEIdqIOtRxwgFUVAbJUKCkTcIUXCAnHCS8eIJtpcgwFKsUXeGksYU3ZpQ4UUQO4prcBJZhEZECVFFFppaiiiIiiiiCKKKIVFYOVSg5RBKKKIJSlK1EEARcIVQsmkBXZVE7eOvmiLSAqrGURcY3ZJIPorcTfP1QXRwmDhEWCSOArL3gUCq3gKbgUMAHEnKtWW9fNG1lhAAV0pVFRBFu08gjDS3ddcdOFhT4mybm921zr/dFoVu7E1Uj9e/Y4sPdH4SR1C7jezDP+zsb5Nm/xHcOT8XJpcz9nNXDp5pDO1zCWmt2PJV2nNq4GhjH1HvAA2g9PZExz5YTppHRnaR5hYnOJeW3i1onc51Oe4ElLJDY7HPogWd2w5Rtox0b56IWu8QB65ULS6TaB0tUwcby1jNpILTYKYx00usZIXC2vaQCSlPi2Shjh1ApG7TP3gsaav1QdL7F9omtxALiSdq6ug/ZAathMko2k20h3i6Y+FcTSRFs4MhAHqa6L0mh7R00Te67xtgZ8Q9B5qVK7p1k2l7Dl0rxGYWxP7vaDYcbPt1K5X7OapnaGvGj1EETy2SNjHuZZG4+Z+S5et1T9XAYYXWY/vDgHAHp7rNpex59Q2LVENDnm2udYog15LLL1P7adnajsc6eZronRl0nhsnFtAxQ814+SVmqnZLsDXhteEUP7yus4/YnBuvnikYcAMcMV9PRZn6Jj5/tWmdHsOQA4k5/7VHP+1v08VPAeC7rlNm00MrXjTbgasd5X6LpQ6OBxMWoDQfiAc4hI+yu0OqL2DwGmjbZ8j1Vac+LswdyHykF2T4eP4IoNC7vt0crwR03YXSm7RjjDmSFwJFDhYGSSueXR3V3woaedPOHgue11eZJWrTzBzy47iarKzMZNKcuHzQtH2T48Ws2LGyfY9rWBoG1wINLVo42OFyCwK4WTTzQ6geAgmr5R96+OYR06nkDAwoHnUxRySBsLXs3Z7xoPstR2dps3aIdy9po2NoI+V+YSdKXwyvpwLXHIbnzWLtXQwNga+HY124DLz5FAztLRzMgc+SZ1+TXmuF550O47t7iR5lOdJKdRtkeHNsWAtUToHu2bHXdfX5rWIRHHO6BzwIgIwL5s2qnkhZBTu830LqqWjUxQii1zABe63LvafWaSPsyNgtzgxvwkHoPVB5CENa80XcdV0IZtLqHBrYi2/wDaAt88eg1Mo7/a2hje/b+qqDVwaDLrwK8OfXqVYhX+FaeQgjdZ86/ktkX7NCWMlhjGBz/0uZr+2YdRKK3gf7gB5eqS7UwARvL2u2jhrhaYN2o7Jk0jizcw15H+iTFoi2y/YfZYna6GR+IpSBiwP6radutbTGOFH8X9+qYMjqhd97FE4Dmm2jGohcNsTXsPoAAiLQx33tEeiXN3DiNgo+pVZaNPJJDOx3eP280Hc4XU10mn1kY2CRrgfQYz/NcfTSu0+ojkMrBGBkWPJenmnZrYQ7SyNsOo2Qf5+YQeRbNqNHM0OnkBBABjecHlaP8AFNQ+cMlqaiPFLbnZ9bT26l3fBmokDhYvgKtRJphIXR0euDf6oJqdfNJEI3bWxjFMsLHDru4nEkYLY22HAYJPn/BdzsyeCcPY9jjgenn6rFqdPpRqpNgDZi4loLjdX5X7oN0Ovl1LCYTQBzvv9E3ZDqoC0xNBaC69otcGSB8Lt8opxwtcXaZ1DNmoLq6bgG5Qd/S6GLU9nd0LDmNcA7F2SeqxyS92w6PUkuaPA0syfD7+wWrsntDVR6V+n05eYSKO1gIo3efmVmcJtPqnyMDvE4k02/75Rlz5WuZKAAzbVtNeIDot2hl8RD3PeK4eb8lm1GraZCDe484HKzWRlpCNSO/qtPprErY+7e1wcCwAZC0aTtBsgMcsLHgUNzm2f4rycksh8W8eHNI9Hqu8lcLI9wPVFdvWzRCV2yFg/wDEeayaXWTgmNrYj+LxArM2DvdRZezJPJpa3aSZkW7TPZ8VGjf6KYla36KHTNM+tBe2stjoi/Y+gSGN0WpefssTowaFFoAPvS70rJJdAxmqY54Ls0K81hk7F0khhMbGMs53vd5pia4Wti+wStlL3ty7wxmh/eVvi1LtVpWOia0kNAuQZXrdGdHptM6ERlzwGtGw3x80vTTlmoeHnZGXuIDsY6KjjQRavW2d0bIx+6SDf9lHqP2enMD5tNqPCAXVI83QGeAupFLoopC/UTQtjqhukAz9VkDezoO0Dp49Rpw3Arvr5r1QeQ1LZodQ6Ofu3DFbbPT1TeztNptTqS3UB4jH/wCnV9fNen7R7YGnc/s/RtllNFpMLQ9tuGM89VymzajQtc7URTAy5A7vOPf3QrNL2BJJI52lMQivw958XzoeSGLsxkgPdk/+X/S0Ay6qQaoyNjiZ4SJPCf7yg1cuhe0dxQdefF0+qIvUdhS6ePvN0RFE8np8kmCTSd25k0RJFDDRX5rGzWyxjZLKAPKgFZHetLmva0c7nHAQP+0wveY2Ne1oNYAHCWRHJ4Y9wdzbkrRubptRvlkY9m4m2H0TtTp+ztcQ+GIuIwfEf0PqiufLppYnGORze+HL2k2fmqbC5zakkc73Nq2ad7fFt2jyPKt13khNBx6drTTWtIPmFqigaTRYz5BJimEebs+iIaxxdgO+gQNlijjqgVnkoGwShmlkeRh30Q94b2EG/ZBq0+13N2tJJb5bVyJI3k20gJkcMzhlzSEG+RrT4wTasSGRhBa36JUcdMAJF+6JjQ12SPqilSxbuaA9EkR0tksgHhB+iz7xm00VZa2mht+qFoeMnalvk8dgoy6m5I5RAuf4stb9EbNzzgNAQNY14u2/VWbYwbCPllA18UrfxCvcqbY2x7ngkjySWPmcfEceypxbdOIPzRVmaIHETT7tCXLOC07GBp9BSMtYRgfmkhvi+EoFt78neJMHoSVpjlc3LgClSTFg2i6Hos4lc49fogfqpA9rsUfT3SWuttFTbZspbscLUBOa1psWijduJsuSgCUVtaPVA3k1ZSnnu3ZyEJcQbCl7/j49cJSALt3ApE0O6EJrRGOo+qj5Wt4Ky1hLmoDfomF4ObQFwtDFM5z+Sp7q4R1uwhMaGFiymBgPHPqiApRnxGuUFhjgM0hd4seWUMrpd3Br2Txt2Di/dFIJIFIRg2muAQUiqrrZVZ8z9VZBUAQCSQLVh59EbhhCAEFWSi6K6SnOokIC+isA9KQB6IyUMIC2H0VcdAh7wnz+iBxcUUx776BAHHjCGyUbQgGQEURWUsHOU9zgAEss3ZCgJrjWFAVQOxQKAgUWT5IQr3bVYKIQ2ERNoSwlUCBSpzjSslDdoBBdZqkeT5KuOFLKCUiadwylEu9fooHUEBucQ6grfloSbtyd0ClVnIoqiSU1/KBRVhTYD1KoAowgSoootNLUVKILUVK0EUUURKig5UURBKIVEB2FLHmgUQHY81cdbxlCxu40oAAUD37C2g4E+hQSCo21zSGMeP5hHKKCJSmCzlMsE1aWCrAo2ghVg+ZUKEhEMc7wgBMiJ28JHACYyShSCWS8gq6PkqsWSfJU0SPdTbq/NAS26LUHTzxl8RczJu6HCqOAMAMlcdRavSjvJyCLjDiM8fRSitRqGmnQx7Txh1rf2s4v04cx+5oeDYz0K5s7WP1AEVbdnQVm11tS1p0wjYARflXmojhhjpgXF2G8muFD4W48Q9E18Em+ZrHFgAFgHBwtmgjg17o9AzbHM5tbw2zYFn+HmmjmvYe8Y4A1tz6LRpmB+pJ5Gzn5r0Ou7E+x6LxbS4Mab2AXmvNYP2e0DpXyGQCqPIB8ldVztW9je0TTQ9oc3g+gTxq27mgaY1fO4/yQ9osjHaL2xhvhLXGm1igtEOr0jYwwxsL/AD2/0TUOayF5a5xDOuSkRu07J5CWAGyAS/4hfKk53sutoTYIop2Nw0lraNtUtSuv2Xo4CwSOcGOmaY3AngE+/oulqJIuztLDAxomb4trw6tubvrfP5LmRTMADQBhNlma6MBw+EHlZ0c3tGAapu50gebJDQOLI8kuDvtNBQkpo4btCN8jHvpho2eAtMGq00LQJ2Nd/wAm3+iuhupZ3uuDw7Yzuq3VYu+LTdpmMeC5m4EuHFIGytkk7rYONy36oDRsETGDnbjHKqPP9saOP7RuYcDOM9AkaV7hYawkADIXo3CEaUd5AxxcCLIBpI0nZ0Ej3OGoDRztEaDmxvcZKa7N8VaueIaoAE0Rml0NRpWskLdOxr3D8QAabS5TpnTh0cgA21hhHVSrHJ0jDpJdu7IFURR5taHa8DUbHNF2BuLvh9Up0mjOvO/VUTX/AMZPkkazTQP1dxa0neQP9MjyUV0WSTRF8rdY2Rt3tDRj5oT2hE/T7tTCNu+gXP29Fj0eg1D5nwslc/cfOuL9Vp1OilbpxA+Brju35I8qQIELBqC8t3x/vA4PzXa7J0/ZU0jzPJDE620Hy1fPqF58t1bdMxro3RtBzTwfNKGoihkYHO3SA8Uf4rSOx2t2Y69QNLE+UF52mNpdjdj8lxnT6rSVGS4OA+AsAPktkX7QzQuf92/a01/qn+SAa2HXTGV8Ld5J5yfPmkCJJZtU/wD0Hmh0H9Et7dYfFK2RzCee7oLfodWIZ3d5EKLfP1CvWRaqSFjWNc0bxgP91Yjm91FIadHRHOThPHZsYLKNtcLOP6oTp5ozIxzLeRV2PJbGaLV6TTMmlDnse0EW4Y/P1VGeXT/ZhUcLiKvcLXQ0Wi1Dml0eoLc1/pgpX2gTRbAKdxz5LZBqpdFGbhLrP79f3wg5kwkdJRBIsdER0odFuAIPstbJGyP2OYGuPzS59NPHM1wc4xnpdDj3RliMDqLXMc8eYBC7vZUkbGOY2A8k/EfRJuKONheQPCN3h6rW/uI2boZADdeFpCDFqtJAJHXHRON244xysEmmEbzTt7fMBdfV6CVkHfOmcbNUev5+i5/dl42F208fVA/s6RkT3UwHj8Xukawd7rhJG0skAIB580LGHRyW55IK0Pc2Ta+MeKumEDj3cra1gBdeHOO3H92sTtExpLjKJWjgAVXryuhHCJGXORd43DcubNp5nPLYnuA9DSDo9la92klLDM1sJc3wuoYvOfmurqXM1Xi00zI+rqIfd8LyD4HxHbJId3rlNgmmgd/qP2nycQjLfromRlxBDn9T5m8pOkZJqLDg4V6InzF0O7u9/FuJV6PUXeNvsUah7ux5QxzgHloBJqM8LnxxGCd2C0WeQuq7XyNBYJpMiq3HqubqN7jZvk9UaRz5QS5r6+QU0/aWsjaWfaKF3lrf5KmPG3aVT42g4A+iM163s/8AaGOWFseq7t9AnMgbm/QI5u1dI6Vu0RsAOB312vFxktlGE5/ikYa6oy9e/tTTwtD4nRhx5PeArmdqa3XNjOoZqtsZaD/ptIyfP5rm6IxzakwyENBOCRfFrvQdnDVR9y6QPj4DXNsUOMFGnCmk1OriDZZS0h10WBZptS/7cZAwsdYO4/Jd/TarT9o6csZpI2SNfe+gTVcceqXP+zwELg7U+Ov/ANPr9UHJ0na0+k7Qkmcwzb3MPQcfJdnVdrHWRtllhwwWG7vP5LhS6OfRTdyI+/3kBriQK/u11+z3si+71cDQKA8VO4CBOp1Eb4hHHKyNr2gubuBorHqX6aCUd1p+8aW8tkNWuxqYeyJbI1McTj5acmlxtdpIYSBDrTKw5J7stznpaJgWw6bXHc6VkJHQuv8AUeSaWQwsMJkZJG7BzXHC4rYXPf8Adyu6cYWlsLsMfIQT15RcdOIaAxlhhbzz3pXLGql0j6gBAIs0LRhrY3fHu+SF2qDXf/wzXY8x/JAbNTPJQe12etf0VSB+8AXZ9E8dox0L0rQQbIv+i36YN10Xex6dlsz0/vogxw6QgB8ljFgEVafHCzf8B/NMm7SjZE6OSENczwg3fHPRZ39oxMj3NGa6Y/RA2VrWkfdn6rPLGO8LtpDvJJb2j3mSDfq60UWubuDnx3fUm/0QGyKWQ0GO+TbWyPTGMgvdt9xSzunmeN2naQP9r6RRPnkNS7vm60Ek3NmNO8PnSjhZBDwfZLmlDXlqFrwED2xtOXuA90nUMAH3Z3e2UL5rwhZIAUCCCQQcFMlYdgp3XyT2xse4FzgB51aqaJmNs3/1KBMTD3fx5o9EQBa2i78kEcJ3f6x+ia+M1QdfqgoOJwAhMTd290gB8ikuL4/P6pfjkd1+qDY3Z5j6oZnMjaSAPqsR3sPJ+qtzi8USfqiic9r22az6pY2g4I+qEivD5KgAgJznAYCCyehRlwDaQ7grpiA10VFm4isq9wRNkaOBlNMC8NazkXSUCXtoDqnuYZBdLO9r2cktHmCmmKJcOv5KrJRtYHcyH6IxCz/9T/6qKVmlQB8itQa0DofWlTnMA4H0QZy4sFqxLfKqQ7hQCWG5QPsHqqaCx26rtU0InupqAy8OAtv5pIJDiqDyVGglxRRWSiFdVW0qbSirICBMrCo0gAkkcKhfkUTiGhUHWgloCG38Qv3RnKrwdQPogXQ8wrABxaO2eQ+iltPAH0QD4R1H1Ql3kERYCq2gIqgFd0htCSgklmq6KNeRhQHlCRlSg63K7AOSozAQOFlQOAPkVThxeE0ZalS8NCQVgKb6Q2hctAHEoQTfCIhUEBFxAGFYJrhVaoyVhARIS3jFjhS7TXD7pAuJu7gWmPwMJcTiwFDvO519T5qVUcTaDKsmyoFFMIAVWPNUDuNItiBKiiiutIoooqIrVKWgtRVatERRRRExFFFEMRRRWAhgoviPsqaCXImeE2mDwZH5ouF0WOVyOtoUc8vOUJRKFoyjJVA0qOURaukF0iaUBNG40oWlqtpAeKuzzatziY3u6g0pqK5CuOQxnAHzQ8OAPF9F0dHpG6mKVzCRsFiz7/yTRklnkkbQP0XQ7LdENHIyU1KZCRizVDr9Vm0hi7+Vmo30x1Du69fNOGjg1Gqa7dIALDcjjPKl9qzMgmj6Eu9T0Xomxsh7MhklH3m87t2cWUG6OGbc/cbbXhRdoSwy75YhJvPO6qqlGWVmj/xHVTvhsNbtvYQ0cevstHYnYztT+0MEMAeJAXi2ODT8J6/JYezpwNZK0j4iwYXooNRJoZBqWBpLOAfXH6qaab+17pNHpxAPijhY115Nh1Gz1XntD2l9nhdt2Al3kfRdPtjtabVwPc5jAaAwD5+64bWUzxc30V0Zmff6uR7ySXNz+S0NhhjO45PORaXJpWsc82cC+VUEzYmmgSU0a43N1Tu7oAD90V/fC0aeIafcDfJ5XOOqY4EvDv8AxC3R6tssTGkGg0VQUoZDOBNkivZanygihVOxwucB98K4sLrxQXpucEG1MGGbQkRGWMv3c8jquT38o1BjkAoEjOV6DTwRtlcGF26+vCB8zotVteAW5+HlMCYWanvDIAeNvxLpRu1Gqk3SZ689VyPtkcA7sBxBzwtzG7Y2uj4B/EqybrG6uOVjAz7t5rLuOLrKCMO0kzXGWTabsF1j+8rfE9mq7NmY6w+KN1VwSbWPsyaTR964hp4qvmg6chZLow/TAOlLR0rPVcmeCWEAtibnGaQaieR075wGcnHz/qsUL5ILb4SDlFlNj0+mcTLKxodV/COiKOE6iYu00EcgjILiQBX19io5zIwHM3bh+8tWn7WkZA5mxlV5H19UNVFM/S6xjnxxsBJyB6eizz7dXrwPtMwAiumuI6psz4tREHybwW8ba6pMMjY5DLHe6tvi4pDS9T2edP4XTzkA8OfawRdl6nW9otZpYu9dvaAC4DJ45per7NDtRGySChfO/wAr9FbmyaftOacbTJEWPaOlgXlXTHndZ+zXbWgcXa7QMhjeTsIkYbAPo4+YWKXSzaeMujZRHqOV9Tf2pDq+y2w6xkgdOxpJhAoEUTyV4rWM0f26SHT9/ZccyVzZ8vZNHnS6cx7tgBusFdnTSTa1sR2gAuvw460kNbFqpe4O8EN32K9kjVwOj2taRTXg5VlR2NRoHEvIYSa5seS3afTOd2eY9QCRtZtsg17fkvMwa6SITRFrdpAAxlB3pdBMxoG51VfHKumu3qf2flEbptOJPMU9oGSlaOSVjS3VRMObG4bv76pOmkn7PhZJUbmEBzuSbIrCfqe1mz0xrCHDORivqmmsMusbK/vI2sbm/A0jhJk7SlsNJBA87XVkGn1cTo3d6CQeKXPZ2Vtnc2N/h/3HPHsqyRJ2g2Roa5wGBwCtM+pAhGyRx8Xr5JU2ilgY8hzCLs2T5peknZRBDvNB2oe0o9XpGsfJZbbqo+qUyJuo1QLXOA3D4cLjiIxTExnJx4k0wvtpkLcn8KD0Ov7KiZpmv3SE11I9PRchkgi1AYKLRfKufQvZpmyRObkAncfZDBGWyMaK3EWb4ukGx73yvoEgV+E0j1kQ00feRknabN+VKazRz7ASY6voSsOnf3Rzmh0QTvYtS/vH18gtUMUMrgNor2S36nflox6rXp+1nxxljWNugMjy+aYyLUaT/L/5dgLaFnAyuTCHxOO8VjzWx+v1LpixzYtryTgG0poLn0a4tMWUZfAWl27xAWMdUl0geKx9FsEDtjwSNu0350l/4c1zQYnGyPxH+iNax7aNq+9aHUSOOoTNVpZIGW4sIoHF+aXpNEdUS5jqYMZObU1CnTsa/G36Kn6hxcKqlHQd34icjyWhrmjSBxvINpqY6Gm08WoELo3ObIG+IswbIXo4o4+ytG3UvlkO1ocd53DNDovG6XswakO7pxHeU47j8/JdVv7HuOjLhMLdTsu9v9qodBruztVGXaZ7YiDR7lhZ+i0aeTRTvEEvaGq3nGHG76Zr1Xmu0uyJ+zQ2WR8bg6m+Ek+Z8vRD9pEhDYh4b/FzSD0mu7MiieCyed+74XPdZHthc6bTDTt7x88xH+59rLp9fLCXxMawswHWDdei6UE329phcKaABY5/vCjUZI5YZRghx4yEQ0rNWbcXNA6NNJcOtZo9TLE9riGyOALR04TG6zS6qDcBMKdWQPJUZtRp9NojTHE9fEP6JcZh1J2hxDum0UltYGyEi9tj3THvgJAZ3nedLqkxNC7Qu3naXn3cFnn0mqYRtiB93D+a2siNB15VzBpaN13fRMRi0ztkhGpjYDVcXlaW9sHQPcyJsWx1ctP6e65epBmGw0ADaFo2saxvTzTFdCXVN1JLnNYNxvwt80hpZvpx8N+SUzTTauVkULQ6Q3QuuivXdn6vSiMTRbd114gbqvIphJopC0OpgAHsoPE4XfywsYifXw/mvo3YbgO2ICT+9/8A8lMXHjGvewU17gPdPhkcPEXuJ98L7BHqImXudV+hXN1nZms1uqfqNPDvifW124C6FdT6JiY+TySmTUHPUo3SEOAvlE7SSxnvHMqsXY64Wdzg4gtveM54pA8+aE7uQhEri3xAfJC7WsjFBrr9kBGdw8BcQPRW2Vh5ld+ayOf3ztwxaBrHOPREb3zRsGJD+aBurN/FY9bWN25pp1V6KjRFDj1Q11O8ZI3p9Eux3lBYo5TGcBM76zZGUNanxAjqsrmOvBP1VO1HmFGPF4u/VGlFjgc39VVlPcXFt4SvdAtwNWgyjkkcAWgCvVL7w9aUWLymROaHW6volh9qOduFFFw6TVNaabt+hRNnhkFS7QPRqy7SOPzQuY6QU6q9EGh7oPwvP0VNfH++VnazaUZNBVNMknFU0j6JIkJdlW02UzFdUNRxaWYq78ku1HUhRTGuRupwCU1WD4kMMbGOaQnBwi7wjFBUBRtDA7nKbnJlq6eeNvzRS7Kokoz5HlUgWbOFYajwM5VEnp+aCihJCs31QkoKLgqDr4UItQDbwgheQq3EoXZKjcIq6QkJmUJQDwrAVOJUYSSoDGFALUOEQwEwGw39EEnxUo123hU7JJKYFE0qu1Hcq20qIQlo3OU2gi8oBtCQbV9VdlRQDCc124UUG0FSMppgiACgc0YpFILygY43SEi9iE4T+iWWg82mLhbcFHuJ4VbQq3FvCYYBRRRRpFFFFoRRRRBFaqsKxnhERRRRDUUUUQ1FLUwqQEHIyfClDBzhNIptnhAscq1YABF9VZCJaFRXQUNIiUiApW0WrII6IhukAdOLH90mvLQyUUfi/VBpTteHFuPNPbBJJHK/uX7N58VGvqshc8kexzaN0uj2FqW6TTSF1gPrj0tciUCR79uRXhIzZ8lq029uhAfG5pAPIrqUVfaBhfI+QficTz5lI080UWojviv0QPuWRjCKbmyqYyLvgHtqrFk8oOt2t9nma0sqwR+L3XG25AYQCOc9Fr1EgsDu7HnaRBCdRqu7iYRuoWBfkpUdnsTTQyU8uj3lw/H6lO1Opl7zUQ+La15b8OMFBBoHdnSaU97Rc+y0trg/1TdS5nd6x4bb94Io8+JZrLn6mQAN8Q+EWl0Z9RTSCAz9U37PFPp3Okma194aef4pcEZheXbuRXCqun2rAdIZXkCiNor2XEhG4ucQaXe7YmE+j3Eg27ofQriRmoneHog0N08c8ZAAvHUoH9nv3AMA49UzRPJJ2i+OF0tI1rnO714Yc0HYwg52p0moYy2jIPQH+SvT6zUadjWSF3iNfCPNdXUEBrg7j1XG1Re7URNZG4t3VYz5IOpp9QN9tPiK52tfK/Vkuus9PUrTHH9mc15OT0OEREeolG+m9LJQaNFHpdQ0l+2werq8vVM3vjcWsB2egtc0Rzaf/SY835NT49e8Da+I2cWTX6IjW2fu3miRdbkOom79oaw5WV73GRjg00459FXfthmFObknqgYZ9rO6JO5duLTiWMl7Dz1sLzmZNUH14TeenVds9rNDdoDRm/jCDluhEmoMbas+qGbs2WFr3nbThir6J7IyJu9Ds+y0SzGWMskcBQNX1tBy9OHUWu4wvQ6ExRxm2O56fJcjZHEwuBBPuuz2W6CdjhJtFE8u9kHQ7MYQNRCNRD3ggdtG7rilyNS3tPT6/wDzDJH6aRzQSyPG3G7NBdzTw6Jjn6mEN7xzCAQ+/wBfRc/tbU690TR3zmRBrsGMUR1zSKFuo7H0LhqNHGWSj/UAfuJPGAXepXR1mq7Pn7MGsiIGoDGii/xWSLxfqV5XW6eOPSRaqF4e4NuVrc7ia+nJWX7S9+lJZqGtIod1QJ6fP/pB6XtDtjRazQNOlDxOJc3Xw0elnqQua7Qd4x5+zvFtNEgrjxOEbC9rw111R8l6iBupl0kZbrRM4nLWRi6s+SJXGm7Cl+zRStMbPiJ3OPT5LmSaWaB+/vojRNFpuvyXs5pO70TopoHPc1jqBJac+i4840LtLt+x7ZHgZMpsHrhExytBqu1XzDTsnDoy40AwHge3oupH2hC/U95qSQNm0F1N6oOy9PHp2SaoSN3skOyLqQQB+vl0WUzaWZmx3Z5e4G8Su4QLnmDtWe6Bqx6pjdVJFJRJHyCzRnu5C7YbpNa06p7vCR+a6GE62aSeYObINm2jxyqhEZsMFn0NpT4JWzuit1Ek/CjEcmjdYjc6x5Ef3whjQdGTlxYHdLNZT4Oz5dQzZbC8Y5PVVtk1LRIHFpb4623ddEzSaqbTzue4kZaQCKulDGef7doD3b2v2ZHhZ5e4Rxzd5FYsSeq3S6z7fIWzRbWgmnF3P8PJZfswbKS2wLNCuU0xnEeqefvZWAeuP0WgaQtbvjLXEZ8JtMdpH6jAn21/ttKdK7QtczvQ41V4HOU1MJezXyOtjJCz/wDl/wBEl8QYblbR69F19D2kPspa4te4j94DzVSQ6adrnyBoPIBd5rWsOdDUj2mPgCkNSNl5/Cjib3c7msjLG7jXW/VWA98vB+HyTRv0+qkjstftcASCQMFXqpdZqoW75BJi/C0enkEWn0o3XI0ltZabFjyXSYzSOY1sbWwY6vv+KzWpHFhgnsDeyP8A54/RegYINPHeq1OnkeThzJBVeXT1WbVafSMZuOshe6h4dwB/iuV2gWyRNdGNjd1Vd5yo1jTqj2c4ODSwn0k9PdcuQwh4ZGOPI2tWn7P08sgPetf6A/1S9TpxptS+oHUKIdmuEMCNS9jmMa7b0yB0Xo9I150bJHvabAOPYLyxjdK9rmWSLNAXyt7O2ptJG2F2kdIAB1r08vRaZx3Nbv1WmETYpHRh+74cXRHK8eInRSOLGO2gXgXhe57G7Tg1b36eTSdy0Av8UpycDyC57eymXLG6JwaYyNxBQx5SPUM71244NWtWgIdLP3LmtsirPun6zsWGCRxZIHYyAD5e6xuhk0pY6Dc3cMnbdLNakOfptTH2lHIXAsLSTQ879Fp1krGxAFrru1gk1WqMLnO1Ia9uACwXSpuokljqa3m8OqvlhWUsLJ+6J3Nuj1SowJWPYMONUTwkTGTdTSS30CATSNaWNYQ4/iWtZx0dNqn6ZwY4kgE/CAUczvtThmqH4sLPEAIQ953P8uEAkkfw0s9xaaYe+BsL5BuYRtoU61mYymyPJHFjKICWQ7XOLj1O1BIHRu2XjqKTTHqP2U7EdrO2dJG+YxOkDibZdeEnzXc/a/8AZX7N9j/zu7dv/wDir931QdkOOl7UhmhO2Ru6jzXhI6ru66V/aXd/a3d53d7cVV1fHsE0+PlOsh+yap8G7ftrxVV2LXU0X7T/AGTWRz/Y9+2/D3tXYI8kj9o4mR9valjBTRtoX/tC4dkC1Nbnt9B0/wC232vd/wD0/Ztr/wCa7v8A8V6Xs79rK0EQ+xef/wAvqfRfGm6ufT/6T9u7nAK7mg7V1o0Uf33n+FvmfRNa8XZ7T7L7vs6V3fXVfh9R6ryRY9zBIxpDt204zS+gQNGtmbp9R44n/E3i6z09lyv2u7G037Pdpx6aB4e18AeRkVbnC8k+SObgafs98zBI7bR8yQrl0eniydl+jyr+1ysgDY720eMrIXPmce8dXuEG1r9M+HuRQJ6l2P4rDPonx05hZ5YJKjoiB4TR/eq0Ukzw2t4dm8UjNYg9znU6/om9KVtaDktyoR/0qhRaTwoGlp3HgJnHREctqkWLLQ5vCXE/u5BYP0RCXbivzRARuySPqo3g3Tl5oXXsqGMlBTQ7HCj3OOAEMG98YYT+qVTXqGMOYQXC/JUGhvDgixNrW+X1SzFZJBGc8ongu4UZd051D1RVBm3qE1hBNBGIonDMzb91QibGdzXh3TCFJc1xOAgdG/yWq2j/ALSppCPhF+yM4WG0AoUO51WQVNx8kMVtNowFbavOFCfIosC5EwKuUTcFFQhETtbZVGrVuDXNokYygAknIU7x7fP6K8MwMqXu6IBLic+aq0RpDjzCC6LsKXswpv2/CbVHxc4QQu3IVCAOCogio8K1RGEAogFQB8kxoQA8pQJtPLAVRY0dUAHIUZyo6h1VNOUUbiKVWheSeFefJBdoXnhS0Ls0gAqgaRUhIQWWpgbhLLk1rhXIQKcNp91YCuQ24Im1WVKsCcKgKVurzVkUooHlLHxI3AngKmDOQkIMnwpW5ONbeUilpoYOFR5VAq0A2FLCGipRWQRKtqAo2LQF3xIn8Kni0x0Z28dUC8lmFcbTXqmwtBwVsh0zcvIwfZErnUd2Vbhhb5YYifCOvksszWsaR1RnSiwkI2xnYmhoLDjqiY0beENZwz/aELmlp4Wp7jHtJY2j1pMLGSxXtF0OAhrJHEH/APStvj049MrTHEI23nmk46QN7uEA25wb06oawBneNYB0Kt8RAXYf2b9kELntIDieSDwVztUakfXG419UGXYVQFGzwq3m1Y8RooDYQDhSQk8KFu1tpZebQdHQOjfDI11WA3kWmx9pBjX6c3t3Hqax6fJc6IuY4bSRv5yt0mljGnEgveQD9VkNjihbBHW2wb+FDqtSAzY3yKSGyR6cOcTWeqzF+9xs2iADnXefqpTnvsq3OF0KVl1VVcIKnkcKGfqu32Xo3s7qdvQ2axgFcR9POV6XTyv02g3UKLXDPzUpTdTroZtUWOA3REHOeRfksUstOcaw82gga2WbUzE+JwbXyFJum2SOeJAKZjhZrK4tMzUt3eFp4+G0LDHE7bIA7F5CDVSu3FumcQAK8PhzaQJxH8ZBd/uF4VV0NRp98Dju8FEgVhYo9KXscAenktUz3HR7g45vr7rNp3PEbjZ+qBZgm0rXOaT8jS7XZ5kfp2ySaFj8Bu5zmknAXKdI5zHBy6+llnboW/Y2NmyNwfwDWayPRByJNVHqdWb1DmZB7uiR7LQybu5owdO1zQ4U+xnPkl6jTFsHfTQMhf5xgD+CCAOMUb2OdJnO88ZQdDVSxzbR3bW8rmz7WvxKW46AprZnOnAfQFlFIdIZBvdmv3f6IDaJIeJny35khWd0ozCG+tgoHsFfdPe4+pWcSauN1yNAYOTd/qi4c+N8ZB7wkdR5JckmnfQBG7/iql1TJdjWOs5DqBHKCXRgRd4xz93PKGCc/Y3DjS16oNcR3bR8hS5MLZXy7Hk1ZHK6TtQ1p6fMIYJrdQGiy4D/AJJrWktO5xseeUP2xrwG+EewKGQ+Fpa45u0MGxoNgn8kyLUNgJp3PlhZAHlp2k37rL9413ic7jzQx6LRzRR9nsP215cATW13mUnWa90+m7sSPdTXDLj1XA+0MEoZHqJCyxiynPkJaBG4k55KIaZZIogXX3YA3Ddg+SbDoW62PvoCGHig3rz6eawufKWVIBtHOU7TaiWJv3TiBfAJAQPh04ncWOAaQLurWvQv1Wj1A2ue5oxh9dbWJmpdM7wU1w6swmaXXPhnqUNOK8QJQekZrG6hjmyCpCKybOfVcd+lkh1pMziWPc4tvOP7pKfry7UXHtGR8IITZZpNSBnxN4oomL12lkih72LjaDjHJXNhjliBkdf7vK6L9W/ue4komgM2eFnc/wAG1wAzfCGFgvjeRJALrqQUcEOolmLoWED0cAqAhnLi+aQGrwf6JcUnc6osjnl2/wDI+S6GNsWh1cpd9zbg4jcXC0E2g18TgZIS8V1kH80P26WIlkcz7cd2XG0k67WRuuaV5FfieT+qGNpdM2EgaQNweHhDujOkBnAY6jkjcULtWJY7a/PNCwCtOk1OifAGazY0nGGX19is0xkhEAG/7UX1XhLCpN2lEZWxtYAQ2gQea68J+t7O0jmB+jmlIOSAaHp0CvTaDTuLHSN8QFXQPT2U0xijE5dYkeMfvLGN8k5bKNxI/EbyuxJoJO8uPftqsOAygjhikkIaAX9MJpjJFo5gfu4/oQEUsGqYRbD/AO4W0mXSmi0X65WSTU6iST4G1Z/vlVnEYyTc1z7aQOLtU+dumduObFJ8jHO03eGwQAMFVqdLG/Thzr+KvyQxbe3IQ0nZePM/yRN7YicL7gD5/wBEEeg0whjJbZJrIH8lnnjaJO7jY27IwKRZGkvbqTvbEBaRqWOewXIWNvgZSHPngFAV15Si6SVv3j3Nz0KLgw90DmmKZ2COLC6kUw1OnEUsh7x9tbut2ThZe60sTGuc9xN/iF/oiM0FMMb6eMtoEZQwXeR6KTu73SXt4rISptSx7qdhxGOqGWLYPtMhcXfF4jYz/wBrET9pk3A1Xh8OFpHQ36zRiwZHPPXvKNf2F14e2pW6bbLG4vcC3Ml5PHRcaOWWWOyA431Ww09gcGjcDdAIJN2hteRJD4pcNt1+nklvldtaDF0/eRSw/aYtzmAGMEgt6f3SxyhoY25pLrzWOmo2nTskiDjCyyByAgk0zXeEBretALP4u6FTy1Q/EtcLAQX9493SyVIVxJoJIptua90Jy9sYb4ndV0Nd4XbqHFrJC9kkgcALb6ea1rOGw6SRwC1fYHV0+iBuo2eX0Vu7Qd5j6FBHQiAWavjhZZG7pN4HI5RyzulF2kGfbirr1QdHUa/TOgcBJnH4T5rf+zvbOg0X2n7RPs37dvgcbq/Ieq8vW/w8Wlyn7PX4t3yTVnOvU9tdoMcyftLTDvoO8ZGHceItNYOfwO+i4cMMsgjHdgOIOLHqkP7V7zsodnvhqPvRKXNfTiQCBeOPEfqu/wBj6D7R2jDp+9Ld27xEX0JTWpMcubSTtq2fmF09Fo9QdHGRH59R5ldTtjsj7F3P3+/fu/BVVXr6pWmn7iBse3dV5uuqautkenl0rxNM3bG3k2DXTovP/tB2jJ2nro9Q973ERiIbnl3Unk+66Gv/AGk7zRSM+yVdZ7z1HovMPLwGlziSHA5NrTkcHlsYaRx6pDw5xw4j5onzhw6X7JHjc7BP1QGRLGN7nOLR0tNgLH3x9FImbyGyE7TzlA1oY/wk1SCSHa/0tLIeZCRdY6puoIANcpMcpGDSpi3Oc3m/qo2S8Dn3ROG/oji0294ABs+RQkKJPVgViQf/AKQK1P7PlAwHf+wWZkMjH+Jn1KjWLJJzsoeVpkcjOoCZbAwBwaDnoleD0+iGGOdEeAAfZZHjxYKNxBNA5SS127k/VFFTgPiP1Qu4zyqcJAOv1VWazygHdRTWypTgqbdoGOl9/qh73+7QkKBqJiF7vX6qtzr6/VQnorCGLG48owCraB5IrCKgtR2ApYSy6yQgm/KvdhVs6qAZQQkomuIVhoKvaAgE5QkIlKQLGCi5VlqgCCtqLopapxQDau6Q2pygY3KhdtQh1BA51oDL0BchUpBR8SINUGFdoogFRKrcgtBZQk0rUq0A8q9qulaBLkTeELkTeEAuNOCZdhKf8QR8BStRbQmSUlNcqc42oCvCEEm0TeMomAG0hCjaElOcAlGlpoCIFCVAUDXNIVNBJ6LQWF6W+Mxi6WMZJfGbcb4VMNNJPRF4nbijiO1rrB6JqppwJpA3g2Vr1UYYAGn1ym6OMTM2hpBJ5dxwugez5ITucywcYtNS1yo9GW0dw+q1A0zuX8DAI9Vetm7x+xtjxDn2SYIHyzOHIaRnokqESR9w4vYbBPVZpGGW3ml0dZIwARA5yPog0zmNcGP65/JUIaWglmeLVRv+8c08Cltnga2YODcBqzmVgMmDx+iI6EnaDptLHCWgNjaGggZ6evosL5d1tpBp5WjcTdYT9JPA7UU/948n0QZh3Xwnf59F09KWzamPUS2CxwkAb5g4WLtFkb5GiKrrzvzT5G7dNTecoNfbXar9W6KLY0NjusZzXquPMXbG8ZS3Nc23OQPlJaOVYsW6OmbuqqOIyN5FoXSkspRszo24vnyVUJcQdrqr0Uxfh/Na442Sst1XR5KzvZslpvmOEAtJsuNW1PZP3lBw4xhFFscHA1eLyjGhc9hcwA59VkdKWNmp0ABLhVux81xZIWskLWk/NaY5JIotpPQjhIdZcXFAvwxus2jLmubuF36oWASv2n80x0ZjjcAOvRAoSN5dfyXrm6yJ/Y7I42v3v3N8QFZtea0ugkewukYaus2F0AYXQCGPMpwwA34jwjNR4+yPYDmRxxXF9Eckz9hiIbc+SR0rK7Oh0Olg7FMnaTWs1JY8xh7yw2CemL6Lz7gx2q3V+I7FMYoN7GP7sbr6+6W8mCTwZsdVeoc2KUHaeLVSffmx081Q8gkF2MiihjnbCdhBNrKA7v8AaXNoUtNMa0WCT6I00yR99F92aJF+JAzTlsBaSPjs/RXHve2m4x1TZy+GJnrXAUqhi1D4tJ3RDS2iPXKWJmFoBDvSkymzaaxzkrFK0MdCPI5+qg2wxs73dbk+XSlw3tPTqsrqeGhpHzK0OcI9OPvGXQ6oMmxz/jr5LQ0ENptfNXqdREa2n80MMorlAqaEUS48jos0AbG8nK2yzNLmhxSZWMJBbX1QGx253oi1D43kd1u/81nkJZFjmgs/2icu+6Djjo20DNQA0dbtVGZmxgt2bTzdppbLM2nEbvXCZGyTTxuEpFOHhr80C9LqyyYh4FegUleNRIBkABHqI4/shdjdQ6rnBxZHbebQdZ0T4WnLTikiMubIXCskJY1EZeO8OL6mltj+yPiwW3/z/qtIHe1j9zr3HOOEp8bZZe8s2mxRbZHFgvPTK1H7Rs8LXfJqBM2obOwNkBABvwoIZXtk3AC0YMoPja75tWN3eNbuo/RSjoPkfK7c4N+Sdp3OjnZJHVi/i9ly4JnOsG79k+PvBMHA0Bag1yap0muHegXkeH5p+tZ3pHd//b5rANWxs4Dg4kXkBOk1THuw4DHWkFvadVGXyUHEX4eFngY+GUjwlv5ra+aGSbbG5uSOqRrGlhbkUroW6NgmDiXUcmkfftDqgB4zv/omQ6jumNZkgiyQLCaJAw2zn6rUHO1heCO823uHw+y6OhJOiAFcH+JWbVl+ocN7hW4HOFogeyDTgbmjnqpRodHK2A7Szgc2kRQSva6yyt3S08axhjA3jgeSaJB3BIe3OeVkESdPBQo27r7Lj9mzNg1JIBJc3bn3C1ulLxV2swi2AuDTdYVHQmiin+8cXg+lLC5x3bBVcZSjJNVU4f8Aik93KXX/ABCrLpDTd5pHMv4jf8Fla2Z7e7fs23uxdpukkMb2hzh/YStTOXygMdfhQPhhmkLWWymHcOeUTuzpWS9+XMuyaBPX5JDNTJFupxuugC6Mev36Ta9+dreaCKxzaVuoHiJBArCz/YXEbNw2885tbB4i5wcMlBC+buyL6+SDFNpO6bbTwepSaaQC+7bxtW57oN1TEV18VJ0Wl7KlaXNdE2X8LnTcHoeUCfsoGnbKCaIBz6oHdntkiMm4/X+idJ9oY8MfqoHxZHhI46ZpJ1Woijppje9u0WWCwgz6dkccpezfe2s0tun7MnGoE7HR+xJ6fL0SdW/s0MHcMMechzv6rI2d7IrbK2qPkg9EWzNGe7v0tY9THM5oJ7vHusOi7SADmvcS7FYC3N7Ta7wOcfoFMNHE+4QyTpjwrNNF3jxtOK6rQ6WIt3bhn1WdvaEUMu2zRbeKTDRQVqNFL3tgtaa2fNciCcsknaAKa6h9StL9XT3ht07HAWVpp7iQfEbVD+/3nIVOc0eaAPF8FXJIK4KuAmyEtwBlLIySeqRkvsHCc3AyQmCwACnw6aLUbu9Zu28ZIWdkjd4yux2RqoYe+3vq9tYPqpYa4up00Meoc1rKArFnyX07srszSRdpRPZDThdHcfI+q845jtQe9iG5juDwuro9LNBqmSys2sbdmweimLrr/tDpoXfZrZfxdT6LjDRwV8H5ld/S9saDQ7/tM+zfW3wON1zwPVeY7b7a7Pm7Xnkj1FtO2jsd+6PRVHi3aqW2guBs8EJIaIp2luboZ90bm03d1SQ7cFpGl7WucX5spbnkClTXHYAgcgo87uqtkhYUANFQjdwgeX7yijYXOPHRIadq0wSbiQPRAzu3g/hpLcQ89y689QpLO9js3Vnolv2vbuBG/wB0U4O7rDfzQuceRV+qAQlw5CVscx2SEU3vnl+0hvyTDtrNpIc28nKhcD1QQxsLr8VqCOjY/NEGBzeR9UQDWj4h9UZqrIFH8lHQjbuB5ylyND+CPqklr25sUgNwcHVhEGA8XaBspGDad3rSOCPdCFllIcBMLgUJbaNBoeqIAeqHbSlIDNUhJCrlCQgIV6qBgDryqARIDDiBSElVaolAQeQoXkoLUtAdqWl2paBu5TckkqWgahJVKrQUSpuIUV7bQDdq6KLbSm8BFQspDdKGS0GSgIu8kO4+ilEKwEFWUTm1whOETyEFDhQE54Vt4UuigllUoXJZcUaUVYcVQyrIQTnJVElVaIZUoEJjwgMZPATQ5rmqABxhSOw4g1lA8EOwiDji0gOQDbaQPEcpznW1JGFpYGyVYAQogin9+8HwtJ9kT5t7DaFzmsOAFohhjk05duF7T+FZlZZGkAHI9ETZA0G2381TmDcQKIHVDFG+aXY0Z91mq7vZDDO1re7cwEnx5IGF6jtVkWl07S0iS3jg10K8rA2fT6YMLnRjB3B3H0XZfq3dpafuoYtxa/duLvTjPujLljQ/apQCCx5N1RJW2bRs7N0AkLvvHNcTeOOFsll0nZ8pc6USSjGzYRnkZXA7Z7VOskLA0toEbd11YHorCOT3j5tUXuBrcTfutfdO2CVrXGhVgLnhxaCM/Vao9W/uTAC4E/7v78lVddxY8HdQFea5uojiaZCHCyMZ9EEbpi4AlxHq5bWQNc23NaT6hDGFjCYxTDkBK2GKTdRB5yFu3BjnCqANLJqXgk0hgi8k7uTwnfaC5lFYWOcPP6prnAMvqhg3vDztcQB6lZXfEQMgHBVtuRyOXTSRNDz8J4VgTeUVX0VNaDkojIAOFQ2J1CrrCW59SeagHiA4s0t8OgD4e8LgOvwoOe4llvBy7NLqaDVgaankDPU10CyT6YYp1/JRsdMrlZC5NQ5ziAMDKPTnvrBHolOicSABWc+y0xbImBorefIUgF8Hcu3R2T5AKu8eXta6N3C2RQSxHvZb2HOTakYZN2rCMBhabNeh6IldOV8MWlDWbd2+63ZqknsLQB3aEM07Se7cJNhBHDgt8HZrHTF0jwRtrLLT9DqISXN2hrywgEDN2jIP2p1EWp1EDIg1ndbtzA7cc7fouCHt+16e4SGt3XZOcJnaMjoO2J3yglri2rPk0WteiMUkjZZI2mNovIvkIYwavuJJwHFrRXVyt8MbD4Hg+yna2iLtQZI6DXC2gCsElc2XvozVu/8AZDGh2ld3pcH/AP1VmbuiGlu750svfyl9bneviT2zMA8bA4+qNSOhBIHtxTTQ62tHh1EOx5G5ruLyR5rDpntkdQAb7I+9EeqIs/D+qlKvTCQAx7XWGnFJE/hleHfE3oemF02vEOoMjhYqlh1UjNTrZCxoG6gfoojM2RxaS05CkRl1Eux0lCyPhC2t0YjZeMgdEkRGKTcPMlAT4WfvhAHFhpNke0nDQpLAXssY6oIIhOwuui3hKALSd2PKwhb3jDQc7HqjL7Itt+6CvG80Wnb50l6U7CQHbitjYXSsG15b7LHERCDI5oz4UDXRzGpWyEC8eBLlmnc6FkhLm3g7a916DS6Zmo0xia1ttaXcf35rlauIt1BiIru/1yiM8jS+mE032WSSMtdQaSKvhaJ3FgH81bXNcMoMRLJHUWbT7p8OyKrI56lO1ETNpkY1vyFLKxnfdapaHUZNsbcYq/W7T4e0ZLDXD6/9LlxP7t21xJrCJ8ovCDryuMlEFF9ngdpjuc0Gjglcd+qkaMF3/siGofJHy7j95ShvdiOU7BYxwr3v7wA20ZuwszdTsdRv6pjZO+JonCgNwAkvuy4+YKkOnfNIdxMYA6tV93JWCfqlv+0N4c7/ANkDjA/TSb2PL6PRquaWSZg3WCPRJ+3hzaz9VbXd6004hWCRzSgFgBOeaTXPnjF7j/6rOIpGuLg4kX5p4nDxTifnlagDfNK0nvcgXW0ZS3yy7AHEg55ChDmyDa41Y4wrkie83ZSgDPKxgLSTjyWmPVzOjGaAFHAS49M52LRugdA4XlhFlQG3UuBwd3siPaDmuAMR5A5/okSTQ190BfoKUiniJAkA3dLF5QOk17d9FgafVyY2UPbYcB81g1bWvk3CvokB8rSALr/kriOhI57X2DfySoC8vJdfFcIGSnaA6790xrqVxBsfM57iYn1VjCFk0jpNr7YPUJjJ3BwOavOVDp3aqXwO25JTAf2nuiGiRp+YTX6jb8MrQPkubqtDLA+y8uof31S3ymTgV80wbyI5/iId7FIl2Q2xsBz+KzhJg3xkHP1T5HGQHm680wKdqzsayqNVdonOlfENriQQMhqpzIhF4q3UPwpDe/Djt3bL6OpTAcsQ3Br5BJi9wx8kAbXhGQjOchK3EHr9UxTmBkbhURJvmyjYXvl8LSTfQWkteSOv1T9GXCZxs8/zVxDHPl+EggeoWbVbWUWODzxhNln+9LST9VnLbGBaYLbLbQdufdM7xpqxXzSWODeQrLg7omBneMvp9VHvBGBfsUghMjoIAp/IaR8lRLxzY+S0Wb9EEhHVAqyM7xa0xaksc1oYKIy6+qQNh8vomtY0twfyQdnQ9vCONsB04poJ3mSrz7eq3n9se8DmfYQ2heZ+f/qvKFhvBQva4G0wd7VdvnWBp+yFmy/x3d/L0XI1ExmkMppnmPPoltL9nX6qBheCD1TAvvHPdtrw+aIx7SA0Eq9gY6gfyVvY9rbBP1QVsd+6a9lThQyq79zW7Tdj1Ql5cgqgXVaonbwiLcWhQQEnlMjf3WW5KWqo3fRA7vTM6ntIHmVRaA8U4Ura8DkWrc9rxtawAnqilHUSNNAo7LxlyzvY4FXbgOv1RTg0XlwUcAOHBKDsZULkDO8IGCluc4/i/JVuvCiJRNLh+L8kJe8kgnHsoqQEKGTlEHh2Ntetpal0gZdK95CXuU3Ipm++qouKXdG1e+0F78qbj5IdpPCMMcggJ8le71ULXIaQFfqoSgVg0guj5FSj5FEHKy5AFKUrLkJKCEYUAUHKtAQrzQH4j7q0PVAQV7qyECooCLiVSoIqRVFg81QwrtSrQUTdIwKCAtohGT4aQA4i+UtxJUPKsoLaTSIZQA5RF1UiwW0IdrfMK3O8KVeUVQsc4RGqwgDi9W3DgEE87UacpxitoP6Jewk4Uo2wxNeCg1OlbADtNoWSGHz+qXNM6Tz+qgWLPIKpxVjdtQdSkF2qcqKpaIipWojTVCPtALTisqo9G6yyxx5rc+CTTt2sG2Ym/wDx/wC1c2nl+0Wz4bH0Xntc/Jgb/l3uiOSKTtFqO41W8i8n9VpZ2bPPM+ZoBYyi/nj6eiaItPPBO2JtSsoCz65/guk+NS60ydoR6lghe1waQASBnGfNeg7L0rNGxzmFxBJHiPsvCSSxsbJGQe9a6r9kmGV0Di6M7SRXmrhjZrtTFqpTMwPDyQadVYCwuc7eXOqz5KwRtroqIsV0HCQgbJO5QgvGOUQuq6I2NN4VXWyB3dscSiHaAY6tv5f1Sg1pabq/dKdFn0Q1rmla+PdRzlc2Wy8kJhaAOEBNcK4ajJOhVUS70QvBcMLRGx720zlMNMhjwtHaGoH2SKOshtfwWRzpNPgmj7JMjnzUSbPKfAIy0lUQAzd60mbCI6PCptAYTUWD3hA9VtbCZINgPQhc7gpsbtuRymh32RzQRYxjlLD3RPrGFpY55BO4ZS9wbJ4lBQ1Je8NoLTDAHytks4cCszpg6VoF0XC1oheWammGmhwQd3UOEuibGbFNA/gs0vZ4d2VI9rjuBFWccj0XoJuy4dZ2RC7TGITujaSS88mrxn1XB1Y1XZ8MkWpDvCcENxtuhyAjHTHqXv0+mBG02+s+yOTVu1J8AA7s95keSw6Vz5gQXDHmujptV3LTC9khG0jDfNEAZm6gAyggj91dTsadkrNREQ4NbtF/X+S4+sgGoc1zG7QL+Jdjs/St0+heW7QXtZuo3aLrn6+X/NvaBgEgfUrBNTnjnhaNXC4TSOcOXEj2tct/gdbmnhTV0x8VSON8BLZrBC/aW3kcBUZA9wIB5z7Kbt0tAGrCa1K6AnbOwUCMdVn1Y7stePIDKyhw+0hn4bNroTaUSQxmDaDQ3WetJ9KKLXmRgBaPkFoZUrd4sbcm1k0T2sqKQgmq58yujC0MLhY2yYAtMZCx5l8PklyvDSWlLiMsGvILgIy52K96Uk2S64B2Wm7z7pgSNYHj4T9E+KcSjbVWFzi17XYOKTXBkYDoqDr87TAer07mva5pHnlFDq9jdrh0AwEcLzIwDvGg/is8o5tO18dNbuPpaYGQadusdYJFn+qmt2vgDRfxXn2Kywdmyl+4ANyebWjVEAAQYdyeuEwdfsnWDT69gLSQ+mYHmQl9vStPa0m0Hpz/AMQscunnMnexkfdHvAearqs8jn6qUSPcDIT4ycX5JiFaogtWNwNYpbJo6kAcLFnhVtaXUBikwDFNelLSPwnhYw094a60uk6nRm1lMbLJI/NVWcsLH2fxKnXfRN2scTQ49UQBuggBzyB0VxPLWVjgrYyJjh94wlVJppGNO6lEYiN7iUcPhJpW5j23SXHYLtwJvyTBuZKQKoKOkJ8kuOPeyxXzTIWkE95lMAljS2haKHR94DR/NLka5pwMI437WYNFMBtiOncYyQbNq5dM2gbKzSOm32Dj2TWBrm+IEm1QloIdWE2yMYVNADuDt6oz3RNtH5q6J4mjdhDJrCIXMLR9Eb3DZSzOIaxzTwTaaL0wABI9k1jBK+zYrKDTSMYDtwjDiX2mg3RZBtaWBpi63QWZ8h4F17IBKY8gO+i1qYMt8bvcpMwLaqkQl3v3E8YytBLJByD800xjjnIHAwE5kjpDikBGx3pap5a8UE0w51jJr5JRPeO3DypLawtOCAntlDWbXBzjd4CaYPf4aS3OIBOFbBZxG/6K3943hjh/4ppjO+MubuJ9Vcepcxvd0KCMuLm+I2klzw6hdeymmD3bRSAgnKpzg00DXunbX93YcE0xnJPGMp2hO2ZwP98pW526iCT50luBY6xg2rpjdJE10xNlXG9sY2Z81gB6nlMioA1hNMa5KOVnf8JTY5iXU82FU7q4vb1TTGcIhhUN13Rr2RukjrANqJq2yUaREh3ms3ivg/RFzyChrR3TXNIso2acbeVlAN0AUYkLBRRYJ8ZaeUG4ihhX3jXKtwOFdMPEv3fHRKY/c+lKBGAh2Hik0xbo/Fdpt22knaibQKhizH1tDspHvF8GldtPCGFuHhKWmP3UaOEqihi1PVSihLc5Qw1swaeCmjUhw20Uhu1uaR983gg0hhckmUBfhR5DjgFUcNRVjItUQoCaUQUOUSo4Cq0BKlLUQRUVamOqAaUpHbfJS2+SARnCMRqhV2AmAurBQUMIg4qNBvKEuIKCOeUO5WXIPZFMAtU5tBRm5NdRaLQKAVkIg3yRBo6oEUrpG4AHCoIKqlFRJtVZRBIequ1C08oqlKtSlY90MVVKbqVm0Japoq1N1K/CqIb5JoNp3A+iG80qa4NuuqokXaauI5UVC4FVZTTFWqJuldKYTQR+FABlMBwpQCaqgNiWcutMlrCBtpoLedoGFQcWm8Im2CifZaoBLi9WShZuHCsoAc8oQiIUGeUAlUiKqldXFKK1E1XrZ44Zu2Q0ObsGnvBvO5DOI2NlduFhhPPouPo5ZA4ve92+qybNe616iCZ0ckhJ2FpzfouOONhvZvaQhbqGP27ZgGi3AeY+fKx6t32CZskRsTFxd/fzWNo+AE0GGwfNL1E5lBa4k7TTLN/9LpPjfJbw1zpHure9xd9UICE5IcTVCqRAk8Kt0QChNYUyAqKMIHJjXVRQBqvHA5RRCR+4JhkNKmloBur9kDni0FF1oCcqiVLWgQIHK0dmyjvgHVVdT6rMReArDHR+JvPphB0NbEyWUURXpnyWXUaV8EbXi6I/dSxM/wBb/wCS3P1TZdPGxwyGgG8qUYGuLmU5A3JpMlIs7P5KRgfNQU5mLQg0Vrc0FmFmLC12QgKKZweQeFcxs2gcNpBrBTxE6WK2i0ChtaGuGTa0wPa8Sk0CAOqyBj2kAjk1yten0kjo5nDGP5oOzoO29RCYo2yDaG106D2VdtdrfbZGRyRUO7aC7dzRJvhefBLZmhrzbbB9FsdqGTxhj2BjgA0O5JrqjPTQzSxxPuJ4qumV1JY9PHF3mwOd/wAiuOx8UEfinJJP7pT26z/LeNthwIFm8oy1xNj1AwQ2vW1sl36fSHY7dgDAXH07XvaXMcW+gK2RTPjBE9kerrQxm1Woc4gFudotY9ZECwENza1zva97i1oOcJUUrZiWEZGc5WVjmR1cba+JwBWubTtgiErckgn6J0uk2ucKAc3Ix1VEh2ldHKdrg0gXnlGo5zKJM3UZ+q0R6qTbTDx5ZWYRuIewZvhNhj7jLuSrFp0UVv3ud4ueFobNIJG5trSDwksFusupNLmsiffUHafNVkOp1JdK0jmz1QhzmkSdaWTcSXHr7qxPQ2usfNBvgjZM0lzhz5pAjBeQXYS2kj/TeSPTC0fdtZZk8Xsgpmnpzi2SqrotMGpLHbSNw45pc5znF5p7gPflPiLrw3cfdB3oA2VgO4Nv5rltb3moscbP1RRmUAWXM9iqhbI5p7lu91+dYQadJqpK1bJBj7O+rxnC5neSB8RjvLvFQvqt+pDonSkt2hzduD6LFA8RytsWNw+SIdIbc3f684WjT6VszzR4HQWlavbI0OYfyQ6LVOgcbBoj95BT4yIiRfHksL3kOIK60EkRZ3cjqeQRRF5WDX6WRkm9rfDzeB0CKyMJbvPmtGnILhu8/NJZwbRCrwcoOk98QGC3/wBkwSs1AyW59VzO7e7klOawAju5L9hSB0sTA6gQgdBE1hJIJPqjfC4R73uIwT5pMQEriC/jiwiFNkex+1vFpj5C0WUE/wBy/joqeDK3A6oNHeslHT6rPJua/wAP8FTWiNwbuz7JjiG5cgU6VzW0WkpsDy4HCh2vjJABKVHKYuWV80Di4gEVyKVRt8OUve5xvZj3VhzicDHugt5IKpzQ6Mkpm3cOMoXMcGEUgRFi1oY4UT1pIjDQacaPstTIwCP5IFGU3lqLvGFuQPqrmYbwwJXdurLaC0Akdklgx6ZR6d7yTf8ABAS1p29UR3MzX5oHTAm0i9vCPvC5px080gurlA5rnO/6R7ZBwCfklMefwi/mmF84N7SB/wAkBN1EsZ+E/RNGpkkaQWnOFnfZbe4oYi8uAaSc+aA3CirbsrNfVPOnkc3La+YSRpyH+LAWQR0jJo+8DqIO3zWf79goBxH/ABW1zCBUbiW+mMp8ckLY9r6ujy1BzGPvD2G/UoJG2eFuljD5Q5jBtvmkuRgHl9FYMoisdforbE4cXXsnigFT3lraA6+aoQba61paWSRG64HVZnO3DPKuIVe51BA+462ivqoNCTnP/qgYxm/dux7LoDVRBtB158ijOMTodpPhJ+SWcfhK6TJoHxhpI3+W1ImYLsNFIYx7w0XX5oS4P/7THgFpBACSWV8JtFiwxoV+Hd0+qDI5wq2Oc625CKcHtHl9VDMK6fVJLCPiwr7lxFjKBofaukprS3lW5x6IHbmBuav3STJnFfVLI3GyaKJkRJxlAwOJCpEG1gou7LuMoFblALyidE4chVTmt4x7oC2N6qtkZPI+qAndgFCWm8HKAntY3ivql/FhNZ3bsF+fZKcQ19NNn6IIRRpRWbvIoqkFHhCAj5RtjJ4CBYCtMMZbyKQEHnogpWK6qrUq0F01Smq+7KEgN5KC7HRMYCeEqsAgomOe3hv5oNLYyMm69kl4FozOXDbRHXlZnPNoonBRnKDduGExoIAQOAFJb3H80Q3EYH5q2xOJyMIKa7CF7yjLCEG0IITYHsrahIRNQDWVCEe0g2RhU5EAVZJpUVd+iLC/F6/RE0Ovr9EYI6hEXCscqNFlp9foq2n1+iYXHy/NCX+ijIQ1WWYVZHIR0aukCixCWppNlCTSLCtqukwAngKtp8kUFKiEdKYQUAoUxrbUIA5QJflExuFHFqsOBFDlBRNFTfapwI568IWjOUB7qVcq3UeFQIQxKVHCMEIZDxSKWSqBVFRFS1LVKIOpGXPl8LQMdMLtt0+rOkPeRAR7Tmx/NcjU6J8Eoe1zTbayV1//AMkk1vZjtB3TQXNcL2+djz9ViOeOBq/up3MGB/RY3ZytWqgdCwBxBNHhZfwLawLRuNIq28K4239VZYfRG6rJR9w8sDgDXugB2pw1JEQbXmjBIDgcoh8YVh24qGhlFFSBwVhyouQBtVHCIuQnK0KJPQ5RhzqyhGDaI5agJrm9a+itz/LhJ22UXAUohOUUcgY63VVdQgV15qDoEh0VsAv0Cyhxa/xgfPKXHqHRuAAFJztQJBkFBbQ2V9Hjonv+6ZTcYSWuaKq1JpPBx0Qa9HHG6VjpACCRyL6rfqXRs3NhAFjoK6Lh6bUlj8jBFCl0NLMHySWD04QYJNNQlkG7dd8+qBpNDzGFsniLnSG8bv1WIjuyR6oldCCNk4O7NJLyd7o+jRYWWOYwm6BTRKC4ur4hSJjZpJnNac8LZpX/AGmfY7IXMjlDcUcro6JmyTvPmhjNr45dFq82GEbhZvBJ8lc7AKfp8Hg1hbtbINYQx4Ipobj0K5T3nTSbRRBF5WUb4nb/APUy4jKza1m0YHQq45K1AcRgkBaNYA6IHPBRqOGzfvPP1TNxJ8R4UcdoJS+cqwpwlIeM4ta5Ns0DdvLQbrCXp2NkbWbpVKwwF22jY6qoxlr2uPPPmhrxZTWyGzaEkFyCMc5vCsyPvPCuJ2Ta3bWOZ+JBh7y24pHppHGSr+iY7ax1C8ou5obgUG0MLmA7nceaTE98NmNxz5lLjjL8WEx7PseBm85/v0QdWLV6bVQFkojLy0/gza5GpgLNQ4svbis+itpA8R6+SNzw2j+8iE73kVf5obLVoLfDaySWfJAxxkY/vATg+aN2ofMynG6Wds5cdhARu+7HuilOHjAHzTCymWOVGDk+aMGkARSHO5MkcQ0GPm+mEJbu4VNBa0HCC3yzmEBxNUeqPTj4SMGkTnF0TQfVXJHtbE4Hp1RFTM3uyLwgmc9jRsa3lEZSKwulo9U2juB+SDkiM/GSfPlRzt7fOkc0e1haCsu50F8G0BM1Pd2whvPkntDZeg+SyiQOtxHXotWneHXygPumtHJQEgfCmT6YlpcCs8TS1wvz6IC3PGf1UEpOCVsoGPrwsjoQ+W7KDO5h3YJ4801xkAwT9UUsW08qw0kt8rQI3TOdy7/2TzFKWcu+qY6mu6rQ0hzPktDmiIhxLru/NGQXdSthhDryUiTT7OqDPsc3qa90JbuTe6Ls2Fe3agW1jxxf1ROe4YJVl5HFK2+Jueb6ICa9hZRr6KmuEZsJDG3KAnvZtAQNdrXBvI/NZzq3OdyPzUOQlXTlkNdqntNAj80+J5kyUphD07a5gxSCSSPYaGAl7nOHKtwfID8PCGOF7X2S2lYKp4N5r3VOeC75LW6Rvd7aN0soj2i1QDgAUxgAbdA+6sAP80XeiHNE0gEyAfhb9EJf7IXawOfVH6LSxjZB1QwsODYw8E7lGahzsE2odIO8LrNe6p+2Pi0MGfGaoZQuYGqvtg2ltZ9kPe7uiCjtPkhIIHhTW7fVFtaTeUC2NDhbiVRO1wAOEUkO44P1VCHawklAJcOqgLD/ANIXMCDYga5rSbCJuOEj4RSNjkBOcbVtlI6pb5BaG7QOdIXdUIje47iXbPdU3CZtMjQBVIAfIyMeGr9Ql73uFta1bItI2PxOJ+RRnWMgNAONeiDDLFK0AsaB7FU1g2bnfFS6kXarCCHMd8h/VcyYd5qC4cWEUGTyorcKKpERE1zmnlCTQtTJFoGuc54QDOPJU0lMLdvi80CXCnJu22481RbuygdIWigEDBjlX4Tz/BJaS7yTA1BZ2hE0ikJaKRNaKQA5wBwiaxjhkfkhc0X1Q8IonhjOEDZQTWFXKMQgeKzlAYcawgc+SsE/VQv24CX3pB4QX3knUn6o2v8ANKdJfRUMoG5Lj7pgaQlNNIzIfJAQJJoqFuUreRnCrvD6IhoarLQAlh59EZJIRYlgoqDcpQaUZyKUaWXNSyQULuVbQCoyJp3Ky+sIANisN3G0Err5oyywrIqlHOpqLADwlWQg3WUwlFLIVUERKA5pBN5HCsOvlQCglP5wgolW00VKU20gNxsBCrb1UKNRVoAVZKGkUQcqc66QlWBaIolDaMtVbUEpSldKUg6bdDNqJO9JaWgbc3zz5IY9O4wRy7TuLsnPFp7NVOzTUwGt/l6eyfFLGzQNjNbhfLs9eiRjWLtDwwQ113XXyWEgOa0MFWM2tz3Cd+x/ws4z5pM8Ia24c15ZWb9IWPudtDpZpO08hIJmBI6YpAKOmJf8QxnCNj2yR0B181YqpId7HSNadtWsl+hpdPSEyQmItNFpCzT6YRyOb5KrWfdQwhFl2eFZbRVhEWGhUQrtC4oKwoqUWhauz5oVEEwpZUVIRLKv4sFUrHKNL3EYtTB5QlUCUQYbRsIxbhTuEtrspl4WUG8N2Dby02tET2mEl3x1ysbHEHIwcIi7bgIzWx5P2V+eQFnc+MtG5jiQAm6cHUfdHqhlhMbi0xuodaIQhAcH4INeqd9msN2Vd+aFwY0YFfNadGC6Zm52CcY9UWkHTSsfb2EtbnAK7Wkngl0b2tcI5GtaLeaSdQ8Qu2OZbXYu6Wn/AAqKTsySbTyhry1hoDdyfdGWPvWPc9srg54cQCDikowPdkkEqptE+KRlEk7QSdvVDJqJYZMg0R1FLKtZ07JdLQb98wF1knpwqgie/RagzZcxhLelYKJmpaXu2EW5tYNo43O7jUN82V+RRqORIaizylWAODlaZ4gGNB6pLmigK4Vi1ceMxggp7JHtbJ3t5HhwkMd3edvCfHIzUBwdQ28Z81UZDbnHPVKPhfnPstE0TmG23z5IWRg5f+eECn30TGOG3xIWuHUKnOHRVFlzQ+2haG6gObtebCzNAINoTgqjc10ANgZ90zvRG+2uAx5rnAlWXOf1UqOtqn/aYqL2k3fKxxwvbVubQ4WcSSDr+SMamQYKg6IkLWUXDhJL2rKdQ4jKON7XckfVA0GPdurxe6uRneUSLASapwz1Wpld2gznBaADhW4nb4mn6Kb9smReUckjSz4Rx5oAieBe0FGJgx1ZAS4nNzY/NERG44r6qwHJPuAAOEW5xY0bhwl90KsIGlzn1fw+iqGEvZkfkFt0mpjz3rHn5LC+TZgi8JrZA0X3f5qASwE7mMIPmp3haQJrLUb5msadrR9VilnMj6cMe6imaueJzbiBFAD52ox8YjtrSHX+SCOFspDAMHyVzs7ghoBzlBrkJ7kFt7yeUsXs+9aS/wA6QRagvAG3IzynNlDpdsjaNgZNIJCHEne5ob5HCqSG5QWFtV5ps+lkAD2EhvPw2qa3jxiwKPuiMQsvp+cdExso37S11eypoAkybwmRuhM21zRRwSXIIIo5XBwcwD1ctW2BsdMcwOoZ3LNNHFG77pzdvobUaYSMvbu/5IDDKJc+Rhzij0Vu2SfC9v1SSW0Wkg3xnohjLIsmvqg0BrmCnPbXFWqDGk5bhKfOx/FX0oqotQ4ybS1WCSvDX7WNd9EqYSWCbB9QtroWV3hHS1m1ErXuG0ACvO1QiAkSAlaXSNLgTmllZ8ScG2QUDTqohja602FscpBdVHzNJHcx/E4V7lUZA3wxuA+doOg9mlhO4PjHT41Iu0I5JAwE/kuS8OJ+8kz6ik6J0EA3bQT571B0tTqJI67vURtb1aSLKxS6+RzaEmPYLLM/7TK3a4AXwMpg0rRy78kqUskvfuJFpm17+thU6NrOHBRku1tA3lRFhhZxQQFry8EOAPmVDI4lR27YaNH2RYh08jslzSUNuZ8YJ9gjZK9rcm/kqdIHnLb+a01VE72+EEN8ihDCOEYIBqqRhGStrioGnqjcaFpZkKERzWnkIaHA4UsuV1SKNri0YNKt5c7JQ2iY0OeATQ80EL2jqh3uPwg/ROOmjOd4KqhFkNtArc78QdfsrBaehTC9rhZbRPqlgWcNQU5rSL2lWxvoU3advwlCHFp+FBbo3bcBU15jAwb9kbpjXwpfebjZb+aBgkdN4TfzCF+ncwGTc2h0vKJrowMEA+6VJNISW7rZ7IFvO7nKoPdt234fJQm1AEUNkGhwjBU29VBygtES7bgqj8KIVtQA1zryUx8gLAC4FKJyqEdm3Ox7IGMc4mmmlobpAPFIW1xyUhoYwYcL91Zmmk8NmueEDXNYBTSPqlOFfFwpEx7pBuJr2TpYmBvxC6KyM4cy6ooi4AYBVCMAXShNdECTucaF/RWWvARB9G6VueC3+qBQNnKN7iAAChaLKMx3SASfCCeVXIwjfHTQiEfgB4QJ2k9QiDT5hHs9VNv+5BR3Ac4pUHeap8nTywhbZQEXE4BUFq2jxJgAQRvqi3sCAmkJooGGRqEuDsBLICgIacILLB5KBtcKB6vcgs+LlE01wgtWCgJzjjKCSyEVoSbRpIh5qG1YO1QlAGVRc5tUeVdoX5pBd3yhdjhWCqOUURIHCAvPmhLihu0DA7nKhNpdkIgUVCFRcUdhAQggyiArhUAjAQVlSlZVWhFKlCUJKK7AmEcHdFtv3bqvpSmoYwNc7fRrAr0WbUktmBH7qneOkcA7hZ1yatFDHLE7e4B5wLbfmqmgfo2Pc9ttJwfn/VBK0xQscx7mnJwa4U7180FSOLhQ+I2oEshdNG9wHLuED/uW00Wb6YSzqJI3uYw0L6LRABJZcAfdajUatLNHDpS5wAk2nFdemVzZ9S6WdziCLrF30TtW4tYQAB7eyxNybPKq03kISjHCF3VEVYVE2qUQRRRRaXEV0VSsIuKpUiKFBEbB4kIRt5QU4IKRuKBAQrzTY9uLP5JNIS4g4WTHSEMbgMgVn4Vm1DQ2bwm235UnaF5e9wdRGwlVqQA7gIyDTTdxqQ83tF9fRdN8x1TA5kIIoAm1w3OK7HZ8dQtO95vNE+iEjLqI2uaNhF35Ukwylr4xZBa4Hn1Xbn0kTIg4A3urouPExshIIraNwLeUSu5HGNRpmmVoBeCGEjdZ4RaRj2Ok03euBdQaOmLXO0OrlZMIiQ5sbm7Q6zzldftGbuvskscbGPc1xJaK6BGawdo6g6dxjcCXgCs85WSR7ZY/GNrr65wuhqY2aqHvZAN+0C6/vzXn3yP3fEePNZWGwudFI2ySQfEL4C6cM4eJK6gLBGwPG48lMDe7PhJ+qNQWseCYw08XayGQg/D+aZqB4bs2srycZKsWtO4ObVBKdccjSMWeiW17gOUQJdZPThVGh8x2jF/NRjTM3w8pcXjdTuEx5MI8GEA6iForYQflSzADgnK1vJKzFotaRW09EbGXyh3EeSbG7PAQTulccBZ8R/JaG0RkD6LMZXKVEbGQ7PCj2gOFZtD3rimRHddgGuFAL4XbbpKbY4K2h27BApJkja3hAvvCT1+qcyWuSaSHiuEvebq0G8uiePCQSPRKLmh1FIY8tdjqmOdeaCC5HbeAhDmtoB+fZW92OAmANcz4W35gZVgfASYzaWA5spNYs9UETnMftDiRY5K39yx0dm7IBVRjcQ+QULW8ttvhiBz6LlzgxSHa4/VNg1soB4PvaB84jYw0Qf8AxXOe4F+GrRI8uBtZncrKtWjlEcrSRjP8EUsokmBcPDt65WIOIcKKZZJ5QaNzYpC5oBHTpaozse8Od4XeXKGrLfdDM0NfgIOkzXtMXduJGAAbJSGt+8JEhIcSeFzi91jK0RPdQNn6oh4i2Ot56IBEXSWGij1T95cMgFJc4g4JHsgCUGLw7dyyjD7rPkmyWX2XOPuVRO0g0EGiMkgOdEMCuUUlPGIwhjcXx5odMLQ2Npb15QZYozuFRgn5KEmKa3srJ6oC5zJPC48+aZXeG3ZVg0O1DXRAdKCwu2nLTjjhOdgUOEhzegwPRUW0dQnsdTSauspDm7WYJVRONHJQOfIZMVXzS+5rxB2fKkxvsFbnV0CBZa52XDPFHKYZIu72mJt+yXvJCW45QWDTrDQPZFvcfxH6pdq7QHRdy4qtu3ANqg4qFxtMMHx0QlzvKh52rs0hJvCYYhP+5Rjw05CqlKCLRF4dIXcAprS2uUisohhGaeGbnUlyRUUUbyHhXI4k8BCFiNw6KnAqnyuAwltlcQAUVd5RVubQNeqIAEXQ+iF7qaaACCNtn4yUfeg8ttJBJ5JRhoQEXNJ4r0V96G9FTvCwYCUPEcoNA1F42Y90Jks/D+aUccKxlAwzMrICF0zS2g0e6EtCIMbt4QKoc7qUz52ERAHRDyaRU54RtBVVSuyEBHhL6q7JKPaKQVY2oTdYRtA3UqcKQLAdeUZBIomgoBadCwPdRGEC2acuyH38lobEW9FpbG1jBQSnEkoFu2tHNH2SJCXnDimvFoWgeQWRN5awDbwPNLMgJ4ROySEBYPMoBkILeKyhAsUEzaPf3RAAdB9EAMY7yTQCDkIHSFvACIOJAKCS24ClHEd0BdG1RcVRzygGr/Eq2OPUouOiIFAruiTlMprRyPohc4glL3EoCzuwExt0qaLVk1wgpwKWSByVZeUDkBfFwVC0hXGEygUCgEYpWQAhRrEojlWhcSrs7UMWTfCAWDlAXkHBVgk8lAbjYwqLlSC0F2r3DqgUpCCsHhEGk9EICheRwjQVQCKlKQUaVIiFXCCqd5IiCFVq3HCCClZIpBahKIhcqpx4V0pwixSoq0J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052" name="AutoShape 4" descr="data:image/jpeg;base64,/9j/4AAQSkZJRgABAQEASABIAAD/2wBDAAgGBgcGBQgHBwcJCQgKDBQNDAsLDBkSEw8UHRofHh0aHBwgJC4nICIsIxwcKDcpLDAxNDQ0Hyc5PTgyPC4zNDL/2wBDAQkJCQwLDBgNDRgyIRwhMjIyMjIyMjIyMjIyMjIyMjIyMjIyMjIyMjIyMjIyMjIyMjIyMjIyMjIyMjIyMjIyMjL/wAARCAMeBS8DASIAAhEBAxEB/8QAGwAAAgMBAQEAAAAAAAAAAAAAAgMAAQQFBgf/xABGEAABBAEDAQYDBQYGAgIBAQkBAAIDESEEEjFBBRMiUWFxMoGRFCNCocEGUrHR4fAVJDNicvGCkkOiFlMHFzRzJVSDk7L/xAAYAQEBAQEBAAAAAAAAAAAAAAAAAQIDBP/EAB8RAQEBAQADAQEBAQEAAAAAAAABEQISITFBAxNRYf/aAAwDAQACEQMRAD8A+EF1qNCP7sdfyQWD8COYuCr3gIDuGDyoBZygveXYRtaOqtrYwLJ/JFbOhRmhO0eX0QlwCtxb1KU4gnCLyhkUsuFDkoQw3kJjS1vujS2wk5KtxbHg19ELpXdEB8Z8RQE6QEYSzZKsAX6IwBWEA1WUbQCq2OOKT44wKtGaXsCbEyrKMtYEsFzSfLoiKe4B6W927Cjg4uJVdUA0orJVFFWfCLRMkxRQc8qYHC0LJNoSVaiCkROB7KhSh5UoJrSVR5pPaA1ucZSCCXE9FBArCqkQQUrCE3ZUBWgxoB5TWMBaSK+iS0HPstOnaXROrOEGfce8IF8+agcbNoQHfaSK6lG4bSdwpBDI2qUZz4VGRtc4c0tBbHHtrrzhGaAxkkWtkcTO7F19EDAJPhyVJXiJtE1hETUfd0sVbs2rdO+Xk2hpw9kF2OB0VWpgdclTaeeiINosJrGUMoIxa0OG1BmJIk+ac6TwNr1VExnrn2VAto/kgEPJPX6q3BxQ1RwEW4oKJQkqqcrARAlWEVKUgpSkWFEA0rCtRBFFFEFkKAK+VYCrK6V7gFLwqDHnp+aM1NxKNh800Rsawl2KBS9zC22nCsPY3PFJZNglDe7jKJjHOOBgYKC4n1do3kHIRGNgFhLokE9ALKIherYSSgwRuHC06SPvXUwWVVpjId8ZJdWfJGzR4+K/ktQ0pbGd25p8gQlCRrMbz80YpUbNj+AU8AE/CEDZYwckfRU6dteGr9kQ17SW0AkDTPIzhD9olvAbSh1UvFAIqGKNmTV/8VBIxuABSH4+SVfd0LCIMyt/dCEvH7oQgeiY1l9FURg34GAikjMYsOV7dnGCq378PKAWMc9pcXHCE2mgV8Pw9VCAgUAipFSvaSLAwgWQhpFuF1avaatAICsBXVZVgXwjQSMqqRcurqrLCOQgClKRhpPAUDCTQGUAUpSf9ml/c/MITC9potz7oFUoeEzun+SGrdtPKBRKEkp5jzVKGEjNLLJCiaQ0cqBrTwgUOVCEwhox1QEhVYEhQDCLaT0U2kDIRQ0pSIZ4UpQDSGlZe0clSweFBYGFRCsVSlhGoAhVVI1RIRdCpSisUgqlCrwqNIqlFFEEUUUQRRS1FFiKrVqqKCcqwFAoSKRQuVWoTagpWrqwUdoAEQpZED9uVRkBULbCAtpICGVLHCEEhFTfNUXtB/6VFgHCnsqs9UEpSlLUtBQwj7yggAUIFILdJuKsNBCENAULiOEFOjVxHm0Be5QuA4KAZD4/mr5aFCLFoQ7JCC6RA4Qbr4V3SyoxwijH8EppdSYwlvPkgvvGxPdu6qzT8hLcGvcS4+ysHbxwgBzXDhLpaLJ6BLLa5QAETXUqsXSINxZVgMEEJbo7VF1HlWJPVVoJCAhHaugUGUHcFbaBRta1oQ221l0Rxt5RYpKcM2OEO7oiG7wClvfZwqq0xrAgWxpeU4sDWfVC4EcKgHHlAok2mNFtR0AEBPQIoSxVtRhriUxsTj0QC2KwDaOg0IzFI0XWPZKcaNFGUbICapR0tdEBArCoNtBfeE+SY1hADjVHKEU3lNkl72NrG8gUgrkIW5dXoij+7HjQSOa421BHhLpXZRBwQDWFVZVkqrWhZFBUrJwqQRVyVadC0EfNAD3YpCDhW74vkj2opRKsOVuagpBZNlUFYaj2II3xEBamP7hlc2szDtcCjkeJK9EZrQx7Q7vM+aqKMSve48EkpBLdlXmlRlIoNJx6IhkjNklDzCYHBgZd5PRIBdVn+ChcHfEeOEG+SdrIrAN11WFzzNIeiA59kbBjCAoQBd2lv8UmPNaJtrq2JIO33RDGxU1pJRPaNqW3c6/Ieis2iCjFFG99pYdSXutAXVWEKu0RdqWqtS0FqKKIIFaoK0EUUUQRRRRU1alKwjARNBG2ymmPHKW0OaU5m5yM6AEsxhXuJTdjwMNPyCAxvd0PzCGqDdvi8sq2sdqn3gCwmM0zmkOxjK60OohGhLH21+0/Ea81YsrkSw9xRabPqmQRHUSNJIFYx7J+ldHHO5ziCCcUfdOlmD3722ABWUSjkiYDtt3msmp7LdH96HCgb5/orYzvX7rHFJ2q1Z7sxh3pwPJVnXOfJtFBbdLOIoi6jdBZcEZBUY4tdRBpU05+pfMXmgKJCSGuvNI3Opw23RGVC4hGaK8KqVtFi1YCCgFdkFWArp/4Wkj0CCcqd1Zu0yOB1guFD1Wtgha3Lm3/AMkGNsRPVNERHVNfIwcJVSPPhB+iaKdDeSfRBwaCaNM8nx0PfC0BsMbbxfoU0ZmxOcLsUo6Lb1Tn6iQ+BgdRx8KFsEzuQfompSQKUfpxJ4yT5LR9nc3kJ0ejhlj3vdGDdU59FNRz2uLfCEL4yB3ljC3hzGHaASPTKssa/Jr5lNGEeJgViM1ytxjYGYr6pRYSMBNGdkBdGDaYzSF2bH1RsikMYa0G/ZG2DUs5aa/4/wBE0L2bPCpHMI5MjqnOI2H99JaQZPGOvVNWGzavfVD6hL70huQEyQsHwqbgW0QbTVKbP6Ki8EpwYDmkDmm8A2poW4GrSe8c41QWob6qj9Ep4dHkg/RQK7su8kLrZ5J7NRjr9Fbw6QYB+iDPfh3KByt+9oLSD9EbYXuGGn6IpZffCB3kU9lsd4gUubMhcOCgWGKqIemMkA5Kj3NdgcoIYQRdrOMPpaO9oVaW2Il10gAjKlI3NpxCGkAu4QJjvhKWpRFFFEWL6KlfRV1RpVKUipSkFdEJRFCUEHKtUOVaCK+ipX0QCVSsqlBVKUipSkInRQKKBGoMIXC0QV1YRSDhWOFHhQcIIqPCtUeEFKKKILtS0NqWgIZUpDdKw5BNqXdptqCMIKDhVIHDlWS0OpFgtwgSBlW7hFWULkVTXI9+EBCg5QGJNvzVib0VAhvKIPb5FBYm9Fdbgq3j1VMtADm05QuwEbmlxQmI4NIK23lUWgK6LVRBKASoFCgtABOEjcbTHYCU0W5ZdhbzVKBtlFtyjApEU1nnwiNDhUX0EsklAZLjwUTb6oGmuUzkWiBf6KBmL6qw0konODYz5oatorKbG+klrrCIcoabqNRUYA/isd7zbhaa+ihtrR0+iAWNa59HApGWNHDglE2cYVG/3igYWD94IWnYbbygo+ZVoDc8v+LKCgOFLUQRRRRBFKUUWhFWbUKvgILDSVs07G/ZHvPxB2PyWRhJNBaId2xzM5N8olIhAe0l2TdJkbSY2m8n0ViIxiktshZtGefNDVytc0jB+iGgW4blanHfGDt6FJ2ub0Q1TY8A7vyTBGD+JKN82VQcf3ijRkkYa27vKTxwjeTtySUCMpVq8DhWAqIyiNLaLM+SS4N3HH5qB1CkJBJQXhMYaGEsNKYMICc0s6/kra1jvf3QkmThUGuYbRk0AsvOCgcVN9hCSgooQESEICCIIQiCIlBSgrUQWoooggV4VKAIIrNKbVCCiVSNrQQfNU1qY2M8joqmhA2nPCYI3Sf6dj2Fq2wulNLXFH9nvd1Q0lune8XscP8AxVBr430GOPyW1wlqm38ild1NG7vJLr1Noxq2b9otjh8kDyR6K5NcA4NDboVykyS950r5oacJQGE7xYCQ6bfzn5oBEaveptCsWLBrhGJHkVePZCCAra4Aolp0cndcKHbIb22eeVC0P4/gmtj2RuxZo0qzrM4+KgwhFQrIyiZHK924x4vzCMwudIOnKpoWRSOw2J7weCAVoGgmPxRyD3YVugmbpomgMDsAk8IZe1nPoBhH/n/RGbSY+znnFuaD12cIZNNHAac4OPF8IhrJji3i8fGku+8dTnkn1yiwbYGVuux5I+8iYy2x0L/eUZpptocCS33Vt0z5n7Wt8IF9OUUO8yNtrvkMpbWPe7/Qe4+YBT2xthnDLByBVUui3vGMHd6cOJ4O4BBhZ2c5w3vm2DnaWf1RCaOB3djTF5H4w4/wWsaHVyv3Sl0bea3bufmtF6WCPY5jHvHUsysDlzF7ng5ArySdoJ+AldFwY5vABvyS44zvvaCgXA0WLhJz5ldIdyGWYtp9XFK2v202IX0ohENDqJm+NxZ87/VAEsbZAdn5ZWJunmBose702rrRdnuibffEn2/qmRtLB3hFn4aQxxvsOpL8RyRj1jKI6SYEN7t7r67CvQd8dS34NnztZ3ulgO7ZvaOu6kMch8T2MowvJ9ihYx5bwW58l3WaiGRv3kTQfUX+ix6qSLAYAPYUhjDp2vY/cbI86pPfI9zqL6b5UhiY8vALiGea3jsd2qi3QzZo4Da/VDHGke3v2tbCRZNvsmkp8Vvu/wAl0ZOytVAC17b6B1jp80l+klYLKDL3R9fojDQRkZT2tO3jqltFi0FAEDGFG/GLTMUllhJwqBc8tk4sJkrtPNGWiMA/87QF7WingWlOLbtqCDTMaA48eSNxDWfdsz6G0t8hMbRZ69UUM7Yh4m2gW5wcwh8JDv3iSiY94HhdXyWsOj1ERaGNBPWkiaAxgUparJIHkkl35JT78I3crW6F5jJpZTEe8ZZ6qaAc1oIxyqcza9rgMUuo/Qt7pjrHH7qROxjY9oq6HRNGJjA45KJsndyAHI+ioxSfhv6qu7LfE/8ANaDJNjyXAVfraQWPvF17InOsAt4T9PKz8QCDMa204UfMoDHQvfj2WyQRSPoUL/2rI6F73bWOJUoWXAGg2/moB8kZhkgFubfXlVd5qrRYgChAAtS0LiSEaSyqt3moAiAQUpSnVRBRFcKrKsqqQSypZUpSkFZUV0pSgllSypSlIRFV0rVFGotrjaa04SRyjDkVHtB6IdopGcqeiBKs8Ii1CBlAKgVkKBANBSgrUQUQFMKn9ENoDtFZ80q0VoIWtJuld1gKrVHkICNVaoBpOR+ap3CAHKKtyJoFISi4agjuioAlCDZKLcAgva7z/JSN2clX3oCWcINILa6X7qF2Fla8+qaHbmlARLScj80p5I+FVncm7Qgz7rUwiMdf9ICKQBI0jogjADsppYXKu6rqsumllr3SnYLGEZBaPFhF8DbQEmQoahYXCwMImMHUIQCBSm/aiat4A4Ub8AUEwPQoHPtxpFOD4wMnPskuO99DIUDbRBm3KAhTQUBfnBVkoCiKLnE8qslWoripWPVRRRME+apWomClaiiYIooomCKK+igTTFEHHurOKB5RgWD6C0UMJlPPCaNGkgb8TxigrftE1R8K2tLTtx5IAalr1KayTPId4HoqA8eQMIn0ZevwpstbwM8hTQp0rm4AFKnSnZkBOkjGwG/NIORSugSQ4cm0IBvkqDlWVWhFh2oeDXVEX4A9URZw5EXtLW2RQQ4KJ7rZSEISK2m0xrfMIbULdyGGeEBATZwq2UrwwXlEGy2fEEL3k8KorfajxtNIigfNRQ8BQIiwqpEFSCAIgqCsIlWoooiatRQqgjWCA6ohSAt3NTIxTUQTdp4Q4tRrsrW5oLbVZtLjge9u5rbCJpDdzeqKICi3KjYxC4kZ3FGVMcWOtMmc94FBUB3jgmzaYADJQRriM73fVLmke7wl7q9ClGSgl79zlrDBBrWn96827KJxb7ICwlw9k0R4yUxKUCP3ija3cntjAF2cBTDgmIBsbScpzYI+7N/F0SmsDXWbT9u+MuZyMeJBnjlYw291D2XQmZ3TLrJwAepVs0E0mg3SOZ/q14SfJY5BD35Y7vLxVVyppjXFPti2PYwP8tqgAALpAB5UszXd27YOqcezWyjvC4+fPn8lbUAXvLjRJZfNqiyN2Q5ye1kkTNke3aMeLlb9LveCDt+SkqYwQ6YOF7nYF8p8eijJ3W7cPULU/RyMuTc2hnlMj0g1AFkixfKtuEmExF4PdhoLRjK11FFpNzA3dvq66UnM0TNEA/c44vnzwtT4/wDFH90w7Q0brOPT181nyVng7M0zIRqdWXNOfIixx09FoGo08cRMUcT6Fs3M5Kk8UnZce22u248/X0WYyP1re8poDM/39E0Kl1OpnwWMYP8AZj9ULNOX9C5x8yiMZeMEKNa6F14KuB8XZ/hJlaRmsEIzFp2fAAT6hD9sJZ8PXyVgh7UwEz4S4RsoZult07NNqBtfI9hofBj9Fhjtvso6ajgfVMV2v8K02zc2ec+7h/JcnV6R0MgDS+iOC5AJHvFeFEwlg2mvNMCXWW01xaf9ppP0rmE93L4r/eF8KcFXK0O07jnomBGpheyUuDA2PmxSTLBE4AtJJWgmLY1rt/A4pDrdPFsFF/PWlBzdhbO5kj3saB+EpsU8+mmHczymOx8TylMYBLtzhHJEOhWpE13Wy/a4gKa59Dp/NZ9VpJXMIbELodR5rkRPdFIOF1NF23scIXMxZyB6e6vjDWRsIYKkFHlJOnOWsbwL6Lt6vs2LUU9rngjGSP5LkCOOPWSRnf3gb6V0WbBjLHhxFccpsEfeOwLrlaTLJp3uFNLT9Uenkg7wyfeb+RxSgzu0+nc6nkh3kB/RZtRpRG22g/ktmodcpcPzSTPucGkLQw9zbAaNpbxQqha6EtUs/c7+qBAklZCdjRfRG6ZxH3indnvQzChj34UzTXQYyOTTeAAmj0XI1kErJ2bW1nz9lo005imDCBXH5rTqG9+bbgjzWbFhsUe7StMhOGt6rLNpmvJcwk9EzTdpGB3cvaCOLaPL5radMJmfaIiQ85Adxn/tRccOQhmKCMxMkio8+i06nTR4Mpdf+xZGOEbvur/81dRlkiLHEV4Bwg8I4JtbpHF+X1uPNcLO6L1TQhwxe4j5pcb3seCM+6a8eKkstpWexsZPHI2pQ3/1SJI2hxIHhvHskg0ifZaOFcBCEu+EWhdA4ctVxEgdFb3EZTF0otI6ISjc60NWooVKRUogE45VWER4Q0ialhXSqkSLKpTChVKKlhWqVWhEVKKI1FKwooijDh1KG8nyVISUDxRVbaQMcoXZQRyXYCIm0JbaCrCu1KVWgp2VVIibQlBWFdqlEF2rGUKsGrQW6qSwMoioEVRaRyFZ+FVID6IQeiARe40iF9VOFLQFTVRoqrUQVXkiY7aCD1VKigIWTasuIVAqFAG9xUonorVhAsyUhtzlZZ6omNrqst0NEijyiYAzJVuoE+aQ97ji0XBySA2Byl1fKrb16q8hFxYa0c19VYAvHCEgHlS6wOEQ6wAgdIDYQFxPJQ0LtAVqlFEEUUUWhFFFEEUUUQRRRRBFFeFVjyQX0UCgyeExsJIsH8lkRgLjQ5K0wh0POLSY3bXENFOA5TQXvFuJNeiM2jkkLfGlmRpcDfIS3yFx2njyVCMvotvGMC0SCwZcfuo3NuY10opYLWHjPumh1EuPJCKGd5ADfdZ+lopXFz8lUctwgjG2UT2omNLWEnm0UbTI2yevktGk1ZHumPdTQE1sI2A8lJkbR4Q0HRQFXzilTm5FYwiyrBTIxucPdLHikawDkgWuk3RNhiike695PIrgoUrumlwuvqpqYYmw3beB+JVqXNZWyrz1tJkcXxeLOAjOqje1iCR282EIG88JgYB0QLHCIItrRyqNdERYVIbKJFWFYVBEESoorURhCqCLJ4aVVOH4Sq1q81QToYXObZCWy7uqA5XQEkbdL4AA+hncjNpUbY2HxV9UwytMZCym9tuzmlCHVkn6IydHC15JtvzKjx3cjRGQbu9uUpri3CZHIGyAkZ90BkPADiCMeSCQl4+ILTJM10fA4HVYwb4QFyENBrlYPkoRa2acyVgABKt8gPBSmsaRZ5TGRt/EQjNoAXH/AKU7qZ7htB+ieGsa4EEUD5phm2G2YCJpmm0ANGbaBXUkLZGdLpXCONzNxz4XWkxd9qG5cdtfupb9PE7VNax4jkr4rvzvClNbTppdVB9/qIWsDsb3bc17Lr62TsjQwlkUTpHk7d0T9wFi754XmnyajVN+zsLi4eO2tv04XouzeyY+0pxHI7uI2je97gSNoIBvIrnlZNYBJ3gqCCZwOLa2wtUOgeG95LE4YByCCutO3Q9ky/ZtHC3VD/8AVjlNefGfP8lmm1ch0eoLxRBbsvG3P5paOdJMWyd3GHNAwQR1WWeSSMjxgLo6HRHV6lpdLu3knDeMXSd2v2Zp3PZ3BDRQuiXefqpKOIJdU5zafbbFgD+i6nY/ZGs7W1T2RssNP4get+Q9F1NP+zcTNONU7UWwAkM21det+i1dkax3Zeplfp6ZuPU35+furRy5Oy5YNWdPIG20kEZ6X/JTu3sG9jms6ZWrU62SbtJ8zsuc5xv3JWbxEbXglvNVWVADtLPE4SyyMc0msf8ASGZrt8b2uaGE5vqFugH2qRsUhtl3S2ajs/SBrGFzWjOS7j80HAmkN/d38so4WPeAXA/MLpf4bpAfDqo3H0P9VHQNib4TuHoroyPjja2sc+aXsO3wp/d97kjb6FMEGKDvyTRlY1+04P0RMjJ5C1DTua0mzXsmxsic2izNDqmqxCEE8t+q0Mj7sefsmDSfeXnb7LW7Ts221wA8k0YKLzgH6JrW9HtO08pgLGmgB9UwtBb8QTQl2m07iCWdPMrB2t3UYaGNPTjPmuwyNhaNxH1WHW6Nk9U7jyF+aFcKNrTIboOrglW5ly0COQnT6MwPa4uLnucG/DS6PY2h0+r1jodS3YXPY1hcSKv0sX0TWa480YwLGfVKDth20fesLp9r9my9mdoPjeXTsfI8RHZt2gH53yFhaxsrq7wRm6o5TyYotO1weSJGcea7p7Pn1ULZIS0SuPLr9uK9l52JsnekQRPk8NnYCV6rRu1mn2yy72x9GOZVG/NNb5Zf8H10TmfaNXpW2eC6j/BB2h2FqnRNdDsfebZbvL0XU1mln7QiOqbqDTGlwaIwfz+S5UXbXaEW+ISmmeEDY3p8kdPxyXaLVaZxEjHAj/af5LO8neMH6L0Z7Vg1Da1OlD5Dy4y1+QCzs0mh1MgbuZCfMvv9U1hxHWVbZGsGV1tT2NLG9507JNRHWHRxkg48xa5L9LqO8Im00sLbOXsI/imhbpG95utQDu/EfZW6CIO29432tG+MPbW68pphL2CU7m88q4nmAn941dId3cDDThUJA528ton1RRveJX3K1wycuwoyB7ZBJBIwVxm0D3d4KKAOliHhd4fLamGtG8A/5hrn+W0KTNhmYRpxsceNxSC9zx4igikMbwSbCYESRSRPLXkFw5I4VArbIGT24UCfW1ilY6I9SPZMCnVuS3Jw2uFlv5oHBvQKwJpXmqRbT0QmwgqyFeXKiraTaAS1WAjpVSjSiEJCIlCUAFSkVKkZqqUUVZRYhUColQE2o0soCURQkIRFFFEaiKKXSlj+yioqcEVt8vzQvOMII0Kqyo1x80TaLjfkgGldq3eiEILLD5ICwpwceqs7T/2gz0QqKa4DyS3BAKilFUgtUTStWADygXaMKiBaJoCBwc16zytrhGfAfDhHKGllgZ90GUFXalK6CKq1alBRBFRVqigG8oxlDQRAgILQlESEJpAq3KbnBXupA59rLpinOJOVSq1LRoVilRKE2qpBZJUHCiu0SoopaiJiKKKIYiiiulRSiulKVFKK6VIIrAsqUrAIQCcKw4en0UHictUOma8clQLia2Q0Bn0RP3RGunujexsJJFk+qSXue7ooybTQGu6k0cJ29oj6cHokuaAwc4KCwSALRlRFuJTYX7Gm/NPZE1zKBN0EiRniI8sIQmFhkeb8kUzqcWhMLg0Yv5pDQS5xPkjQeUyNucoW/HXqFokG1gKBcrxsLQnadh7on/cswbuKc7VBrNoBu7ytIfG3ZEXO4o1aySSbpKxSed79M1vhwbP5pBLGmju3ILftY2wllrpKLfLoj23k8eiLeGABv5oSmR920jA3+yPUPneyMWdouvEkM23uN2mHUE+EgUOEKqOFz3+O/qmzRhsdAdAliYjoExtuFuqvRGdBBEG3YS5nU7HmmPvpSSBZyigJLgFAE0toIbA80FAKK9w9UNoCCIIQUQKJVqKKUjJrJBfA+iYZARw36JIViSjRVBF1tcKHyTmxfc7spQcHYzZ4WoNd3NY6IzS3NDo/moXWrLrbQ87QO8KIm0FXsAyga/KI2QEVCRwowtCrHVQgHhE1AEbQopa3qL228cprmisEoWNDoy43gpkUW+zaM0DQOLKfp4g+YMdxuA+qRIAwk5xlHHv2NnbVHIB9E1HX1T2aOFojoEiuPKvJL7NgbqtfHvFufZvrwSsbXGd7Q6h7Ltdnyv00HeMDTsdXi9gFnQ4RwSazb2expf3dmm7cX8vRd/svs9rezN2okljeWPEm1w+Gz9cLF2dAOytK7aS7UOeect20PY3YSNVo3sAfqC3vA4F3dnHytQadTPpNECzThkgIPjkZbv4DzWBneTSi2hzH2SDx58JE873N7pgb3dEeLmiuh2NP9j1unljFtYDv3c/CQKUq6N8bodG7VaZoaYqaduBeAf4rnMdK91Pe7j95et12sbrNoYCGOYN9jO67x6LhN0RY65HdPwlSSqTHqdXbtN3smyNpdW8/z9VZe9zRXPWk1/dbmbN+8uF7qqkcXhlcD1OFqhAY51Gsp9F+aCfC8QvJkyCSfD5Jdu24r5qAWVC/cDSuaUTZc80OVq0WmbPK1ryRfl7rs/4TBFA6TfIXAEjIrHyUHnI2wAW059kQ3PdtbkLfK4t9ksSMOAHWgjdD4bcHA35hWzTBpzaEukYzO3lXE/eM+SA3mNrS308lnoDIRSw737gePNHHATmwiqbK4jaFDHITVur3TNgYfVDLIWMBNc9FcoU+NrDi7Qtu7JNLp6CGKdluLwSRxXmr1mjbE4GyWknrlBzXO8NBxSW7weT9Vqm0Tg0yBw285OUljQ9uPPqrQUkEOojjcMyseHkeyL7MJJGys3MkjO62Gs9P4JMcfdSGRpt7hRvhMLJXAu8Hrys1nDnvi1TXfbXmo8B/LhfPn5BatL2F2ZLpXSwNMshdY3NHp5hYI5mRUXB1jmlqjbpJAJHd/fpSz7MYezew9bA9z9RCYmkEAse3nHkVkd2hqXTvh3mTSgW173Ek+fX1PRbddM+Ta2IN28+Lm8pUE0LNJ9iAk2tBomrz/wBrUVr7J7UhjD4ZZaYSBRBOM2q1ml0s82/TdXEktG3njouNLpNOJzZlzXBCfphHHKIzu7t3Nc44W8NHqezO6jMoa4mgckdSuZCWF+6RxbXkturlMbiIx4Om7nlZtPM2WQBwNeizlGluuk0tPh1k+w5DC87RXouto9ZF2i3bOyJ2B+C/4+y5Emmglc7ujJvHO6q9Fic0tk7t1XZGPRMo9JqeyNNK1wbpo2tP42saHDK5J0EETqBdx1r+Smn3sDW+Gjn8lhDiTvPHCjUTUxxBxAA58vRY3sYOB+S3z6dzWNmsbXOquv8AeFi1ADSCeq1CsjiQcImvr4uELz5dVTmnbmq9Fpg58JcLaD8kt8RZGSbWgvJjpnn+JKbMANkgP/imNMYe9ptpx7qzJ3uHJzg10h23t6XygkhNW0/VMAbWbaHKU9tIq2c8oSbQKJpCcpu1A4UoAIUbgqFwVWgOwpYQWpZUVZQlWogoKUoMFWSiAIVUiJVIsCQqHKIlDajSFCUVqqQilFdKUjUoXcIQEbgaQ5RdQBC60wA+irblBTWqfCU1pA80Egx80FXaEq2jCjggJyCzaMOHqqcRSCXhASqtCSgOkNKByslABVtPKoqhi0EJyiaUBVtQW515RMJdhLa0gdE2IbefJBT2pZCc407PXhTYXCwikK0Tht5Sw8E9VASlqw0kWgcqIShyoiAQTKE2itVaBJKAqWosuyKKKIIooogiiiiCKKKILUUUQREEKIIysqlZVIIh6okPVCCChNBQKn8IHshODSe1rmjCOtsIKgeO76ceaMlTSAsA6pcbA7KjnNcTx9UvvCzARMEfjonCdHC0i8fVJiYZHi/4LoMgaI+UC2lreo+qXI9uaKIxgu5WZ4LXO91YQN5ROIpu3m8pZNpkTfES7ilVPYWCOzz7pDpLdWaUe6nUOFVNKAHXdhaYCwA71GQigShe0DhEHLqWuBa21mOXWrIAGDlUEBOdTUJ6K63Ky3AQRvCn4kTW4VhviRKlcJwNMVFnCMtpiMEMD7yD9E4tFdEb3x/hr/2WYvcThGkcKKAojfVUgoBVSYAhAQQBEAqpEAqlQBFSgCKkZU0YVhuVYGFN1ORdOY2iCmudTKS4zuTxDuHX6LUZrMHIQNxTnw7fP6IRE5vn9EqajYvZW4VSslwQEk8rKWqRAKBMaEZU2iURaKVbdqJo3YVUP3YaS9pPsn6bSSTW6JhrjgqN075XCNsL37urQSvadjdlQRRPbK3YdxPiseXqmjysOllfqYrG5oeC5oBsi+AvVN0OmfpIN+jma07r3Bwxfun/AOGaHRSd+7UR+DO0uq6z5+iza3tqTUSx6bSAbAdtsIf8Venus9VKT2j2V2RAyCSKAbyDe2RxPTpa1b4h2T3UEb2im4Oc4WKVpkcyN8wMmQG0LvrhN7MbqpJjppGSFpe7adleEDH8FIjJI4ym9w+a0P7Rkcx0Y3kOFYaKykSacxS0TWOopSOhG0htkrUEjY9/xA/MLS2Gs4+qqMvP4SPkn1jxGvdVMCwPaKBFI9zupQ2d1MNj0T2QlwyD9Eawo1Xqic0vjAjFurojdEG2Twt+h0jT95yKB+qKz6aORkHjBu/JKhYXWZcH1wunMyUkiJjqGMNtJZpi/wD1AWu8iOizQmPc2Ud3d30Frd32pMJje15a4EEBnIVaeBsUoJz+S2vcCWho2/7rulkctscbDRgkb7grTHoXTgbJImX+86kx8Zc7x6gO+QC0R93EwER7z6FaUk9nM07KnLJZCbBjcSK/JSPVahg2RRTDFD7u08aqN7vFp6NcbyoNaGP8MFeu7+iDM+DtGa3kODeoLKP8Ek6fUk0Wke7f6Lpv7SeG/EBj4bGVmdrJH/Cw/wAf0U3AlunLBb6T9Ppn6yQiIt2AcHz/ALKX3rpMPx7rXovuSTFKGg9KB8k8guLsqSpD4DtF4JWKHQ99qnxvaAA4i3EgDldR2p1OkLg4OcHD92v0QQzs8bnac26j8RTyCG9mT6V++PV6VreQN9nPuE18M0nifqtO4cYd/RImEs0p8Zij9W2PqkzCWEAMcZW/7W9VRWp0kUrn6psRduGHNJN0P6LPpTLFPnTz7Nw/B06rqQSRO0EcbJGRvF/d7rIyUL26gMphccHIYgRqmt1BaIoJQc5INLlanSaoONNIH/E+fsvSaUBkbjK8F9CgcH1U1MfeREsYeBxnqojz0UTmtO7m1lkbIDuo7T6Lrs0kxPia+v8Aglz6V+WFjgwddppWDjujY5u41fuha172kDj2W92n048Be3d5X/VJcySI7WNdtPWlrQjaGinJD4t3wrS5pLvFf0QvjLRbb+ic0YnxSjikzTkwu3PBPsE07jijY5wtGlZDM7ZLV+ppW0Exve1KweLoOqw6qN8U4Y5pA23x6rqxRuh1rGsBMWTgY69Vn7SaZdsu0jhv8SuasI26jdFYO0buf781zdVC5kzW1gFb9EGtmDnOHj8OfdTtNrGPaW116+y1Bz5mhrG+yU8Wz5BNeDIGqnt2tA9FqCmGm/NIc3xWmg0oQqjM47XFQSXi0b47JKSW7SgYWgi0h4pM7yhSFw3BShIKhFhU8bVN3hCgEtyqLcIrV8hAqlEZCAoqrUtDaloCtUqtQKVYlK9wqlYCqhaKlhCRYTAGqForCgTSiMhAUVFFFEFO4QIzwllFgwVOqAFGEBBQiwoFYQLOFBlG5toD4UVRFIbvCK7VbayjUURhAQmA2hIQoAERUAUKIEqBQq29UAkKwFdKwEAhhRBqmVVuQEW2rBIwh3kcqw61KqFhckuweFqDgED42lQLY/HVU42j7trQgxeEgHaq4TawkvWhZQoihQZ1FFFl2RRRRBFFFEEUUUQRRRRBaiiiCKKKIysK1Q5VoIqKtUUIgVu+H5qgrcab80G98jXhrWjqgmeI2hu0XlLisSAu4U1RDpRXCMkEgG+LREAttFNDTGuF5CXRDeqLjVpnNiO5+RVCx1Ry6ppw1xA9LWMEkUSaVEDzKGGd6SfjP1QbiXGyTnqqpo6lXXkrBewnhM3gMIIzSttUlsbue4HilUVG0vJRRsIlzxal92TSKM2+0GtzmiMD0CxvdZ5RPkORaSiCNGvdU7oo0WQjeOEA8NwrzQVkeBOjjDmix0QDGbIBT/C0XQ+ihiawWAlOdePJEqGTKoyY5KX1VkIygCtQ4VAoqGz1VIqUpBWVFdKUggV3RCsBURkKpTMUibXkgrCJgRkcQ7xlcGkxukLSXE2PUIoY7eA1a3RlkefIomsjZGtJAaBSLvyOLHzSsbj7qYWozaIzXzZ+aczUNqnNSKCI7N2P4KokjtzrGAqcL21805rAWXSVW1ymJaEtNJkZrlUThWxhPCYzoxG5zXG7ppKLRva2XxgEeq0aKEvgcXA/A7r6pkegc5j3tacV1CVt6CQwyaCGLSwMZO6JhD2ANN9cr0un08uj05h1EIklLtwc4gmqquvkuN+z3Zg1LoZp3SBsfgoOFfD5fNeh1+v0TomzCc3u24afU+S52jx2rdNqu0neE904tG0usDAHC6fZvZDmR6zUNjbhoc0AAUQDwk9mxaeXtJrnSPLG07PoR6Lvv1TNPK9kAaYn0Mt/vzKxalcjsvsDV6ztD7RK3Y1pLrNO+IH1XQ7X7S0mhjGliiYNSxjW940bXWDRzXoeq09pdru0Wjg7hsUZe3Ja0g4ry915R8o108ksji6YuND8+vzViK1FuYHSOIN1Zyjjja6NrmPtozwi7J0c3aAd9paQ0XW1w5x535rXNDBFEyPTuJJdtz5FalGYyhvCjQ6U1n6pv2cRnxg/PKb4A3wAX7Laqh0+wh5djypbiWPHhO32CwxPdvpxO21pZA/USbYt1AXg0jUgHkyWxrdxOF0NG2XSM3SgllDBOFrfpdPoYbeB3nA3AHPI4CxfaZNQ7utra9AhTXzmZ9xOLBxTSptE0m/viKFVRQd33XpeVr0Bgjmcyaq23kX1CzURunEjWbZc7vLla9TDJHo4g3Th1h26SwCPVMkbpZYCdM87gCRQr9FnOo1DYWxPotojxGzn5rIwiJ12cpm8tbt/VPBaRwPog7sF3C0hLLrPKYNLK82LPzWkQs5pH3pYKaG/RBkOlfw5g98YRs05b1/JMfNK7Aa3KFvedb+qlgF7GjloPyQtfsGGp4ZfKhjAHwhTAl+pc/4rd7utAXuIoCh7oyzPwhGGiqIH0VwZ6e/G417rXBBV2fyQbQOAqLpG/CT9VQMmgrWulYQBjgV5I36v7ONjgT80HeSgbifzS3bZj4ufZA5pGqFMO1xyCFpYZIYS0gvI6krn1JGPur3dM0tml1rRDsm277zbSUWBgndRLrPuUqDWCRwY6IOvkE3+ikZ3OwBVLRo44S+w1u6v3fVShWp7O0+rG5ojhfR4jBN9MrmSaHUaXFGZvFkgfqu9Lp7mvc9osYaaCRO8se1uxrm5suFrOjzUgPeHe3Z+alxAjx36bV2JNNBqHkuAaT+6AFztXoGQ0Y3PJ9SFvmjJJDucZGGhzQCU2CR5L2t27eSD5rXG0iF4PNcFaNKQdNM1zWg02jStoy6SzqWE6hxLbBYb8ljmlc14a9xLauicWo2Vun1cju8duEjqBukE5bIQevCwlJaBHqGvc0FgINdFp1Mmn1DLpoNHG26VtYySOqzXksmogEfDnDHFrcCO52usGx5UqkbbfhF+aKJ1nJJ91bjcldFqDG0tacgJT734JpMnYWuFeSvaCy1VB+FIeE/olPCDOW2VTQb5TduUu6cpRHsB6BIcKT3Owgc3FqBbRhUb6IwENZQBaEo3YVAWigIwhTCEJGUFUpSuldKVYHKrqjpDSKr5qxzypSsBQUVYA8gqdyqBRQlpsoSCnWKQEIFZVEJm1CQixQA8lYVKWgMKE4QgqHhBe5SweUBQkooyQOilWFTkbMhGoVscSaVEVytTWjKRIEKWqRBVSIqlXCKlCEEHqrUVEoDlIFUgafNQ+JDwgIjceOFVUjiFh1quXUpVRp80whLcKVNkJ5UEfYS9w6J9ByAxV05SCmSt4IQyAO4ACIRDlBJbVoUhKJCUGZRRRZdkUUUVwRRRRMEUUUCYVFFaiYmoooomGoooooiBXapRBdq3DaAT1QqwC4gILaLWiLTl5NkUqDNoGF09KI6JdVepRLRdpwN0x7okl+4C+mQuY9tSBh5tdkuZJM+R5BAF8+Szb2u1EkoBLW0b+SM652pLu7a3GMJDd23otErzNLIQCQXE8eqzEEPpXGooeIhqZ3QbVk58lq08DWbnvqtprPVLdse81VD1TDSnRNa3cSaTAymg9KsISW3tKEu6DhBTnZwr3YFc+qotJUojlVKlbuUxoxhVFRKbJTW4RCCDZVUi5V7UFNIBCY5ttBCEMsprWk+yIWCHDaOVob8IA5AUBZHl1fVJfJbjtOLQMfuAN0kF4VW4nKYxoINoFA5R8q3ABDdIYtzgUAcNyYxtqOjroiLvAVWq6BWAgtRQBFhUVaJg3mgpSNnhBPkjNWRRDeqZGwk0hZbjvINBamSsAu0Z0pswjfYBVyTPn4DQPVJeMomcIiFtV5qw3CurKhWozVhtpjmNY6jdqo+qIZNlVF1QwhcDVlE6SyALTTE6TTPbtO41ttBnc3YWg9ReF0tJEHSGOzdbkeg000OidI9jvC7FA8UF1uzYG6nTunmAbTywF529AVV8Y5zWnT6dpdR3nYK8yvTfs7p43QsikLt097S3gbbJtcqi94gINvO2vK/NdpsP2HsvTadhaZn7vhN1TrzfoVitY6cuuj0Eb9PG1xo5Lh14/RcaUVpw93wb6xzdK4nmfXRMOabtd7gFdkaK49pZi76rl0yzxsj0vZjYnbjI62GuM2ua/VN0krGUSAcrVL2izV6lzIiSGU88cD/tcztJzdQ/7s2aI/ILPM1m0/tjtSPtBuliha5pjDg7eK8uKPosjdMzSSR6xxcQG2QPXH6qtK0aYbpvIUtbu1S7RSaZjZDudimgjp/JbnI7XZPh0TnajjvCB3fsPNcvT6Fuli37iSAayswjlENPNeK84Wx7i3TsazOaxnzVxcZJpC+UNIF+ie2AtYDfIUbG1xG8W/oupp+yNVKzcYyI6BsgjB46LWtMLdG52kfKSKDqwfZek7Kgi02ldIS828txXkEPZHZvZ0OoE+rMO6NxBHekHiuLHmh7a7XZ2pMyLSsl2NaHHc0c58ifNNXXOleNXMXmxVOFeYRCTa3/AHfkoYWNGxjDYRMgJ6JqVGuD/j/JPg+7cXH4KrHNqhpyBwmMh2+MgXx6qIz6eGNpIaX7i0gXS0s0bgC5xHyK1sdJONjY5APMtwj+yBhG8sDjxZUwY42B0m0WnP2RijuuuicyN8cthzeeia6WXcKJOOgVYZ4o2lhJu76KyAOL+a2OkLsyXfqKS3FqDKXP48NKBhd5Jxc0FUTu4BViwHdkcqiR0TBG48qjHRVCXAnhJc0jmqWws9EBZeKQZAjFp/deirZ6LKM7w51jG1JMWbBXSELnxDaMrPJE+I+IEfJBmYXMcCKv1SzFukLnnJJOFoLXOzWEt7CBaNRGOMeMUpG4sf4PjAs7uFI4y5WGuZIT0IpTFOik+1Sd08U+wPDxlVru90DKdscx2MWTj/tLa2QTiRoPIPHku01ve6fvHgktA98qeMHmQ9sp3usA+St0DD4ml2PNdKWCKectdtGSPE6lg1cA0bmmMtz+6b/vhJ6CPsLy4ytc2ndCfJDHI2LUbJbLSSPBzhaIyHQulJG6ro849EDDJLHIdrqbWdqujP2p2XpfsrtdG6awAacR1Pt6rz7W7uF7HT6aLUaGXvSzD6ouo9FxDoIHfBs/9yoY5jQ6P7w1tGfVGwRam5DvF+yQyQ6ectde0YwETvHKZGcGsdV0kTCdUxkXw7uTyhjJLLK2mnM8QKwShzZSR8KIKdoLRzysYePhza23uasjmbXXSuroC0pbmlOOULhhNNIA8SB0ebTHYNoTlDSSFCLaEwttUW4VxYTVIQMprggAoqYpLwqYEx4QDCiKdyUFJtKi1Au1LREICFKavcFSohWjWpYUBCoqggs5Q7SiUUNLo30VhQ8qI1BWEDsq1RRQ0h6oihpBYVhUAr4RUISzhMQOCLgnPDuLRMCSExrqQMeapLJtRzrpASgogkqrCtQBBFFCFQQXaE5VlUgNp28qPbWUJOUyT4UAtIDT6oW4dasC2pbrBUVoPj4SXNpU1xCqyUwMju0yfDWpGQia/cDfRAIJvom0DzfySrFqOJVEdE5oyQlHCYXk+f0Ve4QY1FFFl2RRRRaEUUVoKUCtREqKKKIiKKKIIop1V0silFByp1QROjaAQUsBatP/AKjWloN8Wg0N0++MHPHkten02+2k0OeEELw2dhI8DRRHThatB8Ti92KrOfJGazyta3vGMIvb09lmiLmwzx0SS2vyKaWuG5l+Mir6qob0rX98NzncEojNA1gBB+IVeUh7A7UGvMonyASvcMbiSjZTRvI9VpVSvcBsJoE0hEbY27iRlDI8PN9OiAusUTaCnBpN7gpgKseQUAtFgg8I3DcAB5pVUVqiLQMgcIlAGbG2llxeaRzSWaHCWxpJxhEEAjAS5LY4C+RaeWmJluF5pEV8NHzwjDwG/wBVbYXPj7w/CeELWht7soFlrpjQv5C1RZswVe/a/wAJrPRWXbuc+6FoA4H/ALRXt+aGh5BWDzYvyRNTLkQivz+ijAQbrCbuxgIaqMUhkcrFv+HChcGii0EqoWEQCg6nz4CNrgRRYB6oBpGI02GozucwPF3RViNxfsODVomliNHsDWOvyW5kUem1L5HuD2EUGluLws2okEusaWsDY2uFgcEYRG2LRM/wx0ub2sP1XLAuK/8AculrNc12lbFDbBQBDTQNUue40ygOqMakgUbwrcafnKjmlxG3A9EUTTlNLLbaoANaLAulRd6laiVQO1G3LUOCmMdsOWinYHuqwfpoGO8TvRbA6EAkFtt6blnprdH8dPc11Y6rTodH9ta2JtB+0W6sk1/RSrG6CWZ8IiEbjG7OAtGpd3EI08PhJdv8zxS6408Og7OijdtMndtO7ZR6BZh2LJNqO8E5dTduW+vus61GFkOpEuo1TmSACIujtmN4qqPXjha+z5tS/RHWa4OBb/pb27OpBrz6Ls9o9oaeCf8AwwaZhdC4Oc7iwRfFf7vNc+eUauURsaBEzhn4Rfop1TRaGNon7/8AecXfUL0zJ43SbPDxfxLzg1MGnlijJDaYLAama3XxinROLXcW2wuf1m1zNKGaOTUveRb4XMFmsmv5LG15Mu/pYVTvMjupyOSmQtG3bQtdeOWaZJ/mC0dAt2l0LKa9rC5ow4i6ulljZT6811IDLBpHRtaXOedwG6vL+S1YsXK2GegHNFZ+K0MDA94hb4nHDa5s+i1P0cYb3jS0G9u0N/NdPsPs+PTaka+ctLGt3BpZdEEfyWdaX2Z+z8cjw/WEteHA09paeff2WvtXtE9nxDTwM8OW3u6NIrotU07dTrJNVG8iHBDRdYGf4Lz+qa/V653iLmB7sE4yoaSXOe/vi8U7xEep9UUZGndubp3URV2VZ05adpNDypOa3FF1jmihq3kAh8cZ8RokG6CJgIKNsRIADqCe7Tbow1r/ABVzSJaFlkJ8UUZcRIQMcE0r08Rij8Y3G+SqYC4+JufVE1smni08Z7hgJ4sOtYu8fqHb3u2kcWEwRePP0pG5gwA0IaVtfd97+SYwP/ev5IhEeiYyF/QfmiBNud4jmkYhBCY2B3UJwZQ4QY3acWrbE1q0lji4Iu4BHP5IsZHN8lTYiRZu/ZbGaa3fF+S0nTgNxRz5Jo5ZhQOirK6B073nCU5hYac0FTRi2Wp3NrY5g24YEUcdjLQojLEXRuDaNBTUwunyGu+QtaHspt3XyVRzbRVX80HOdpnxwusO6ctQP0xMV0eB0XQllcTlljyJQ254oMoe6sajnRwlrevPklU9wFA/RdcaYnl1fJK1OgcIN0T8g3gVj6qq53eOjppaV1NC+SVvd7TTgOiyxhro+6e0d5xuIs5TNM9+ll7sk27DXXxSBGs0zo9U5wJbyct9SsOvif3e+y6vJvuu5qYXSxl+8k0OVk72PUROg7trXOujz6LI8+wvEZcbG4cUtOn1BETo9nxAdfJNm0hgcWuO4D0Wdot+MIGRW17oy6mvcXZCynRGIbmuJ6fCg1D3tl+I2BzadFI5zCC4nPUp+q85KwOkc5yRvcx/+zot8+le+c7TQJHCVJAWh0Tmjwjn3XWJTYjHKzpdDqsWpA7wsH95TdO3ud5JvhJf4pTIeAThRkDcJUvBT5BfGFTmDu+AfkgyDhC4YTHMIyEo3eUCnDlDVLQWjbdJPVagFQhE4YQ9EWFuGUp52i04lDQPIBRojlTamFo6AIcrKFk0qJRFptTagWchCQmPbQQKUCQqVlUixRVBWVQRatRUVWURR5UUURuIqKtRRQFRWUFHzQGFHYCEEqE2EVAqIVjhA6/NFUExrbSwQtDSK4QC5lIC1MJu0sOp2UFbVdIiQRhCgFyEclGUJHkgoqkWEJzwgq8pz/hSuSnPFNQCDtakudZRk4CFzMWiqCjTSjRXKoBAeCoG0DSoI2/kgVw5W54TXAOFAAFLEZb8Qv3QQFh8vqrO30+qprQRwEL2m0GNRRRZdkUUUWhFapWgiiisC0SqUR92fMISKNKIpRXSlIIAipWGGgVDhQAq6oqtURlBYW3TyR/aIAawDePRZGtJTGRhu52bCDqtDXxyBvxF5qllk1UkMdMdRJ9UzsoF+sYcbQSD58JUmnc7Wd1Yvu935oldAx1qWOPG4WkdpvZ9pja2qJo0PZNkl7xtAcZyudqHgzi+QUZKnb4wB5lHI4DTUOaCAuAcb80l9ud0pVV//EPO0CaI3EcikJabpAtNYLpCWkC0cZFKqjhSIuICF0jScAqHhEq9u7KhtnCFpJNClpa0NFuv5IyCFnfHc/phaXOZJ4TXnws730fB+apr2gdbQPk1LQwQtrB8kl24qjsJaW7t24XfCY8HaAKQXBpt5sg/VKe3bI5vkSFoa50Ee40RQ4Wcne4u8zaJQ0pVEWj4UtpNZtGTdzNnT6INwtL206imx6d0xAaQCfNBGuDeKVGnG0cDA4Em/ko3a6TF16qokemfNljSQzJogJv2Z7/CxmR5EBOi1BZNFp4gN0rgwl/GTj+K9B3Y7Oga6Ylz3gVsyMc8+6DzRY6BtPH1yuj2TpTqS6SdtVbRVeiDUNdLqTI6u7NkVzXRBqO0jJAI42i91+IenuiB1RaY2hr3EhwJWQvpzrA9EIaAHVdkYVh3hijf8V0K91EHGA6y5CaJyo9hY4DGbRACU7WWDzlVlI2GQgkJ+1rWpgLYWFpsmqwskjjvvFJGhFxJI8lShIDbyja249/RakSqAToR3ksMRAveL+qGPxDC6fYemOo7Wkc41tj3Y9C1VkOp0e2eAW4M3ZFjjC9R+zcWjdqixoaXUOW+h9Fxe0NM+TWuaC3aCPfgL237N9jx6DTt1Ie8ukjY6rFcH09VmkZe0ZtO7U9wdthtAbfIlb+z3w6bc6eqOBubfklw6AydqyaqRw2NleKac1n+az6jWs14DY2uaBnxCv75XKtOPqJJGvdqp2gzzfdknOax/BdDQwti0keolGZLu88Ehc/suZ/aPazI5g1uWkbMZsDr0yvQarTlupm0zyNra2kc8WbTvqYza8tqfvNXNIXuAa9wbR6WgMu78ZPuux2h2Rt0smp3+BtAi88+3quJBpxsLwTV0s8e2aJmXDAT421J6WEMTm7bF1RTi2oWSdH3XyXp+B0YDtQ3yyu7pQ2LtTRyyMadK2Lx7hYuj069FwdO7ZK3d+LivZeg7Ohn18fdMMbYiaO6w6wL/ksdVT+yoYjq3Satzu52FoByN1jpnpadqHOklDdM53cOcB4Ttx1wkS6IauQMDiIwL5zf8l0pdJ3OnPcG4yC1u85+dLlvtWeeRuk0Yja82Wu55/vK5jnyRs7xuSc2Sj1GleastseSZBuaza6sADC3qajGSTNY5wokdCtkWnaLu0yDOnc93Q1j5IGjvct/NU09rI9wHr5KwwNmoE1ZSWBhO3xbvyTo2bHZ5Q+il32A0YpOhYCSHNAKdHZYKr5rVpYHPtzyL4wiZWR2jcHWAa9woWAUCMrpSh5NDbVoDCPiccjyU0Y2R0chbIREALA+ind7kJjo5KodJ3V+ED6JPhvp9FYivgoxDXJU1FNa09B9FZjbwLTGxg1ymDT2cFS1Yzdw7kX9UyMEN2us5vK1Mi3ODAc+qLU9nT6dw3OjNjoT/JTVZS5kRqh9EYjhmaTQv2SzHu5/JOhgPxAih5poB+ljDPh/gk7GNHA+i2vNNorM5thRMKbDFIwXdlT7HG0WBf0StrWvo3YRh5HFKhMsYaD4G/RUxra+Fv0Wh0p2Gxj0Qhu9thWLGeTaOtLG2Z7dQ4ONxEVnK0yxhxAykuZsuN3A8lprSNRGHSiSIeuMJkbGyUXDxgY/VBex1Dj1RuG5hLPi9eED2wv63s91ztc1kdGAU6ugrzTRrXH7jaN3F1jCY6NobtzvPHksjkh7pQRJl3VZ9myTHmt8sDmSusi/RZn+E2fyQZ5dO2TNZQvh7pvFZTWu+9BHwrTqIi+EOBFbqRXA3ASWQEmRjtRI8RtBPGMdE4lsjHOF4BOUWl1Hg2RDxDndx6LpErH9hfp43PmBAxyQUkxRSQyFvxbvJdo6hs7DBOCCcAs9OeVkOjjhLi0uNncLKMuNPE5gFD80DLc2iu/LAHACyufPpXRYsc0mqyGFpj4zRWCWPacDqtzyYyQax5JIc2Z20WD6pox2eEusrTK0Mk2ZtIPKsqKcMJTsBNclPNhVqFF2VCcIS03eFCbFIogLCpwRNKjhayhRQkppAAyh2WgU42Eo4TjzSS8JRQyrpC00jUWAIUARFUEVVISEZQlEAooeVVo3Fq6VNOUV4UUDgphWSgtBCFQCMK6wgWcKqtW7lUCEa1exODfClt8XCO8UgGqJSHgg2nDLipJW3qgWwk8o6S2mimnCACFAOUSEoAcFAE1rdwS3YdSBYw5PkNtS5G0bUvcgE/hTwAWJZFgeim/FIoHYQ0iIVFBSth8QHmq5CuMW72QadgDNyFtP5RtBLawluY4cV81ADRSstBVv9FQdQQc1RRRR2RRRRaEVqlaCKA0VFK6qVKPfhDduVKwOqiLUUUQXuwhJUUpaFXSsFQNtUcIDDqT3Sh0TQ3msrMMohUYz1UoayZzTTCb9lr0wqUueQHbazhYGOEb9545T90krt8fFUolN1Di13hPWsIA093vPNWg8bz4umVHzUO7+SMoD3hoXaY0AYIVQtbEN7uqdE1s78eZCKySEiwLS83adqC1shYOhCXQIQXYITmuDmUAcYSY4y4p7DHCDu5tWDOKDs+SMMIcHdEBAldbfJOa4E7CqlMa+MMrr7pTpDfWlDEbvorppx1Rmh5FqqRkKqQQYIPqjc/IVbbVtiLigc9wdDXoFnGCiktopD0CJV2qAO4V5qgcpjKD235oh+liBnG/j1wi1W1kngI46G1QJMgDOU6Ls+fUTAk4Pt/NAh7do8LHfRN0zGhpsUdpXcnj7IYBtP5PXFmkjDiIfl/ZVZN0uobpX6guBtwGyvMApshllhM0jvCKIsVysTGucQXjnhXPqZyzuKpvHTogTIe93eIUDWUNqvCR3YPjKPaixQKIM3Hd+7lQNUO5rTt8solE349zuAnaGN0kriGmtv8kljC5ldSAuu1kfZsG94+J1dfL+ijLDq3te87T1H8Ek7dlHlUWua7xIXg2D0TmIjGEu2kc8JhO07FGPBkj9Af4Kq36n5ldAwMdw0fRep7Pgb2X2fLrGitS6F7Kabd5jB9guP2BpR2hqnsPRhP5j+a7/AGnPppA2LRHdI6QNLMjBHmfks6G/s5on68z9pStuYlrgDYdbbAwMdF7Nj2zaZrZwWhrQPH4aWX9l+z44Oxg9+NQ4G2Z5DnVm6SP2i140mhMcbKnk4z1BF+izaOX2z2lB97pNMSXceGiLDs9fRIha7tnRHRwxvEjZO9O8UKArpfms/Z+hdq5hM5lyucTz6Wun2ZMIu0XRdnw/f90XHxfhsDrjmlmjrwdmM7K7JMDXRnVbXMAY8uybIwfl0WjRsGm7JE+tYTL+KsH4qGMei5U/bek/x7uvtO8tew1sIvj0XbLnayOQyR3ppK2eLy59eQuXTDzPaXbGkmbNpYtwDnZBrkH39FxDAImU0tOehtdLU6Ts5munDvBL3jqHiOL/AO1lghL5DuNtryW/5+henYXNbYwMn6rbpuz5ZpZZdn3LaLSb+f8ABM0Ok7+UtZ8AbZ9ryuxLLDptFHpIR97IHMJzyTjn3XfrpY5MXZs4dJO1lsabBAPBWrSdna5zjI1pHiNW0/yXZZDNB2e2MssyMb1HSloh1ncxBxZQYNrs9eFxtAsLI5rFVt6FHIRqNa7a4d0arPssuna51h/KzR6mWGQwD/UaLvH99VgdDUvj0/gPNdCsTQC7eOOVT3GbM3xf35IomkGvwrpIh3ed4A1t0McLoQQBrDY6rJFHHvbs+fuuyyG2481qDnxaY7923jPVbI8cgowBGdvnhEIy59AJasuGRuGAAVqjfsfRsCkLNKWRh5CFu6U20LNpotRJvdTLOUILhGdwPHkiZE9sg3BPkjJZdYANrIzR2ehRFhJ4KfAxhWlsLCtakYRA45pH3JW4xAHwqu4c4rNrc41njhBFGqTW6VrHWNtehK26fQudV8ErcezYwz4vyP8ANRr/ADcuOmkbQb9FtdIXw29rr3dRS0w9msb4jn+/dN7mGQ7a9eqH+bz4j7wkBpVO0UoB8Br2K7o0EUTwfX1TzHHVBtnytDweeZBsHiif9CkzCF1eAj3Xo5IWbDcX/wBlxZ9JJI4d1F0/eQsckxMEhoD6oiz90La/s57ATJh45H9lZXNkY+mi/otSsWBZHK07ixxb6BDJopZPvNtD1tdPS20h2pbUIHiN/TjPKdrCx0JOnHgoV9fVXUx519AVRSO6ttkZXR7pjm55tIbGdmVZTHNljo8IaOwhvK2zw5SY46eFoYpGnoDuRxSH4XXuPGE58L2zFxHhspUsbmvErRhvKwF6qGRzNwaeD0WGNpshwK6rNUJGlpH5rE6NzpjtHUoORrGSd6Q0Gvb1XS1TnQacCjl3QeiHUREu214q801zvtTKeOCqseblsnYARZrISnM7gkdSuhqoDTnxj4c/QLCWulaHP56rUUg7gd/zWtrw7Sk9RQSnAFm3qgD+6aQfhVBSF7X5BqvJaNbAJYfDRN+foj1TYywFvmhDnhovi1kcPU6d0WHBYpYy1u5oyvTT6T7UzcOgK4WqYISWHzI+iDA0bvE7kJT6tPdztHVJc2ikCJAUusJ7yAEorUCnBBSa4IAMrQsBQlWhcVkU/hL3EJrRuwhfHRQKPmlPT3Dw/NJKKABHWFGhFSBZCiIhUUAlCURQlQCRlCQjIVEI3AjBRWhKtqgohVSMhXWEA0orIVIAcLQVSdSW4UrSGNoBU1wJQstwUa0grDUOYAS5LmFBUJNjiPNW87mqxSGjKe7KTwU2M71U0sHxUmHDbQPbtcrJJYEVbHDKgAL0LGHKGy16BrhaEspt0q30mXuagQHUSqa63IywWbQANDkUw0gc1EXNVOOUAhuEI8Lkd4SzlwUo0sdhRxQxjARuaoFykBLa6wjkaXKMhICDmqKKI7IoootCK1StBFFFFKlRWOVSg5UQSiiiCuqsIeqILQtUrKpBERogWhUfkNAUotzulCltjbshsD8VIdPpt0QcSoX/AIPmozVRt8BJ8iibpmyNLqz5oLuOls0cBOnc6xx/NEZ5GF0bWDkCsI2O+zx+R5tXI/ujaVLKHs4RWYnfIXHNoXA7hXCsO4CInIQPYQ1l0LoJDySSiefu0Iy0eysFNscY9k1sZu0LBS0bqafZVKJoHdkHmlnYKlzxaISZKEm3IzTCWh4Z+9nKEucH921jSa3ZGU+DSb9M/UE5a6qv2/mt/Zun/wAu7UE53llD2BQY3Qv01tkYBWLNFZy5xd4ceye/WSdoNyGt/FgVxhJoxnogva4jLQfdEImjJv2QO1JaOAqZ4wSeptEq5NjjTKGegpQCgPMcq4WhjrN8JsbwdSI8/eODf0QObAe6a5t7ngEG+PZdTQvaYPEdrmHaSOcBdePs1ml7KdqXOcdjGUAfPHkvN62VrpXsYDTs+L3RGOSZzXUXE4vOUx8YiZvI+qLT6IyNL3OHNYKU5/evMfCrKu8LgCDXshJJNkm0RZsO1AUEAG66F+allWFdIsQWjaQASenmhARxx95IwX1ARK06LTvdJ3pbbBmrFZ9EOq1B1Lg0uO0C6F1a7Wp1cej7KEYDiSxo48qXnZG7o7Hn1RkZz6qiLUCIBakRQAaxzuCOqexrS1pAyRyl7QWOaeq1aRjZJo4s8V+SdUe0/Yrs6CHQzTyRN3mVzNxAJqmmkPZegiPab9WWB7HMpjXAFoIIyB0OE2DUfZuxyxou9Ref+K3Ng2doR6SI4ZI0271r+a56OgIptPp59SHPZGWFzQ13hFA3QHC8NrdZLqdeHOnkka178OcSBfuvW/tRrpNHoo9KWtI2SAmvMD+a812JoW6ydztxHBOfMFZtHb7OH2Fun1BA2lgf4sjIrgLn9l6t+n7Mdr6aJTMYd5Gdu0Gr5XWP3mjk0/7h7sH2pZdO+M32f4q/1r/+qzoy9m9mRz9pHWOc924WCSOQR8+i9noywxR6cOOLx+ay9mMjgGnh8R8YF+5XYOsg0HajCWyGr6D93+qJjwXa7Gu7WlY0UQ5wsc8lN0WlDnltHi+R6Lo9rOi1naUuoZvFudh1eZP6roaPSMZEXkuu65Wp6MMGlg7M07iGgPc0sG4A856JfZ8DtRqLfBG+3N2kgEj28lengd2hMCSG7fGKxxheq0UQ0fZ8cpJJaHOx6Ela+jldoNGngax9gnDfMVXC5z3adsex0jrcA4iv6IO1e0h2hrWt2loY9/Sufn6LAyC5S4nAJU8UduKTSxxm35vkt/ouUxsZnc/c4uI5PVXJt9U9jmBmN1p4BYB35HVaQzigriaHN3Lf2fD30+0mh/QrWIvQ6czOa0MGeoq+F2dRE3SMAN2T1ytsULNJot1uLsH0zS57YndoGyQ2vLH98qUY47fK0HO4gWujDHFE7xEk+uVGwCPw2UA0pdJyOSppjSXtJoHHkjc3a+o42bau66q4NGBWT9V3tHp2iEtJPxX+SzWpyxabQ6eQAuc7d5Y/kjn0WwHYy20bulvGgjad251+/wDRNA2t7scHCy6Th5xoayStjR8lshg7yiG8+S2P0AMt7up6rSyHuWAXdLWk4AzSRhtOYLvyCoaSPd8P8ForebKIMHqsWukmKZCxjcBWq20Vaa0llUGgGwACrUTTEOecqiLHl7K0EpqIlNLE2AC3OcR6lUI43Za0fILFq5XdyQAOB/FF2aXbHXXJ4+SaxgtVG2UPbWQLsc8Lz8xfFr2xNaHDcAd3yXqHx/dOF5orFC2OFz5H7iRRx6LUrNhj9M12gA7tu4tbgAeixvgNBm2hXAXQ0+oGqkc5oIDPP1StWHNl3CuFdMcjVabY4Bra9qV6rQ7NEHNZTr5Feq0zsfI8Hw8LqStDoHNPkeFZWLHjXRExFpHio56rNHEY3ODrN8WbXW7QZ3U5rj19gsLvFla1gkNt+RY9Vl1ooADA8gtT/DlZZ/Ey1BmgaNxFDol6hrmOsWMngpsDtjifZXNIHlBjouNnnzWfSThjiHUcdQtMr6BAWePTY3X6KrAaprXRPLWgY6Cui5DmUMBdZh3NLfQrLMyiVqK5xas0rSbGVucEhzbNKh2893RAOeqkGSN/CbpiMg2jli7yw0/VZCJgYyXMe6jmrwubqSzUMILGB3mBlNeHaXWSB1FttqvZI1T+9y3GTyg5MrNkpb+fVZntPNn6rtDTCSI5ysD4asWkGCrFUlOY4E8/VanHu5aQyEEWtQZVCAOitwyhefD81oCUBV2qWRAa4Kb8Tc5SqTWcIM7hn0QkDyCc8JZCKDhCeUwhLPJQUqPCtRABVIyEJCgFCUdKiEbgQMoqHkq6q1BFStUgiqkQCtwoIFHlWADyFR5VtVpFMiI6n6q3DaEZkSnutYagARZsBEHg4SyFG8qxKkvojZ4OtKOFhKkOVTWhzdwtJfbSBZTY5PBXokyeJyEo2u9ULiLQhXSNDAB6IiaGEDSrccIKBs5VuaK4CAHxJ9W1FZwEx1VwFVZQlBRUa3zVhWTSlBtFJoCQHI96gvuz6qVSHvfRW11oOSooorjsiiiiCK1StTRFFFSC1Y5VBWiYtRRRED1RBD1RBNBBu41YHuhb4jXHursjhQChY5pNRC07toyfRPige14L43UfQotDGJJwXjG5q6MzgHbQ3DSQMomlv8GnsEDAwVjZKw5on2Wmc72bTgUgGnihi3ggkurlAEbC+XYBR9V0mkw6R7LFhp4+azNZ985wHRQS2+RriOAgKWMO0ZlIvaBfnlc2QBzHOaQAMUeV3IoRLpJI/wB4NpcTURuhmfFmrPT1WdqFAdKohUeeQjNbj7KRRGZ4BsCwOFYLHibtaC4+iczSyUCaaPXCe5kOjYHgtcfK6/vlBPqtzBsAFtHBtahpL6Z6+yFp5JIquFcY3/Eg2jfV4VQbC0gmwPcrTpNK+d+KrzNpLNN3j2tZdWAaFrtRCPSRAY3EAZNcIjFqI3wxljSK6gZyltlnki7uIlo3bvEEySZ8j34xuNJDZnMOAiaMuMGmEY+IckcLI573OyfyRySvc7xA0VYYC20NQNFZIPzVgMJ+Jox1KoRucaz9FqGiiEQD3gPd4s4Ne1qxNLbCZCDsLfIOxuPkPM+i9V2J2RENDHq9VGGFx3Na9xa5u0nkfRcvsTSu1/aDGzBzYdNWosjDtpGLxXJyu/rNY1320DbHBFHcALrB8Nmj1ysWmsf7Sdp6d2mh00TwRkPoggURV5wvMRxunuKKNxkeSWmsVypqvvHAF4PekkenVd/sbRxxsi1Mg+AVmxfh/qrBr/aCOPSbGsLW3R5vz815Ntd5gEHzK6PbXaUvaM7NvAaPho9T6eqwzADDebWmVPIJrcLHqlnHQqthJJvI5wra7dikFj3RhpLtozi7CuOFrj4jSZGxzZtrWk+G8BAtoLr2tc6hfhFomEtIdwb4PK3QxR6SB7nUXbCMmlz3v3PLxw7oiUTiXyAyHc2zhRmH3+GuPVU3KKlrGV1X4gfQFGwOcMNd9EIivUBoOLHRbJPuWANGTaovQwd/q2ROABN5dgDBXR7G7Oc7t0Es8DJHtvOcHI9Fh0onbK121+52W+H0XsezoodL3ErqEjmB7rNZIys0a2fZoez/ALRIwuaZdmxp8V1d1fCDRdoRaVzpn7myFhbRq2noSPLC5R7Qa9/clze6rd8Q+Ljn2W7sLRt7T+1T6492w6Z7m78DcCAM49VnAHbGpfrooi92/vw5rHAChwM0tmj0rdPpdPFpmXMY2h5ZbrIH/a5+s7sP0mj0xD+7cQS07viIPC9z+z/ZWnZ3Ms5BOxpINtyWn1WKOBcen7QgZMQxzo9zg41ZormtibDqN7hby2rHla1/tUN/7SsGnNNZGWjb4uHOXPd9rdq+7dHIB3e7LPX2VnMo9P2dPv1mA54aN25osHI4SO2ZTJq5yHAOO3aw/FwLwr00jdBG0REPcMEg9Lv1VOhj1faDdZI4AC7HyrlXIOdpNLL34nkbUbSQWEEOOOR6ZW6fUB84ELvDts9c2nyyxbHBu0PaaaN1kjzWXQadkOidJqj98ZNoDvCdtDp7pg9Y4R6VjC1pjLXCyfxdaF9U6XVg6F737tkjHBooWOhtZtk+u+zsmY9o70E231pF2sGaaPuARTWu6+YtPiV5/WaJsMDtQCzx+IAOJOT/AFQseWQNazBcAVHyu1De6J8Ix/f0VtbVD90UtSoZDvAO837LQwWc8JbU9jbbQ5IwtM6dDEZHFrGEgVkDC7nZXdNlLCKeKGT6FYezY3RwkuaST1IrzXY7P0MZe6YuAODn1v1WbWsaJIybkJBjbggcpG/fmBrmDruCp88nfOhjBLLPGVdmLBH1WKuIx7XPF3YytsUW7IH1SGwMw4crbCCMUVkxo0+ic4h/hr3K6jQBwKCz6ZxDAKWkcKO3MQtaeitvhFBRRZ1sIvdas5OVFE1Vmj0VUFFERKCiiigiiiiCKnDc0hWoilNhF+KiEZYB8GESiJYzyB7DLIctLCAB7Lkbi6eUva4tNVj0XdfTmub6LIzSMc5x9lXO6x6WTb3sUQc1z6qx5LoU98IafioC6QQ6Nscxf5FarDeiunO/oK2togk30WTWPfsJDH++3HC6AId0StSGmEsr81Y6XiY89K0SNJcRddTSxEAWKXWn0mCQTx5LmyM27vdaebqZWSVoc0gDKyyR7YyCtxCzanDVWbXOc0VQGUEbNriXLQG7lT46GFrCVllhHed5gtHQHKTI122gKz1Wg7g7PCCR4oUPzUvpquWGmNpB5qsJbo3OZdjgp8hJccICfCQrKscyRpDiPVKILXX/AAWiUeM+5SX8rStmmY2iSEiZzmSW3zHRMikIaaHVIklokn+KyhOqIla1zzkA2DhIldC/SkRYeAOSmlon7w3isdei5ZL2SPbmrrhBcEjopCXWQHHgJRhkDzI6tqNhyfUpjpQ9pYKv3Vg507WOk4WNzTuPla3aiF7Xbqd9FlI6lUZ3NS6ytDgEtzKCoXQ8lYaFKVhXALheFVbU0NQuamDO42hJRuFJZUourSnNIJTAUJyoFE0oHBW4IBygLcFOUKJqiqKEoj1QlG4pRWFdKM2hVcJm1A4Isomm1HeIV/FRoQuscIpb8FRptC67yiYQEU7YHcEfVZpLaaoq2zOacrSY2vjvqpisdEhBRB5TCNriENKmJkjlHQKEYRAoYEiiocqyUG6ihgtql1yoHKEhFUzxDhTdeEcdUk/iQXw4dfZaW5YMJDRbjaYZC0VSKooMEKw8noh2kIBLqNJgGLKChaO7GFKICLV4HRC0ZROICgpwCtrDWCFTsq2uICDlqKKLTsiiiiyIrVK0EVK1EECtUrHKC1FFEZoeqIIeqIIqE0rBqlEcLNzci8IzW3RDcLb5hNl3tcbHXzQ6RuyMnhFqHOOzAzaIAU8ZSJZQ2m3fVOcxxaCLGOhWeRg3UR0Qb9NI2SRwH7pWeSB7tVJt9P4KtM4NdhxBrotAmYyS3HJrkIN0Mg07tMx3Lm5+QXM7TLTrbAGRf5lJfqXunJ3nDjtycD08kRgkfUry53qXWs4ymi03ev3OqqvIvqtkzYY4yGbd1HhtLOZxEzw03pgJD5zIeVqQKIJee9cdt9cq/CD0rpjor27uSSqdtGLWhd38KPTQmXUNaepHr1RQwh1myjJ2yMbGacXAWMFEdKBseh1LWy0bcPw/35pXaeoiOoYQfDud0SmvfHM7vvGcUX+KlikmM2pcCARuNeiB4mFGhhAy3HhKcHF4qwK4C0zEbBsAab6YRE7vvnFoABGULh3Z2lE1zxp/uwN9EE9a91nO8Al5JPqbQaWTNZkhGNREx96h1EttoIJ8PRZYtsxLHGvZao9K+d/dRRiUtbdvqwPKz0RHov2dLpXjShu2QMPeG/w7hd+fIwsvb0rWdoy6NhpkIFkYBDmg8L2Wj7Ei7L7MLXtczVxMc578F5FkgFwGRx+S8brInaztzUlzQWksAI/F4Rzawjk6fSu1WrZEx1udezHSr+WF3e1Hu0eiigZYIhZu2mvFdH+C5UE/+GdqklrMPcG7xdVYxSXr9bLqNQ6VzrZ5ZrnyXTmDPDKzTuIkySLylu3HUF3Q0oQHGyAT6oq6oijua556ORwhrQXOrp0Ql9ENIBvGRwmxxFp25Ifxf6IGabRza2aobAJIGfn5rVppotI8icAuIxYvC62n08XZnZH2jIlO14JzzQ6LzQe6Y27JHmiUYmdK55cTsLTybVRR7wSPh6IxGAOMJ0T2RRPFNyMYVZtZyNpRsbaUwF0hJJq04Po4pajOmsH4hymwwTamZpaCQHDqktBYQLJ911OzdZ9nj1JMURIaCC5t1yjTudnaCpoJJmN2xt6gHkUsvbesMOvbEwkDZijXUouyO0ZtZro920RsvcG2AbBqxeeFy9XO6ftbUMcGuAle1pPIAJwFkZWMmOn2hzt267vpS9z2K9mq0c2jB7uSLTvkdQvF/wBV5OUR6NgLDvJNeMX/AHwvUaGXTdm9kTTSPLZ5YJIi4gkm7rIHoFBzdMwaftzUO3b2h8RGK4C96zUfY+zhqZXEMcxrhnz/AO15n9mNLptdN3slvL3sFkXeSOoXoteGakv7P4iY4sG3BABx6dFijkt0T+0tY7XRG2Bzh+vX3Wn9pNRp9HqIyyNocWD4RWLPp6Ldpw2o4NK1ojjHdv2jaS4DJPmeMrzWunfr+0W/aQAwRYrzs+/mtQXGJm6fv/E5rwWjxdf7C6Oha6XROiJIkfx8iVlie2YjSChHB96doo0Ob8xlbNDPG3WSSWO5iqsYyD090CtT2fO6ZjGE97twAavnra7fYvYc3a3aL4pSGhsRdTgHjkevqp2Mw6/Wu1xG6KKV8Y/dqsWD7r1Ej4/2e0f24taxz5O53Ft4IusZ6IKl1ETYZZtjWtawubQ6gLxnautdq9RvaXUf93oETtfqJtBXevog34j6rJAQ691H3TEq4Glhs9VrbCRk/iyl6UB05BFi+Ft2G7zQwqlLEZWqKJxGOeiUASV0dM2nsJHB/VNYdPQQuGhaJG+Ig856lOkZJp4txJDSOhTIC1zYugByB7otZPGZI4xRGRRCxa3CI5GtLXNAN5J4ytBaJzdAUs7IsF9U2+Oi26ZjYyS/jjOVm1qGMEfhFi78lu0zWulqh9ErU6ZgiMrLFZFYWns87mA7RdDNKNSa2BrWAcfRGSDwqa2zlR2DhR2kWogs+alrJRKIVFQSioK0EUUUQRRRRBFFVq0WIooojahW53shBALqRqqHkEYsLYTucTwjwVdAdAp8lGcxG0FJGtczpfsopuzVBWVrWDUscGmuKK5b4twd5r0MkYe3josMuiu6BHsQt65dcuBLHtJWOZm5q6+r0hjcSS+vf1XMe5pNK64dRh2bSqLhS07Bvd1GOVnkZ4/SytSsQiYAxu4Se5sdPotMoAYUgv2DKVuMErGtJ4+izOFl1Loyw72l1YWN7KBx0SNRzpGeP5lJcz7wLS695vzWd996tNDDmt8lk1IDgaWibDRWMrmyOfR8R+qIpofFvOaPqs8o8LnnztNa8loBJKOVgMPA6IOdG4EuPkSEyCOpQ48IBERMaGLOE2JxbdgcdVYG6qSMs20Lo9FwpTTne66jnF8+QKsYWbV6cGy1tZPFIOdeUTstULNpIKAk+aoFwVBWUBKoMFU4qxwqcgzuylOTyB5JTwpQq0QyqIUyoI4JPUp1+aEgeQQLRNV0PJRRQnqhKNCUbgSaUDlbhhUFGb9GCqdyhtS0IY0IXYVB3qoThGwkWh7sqnON4Qh58ygAjccLVGS1lHyWfaR5podQyUC5iC4UhCJxDiFTsNRqBOFAhySi2oKJQEWUZCoCigtrCj7sq2qyUC42kAoAacjmdxtx7YUYBtyMoDjcCT8kbmgjp9EqNtPcemE5zgRQpFKa0Dy+ikhCseHlJeSTygLbYQB2wm+qYzDVVBx4ClBMO5SSMlDRDsYWhwwoF7cJbhRTSUHug5aiiiuuyKKKUoaitQDKukNUorpSkNUoOVdKAImrUUURA9UQUDSSpwaQE0WU/S8fIpTMGyn6OCSV1NBGOSPVErazETvZJfITtwMJxY6MGMi3HFjhIljkcAGNNtwcIyW6R7pA0beOqc7Tlr9zziqwm6ZndASSvbjkXnhY9drRqC0sJ2joa9UUqw15q0LyHu6qnNazBLXE48JQ7drwdpolARNObXRdRurA0YbRuh09lhZDVvdVHIFpTiDJtHCYhhcHtAVABU1tONkcKOByQtRELSfJHFEHnJPyQRbnv2gG/ZajGGAcXStKjyIxQtTTMrUsk8nA/QrRDojKCXAAf7iQpLshY5rR4iNoIyMqIHXSmXU2AKH8gszYHDfKCMZ+qEF7A9rjbnigQt+lk+zaKXvgXl4bt2dKQIhGM82oRlLdudIXtsNJsAq5HWMEWiGwz/Z5HGr3t2fVJkJfqdxqiQqDgNm7o7lNi002s1gEYtgc0WRjKBui0g12tbC0kGzkn0P8l9C/ZrsI6Fpl7yy5u3n29PRcv9luxHaftZs0sYDBdutwGWuXtZu9iLW6Y22rJaNwWbUZ9dA7XaafXOIBljcKHShX6Lx+t0r444XAt+73ONn5r1XbE72alsLXeESNtoAJqlyO09T3cMu5rgCx1Y9FmI8LK4z6qQuxteePUrM5xk3sFYdSZI8maZwcAHOJz7pQcWsfRFl12u/KIwZTDwq2qt1GlkV0czq8UFti/wAuyMuydo49kGmia94kcQAwg5NKnvvUOc9wLNxoDyTDU1GqfqtUxlNDA3b64tNgI2k55WaN33ho43GvZbtF3fdEkHlMZtYzNukqlCzcQrIaXlzcK22HEngq4zVkbAmMjvJKA+IhNdbhTce60yc0AvDsrdo4XTN1O0gDaOfYrAwDvGMAolwAXtP2ebFp+ztaJhTtnnX7yNuKwu0sGKJIHKRG4B7t17nuLscZRa7Uum+0RxOyX+E0K5R6LSucI5JXNsCjmuizgLsHRMjc987nVkDYfbzVv1Q7S7TbG4FrA9rsYOKH6rNIXNG17geuF1+w9JNrO0tMWQS902Rr3vLTt2hwvKnweu7H0rW9lvdCTcLS7x9ck9Fnnne3TzCQN3SkEbeObK9E+WDTaKZukkY1zGEvbuBPBI5+a8nq5p9c0iWy4H7oltVnPHssYNrZn6TsSWGENMszhKC/gXXl7Lzmo75sg00+y67wFl+3VdXVa0aVkPduPfMiaCBRN8HC6fbOo0mv7PY92dQJQLJrwUegPmVuQcnStEsf2Zt75WmMk8Zwt2t0I0HYWn0G4mR+6zeMOB/VbOzdPE0xnunCSPxulN7aB/v6I+2WfbmXBT5G/jbkDjy9lnR2/wBmHsb+zpiG7wvAN+Ya1Y/2x7THaGoi0AbtaGiayKN24efqq0rW9n9glokY552ufsddOO0EHyPouPNo9Q6ATOoybtt0eKvyTRpl2xad0Yvgj6rFE2ifktFhzA5x5KGgHnHK1LErR2ey5z/fmtsnhJCToh3by48HyWg/eS7QDnqlZp+miG0m+qfEbkCVtLG7dwu7wndntNm2uPhPA9Vmo2xkyOLRWK5Thoi096XDGaB80iPcySQ7XN3VVhae9eYXMLxmqWGmsyNGjLTd4/RPnDZNOKv4+vsud4XMF9BRTtM9osOBpTGpW18v+VY2uHfzW3QTi9tHgLBFDcgutp6Wulp9PsfuxXunx14a3PvhUoRwicdxsKOoVFdKUssVSiulKVVBwrUCiCKKKIIqPKtC7lBLUHKqirAygJRRRDUUUURdUeFVqzkKtpWaVLVhwHmq2lWG/VWIK74QBvjBPCMClCNwpaVz9fGH2M8fquPqezAyBzw449fT2XpHxtcNuwk+fRLkjYYzG4c+qrn3I8S8bMJT/htdPtaDudUQKo8UfQLHIzbCCayAtRwyOe47iWpWoZuApOcCH4SmHYfGCfZUL7yotldCs7o7afZW9pbP3hI2WMdU+xK1zmggV1VixwpxTz7lZ3jNrTqzUxFH4is76DORfla00Gb4R7rmyDBXTeN7cefVc+QVY6ohcUd17pupGyFVC11+yHWSDu9tG0GDvKcSPNU1xPkhsAnobSjId9BwVhpkjnNdeFTX94CFHPIZZzg8ItILLzRzSGubqMTEJDm0Vq1jP8y75/xKzPcAaVC3cJTjlNdlKcwnyVFgq7QcKwbCAXJTkb3CuqGrUoCkJCMnbyhJtQAVRKIhDtIQUoopaiqVFWqKNShPCoKyoFEv1RQ9URVAoRAFZ4V0heboDzRtW21RYiotCp11aC3lA74VCD5qMO8UgU0eIoncIy2ieEtxRqIwWo4oo3AK3gFAndlGMqg3KOwAgG6UtU5U3KAtqWSQU92RhFHGHjpwgVG62O9kDD4/mnObRcOKSW/HgIp0jbCXI2gVoyBlrj7BIpzG24E/JAlrvFS0VW31SiN5tor3Ua7xV5KUN/EmSOwlZ5UeS8YB+aghKG0Ryh2lBzFFFEdlqKKIyg5RIRyiQRRRRWCKKKKiKKKICJDQFBRFlC4E0reC1nyQE1rnmmgn2Fr0EMcemgDqG6iMmli7MhDdz3gEZGR7I9TNuJaLq1lgckoc4vx9UvTTOkdNbcAivzS2kFm3qkCcw942utcqQgZ5nulewYFn+KTHHED4qPpdI97TueepS4o3OtzfF0pVR6Zgkducw0Ba1F2n7s/diwP3ytOpZ9h01GJtnw4oc2VzRJYP3Yz6oC72xjA6ZSiPHaj8V0V/gWkVZJRg0Mq2R+EFVJggIg4JRG+6/Na4YzqZQ7NZ4FrOyJpZeOB0WjTalmnBaedxKDdrJ2QsDYyLJvlct8pkjF/EDaXI9z32SSKrJRRMuQnoQiDiZ3gs9E5r2vPdmq45VsbsaQszmOY/f6lA2UtFgVj1WXxE/wBEWS4knlHYCqCjY17msLdxcaHuvUdndlmLRxyNcWvdZrb5E0uF2LBJq+2NNHGwPqVhcCRgbh5r6fHoIIopDNI2Luhu293fr0Wajnya2XRdmt7uMyTFjeObFXiikx/tXNpYgx+mt5ybfRHypXpi/UzaqaBnfx6d+QTQokgc+y5uuIgmdJqdKxu44BIPNrFmq9BOXaws1++hI8ACrGMc/Jcvt+RkelAfI0ucx+LArAWpkcsGlbpZHOb3FvOb9ePmvG9vaky9ozNbM9zQBQJNC2hWRK5Z2ue+iOfNW6NojJtAGhjC4n8lpY1skHP5LpGFOAaltbbkTn2jY3Fqi3OMbKaebSQ0usk/kimdkBUCdqJRRN8XzWiJ+yE/8kjTtc5/zKMn7v5qxkpjjScMtCBrKitGz4AqiwMpzQlgZTmoNGjhMrtHI69/ftJFdLXrDUWl1bSQ3vYyG31wePPleb7F0mpn7X07wD3Je3G4V8QvF+69L2zF3naej0sRoxyVJWL3bSE1p5lsEgmADi27u28rY90kEQAdeAeF0O0o9OcRyBjoCWv2s5N1+i5Tt0oIY4vrCaKaO9yYifa19ChgZ2H+zenkhIdNK50LjwQCXG6N+QXl+wOydbrC8N0wdV8vb6eq3a7Xl/fw968sLCIrJoOIxQ6HnKx17HW076b3kuoaftPhddCgMLEZa1bm7gY43EA9COAs/ZrWt7MLNXqHCV7SItwLjdng9OizOD9RJ9n07y6RpLXkGsj39ipAUUbtV2xchPdbnDjFZrK1tYZ9Z3ZP3Yj3cdbSoYpICInWJDm7Xc0ujZGDuLd3/HotaN0FN07yTtjLHDaf5quy+7n1rtNFTGuqze66BK06lkOi7KB1bxHNlvdbd2c0LGMrndjzwjtITPd3LOhAu8EdFzHoO1+yodFpWsidYkibI+r+InPX0XKk1DDptgAPjv4vRaNf2s3XOLIiS2Md3dnNHmiFxWvDHU49EAPJpvobWiFveUT5oI4jM8lvAFpwPdmlYzXS0mma5wBPRdEaKNha680uNDO5psX9V0IJ3zNu3Yx8SqFlxMlei6Ogc1koBHTz9Vz4h96b8lt0pb9pYTxYv6qDVqJQ7WBgFCwOfZNnhLGNLSTY8kvVNYZu8ZXngItPqO8ka110PM2sAmRu2iwcjyTmhrP+10KiMbMN+EfhVM0rJTiv/VNakM0oDy3++q6sYoJMOmbEBxf/ABWkCgs9V24mBPKJD1RFRtFFFEEUUUQRRRRBFFFEEVHlWqPKClY5VKxygtRRRBFFFEEUUUQRWqVoIpV4UVHAwgGWYQsOAT70uU3WvmnbYof1XTljD2278xaQdG3YSwNv0bS1Kz37cXtZgfMHf3wFytQaja1drWxkSBjuQuTq20W/Naleexhc0BwJ8kiRoWqRu4ho5IQPgIC1EcqbIKGOYxxltJsjfEQq7sOZ0v2VWOXOwSSE+pWKaMtkuzXsulqWGLPqVjedzCjRBO0LNLHguTpzVJj2f5Uu9CqM0AGy+qxauifmU9r6JCRM0uygwPALq6pDoXDxC/omS2J6CKGUOtp8lYzWXvy121wW7RPaS4Y6dVlljDp+nI6JjInQuL+hQjP2gKncR/eVhebyt+qcH3/fVc5woKtKJQkqFCqKcoOFHKDhAt4tUMIuSqKlUD8qqwjpUoAIQ0jKF2AgEhUQoSqJUA9VRKPbeVC1AlEFHClbVBRCpoz80yle2sosU4UEkZeml1qmNyfZG1HoETmDYgeaeEx7qiHsgzk2FUWD8lQNhXH+iAnHxFKOSrefGVQRqI0IiVKVEoKvKsZQKwaQW8YQt5RnIRMaggIpWyTaUt4LTSa+EiPcgCYk5b15pIj3tddH6JhLuBf1VhrvL80U7vzXwqPeHMOPzQAE9FbJWOj6ceSBQ6oWCnm/NGSNxpLoh3upRoxSoUgs7VTSVASiiiDlKKKI7LUUURlByiQjlEgiiiisEUUUVEUUUQW4l7cADb1CMNM21g5qsJYeGtcPNFG7u3tePdQdvUSM0kQibQcTu4z+S5kj3OfYJq/NO7QaZJWyY+Hb/FUAAzqowEuIjwSDRWUuO42b91qItqSaCkIFjDIaAwfJdvsvs5old3jTto4NHOFy4ZQwg0Vqm7VPdhrWC7vI/qqpfaGo+0ymMOJog9fJY/g+768equOEsd3hIVSf6u/1tBQu6Oa80xvjO2ggjeC9x8ymxuEb92fNaZG77ttfJKAt1uyPVMzPMOgsJ80PdxjPQoEPf4abj2S99Da2nOOc8qwLtWyMunaIzkj8XmgrcYRRAc458WcLt9n9kSPEcupY5jCcFrhk2maPs9uikMuocTY2juz/ADHotmq1z9e9zNrREzxtx4rA/qURr7VPZ3Z3YcEYhhM0sco3uit19Mgeq8Y+Rznx8ULsefutXaD/ALRPsOBBketgH9FmsOmhA6g3fsirDN/i4rGFcLmzsLnANo14QqmJ7p9dDWfdbItAddIYo3VQ3eI/Ly9VWXqP2M7N7st7TniDYhG5wdgi2vHTnoV1NT2jLre1dcISDAwM2BtgOtuQQfUJf7R9uRaPspv7OxRvJgksvcBkODjzf+/yWXsmTuewJHtFuMbyy+LBdys1HdhdH2fHEQxjftLQ6UbcWBfT1K5v7RxNl1en2tG12na+gKFkldrQ6MajS6CaYkXCHPDD1LRxfquD27rmNe8ta6opTALHIFpIrG/XubptTq3zOcJYXMbuJIuug6HC8fqJDLMZC4nd1RjWOl7OGmIHgBdde/8ANJjzBH8/4q4lFy2ijYSMAkBURhRvKrC2tLuE1ztraTNI3wk+qyym5SPZUT4ngnOUwEGQNAH0Sx8QHqtWliB1ANolXC3bKOiUtOppklDyWZWMivFdETMeyAI28OVQ3DuAEQsJcHJK1Qxd6TmkHoOyZG6LSv1Lg0fdODbF0bwRXBxyur2Ztn0er7QmJe+Vlxvdmi0EWOo4C8rPqC9w0VCgRn3/AO1qdqHRaPTaJoBDdzST6m/1WGnY7UbAzs5jh/qTNDi6sk4PPzQfs92V/iWtij2EtcXDwkDht9Vxnh08ZDqHdYFdf7pfROxGM7O/ZyLVt3OeGsdRyMtaP1Qav2omi7DbHDoIooHuIcSxm0kHcORWMBeI7O0uq7Q1scRZexwkNOFkAjmzkZTe1O2nyTNlexvwhvhHv6rrQ6OfsjsvS68ujcZpO6Ismsn2/dVGjUaUvhl07YWNfA00WgAguFjKx9jwt080suoFFhFk5s5GUT9U5msExA+/cARXFYXXi0TZ43EOID6Jz81KB7L0mn12vM1l7RI5tdOPIj1XX0+m0zpT3r3Aben/AEkRayDsrQvjYJHPDr8QBHQenkuNN2r3WlD5GX468I9PdTQntHXv1s+ZXObvaas1xXVXp4Jpy3utwAv4XUufCA2xmwF6bspkjOxpNQ3bisH/AJEK4Ob3Go0uqbG4uG8F5t1+f8l39PpoGNLpImOzXiaCsskhfp3TSAbm0AG8V/ZRveZNNYr4/wBEwYpJx3zmxBrQceEUibtGHEk+uUkVG0XecJ8UQeLJKjNOjaCbs0ujpnNbpnDg7ua9lkga3ftym6iPa9oacFoOUQ6I5JWuFjnSNI8/NL0sYLTnqtUcwiN1dIh0r9sexwFkEcZXQ7I0kOXyi7AOQD0K5Rl+0TBxFZC6kZaWBueAsVYfqXMZqNkZ8NLo6Ngo4WLTaVrnggnPr6LrBndrna7cw1WoVFJddJMSlR5VqjyqqlFFOqAlFFEEUUUQRRRRBFFFEEUUUQRRRRBFFFEEUUUQRRRRBFFFEE5UUUTTNc/XwAkv25o5+S4U8YINi/dej1rw2OvQrz2ofg+61K49zGLu6fZHCRODjJWhz7sJT3YXSOLmSNBvGUqNhL3Cz06rXI2iSlRj75x8yFWo52taG/FxZ5XLlOTXHku12rFcV31P8QuLsqyfNGimU4eIA+4UMn3DhiqKgcA35pO64XexVAxRNls19FeogazTuNZx/FBE8tjcRXCzunMoewgcoOZLRc+vi3Gj1S9zWHAAPsnSQFr3PsVZWQje5WM1qBa9l0L86S5pCWNaCcCiqadmEXcbmOdfOUIUWtkjrquc5mx1O8rzlaog5mqINfEUOugNtcCPL+KrTAGm7ygcTupMa6sICPHaoXncclGAa6oqyogEDKB4TLpCchSqVdK25tRzcqM6qAfxFKde45KeB4ilvHiKBRVhRyEKCAmznqiJQ9VdoB5OUTQqAyjAUEKlYVkJb3UixC1UTtCtrrQE2aRtZIPQJT3mqvCZWEl4QEK8lDjhCCoSgo5KioK0aiIQCiRIBpUByiJQWgok2mMNBLKgNIGONnK0XcdHOFlu0zdhAp5pxpNjkBZmvollu4O9lIm/xRU3G+UnIfQwE4jaUrpaAnHilfICWDatrsqUGbrkoo1V2FGmlA1wCWeeSrIQ7UHMUUUR2WooorjKBXapSkwFaigCiCKKKJoiiiiaIAKdYtaNPH3jm4xxn2SomFzqW+JndtBU1E1rt8g2mm1188rEXOLqBWiQmR2PJIaNpyjLRFI3btPKqRljCz2S/Cdv8IHUK4hW2uVGNp1nyROdlDuBTF1W54OTYUPi4UOVBhMNE5oDA4C9ozSKRhdCC2roY6qQuAlDXcO803SNvXeL4NzueOCg6EbI4IIg6g7dRN4GeSg1YOo7wQjc2MW54y3I80mSYShwvDxtB8l1Oz9M4dld1GN5la5pdxWSPnypqOXoOzdR2hqo9LBt3yXTje0ULyQPRegHZ8XYmkc6Z8T52Gz3TyTZoHBr1WCKZ3Ymoic23ONjB21Qr9Vnm1Emo1bnSPcRKS+nOvnKmh/aAnG06uRsg6Bvz9B6rT2lO3T6M6EG3xmyW5bkE/qufqnv1cgAugPNJ1U/evc8kku8z6K6zWUlpPHiPxHzQt8LZAAdxrafJQAkkomuDXZVTRRAMkbLIQWNHiYPiJ9F2ux5Pse+d9tBtmR7Hr7JfZnZrdVpzqnloY15aQW30H81q7ZMWnhYzDbcDge6a05jdPJrdSZXObLNJQc9vB6dPkuzCdTpYdNptklxOO2mWASbQdmdny6SeOMjcWGycDrfmu/qYHsij1RbTMu6dFGWZ3a0sulkhDnB7aDgWjJB6fReP1kszppmF2O9c6qXY0uvhj7Rnnn/ANIPJN2Rm/RcjWSMm1k8kdbHyOc3HQnCsTSHlpjpgId1J8lIm0yvJQBEQQMLSauw7HHuqHNDPsoG7m0OVo0kI3jdXJ5HogYz7htOzZ6LIMvJWid10s4RBNb4i7oMp2n3STeHFeazl1GvNbNONjd3oFqJQzsc19ucDjolKTSbpCM/VEAqygBKYxtWCRlRoVuaSQR0UtQcedzRyOq6vYcD5S87HEZHB9FyXWIXFvOF6vsmePQ9nOfI0WZSOPQfyU0I7Qgib2rPEwASRAPLrwRQ4+qw5dJKbFkDafI0pJO+TUTag394zb8XoP5JbDUVnmimNOx2LpXayei3cGAb+c4PFey7naD5YmM08dhgjaDjAI9fkm/sVpmO1DQ7bcrGnLf9pKZ+0DRpBq43Aby+2+25Zo86WNkmp9PG34Qc+69j+08jR+z0LC9uJsMvINOXI/ZXQx6/tGWWQN7sRFvibuzbT+q5vautk1eskgLn7WEPouJHHl81rmjFbnVvaXAfDQ4XqOw3zwhtO2RPa3dY9DS89odJqdU54jYS0VncOq9RHo536SOFlseGAOIPUfNKG9ota2CSZtOdg+E2TZXJ1jXxsEWqkZMb3Duzx09E0Nm+3N0zpHuAsOs4sX0+S6v7RdhDsd8ffzAucBXg6Z8ifJYo4+l07p9cYoY3PJAALQSOi93ooToP2eGlmc0Sy8C+KeTm/QrjdgabudUyRrQ5tc0BjcF0u0dZFJrpY7p0dUM9QFdCu15IW6VsLge8dE0jPOf6LmjUtfp+7aHNO/dkeixavUS6jXb3btkdsFuvAv8Amm2Cbbwmg2Brmsa9psGyStDIu+mbHE025waD0yhaBOWtYM2u/wBkaRkY3SbbaQctvqUSuZLon6ORjXlpLrraT0VgksIvK29pSMl1ILThrndFkjDS6zVX5Iy0aIkXucB7/JbJHRBpFguOBRWdxjrwEfIKRxkeIm6yjOnQuA8Ja610tM+PeGva4E+ax6dm53e14bBXT02mGqmaWUK9PMLFa5dPSaV7CyRrm7DmrzkLoupyCGPu4WMPQAI1zsejgTs1XmogByjUx0qKjyrVHlVFKdVFOqAlFFEEUUUQRRRRBFFFEEUUUQRRRRBFFFEEUUUQRS1FRQS1Yyg6q+iA6VO8LS4nCsHGUvVWYDX94UVzddIJHkNOK6+y487SAcg+y26gnIzdLA41e5ajh/Ssm0iTJCzSBzXX6LVKDuL+iXILC6cuMZ5yDCaXNcXtO4HC6M/+kViDd4paajLqZu9i25v1C5Uhc1x3A1fkupqWd3n1WZwZIwtxZ9Eac07QELGt2FvUghMmj2kIY20eVQqKIsfIHUQaqlh1Te7eSOpPC6xAyVhmZ3jq9SgSGb9C66skc/JcYNO4kEYFrsPdsaY7XNhiOT6FEwlrrecHFdFphJ3GzhKe3ZuIHREx1Bp8wmmJNH4y4IrYG+POU5rdzLWN1vftHlaarm6mLu5C6sY49lmeC8WMe66+qjAiJNfT0XKJ8W0K6AANBUUVGyqcMLUCyD5hWEBJtWCVKoiQlg0SiKUTkqAwQCShfnIVWoMoFuQbSnFqgaoFUhTXBBSCNNlGDSrbWUbW2FBV2lSUcI3YSScosMYABlKeKJKa04QPqijZbSXcJUgN0nRkAlC+i5AFqibRvACSMlAYVqVQURqIoorKAHWVQBF2iKpBRQlEUJQWHIvmltBVl1YQMEgAIzlNiFC1nAuitDTTUVnnskUq/wDjVzchQDwIFsByqDXbiU6JvKjxtPCAbocFBvroVZd6KueimCAudwUW1/mFQICNrhSYOcooESjspRWqpaZREFQ5VoCQnlRRSiKKKKCKKKINemYNzTXRap/BFjyCZo2g6c/8WrO8ASP5+IqITG6huPslfE4q3OBFC1QbasZQeF+fNFVuJRAbUJK0iyxLI2oigPCAgoVL8KEZKA2tL6cPwLa9vc6USNFOoG/dZ4T9mPec7s/39Vcknfuzi1Bu7G0X2/VnSEEuLPCARdkgDJ912G6hnYR13Zmo2ieNgEYkG5wJaTyMdQs2g0EWnYZ3ueRsOAR5/wBFh1k7JNaGsDsEc/JQZm/app3STW4Ekst18/NSPvHzkn8JLeVpe4tLRhb+y+yH6zVxyb2gEnr6X5LJQ9oNj0Gna+gCXVkX0Pl7LiU50Iebo+q6/busPamqZEQG7WB3FdT7+a5L6fqO9F2SFYzVMNCkyGDvpOChfmQe6bG25GhaZehgHdaWPRxWDI0OIGDdf0WHtAjtSdsUZJLW7vDjqR191oZJ9l7NOoOSyse9D9Vn7BftifqpP3jHTfkVG3stKNOWue5rd5aR8PVcjt/W6ou0mhgra8uZQJB8VetdVi7K1EjnyTuDdscTpGgc2COfRSTVfb9WNU8U7TuDwGigf7pGXL1+ldpGiGbc10t9bNjnhc4nbgGwMZXV7W7SPaU0ZLQ37OXAYq7oefouWcuJVjNW05ROeGjPVCFD/qMPkbWhbSei7PZXZ79WWkBxsnggdLXILd0gf5X+a9R+ysveauJlcOcP/qg83IbQDhG8C+qjz4UQAFn2Wpjvu69AkRs31aZIe7bXmtRKXsuUn1KsFCBt8fzRqsmNKMHIHmUtpTBkH0UqG6ZofM5jsi/5rtPeH6Tu2nHebsY6LF2fozu+IfeAHn0tdjt7RnSatkZINxg8+pWRzZCzuomisvA4Rx6bvHlgBoUPqhjgdNqZHEgeD+S6mjDtBo5eCdS0t9qsfqtNPR9hQS6SbSyM3ANZnxf7a6K+3tRFPrR3hFbAHY62Vh/Z3TTan7RETGGnb531WDth7dT2kYHWO5BhsddpKxR6rsl2l7O7BdqGENedUWXt6bQeg9F4djJtVrTI2zvoYNeQXrJ4ZO0P2SEDC1ta/fbsf/HX6rZ2Q7S6XsXS6ZnfF2pcdOSaoBzjlTcAfs83T6GGFk7Gb5nAeJu4/EfL3XU17o9HDPKKbbrZjpfp7rLHoGQ9s6fs5jnFr5mMLic+Ij+ad+18YgZD2cCSHF7A7/gWq6F/slo9P2l2i4zlznPnkr2231C2ftzLDq+1oWOldsEDTQvnc5ZuwtC/sLtTs/Wtc147rvKJv4mEenmjk0h1vaI1EhAqLZTT63+qDodjNa3Ql7QCRE82fdczWt26p+ocSDJXXGBS60QdF2PqiyiPs8nxfNeS1U/faOBhFObu445QC6cOfK3F7z0WnSW4lp91mYC9jWOrjFeS6XcOgf3TSDY3ZQdnS9nCBneFpwDyQo3UvbNOxjqAA4vyWjtLvG6NsR23G7dY9j/NZ+z3f5TVyO+Is6cYBRKw75HyyWSc+a6+n0AOlDyDZo8j0XM0wZqWagO3DI49yuvBIYdM2NuQAOUSsvd7HZJ46ldBkTHRn2Kwut56Lfp2UAUYSKRrR3Iq+OPNdDRzHSSWTz55WfxEdFTYnb7sLFa5eo00xlhDyeU5crsyXaWtI6nj2XVaGuf14WK9HC6VqsB55VqOlRUeVaiIFTqiUQRRRRBFFFEEUUUQRRRRBFFFEEUUUQRRRRBFFFEEVFWogDqiCtQGjaC6sLNrJe7gP99E/dm1ydfPuc0V0/mrIdXGOWQObv8AMLnyP3nC0yuslZiFqR5u7pEj/AW9UqV1NHunOPipZpDlbjEZpHlzCElgrK0PdhYpqc8+irUL1njbSwNYRJ1r3WyR/dtpY9xk1FYzaNMeoBLgkOLmttaJI+8dV9FlPgl2+oVFxSF24EpZ/wBT5laC1pFG7QmBu3koOTrCRNjy/VBHGWwFxHQrTqjQcz++UM0/3G2kGMbXtdfklAZroFZPJRCMNG++coGtdTKWQODJdx/dpaYpw01XVInG94Pogzvk70FtrDJFtl4XRf4BXyWaWOhvv1QIdGA26Wd3NLQ6Xw8LLJ4nErUFiMHooWAdELBRtWUqgdgpRGU0oCFANKDCtFdBAslUCocuRbcKAHcIG8pm1TagMtG1CcKNFX7KA8qADlKc1R3x/NWHXhFirpA07i4eissymOZTAjZDRkqFviRhuVT24QJLtyjWZUpQICcKpCrCoo1EVlAVCgsqkJUagsoSiKEoGsYKSnDx0rZJfRWTZQGG+EI+AhYMJm/FIrLIjrwK3w7+qRHyEDYzVqFwN2jDbCB7dvzQLJFo2hpQgZQPYgYGWrLaQh24pg4CDmBEhRLOO2rpSlBwpa0ylKKKIiKKKfNSiKKK6UVSigODeFG5Qen0JgGhbZF7GX4lz9Q+HvX0R8R6+qRHO6OAN5sBZXEmRzieSSpiapwb0RtcAgoAKrWmTHOtBaoZV7FUS1HDClADlW3xGuFNAkYVsaSVG24A7SLK3abR95BPJvoxN3ba55/kmjKWOwTwE2JhkprBZ4QukLo6DDfl5LX2ZsY8OkH4jgmuio6L4N2kbE8t54JrzWNumi00pcdt2Dh3kq1Gue/U0PhDgVUsjZKJr6rOBe5+o1YDAas9F6xs57L7A7zvA2XaxwAonNDgrz+kZE1weHNBrzSO0e0NRO8xGYd00bNtDIBxlTBhdM8N7wXu+HhRrQHAiqRMDWNp9PF+dKmANY0bhd49VUrTDCZH2B1C1RQkakCupWjszTMfCZJJAwjIDuvKuJwdr6cNjA53jPHVNZwPaDzOGaVlkGMAiuoP9FmbJ9s0fcQ3Qk3m+OK/VajNEztAPcG7W2LLqB5yk9m6Yt0jnxWTvIsC+gRp7CcQxaR+mDS1unaZSbwRzQPU5Xmnhmonn1TSGsADvEaJof0Xpe3n6eDQdzDLG/Ubqlka742EHG3p0z6LxGr1D2VFAe7ZRDhzuB9/mmMkSyg9+5t/Fj1ygbZaD5hSm+Hw4/EL+L+Sux0FBakZRCcub5XlFyroBruprCoJ5+Guq9T2W6PRaBmosBwAN35gDqvMQjvJGRkZcOfLC600j49OzSg3uY03XH90g4+w2iLqIB81W87d3rSr49rqyTwiH7XvMRYCQD4seqPWAOjbXI/ot+jjjj0e94y8GgTVVa52oNSHxAizhajNLGYtqJW0Ai7pRw2nzVRbWkp7Inua7aFUY4WuIhjCbF+XmpR2eyQX63QR9dhBH/itX7X6jv8AteIxusCAeX7zlh7Ce7/E4pnOoR3TSObaQs2u1D9TMJi6yG7KHzKyYvst0s/bEUYug9pfj8Ni13O2nD7ZDDEb7o5AzzRXO7LZ9ik1OukFXp3CMOx4hVUepxwm9myHX9omaaUDe9gLTXh6fotK9fJ2g3Qfs4HxOLZjFHYFEk4vB9yvIE/aBPLRdNJIXeuTZx9Vs7T1hdONPEQ6ONzmlrSDurj24W/9muxxq9S2XUbmRF7r3NIA8OM2Fijsvlk7Og7tttaXbsC+nr7LfHqdPo+zpNXJG9p7twj892awT6Lidoa3/EdY3T6emNbHvMjTvF2RX5rn9p9rambVns5r90MbmuBAB3WOOP8Ad5rFHquyHv14+2bH75CKc5tUQSM1jon/ALX6PudHopjRlLXGwTz4bwtP7KhsPYLHyaZznEOLbJG0hzvqmftS+KeDs9klMDmut5dhuGqSjhdoy61vZOnlaXbWaaMfB/T1XQ0WvjlgImdTt1+Kh0XJ7a7XbDHp+zINszX6dh7xjwdpB4rP7vn1XOl1j2zCOJhPh3WMrpB6E6+R+jnhgcaMThVA8rixxhsThLXeivRa4AYWGRswy0jZQWWW3yuccFyCQFwcRID8R24rHRdzUTCLWCRtlvd7fDnNrnM0+6EbwWmhTyOAuk/RTt028MknG+tzWGhj0QdPXSSaztDvw4bC5pF+gARmI7XyOkjDXDgnOF4P9of2zm7Kf9mgY1z2SNyHi6Lb4o+a89N+3/bWptrJe6YB8Oxjrv8A8UK+pwCJ0rg2RnP7y6E0rXtjDT8LA0/JfFdP+2na8GoDy8vGbG1ov/6r6L2D2tqu1NDFI7Tv8YFuGQDtB6BGcdpzjeCnRd5ubR6rn6lz4HAB+4kcUtkL5I9j5bY287hSms+Nd3SAmC3c/wDasQzOcdoJHsscGvY7wxyMLfMOBXa0GoiktgLXOocOWbGueaZ2bEAfvK3bjzjoukNokx5LJBCe/wB1kCz0WlxbG/i8eaxXo5g6bvPnStCRR3Bt2rtZbq1FVq1URRRRBFFFEEUUUQRRRRBFFFEEUUUQRRRRBFFFEEUUJoId3ogJRDu9FdnyQWoRYpQUeoVj4h5eaLC5iGRH2C89qHWQfRdjXz7dzR5efquHMbYQtRj+lJcbylOcKRXTdvl1SHupajy36W/47WWU8LS5/OFjkdZWlwmR+Cs7G7pXux0RPdZ28JBldFI4DIxlVStSRvr1KRvDT6opHEv3HOThA6Pf4uPRMaAwFht3ssj2B+o3DiwtmqeGsAA6+awtkpt1ZQSdjQ5zscearSPD5C3lU4vkB8BrzWjs7TNExJB/u0GHXMYJiKzX6rlPaSSu52mxjZzVA15+pXEbIXOLSwjHKoS6gaS5H4DbRSCp6vqEme7NHqgJrRV2PqrlY7uwW5N9EEbXPb8dfJaGEN8LvF18kCZKezHPKWKLdjueFTHkSG8ikuZ1S7h9EGHVsLDjiyga37uytc7ftAGNv5pLmbWbefValCL8HzQoiCBSAmkVKVEYV7vRQmxwoFkKjwiIUQAG5RuwFAqfkKClEKloLcaaUDTyrJsUgvb6qGAPx/NE0BLc7N0rzV2iwT3DooCSMpRRtfu8O2vW0aWKtR/CMRYu/wAkp/kilvbSUOVomxVZWcA3wii6KirJQkoqioVLVkIAKoIiFVIKJVWrIQkII1oUNgqNsKxRcgJjiBlM3ClW0bUs3aKtz3Di/opt2o2hp5Cj8BABeQq3F3Kl30VuFNsBBTTRUe4IWkl1UhlBFIIwEZKJ0gGLUdTWrO7J5QKpEAoESOgVFDyoioooojKKwAQqCNsbiLF17qUVR6IXB5GBn3WhrAOQmsMTXAuAr1Chpc2kLJow6hZA49UOpgEMrACCCfKvJN1k5mcx0Z4I4wh7t8sQkfZLQTdoaFzsV5JROVfKvatMpdqqVgZVoiAK73GlAraAHEqUUWeZV7Wgc/kge5xdQWqDs+fUWGhxI8nAKCRwvfqmxAYBHVddmmMEMwBve3yrzSdOwCSfwje2IuHvhFG6cwPkfe0C+UHLawwzPdIPCSaQvk3O+7sD0wnayZksYDav0FLM3wNsrSHUA2ycqgSbyVNMx00zW5IJHX1W3WaT7PGHAEWCeR0QZGOeH0HH6pcllxzlUHkM3dVKLiD5oLIxytel0hmezOGHeceRWRzSuxoh3bC88bTf1UsTXQi0wliAaQ0N5oLL2hPC2DuGUJONwFHBCjdcCHNicPWgQuVqHGWYjcS7cVnDVM3SSiF5NvyCc4/sL2B7OPZ7fszaLie8wAPT9F5rSQAamGeUU1javnof5r1cZm7Yn+0QW5rW7DtO0Xd9fdUeY1erd9oka+RxfWQXE9FzpHb32nasbpnSEncaB+iz8LUZqycK+gQjKJVlY5RcuaPMoRyiunNPqitWhYPtrSeG3/ApztQHdrxt/C0Fv8UvTna2SQcis+6Huj3Murzua/m/P/tBmw51DytHo2/5wNdwK/iEhjqG6/RaIcPbIOSaVZdkR98JWM4iH8Vy5GtbIQTwT0Xb0W2LRTTP5lacnPFhcR72STvz+IozUDmcY+ivbuKANbv5K0hoBViLI2gK9r3OiLb2tNuz0tLkd4gPVa4XNZpZN1WWmrHulWO92LCyedu0gUM49CuXpojK8tGcWndlyzaWMzBxFtacn+/NF2cBBo3Tv5MmyznoCstOh2vq4ZNBDpoYmtfHKHuoVYo449UnRhsMJ1LWDPiIAqqtI0wk1naL2bGuAbuI9Mea6f2WSJr4e7G2cbIxjng15ZK0jJoIJdX2lvDfC9xcDYPIJXXjPaWne7SRNk8bi5pbNt/K/RMDWdn9nhojY3UhjQ3GbFXkLf8As83UzSfa9TE0sZI5tnONuOvqsUaD2bH2J2b985rtQ6bHgztI8xfUcLn6Ls5rtXBqHbXb5Gg20ef9Fr/aySaXTxapjnd3uEeDQunHjzV9mTNGn0+8/C+8j/cs0e40MkEWm0+mDWiiQab5n+q8v+2eqbKY9NG4gtc9tjFUR/JdDQ9oRy6yYbx90WEYOF4/tvtETdpamMvBeZn7MH97Pss4OX44pxI55eW4yVu00crWGVxJN7cn5rt9i/snLr9ENRJFI4PdYO9vBAPX3XD7XZquz+12aMAtaYBLRd13EdD6LpzcHo+y+zNSNQyKWPeDjc4g8n3XS7T/AGG1k8kWrh1jooxdxtYK6D95dbs6ZjnMEUUTz+8W55Te2tTJDpm7tTNGc+FjyByPJZVm1PZUcX7PjTbmu1IjYN2zJqrz8j1TewxPpNA+PWxlwMpcC9wd0Hv6rLBqzLo3B0jnyX4dxJsY/quhczdHUzGt+86eyD5d+2/YcP8AiuolY9lFzOIqrwD1Xkm9nMDn/f8A/wBP6r6X+0umb9rnc+3CwfFn8K89HBpnMee5j4/cCsHnWdlxloPfjj/9P+q+mfslC+HsqNkTi5t5I8Odo6LzUbdOGEd1HwPwL2fYkkbNDHGwNaTRpor8IUtGXV6DWjVB/ePLdlfF1v3XS7UnZPoHRteWvN8A+RT3SRtfUx6XkWsXamiGwvifJyKG6hwsjR2F3Gk7Ke7UyAvDSfEwk4Llo7B7Sh1Pa0jYnmg4+fk70XI02nldontkc8DaRh3usOje7s7USvge4P3dT7+XutWpK+tQSAgHcVodJCPir6L5N2b+0vabu1hA+U7C92NzuKPr6L6HJ2hCweN4B/4lc6689usHF+W/D7qOWaOZxa0sotJ/JaW+JZjcuqCNURSppsKglFFEEUUUQRRRRBFFFEEUUUQRRRRBFFFEEUUUQUeFQCJUcKLFgBQmhVYQF6z6nVtZG5oI3D0PkqlrRbG5LvySNRrY2Rmjn5hcWbWahz/C816EpRkkcPE4n5pjPk0ajU944mz9VikfbVHk+aUDuNLUjn3QOJq0l1lNmO0V6JAda3I4lONFZi6ynuNy7Vic7a/5KtETscHEhLdQbZ5WiV4N8LDPIdxAK1AmRwtEx4I2pRBOUtjiJwLVUGrkugs8YvCkji9+fJGBtKyp8bHGMABP07hA4l4SGSOZ5UrdIH8n6IMXabg+Z0jeK/VcqbaxpIq/ZelfpYZtI7FvNdB6Ly01mUsQZnmzuSiNye8bX7UG0WVRGDa1XCd0pv8AdU9FAO78Q9kGd4p5KTJly01uJKS5v3iBBcWmlRO4cLRIxoF0hDW1wgwv8qSiE+St2PJJIVgClEQQnlBRVFWULuEWLtA4q0JUaVaolQlCUEJS3FGhIQJcmA+EeyotUQQqRjxKIm8qB1+FZ3GymuOEi8osQ31VPI2mkUnolZrKNQsXuNqyr6qiiqRWhUtBasBUEXCCi1VtVkqrQCAgvxKw5UMuQNbkItqKNvhKFxo0ihukbxhCBajnIAOCiaQQUp7qQtebOUDgACglo0rF0pttAl7rCUU2lRagU1lq/gNoXktWuKPfDZHQo6MT3FzrRMC1vYwRDi6PVYrO7CKY3MgCKJluI9ELWkkVytrWCNtnGUZpUkPdndaMyXp246FJkmL7Fmku8UpWRNeQSqc4vdtxlU07SjL7FAG1AUDftGpY3iiP4rVrR3W2L3CGfbpwHMI3X0NrM+V0rw5xN35IKBrHki+JLdyVQJBWkOZpt55RSAOdXqgErul/RDHZiLjzRRRPoUFGkjKdpNG+aJ8u22gXefVBEQ2SRruLpSoBjTNKBx0XaOsOmg2bbt18ei5McginvpZTZdQ17wbxSg6unlb2aw6gAuO0iufX9Fydf2g7XavvS0AWOnoPX0SC6SQ+I+HnIUL2n7toPl9UVTHAucPMohJQMVclTa1haa45WjTCIzte6qF3n0WkXCfsgI5NEJUs5e+6RayZkmreWfCar6JQIARFFxpMZmm+aDdfC06RjR4nkDJ5KsStDT9hbu5s1/f0WV0vfvDyKshBPMZXAEmq8lVigBwDaVNdTsqUaeLtPF742/wcsIiD5Q++bKIY0r3AjxtKU5xbCwA5pZw0+XUdxPHM0WY2baPzH6r3XY7P/wAY7HeZPvC/UH4c8tHt+6vBaQtZIBICQSSa9l6z9o+2YO2mRsjedjSD4qGRfkfVRXmwAzQhovF/qsQ/1D8kwyBsfd9QlsySVqM0R5UVD4larKwjB8Lm/vCkATYYXTSN21ghFaW6butIXXyGpD3ufC5mOUzWd9G1sfy48lmjLw4A9fRBTmbCtumgFh98Z/NJ2bxeEUDze30VZatVqARGyvhv81mcdwUfH95eFdUEZqmNTje7pwktBJwFoc73ViLkaHEe4WnaG6TrgFYyS4p8bw1ha48ikqx0g0w9l95zvYw/wQwauV0Rhpnxbro+yy6/VOl02lggJJDaIAB4A/ktusZJFKHR/u1gWstOt2Lp2z6s6x5Ikew2Bxggfou73zXx6oyA1oGd4zb1sF2fp6Lh92dJoY2EgTyu7oe5usfRBr2yaTQaRk727nh4krqL/kVpHQ7D7YLu1wyRng1Bc4bRkUCfNeu1E/2PseehbJHCTPOSF877Kj+0a+KJ3wuvuycACj1Xs/2m7S0rf2aZ2bFI0z/Z4RQcCLDhfW+ixRxOzu0ZNQXQua0NHisDN4HmtHeHQaXUaGr+5c2/+Qv9Vx+x9Q/VaN7G7gRITbhjgKtTqn6jXPn3EtdWaHkB+ig29m9ou0Gj1kO0Heyrr0Pr6rT+zmm+19omaQ1tNgN9QVxWP3TG+CQvVdg93GJZpCGsjDck1zYVwdzV9tO7G0xhgYHGg4F4vrXQjyXM1uvml7TGrnawfc90AwHzJ6lTs7Ty9s9smTTtL4WSPjLqxYBPI9wuzqNA/wC0BmtZ4Nti7bm/l6rn1cGjstjjIw4/srZ2zCZIWAnz4+SPQPZA1p6+nui7TL9VG3Y11Z5Hspqs8MDIuzSCXEmj/BdCTVeDA6pOl7Pc+Bu8C/UkdFr2xCPjr5po8F+0UIn1Uhui5zR/9V59+ldp2vFg4Xrf2l0hdAZGtoF4yb/dK8iI2sLw57D7OVlAtfG+Itfu4Hwr1XY0MA0sZaZMi815BeaaYy2g0n2X0X9meymansmOV0ecDxEj8I/mloz/AGdpdgnjqj1UNx1eLXpGdkx9Gt/9ig1XZLnxOAaOPM+Szo8/pNO5un+7I4/F80EumkkY5shbX+1djT6OfSt2tafkCVpbn/XadvqKV08XiJOyQZnbHmySfEf6LL212bqXSsL3Rbdo4Ju8+i9zN2XBq9Q2SAxggUbeeUM+hdK4RTlpFbhZIHkhhHZfao1Rg0sTCNrtxLx0v39V7KDEY9gvlv7Ofstquyv2oEzO67qmg7C52NzSeR6L6o0Uz5KV04WOVYUbwqHCja1FFEEUUUQRRRRBFFFEEUUUQRRRRBFFFEEUUUQQixSgYKUIsKgCoqnuEfmsGsc2RjjnP8kWuDgG1/fK4bzIbz+S1HLqieA1xq1ndJ4qRZHJS3VyumOV69i34SnvtC51JRNpjPVSUigkvIcykUmbylxtt1YWokTYBCVzp5thGF0NQ4MjIsWuVKA4i0rYC/vBSzzP2Gk5xDAsk5DyaViBDt9pZk7qTdzSEHYs8u57j5KqGKOpC70pGTunB9QpRqgEwgBmPiWVMY4Ne4+yU9wfLfqU3TwuczcR9Vk1TdjsVyUHTZIJIBBRzWfb/pec7TYD2g8Z5b/ALdp5dszSXAV/JZe0NM5mrfIQKxn5IOXIdsj2pbzhG4XqXHpYQSNySqBblQhRuFTzfCCX92X+hSY9P9oeZrrbRr+/ZOZ//BlnXaUEM3caSRhNOLSB+aDNNNTnNrgkJQN5VEX4jycqxVIFyGwhCsg7kJNKwU5CeEXKooFO5QI3coAixKQuCZaElRognJVFadravH1SZAECeMq9yE5KlFAW5C5ylFC4FBAnMbazg0mh9VlQOvbhCRuRMIcLKXK/bwixKPohczcEQmDuLVlpKNRnMO03aE4WktNFZZGuvhFCRaLhC0HqiJtBAbKKkIbSInyQXSBwyoXFDZKCihUJQ2gax2205viWUJzDQRTe5vqkvNp28+qzkG0FEWEDW1uTmjwoT1QLHxJtpfVC91IKJQqrUtAL2Byc3UbItgb0Iu1n3KrR0E9zj+LnpSGtoshQHNlER3hACDRoou9nYThuf4ItRNZDQK68pkL2wwf7gsRduffoiB/Ft/NFVGrtQjx2iHxWUKHr8JWmGJhpxIHugLm10QF54BIUxBPcZHAk7gOgVsiDvH8AGaKXE1zWuccgI2y743N4wmGANF5yKtEGiuUDGHdVpzoy1l2quBibukIAvF4V6eJ8sdMDjgnAtBE2XcTFd10NLsdkRFzQ1jQSWmz6Ws2stnZ0LGdjytc8CTY7B5vNYXBkYGvd4hdm16PVuh0eje1xHfFjsbc3WMryxLnuLjeTfKT2iyQcfmrAA5yqDEbdt5/grgt42s8Jv0RQQF43CJ1+dFC0F7wG5Wxr5NPH8J/9kwJljaxhsWT8qWdrqBaBWeUckpkcbvJ80ICqK2ju6rxDN+atjS6MmjhUQTgdcLVpon1trnCAY9O4RGQtJoA1Xmluc+6B2+lLpzB0OmrbyB1XMdlxPqiVRojjKsZaR1rlUoE1B73CFsd8Xn3Q2TtvoqRAIOz2d2dHqNKZXGzuqh0wPVZzFu09MBiO/k56eq7PZXZ8+n7Ck1TidheHDI4Ib6+q4ss5ADaI68qKxOc2UbwNpPS7Ub4VTNvcNo59lYWozVgeK1V5OFYVgK1lYCfpXuZqIw08vF/VIXQ7J0x1Er3D8BaePf8Akooe0JC6QehKyRHc7eTVGqWnXt26hzfJ7h+axgkNcB5oH6cExEl4bmshHp2H4gCceSWGmSLwHqtWmlZDpqcM7SFWS3Xvs/RQjHNqge8c53TorYfFlGabCPNqtrmyjgD5qd61gSmt29VqERr/AB1SfGwvDnEGm54Wcgd4K8wtwB+zhrOXAg1hKpnYeldru0XRlrqBO0gE9D/Jb2b5tR3Ukmym7rI9VfYEzdFrGTEW1gp/ToQvSftH2TDpO042xOZZhB8Me38RWaMPaemmGibr+8LmMfvY7Z4baD146Lh6vtCftGGHvD3g8QsAeG/YL33a8EfZ/wD+zeLRTtadQwyBzi3Oe8IznoR1XznT/d6MBue8BA6VykHd7GaWxST7rfpw0RmvOwVk1mommnknkfuLHFobQ4v+q1SaiPSdn6VkfxyRjvNo25AHPn1XPjla972u/E4nOVqyDp9nlmj7Hc8OEUp1FeI/h2joVj3PZpo+XEurj3XQ/adkGn1seljc0AxiTwtocuHCzwMDtJC534XbjYvglYkiUzTaOXUMLxubsz8F3/dLp6jUv0nYszIWmSZ7WeBvxEgi8ZRdk6prtQYQ3wuc0X7+iKSfTaDWT6rUFrooZCC0tsZJHr5pR7P9idP9g/Z3vXAjUTyd/bhRZua2xXXqut2qPtBa15yKO/64XM/ZXXR9raETxt2wNeWDqK2gjFDzC9Hq+zXSANsA88Lj00waXTVt32a9K6rqd1EdPhlEep81mjfucAAulp4C6OisavjWOF5c/aBQBIrzTG6OhtffnZFLfDpY43Wdu6yfhVzMc4gk7QtaY85+0fZ0f+DaihZja5+LzTT6r5NqpWxSMAgJ3mneI+Hjlfae2O0dAzs3VQve23RObZYcW0+i+as7PbJrg+KJmpikc0Dc0ADocFaiVyNEx2rkLdMS9zfiDBuI9/oV9R/ZbXR6XscQassZIHUO8eGGtrenyK832VpoYtVqNPpNHEzUvdVMaGkEXefqtk8Ja/a91SAU4VdHqLSxqR7Vuv0/4ZYj7PCh7QjLw1ssb7IFBwXlYdTDHGWki7vhVpiWvsuIJFA+RWcZr2Ra1zQ/DR5IdTo2S6e2HccYGVx9H2o2AdzM50jhQ8RJ5XQh7c07pO5EYaTjF9PkqsrPDpZYi4Ma5h3EglqYWGV9yNO6uV0owHN37yd2RjoljSl4sPr5KWtMPZukfFrTI6XvAW1W2qyMrv7QRVri6CVkE7u9kJph5B8wug3tGBzqafyP8lNb5yNQ8IrlUALq0JcJI7aeVl++ad3iI4+JRr02HBQudXquW/Wvc/aN3/shdqpGuaXbqvPiRzvTrl1NulTX7ulLPDq2SNHsFpYWEXj6I1zdWooK6KI6ZEUUURnEUUURKiiiiJ7RRRRGsVeaVnCr8Sjihix5jKujyUDSenKKnHm/qmH4wa2YEAV+fuuHK5zbIGF6OaOEVvLfm21xdcYvEGVXShXRbjz91znOLhdpYeSaI+at3CHcNhHVblrmF5F8hKLgOoQyHJylOOOVVxUryDYOD0VMcWDfd+ip1FoylucAyrVMJnnL5D5eSyynaAUUrw1xKzTuLgK/ipQqSQlpSRZNlOa0bclLcRZAWoEzAeaVw34bRSB1q4wDQVBUIxkWlQ3JqmsOASAq1MhDgPTzVxu2Ttd6hZXXTlb9ni2g3g5XFmc57iecldSeXvWUL4PVc2QiIEuQ1z53OYSWuojpS19oy99py9pBJPAN9CudM/fqb/DlDpNT4i2QmtvU2rDSo25cXGiehS5jtHCbK0nV7m/BYVapo2gq4sZbxaFrqNnKp3CgHh+aYqNOeceSTOPHfTyTLpKmymIzvN8YCBrqNIncJdZTAyQgNuuqSTaN3iFJZwipdKnOwqJQuOEE5QEIgUBOUEQkWrtUSo0AkjqhNlWTlCSgGqypfooVSgu/RA4+iJUBZQKr1Uaco3jaljlCHCQgIHu3cqkLkaNga02nueBgfxWWO2qy4korQMCybtKeL/CVA44Tg9m3NfRFZDQPCCMeZTJyC40lk0ga4DalbtpOLVb7UIukKl30Vbq6IqVEIhZyhRKijUUDRGFqjbbQVmCcyShSgY5238NoHihaLc0oXG2qaKYdw8lTxta43dKMNAoLLi7ytNFNJceKylvbuOCntqqHKDbsNuTQnZXVSlMlXSaEAIgEx8NdULTtWnQUce+xSYyLu3ZCUH+Iqnm0ByuO+gcIapUBikbYt3VBQFqPwEb2d0L5pCDvbu80SgY0nzRbCXbRyhOFV4RDopWiJ7XVZvogDPC5zfJAEQQHE0l7VrnjIguugWaECPdOLuOse+FqbI+aPvAGgDGVnVK0enmmJELSXDPIGF3RLFpmhmnDe94PhrB9fok6Ey6CR0o2EkbaN+h/RYtS+TTOdIdpvGPZGWnXPa4XO494QcchcdwySBi8KOd38vfHHWghec30KsiLAJTmwed/VA2IOaDZWgO3s2etqgYAGPuvqpqZnl20AUhdJs6JZd3iAWjOeVTnUUQ8vJXSIpt7mV+8FtgeW6hjSB8QWbTi9Qz0cD+afqrbrY3eTgf4INnaMwaxgxm+nsuUTZJ81onmMk0Yri0h3JRKpRCEaIFMahpMaUHq4Z9T/wDhWpIApr2AG+ls9V5qd22YB37t/mtDe1ZZIBp9jKaA0Gj0+axui38lRS2M2sBzSIIB/rH2TAtxmoFQOSoUbBbD7pWUq10uydR9nfILA3lvI91gacNHqtpaGQacm8k8e6ir1AE2oeefET+axtjAc8V+Ip87xLppohYuv4pcYADIvRA5sB00fiByeptKc0mPdmkzUOJpLY40qyjHgRtA56oy2haXy8HyKfIfuwjNIcC41lG0lzL9aQsG53zRs+4l28221YQzRQmd2bOL59Vti0s8+p7iIE+INoOA5T+z70mmi4OSPzXZ7N0H2vXfaC6rezAPljy9EtVnd2RqOy+ztQ+drmuk2Fpc8O4OarjlDqu1tVq9WNXPKXNEfdglxIu76ldX9qHuvQ6dtYD2kn02rzmh079dqTpiWgBneX8wP1WdHvtV2npu0f2NMuqc0vkZIBTCfF4gObXgtBpHzagloJghc08iq64+S7TOyxDrtL2Q95MffsZuac+I+df7vJeki/ZJ2h1WpEEwMUu0eN3iwPRvqm4PC6yZr3SbHWI3EV5ZXS7H7NbrO7cWk35V5WtXa37Lu7OedX3oduc51br5Pt6rk9n9pO7NlkbtDh3rncX6eaaN/wC1Hd/4lHM5x/0Q383FD2bpp9TBPtDi1kD34cBwsupibPpQSSKf+i7OkmfL2G3RvDfug59j3P8ANErLpJHaXTvkOJAN1nzFqmQSa2DUjUueWzlrh4rvN/yWKV7++bpxtqQ7b9/+1v7OiduljYRUdNdfz4UpHv8A9hJ9L/8Ajs+l05HeR6kx4bRtrWXle4kE2oG6O8YwaXkP/wBnWj0Y7L1Rc6fvTrZDgivhavdaVp3kPqq/Cs2Nxlh0bGyjw/wXQ7sMADRSMwsczvAXUM59F5/t79q4ux2GERPc/wAy0EdD5jzXHHa46mu1keiiL5HAOAByCeTXReA7U/a3WahzW6WUYAJ27m+fr7LDr+35u1pHzd3G1vw1tIPN+Z8156Us3Au3cdFqRytdl2s1TgXaqRzsfC5xcCfXKvR9sR6HVxS6tkMenL2uBDCRQPiwLWPSyMcWtG7OM+64P7Wwahm50Zi2bHE7rv4QunMc7Qv/AG5PY/7cSdo6bUMk0h1M7tsrXlm07g3wij+L5YXV/wD3ht7S1Dp3nTM3ONCOJ4Fc+fqvmEHcySu7zvN4P4aq+q9V+y3YA7S1LNW2TaI3ujALq/D7eqWNyvo2h1Tta0vZRANYx5efut0c8z5WigGggkg8DqtOi0rY7DifPB9kczI2SGtyzjFrM+V7dVJJE4vAo+I+QQdl66bVdrObIGta1zstsdCmSgPxla9JpWtYXWeAokr03Z+tgdtjMziQdpsHoFpl10EDgBKRYvgryoADHgfvdULX7As1qdOpIWOlc5sr/kULHlrra931XNjed24cjK1s1RbRcBXokL06sOrn2hrXGvcrdBM8xlslbrvOcLPojBLpw93eX6V5I3algi2xB23dfj5tXG50x6gmGUu9Qg7/ALyrquuED3EWTSjH7gUxi109M6MNFHoOi3w7S3BXH0sDJHEkutdXSAsG3FWf4JjXB4FcK0vvGwnZRPVTv2t6FMd/IxRCJGyDg5Vd4IztAKYeQ1EMj6Zu9FzD2gXTVtHw3x/VMS11VFjj1gjjILTx5I9PqGu3yUcUfqmJsaVFi1OqZCTI0OLucjCPTTfawXOFEYwmNa0j4kMiO9zadz6IQwNyLTDQxk7hSzarWPieRYH181sJ3Clze1KEThngfxVxnrpg1GtfIB4z8iVzZJHFmXE+5RNPh+azNw61ZHm6pgNsSSDR5RPlrFJe+wtSJCZN1lKcHV1VvdUhKUdRueMLSiaHG+fqssu8OrPJ6puolxVdCsEr/ASgj73+LhLmc0AcfRJdLYLaSpH0oD8Tm4v5FAGEc3afH44/kluHdEnlagS+jhUBsbv8kLz3zvJP+0BulMNHNZ/v2VGGdzXPBxwlyzhrxRHxDolvHi+SQ8eJQdiKQdwHk82uXr9SDYBHJ6eqfj7G32cuW9/iI9UCzICD5pTRud4fyVuZuktO4AVggIAo8pWodbQE2R1x16FYgckIsQt8NqmhFs6qgKNo0W4ZS3twic+iq3WERmLcoC0J7m9UlwooFgJUmLTiUuTLSikgqncKhymdECwcIDyql+JS8IKKpHaAlRos8lUVZ6oSgpRWFCoKRRCz81QRBtoF6jFJTBZTJGUgvCEHtQlqreQiDi5GlOwhBtGWodqAtyEl3QlXVKI1C89UJFphSbtBYblWTVIQEVUhUDlRcqKoIkUqKj/Eha7aaRqDaLtEW0qDkXRShZeR1VudTUL3UhkcoGwncCiI2kjzSonUE0yeEoEOcWScp7/vG480h+QSqgdtJRTRH6IXNopshSiUQsylyCrVDCvd6K66KLaRsbasEFjicUMeqMbGQ94X5oHbSbADvCFbHOGUYhfMWhrfC4Xd8Iw0swWDzTU0L3943aUv4BtCE+F92ofEbtEtUcqbVYHqrJ8KamqAV0pWLVtNlNV0WaVjeydTXxSBh/NZIdRIzTv07Qb3fy/kul2cx2phl3eFsQaAOd139OFkELRq5JC/bse5u2ufVYV0mmZh3PJrjLaXIn1UupeWPvbzwmSdpu1ENAOZTr+K+iyl2cGyVuIlBrtnThO0zGyzd27DRhCzTud4yUV7DbcHzCrLVqdKyKO2uHAKyNkpmObVSSveKL3fVAw7fVBbhu5VVt4VkqX6IBGDaMOtQttzR+9+SAAiXaDaIa22PDh0K2tIlZvcMhKjY0MBcQN2OEyxFGQDuBBzwgzl1S35EpbzbifVEXDJGbQHKJQhGENK7wiDAUukcTC+Iv4oXSSXWSK4QadI58mqZHmjfT0VNY7vaJPw+SmjJj1DZbJ22K+SgkLJdxs+GqtMNKjIMTTWfNGFYDWwNjAFg80qCsSqKKJ1NPuqItC7weEZvKtTDG/E0+oW+dzTp9JdeEu6+qwMNuDOPVPlcCIoSepG7ytQMc5jJGEV4rPKqMubN35YdrSc9Pr80ppBna2r7q2569F3g2GXsGU92xrgWi9v/FE1x5H2ltflFd9FQaLtaxnRg4tHW6M/JAct9kcbwGEV5JiUOnH31epWuWBpIf14SNLGZNRYx4itOudHA5rGSd4CLuiPNCOlCd57sj4RYXU0Mb3SQlxLGseDkc5WTQxd52iWxgOwOldQvSahrNLoIGyRtY4h9EDnPosXpXl9dMyTU6xzpGkxSkMz5upOhZptH2MdQJGDUHUbKLs7dt8X5hY4YTrO1JYY4w7dI6+PU9UjXuD5Gl33Qr/SGR18X6KfTXe7Om0+t00Gm1MsYnY7fvLwDd48OPNek0E0kbjom6ppZYbYA6/9r57G8MibIBUt8jn6rVF2tNpDHIXSOcTf+oRwVaPb9rudqezNVpY5A98Za3wizhw6fJeC1DDH3rJAdwcRnHVeq0E7mlmrkJ2TDe5pN3Y6+fK4Xb8X2ftIOIBZOzvh6AkqSUDo5hNCS9uA7zXYnjkn7Pjkicd7nU4BtmsrkaSZjezyHwNY/vb88UtXY+peNQN73OYW0Gl2BkZVqD09wvLHsJe0jbeDfstUelMZk1BcWknc5pHJP/ac/a3tCPUd217Q9ri09QKXYihg7Uc5kBaHOyWbMN6108lBy+ye35uyZndxHf3jncjJIrqCvp3Zv7a6DteNzNcdPDtJI36povj0HmV8x7Q7A1MWpwdja6VnJzyuKyeQs3vi7rNYdarWvpP7T/tzJtki0Pd0XADZI1+C3PTzXhNTrJe0Hd9qP9T1x6dK8kkSsMgeWir4WoyRTReFjWEdQEnLPlV6bW6jTx9029hN8f09F0IHaaW++a30t9LmQgOky+qJFVyt07DtGyFpz0oLXiabNDCcROaAfI3QSJ9MXacxNk3NLSMDzS9O5zXjvBTeubXRhma94ZDA17bAu6U9M2uf2V+znZ8UjppItzzRy5wybvquzoyNPq2xwsLIwTjnp6psmlfGwPrbfks3euZMAATjm+FGpXdmncCC3Psl6TVsc5wkA3bTy6srHpe0ImOPeDfjr/0gfq4HTFzWNb1oD+imM11O8aXiq5810tPLGaaS0Y/eXB0+s0zvjfsd5bSUZ1DO9Hdyk5PAIWbzUyvSOjY0AtIIIvCW0xvNWPqlaSYP0wY9xDjxecUlRaeUOLg4nFVaxYsapogwY64TYow6Ohk0OFLEzWF3ht3HKbFUMpcMgHjhIuHQarUaZmxsLyL8v6ITLM825rmHyISZe0N79oBZWMOSTqjI6y93HUlVuOjfh8QtbdHNp2xHcG36vrzXPjkD46q0JZnyBRbju6ZkEsjnNLfPDr5Run2yd00gfNcOGR+mcS17jfQGkLtS/ve83Ov/AJJsWWRu1Eb9PKGl+623xSxT6h+aKqTWmR3jc4nzJJWd7xd3auM9df8AGiHVStHP5Lo6Wfc7c8hcZrwelJjZX3TQf/ZROeq7s2sGzYK481kg2WSavjlYt9N3PJ/igGrbu3NyKryQvRkkhkkcLU005glN5b1vCyCWnl3mja7e6qsnorjPk7MWmimqaxnNX5opoHMAfG4t6fDaw6bUPgcNzSWg8bscJmr7QDwKJYPIEpjfmv7fJJEHE+M88Jul1ji6nkcjkgLkCePd3m/H7tFDJqmucNpLfZMPN61j2PApzfquR2pRc4bhx+qwQdomIcudgfiKy6nXOklJo/8At6qyJegPPdhZxICOn1RSzAgYWEvG67r0Vkc6c91lEPgKQXirBtWJLYenC01CtQ4C1lAobvJFITLIRwLq0p8wLCwDkcqaBnlBaMi6PVZHWWqng7suNJjS1zK/RUI2gNJ6qnNBGVcg2uIBv0SJZQKvCYNBcWR4XP1OokyKNUns1TXDaQg1MkZZtDRdHNKyDHFK4uKY/A7y8hJjDQ4kur5IJiTdONKhjzi1nLrFppO9tXWUgisWpgF0z/hHCSR1KfbQ2jV+dJTgCeUwBw5C0lzkwEDpaCIgPVgYGjgrPLE1r7vklOe/x4WPUyOsc8nqjUMlAbFYPQLKx3UlGbfD8RGAs2Wsq+vKKMjc5XQASmvp2QmOLSPir5IgXuFLM92SieQOqS45QU40FRy1VIRtweqoOxwilkZVhU51HhUHdUASjKUThNkdaTygu8ISVCaQnKi6tCVY8lZb6ooFRKs4Q8qAgUbCUsBMGAgCUk0lsG0knyT9u7lVKz7v2QhTiCUbHAf9pbeSEJdRqkaESUNm0x/h9UsH0QS1dqiVVouqJylNFoyVdbX7ecWi6uqCFxTHijSU5tHlCgJVAqyPVVwiKJ2qxHuyhf4z5LXGA2LzwUaZSCCB5JjHisoXv8Z8KUbJ5pQaSGu8vqlPYLQAkdSj3E5pTBGsACp48JpTvKNV+avlpB6oAZkIQ2ijDdp5V8dEFvKFC51mqTGsBHP5IMyiiiOjRpYvtOr0sIGHyBrq9SF0td2SW6yLTxtdRLwRY6LBoJO41MUtXT2u+hXq+zXfadf9pONpLqH+4FY/R54sdpndztAcOL5/vCxPe/dnyXa7akDtZKW3YJGf+RXEaSXZrjotRgBc3dmvooSL8PCuRzQ7qgsHI49VRdqHhUogIZCuqVM+JE/ARGzT6/uWmNpA3gXg5pInkdvJB+LxIoNNuZ3l8AH6pTvFKW+WEbB3YYKynNgohxuvdKe0ud04Wgyfd7VqM2md6Gx0Kuj0WdzrRDDbSnGyVayhKgQowoIooogIGyD+6tPZmm+06myLG5w6eSygU0ldnsT7vTOk8pD/AACBJ0+94aLppvBS9SGxs23mikR6wlgO0ZxwlzAyODsIF2Rk8IuVCfBSg4CJUUtRURYVRsjcG6V3/ErEw5cUYd91XoVZj2wF19AimQ3z6qH4k1jahafQJTMuRkO47qUtG5tOVUgG1bBufnyV0r+A+4QQD/MY9E4OG9xdy2iFWkbvlJ9FqhY3vtSHXw2q9kSs2np75XeZv+K6ELpToZIgTRdxfssmo2wxW2zfmqY9/c2NucozQgogUCsLWsiLqFeaJopqWRZCYXUAE0a9DTZATXJ/gh1EhMoEkbLryW7s3S961purP6IpO97Qfv8AA2hXUf3ypasdvQ6fuQNVbgSCLv1/ouk3URTwyHUyEhjfu7BPv+i4kGpa7s/TseDl/T3K167Sxy9lxujLrayQncViwrPpdM7RT6nXtB2h25pJFUSRxz1XJ7QDRO2STDNu30uyrm7QkfBH2cGt8bdu4j92j5+iLvG6o/Z32K8dj6KxliDi8to+G7Rag7zEG8NJtLf9xqe55yBfutAZtI9VV5eik1O79nriNPhjjGLHkE3tPSjtPQ6KdoJezSRRuIoZHPPuuZ2Xp3TtmhsAP259rK6Em/s3QyRna7Id59QP0TWq5vaDAzaYrDPTGcrHptRLHI1rDn39Vj76R0GwhvxX+S2aaF0cokJGFLWY7mn1L3RVIfEcDqmRavVdkTDUNkcA/I3OJH5H1XPk3TAObQ25ytGk10brina6m0B3Y/mpqvV6HtiLtNsffvaXkVhp8r6ryskbd3duJaK3YXYi0cD9bpZWOkoxA+IjqCmdpdmwat7WsdICADkj19E0eeD2kUCjY9zcAmvdMm7MOnk+IGiOv9ED27Gha5ZXukDg9pP1WuLtCXIcQfe1h3kkVSaDS1Wa3iXcRdLtdkavTRvDHNjLtzeWX1XmNrvjFYymxOlYRqPBg7qz0WCPZdrasthGxkYB8hXULjMe9zrcACTaCDUz9ps2ARt2gc2P74ViCUSbXllg14bUVp0sbHyHcTwrkja2Uhvss2liMcpsj4ei7+jlhL6IfddK800YdDpWO1AdNYbub64Xpj2TpJo2O04JcB0AHPyWQyQk7D3nl0WqKVumZ4ATYHKWq2aRkWmkZHKxpI/eF4pPfJC5vgawZ6NpcPVaqZpMoEdc9fNdb9m3jWwSGSxTj8PsP5rnRlma4QNcySQEGwA5JimncXbnH6rsO7PhmjLWueHdLIq/oskXZMkcrreznoT/ACUixzA+T7QbJ5PVNaCTYJ+q6jNAGOJLuvQrHLAXPBaRVVlVTY5HtHJ+qJ2of5rKWOaOiU5ziaxlB0Gyud1RU53U/Vc7xsbfhVR6h4fVN5V8WXVbEL8d2nGKPag00ZmjLyao1hamRADkqbgwPAB2t5OAiYx8WTfzKfNGN+Cb6Wsc+odCacAfZTdUx84PhcR9Elzmg0w4SzK2UXRFpG7YaC1Ep5cfNXHI8SDacpYdYVh202Fphp76Xr/FC6Vrvicg3lzc0sr3C+qNNJ29CaQeEHlLbIKrKho+aBu9oGDlA7ItLIAykPmp1UrAbnEqpGRjThx+JA5+LWZ8u7FKhge2ufyV7w5pa3kpBc1jeqOGVpOAbQLkIja7zWXTsLo3ud0BRyP7zUOHqULZaa6OuQsyKWdrzt6oHgQi7Sprikc/m8/RY5pzNigKW4ND5Rl98LDKXPIpU++7IWuCOmE31VHOO+MXZ+qJrtzA5xNlHMdzy1Lbpy80CEC5L/ClbjwU+WPuBnKQ82wuQB3hB5Ukd4bQluLS73GkAkuOUJcQjc7b4Ul7rQE2S3AIGv8AHyl8OtVFl6LGjdblm1Gb9CnONOWe9z3j1RSw+hVpbiKyrdiQpThvdXpaB5Y3ZY5SDd1ZRNB4Qyt25QJN7j7oHgp/4AfMJD3ZKBFkmiiHCoqxwilv5VAFW/lUHIBc0pW2loJSn8IFHlUrPKpQWpas8IUbiEKBoVuwFQKgvaijFnPmhtRr6KCpn7CKQul3x0mOi7zNpJi2XnogW05Ko/EjY3JRFviRVOyqrwopBSWHWgoclLcco34PuhAtEW0WiaN0uf3VQwrZiX5Ipk9B/wA1nkPiV6h/31eoSpDwjS7VIQiCCOCY1/hq0seJWcIKeMoEd2hKKG1bCX4QEpsTgxwQW6IjNIC8nHkthlDmcHhZdtuPupQNlEptpUoKe2jajXkBEchLIooBDbHhTYYJpXBuM+aDT+J5A8lsc6SA2wmx6I6Be12m1OmYeQ/Ne4XbieY2SPby6jheflndLNG6T4gbzhdPTau5o431tcOprgLH6jJrZjLqi512MZHqVjebTdc8fbnbK22eDfUpBNrUSqCs8qlYzaqK5wp8KuIbpKVyNp+30QXtMfiHthNa3c3eeeVNOO8sP49VZxJsb8N0iNEEIeLxkXyrcGxupHAdlpUx3SHKKGxvv0SnOFpjqAwcrOeVqMrJwoOFRGFY4VqRFR4VqcqKvbhCMFHdBU1u4oNTXx6hrGbSS0Uf7+SbKWti2DBoYR6KKBluIG4gfipZ9W4d+dvH9UCQ87dpPCEnKoA7iensqcEFgq0ICJEqI4/iPsgVtNFVFvNFCMqOyVBhBrh3mB1A4NcJMNyggrXoHsOneHV8Z6+yyRv7p2PJEWHFo2Hoirco4bm765VxHNIBraqAIBI6m02ZtNQF2xorKB+l3BpLuNpRx7HvnusAcn0Q6STvXCMirxz6p+s0n2SMPaf9UG8eSJStW0HTM2+X8kDNzWNweB0TWxGSFl38I6JmoYIYm4/CEZL1cYBHCWMtpXqXucQgjdkWgPY5sbhXxBMbb4RGMmgKRkjuh8+qVpnlmoJcPDZ5x5oO32fqXM7Dn0hJDnSWBX/H+SqXTyaWECqt3RWyMB0Rbw9gd9QtXaT3fZml2DvHPsUDJWvbrXdoNPhkpocPSvl0Vz60ugeS74mnoFkGrf8A4BAH/FvPOOrly5ta8At5FLciVcz2d41zj5rU9wkl8Jvwrnys7yNhvNWjbM+KbAJ8KzWXQn0/2mZ89tdjdg5wFt7OGn+zvbLE4lo/n6rk6LVuGodESC3bX1pbXzywtcIY3O3DplSry73Zvauk0UwcyOVgGCaHkR1KPthoZEdW1jnMmaJfCLJ3Fc7s/QSauEtlikY57WlpLT7n3W3VawtfFoZm74o4xGbNfDx/Bc7Wqxdrw6MaFkuhid3neBp2kuNUTxZ9E/TdnNjMGsbsk714Ye7cSav+iwQatpnMPd2zbu+LrdLvaOP7KDpw7vWRNLmVizd/qpKzFdpdnwNZDLHCWyS7rJJ6UBa5R0U3Z8zNRK5u11kVePqPVeg0cju0NW+LUNLGwubs3f7ufLyXJ/ajUNDO4he1xjc5tNIJwR/JXVc6SSZmnnlaTRfYoXyQt2j7Y1AhJJk+KvgC5AnmEDIHMdT2h2RX98L1HZ3ZEM2ncHYIefPyHqmitXL9qiMzGvPXjyC5ze5msSxPLh54TzNqNG7uDC8s+GyK5+SKoWjvXMAJ5Bctc1lmaGPDg2CTBoYK1Rdm6mRpLYnV/wAT/JOgdpnMJbIyM3wX3fqunBqXxtNatlX5BatZrkwwdxK0SwyUCLNFdN2ni1enBiA+7BOSf76K3GGVj3yaiN1NJIsC0iHWxQtlZE5gDxQ8QKzCHdnagaHUd5IfCzGPYjqulqNZpNVp3SNy/FZF8+VriOLHxPEj2+Kjk0m6PuDIxrXNoYIDutKVXdZs1EO2YUA6xuwupqfsmn0sQYAWh4va68ZvqvPazW7SGRsrrh1rtaSKLVaUMlcLIPXra52jNre0dEwwmNrsEnBB8vVadJ2syaKRhD6dXIAWXVdjR7sAnb5A/wA1U2iOkgjdGHAub5H0/mmq7rY3PibJG5ogobh6/wB0ts7OyoYA+IND91f6l4r3XB0Gq1RjED3ERE5to8v6LR2oIY2NbC5rsgmnX5oNum7YZqg1kzjt58QAHK6MUji9rmSsMLfIjjovLmNmm04Mg234SXGqW7s7Xd9DLFHI3a0NFgg/3wrFjpdpdvM07wyMSEhoBLWgi791s0WuimaTLIGi+HkDyXB18LBpXyNYXyYNgnzUGg1++i6VorrCivQa3V9nyMdHC5pecCng9PdcafSXb7aMWLKpnZ50rhK95JHm2kxwfqXN2SU0cgC0GVkUkQ3gi/Rb9Lp+9Aklr5muiyzsmgFkkt/40sp7YkjuNoGPUfyV8mXc1GshbGGteLu+QqZrXENG7F+QXCaXagbt9ViqVz6x0BaAR8QHRTNHoJHsIY9z24s5K5usJlNxyNOT1WL7VPOYmWQ1xo4Hmtw0zWDDwfkpmKQ1km2nSxj3KAshZ4Ht7w82w2EU2mkcTtlI/wDC0j7Nq2Npgklzy2NaiU3cxgoMcB6oTNGwWHD2BWsaZztKTIHB+08ilyHMDJHNe4cmgcLTDpRSQvaCSPmUL7P+m4fxWaKNpADXgJhhnjy1zj/4I0tokY/dJz1UknacA5QGSaQ7XNdfnSn2YjxOv5hALXSOO0Xn0U2ODskKCQtcA0ZS5ZJSTQP0VgueSmjxDlYe+YWAOY4nzATHb3/EfySwGhxbt3EdbVBCeFkeWP4/vqkO1sZY5rWuBPmEGoeWuoRlZnAbb2EIJI4PdasSd0LSC4hyZhwyrilalzpfFk36LOMNorSXAOLAMBJcATS1IKY4BM7PcyLTusgeLz9Akua1ouwgeTHDTT+JKBMowB1Ke2YiINN9VGaINZG515d1CmqYyO9pHBUCHsD84+qyyANJGFO/dZASJHuL8oDJBQkBL3FTeUAyAAlZ3SdE2R5LiEl7QUFAg5VtcEsA7q6KwB5osFvb3nPVImeNzs9SrNd5z1CTKPEfdFW11o2kB1+iUxR7iBhAuMkSE+ikjrls+acxjQLPks89b7CAHv8AEfdKc9EReUtwQDutWg4V2io5ASrJQkoIUJ4UJVcoBLCVW3amggBA7KgU7lW3hU7lW3hG4l7SjYbQVZKsODSoGPoBILTdhXI8kYUifeCOqAm6gtwSfojDd1uWeUZFBOjkNNB4QC4OvhIkYawMrolrHMvF15rKQGu8XHqiktfaW42VbAFdC0AEGgrDCUxzQQFLoIgPhQF9q3uykoonZQ1Su1CjSlFFEFKKKIIoooior3YVIeqCO80IOU7Z4bSOCVKHA4QOyqDkXKgJ+AklybIbBSOqK2waSZhJay+nICTK5z9QGscXEkAC6XrIOzo5NQWsLy3bfI5teUcxjGxPY9xfvHK57Ww6iJ0bmbxT7yOUc8lMhe0UWDp14S9VI572lxsoZXExtHotyIoHcHXkuN2eiqqVDFeyIZVROVG1vay/iNeyhwoB95G7/cgfoYO97Q7kuoWRuq+AU6fRXO77zDSRdJUTzBqO9bg2Ta0xTGRr3OPLjlE1neLG1vh9QjhYWiq3HzVt2udQRF3cu/miLsklpwkvGxxO8lOd8O8fiysshJJVwQO8V3eOFXW1QFK1RFFFETEU4UUQULdIG1SewCJ4ac2UGGyj3CKUF0jSPNBrD4hwRfss87w66A90TYSBuJP1SpcEhALXHgqPx0VDlvumSN8IPugDpaiocK0SoqdwrUVRAaHChypSsBA+Bh7o04jKBtVwmxOqE+6Qx1hRGprC+AADjKBrNrxnqhEzhGAzk4VsJY9nedT1yg26nShmj77vLNA7dvnSwMF3Xi9+i72uhrsYSNF+Bp/MLz290ZpvXJtBt0se6dpj5vpjqt3abSdLENxJaH2PJZdA9sczPU1keq7Wu0zJdHHIwElzX3wiOfpi1rIG/FuZnHGEWpaNTA8gBuw7AObo8rX2bo2OgmfIDcQaBxi7CvuWmfu2jDiSiOI5zZfhCU4EHA6pmmjLWndfPUpIc4yELWI0ssxmxwtGo016WMtIG5oJIHHCxMfK2QNDQWuIBtdSDUh744nsYWgUbb5BZo6fZkI1Wijcx+6SICPZXNAXn5q9QR2q0NYe62m8Z/l5p+l1sHZsYcxsdnx05hIsiuiZp2wOsxUPYUpo8xqde6eD7OIu72HdYdd+n5pTI3HTsL2/FdE5XQ7S0Ah1ssbGZwOnkELNFONKLYcA14gtTpKxBr3bWiwBjldGOFhduJBxVFqVpOy9XM5x2OoeTwtELTpnkTdRi8rXqss0kIhldJhorkBN0Tp9RNth3PbuaCd1Vfuky6tzpTHKyMN4JAyn6OQRykaY5cR6LNHpna0aHSN72VzZWtAaM56HI4XnWTyyaqaR8j5A+VzhuccA9Mp2r0+oYzvJ3yODsgOfYHsucJpI5bDW7QsWLtdKcR6UB7iGk4wP5LuaXVQ6kMZG/bJd2AbOeEDdR2Xq9PU7YrD8VF6ey5ul1XZ2kd3g1L9wGLafO/JZxHdGk1ceuZMHvDN7SQHcgV6pPa/YM0s0esiduYS58goCt1V1yuJqv2gkk1jDFqHd0HC6LhjH9V6/srt/QauBkHeskpjRLujdYNeo8wmVXn+5dqdTCyOBu6JndHjJF5Xc0bNUxxb3Zbi8PCju1eydP2kGR9zuJJNwnnPou7NHEAHxAeXFLPseX1XasMzXOMLb8znp7Lg63WOkkpthvkHLudq6Axsd3MYu/QdFwToNW9xuL/7D+a3wzSTqdtUTuri0wauZ4oyyM9nkpsfZk9W6EE31IQQ6Vzpi2Vu0bbwQu3U9M10dKxx077lc4ljhlYphK1zAHObtPQ8ruyaCCKNvdSS2XVV/0WDVaJ7X7qNe4XPkjJ3swexznvLReC7ladHro9LqBI9xJsnZnNhZXyAHYavjhUYwadV4XTxlV6qXtrs+g97GNPHwk/ot+l7Rima18chaOcX0K8fDCNS4tkugLwvXiDS6PTRtaKBdtJIzRvyC49cDp6bVunc5rZHO3UASSm9o6LXTQxbd7Qwch4zx6rn7Yo4o36aV9mz5cHC6M+smi7PY9zz8I5JPkuOVpynnV6TErpGtHLt/y6LQ3Xwx+Invhx4rFfULH2h2nI4t2xxPi2Dc5zTd37+yZog7VtOyCItB6ADOFuQdntHW6LXaVojLbL8jYcCiPJZNPLp9NFLHE4Bz6FtbtqluazTP05a2KIBrS5zmsotb1K5ztFpJLdDqJyb86/Rbkn6sdXTymbQujdYs/GTZHC6Wg7QOq0rqle8h/wARJvgYyvPaOR0J7ouJaHH4jfROhkMDCIHEAnPRWxXam76WN0b2FoI+Pdf5LjTabW6fUD7PLJI0kXT9tfmtMPa/eERPc2/Y2tH26ODLhGeviaSuPWjHJ2m+TTv0z4j3rabl92Qc9PRY+4kihfqJYxV3RIOD/wBrsPbodRG6WMN753ioMrJ56LDJo9ZI1we0iG8U8cdMWkZcqTW903cxzgLraCR80U7xIGSCQkl48OU6eLTSUI2tLf8Aj1WZm4nbsaQBYXWDqaSRgjheTw6yPmus3Xac8taPl/ReVOqmikDNrQ0H++qP7YS7469rVsHppJWyj7sV7YWF0up001d5JtLeA+uqxxaxzWAh/wDFG3UxTG55S1w4q+FBpj1Ej59zp3kWPCSSg7Q0plLZmUA0kmhzaJ8Wka0ObPJef74TI5oXROYZXHAq7U32Y4zXTMnrxAWfxLsM1e1tOJOepSHxxb9zQD7hE3vDxDGfcLfoxrj1sbWAfZ2uP71/0S9TqGPFn7vBwMpTHf5gte1rT5AYWftNriPu74PBronow6AxSHwuBP8AxUmeG21rQ53lwuJFPNC13iIOOqbC6d0neve8tsnLlDBziY1bSz2cs0dxyeOQ7+rUWpmdI8bHnjoaS3N+9LrKsBSjed10srnjdtLipqNQ5h24SbD2F15wtGCds/f/ACQOeKwUB90bAy8o1go20wvd16rFLLulIb5ladZqWRwtjYQDR6FYoy3aXO5TTFEudIG7iLTH+KKwfxKhtPiHKfpYtxLXjHKaY36xzG6CNxfsO/gD3XGmm76RzQ47Rjd52m9s6kn7hjzQeMCx0/quQJnMe5hORXKaY0F0cLsu3fJA+Vjj4QCfJZjukfyeT1Te72AHN+qaYaGbhnCW9oB5V944DogFuOU0wp/Jwk8HJW5zGhueVlcwE4QwLi3ujXKzFxaDz9U9zaSH1RVgUXHddlFu3iqQHlFEQA60FXRqlTh5oI3btTR4so53hrxXkgF7ztrj5pBu85Rl9pbnIKKW4eqIlCSgAj1Qk0rJVHKVQl1qbccqiFLwpooilQNKyUBQWcqw31VDKvhFLcyycqAUrN2rRQ8IC2zdpjuEKuGqpQUDxStAfFdKVYaGB3X8lC3FDlKbKWGiVoNhod5lZakRgLOXEpOtp0dg17Jj3nCCQB7KKq4z/D6qBpdm1C4FECKQCSWYq0tzielfNMJBKAkIYHaSgpNBCWhiq9VVeqJUUFKK1dIAV0pSiCnYVAq3ZVIoqQ3m1dqOApAwSN20Up8YyQ6/kgPOCrbdG0UAOaTQaSy3NorUwW5LJzwiBtQhMV6D9n4XFj5bFWW/wK4EhhdujbvsC80tmp7SLogyNxPivAC5zG+Hx4x1WMaVVBoTHCy0IMAUEbI92StIkgqvZW1U1rnTCMDlMmY5gFhELcoxhdZ8lbA4tRCywtPkiLabNJ0jtsOwdQCmGCJmjDvDe0fiVRhzi0AeGkQELDGC/wAkJm76TbVZpMml2ih1Wei82UGiR+1gb5YSRnKrhRaFk5VKKIIooogipxoK+FYO40iCey5Af9wTz4A1Lfwh/BSAmyF7yMcqSRdbQAcI5D4K9ECA+3tHqFrePuh7FIYASy/NapGtMQ44PVBlaoibtaVRySiVSiIClCePdVECtTohAsoNLGfcE+qREzwn3WrTuqBwPn/JZYm8lRFhpABFeHKtzXT7XYG1UHWD7KVv7ryv9UHpdH2nH/h32Z7XYYxtgeXzXB1D26fUyk2Q95cPYlbZpGw6aKjnaOPkn6nTnW6CHUgWG7YrPtfT3Qc/SxkOEhPP816TsZpfp9a51UGCq9nLk6XT3G0uLReMmuqdH3kWsZE3Ld7QaFojYwOMeoYK8RHPusjpzo5d5F7f+l0JpI4GOINPJ6FcB0c02pkkLTtLzkhAOvgfC5otpsX/ABV/Y3Rxh9j6pmneGyF73AYpb+0YGR6KABt7pQ3B87W0xh07Hva4N236rWdPLpuz55iWE03Avz/qqbp5Hdn6gRMNQxuMgonFE/zWHv2mPTt01h+3x9c1/wBrFMdrsrcAyeSq5pvqFu7V04Oma/Tn8YB7z2PkuAyR4aIGWJH+ImsX1/gtPZXbX2ZjmSOdRJPA9FmxcdXS6tj/ANopdM8O3bRloxnb/NdOadvZ2qkbIC5s9Bm3JFDN/VI0Go0OvIGmc0y0XfHfWuhPomayR+5unke3dFe0HHOUSxU8jxHvjDaOfEuM+LvTbz9F3GffwmGeVgbQA3nag0umEhMcE8J/Eafams48/N2fqJHFkjo//En+SvRuh7Le5km9ziRW2iP0813dfpDBCZe4fz0B8lxtRLuiB+zzkUfwLoYz6vXE94GtFSGxY9bWB2omAIqOjnqug6CPuQ7uXssA+KxaXEyBp4AN+aYYTJIdNFucAbdWEBl2DuiM8fVNke+/u7+loPs0vV7PqrOUoWCduR3e0+d2mxBzJRtrx5df6IRA4cub9UTWUcC/ZLEETG3UD49/5LqaXtTU6JxMjIiCPwg/z9FzhG4jDHfRCWvb/wDG/wD9Vmwet037SumbZiAweG/1SdV+0EjpNjI2/Nv9Vxuyu0NPpO0p2Sxy1JEY7AxZr1WnWBweHaNwZv6HPH19VOZhjUe09UB3gbDt9Qb/AIrn6nUSa8gkNFf3+qE/bRGRK7c45BDen0UjZOQb/gujNhTZe4IsW4cVxa7HZrpdY2nbBkDF+ZXMBcw244HK26TtFz5IoYnEAOA4HUrGI067s3uKkLryeD/RIEhDLaBTcZW3tDUak91HuLuRQaPRZ2vcYTd7r6halUMz5JGAs2c9bWiLWSvjbFIGU40doPVZonS5w76LTA0Okbu5tazR19HpA+GmE48ytRic9ndOIoYwl6NgYyi0raGxlp8JJXPxacw6YO1AbfgGD52kMe+CaotpaW/i5tdCRrWyF2xwpc50feOwQMfiKYPTdkTwahkkZEga6JwdxdXmvVZ5uyNMXOdp3y8n/UI/QLJ+zun1Onmc8TR13ZwMk5Houi50z9Vb3bRZ+IUufX1Yx6bRSmfu2uZ8RGSVvZ2LqNO/cXxEEVgn+SdJJoWxjv54boX94B+qSdd2YxlxSx89JAf1W+VY9XC6CQzWDtINewRwdtsLRG9jsGsDz+ay6nWidpa1xIPt5Jen7vYRIRR5s1hLyOk7Vtg1MMzQSDuNEen9V0T2rLqwxgYwN2gZBvHzXm5BFH4oZY2/+Vo9LNpxIHztdLRN7D6e65+LLZHISbjA2/7ubXffC/TxseSDbqXGl7W7KmmBZDLGwN4kIGf/AGWiH9oGadwDe87kYw1px1za3B2O77yKOz8djHus2q7Ga6Mlrz8z/RWz9qdA5lAS2cE02h75TR2tBqmbGSWPUj+ao81qdM/TzOaC01/NAzUPY/bTeLXV1rtNbhvZuOfj9VxZNK4+ETQt6051LNHR7P1cs2pDCGAbmjg9V3tYNunDHcOHT0pcPRzN0e1vfxg2OHDz9UXaHbLmyxbpw5lutrQ2ysjXW34fzW+N+rjZbO5562uVpu0nPguB5snigSh07+9suNP9cYVHQikdLJ3k1d4RnZx+aKWZgdtIcuVD2idPO0a2KdxsBzmsAB/h0XSmGn18bZdMwt5+M/1Pkgyapkb2H4qWeOaFw7in+V46KtRFNG9u4ggXws+paZGVYGByrAckMUDqt5seishjMjdSwlsOmNyVnyK0v1MchL472Hi1qAZnxvx4ljc1rTeaTJZGg2sc+sD43RtJs+y0rSNp80uTa0dUqKT7sAlE8hsZRSTE2R7nklJc9pfszzSt5pu9vJVRCZ7rcDXqKQFva1u0XlFNP3epDQPwX+aJ8zYYydw3BcvQafunue4AYr+CC9TCX6t77GKP5BIdHZc++Uc05t1E8eSy97JjZd+gtBA77wj1TASx4eeAmBu+O58YHxYUisShjcs9OEBd6HDgpe7KF04l4spcZEoLiDgX9EBzXtvHBWVpNlHJK0jBWcOsoLkfTklz7TSrJpqsGflDL4APVE52UovIKB7Iqi7y/VZ5PFlGA5wtKe6sFAQYhexE6T7s0VlL37sX9EBnGEBQvPXqqY4lBTzhW3KItBQkUpVU5KvKIvpAfPzQXalIQ5E51NtAxjcKOCS3JtNc6mo0otS3GkRkFcpRNoJdlWhpF0ViIgee7z802PlUfE4j1UrULji73NrQH1TPIpfwpcjiBY81lqNE1Ft+hWN910V984DN/RKe4vVVQCdt8KU3hNiOK9ECqyUDkyT4ikHlBESBwRWgtUVLU5QWEYCUjBQCqKulKQCFCrcOFLwigVujIHKp2VA30QDtIVt5RFqE4RROHhSgjq1RNIqjhVdohtaxXGA60C2AMNuz+Sp5L3YwFHeJHYLNtUfNGgNAuijDiDTUtzdjWndZNrXpom1vc7oMUs1K06XTt8Mx5H8knWvGMf3lbIXhwDKpvmsOoG9wHGFNQtjqjukfdl0O8A0QeiSXgeCvmtg1DRoY4WxgkBwLr8yqlXJE77ADu/C3p7J0AA0oPXCXM5w0TWizbR144RN+707etgFEKkjBIJSzTRQTZHWw9Flzuu7QWorrFoSaWhaioG1aCKVWVFN14qkF84TIYvGT6JTcHm1tgcHEgikQl2SUv8VI3kNceqXYvcgNgyfRU426lbXVZq7QHL7QXVH2T2kubVpB4cfRM0w3NJc6vIcoIIC59Z+ihZsNeS1RF7HF5jtvnaVqT48C9wv2RKTaojqqLS05wjc7pXzRAnhFGLKqrCJh2eqBhOyF1eaRETtPujc7cCOLUbTW162iKI+6scqA1GwjnKoWGkAXilcf4WnzQMkldII2u4pdjS6sN7HGnAFibdz/ALa4XM1EQEbHtPA4pEycRbKZuBYLzWUHRMUzhC2Iu/1Bw28Los0b4J9M9+5xleLttVRCT2eXDWGM2WtbYdfqOi7AeDuc77zu8i+nshjNq+zg9+4EnJNALC6Exse0Mdg+RXZ0bzLqxZJa4k0emCtM0UTmvAY3df7vqpqY8DPpdU0hjWSef+muyyZus+yxSt+GZrjn1/quqNZpYtVc8LGjZgEX19lxuzNRBP2k7a1u1rdwx5ELeq3O1Uek7Qn0bWAxaktjf4uhFfqViHZcTZtQ+A13b8AWcWR5rXO6D/FmyPa3xPb+G+KWzV9m6iOP7Sy2QSeIuaQMHjF+qzTXDhYXSvwWyteWtNZr2+q5uqYNPIG1YIu+F3tdB3cA1LHbA1gDnNFEm+fzVf4V9ohp1OkDurQce6s/9Njl9l6p3ZWtZJE8G6Z06kH18l6dr3ayaHVyPxI4WK4o1z8l55v7P6xoHeW0jPIP6rs9mMl0endHNcoHG4/BzxylxGvtVjhG06eSjmyBu8ly9HJruz3l7ZXOsV/pgf3wutqNXpHaXa14L6H4DhJZLF3PgAnO7giq+qziYmq7U7R1MZhc91XfwD+XqsrZZO7Mb3+ICsgA5RxdoxCZz3sAsVXP6LDq9UW64zRxb2Eg7d1cALURcuswY5KdtwM1SUyJsviGLPuqMjJZC50LW7iT50mMlbGQ0NHyWoKZCQeCfkjER6u/JdOGGHaS6YeXwJbJYIpwyZrWiwL22rUrnujA5ypDsaXeC/mvUwaTTzwh8MMUo9WAfxUf2dppCGFkUJ61GD/BZ1McfSu07qD2t+b/AEXROn7PIz3f/wDs/qs57GLzIYHhxa4tDQ2r/NYpuz9czSiaRjozv27d4PS7sFZMHD2dG10cmpiJfuFl1t6rXrNMxulOpikDGxdOeTXKyaftJpP3xLxX4iStGqdHqOyJhFKR3m3wgGhTlRzna+Rw43Viwji1jyDhM7gdxG0RNBDACQBk+apsBA+EKypjHJqHuLgRg8o9M4xFk0Zo3fnwUx2ikddNu/ZLfpZgGNBLNt8HlbliWY6Wm10kmqadR8NmrodE0zse55aBW48OtcwwSv2W4jaOb5WyGIBoG6vPHK52MtscwAPh/NOhZuO5p8QyOuUDITt8LA7PsihbTwO8LD6KzVdCOfUsi+F1/wDH+ipnaOsY43C8j/j/AERR6eXbu79zgM0f+1vgmie0xuibdAWRaWt4xHtCSVhLoSOhz/RHLFGIw7cAbrla36T/AC8hDG7C691DHySC7TOZtdKCLuywrFMO7M1UUDmB08bA7wlznAVZ5XYlhgnaTH2nC4803af1SNL2XotdpHd0IjtY55d3I4CXJ2F3UIk0+pskXTWbf1UxYw6nRNMx7y5m+YFXn0Vt7N0D8t2wN42l5NnzyU9/Z2oZEXO1L/7+ax/YHy+Fuqcet0f5rcHQOj7Oji8MkZPpJ/VKbpYJNzWAPJwGtJJPohh7PbpSDNPuroWX+q6EUkUbC+GFjtudwG0hSjP/AIRA6KpNO6I0PiLkj/DoYSQyZozx/ZXUh7SZv3zje3ycb/Rbe/7J1Ud/dRv4xCT+imJjzTeyhO/aSXEC9wafpytv+EFre6LXkcXtK06mSOChA675LRtSIu2w3wyB1+ZcT+imGIzs7SaVpbJDvLvNxb+vqrgn0umn2t0WOL709E5naUEjhuibICfid+H8k5mu7Llc6PbEHtNX3Rz+SGJJo9LqGCfuKsDG8n++Vkk0MWpP2hrdjR4Kyc88rT9saQ5kY8ANAg1+S4Du1XzM7mNz42g7sPPPHCYY06nU6GKZgMTCb572vJXqGaOdjJGxtwLxITyuXLCHEXTj5kLRDKdOBcQe0CqJwp40x09LF3EXeRu8N3trz9UWne+Ul7AWnji1wndoTR6gna4RWTtEmB8l2NP2tpCwiKt18AEY+i3iLk1MkzW99p3OO6y7j9Ebu0ZdPE1mnYWc+v8AELL3su/xggfu7rCTqHFzw4PLKzQTBvPaDy0Gei71IHusk2okmkAZgV0ykO1TabviBDeSSr71lB7Dt9ApgPWtaK70374SdRqo4ItsbQGjjxKppxMQXjjzyset1cMgIEbWD0Hp7K4aY3VCZmQPqqbEx1uFWPVZ9I+OQbG0Ol15rRTtPIMbmm/RXRoh05dWD9Ex8TLDXOAvzWjSTWGNEQNi7v0WXtDQah53QvcXNbe0Gr59VNaZ3RtbPsBtoIpHrJW6bTW1ua8/ZI07J2uDdQwscCLtwci7Skjdp9gon29QmjmPndNucfNVqNQ+EANHqgj2tJaXcnilo1jIw0OJHNfCqOe99mjyTSYwtgpzhfXJpBtbJIJd1AEOqvJBPK2R+BhA3UanvmUyh7G0zTStjjG6ifU0sJBAxj2TRDL9nL9tjztBendG291fMoWStjheABZYRylG3fh2oN4DwC0cpgWSSFGo5C0uJFD0pBuA9UwRzqQvf4UEj8E0gy4KwVdlU72RBpb6onljGg3ZPIrhBGSbW0f4rLId7vknuDHN3b69KWcuaRgoAc8gUgElHhMdGAL3X6UqjDXGiAPkmhdFxs8FNbGA20chYxuCCR6JIkccBv5poBzyCq3Eoyzcgc3b1Uqq2gqiOitpDjyiIDSM3aGFbKKpw3AD1WlzPAD5qN0+xneF3PSkUlrdoQF14Rukt22q9UD2iMbrv0pFLN5VBHdhAXV0QGFZ4Qg0LV7rV0xbDlHs2+LzyljBT5XB0bRVeEKVZCyN6W4AYKdE5rQbNrNNIHE0stQqSrwlbiOiYT6KsHoqq2DCpjqdStp2jhLqnWgY9J/EmXu9EOzPKCiMKtqZWFQIKANqsBEcBUHXdikAlQFWcqq9VNF2paqlE1cQ5QEpgCBza6porlHQQNyjCaKclOyQmPrzSgcpqwYOELsq9uLtUCmqtsdjKdFE0N5Si624wijcQOT9U0Z0NlFSvaq0qiQCeFoa4lgDT0SDdbQOEUUgYcqVlvD+70bj+LH6K9RCBEHVndSx94ZZAwDnyW6SUSRbRRzeFgctgLhfVdLs3Ttlinc8XtAI/Nc+M0/auix5h0jiM72lb/EpckoIezHhNDCoPcdrTxSzfjsZJzQWt7gGx1fwCz5KITI/FII/E+vUIWmybxhFH/rYyLCAnYJHklnlMk+N3uUvqtCwFaiiCKqVoRyfJBATuWyLFlZAATg2n3YocohjmA5SXtARONN6JNFxQH0CHqiPFIeqCzwPdW8lrWlmB1pQi2n2UY7ZERV2OiDqMeJdBtaBv2t6ZXOmMjJRu8upWnRTCFpfROAq1eobNIMEeFErNKd7hXkrfQ91UttdgEikLrLr6FEGCrJQBWUF3lXaDqrRFg5RxsLnA11S2nabIWuGQGMlATyCzaSsrmvMTnNvD6Gei0MgdPIaGEIjfDI6Or5OEI7/AGJHJJphqHg25js36/0W9xeyJ20kmQEZKTonhnY8Ebi1hc4t8RrkldTS6ZkWldI6VjrBIDXXxalVn0bxp3RueaJHXPRZp9dOyaVzT4d56nzSdfKXzRkDDS6yUMGtqFzDG8jdyG4WRn1mqi1Tg8OAoV4QQuRp3u0eoL43HI25K9bB2VB2j2eXwyklstEbh5eg9V5ztLSO0TQ1wdh4Gfa1tBF0moqXc625wf78l3uyO3Ptw/w7UlmwNDAdpLvCD52OgXkhK5rSAW07CY8mSFsbB465dwjL03a0Rt2mbfcOAN3nnH8AuXpJzBKe91U+W9Xko4Ne3Udl/wCHPdGyTDdxNNG2uvyWF8UrIu7ft+K9wvb7X5oR1nu1Gm1Q1E8832YuA8TyR64+RXSi1Gnka1+ncJWzYduacVjF/NczsnUyt032WZrXxFjhvgBPJ8z0yVUhm0GoJ0zBJHIRlwJIrzr3KK0alrIptpwHErC2KRsv3U01beN9LoO1f3IMkbySB/pt4SJtDFp2CVjnPJO2gQT5oJFphHiew765SdVoZpDvgDiwZ+IBaJdS7UMIdE8OPTasjn6iEEBrA3/cDaaxjMXmIhrsEYVtDJXgmR49io3WzwlxYxuTkuBr5JrO1nD4wy/T/tblMFqQxjRt1mpGejz/ACW3TuhnZU5qWjwOvRYz2hBN8Qf8q/mkDVRyzCR9tNg0cKVXRd2jrez5wyF57kkfE48deD6ldnSdt6V4b9plDXOAIpjjmsrz7pftAAa5gA8yidCWadxbk0OeCoNvaXaHca4HTaqUMe3fQcQLJKzavUy6mYQO1c4aG76a8jPCz7XECR74gWitoOfotkeqikf3j4p7rbQaEHOjkBa5t0dp4XS7Pa5+ikG5xArBPqUx7Yn6qQHvGtLcF1AdFenaY3yNZ4mmvFyjOFOfI51BxAb4cFCRLfxv/wDZaHacF92STnCa3SNPJcEaka9Fp9zA55caBJs+qdJpGSeJrfpSyNc1ngBsnw/VP8cUVeE4KsS86s6QFpAbn5LM+B0bXYN3jK2aYSEFxA6J0UhbLT2OAs5AwieKtBJtjd3gHPUX5JkTIpt+0+PaSKFZXQMmnkFB/ryFhn0IY1zopGu/8rCHiFmrfoyGSnH+6z/fK7Gi13Z0o+Jm+hxGf5LzReYjtlFg/iZwr+yxPIkjks80XDqsq9o18UsRYK7snmlyNdFp4qbGT58e/oudFLK2DuGsBvrR/voig1LoLa6CZ5OfAy0GzQ9pzdnuDA/7t3gduJPhJs8LrwdqfaNzI3ggVWCF54yeHeWP7t2N1LTFCNgfC4OsA5N19EHYY6aZ7muJ27iOVy5otQ2QCJ8gNdH0jijna4FvdvPk2yUevhJ2kEA+vzQFFotQW7tTJNXrJaYGlgLY5HlvWyueyGVrKl28cNu1bIvEQLafJ2ED3sklJaxzvk6lidp9dHqMSTBuT/qf1W5sckLd4p3tlGyZkh2ySxRu4pzqQOqUMzbs/iNoWMhf8bGg+jUz7JPH4mPhI4qzaXIZJQQQGHm3CggRqIp2urTt8HvSTp3dw97pcOJ6591cmr1GldsaInNPJFmkMmsBYDJTb68BZobB2g5uoIO3u9x5BQyfZDJujDQKrDa/RcrVvkYe8YY3Mq+p5Kh1JlNiN/8A6qwatRIQ7wII5Zr3PA2jmyg70FuOfJPhnDWEuBrGAMrQFhZLL4wNtngJ/wBiY53+VLyazRAWXVAFpkBFUME55RaTXNjaS3Bv8aMtU8Ws00rmSggjm3X+qSe8k6n6oZO3Hyt7uSMUfxtb4T7G0trnPHeNot8wgp/eDwm6PqmRyAAAlXv3MJ5I6BJdI0E3YPqrBrdscMfwQwaOGR9SjB9AVij1NP8AgdVeS1z9oRy/5VrXWD8VYz8/VSofLoYITenvz6D9FcUPeECUYStP/lo9xId1oZ4VS6xzml+w46ELKuxpfs7JY2Yuv3fRZ9S+eLWN2AFuzNn1XCkc77Q2a2gV+L5raztUW42w+E8f9q40drdUGx33cYko34fouQ3UGVxD2tI9k2bXGaQuGzKS6V1XbB7pgU4NdOAGtA9AlanUCYBoPGcInyvFuoOA/dyhkhGnG91i8ZQZhI1je7vPHCQ87Hppa17u9s+deykkYlAddX0KoXvJAIWz7WPsDo/Dux0Pos1d2zglRrSfHtd9EGXvzu6cKi63pUklPy0jHUKybyqCfe41wgJIVGSsVaBzieh+iAi4HCgKUbTG7a+IfVA0EdUl5a5xBPBVSOA4IKS51NJo5QMcW1QKoRtpJiIc/NjKORwLqbnCATl1XhGIw0Wgaw3abscRworO/kkkqNIrFIJWPs+E8+SqMbecILc9wNqFpeEcszNoANm0B1HhoNP0RYpjQw5RO2kgpJ+8OaHurZGSSBmvJFNklpgAVP1BMIbY5QObRooZC0soGyCgBzuqHeXYJQm7qirApAQQuGVbSL5UeR5hBY4QONHClqcqNQxhtXK/w1fAQDCU6ySgoSO80JBuyoTSm/dikVR5RAKgExoRVPACzuOU6RwSBkoLaU0cIQ3ComkEe6ihFqjbuAnRx2gprb5UewCqCa6mjnKWHEnIpQDsPkqLCFobnhC/HKhGcoRyjcCeAT7IGg7uCjcFSF4NJrawOqkjaGcIlZ2hMeC0FWxqj32EQgkkq9uQoTlEDfyRYh4QtFq3EeaKMIoK8KKMYUrwomEAZNIEKKKLTSWW/NRzABuKFxuh5LU2LvYg0HNBSsn6DTscWy9R/JIa/Y+h5LWz/LaNwvxWPTyXNjsuJPksBsMRfJZvjyTZpSxvddAD+aOCRgYfYrPMQ6QkLf4lDEPFabI87C3olRmnLQ5oMJPVRGVxwjhNFAQbRAUEBSOu0qzuTDRCqgtAgbGUW0IRRTmtFf0QKIAUoEJj2gf9JebQXHGA+/VNLQ19+lICdrbVB+9qIp5tU0qy1VVILPmoFdeEIeqBmCDfko0NcykN2D7KMw27QamtbHpyfQJD7cR7JzqfpiAegQMAoX0RKssJb80k3QC2MLXJMjacUQtqhVHCgygrqiCHqiCIIMDw6+gsJsFd05p8sJceZWDoXAFaJIv8wxkfVwBrCB3ZTnO1ZjPw3X5FF2j9zrAYWE23JGc2VCRoZGOI8RvjH98rq7tK/SRzEMLnVdszxfKEI10xj7Lgr4hL/NdLsrUOm7JL3uFta4j6lZdRp2anTvbYBaC4DbfRD2TDI2OaJziGEANzjN3hSqrWOeIS4tNOz+a16QQf4YXvAuxy72XX7X0UEPZugYdhfJF+55Bq81PIWB+nY3k4o11/osjo6HWjs1zoYKLHDcSHdcD18lv7Q7O0nak/dAtJLgfC4npXQ+q8bFrxp9Ie9syF/U2arzXT7A7ULNbDJK5xNjBcT+ILaF9rfs+/s/UPYGSd20W0mMgcAnqua4Oa6LYc0enovqbZtH25ptRE8MbK1ha3czeSXA9axwF4fX9hz6TXsbggueBgDj5ozXFj0x2PmJO7cei2wvOq0J3sLKk6+yQ5skc74XWPEev9+SHRzSadhj1LCLO4W60I0dlavuYREHtdTSKsea6Qm7yI2zbtB68rlwv0TJKY5hecACOlq3SNjeS07SPD4kU06kNjOB9VpZPE+PIbz+8sMLBLG7cBwORafFFHtPiHP7qDaTpoxvdLG4/8qVbNHrGEl8bSBjx3+qxM0sbdQBJPbbHLLTNXFAxzRBIM38LNqzqM83ZwO4NnG0Ho2/1SG9naYfG9pdfnX6re/TSNiYRKSHCz/dpe2FjfvHjd6ttagwHs7cfupq9m3+qadFAw3I9rj6mv1VteCfu5D8sKOl08Tu6neC7jLSclUqxp2VvilAAzQyrZrruN4BDcXdK2Mj+JkvgPQNpFNBFIwdy1t/iIbSIBz4D4vDf/ACRRzn8JCqDsx0jxbgM+V/qtcnZLmDwv+ja/VAvvnStt59U/TayOO2Haf/Klkl00jWGnFLh09W55+otCR24pYHguDmA3+9auSWh4XhcuAxgkbup6LU6RiNSCikB1Ee5wrcOq6WpeDCDHXB4NpEGngkiLraHbSR4OqY1m2IAm+VC+gwayVjQ08UOVubJ3kPHK5s1MDbFLXBqYw1kVDc4XfyTWdaooTR+8r5IPtZif3bhbT4SbrBVv0swyJXAeh/qgdE3Yd1E1yQmmnPZpJYQBs4P40j7OIwAw8+iRJC+OIPaTVE4xwijfJKwbSbAHVEdOKMxhhLuReRS2afTgyHxdPJcp5lGidI4uBbQ+L2TI9ZIzUUC74L+L1QahE37HHE9w2l1G/LKdHo3sYe4n8GMBl46Ljf5rUExN3i+u/hPg0fakTXASSluP/lr9UHouznaeNpEjmGXcbJdR48lh1rpHNBEl+wHquZEydshD3u37j+K03TRzhhMsjjnqbQdLTzwvmHfBvuX0layMu1Tnad/gNfCN3TzWITQyx3uDXVfCS+SdpYInvIeasOpBun1Gq00IJY9za/dr9FhmlE33gZUledrpMke+BsMzSTtA8RvhSXsiQxd5EQLAIAAH6oMre1dc11OLrrqwD9E52tncPHde39FI+z5gzdOSDdC6P6rf9miMGS3g/hQYWbJ2kPAzg5VarTRSwNjZR2isG/JaY4I8sBAJx8K06fRNgfue4EHzas0cOSFgh2OYcADqkwvjdqSGlrG7L5vNr0+oj0rGW8MyAfgXG1GhgdKGxPa11XiOsKwYCGsnIBDxYyCniFxaXNfj92rUi1Gj0DXRz7ZJD1cz+h81q05hlikma8Boo7dvNrQxOp3gcRfCS6NrcBt9UGrbINQ6Rt7c9a6o2a+JmXsB9/8ApGWrS6DTvjDdTqWRRAEhr8Ub8790nUBkE/c6TVxmG6JbTh9b91z+0u0RrGmOBm0WDYd6eyrQytg0xZJGHuPU/NB1WhkQBbqGPJ5aKykl8ckpDwOT+JZmTtZudsH8kTNr3b+L9FYrU0Rl+1gHF4Nrq/4NEyH7S+2k9XAj9fRYuztMHSudgiiOPZdztaf7XpHaGG2PabsH0P8ANSmObDFEH+Nwcyx1oV1Q6rTMI3QOGwXuAz7ZWNsUuiiMUz3OJHJP9+aQ3VSMcWguLHc+LHphT9MBqQXWwe35rn/eRHYAc+i3NeXajcRiz1RvawzNNChXT1WlYGEtd4gfnhHO/dGAwi/TKfqgxzqaB9EtmmAbZf8AkgGGJ4i3vJLbyKr803WyMnaG7Rg38XulueYmncSYxznH0RyFgNlo8uFKMT4xHQHmpTTQsWE/UNa9wLTWR0WSVhBJa4oKl3gAAmvZPcWxdmvlsbxWL9kmHc51Ov5m0nWkiNzNxrGPmgwyvLyCoH2KV7m0lBp3Kgqyis0hcSClmQ/2UDDnlKc7aqLyR/VLNlBZeSoWyvAFmv8Aioxtcou9cMAHHqgZHBTLJ/JIcS1/h5pPa5zsEn6qPiETd5N9OEAxZILkckzYxVj6rOZc4/ilSAydVFHJqCR0+qUXlyospoUFBArbbvkm1TUO4AozkIsU0WU6PwWlMNFSZ9NCKGV9yFK4cShcbyiB3BBZKElWQhIQQCyhcEbShcUEAwrACEnwhVZUah4pKfVlDuKo2UAkKuFdFWWmkVGlHuQBqhCKWbKoNpPoBCXNKAQULxYVu5FIqsIBjCZvcxUwJr9ruK+iAK3ZVOr6Ky8NFJLiTZCgcxxvCqVwdgqQuG036LM9+6YgeZUIfAfCbSnOcHGgjon4U+ONuw7quj0RuMrHbn2ehCfJ94K9EogMkf8AJFE8dfNEoXDuwkpkru8IpLRAlWFRVhFgSMpjDSEhVdIorQu5VAqygVuKm4qldLTS20Tlaojsy037rGRRWqDI+QRByyFzTZPt0WUEt4CKQ1KhtTENhaeLOR5oJbbIQPzTI31SqXxOJVQMZsppkIbSU3ConxKILqrJwqChQU3JpWRSpnxK3Kis1haGtIbyfqkA0E1rzVIIQXHJP1V0AB6Ki4hLLrKA3O3CirjaBhKV7tqIaM8cqjh1OwEMR2ncre7vn0MIGyNDWAjghLoOHhy7yTI4nRHxkbTxt5VPZ3Lu8bkc59UQstIabw6lGNLoSc4BWkx97GHk1uRxaf7sttDS4GEwOsngdVTA4uI9SjEbmuLBWUyMd27P5IFeKL+qDeXuPsm6qUGqCqGDw7r6IhDg4nhXVDKa8hhpKe7cEA9VdoVLWsBsJ7xn/ILbpHPPaAsBwD2crAz4r8srrdjOEmqdd/EzhZoHtkgkOHLS7A45CZ2aWz6apJH4OAD6BdPtHQN7p8hcau+fMrgvY6Brqogu6qDrhskji5j3ixwHUFu0sM32Z5Da7obrByeTnzXI7N1JEbbA4P8AFem7H1If3kDh/rFrAR0ux+qlGDtHtV0juzu+kpkTXAjPkBlG6TQR6/SvdtMckIe8uZeSD6ey43b2je3WSwBzf9V4BJ8iulptMybRQad5cHCNrbHGAsaOZ232Y2CRhAc0EDFiuq57NSYNSyVoaKcDQGF29cXa0NJoV/X+a4roww7XE/JblR6fQa+TUNbqYJXMkiO5zIyWtdRwHeYx/FdHT9px9pam9fsjdCTt7tpzfN8+QXi4p3aN7SwAh5F7vREdcJJHeHN+S1Ed/WaBmp1sksIdt3EAggdSnu7F0bTuL5HninUf0XBjlml0zmxiMZ/FfosZjlLLBZzXVWrI9h2h+zmlijE4a+Mbhlu0Vj29FyJdRpNKe5bKZLw7vATt9seqWO29RH3cTmRbdwGAbz802Z8WsYZHbwWAnFf30USpp9Rp5JO6a4Z8mkcLK2SYwboyS7dVX6K+zWRf4mz48l3l5FLdG+GTa0tIIvKMoNRqRKCAHNsZcf6rfHrIyAJAzf5bSuezQSM+8LmUM8ojqGNd3dO3ceimNO/pt7iO9Y3uSMnmvKkifTsnnLYW7m8E1WVj00k2llZqfuyG8DPUV+q6rNS3tLa4gteBt8hjKo5kemibLsaSTtvKHtDsiVunZqpIy17pACA4Vi/5LfrNPPjvTHX+21u7S03edmtAPDr/ACKJXmICwPLJZHNDaoBdWLV6MR7WbCQADbD/ACWaPs1xp24eL1/oiGi7sva53JxRRGkyMI3Mdt/44WU9ogGnzO/NNb2S6Vu4PFHzP9FIuy44yd7nfI/0QAJWADvHmuvVBqJdO1je6kJvmwV19TphHpC8ni+PmuWzUMcdlORT9JFCzT978ROTuF8rfp9Z2dLYkbED6RH+SyOnZp2Ne4OLdoOOVfeaXXtuPvmkGvFQ/vlFdI6jRMBYHBu4bRTD1+SvTRNkPhc5zQRklcdjomAtdvuulLVoYO9Jc04scoldOXT6Wc9057mkY8OP0WR2imh1bO6aXRAfE5wvqraYo5y077sjFIZ4ZZXb4iwMr8V2iOgHaeXE2qmYfJhP8k3TQNnJjiLpCR4dxyT815Zumfv8Rbx0QabUaiDWt2CI0RW6/MIPcyaGGLRth1VslIcKFH9PZcuDSyQ6nZG3c1xNbiOBwihZLrGxzzbA4G6Zdc+vsmTSPD2NaG4sZRD59O86GRkrdhJBG0jiwsETSXmQ81troh/xiXTudpnsYS4lwIB4+vopHJLus7OPVBqg1sMW90gY1wYa8J5W7S60S6DVTNcHOjDKBBrJXA7Rk3MLP3jt+oWDsuV8Z1WnAbTi0X7EoPWP7h7Wva4965ocRWLPKvsfQjXF41E0zJRdMY7FYz181xtJbNWwmuvHsVr7P1ofumLfH8NAYrBUGF+l1kBkbI0sY1tgh4v+KPSs1M0I7u3Bn4i7I/NOGoImc2YYIrwf1RMLXSbIrpxA8SDLJ/iUTwW7jRPMn9Vsi1vaTo2te4gAVh5/mtTNK9mbao6XUR4aIsedqihq9RMynuIIN4J/mhmk10MJMduH+539VHyTyjxd2Hel1SqOTUxG3d0Wjyu0A6XWPIP2h5Y/pttNm7WMYA70kNxm00dpxgd29rrdjwj+qxuZE+bcd+2ycVaAJ+2pdZULSzjaKBBx805z9RC7fKKkIqrsUnd/pRGI2CbfX4qpFBOIbhnBLj4gWcVx1VGSM6OXUBz6e4uFhzb/AEVdqMfE1h0hc0G7a07R0rCwuDBPI8bsUc+yzu7WdC57ywEMNYHy80DWa+cHupY4j6kWf4o5YwWg7RV+Sb3Le09GJmktLgMHHkf1WOOOTTgh5aQfJGSHhlbWVjqBlMiJDaoH1PKS+dtlwBpHDrG8bT9EDS4gEUDfmnRyNdHTzt6eFL70HNFW0tkmYM5Casd7sKWt++qzyL8kfaetDHPcwhr/ADaCOiLXsbotO0ss2+s+x/kuG3XNlcGvabPNBRVv7RdKCJHAnizZKFglc0mNoeelrQ/RM1EW9rnDB5KysjfC4s8JHH0QHM98EW7Y3vKBoodPM+aNzpAGuF1tVHs7e/vXuwc4P9E2dsEUJcO8NedJoS+WjmrWeVzpBTJX35B1ItPqGbnPp1YU/wAUi7/a1r7s8gfzWgzTQSGhqL7k8uJs8YVavWwuprdg64aQkz6xxddDZXllcqZm9wI8qyg0vmmcaBNedqg57T4nuJ8iUtkb3igWou5cMEiwgcJHgW0C1ztQ+V85BJ9rWh8/dYq0sAvPeoMwDutj5p7O7Ay4pbzaBzLCKe4xHr+SU5rTwhEXhu0PwoCc0hpNJVm6ACZ3h4pEQGt3IAayxbrHsg3ePbQq+VTpt5oBC51FoQU97xKGtNBNkJbgucR5E2ltzKEU+ZQP9qBZIVXfVCQqpAZyKSyrvoqJQAGWeSjughulLUqxdoZPG0A9FRKouRQHilGnbdeSo8qxwfZATXF13SouN0KQXVoofFIoJnlC4jqVpfK1oqjhZy9rvNBPCRgquqAOFlE05RuCIoKDcegRnhQGgihojoEewuAodUsvynxS7DZHSkCpGlnRAbItM1Em92Elzixl4QVqHbSA02hDPDuJKEi3fJOefBSBPJ9kxpQ7az5ogoq7pCHEdfqoSgtTRZyeSruhVDKG1CVRRJaDR5QxgB+7k31UecKmFBpjPd4oH3UmkLRhAXZQSG/qgEvLquso2tAbyUO3wtRnDUCxg+fuptCgUtMAOACpubVvKFh5RYsuI8lYaCqPKIKKoNb5lUaHVCVALQAAjFKlFppHA3xhRry04v6Ir8KEcog6LxYBJ9kAFpm8sZubyFTI5Gt3EO5rhEUArJUiG5pJ/dKHqjImqEZtUFZ+FAQVEKNcrLkFNwVHFS0JQE0gco2uz1pJTfwoDe8VgpIBu6KnVXuKAgFKHWh7od5QudYRGljN1CucD1W7SaMsfbm1kHqlxRgGC+BID+a64aHNcQeQgR2vJHqdHFEzBjFEuOOn8lxmHu2FhyL5HC6+phayBxlNXVXjqubHCXFxo93uPTH1RBNIlY1gcAAbyUbWFstB7SLHBS9Mxj52s/BeM+q16mOPTkEEZ9URiLnN1gs4ty1a1hEAkA8OxtuHF2sUrwZA71K62nMes7Mdp3AWSBznFHhFcUgn1K6ensRU4EYPIWWeF0AEha6j4cilqdJua1rRy7obRGfUMaX8j6rM5paLpb5tONu880SsTnEjb0QKyqyiUWxQdtv1wnaWQxTbwaBIN+yVVgj0VxnwbD0WKr2c4M/7PvksHwRm/chcQjfGGBpcQeAtvZutOo0h0D6DS1ref3c/oq0jYYtRN3tABzmt3OrFqIwaR7muYAx9XWB6rtCcQjTyg0+Fxe4dRRsYXE7PnMmraxo8Io4z1C6bdkvaEsb6DSWg2fMLNG2LtaDU9taNzt7rMhdgYJb1zhbJtXp2aszNa6m2P4+q8/q4G6DVMm02aLrrPp6+a1iUP07bZcjwHc5+iyNPaGjOmDXRlrmHG5hLhecWubLpGTNDmbXuJ4a4krT2z2nqIAzTRaOTYaksWc5HksOhc9uuY3vgxoIwQPMKyoJ2jdsYwxOaReHAhc8QbJ5GCNxcXGgATwuzrtS8dotjE7du4ZxnhBHE0doNeZQ6y4/ktSjmME8AdR2EuJDXDKcZNPqIfBTCHfjNfqtfaOnd34kaxx8IyAfMrlSacweFxOc5FLQ6MOnkfIwMIeNwy3IW+Ts2V8TxtDi9pDQLyuFHq9ZpgBA9wrApgP6Lfp+1e0iYnPmILXXmNvn7Ilbe0v2a1Oj7M0+qigO/YCdocSLrpXquAZ5mx/iLr4Dc0vomn7ZGr0HdauRhaGN5cG/w9l5ObSaWWUfZ5GDw52u3fqjLl759tmVm3yx/JaNNJHsNxvc/zHC0Q9nR4ErsdbFfqt0Ok0ELDlhP/P8AqjTkObq5t4jcA4HwWP6eS0RaaaKMO1UjGy8guNY+nutEro2bn6cta9pxRu046c67R75X+MANGOmCg6T9RqotLetmbMzfjuwMGvYeq6TX6Wfs77uidriPF7+q83DqJ5ozFqL2g7hYrPC6WiexukbGAIjRGTdZ9UAaiDU7YTAMAm6F1nrhYS7URvkExLyT4do4813I2TNiOyfeCOAwIHdnExuklY5p5G5pF2iY4L5NbR7tsm3p93/RJhdqyTuhmd7RrthwY8scQAD1XQ0un07rqRv1/qi486NZrYwGvbK5l0S2MV/BVqb1MAMWH9Q7nld/7D3sBqF7BR6ErL9gii3W2neZsIONFAQWxah7C0izmgFtj0Wna7bpyzzNPJS9RA1kxc94LPI4/NOOr0Ucf+XYzdealvCDRN2UdLGZe4dK1uXGIF1Dm/ZYmapvf1EyRosYIWrs/wDaiUA6bV6YmKRpjcXP2iifbyStZFA+UTaEtY0Zpp38ev1RK3QN08h+9ic0nq7A/itEPZz37jDNA1pcSGl2f4LDptTHK3ZO5u4AAW6s9cLTDLLHMCx3gF1QRFHQyQu8QBx0tYoNNPH2hC+RhjYZGjc8EDkdV3nbpodwyQ6sC0mV7ZdJGJmeIOsWazmkFa6F0eoh1HfwiIusHdyBVrVLG/VMidGPCBe4jBv1T39mt1nYEL/sz5DGyU23djJ8vZcSPVdoMLYWakxRR+HuzEDgYAs5wiOi3SnvAHbS/oQVeq7E1swBjfHj3/kue/tl2wuZFUkfgLt17iOTVY9kpn7SdpAX9rDPQsZ/JAnUaPXQW2WN98YYefor7Oc6DWx743i7vHGCj/x2fVm53h9eLoMj2C1aLU6OabdIGB3OZfdWAdY8x6tsoB27buvdJfLG6PfG0uN1jK26owyv2taNldHWii0OnEhjjIayr5vP1TBlOo0s2oDS4PyLp39UvUMh753dttnUA3ik2fsIaLUb2SEgkN+A/wA0EzRpi37sv38jIukwZh9nDvDE8e//AGmlzGstuE2RrDAHs0jmuoH4iU3TaE6iIl2nfzXBUGGLUapziYX4rIDQf0Th2lr2yhsjn1Yv7sD9EpzNTopfu9NK0EdWn9R6Im/adTIHOieOvwoN7dezaBKHFx9AEiSaN8lNcOTi8qHRyPAcWP8ADn4Shdodo7xpLXc8KBM0rGHwseHVzWFGTvLd8xLnXQIHRCdHqpHWS8s4/wBNGWEt2MicRd2LKaL1cZx3bSSbsDNLG+F8DWvnhkDHZy0i1vMvdmWQuBoXXHAWXU9tDXwiD7IRsFd4JLr5V6Jozd/KH/dksj6bgup9tbGyp31nF0Filk040QaIQZNoyHn+C1z9jyz6USSb6D9td2fJNMU7StkjJbGfzQQ9nl7vBEXURdWVsbMe+7tjaa7w+fK6WlhfpQZKPizkVwmmOYNO2Mhr27TxRsLTpNAXyCQxkNs0TYFUr1c0RlD5ADkmt1Jre12shbG2AbQB+P8AoqD1OqbQa+656LnP7l+nDw07yfPKnaGuhftDYBfpJfmshe4No+A+R6INemmcxtAOr2RzSl0bra/6Lm/aXsNCUD6I3auTuie8DuMUEAT6veDEA/yyPJc4Oa14jcxx3eQXQfEXRd8LDiAePNc0h/8AqF2RxhSDSzbGfhIb5K5Dpq3NFO/5f1WMzTPOXGvZWIwck2twE47z8bS3928p4fGRTTn3WdrI2us1fuhLmRm2keXKo1uD4Yy6iPkkHVeGyTZ9As8vacsrTHWPl/JY3TSXVGvZQaZJGyuy4c9UTZw1my8eixUeSoHG6QPdICeVC6xyErBTWtaUVAaHIU/NC5rt5DQSPZOjidXB+iBTiNpHVCC5/hINeoTjFcmQaS3v7s0ECpImxZsX7pLPHLZ49UcrzJylNcQa8kGnaBI02KrzRaosFFrmnpg2s5kNJJcSgMuVByC1LQWTlS1W5UXILdwhJQufQQGQlSrBkjzQk+qAklWGoq7VnhUAipQUKrkWj0zXd7e017JRaLT4pyxFBqB4neE2lMLQMghG+Uuc4+ZSybQDduNA8KWQVdAKrRqCLjSISeEcpdoqCKgfZ4K02HMHokNATQAgW5wDqVzEOipX3YJtVIAAgqIAk7se+EeoiLRYaavlZw4vN/JbBN3se0kceaDMAXNAAJpQgtGQR7q9/dSUOpCbKBIwWpVZjnhBR8imPGwYVuACgUqtWcqVSQA/IVMBVnlW1aFAm8pjwK+aW80UTjhAQ+EKP4UGWhU84QA1VYVsNIHikFONqmdVQTGtwVKqwFRwrBoq3C1FLHqCrulbkslBFFVqWtNLtQKvVXaIu6C6LJGSw0Gi91rmg5TopTFYFH3RAsG1jh/tKAYCOwST5oSMoiBWfhQ7spm0d3u6ohSIC1CFVkIL6qwqq8ogEAkYTPwoaBRdKQB1V0roKHCCtqKOMPdXp5KjxaZG08i7RHR1rmx+BvLSDjHRSLUvi07Hu3Ub/F5FYGyPn1Ac43uIsdF2X6dj+yxiixjyKQ1h1es+3QlrbGzHN3/dLX2TJFLB9nfQduIsi+AP5Lihzo9zQOeUUMz4XbmuINk4KI0zN+zahrWnDXjIx6qtXMZi0AnF9UuaQvAJNm+SlBwu7RDGsFgE59l3dIyKJ0DmkHwAkBtZpefc6juBNrRBrZIXtAduHPis1jhB2u0Xwz6VsTGt3B4dx0ooOz9OyTRsfi6J+H1S5nxxVK124/DThhN7ImidthLyBR4B80CNcdjtvSlzpA0MvH0W7tcSN15YxoMVinHngWuc8h25pJwaCBXVRGInDLxTehvoheWf/GS4+q1qqHxs/wCQtHI2tQwt4sJmmgc+VokFAmhR62r1A7jWPiPwtIonJ4WaNULu5lZI059MdEntDV944bSWkc0euUV7NjgbBHVZ5Gd41znCvGapTEbOyZGxa/u9oNDn5hdnXxta7TysIaXk7qFcV9Vx9MGabWNkZTi8hh3C6Fj+S6HaMeo1DIu4s1uunVXClij1rHxRRGt4lFiz7I2azTwz6bc1tiIWK9D6Jj9SINLpGzsY57YwKe3dmha5j4dZPrPtEcDC3O1tgNrPS/VYqPWajXaUAMn0cRk5G4Amvel5cdi62d7tW1zmNA30COnz9F6rRaE9oynU66MRUO7AjqvPjOclbOzomvkeySNoa5hAaAKJsYQyvEExAN76u8iy4kWT1Rxdo6Iyghwsf7D/ACXv5Oyez49JqpdTo9O1pjJ3d00kAA30Xz/U6HRaueRnZZL3hxsABtZ9QPIq6Y2zdpQvhGxodgDy/RZo9MO05/i27W9RfX+quHsORsVTGVrvLeEsaDtHSSbmNe0kViQfoVqU+FazRTRasxREuojjHT3WSVmoil2vc4V03JrNdqYdaX6oC8DxW7OPVDPqTPq3TANLQQarHHktM1v0+tjbF3crqsAWbPCVEYtO4ubJdisNIQt1WkmZtkEbCByxlFLdKwYjDXj/AHBMTBO08zn0dfKPr/NGNDtFv7Rk/wDQ/wA1RniebD6PoCs82oO4APP5oNrNFYLotU6SuRtI/VJbqdRFqO73P2gkfGkxyThzXMe4AcgOwfdW4kv3k+JMHRj1o1T9jW7SBfK0S6zwBxBjbfQ2uTDKIXl1AGq4VxTOMfdvO4Vy7JVxdeg0na0LYWhsrnO8sjr7LsR9sd5E0SQbgAK3Pv8AReBlLo3ARuIHoaTPtmojjA7+SiP3yphr1evn7xrnQ6VtmuCB19lytH2jq4HHfpDkf/rBcqPteWLBlL/R5JW7T6+Ke+9LWV+40phroP7S7Sld93FK1t9NR0WzT6pzotmoaRIernbiua90MDN0c8hzwSa/gjj7RhZGHvLSfVpKB08AOoG9/gcLyL81mn7FkeQdIQRwdoDf19lpOs0+raPGAaobWkJUXaGricWNYwtq7N3f1QV/hGr2bpIfC3xOJcDQ+qGOB/fBkTyGWBjA+iMdszwucwlr2uG077OD80l+o78kxuLP/wCXbURtm7L27Xtm8XJ8NfqnRNlj2gkloGTa4h1uohcR30j+njcStmm7Se/SvY4tLt3NGxx1Qx1Y+1G6Zhu3AnzK7Jn0Wr0EbmljX7r+A9L9F4uM0Nr3EjnOVqBcNOWx6iYEAloDyMomPX6aTtJmnmGnikk0wbyJg0Vm8fVeb1Wl1T55NR3j2NDyXNDvM+6Pszttmi0xh1WumbI/BaS5w5Pl7pOp7YjLzHvb3TybdtN0OFcRcU0O9rXRtAGHmuT5lTVR6CStk7W+0JVRx6PXFrmzPb0OzFnnySo4XiXY2MPG27dVplCH9nP3AwP3NvoNuPqi/wAJ1bT3jXuHXBA/Vb2aYNc4ySyta0WacmSROfpydNLK80MF1KyYOc2TUxnuzvJGL3rUNTLEzuy5/eXfxdFguTvnNmJa4OIwUzRQTzzF0peSG18Xsg9B9pdPA3dK4kG6JJUbqIC0Ne1pLepFrjaXQatn3mplnYaPhEttv2XUhfp9PA10hDi695e26AKAzBLqnbYZHNHogc3W6F/+tKWjOH16ea0s7W7PDdrJGtPm2Mg/wVO1mjly6XcD5tP8lkI1HaZkjAEO83yX/wBEGl1chAHc0a/f9VoZP2Y3Dnjbzfdnn6LmS66CSYs0Tg44rwkfy6oOs3USNY5zmmgLI3Insdq9PcR2mgceqzaHSyahpdqXyMAqw12COvmunLpo9PHG6KR/dkZz9FmjFBLJA0xSNJzyXJunkiiBY6JpHN0gAkl1AbAxsl3l3N/NWI9Uxl6qBkbrwG1x9T6qA5+yI9RpgYnt3SNcAO768LkaX9k+1WSTAw1G4/HvbgZrFrvxM7QeYe7gZ3LHXuDgDV56rq6gyx6Tcx799C27sXhB5aPslunjc2baXtdWWArSyDX6iLa3fsDr/wBTF+1rmdo6532mSN872vJOAT5p+l12rhiLC7Bddlxv+Kar1Wk7J0jjHb4+8adxHc+vmtmu0+nEIja5ttDvwea8RotbrI+0iBqp3EgDa6QkdPVbdbqu1e8BbZY7kl/9VRXaGkZ8TXg7ScbVengYWMDmNyOaHkuVqZXNcA7USmR1+EuJF9U1najYog2R4aQALo2rB2u0Ow+6jbK1jDnb8AHmvNarVxulcXNDSenPRddn7Ty6hndgxPAO7xNd+pWPUaRswLhCzcfIBVHKDWzm2ur5JjY2wEOe+2joQmgM0pIla1nyv+CXN3OoaQyR3ywgGXWGtrAdvo6kEGlkndbnFrRz1TxFGIQCAcDJGVk1M72adzI3Fl3lpo8KRNM1Wk2EtjfdDoKWaNroyd5KyRTTjBmkf6ucSmukcRkrcNXO6ydqzEu6k/VOLhsPUpJ3ngBVQuDWixV+yoSAjjKIsAFuJViMUHNFgoKALuiYIhVmvomRtJwWgeyJ0YH4nIrOWD+wqDSOqPaD+IqmtcX0Appg2TNZ4S0EhG7XMAwz80QiiDSX/EPRZA5rpi0tbts9E0wx2p3g02vmszjZyjlmLJBGyOPaRzWVndIb4ATQx1AJZHVCX45U3ChlNEKFwoKi6uqEvsILtS1QVONcKriyEJCsOwpaGAcLCoNRlUs0QNChUtQ1XKiqtUTYwqNKmmii4l+aihyVYb6lDEIFJdFMrPKmBwhhZBAyqtG47hVD5IKRqJaLNKg0FFfRFDZTGEkoFbXbT0QPLtrVne/caRl+4ZQhjbuygoU0UgYTGbN/VG5oOQSlOe4miAB6IGZc/cmbzYH6pW6g0BFZ5UUx9FmfJJy5GXF4o49lbQAmBXdkKFNe+m8D6JBfZ6IBPKtqFythJVBStohVXCN53KNokICDaYEpxynvO1gA9VmPxIBcaVu8SF4TAAEC9tFEHYIUcULBdqVYNrbNqPO1Gw0lzdFFC59hBypSsIBUUUWmkUtUojIlYCAYKLcgMBV1VblYOUSh6pzT4KSj6K22EBkKqUyqN+RREtWCgyrCA7UtUogu1CbIVKNyUBO4pdDQxhxdZ/vC5xsmhldAExwWAb3eXohSoYSyQuvgLRJq3CEsAHB6LdJGxmgLgRuo4Bz1XKEg2u3WDXVGCC62pfVW7OQhz5FFG0XfsptVCyCPRFG3Bsge6AoWB76VObsefQotMwiezx5rRJTyQGk9MIC08zZgWkEdcIS3uZt7c7SDlKDAwbmCxxYym7w0V+J2COqDoO1bZNFESDZDuB6rm6hga+J+c2VfckxuJoADFpkOnOp00gwS0NrKCtPoe/aXOdQJ6FHFpIGPIuS6vkKSPbpWtaQTTRe3OVCdM4bgM8c/1Qb9J2SdNqvtLngs6AHOK9PRY+1A3Ua2ctsbQOf+IW4al0+mZGNwF8kY6pTtEWQ6qQUS5mNpJugUHNJvThvkAEl26g3HmhZLta+z4hVjqE6B+6Tc403bVnAtWDXpdWyOVjnB3hIOB6rus7YhvTkMf8WbA8/deYbCXvf924gNvgrpaNph0LnRPax7Wkmzkc0s1B9p9pu1Wsa1rQGtc/kZ/j6LoGODUHSxvMgLoW3tryJXHd2pr4nREauOnA3hv8kT+0XukZNPJvcG14QLIXOxX0LVtDtMIm3e/dn2XDP3xa9mO7O/PonP7c0ToN5kp26qJaDVe65OiDWXtILXtLbBvkrWK6Wo1u+ENe3FHgLngMfhl0edykmja942lri3inFOPZ88kYL22wD4KNlZsHT0nY8M2lDw94ea5IrgeixdudmjRTsc11gtAyfU+nomxsZLpvsun0s0U2G7pGnbY5PXGFtadHpRerjIB4JNfqPVIlec1D4da3aO8DueleS50+idlocKaOpXYnl0f2p507HWKODfQeqyySPkkfztxyFuVMc7SQxNeQ8v+VJk2h7wju3f+xWoRQkOIAcRzR4SmTPY6gHDHULWmM/2d8TeWlDsfRd4cZWxurdJHRlbu8jVqhNM1rhTqI52qazjm/a3HcwgYNcJTnu3XhNmglkkLi08k8K26R7xVfW1qUwmu8VOlcH8DlP+wTN+Ft+1lRkR3eNjm/8AIUlqWFGc0MBNZNvG2kx8BNbWkjzFrRpJI9LI3cxzr/dzWOqajnys2u3fNTvBXVd+TUxTAAQTHH7v9Vm1T4omj7mQZ8lNCo5JHQjDUbdQWNAePonaGeVkLXEOLQDZDfVapJ26qGmhziOaRorvY3RtkaHWGgZWPSdoOdMQ5o+HoP6rbG2MOBcRYwReUL445zTWlpH7yDFrITLI5zSABnPsuj2C1jGu37uW8e5WGHSyQvcJC0At25RvjdF3eyjZztyg9C2bTNleXCXnpSzw9o6eN8rGtlzI45A/mkanS/5CN7Yy5xaCQ2yeiV9gfExkzYnN8IJFG7KDUdWHSZHTyWrV6R0+leWEAUT4j0pc77Q3VNoSNaQfxEBdbsnVyQN2TPuMtLTQGQT5oOXodI2DcXkkmuCurN2JpNboHyb5hIA0jIrJz0TNY5v2rRv0oPdl/jaMkCxz5dU/U6jRnWaVuxzCd+5zzQuvdPJl4yTswM1bi92I3Frdp6euOV0NNpoGEm5PLoux2nHLMCY2l42gN2i7FrGdPKyLLSDu4ITyGCbRxmTeC7kHJXT0m/RATeEtIBrr/eVXevZG0FriLzQ6LUJPtHdMo7KzY9MJot/acEtbmybqrAFfxWh/3jai5v8AEtOsZoY+zWtYzfL3bb2OvOL6rNopvszyGtc4kX4Bauh3+Fz9omOYvja0vBoEg4x5Iu1uxfsOmhl32Hh558q9Ecmq1DNOIQ/YB+80Lp6GQavsSWOZ7XuijdtzXN8Vypo8LJsa6xuTopQ9oaAVt1kBArbWTysBidGb7xg+aCy6SCTuhtLSN3raKDtCPSOJ2vJquB/NUZ9U0UJAOtED+SzF7dju8ILqOLzaDsaZ7u0i+ZtNDaNHH98Jv+KO08UrJmgsFDwDOD6lec0+sm005MJMZBBaS0c/NeoZ2hr+1NIzSyyOcHNFucwBuM8geilHR7NZptXoTOzvg4u4NVwP5pmqii+0BhL9u2+l3a85JHrezpDGyZmxx3ktFgdOSPRcTWMk1EYEsrJZQfiacbfLCg+my6iGGNkTQ8tyM1aVND2dqYRFIdUN4yW7fdeM0f7RarsvRCBj5A6jlsbSOSevulN/arth+oaX6wmIk2O6Zfp0QdzXwdl6HUAA6wjbedvmQg7W/Z/R6lrZdPJOCKae8cPXyC4Wp7c1+tftl1IMdVTmNGBkcBO36WaOjDICDdnA/ipIGdpa4aX/ACRaS9rgLrGRf6rG3RHVMbLuA+ax6mKM+EyRvz+FyV3TW7drTQ69FqQdR3ZUjmint+v9FmkgGncRISa/dRN1kzYwyOUcAEAA8Jb2umNyZv5LQczWQxjwNf8AMBU7tGQOMjWsz5j+qymONnwtKtjXN8ZHhQHJK7Wm3gD/AIoQ8RNMbbs4z6IZJg40LHujY0FvBvzUD2Nc+McJE8NRmynDvAymgn2CRNDK+M7hX/IUpGWNh2vr2WmgR1WcMEeHEX7pjWl5xlbgMRjmyhLTeKT26Z/d7tv8VnkmdB8TXi/RFhnc7hk/RLLNrto4Hmq79szfjAv96gmMazux97GfZyKCiPJDsc53RDJuvBv2VtvblwB9UAd04HkKRBwlHCa1hGS5v1STKGSfGPqo0bqbABPW0jDWblcsgfkuHzKQ4FwoZCBoIc0uzgrE5+55C0NYWt9FmiY4SWWmq8kSiAs0rLQMKnEtl61aha5xJo5RELQhLaRbD5ISPLPsihtUTapwI6FUAfJVUtS1KUpBbTlQ8KD0RAKVCyqpPDR6ID8RUagQ21eyldqw60aLIRBWRZwqojkIgizFpe1GH9FCaQCWULQEI2vDiRYVOroUagQqVqkEUq1FAUEpRUXIS5AYG1LJt1JuXJe0B12Pqgm2q9UR4REghqpwwihaco7SxYKsoAkdgpbeSmEWqIAIQQjCpoymVYQ1RQUTajTRV0oa8wgtzrCV1TBwVQGUC3hWExwB8kLQglWia2gVKroqDgDypVhbztJVXuRSixYSmkqKMC0W1C3BymeyDMoootNLUUURlFFFEEVqlaAgrtAr6Igtym5AogO1LQ2paIIqwhRBBCiBpqEoRnCB0It9+qdLO/DW88pUDg00fNXI4B1jypCtJ1crmbCfyCX3ZeNxP5LOS4kHP1T2lxi5PB6oyScEjyVWqJybUtGpBtOULjlQFUcoYfHJScxzi8d2aB5AF5WIWtujie6eNzSdlZ96RK6kUehdoCxsbWP7277wnFeSyanRgRd9Gdz7yQLwu7p4tD2kDDpu7Y9viO2Lpx6ea40Jk02jLZgXU1wsm8ojnvklMWwg8HotGlkdp4i70HOEsTNeXHbhVPM10JaOcIgzG7VB7iTl3QWozSVHyefJKg1BihIzzfKjNU8Ns7uf3kGzS6gMjfG8jDDts14uiCLW6o6gRlxMRcBW0cHnNLDEx80jfERZx1WuFrtPr4mPJLS9v8QilaqOBv2gsaA/d+9fVVBA+emRWWBtu2tvxJ+v7p0kwjDQ4vPDa6q+z9dD2bbXAPLhuJ4omsceilHe7L0Ub+7ik07nSu8MmSDtJ8unRdDX/s7FsazSNdB3gLX+Evvy5PuunBppGdmjteOEEShzQ0EAir6/+Pkscfbsun1DBPpC8TOAYXS3Xn09VEeW1nYIgFP1W7YSKLK/VHpOzdHM0GSdjSzw5PkPdeimfENYZtTCwxyOc4NcA4f3kLj9o6zRd4+CCCNrnZG1tdfb0TAqTsyJzf8AUHPl/VQSDRtaywW3Wccrn6husDQWPkIuvjr9Vmkmllh8ZdYzl1q409dp5YRpopmMD3GySH8UUybUanZ3kerEdZrYDyvHQ6x8cAj7+RhzQBOVu0/aGoezuhC6TAFmTy91mwek03aOoicJJAZyDyABf0C6naB0XaMTWiJuHXiUnz/mvMRzXBskeYXHoLNfRbRqDDJTW3YvBpZoz6rTN0k8rmRmttdfJY2Pc8fCR5pmv1s00QqIjc4D/U9EnTMmAO9pG7A8VqxMP00AcyfafFY4z1QyQOjn8YPw9RXVU3vtOJntBNkYDq6rpRj7VJ963bQ6+Ja0xyGaRjh3vdFpGevRDJI/dsa/aB6ArdKyXTwlr2kYr4ly3PjDyXvon0tTUG9sjWipd/s0YVNlexuQSqY8Ana4uB+VJhljDPEB9FqUXBrRZtn/ANkU0kTjZh6/vFBpZ9ISbDP/AF/onRu0Lx4tSB//AIiUpYGOaPZtbD6fEpHALc50TgeRdoxN2dA8H7S05v8A0inT9raF0QETg8gZ8JFfkomEMkkZLQNNHouof8Nmb/mDESDi5a/VeemmfM4ujsA8U5ZQ2Vx8T3fM2hj0UvdRxmDT1t4wbwUmJzdJY3AOd5mlyma50LcguPHxImCXWnvCXNrpd/3wtI3Sl7Xl7I3PDvFuAwLWf7TKDfegdKoLp9mtcdG+Fzdx30CT5AJj9Ho4P9eRgvi4rQcwa06mmOhJJ/HfHrx0W7TaeEipu0oWub+F1A/xW/RN0VbYYYpXuBDR3e2zfqFh7Si7jVHvdDHE93ABaeg8kDHdqGN4hjaJWttu5rvL5LY3tiJ0TY5NMHmhnvar04XDh0mohl+0SR7YDm9wODxj5hdfQS6GWNzGtjkfuIJMeQayMhBmbpITFvjphuubWGLtLUsa0d5ua02RQz+S7B0UpioOLRu6f9rmQRwaQx98WkbgDbL6oNGl7Zklm2MbtNgcg8/JM1o18rmvPeEAmvuvNKlhiGrZqdO1ojLgfC3bxS7U2pEWkjlc227QefZZxlk0PauoY1sM0Ti5vhBOMAeVLqaiDUTMDmRSGjWGErA/tLQmDYIo+/cAQdufrXug0/afaWmad0Urmk//ANx1TBu0HZU2seO91RYKssMfOeOeq9F/gejg0e6xv2t6n+a8hD2v3kwa2R8crsNaHHLugtH9t7Yh1VzicxWedRY+lp8ajXrCYpnsY8NAJr6rNpjqA0vZPcl1hgOEvV6tk5F+F1C+uUzTbYrcyQuHHFIuNJ1MjoHd+d0m08+E30wlaPtTUwNmaHbWUPCQM89aV/4noYWufNtcQ04LSf0XOm7R0+skfLA0MYwWWgUDj29EMdKTWDVNaDTSc8oZuzHvh71shIocMXM7xura0Qu2OrotLNTq9M1sTzI5tdZP0WmDI2NMv3jCccnCw9oHTQvJaxtgj8fouxNGSA5rfRcDU6KWZ5Pzz7IMzpxKRtZR6G7paf8AGNfoodsUx4A+BvT5LBLFNA7btNeYNKbw5lOcSfVB1IO0dXrWffT1ZzbR7+SyzxSwPAjlsEdGrA2VzH017gL6GkU0k7nDa57hX71K4DdNqHmiXH/xUaJnGgHWf9qqCRzfjB+ZWsz7G94I7r1pMAsiJA3Xu9k9upkZ4HA1znCPTfeASuFX05S5ntkeKAGFnBbtLHK7ZFh3NjP5IhppIW7ZXlw9W0kHWMindDH8Y/EMFU/VyRu3zOc5vPidfutyCOIY+om04+WUXeTgZv8A9Ul2vhe4PjYLb5Y5+Sh1pePg/wDspQwSEnK1sa10IBI6rmsc4nj800ueBQJ+qDQ7TM3XuCLDW0HgeqxDvnH4nf8AsnM08h+JxA+qg0skcz/5h9Ao+UyjaZm/kkGIXRl/JBJpS0bhIfopAGoY0H4gfVLZK6MW1DIHACyT6qMcNuQtwaWdoytbRHh+X8kvUyCdoscHzVBoe2qH0RjZVUPopRkjYxw2kfmoGlkpaAdoIrCI+GThPBDhwpoNoYW9L90Ji8V/hU7vbm1T56YW1+aaESvkFBoP0WZ4IFlptanTgfgv5q4iyVwD2gD1FqtMBLngAWB7Jw3MZz08lsdBH3jthFejaWeSB5dTSgqMOfgnB9EEngtGC6EjdePVLmO5pIQKPjKrvHtwOB6KozTsproy7IPKLhe9zuv5IXBzBuF3xwiMTh1V2W85Qwk73c39FYBHKZ3g8lMOU1A7QUJaFC6iQhLk0XQblXuQXaoohm9CcZSyUV20BGovdaNrcn2S2jKaXBoCNIG0VHnChcKtKLrKIttWrdVKgB5oiAeqDOBTsJgFqFoHCJuEaiixVVJm4JLrsoIaUFISCoAUFuQUrIKgaUBMfaFzc2rEZYiq2oAaUwFK4JV2iidlQqxkIUFEIHNyE2lC1ALVHK+FSCEIdqIOtRxwgFUVAbJUKCkTcIUXCAnHCS8eIJtpcgwFKsUXeGksYU3ZpQ4UUQO4prcBJZhEZECVFFFppaiiiIiiiiCKKKIVFYOVSg5RBKKKIJSlK1EEARcIVQsmkBXZVE7eOvmiLSAqrGURcY3ZJIPorcTfP1QXRwmDhEWCSOArL3gUCq3gKbgUMAHEnKtWW9fNG1lhAAV0pVFRBFu08gjDS3ddcdOFhT4mybm921zr/dFoVu7E1Uj9e/Y4sPdH4SR1C7jezDP+zsb5Nm/xHcOT8XJpcz9nNXDp5pDO1zCWmt2PJV2nNq4GhjH1HvAA2g9PZExz5YTppHRnaR5hYnOJeW3i1onc51Oe4ElLJDY7HPogWd2w5Rtox0b56IWu8QB65ULS6TaB0tUwcby1jNpILTYKYx00usZIXC2vaQCSlPi2Shjh1ApG7TP3gsaav1QdL7F9omtxALiSdq6ug/ZAathMko2k20h3i6Y+FcTSRFs4MhAHqa6L0mh7R00Te67xtgZ8Q9B5qVK7p1k2l7Dl0rxGYWxP7vaDYcbPt1K5X7OapnaGvGj1EETy2SNjHuZZG4+Z+S5et1T9XAYYXWY/vDgHAHp7rNpex59Q2LVENDnm2udYog15LLL1P7adnajsc6eZronRl0nhsnFtAxQ814+SVmqnZLsDXhteEUP7yus4/YnBuvnikYcAMcMV9PRZn6Jj5/tWmdHsOQA4k5/7VHP+1v08VPAeC7rlNm00MrXjTbgasd5X6LpQ6OBxMWoDQfiAc4hI+yu0OqL2DwGmjbZ8j1Vac+LswdyHykF2T4eP4IoNC7vt0crwR03YXSm7RjjDmSFwJFDhYGSSueXR3V3woaedPOHgue11eZJWrTzBzy47iarKzMZNKcuHzQtH2T48Ws2LGyfY9rWBoG1wINLVo42OFyCwK4WTTzQ6geAgmr5R96+OYR06nkDAwoHnUxRySBsLXs3Z7xoPstR2dps3aIdy9po2NoI+V+YSdKXwyvpwLXHIbnzWLtXQwNga+HY124DLz5FAztLRzMgc+SZ1+TXmuF550O47t7iR5lOdJKdRtkeHNsWAtUToHu2bHXdfX5rWIRHHO6BzwIgIwL5s2qnkhZBTu830LqqWjUxQii1zABe63LvafWaSPsyNgtzgxvwkHoPVB5CENa80XcdV0IZtLqHBrYi2/wDaAt88eg1Mo7/a2hje/b+qqDVwaDLrwK8OfXqVYhX+FaeQgjdZ86/ktkX7NCWMlhjGBz/0uZr+2YdRKK3gf7gB5eqS7UwARvL2u2jhrhaYN2o7Jk0jizcw15H+iTFoi2y/YfZYna6GR+IpSBiwP6radutbTGOFH8X9+qYMjqhd97FE4Dmm2jGohcNsTXsPoAAiLQx33tEeiXN3DiNgo+pVZaNPJJDOx3eP280Hc4XU10mn1kY2CRrgfQYz/NcfTSu0+ojkMrBGBkWPJenmnZrYQ7SyNsOo2Qf5+YQeRbNqNHM0OnkBBABjecHlaP8AFNQ+cMlqaiPFLbnZ9bT26l3fBmokDhYvgKtRJphIXR0euDf6oJqdfNJEI3bWxjFMsLHDru4nEkYLY22HAYJPn/BdzsyeCcPY9jjgenn6rFqdPpRqpNgDZi4loLjdX5X7oN0Ovl1LCYTQBzvv9E3ZDqoC0xNBaC69otcGSB8Lt8opxwtcXaZ1DNmoLq6bgG5Qd/S6GLU9nd0LDmNcA7F2SeqxyS92w6PUkuaPA0syfD7+wWrsntDVR6V+n05eYSKO1gIo3efmVmcJtPqnyMDvE4k02/75Rlz5WuZKAAzbVtNeIDot2hl8RD3PeK4eb8lm1GraZCDe484HKzWRlpCNSO/qtPprErY+7e1wcCwAZC0aTtBsgMcsLHgUNzm2f4rycksh8W8eHNI9Hqu8lcLI9wPVFdvWzRCV2yFg/wDEeayaXWTgmNrYj+LxArM2DvdRZezJPJpa3aSZkW7TPZ8VGjf6KYla36KHTNM+tBe2stjoi/Y+gSGN0WpefssTowaFFoAPvS70rJJdAxmqY54Ls0K81hk7F0khhMbGMs53vd5pia4Wti+wStlL3ty7wxmh/eVvi1LtVpWOia0kNAuQZXrdGdHptM6ERlzwGtGw3x80vTTlmoeHnZGXuIDsY6KjjQRavW2d0bIx+6SDf9lHqP2enMD5tNqPCAXVI83QGeAupFLoopC/UTQtjqhukAz9VkDezoO0Dp49Rpw3Arvr5r1QeQ1LZodQ6Ofu3DFbbPT1TeztNptTqS3UB4jH/wCnV9fNen7R7YGnc/s/RtllNFpMLQ9tuGM89VymzajQtc7URTAy5A7vOPf3QrNL2BJJI52lMQivw958XzoeSGLsxkgPdk/+X/S0Ay6qQaoyNjiZ4SJPCf7yg1cuhe0dxQdefF0+qIvUdhS6ePvN0RFE8np8kmCTSd25k0RJFDDRX5rGzWyxjZLKAPKgFZHetLmva0c7nHAQP+0wveY2Ne1oNYAHCWRHJ4Y9wdzbkrRubptRvlkY9m4m2H0TtTp+ztcQ+GIuIwfEf0PqiufLppYnGORze+HL2k2fmqbC5zakkc73Nq2ad7fFt2jyPKt13khNBx6drTTWtIPmFqigaTRYz5BJimEebs+iIaxxdgO+gQNlijjqgVnkoGwShmlkeRh30Q94b2EG/ZBq0+13N2tJJb5bVyJI3k20gJkcMzhlzSEG+RrT4wTasSGRhBa36JUcdMAJF+6JjQ12SPqilSxbuaA9EkR0tksgHhB+iz7xm00VZa2mht+qFoeMnalvk8dgoy6m5I5RAuf4stb9EbNzzgNAQNY14u2/VWbYwbCPllA18UrfxCvcqbY2x7ngkjySWPmcfEceypxbdOIPzRVmaIHETT7tCXLOC07GBp9BSMtYRgfmkhvi+EoFt78neJMHoSVpjlc3LgClSTFg2i6Hos4lc49fogfqpA9rsUfT3SWuttFTbZspbscLUBOa1psWijduJsuSgCUVtaPVA3k1ZSnnu3ZyEJcQbCl7/j49cJSALt3ApE0O6EJrRGOo+qj5Wt4Ky1hLmoDfomF4ObQFwtDFM5z+Sp7q4R1uwhMaGFiymBgPHPqiApRnxGuUFhjgM0hd4seWUMrpd3Br2Txt2Di/dFIJIFIRg2muAQUiqrrZVZ8z9VZBUAQCSQLVh59EbhhCAEFWSi6K6SnOokIC+isA9KQB6IyUMIC2H0VcdAh7wnz+iBxcUUx776BAHHjCGyUbQgGQEURWUsHOU9zgAEss3ZCgJrjWFAVQOxQKAgUWT5IQr3bVYKIQ2ERNoSwlUCBSpzjSslDdoBBdZqkeT5KuOFLKCUiadwylEu9fooHUEBucQ6grfloSbtyd0ClVnIoqiSU1/KBRVhTYD1KoAowgSoootNLUVKILUVK0EUUURKig5UURBKIVEB2FLHmgUQHY81cdbxlCxu40oAAUD37C2g4E+hQSCo21zSGMeP5hHKKCJSmCzlMsE1aWCrAo2ghVg+ZUKEhEMc7wgBMiJ28JHACYyShSCWS8gq6PkqsWSfJU0SPdTbq/NAS26LUHTzxl8RczJu6HCqOAMAMlcdRavSjvJyCLjDiM8fRSitRqGmnQx7Txh1rf2s4v04cx+5oeDYz0K5s7WP1AEVbdnQVm11tS1p0wjYARflXmojhhjpgXF2G8muFD4W48Q9E18Em+ZrHFgAFgHBwtmgjg17o9AzbHM5tbw2zYFn+HmmjmvYe8Y4A1tz6LRpmB+pJ5Gzn5r0Ou7E+x6LxbS4Mab2AXmvNYP2e0DpXyGQCqPIB8ldVztW9je0TTQ9oc3g+gTxq27mgaY1fO4/yQ9osjHaL2xhvhLXGm1igtEOr0jYwwxsL/AD2/0TUOayF5a5xDOuSkRu07J5CWAGyAS/4hfKk53sutoTYIop2Nw0lraNtUtSuv2Xo4CwSOcGOmaY3AngE+/oulqJIuztLDAxomb4trw6tubvrfP5LmRTMADQBhNlma6MBw+EHlZ0c3tGAapu50gebJDQOLI8kuDvtNBQkpo4btCN8jHvpho2eAtMGq00LQJ2Nd/wAm3+iuhupZ3uuDw7Yzuq3VYu+LTdpmMeC5m4EuHFIGytkk7rYONy36oDRsETGDnbjHKqPP9saOP7RuYcDOM9AkaV7hYawkADIXo3CEaUd5AxxcCLIBpI0nZ0Ej3OGoDRztEaDmxvcZKa7N8VaueIaoAE0Rml0NRpWskLdOxr3D8QAabS5TpnTh0cgA21hhHVSrHJ0jDpJdu7IFURR5taHa8DUbHNF2BuLvh9Up0mjOvO/VUTX/AMZPkkazTQP1dxa0neQP9MjyUV0WSTRF8rdY2Rt3tDRj5oT2hE/T7tTCNu+gXP29Fj0eg1D5nwslc/cfOuL9Vp1OilbpxA+Brju35I8qQIELBqC8t3x/vA4PzXa7J0/ZU0jzPJDE620Hy1fPqF58t1bdMxro3RtBzTwfNKGoihkYHO3SA8Uf4rSOx2t2Y69QNLE+UF52mNpdjdj8lxnT6rSVGS4OA+AsAPktkX7QzQuf92/a01/qn+SAa2HXTGV8Ld5J5yfPmkCJJZtU/wD0Hmh0H9Et7dYfFK2RzCee7oLfodWIZ3d5EKLfP1CvWRaqSFjWNc0bxgP91Yjm91FIadHRHOThPHZsYLKNtcLOP6oTp5ozIxzLeRV2PJbGaLV6TTMmlDnse0EW4Y/P1VGeXT/ZhUcLiKvcLXQ0Wi1Dml0eoLc1/pgpX2gTRbAKdxz5LZBqpdFGbhLrP79f3wg5kwkdJRBIsdER0odFuAIPstbJGyP2OYGuPzS59NPHM1wc4xnpdDj3RliMDqLXMc8eYBC7vZUkbGOY2A8k/EfRJuKONheQPCN3h6rW/uI2boZADdeFpCDFqtJAJHXHRON244xysEmmEbzTt7fMBdfV6CVkHfOmcbNUev5+i5/dl42F208fVA/s6RkT3UwHj8Xukawd7rhJG0skAIB580LGHRyW55IK0Pc2Ta+MeKumEDj3cra1gBdeHOO3H92sTtExpLjKJWjgAVXryuhHCJGXORd43DcubNp5nPLYnuA9DSDo9la92klLDM1sJc3wuoYvOfmurqXM1Xi00zI+rqIfd8LyD4HxHbJId3rlNgmmgd/qP2nycQjLfromRlxBDn9T5m8pOkZJqLDg4V6InzF0O7u9/FuJV6PUXeNvsUah7ux5QxzgHloBJqM8LnxxGCd2C0WeQuq7XyNBYJpMiq3HqubqN7jZvk9UaRz5QS5r6+QU0/aWsjaWfaKF3lrf5KmPG3aVT42g4A+iM163s/8AaGOWFseq7t9AnMgbm/QI5u1dI6Vu0RsAOB312vFxktlGE5/ikYa6oy9e/tTTwtD4nRhx5PeArmdqa3XNjOoZqtsZaD/ptIyfP5rm6IxzakwyENBOCRfFrvQdnDVR9y6QPj4DXNsUOMFGnCmk1OriDZZS0h10WBZptS/7cZAwsdYO4/Jd/TarT9o6csZpI2SNfe+gTVcceqXP+zwELg7U+Ov/ANPr9UHJ0na0+k7Qkmcwzb3MPQcfJdnVdrHWRtllhwwWG7vP5LhS6OfRTdyI+/3kBriQK/u11+z3si+71cDQKA8VO4CBOp1Eb4hHHKyNr2gubuBorHqX6aCUd1p+8aW8tkNWuxqYeyJbI1McTj5acmlxtdpIYSBDrTKw5J7stznpaJgWw6bXHc6VkJHQuv8AUeSaWQwsMJkZJG7BzXHC4rYXPf8Adyu6cYWlsLsMfIQT15RcdOIaAxlhhbzz3pXLGql0j6gBAIs0LRhrY3fHu+SF2qDXf/wzXY8x/JAbNTPJQe12etf0VSB+8AXZ9E8dox0L0rQQbIv+i36YN10Xex6dlsz0/vogxw6QgB8ljFgEVafHCzf8B/NMm7SjZE6OSENczwg3fHPRZ39oxMj3NGa6Y/RA2VrWkfdn6rPLGO8LtpDvJJb2j3mSDfq60UWubuDnx3fUm/0QGyKWQ0GO+TbWyPTGMgvdt9xSzunmeN2naQP9r6RRPnkNS7vm60Ek3NmNO8PnSjhZBDwfZLmlDXlqFrwED2xtOXuA90nUMAH3Z3e2UL5rwhZIAUCCCQQcFMlYdgp3XyT2xse4FzgB51aqaJmNs3/1KBMTD3fx5o9EQBa2i78kEcJ3f6x+ia+M1QdfqgoOJwAhMTd290gB8ikuL4/P6pfjkd1+qDY3Z5j6oZnMjaSAPqsR3sPJ+qtzi8USfqiic9r22az6pY2g4I+qEivD5KgAgJznAYCCyehRlwDaQ7grpiA10VFm4isq9wRNkaOBlNMC8NazkXSUCXtoDqnuYZBdLO9r2cktHmCmmKJcOv5KrJRtYHcyH6IxCz/9T/6qKVmlQB8itQa0DofWlTnMA4H0QZy4sFqxLfKqQ7hQCWG5QPsHqqaCx26rtU0InupqAy8OAtv5pIJDiqDyVGglxRRWSiFdVW0qbSirICBMrCo0gAkkcKhfkUTiGhUHWgloCG38Qv3RnKrwdQPogXQ8wrABxaO2eQ+iltPAH0QD4R1H1Ql3kERYCq2gIqgFd0htCSgklmq6KNeRhQHlCRlSg63K7AOSozAQOFlQOAPkVThxeE0ZalS8NCQVgKb6Q2hctAHEoQTfCIhUEBFxAGFYJrhVaoyVhARIS3jFjhS7TXD7pAuJu7gWmPwMJcTiwFDvO519T5qVUcTaDKsmyoFFMIAVWPNUDuNItiBKiiiutIoooqIrVKWgtRVatERRRRExFFFEMRRRWAhgoviPsqaCXImeE2mDwZH5ouF0WOVyOtoUc8vOUJRKFoyjJVA0qOURaukF0iaUBNG40oWlqtpAeKuzzatziY3u6g0pqK5CuOQxnAHzQ8OAPF9F0dHpG6mKVzCRsFiz7/yTRklnkkbQP0XQ7LdENHIyU1KZCRizVDr9Vm0hi7+Vmo30x1Du69fNOGjg1Gqa7dIALDcjjPKl9qzMgmj6Eu9T0Xomxsh7MhklH3m87t2cWUG6OGbc/cbbXhRdoSwy75YhJvPO6qqlGWVmj/xHVTvhsNbtvYQ0cevstHYnYztT+0MEMAeJAXi2ODT8J6/JYezpwNZK0j4iwYXooNRJoZBqWBpLOAfXH6qaab+17pNHpxAPijhY115Nh1Gz1XntD2l9nhdt2Al3kfRdPtjtabVwPc5jAaAwD5+64bWUzxc30V0Zmff6uR7ySXNz+S0NhhjO45PORaXJpWsc82cC+VUEzYmmgSU0a43N1Tu7oAD90V/fC0aeIafcDfJ5XOOqY4EvDv8AxC3R6tssTGkGg0VQUoZDOBNkivZanygihVOxwucB98K4sLrxQXpucEG1MGGbQkRGWMv3c8jquT38o1BjkAoEjOV6DTwRtlcGF26+vCB8zotVteAW5+HlMCYWanvDIAeNvxLpRu1Gqk3SZ689VyPtkcA7sBxBzwtzG7Y2uj4B/EqybrG6uOVjAz7t5rLuOLrKCMO0kzXGWTabsF1j+8rfE9mq7NmY6w+KN1VwSbWPsyaTR964hp4qvmg6chZLow/TAOlLR0rPVcmeCWEAtibnGaQaieR075wGcnHz/qsUL5ILb4SDlFlNj0+mcTLKxodV/COiKOE6iYu00EcgjILiQBX19io5zIwHM3bh+8tWn7WkZA5mxlV5H19UNVFM/S6xjnxxsBJyB6eizz7dXrwPtMwAiumuI6psz4tREHybwW8ba6pMMjY5DLHe6tvi4pDS9T2edP4XTzkA8OfawRdl6nW9otZpYu9dvaAC4DJ45per7NDtRGySChfO/wAr9FbmyaftOacbTJEWPaOlgXlXTHndZ+zXbWgcXa7QMhjeTsIkYbAPo4+YWKXSzaeMujZRHqOV9Tf2pDq+y2w6xkgdOxpJhAoEUTyV4rWM0f26SHT9/ZccyVzZ8vZNHnS6cx7tgBusFdnTSTa1sR2gAuvw460kNbFqpe4O8EN32K9kjVwOj2taRTXg5VlR2NRoHEvIYSa5seS3afTOd2eY9QCRtZtsg17fkvMwa6SITRFrdpAAxlB3pdBMxoG51VfHKumu3qf2flEbptOJPMU9oGSlaOSVjS3VRMObG4bv76pOmkn7PhZJUbmEBzuSbIrCfqe1mz0xrCHDORivqmmsMusbK/vI2sbm/A0jhJk7SlsNJBA87XVkGn1cTo3d6CQeKXPZ2Vtnc2N/h/3HPHsqyRJ2g2Roa5wGBwCtM+pAhGyRx8Xr5JU2ilgY8hzCLs2T5peknZRBDvNB2oe0o9XpGsfJZbbqo+qUyJuo1QLXOA3D4cLjiIxTExnJx4k0wvtpkLcn8KD0Ov7KiZpmv3SE11I9PRchkgi1AYKLRfKufQvZpmyRObkAncfZDBGWyMaK3EWb4ukGx73yvoEgV+E0j1kQ00feRknabN+VKazRz7ASY6voSsOnf3Rzmh0QTvYtS/vH18gtUMUMrgNor2S36nflox6rXp+1nxxljWNugMjy+aYyLUaT/L/5dgLaFnAyuTCHxOO8VjzWx+v1LpixzYtryTgG0poLn0a4tMWUZfAWl27xAWMdUl0geKx9FsEDtjwSNu0350l/4c1zQYnGyPxH+iNax7aNq+9aHUSOOoTNVpZIGW4sIoHF+aXpNEdUS5jqYMZObU1CnTsa/G36Kn6hxcKqlHQd34icjyWhrmjSBxvINpqY6Gm08WoELo3ObIG+IswbIXo4o4+ytG3UvlkO1ocd53DNDovG6XswakO7pxHeU47j8/JdVv7HuOjLhMLdTsu9v9qodBruztVGXaZ7YiDR7lhZ+i0aeTRTvEEvaGq3nGHG76Zr1Xmu0uyJ+zQ2WR8bg6m+Ek+Z8vRD9pEhDYh4b/FzSD0mu7MiieCyed+74XPdZHthc6bTDTt7x88xH+59rLp9fLCXxMawswHWDdei6UE329phcKaABY5/vCjUZI5YZRghx4yEQ0rNWbcXNA6NNJcOtZo9TLE9riGyOALR04TG6zS6qDcBMKdWQPJUZtRp9NojTHE9fEP6JcZh1J2hxDum0UltYGyEi9tj3THvgJAZ3nedLqkxNC7Qu3naXn3cFnn0mqYRtiB93D+a2siNB15VzBpaN13fRMRi0ztkhGpjYDVcXlaW9sHQPcyJsWx1ctP6e65epBmGw0ADaFo2saxvTzTFdCXVN1JLnNYNxvwt80hpZvpx8N+SUzTTauVkULQ6Q3QuuivXdn6vSiMTRbd114gbqvIphJopC0OpgAHsoPE4XfywsYifXw/mvo3YbgO2ICT+9/8A8lMXHjGvewU17gPdPhkcPEXuJ98L7BHqImXudV+hXN1nZms1uqfqNPDvifW124C6FdT6JiY+TySmTUHPUo3SEOAvlE7SSxnvHMqsXY64Wdzg4gtveM54pA8+aE7uQhEri3xAfJC7WsjFBrr9kBGdw8BcQPRW2Vh5ld+ayOf3ztwxaBrHOPREb3zRsGJD+aBurN/FY9bWN25pp1V6KjRFDj1Q11O8ZI3p9Eux3lBYo5TGcBM76zZGUNanxAjqsrmOvBP1VO1HmFGPF4u/VGlFjgc39VVlPcXFt4SvdAtwNWgyjkkcAWgCvVL7w9aUWLymROaHW6volh9qOduFFFw6TVNaabt+hRNnhkFS7QPRqy7SOPzQuY6QU6q9EGh7oPwvP0VNfH++VnazaUZNBVNMknFU0j6JIkJdlW02UzFdUNRxaWYq78ku1HUhRTGuRupwCU1WD4kMMbGOaQnBwi7wjFBUBRtDA7nKbnJlq6eeNvzRS7Kokoz5HlUgWbOFYajwM5VEnp+aCihJCs31QkoKLgqDr4UItQDbwgheQq3EoXZKjcIq6QkJmUJQDwrAVOJUYSSoDGFALUOEQwEwGw39EEnxUo123hU7JJKYFE0qu1Hcq20qIQlo3OU2gi8oBtCQbV9VdlRQDCc124UUG0FSMppgiACgc0YpFILygY43SEi9iE4T+iWWg82mLhbcFHuJ4VbQq3FvCYYBRRRRpFFFFoRRRRBFaqsKxnhERRRRDUUUUQ1FLUwqQEHIyfClDBzhNIptnhAscq1YABF9VZCJaFRXQUNIiUiApW0WrII6IhukAdOLH90mvLQyUUfi/VBpTteHFuPNPbBJJHK/uX7N58VGvqshc8kexzaN0uj2FqW6TTSF1gPrj0tciUCR79uRXhIzZ8lq029uhAfG5pAPIrqUVfaBhfI+QficTz5lI080UWojviv0QPuWRjCKbmyqYyLvgHtqrFk8oOt2t9nma0sqwR+L3XG25AYQCOc9Fr1EgsDu7HnaRBCdRqu7iYRuoWBfkpUdnsTTQyU8uj3lw/H6lO1Opl7zUQ+La15b8OMFBBoHdnSaU97Rc+y0trg/1TdS5nd6x4bb94Io8+JZrLn6mQAN8Q+EWl0Z9RTSCAz9U37PFPp3Okma194aef4pcEZheXbuRXCqun2rAdIZXkCiNor2XEhG4ucQaXe7YmE+j3Eg27ofQriRmoneHog0N08c8ZAAvHUoH9nv3AMA49UzRPJJ2i+OF0tI1rnO714Yc0HYwg52p0moYy2jIPQH+SvT6zUadjWSF3iNfCPNdXUEBrg7j1XG1Re7URNZG4t3VYz5IOpp9QN9tPiK52tfK/Vkuus9PUrTHH9mc15OT0OEREeolG+m9LJQaNFHpdQ0l+2werq8vVM3vjcWsB2egtc0Rzaf/SY835NT49e8Da+I2cWTX6IjW2fu3miRdbkOom79oaw5WV73GRjg00459FXfthmFObknqgYZ9rO6JO5duLTiWMl7Dz1sLzmZNUH14TeenVds9rNDdoDRm/jCDluhEmoMbas+qGbs2WFr3nbThir6J7IyJu9Ds+y0SzGWMskcBQNX1tBy9OHUWu4wvQ6ExRxm2O56fJcjZHEwuBBPuuz2W6CdjhJtFE8u9kHQ7MYQNRCNRD3ggdtG7rilyNS3tPT6/wDzDJH6aRzQSyPG3G7NBdzTw6Jjn6mEN7xzCAQ+/wBfRc/tbU690TR3zmRBrsGMUR1zSKFuo7H0LhqNHGWSj/UAfuJPGAXepXR1mq7Pn7MGsiIGoDGii/xWSLxfqV5XW6eOPSRaqF4e4NuVrc7ia+nJWX7S9+lJZqGtIod1QJ6fP/pB6XtDtjRazQNOlDxOJc3Xw0elnqQua7Qd4x5+zvFtNEgrjxOEbC9rw111R8l6iBupl0kZbrRM4nLWRi6s+SJXGm7Cl+zRStMbPiJ3OPT5LmSaWaB+/vojRNFpuvyXs5pO70TopoHPc1jqBJac+i4840LtLt+x7ZHgZMpsHrhExytBqu1XzDTsnDoy40AwHge3oupH2hC/U95qSQNm0F1N6oOy9PHp2SaoSN3skOyLqQQB+vl0WUzaWZmx3Z5e4G8Su4QLnmDtWe6Bqx6pjdVJFJRJHyCzRnu5C7YbpNa06p7vCR+a6GE62aSeYObINm2jxyqhEZsMFn0NpT4JWzuit1Ek/CjEcmjdYjc6x5Ef3whjQdGTlxYHdLNZT4Oz5dQzZbC8Y5PVVtk1LRIHFpb4623ddEzSaqbTzue4kZaQCKulDGef7doD3b2v2ZHhZ5e4Rxzd5FYsSeq3S6z7fIWzRbWgmnF3P8PJZfswbKS2wLNCuU0xnEeqefvZWAeuP0WgaQtbvjLXEZ8JtMdpH6jAn21/ttKdK7QtczvQ41V4HOU1MJezXyOtjJCz/wDl/wBEl8QYblbR69F19D2kPspa4te4j94DzVSQ6adrnyBoPIBd5rWsOdDUj2mPgCkNSNl5/Cjib3c7msjLG7jXW/VWA98vB+HyTRv0+qkjstftcASCQMFXqpdZqoW75BJi/C0enkEWn0o3XI0ltZabFjyXSYzSOY1sbWwY6vv+KzWpHFhgnsDeyP8A54/RegYINPHeq1OnkeThzJBVeXT1WbVafSMZuOshe6h4dwB/iuV2gWyRNdGNjd1Vd5yo1jTqj2c4ODSwn0k9PdcuQwh4ZGOPI2tWn7P08sgPetf6A/1S9TpxptS+oHUKIdmuEMCNS9jmMa7b0yB0Xo9I150bJHvabAOPYLyxjdK9rmWSLNAXyt7O2ptJG2F2kdIAB1r08vRaZx3Nbv1WmETYpHRh+74cXRHK8eInRSOLGO2gXgXhe57G7Tg1b36eTSdy0Av8UpycDyC57eymXLG6JwaYyNxBQx5SPUM71244NWtWgIdLP3LmtsirPun6zsWGCRxZIHYyAD5e6xuhk0pY6Dc3cMnbdLNakOfptTH2lHIXAsLSTQ879Fp1krGxAFrru1gk1WqMLnO1Ia9uACwXSpuokljqa3m8OqvlhWUsLJ+6J3Nuj1SowJWPYMONUTwkTGTdTSS30CATSNaWNYQ4/iWtZx0dNqn6ZwY4kgE/CAUczvtThmqH4sLPEAIQ953P8uEAkkfw0s9xaaYe+BsL5BuYRtoU61mYymyPJHFjKICWQ7XOLj1O1BIHRu2XjqKTTHqP2U7EdrO2dJG+YxOkDibZdeEnzXc/a/8AZX7N9j/zu7dv/wDir931QdkOOl7UhmhO2Ru6jzXhI6ru66V/aXd/a3d53d7cVV1fHsE0+PlOsh+yap8G7ftrxVV2LXU0X7T/AGTWRz/Y9+2/D3tXYI8kj9o4mR9valjBTRtoX/tC4dkC1Nbnt9B0/wC232vd/wD0/Ztr/wCa7v8A8V6Xs79rK0EQ+xef/wAvqfRfGm6ufT/6T9u7nAK7mg7V1o0Uf33n+FvmfRNa8XZ7T7L7vs6V3fXVfh9R6ryRY9zBIxpDt204zS+gQNGtmbp9R44n/E3i6z09lyv2u7G037Pdpx6aB4e18AeRkVbnC8k+SObgafs98zBI7bR8yQrl0eniydl+jyr+1ysgDY720eMrIXPmce8dXuEG1r9M+HuRQJ6l2P4rDPonx05hZ5YJKjoiB4TR/eq0Ukzw2t4dm8UjNYg9znU6/om9KVtaDktyoR/0qhRaTwoGlp3HgJnHREctqkWLLQ5vCXE/u5BYP0RCXbivzRARuySPqo3g3Tl5oXXsqGMlBTQ7HCj3OOAEMG98YYT+qVTXqGMOYQXC/JUGhvDgixNrW+X1SzFZJBGc8ongu4UZd051D1RVBm3qE1hBNBGIonDMzb91QibGdzXh3TCFJc1xOAgdG/yWq2j/ALSppCPhF+yM4WG0AoUO51WQVNx8kMVtNowFbavOFCfIosC5EwKuUTcFFQhETtbZVGrVuDXNokYygAknIU7x7fP6K8MwMqXu6IBLic+aq0RpDjzCC6LsKXswpv2/CbVHxc4QQu3IVCAOCogio8K1RGEAogFQB8kxoQA8pQJtPLAVRY0dUAHIUZyo6h1VNOUUbiKVWheSeFefJBdoXnhS0Ls0gAqgaRUhIQWWpgbhLLk1rhXIQKcNp91YCuQ24Im1WVKsCcKgKVurzVkUooHlLHxI3AngKmDOQkIMnwpW5ONbeUilpoYOFR5VAq0A2FLCGipRWQRKtqAo2LQF3xIn8Kni0x0Z28dUC8lmFcbTXqmwtBwVsh0zcvIwfZErnUd2Vbhhb5YYifCOvksszWsaR1RnSiwkI2xnYmhoLDjqiY0beENZwz/aELmlp4Wp7jHtJY2j1pMLGSxXtF0OAhrJHEH/APStvj049MrTHEI23nmk46QN7uEA25wb06oawBneNYB0Kt8RAXYf2b9kELntIDieSDwVztUakfXG419UGXYVQFGzwq3m1Y8RooDYQDhSQk8KFu1tpZebQdHQOjfDI11WA3kWmx9pBjX6c3t3Hqax6fJc6IuY4bSRv5yt0mljGnEgveQD9VkNjihbBHW2wb+FDqtSAzY3yKSGyR6cOcTWeqzF+9xs2iADnXefqpTnvsq3OF0KVl1VVcIKnkcKGfqu32Xo3s7qdvQ2axgFcR9POV6XTyv02g3UKLXDPzUpTdTroZtUWOA3REHOeRfksUstOcaw82gga2WbUzE+JwbXyFJum2SOeJAKZjhZrK4tMzUt3eFp4+G0LDHE7bIA7F5CDVSu3FumcQAK8PhzaQJxH8ZBd/uF4VV0NRp98Dju8FEgVhYo9KXscAenktUz3HR7g45vr7rNp3PEbjZ+qBZgm0rXOaT8jS7XZ5kfp2ySaFj8Bu5zmknAXKdI5zHBy6+llnboW/Y2NmyNwfwDWayPRByJNVHqdWb1DmZB7uiR7LQybu5owdO1zQ4U+xnPkl6jTFsHfTQMhf5xgD+CCAOMUb2OdJnO88ZQdDVSxzbR3bW8rmz7WvxKW46AprZnOnAfQFlFIdIZBvdmv3f6IDaJIeJny35khWd0ozCG+tgoHsFfdPe4+pWcSauN1yNAYOTd/qi4c+N8ZB7wkdR5JckmnfQBG7/iql1TJdjWOs5DqBHKCXRgRd4xz93PKGCc/Y3DjS16oNcR3bR8hS5MLZXy7Hk1ZHK6TtQ1p6fMIYJrdQGiy4D/AJJrWktO5xseeUP2xrwG+EewKGQ+Fpa45u0MGxoNgn8kyLUNgJp3PlhZAHlp2k37rL9413ic7jzQx6LRzRR9nsP215cATW13mUnWa90+m7sSPdTXDLj1XA+0MEoZHqJCyxiynPkJaBG4k55KIaZZIogXX3YA3Ddg+SbDoW62PvoCGHig3rz6eawufKWVIBtHOU7TaiWJv3TiBfAJAQPh04ncWOAaQLurWvQv1Wj1A2ue5oxh9dbWJmpdM7wU1w6swmaXXPhnqUNOK8QJQekZrG6hjmyCpCKybOfVcd+lkh1pMziWPc4tvOP7pKfry7UXHtGR8IITZZpNSBnxN4oomL12lkih72LjaDjHJXNhjliBkdf7vK6L9W/ue4komgM2eFnc/wAG1wAzfCGFgvjeRJALrqQUcEOolmLoWED0cAqAhnLi+aQGrwf6JcUnc6osjnl2/wDI+S6GNsWh1cpd9zbg4jcXC0E2g18TgZIS8V1kH80P26WIlkcz7cd2XG0k67WRuuaV5FfieT+qGNpdM2EgaQNweHhDujOkBnAY6jkjcULtWJY7a/PNCwCtOk1OifAGazY0nGGX19is0xkhEAG/7UX1XhLCpN2lEZWxtYAQ2gQea68J+t7O0jmB+jmlIOSAaHp0CvTaDTuLHSN8QFXQPT2U0xijE5dYkeMfvLGN8k5bKNxI/EbyuxJoJO8uPftqsOAygjhikkIaAX9MJpjJFo5gfu4/oQEUsGqYRbD/AO4W0mXSmi0X65WSTU6iST4G1Z/vlVnEYyTc1z7aQOLtU+dumduObFJ8jHO03eGwQAMFVqdLG/Thzr+KvyQxbe3IQ0nZePM/yRN7YicL7gD5/wBEEeg0whjJbZJrIH8lnnjaJO7jY27IwKRZGkvbqTvbEBaRqWOewXIWNvgZSHPngFAV15Si6SVv3j3Nz0KLgw90DmmKZ2COLC6kUw1OnEUsh7x9tbut2ThZe60sTGuc9xN/iF/oiM0FMMb6eMtoEZQwXeR6KTu73SXt4rISptSx7qdhxGOqGWLYPtMhcXfF4jYz/wBrET9pk3A1Xh8OFpHQ36zRiwZHPPXvKNf2F14e2pW6bbLG4vcC3Ml5PHRcaOWWWOyA431Ww09gcGjcDdAIJN2hteRJD4pcNt1+nklvldtaDF0/eRSw/aYtzmAGMEgt6f3SxyhoY25pLrzWOmo2nTskiDjCyyByAgk0zXeEBretALP4u6FTy1Q/EtcLAQX9493SyVIVxJoJIptua90Jy9sYb4ndV0Nd4XbqHFrJC9kkgcALb6ea1rOGw6SRwC1fYHV0+iBuo2eX0Vu7Qd5j6FBHQiAWavjhZZG7pN4HI5RyzulF2kGfbirr1QdHUa/TOgcBJnH4T5rf+zvbOg0X2n7RPs37dvgcbq/Ieq8vW/w8Wlyn7PX4t3yTVnOvU9tdoMcyftLTDvoO8ZGHceItNYOfwO+i4cMMsgjHdgOIOLHqkP7V7zsodnvhqPvRKXNfTiQCBeOPEfqu/wBj6D7R2jDp+9Ld27xEX0JTWpMcubSTtq2fmF09Fo9QdHGRH59R5ldTtjsj7F3P3+/fu/BVVXr6pWmn7iBse3dV5uuqautkenl0rxNM3bG3k2DXTovP/tB2jJ2nro9Q973ERiIbnl3Unk+66Gv/AGk7zRSM+yVdZ7z1HovMPLwGlziSHA5NrTkcHlsYaRx6pDw5xw4j5onzhw6X7JHjc7BP1QGRLGN7nOLR0tNgLH3x9FImbyGyE7TzlA1oY/wk1SCSHa/0tLIeZCRdY6puoIANcpMcpGDSpi3Oc3m/qo2S8Dn3ROG/oji0294ABs+RQkKJPVgViQf/AKQK1P7PlAwHf+wWZkMjH+Jn1KjWLJJzsoeVpkcjOoCZbAwBwaDnoleD0+iGGOdEeAAfZZHjxYKNxBNA5SS127k/VFFTgPiP1Qu4zyqcJAOv1VWazygHdRTWypTgqbdoGOl9/qh73+7QkKBqJiF7vX6qtzr6/VQnorCGLG48owCraB5IrCKgtR2ApYSy6yQgm/KvdhVs6qAZQQkomuIVhoKvaAgE5QkIlKQLGCi5VlqgCCtqLopapxQDau6Q2pygY3KhdtQh1BA51oDL0BchUpBR8SINUGFdoogFRKrcgtBZQk0rUq0A8q9qulaBLkTeELkTeEAuNOCZdhKf8QR8BStRbQmSUlNcqc42oCvCEEm0TeMomAG0hCjaElOcAlGlpoCIFCVAUDXNIVNBJ6LQWF6W+Mxi6WMZJfGbcb4VMNNJPRF4nbijiO1rrB6JqppwJpA3g2Vr1UYYAGn1ym6OMTM2hpBJ5dxwugez5ITucywcYtNS1yo9GW0dw+q1A0zuX8DAI9Vetm7x+xtjxDn2SYIHyzOHIaRnokqESR9w4vYbBPVZpGGW3ml0dZIwARA5yPog0zmNcGP65/JUIaWglmeLVRv+8c08Cltnga2YODcBqzmVgMmDx+iI6EnaDptLHCWgNjaGggZ6evosL5d1tpBp5WjcTdYT9JPA7UU/948n0QZh3Xwnf59F09KWzamPUS2CxwkAb5g4WLtFkb5GiKrrzvzT5G7dNTecoNfbXar9W6KLY0NjusZzXquPMXbG8ZS3Nc23OQPlJaOVYsW6OmbuqqOIyN5FoXSkspRszo24vnyVUJcQdrqr0Uxfh/Na442Sst1XR5KzvZslpvmOEAtJsuNW1PZP3lBw4xhFFscHA1eLyjGhc9hcwA59VkdKWNmp0ABLhVux81xZIWskLWk/NaY5JIotpPQjhIdZcXFAvwxus2jLmubuF36oWASv2n80x0ZjjcAOvRAoSN5dfyXrm6yJ/Y7I42v3v3N8QFZtea0ugkewukYaus2F0AYXQCGPMpwwA34jwjNR4+yPYDmRxxXF9Eckz9hiIbc+SR0rK7Oh0Olg7FMnaTWs1JY8xh7yw2CemL6Lz7gx2q3V+I7FMYoN7GP7sbr6+6W8mCTwZsdVeoc2KUHaeLVSffmx081Q8gkF2MiihjnbCdhBNrKA7v8AaXNoUtNMa0WCT6I00yR99F92aJF+JAzTlsBaSPjs/RXHve2m4x1TZy+GJnrXAUqhi1D4tJ3RDS2iPXKWJmFoBDvSkymzaaxzkrFK0MdCPI5+qg2wxs73dbk+XSlw3tPTqsrqeGhpHzK0OcI9OPvGXQ6oMmxz/jr5LQ0ENptfNXqdREa2n80MMorlAqaEUS48jos0AbG8nK2yzNLmhxSZWMJBbX1QGx253oi1D43kd1u/81nkJZFjmgs/2icu+6Djjo20DNQA0dbtVGZmxgt2bTzdppbLM2nEbvXCZGyTTxuEpFOHhr80C9LqyyYh4FegUleNRIBkABHqI4/shdjdQ6rnBxZHbebQdZ0T4WnLTikiMubIXCskJY1EZeO8OL6mltj+yPiwW3/z/qtIHe1j9zr3HOOEp8bZZe8s2mxRbZHFgvPTK1H7Rs8LXfJqBM2obOwNkBABvwoIZXtk3AC0YMoPja75tWN3eNbuo/RSjoPkfK7c4N+Sdp3OjnZJHVi/i9ly4JnOsG79k+PvBMHA0Bag1yap0muHegXkeH5p+tZ3pHd//b5rANWxs4Dg4kXkBOk1THuw4DHWkFvadVGXyUHEX4eFngY+GUjwlv5ra+aGSbbG5uSOqRrGlhbkUroW6NgmDiXUcmkfftDqgB4zv/omQ6jumNZkgiyQLCaJAw2zn6rUHO1heCO823uHw+y6OhJOiAFcH+JWbVl+ocN7hW4HOFogeyDTgbmjnqpRodHK2A7Szgc2kRQSva6yyt3S08axhjA3jgeSaJB3BIe3OeVkESdPBQo27r7Lj9mzNg1JIBJc3bn3C1ulLxV2swi2AuDTdYVHQmiin+8cXg+lLC5x3bBVcZSjJNVU4f8Aik93KXX/ABCrLpDTd5pHMv4jf8Fla2Z7e7fs23uxdpukkMb2hzh/YStTOXygMdfhQPhhmkLWWymHcOeUTuzpWS9+XMuyaBPX5JDNTJFupxuugC6Mev36Ta9+dreaCKxzaVuoHiJBArCz/YXEbNw2885tbB4i5wcMlBC+buyL6+SDFNpO6bbTwepSaaQC+7bxtW57oN1TEV18VJ0Wl7KlaXNdE2X8LnTcHoeUCfsoGnbKCaIBz6oHdntkiMm4/X+idJ9oY8MfqoHxZHhI46ZpJ1Woijppje9u0WWCwgz6dkccpezfe2s0tun7MnGoE7HR+xJ6fL0SdW/s0MHcMMechzv6rI2d7IrbK2qPkg9EWzNGe7v0tY9THM5oJ7vHusOi7SADmvcS7FYC3N7Ta7wOcfoFMNHE+4QyTpjwrNNF3jxtOK6rQ6WIt3bhn1WdvaEUMu2zRbeKTDRQVqNFL3tgtaa2fNciCcsknaAKa6h9StL9XT3ht07HAWVpp7iQfEbVD+/3nIVOc0eaAPF8FXJIK4KuAmyEtwBlLIySeqRkvsHCc3AyQmCwACnw6aLUbu9Zu28ZIWdkjd4yux2RqoYe+3vq9tYPqpYa4up00Meoc1rKArFnyX07srszSRdpRPZDThdHcfI+q845jtQe9iG5juDwuro9LNBqmSys2sbdmweimLrr/tDpoXfZrZfxdT6LjDRwV8H5ld/S9saDQ7/tM+zfW3wON1zwPVeY7b7a7Pm7Xnkj1FtO2jsd+6PRVHi3aqW2guBs8EJIaIp2luboZ90bm03d1SQ7cFpGl7WucX5spbnkClTXHYAgcgo87uqtkhYUANFQjdwgeX7yijYXOPHRIadq0wSbiQPRAzu3g/hpLcQ89y689QpLO9js3Vnolv2vbuBG/wB0U4O7rDfzQuceRV+qAQlw5CVscx2SEU3vnl+0hvyTDtrNpIc28nKhcD1QQxsLr8VqCOjY/NEGBzeR9UQDWj4h9UZqrIFH8lHQjbuB5ylyND+CPqklr25sUgNwcHVhEGA8XaBspGDad3rSOCPdCFllIcBMLgUJbaNBoeqIAeqHbSlIDNUhJCrlCQgIV6qBgDryqARIDDiBSElVaolAQeQoXkoLUtAdqWl2paBu5TckkqWgahJVKrQUSpuIUV7bQDdq6KLbSm8BFQspDdKGS0GSgIu8kO4+ilEKwEFWUTm1whOETyEFDhQE54Vt4UuigllUoXJZcUaUVYcVQyrIQTnJVElVaIZUoEJjwgMZPATQ5rmqABxhSOw4g1lA8EOwiDji0gOQDbaQPEcpznW1JGFpYGyVYAQogin9+8HwtJ9kT5t7DaFzmsOAFohhjk05duF7T+FZlZZGkAHI9ETZA0G2381TmDcQKIHVDFG+aXY0Z91mq7vZDDO1re7cwEnx5IGF6jtVkWl07S0iS3jg10K8rA2fT6YMLnRjB3B3H0XZfq3dpafuoYtxa/duLvTjPujLljQ/apQCCx5N1RJW2bRs7N0AkLvvHNcTeOOFsll0nZ8pc6USSjGzYRnkZXA7Z7VOskLA0toEbd11YHorCOT3j5tUXuBrcTfutfdO2CVrXGhVgLnhxaCM/Vao9W/uTAC4E/7v78lVddxY8HdQFea5uojiaZCHCyMZ9EEbpi4AlxHq5bWQNc23NaT6hDGFjCYxTDkBK2GKTdRB5yFu3BjnCqANLJqXgk0hgi8k7uTwnfaC5lFYWOcPP6prnAMvqhg3vDztcQB6lZXfEQMgHBVtuRyOXTSRNDz8J4VgTeUVX0VNaDkojIAOFQ2J1CrrCW59SeagHiA4s0t8OgD4e8LgOvwoOe4llvBy7NLqaDVgaankDPU10CyT6YYp1/JRsdMrlZC5NQ5ziAMDKPTnvrBHolOicSABWc+y0xbImBorefIUgF8Hcu3R2T5AKu8eXta6N3C2RQSxHvZb2HOTakYZN2rCMBhabNeh6IldOV8MWlDWbd2+63ZqknsLQB3aEM07Se7cJNhBHDgt8HZrHTF0jwRtrLLT9DqISXN2hrywgEDN2jIP2p1EWp1EDIg1ndbtzA7cc7fouCHt+16e4SGt3XZOcJnaMjoO2J3yglri2rPk0WteiMUkjZZI2mNovIvkIYwavuJJwHFrRXVyt8MbD4Hg+yna2iLtQZI6DXC2gCsElc2XvozVu/8AZDGh2ld3pcH/AP1VmbuiGlu750svfyl9bneviT2zMA8bA4+qNSOhBIHtxTTQ62tHh1EOx5G5ruLyR5rDpntkdQAb7I+9EeqIs/D+qlKvTCQAx7XWGnFJE/hleHfE3oemF02vEOoMjhYqlh1UjNTrZCxoG6gfoojM2RxaS05CkRl1Eux0lCyPhC2t0YjZeMgdEkRGKTcPMlAT4WfvhAHFhpNke0nDQpLAXssY6oIIhOwuui3hKALSd2PKwhb3jDQc7HqjL7Itt+6CvG80Wnb50l6U7CQHbitjYXSsG15b7LHERCDI5oz4UDXRzGpWyEC8eBLlmnc6FkhLm3g7a916DS6Zmo0xia1ttaXcf35rlauIt1BiIru/1yiM8jS+mE032WSSMtdQaSKvhaJ3FgH81bXNcMoMRLJHUWbT7p8OyKrI56lO1ETNpkY1vyFLKxnfdapaHUZNsbcYq/W7T4e0ZLDXD6/9LlxP7t21xJrCJ8ovCDryuMlEFF9ngdpjuc0Gjglcd+qkaMF3/siGofJHy7j95ShvdiOU7BYxwr3v7wA20ZuwszdTsdRv6pjZO+JonCgNwAkvuy4+YKkOnfNIdxMYA6tV93JWCfqlv+0N4c7/ANkDjA/TSb2PL6PRquaWSZg3WCPRJ+3hzaz9VbXd6004hWCRzSgFgBOeaTXPnjF7j/6rOIpGuLg4kX5p4nDxTifnlagDfNK0nvcgXW0ZS3yy7AHEg55ChDmyDa41Y4wrkie83ZSgDPKxgLSTjyWmPVzOjGaAFHAS49M52LRugdA4XlhFlQG3UuBwd3siPaDmuAMR5A5/okSTQ190BfoKUiniJAkA3dLF5QOk17d9FgafVyY2UPbYcB81g1bWvk3CvokB8rSALr/kriOhI57X2DfySoC8vJdfFcIGSnaA6790xrqVxBsfM57iYn1VjCFk0jpNr7YPUJjJ3BwOavOVDp3aqXwO25JTAf2nuiGiRp+YTX6jb8MrQPkubqtDLA+y8uof31S3ymTgV80wbyI5/iId7FIl2Q2xsBz+KzhJg3xkHP1T5HGQHm680wKdqzsayqNVdonOlfENriQQMhqpzIhF4q3UPwpDe/Djt3bL6OpTAcsQ3Br5BJi9wx8kAbXhGQjOchK3EHr9UxTmBkbhURJvmyjYXvl8LSTfQWkteSOv1T9GXCZxs8/zVxDHPl+EggeoWbVbWUWODzxhNln+9LST9VnLbGBaYLbLbQdufdM7xpqxXzSWODeQrLg7omBneMvp9VHvBGBfsUghMjoIAp/IaR8lRLxzY+S0Wb9EEhHVAqyM7xa0xaksc1oYKIy6+qQNh8vomtY0twfyQdnQ9vCONsB04poJ3mSrz7eq3n9se8DmfYQ2heZ+f/qvKFhvBQva4G0wd7VdvnWBp+yFmy/x3d/L0XI1ExmkMppnmPPoltL9nX6qBheCD1TAvvHPdtrw+aIx7SA0Eq9gY6gfyVvY9rbBP1QVsd+6a9lThQyq79zW7Tdj1Ql5cgqgXVaonbwiLcWhQQEnlMjf3WW5KWqo3fRA7vTM6ntIHmVRaA8U4Ura8DkWrc9rxtawAnqilHUSNNAo7LxlyzvY4FXbgOv1RTg0XlwUcAOHBKDsZULkDO8IGCluc4/i/JVuvCiJRNLh+L8kJe8kgnHsoqQEKGTlEHh2Ntetpal0gZdK95CXuU3Ipm++qouKXdG1e+0F78qbj5IdpPCMMcggJ8le71ULXIaQFfqoSgVg0guj5FSj5FEHKy5AFKUrLkJKCEYUAUHKtAQrzQH4j7q0PVAQV7qyECooCLiVSoIqRVFg81QwrtSrQUTdIwKCAtohGT4aQA4i+UtxJUPKsoLaTSIZQA5RF1UiwW0IdrfMK3O8KVeUVQsc4RGqwgDi9W3DgEE87UacpxitoP6Jewk4Uo2wxNeCg1OlbADtNoWSGHz+qXNM6Tz+qgWLPIKpxVjdtQdSkF2qcqKpaIipWojTVCPtALTisqo9G6yyxx5rc+CTTt2sG2Ym/wDx/wC1c2nl+0Wz4bH0Xntc/Jgb/l3uiOSKTtFqO41W8i8n9VpZ2bPPM+ZoBYyi/nj6eiaItPPBO2JtSsoCz65/guk+NS60ydoR6lghe1waQASBnGfNeg7L0rNGxzmFxBJHiPsvCSSxsbJGQe9a6r9kmGV0Di6M7SRXmrhjZrtTFqpTMwPDyQadVYCwuc7eXOqz5KwRtroqIsV0HCQgbJO5QgvGOUQuq6I2NN4VXWyB3dscSiHaAY6tv5f1Sg1pabq/dKdFn0Q1rmla+PdRzlc2Wy8kJhaAOEBNcK4ajJOhVUS70QvBcMLRGx720zlMNMhjwtHaGoH2SKOshtfwWRzpNPgmj7JMjnzUSbPKfAIy0lUQAzd60mbCI6PCptAYTUWD3hA9VtbCZINgPQhc7gpsbtuRymh32RzQRYxjlLD3RPrGFpY55BO4ZS9wbJ4lBQ1Je8NoLTDAHytks4cCszpg6VoF0XC1oheWammGmhwQd3UOEuibGbFNA/gs0vZ4d2VI9rjuBFWccj0XoJuy4dZ2RC7TGITujaSS88mrxn1XB1Y1XZ8MkWpDvCcENxtuhyAjHTHqXv0+mBG02+s+yOTVu1J8AA7s95keSw6Vz5gQXDHmujptV3LTC9khG0jDfNEAZm6gAyggj91dTsadkrNREQ4NbtF/X+S4+sgGoc1zG7QL+Jdjs/St0+heW7QXtZuo3aLrn6+X/NvaBgEgfUrBNTnjnhaNXC4TSOcOXEj2tct/gdbmnhTV0x8VSON8BLZrBC/aW3kcBUZA9wIB5z7Kbt0tAGrCa1K6AnbOwUCMdVn1Y7stePIDKyhw+0hn4bNroTaUSQxmDaDQ3WetJ9KKLXmRgBaPkFoZUrd4sbcm1k0T2sqKQgmq58yujC0MLhY2yYAtMZCx5l8PklyvDSWlLiMsGvILgIy52K96Uk2S64B2Wm7z7pgSNYHj4T9E+KcSjbVWFzi17XYOKTXBkYDoqDr87TAer07mva5pHnlFDq9jdrh0AwEcLzIwDvGg/is8o5tO18dNbuPpaYGQadusdYJFn+qmt2vgDRfxXn2Kywdmyl+4ANyebWjVEAAQYdyeuEwdfsnWDT69gLSQ+mYHmQl9vStPa0m0Hpz/AMQscunnMnexkfdHvAearqs8jn6qUSPcDIT4ycX5JiFaogtWNwNYpbJo6kAcLFnhVtaXUBikwDFNelLSPwnhYw094a60uk6nRm1lMbLJI/NVWcsLH2fxKnXfRN2scTQ49UQBuggBzyB0VxPLWVjgrYyJjh94wlVJppGNO6lEYiN7iUcPhJpW5j23SXHYLtwJvyTBuZKQKoKOkJ8kuOPeyxXzTIWkE95lMAljS2haKHR94DR/NLka5pwMI437WYNFMBtiOncYyQbNq5dM2gbKzSOm32Dj2TWBrm+IEm1QloIdWE2yMYVNADuDt6oz3RNtH5q6J4mjdhDJrCIXMLR9Eb3DZSzOIaxzTwTaaL0wABI9k1jBK+zYrKDTSMYDtwjDiX2mg3RZBtaWBpi63QWZ8h4F17IBKY8gO+i1qYMt8bvcpMwLaqkQl3v3E8YytBLJByD800xjjnIHAwE5kjpDikBGx3pap5a8UE0w51jJr5JRPeO3DypLawtOCAntlDWbXBzjd4CaYPf4aS3OIBOFbBZxG/6K3943hjh/4ppjO+MubuJ9Vcepcxvd0KCMuLm+I2klzw6hdeymmD3bRSAgnKpzg00DXunbX93YcE0xnJPGMp2hO2ZwP98pW526iCT50luBY6xg2rpjdJE10xNlXG9sY2Z81gB6nlMioA1hNMa5KOVnf8JTY5iXU82FU7q4vb1TTGcIhhUN13Rr2RukjrANqJq2yUaREh3ms3ivg/RFzyChrR3TXNIso2acbeVlAN0AUYkLBRRYJ8ZaeUG4ihhX3jXKtwOFdMPEv3fHRKY/c+lKBGAh2Hik0xbo/Fdpt22knaibQKhizH1tDspHvF8GldtPCGFuHhKWmP3UaOEqihi1PVSihLc5Qw1swaeCmjUhw20Uhu1uaR983gg0hhckmUBfhR5DjgFUcNRVjItUQoCaUQUOUSo4Cq0BKlLUQRUVamOqAaUpHbfJS2+SARnCMRqhV2AmAurBQUMIg4qNBvKEuIKCOeUO5WXIPZFMAtU5tBRm5NdRaLQKAVkIg3yRBo6oEUrpG4AHCoIKqlFRJtVZRBIequ1C08oqlKtSlY90MVVKbqVm0Japoq1N1K/CqIb5JoNp3A+iG80qa4NuuqokXaauI5UVC4FVZTTFWqJuldKYTQR+FABlMBwpQCaqgNiWcutMlrCBtpoLedoGFQcWm8Im2CifZaoBLi9WShZuHCsoAc8oQiIUGeUAlUiKqldXFKK1E1XrZ44Zu2Q0ObsGnvBvO5DOI2NlduFhhPPouPo5ZA4ve92+qybNe616iCZ0ckhJ2FpzfouOONhvZvaQhbqGP27ZgGi3AeY+fKx6t32CZskRsTFxd/fzWNo+AE0GGwfNL1E5lBa4k7TTLN/9LpPjfJbw1zpHure9xd9UICE5IcTVCqRAk8Kt0QChNYUyAqKMIHJjXVRQBqvHA5RRCR+4JhkNKmloBur9kDni0FF1oCcqiVLWgQIHK0dmyjvgHVVdT6rMReArDHR+JvPphB0NbEyWUURXpnyWXUaV8EbXi6I/dSxM/wBb/wCS3P1TZdPGxwyGgG8qUYGuLmU5A3JpMlIs7P5KRgfNQU5mLQg0Vrc0FmFmLC12QgKKZweQeFcxs2gcNpBrBTxE6WK2i0ChtaGuGTa0wPa8Sk0CAOqyBj2kAjk1yten0kjo5nDGP5oOzoO29RCYo2yDaG106D2VdtdrfbZGRyRUO7aC7dzRJvhefBLZmhrzbbB9FsdqGTxhj2BjgA0O5JrqjPTQzSxxPuJ4qumV1JY9PHF3mwOd/wAiuOx8UEfinJJP7pT26z/LeNthwIFm8oy1xNj1AwQ2vW1sl36fSHY7dgDAXH07XvaXMcW+gK2RTPjBE9kerrQxm1Woc4gFudotY9ZECwENza1zva97i1oOcJUUrZiWEZGc5WVjmR1cba+JwBWubTtgiErckgn6J0uk2ucKAc3Ix1VEh2ldHKdrg0gXnlGo5zKJM3UZ+q0R6qTbTDx5ZWYRuIewZvhNhj7jLuSrFp0UVv3ud4ueFobNIJG5trSDwksFusupNLmsiffUHafNVkOp1JdK0jmz1QhzmkSdaWTcSXHr7qxPQ2usfNBvgjZM0lzhz5pAjBeQXYS2kj/TeSPTC0fdtZZk8Xsgpmnpzi2SqrotMGpLHbSNw45pc5znF5p7gPflPiLrw3cfdB3oA2VgO4Nv5rltb3moscbP1RRmUAWXM9iqhbI5p7lu91+dYQadJqpK1bJBj7O+rxnC5neSB8RjvLvFQvqt+pDonSkt2hzduD6LFA8RytsWNw+SIdIbc3f684WjT6VszzR4HQWlavbI0OYfyQ6LVOgcbBoj95BT4yIiRfHksL3kOIK60EkRZ3cjqeQRRF5WDX6WRkm9rfDzeB0CKyMJbvPmtGnILhu8/NJZwbRCrwcoOk98QGC3/wBkwSs1AyW59VzO7e7klOawAju5L9hSB0sTA6gQgdBE1hJIJPqjfC4R73uIwT5pMQEriC/jiwiFNkex+1vFpj5C0WUE/wBy/joqeDK3A6oNHeslHT6rPJua/wAP8FTWiNwbuz7JjiG5cgU6VzW0WkpsDy4HCh2vjJABKVHKYuWV80Di4gEVyKVRt8OUve5xvZj3VhzicDHugt5IKpzQ6Mkpm3cOMoXMcGEUgRFi1oY4UT1pIjDQacaPstTIwCP5IFGU3lqLvGFuQPqrmYbwwJXdurLaC0Akdklgx6ZR6d7yTf8ABAS1p29UR3MzX5oHTAm0i9vCPvC5px080gurlA5rnO/6R7ZBwCfklMefwi/mmF84N7SB/wAkBN1EsZ+E/RNGpkkaQWnOFnfZbe4oYi8uAaSc+aA3CirbsrNfVPOnkc3La+YSRpyH+LAWQR0jJo+8DqIO3zWf79goBxH/ABW1zCBUbiW+mMp8ckLY9r6ujy1BzGPvD2G/UoJG2eFuljD5Q5jBtvmkuRgHl9FYMoisdforbE4cXXsnigFT3lraA6+aoQba61paWSRG64HVZnO3DPKuIVe51BA+462ivqoNCTnP/qgYxm/dux7LoDVRBtB158ijOMTodpPhJ+SWcfhK6TJoHxhpI3+W1ImYLsNFIYx7w0XX5oS4P/7THgFpBACSWV8JtFiwxoV+Hd0+qDI5wq2Oc625CKcHtHl9VDMK6fVJLCPiwr7lxFjKBofaukprS3lW5x6IHbmBuav3STJnFfVLI3GyaKJkRJxlAwOJCpEG1gou7LuMoFblALyidE4chVTmt4x7oC2N6qtkZPI+qAndgFCWm8HKAntY3ivql/FhNZ3bsF+fZKcQ19NNn6IIRRpRWbvIoqkFHhCAj5RtjJ4CBYCtMMZbyKQEHnogpWK6qrUq0F01Smq+7KEgN5KC7HRMYCeEqsAgomOe3hv5oNLYyMm69kl4FozOXDbRHXlZnPNoonBRnKDduGExoIAQOAFJb3H80Q3EYH5q2xOJyMIKa7CF7yjLCEG0IITYHsrahIRNQDWVCEe0g2RhU5EAVZJpUVd+iLC/F6/RE0Ovr9EYI6hEXCscqNFlp9foq2n1+iYXHy/NCX+ijIQ1WWYVZHIR0aukCixCWppNlCTSLCtqukwAngKtp8kUFKiEdKYQUAoUxrbUIA5QJflExuFHFqsOBFDlBRNFTfapwI568IWjOUB7qVcq3UeFQIQxKVHCMEIZDxSKWSqBVFRFS1LVKIOpGXPl8LQMdMLtt0+rOkPeRAR7Tmx/NcjU6J8Eoe1zTbayV1//AMkk1vZjtB3TQXNcL2+djz9ViOeOBq/up3MGB/RY3ZytWqgdCwBxBNHhZfwLawLRuNIq28K4239VZYfRG6rJR9w8sDgDXugB2pw1JEQbXmjBIDgcoh8YVh24qGhlFFSBwVhyouQBtVHCIuQnK0KJPQ5RhzqyhGDaI5agJrm9a+itz/LhJ22UXAUohOUUcgY63VVdQgV15qDoEh0VsAv0Cyhxa/xgfPKXHqHRuAAFJztQJBkFBbQ2V9Hjonv+6ZTcYSWuaKq1JpPBx0Qa9HHG6VjpACCRyL6rfqXRs3NhAFjoK6Lh6bUlj8jBFCl0NLMHySWD04QYJNNQlkG7dd8+qBpNDzGFsniLnSG8bv1WIjuyR6oldCCNk4O7NJLyd7o+jRYWWOYwm6BTRKC4ur4hSJjZpJnNac8LZpX/AGmfY7IXMjlDcUcro6JmyTvPmhjNr45dFq82GEbhZvBJ8lc7AKfp8Hg1hbtbINYQx4Ipobj0K5T3nTSbRRBF5WUb4nb/APUy4jKza1m0YHQq45K1AcRgkBaNYA6IHPBRqOGzfvPP1TNxJ8R4UcdoJS+cqwpwlIeM4ta5Ns0DdvLQbrCXp2NkbWbpVKwwF22jY6qoxlr2uPPPmhrxZTWyGzaEkFyCMc5vCsyPvPCuJ2Ta3bWOZ+JBh7y24pHppHGSr+iY7ax1C8ou5obgUG0MLmA7nceaTE98NmNxz5lLjjL8WEx7PseBm85/v0QdWLV6bVQFkojLy0/gza5GpgLNQ4svbis+itpA8R6+SNzw2j+8iE73kVf5obLVoLfDaySWfJAxxkY/vATg+aN2ofMynG6Wds5cdhARu+7HuilOHjAHzTCymWOVGDk+aMGkARSHO5MkcQ0GPm+mEJbu4VNBa0HCC3yzmEBxNUeqPTj4SMGkTnF0TQfVXJHtbE4Hp1RFTM3uyLwgmc9jRsa3lEZSKwulo9U2juB+SDkiM/GSfPlRzt7fOkc0e1haCsu50F8G0BM1Pd2whvPkntDZeg+SyiQOtxHXotWneHXygPumtHJQEgfCmT6YlpcCs8TS1wvz6IC3PGf1UEpOCVsoGPrwsjoQ+W7KDO5h3YJ4801xkAwT9UUsW08qw0kt8rQI3TOdy7/2TzFKWcu+qY6mu6rQ0hzPktDmiIhxLru/NGQXdSthhDryUiTT7OqDPsc3qa90JbuTe6Ls2Fe3agW1jxxf1ROe4YJVl5HFK2+Jueb6ICa9hZRr6KmuEZsJDG3KAnvZtAQNdrXBvI/NZzq3OdyPzUOQlXTlkNdqntNAj80+J5kyUphD07a5gxSCSSPYaGAl7nOHKtwfID8PCGOF7X2S2lYKp4N5r3VOeC75LW6Rvd7aN0soj2i1QDgAUxgAbdA+6sAP80XeiHNE0gEyAfhb9EJf7IXawOfVH6LSxjZB1QwsODYw8E7lGahzsE2odIO8LrNe6p+2Pi0MGfGaoZQuYGqvtg2ltZ9kPe7uiCjtPkhIIHhTW7fVFtaTeUC2NDhbiVRO1wAOEUkO44P1VCHawklAJcOqgLD/ANIXMCDYga5rSbCJuOEj4RSNjkBOcbVtlI6pb5BaG7QOdIXdUIje47iXbPdU3CZtMjQBVIAfIyMeGr9Ql73uFta1bItI2PxOJ+RRnWMgNAONeiDDLFK0AsaB7FU1g2bnfFS6kXarCCHMd8h/VcyYd5qC4cWEUGTyorcKKpERE1zmnlCTQtTJFoGuc54QDOPJU0lMLdvi80CXCnJu22481RbuygdIWigEDBjlX4Tz/BJaS7yTA1BZ2hE0ikJaKRNaKQA5wBwiaxjhkfkhc0X1Q8IonhjOEDZQTWFXKMQgeKzlAYcawgc+SsE/VQv24CX3pB4QX3knUn6o2v8ANKdJfRUMoG5Lj7pgaQlNNIzIfJAQJJoqFuUreRnCrvD6IhoarLQAlh59EZJIRYlgoqDcpQaUZyKUaWXNSyQULuVbQCoyJp3Ky+sIANisN3G0Err5oyywrIqlHOpqLADwlWQg3WUwlFLIVUERKA5pBN5HCsOvlQCglP5wgolW00VKU20gNxsBCrb1UKNRVoAVZKGkUQcqc66QlWBaIolDaMtVbUEpSldKUg6bdDNqJO9JaWgbc3zz5IY9O4wRy7TuLsnPFp7NVOzTUwGt/l6eyfFLGzQNjNbhfLs9eiRjWLtDwwQ113XXyWEgOa0MFWM2tz3Cd+x/ws4z5pM8Ia24c15ZWb9IWPudtDpZpO08hIJmBI6YpAKOmJf8QxnCNj2yR0B181YqpId7HSNadtWsl+hpdPSEyQmItNFpCzT6YRyOb5KrWfdQwhFl2eFZbRVhEWGhUQrtC4oKwoqUWhauz5oVEEwpZUVIRLKv4sFUrHKNL3EYtTB5QlUCUQYbRsIxbhTuEtrspl4WUG8N2Dby02tET2mEl3x1ysbHEHIwcIi7bgIzWx5P2V+eQFnc+MtG5jiQAm6cHUfdHqhlhMbi0xuodaIQhAcH4INeqd9msN2Vd+aFwY0YFfNadGC6Zm52CcY9UWkHTSsfb2EtbnAK7Wkngl0b2tcI5GtaLeaSdQ8Qu2OZbXYu6Wn/AAqKTsySbTyhry1hoDdyfdGWPvWPc9srg54cQCDikowPdkkEqptE+KRlEk7QSdvVDJqJYZMg0R1FLKtZ07JdLQb98wF1knpwqgie/RagzZcxhLelYKJmpaXu2EW5tYNo43O7jUN82V+RRqORIaizylWAODlaZ4gGNB6pLmigK4Vi1ceMxggp7JHtbJ3t5HhwkMd3edvCfHIzUBwdQ28Z81UZDbnHPVKPhfnPstE0TmG23z5IWRg5f+eECn30TGOG3xIWuHUKnOHRVFlzQ+2haG6gObtebCzNAINoTgqjc10ANgZ90zvRG+2uAx5rnAlWXOf1UqOtqn/aYqL2k3fKxxwvbVubQ4WcSSDr+SMamQYKg6IkLWUXDhJL2rKdQ4jKON7XckfVA0GPdurxe6uRneUSLASapwz1Wpld2gznBaADhW4nb4mn6Kb9smReUckjSz4Rx5oAieBe0FGJgx1ZAS4nNzY/NERG44r6qwHJPuAAOEW5xY0bhwl90KsIGlzn1fw+iqGEvZkfkFt0mpjz3rHn5LC+TZgi8JrZA0X3f5qASwE7mMIPmp3haQJrLUb5msadrR9VilnMj6cMe6imaueJzbiBFAD52ox8YjtrSHX+SCOFspDAMHyVzs7ghoBzlBrkJ7kFt7yeUsXs+9aS/wA6QRagvAG3IzynNlDpdsjaNgZNIJCHEne5ob5HCqSG5QWFtV5ps+lkAD2EhvPw2qa3jxiwKPuiMQsvp+cdExso37S11eypoAkybwmRuhM21zRRwSXIIIo5XBwcwD1ctW2BsdMcwOoZ3LNNHFG77pzdvobUaYSMvbu/5IDDKJc+Rhzij0Vu2SfC9v1SSW0Wkg3xnohjLIsmvqg0BrmCnPbXFWqDGk5bhKfOx/FX0oqotQ4ybS1WCSvDX7WNd9EqYSWCbB9QtroWV3hHS1m1ErXuG0ACvO1QiAkSAlaXSNLgTmllZ8ScG2QUDTqohja602FscpBdVHzNJHcx/E4V7lUZA3wxuA+doOg9mlhO4PjHT41Iu0I5JAwE/kuS8OJ+8kz6ik6J0EA3bQT571B0tTqJI67vURtb1aSLKxS6+RzaEmPYLLM/7TK3a4AXwMpg0rRy78kqUskvfuJFpm17+thU6NrOHBRku1tA3lRFhhZxQQFry8EOAPmVDI4lR27YaNH2RYh08jslzSUNuZ8YJ9gjZK9rcm/kqdIHnLb+a01VE72+EEN8ihDCOEYIBqqRhGStrioGnqjcaFpZkKERzWnkIaHA4UsuV1SKNri0YNKt5c7JQ2iY0OeATQ80EL2jqh3uPwg/ROOmjOd4KqhFkNtArc78QdfsrBaehTC9rhZbRPqlgWcNQU5rSL2lWxvoU3advwlCHFp+FBbo3bcBU15jAwb9kbpjXwpfebjZb+aBgkdN4TfzCF+ncwGTc2h0vKJrowMEA+6VJNISW7rZ7IFvO7nKoPdt234fJQm1AEUNkGhwjBU29VBygtES7bgqj8KIVtQA1zryUx8gLAC4FKJyqEdm3Ox7IGMc4mmmlobpAPFIW1xyUhoYwYcL91Zmmk8NmueEDXNYBTSPqlOFfFwpEx7pBuJr2TpYmBvxC6KyM4cy6ooi4AYBVCMAXShNdECTucaF/RWWvARB9G6VueC3+qBQNnKN7iAAChaLKMx3SASfCCeVXIwjfHTQiEfgB4QJ2k9QiDT5hHs9VNv+5BR3Ac4pUHeap8nTywhbZQEXE4BUFq2jxJgAQRvqi3sCAmkJooGGRqEuDsBLICgIacILLB5KBtcKB6vcgs+LlE01wgtWCgJzjjKCSyEVoSbRpIh5qG1YO1QlAGVRc5tUeVdoX5pBd3yhdjhWCqOUURIHCAvPmhLihu0DA7nKhNpdkIgUVCFRcUdhAQggyiArhUAjAQVlSlZVWhFKlCUJKK7AmEcHdFtv3bqvpSmoYwNc7fRrAr0WbUktmBH7qneOkcA7hZ1yatFDHLE7e4B5wLbfmqmgfo2Pc9ttJwfn/VBK0xQscx7mnJwa4U7180FSOLhQ+I2oEshdNG9wHLuED/uW00Wb6YSzqJI3uYw0L6LRABJZcAfdajUatLNHDpS5wAk2nFdemVzZ9S6WdziCLrF30TtW4tYQAB7eyxNybPKq03kISjHCF3VEVYVE2qUQRRRRaXEV0VSsIuKpUiKFBEbB4kIRt5QU4IKRuKBAQrzTY9uLP5JNIS4g4WTHSEMbgMgVn4Vm1DQ2bwm235UnaF5e9wdRGwlVqQA7gIyDTTdxqQ83tF9fRdN8x1TA5kIIoAm1w3OK7HZ8dQtO95vNE+iEjLqI2uaNhF35Ukwylr4xZBa4Hn1Xbn0kTIg4A3urouPExshIIraNwLeUSu5HGNRpmmVoBeCGEjdZ4RaRj2Ok03euBdQaOmLXO0OrlZMIiQ5sbm7Q6zzldftGbuvskscbGPc1xJaK6BGawdo6g6dxjcCXgCs85WSR7ZY/GNrr65wuhqY2aqHvZAN+0C6/vzXn3yP3fEePNZWGwudFI2ySQfEL4C6cM4eJK6gLBGwPG48lMDe7PhJ+qNQWseCYw08XayGQg/D+aZqB4bs2srycZKsWtO4ObVBKdccjSMWeiW17gOUQJdZPThVGh8x2jF/NRjTM3w8pcXjdTuEx5MI8GEA6iForYQflSzADgnK1vJKzFotaRW09EbGXyh3EeSbG7PAQTulccBZ8R/JaG0RkD6LMZXKVEbGQ7PCj2gOFZtD3rimRHddgGuFAL4XbbpKbY4K2h27BApJkja3hAvvCT1+qcyWuSaSHiuEvebq0G8uiePCQSPRKLmh1FIY8tdjqmOdeaCC5HbeAhDmtoB+fZW92OAmANcz4W35gZVgfASYzaWA5spNYs9UETnMftDiRY5K39yx0dm7IBVRjcQ+QULW8ttvhiBz6LlzgxSHa4/VNg1soB4PvaB84jYw0Qf8AxXOe4F+GrRI8uBtZncrKtWjlEcrSRjP8EUsokmBcPDt65WIOIcKKZZJ5QaNzYpC5oBHTpaozse8Od4XeXKGrLfdDM0NfgIOkzXtMXduJGAAbJSGt+8JEhIcSeFzi91jK0RPdQNn6oh4i2Ot56IBEXSWGij1T95cMgFJc4g4JHsgCUGLw7dyyjD7rPkmyWX2XOPuVRO0g0EGiMkgOdEMCuUUlPGIwhjcXx5odMLQ2Npb15QZYozuFRgn5KEmKa3srJ6oC5zJPC48+aZXeG3ZVg0O1DXRAdKCwu2nLTjjhOdgUOEhzegwPRUW0dQnsdTSauspDm7WYJVRONHJQOfIZMVXzS+5rxB2fKkxvsFbnV0CBZa52XDPFHKYZIu72mJt+yXvJCW45QWDTrDQPZFvcfxH6pdq7QHRdy4qtu3ANqg4qFxtMMHx0QlzvKh52rs0hJvCYYhP+5Rjw05CqlKCLRF4dIXcAprS2uUisohhGaeGbnUlyRUUUbyHhXI4k8BCFiNw6KnAqnyuAwltlcQAUVd5RVubQNeqIAEXQ+iF7qaaACCNtn4yUfeg8ttJBJ5JRhoQEXNJ4r0V96G9FTvCwYCUPEcoNA1F42Y90Jks/D+aUccKxlAwzMrICF0zS2g0e6EtCIMbt4QKoc7qUz52ERAHRDyaRU54RtBVVSuyEBHhL6q7JKPaKQVY2oTdYRtA3UqcKQLAdeUZBIomgoBadCwPdRGEC2acuyH38lobEW9FpbG1jBQSnEkoFu2tHNH2SJCXnDimvFoWgeQWRN5awDbwPNLMgJ4ROySEBYPMoBkILeKyhAsUEzaPf3RAAdB9EAMY7yTQCDkIHSFvACIOJAKCS24ClHEd0BdG1RcVRzygGr/Eq2OPUouOiIFAruiTlMprRyPohc4glL3EoCzuwExt0qaLVk1wgpwKWSByVZeUDkBfFwVC0hXGEygUCgEYpWQAhRrEojlWhcSrs7UMWTfCAWDlAXkHBVgk8lAbjYwqLlSC0F2r3DqgUpCCsHhEGk9EICheRwjQVQCKlKQUaVIiFXCCqd5IiCFVq3HCCClZIpBahKIhcqpx4V0pwixSoq0J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054" name="AutoShape 6" descr="data:image/jpeg;base64,/9j/4AAQSkZJRgABAQEASABIAAD/2wBDAAgGBgcGBQgHBwcJCQgKDBQNDAsLDBkSEw8UHRofHh0aHBwgJC4nICIsIxwcKDcpLDAxNDQ0Hyc5PTgyPC4zNDL/2wBDAQkJCQwLDBgNDRgyIRwhMjIyMjIyMjIyMjIyMjIyMjIyMjIyMjIyMjIyMjIyMjIyMjIyMjIyMjIyMjIyMjIyMjL/wAARCAMeBS8DASIAAhEBAxEB/8QAGwAAAgMBAQEAAAAAAAAAAAAAAgMAAQQFBgf/xABGEAABBAEDAQYDBQYGAgIBAQkBAAIDESEEEjFBBRMiUWFxMoGRFCNCocEGUrHR4fAVJDNicvGCkkOiFlMHFzRzJVSDk7L/xAAYAQEBAQEBAAAAAAAAAAAAAAAAAQIDBP/EAB8RAQEBAQADAQEBAQEAAAAAAAABEQISITFBAxNRYf/aAAwDAQACEQMRAD8A+EF1qNCP7sdfyQWD8COYuCr3gIDuGDyoBZygveXYRtaOqtrYwLJ/JFbOhRmhO0eX0QlwCtxb1KU4gnCLyhkUsuFDkoQw3kJjS1vujS2wk5KtxbHg19ELpXdEB8Z8RQE6QEYSzZKsAX6IwBWEA1WUbQCq2OOKT44wKtGaXsCbEyrKMtYEsFzSfLoiKe4B6W927Cjg4uJVdUA0orJVFFWfCLRMkxRQc8qYHC0LJNoSVaiCkROB7KhSh5UoJrSVR5pPaA1ucZSCCXE9FBArCqkQQUrCE3ZUBWgxoB5TWMBaSK+iS0HPstOnaXROrOEGfce8IF8+agcbNoQHfaSK6lG4bSdwpBDI2qUZz4VGRtc4c0tBbHHtrrzhGaAxkkWtkcTO7F19EDAJPhyVJXiJtE1hETUfd0sVbs2rdO+Xk2hpw9kF2OB0VWpgdclTaeeiINosJrGUMoIxa0OG1BmJIk+ac6TwNr1VExnrn2VAto/kgEPJPX6q3BxQ1RwEW4oKJQkqqcrARAlWEVKUgpSkWFEA0rCtRBFFFEFkKAK+VYCrK6V7gFLwqDHnp+aM1NxKNh800Rsawl2KBS9zC22nCsPY3PFJZNglDe7jKJjHOOBgYKC4n1do3kHIRGNgFhLokE9ALKIherYSSgwRuHC06SPvXUwWVVpjId8ZJdWfJGzR4+K/ktQ0pbGd25p8gQlCRrMbz80YpUbNj+AU8AE/CEDZYwckfRU6dteGr9kQ17SW0AkDTPIzhD9olvAbSh1UvFAIqGKNmTV/8VBIxuABSH4+SVfd0LCIMyt/dCEvH7oQgeiY1l9FURg34GAikjMYsOV7dnGCq378PKAWMc9pcXHCE2mgV8Pw9VCAgUAipFSvaSLAwgWQhpFuF1avaatAICsBXVZVgXwjQSMqqRcurqrLCOQgClKRhpPAUDCTQGUAUpSf9ml/c/MITC9potz7oFUoeEzun+SGrdtPKBRKEkp5jzVKGEjNLLJCiaQ0cqBrTwgUOVCEwhox1QEhVYEhQDCLaT0U2kDIRQ0pSIZ4UpQDSGlZe0clSweFBYGFRCsVSlhGoAhVVI1RIRdCpSisUgqlCrwqNIqlFFEEUUUQRRS1FFiKrVqqKCcqwFAoSKRQuVWoTagpWrqwUdoAEQpZED9uVRkBULbCAtpICGVLHCEEhFTfNUXtB/6VFgHCnsqs9UEpSlLUtBQwj7yggAUIFILdJuKsNBCENAULiOEFOjVxHm0Be5QuA4KAZD4/mr5aFCLFoQ7JCC6RA4Qbr4V3SyoxwijH8EppdSYwlvPkgvvGxPdu6qzT8hLcGvcS4+ysHbxwgBzXDhLpaLJ6BLLa5QAETXUqsXSINxZVgMEEJbo7VF1HlWJPVVoJCAhHaugUGUHcFbaBRta1oQ221l0Rxt5RYpKcM2OEO7oiG7wClvfZwqq0xrAgWxpeU4sDWfVC4EcKgHHlAok2mNFtR0AEBPQIoSxVtRhriUxsTj0QC2KwDaOg0IzFI0XWPZKcaNFGUbICapR0tdEBArCoNtBfeE+SY1hADjVHKEU3lNkl72NrG8gUgrkIW5dXoij+7HjQSOa421BHhLpXZRBwQDWFVZVkqrWhZFBUrJwqQRVyVadC0EfNAD3YpCDhW74vkj2opRKsOVuagpBZNlUFYaj2II3xEBamP7hlc2szDtcCjkeJK9EZrQx7Q7vM+aqKMSve48EkpBLdlXmlRlIoNJx6IhkjNklDzCYHBgZd5PRIBdVn+ChcHfEeOEG+SdrIrAN11WFzzNIeiA59kbBjCAoQBd2lv8UmPNaJtrq2JIO33RDGxU1pJRPaNqW3c6/Ieis2iCjFFG99pYdSXutAXVWEKu0RdqWqtS0FqKKIIFaoK0EUUUQRRRRU1alKwjARNBG2ymmPHKW0OaU5m5yM6AEsxhXuJTdjwMNPyCAxvd0PzCGqDdvi8sq2sdqn3gCwmM0zmkOxjK60OohGhLH21+0/Ea81YsrkSw9xRabPqmQRHUSNJIFYx7J+ldHHO5ziCCcUfdOlmD3722ABWUSjkiYDtt3msmp7LdH96HCgb5/orYzvX7rHFJ2q1Z7sxh3pwPJVnXOfJtFBbdLOIoi6jdBZcEZBUY4tdRBpU05+pfMXmgKJCSGuvNI3Opw23RGVC4hGaK8KqVtFi1YCCgFdkFWArp/4Wkj0CCcqd1Zu0yOB1guFD1Wtgha3Lm3/AMkGNsRPVNERHVNfIwcJVSPPhB+iaKdDeSfRBwaCaNM8nx0PfC0BsMbbxfoU0ZmxOcLsUo6Lb1Tn6iQ+BgdRx8KFsEzuQfompSQKUfpxJ4yT5LR9nc3kJ0ejhlj3vdGDdU59FNRz2uLfCEL4yB3ljC3hzGHaASPTKssa/Jr5lNGEeJgViM1ytxjYGYr6pRYSMBNGdkBdGDaYzSF2bH1RsikMYa0G/ZG2DUs5aa/4/wBE0L2bPCpHMI5MjqnOI2H99JaQZPGOvVNWGzavfVD6hL70huQEyQsHwqbgW0QbTVKbP6Ki8EpwYDmkDmm8A2poW4GrSe8c41QWob6qj9Ep4dHkg/RQK7su8kLrZ5J7NRjr9Fbw6QYB+iDPfh3KByt+9oLSD9EbYXuGGn6IpZffCB3kU9lsd4gUubMhcOCgWGKqIemMkA5Kj3NdgcoIYQRdrOMPpaO9oVaW2Il10gAjKlI3NpxCGkAu4QJjvhKWpRFFFEWL6KlfRV1RpVKUipSkFdEJRFCUEHKtUOVaCK+ipX0QCVSsqlBVKUipSkInRQKKBGoMIXC0QV1YRSDhWOFHhQcIIqPCtUeEFKKKILtS0NqWgIZUpDdKw5BNqXdptqCMIKDhVIHDlWS0OpFgtwgSBlW7hFWULkVTXI9+EBCg5QGJNvzVib0VAhvKIPb5FBYm9Fdbgq3j1VMtADm05QuwEbmlxQmI4NIK23lUWgK6LVRBKASoFCgtABOEjcbTHYCU0W5ZdhbzVKBtlFtyjApEU1nnwiNDhUX0EsklAZLjwUTb6oGmuUzkWiBf6KBmL6qw0konODYz5oatorKbG+klrrCIcoabqNRUYA/isd7zbhaa+ihtrR0+iAWNa59HApGWNHDglE2cYVG/3igYWD94IWnYbbygo+ZVoDc8v+LKCgOFLUQRRRRBFKUUWhFWbUKvgILDSVs07G/ZHvPxB2PyWRhJNBaId2xzM5N8olIhAe0l2TdJkbSY2m8n0ViIxiktshZtGefNDVytc0jB+iGgW4blanHfGDt6FJ2ub0Q1TY8A7vyTBGD+JKN82VQcf3ijRkkYa27vKTxwjeTtySUCMpVq8DhWAqIyiNLaLM+SS4N3HH5qB1CkJBJQXhMYaGEsNKYMICc0s6/kra1jvf3QkmThUGuYbRk0AsvOCgcVN9hCSgooQESEICCIIQiCIlBSgrUQWoooggV4VKAIIrNKbVCCiVSNrQQfNU1qY2M8joqmhA2nPCYI3Sf6dj2Fq2wulNLXFH9nvd1Q0lune8XscP8AxVBr430GOPyW1wlqm38ild1NG7vJLr1Noxq2b9otjh8kDyR6K5NcA4NDboVykyS950r5oacJQGE7xYCQ6bfzn5oBEaveptCsWLBrhGJHkVePZCCAra4Aolp0cndcKHbIb22eeVC0P4/gmtj2RuxZo0qzrM4+KgwhFQrIyiZHK924x4vzCMwudIOnKpoWRSOw2J7weCAVoGgmPxRyD3YVugmbpomgMDsAk8IZe1nPoBhH/n/RGbSY+znnFuaD12cIZNNHAac4OPF8IhrJji3i8fGku+8dTnkn1yiwbYGVuux5I+8iYy2x0L/eUZpptocCS33Vt0z5n7Wt8IF9OUUO8yNtrvkMpbWPe7/Qe4+YBT2xthnDLByBVUui3vGMHd6cOJ4O4BBhZ2c5w3vm2DnaWf1RCaOB3djTF5H4w4/wWsaHVyv3Sl0bea3bufmtF6WCPY5jHvHUsysDlzF7ng5ArySdoJ+AldFwY5vABvyS44zvvaCgXA0WLhJz5ldIdyGWYtp9XFK2v202IX0ohENDqJm+NxZ87/VAEsbZAdn5ZWJunmBose702rrRdnuibffEn2/qmRtLB3hFn4aQxxvsOpL8RyRj1jKI6SYEN7t7r67CvQd8dS34NnztZ3ulgO7ZvaOu6kMch8T2MowvJ9ihYx5bwW58l3WaiGRv3kTQfUX+ix6qSLAYAPYUhjDp2vY/cbI86pPfI9zqL6b5UhiY8vALiGea3jsd2qi3QzZo4Da/VDHGke3v2tbCRZNvsmkp8Vvu/wAl0ZOytVAC17b6B1jp80l+klYLKDL3R9fojDQRkZT2tO3jqltFi0FAEDGFG/GLTMUllhJwqBc8tk4sJkrtPNGWiMA/87QF7WingWlOLbtqCDTMaA48eSNxDWfdsz6G0t8hMbRZ69UUM7Yh4m2gW5wcwh8JDv3iSiY94HhdXyWsOj1ERaGNBPWkiaAxgUparJIHkkl35JT78I3crW6F5jJpZTEe8ZZ6qaAc1oIxyqcza9rgMUuo/Qt7pjrHH7qROxjY9oq6HRNGJjA45KJsndyAHI+ioxSfhv6qu7LfE/8ANaDJNjyXAVfraQWPvF17InOsAt4T9PKz8QCDMa204UfMoDHQvfj2WyQRSPoUL/2rI6F73bWOJUoWXAGg2/moB8kZhkgFubfXlVd5qrRYgChAAtS0LiSEaSyqt3moAiAQUpSnVRBRFcKrKsqqQSypZUpSkFZUV0pSgllSypSlIRFV0rVFGotrjaa04SRyjDkVHtB6IdopGcqeiBKs8Ii1CBlAKgVkKBANBSgrUQUQFMKn9ENoDtFZ80q0VoIWtJuld1gKrVHkICNVaoBpOR+ap3CAHKKtyJoFISi4agjuioAlCDZKLcAgva7z/JSN2clX3oCWcINILa6X7qF2Fla8+qaHbmlARLScj80p5I+FVncm7Qgz7rUwiMdf9ICKQBI0jogjADsppYXKu6rqsumllr3SnYLGEZBaPFhF8DbQEmQoahYXCwMImMHUIQCBSm/aiat4A4Ub8AUEwPQoHPtxpFOD4wMnPskuO99DIUDbRBm3KAhTQUBfnBVkoCiKLnE8qslWoripWPVRRRME+apWomClaiiYIooomCKK+igTTFEHHurOKB5RgWD6C0UMJlPPCaNGkgb8TxigrftE1R8K2tLTtx5IAalr1KayTPId4HoqA8eQMIn0ZevwpstbwM8hTQp0rm4AFKnSnZkBOkjGwG/NIORSugSQ4cm0IBvkqDlWVWhFh2oeDXVEX4A9URZw5EXtLW2RQQ4KJ7rZSEISK2m0xrfMIbULdyGGeEBATZwq2UrwwXlEGy2fEEL3k8KorfajxtNIigfNRQ8BQIiwqpEFSCAIgqCsIlWoooiatRQqgjWCA6ohSAt3NTIxTUQTdp4Q4tRrsrW5oLbVZtLjge9u5rbCJpDdzeqKICi3KjYxC4kZ3FGVMcWOtMmc94FBUB3jgmzaYADJQRriM73fVLmke7wl7q9ClGSgl79zlrDBBrWn96827KJxb7ICwlw9k0R4yUxKUCP3ija3cntjAF2cBTDgmIBsbScpzYI+7N/F0SmsDXWbT9u+MuZyMeJBnjlYw291D2XQmZ3TLrJwAepVs0E0mg3SOZ/q14SfJY5BD35Y7vLxVVyppjXFPti2PYwP8tqgAALpAB5UszXd27YOqcezWyjvC4+fPn8lbUAXvLjRJZfNqiyN2Q5ye1kkTNke3aMeLlb9LveCDt+SkqYwQ6YOF7nYF8p8eijJ3W7cPULU/RyMuTc2hnlMj0g1AFkixfKtuEmExF4PdhoLRjK11FFpNzA3dvq66UnM0TNEA/c44vnzwtT4/wDFH90w7Q0brOPT181nyVng7M0zIRqdWXNOfIixx09FoGo08cRMUcT6Fs3M5Kk8UnZce22u248/X0WYyP1re8poDM/39E0Kl1OpnwWMYP8AZj9ULNOX9C5x8yiMZeMEKNa6F14KuB8XZ/hJlaRmsEIzFp2fAAT6hD9sJZ8PXyVgh7UwEz4S4RsoZult07NNqBtfI9hofBj9Fhjtvso6ajgfVMV2v8K02zc2ec+7h/JcnV6R0MgDS+iOC5AJHvFeFEwlg2mvNMCXWW01xaf9ppP0rmE93L4r/eF8KcFXK0O07jnomBGpheyUuDA2PmxSTLBE4AtJJWgmLY1rt/A4pDrdPFsFF/PWlBzdhbO5kj3saB+EpsU8+mmHczymOx8TylMYBLtzhHJEOhWpE13Wy/a4gKa59Dp/NZ9VpJXMIbELodR5rkRPdFIOF1NF23scIXMxZyB6e6vjDWRsIYKkFHlJOnOWsbwL6Lt6vs2LUU9rngjGSP5LkCOOPWSRnf3gb6V0WbBjLHhxFccpsEfeOwLrlaTLJp3uFNLT9Uenkg7wyfeb+RxSgzu0+nc6nkh3kB/RZtRpRG22g/ktmodcpcPzSTPucGkLQw9zbAaNpbxQqha6EtUs/c7+qBAklZCdjRfRG6ZxH3indnvQzChj34UzTXQYyOTTeAAmj0XI1kErJ2bW1nz9lo005imDCBXH5rTqG9+bbgjzWbFhsUe7StMhOGt6rLNpmvJcwk9EzTdpGB3cvaCOLaPL5radMJmfaIiQ85Adxn/tRccOQhmKCMxMkio8+i06nTR4Mpdf+xZGOEbvur/81dRlkiLHEV4Bwg8I4JtbpHF+X1uPNcLO6L1TQhwxe4j5pcb3seCM+6a8eKkstpWexsZPHI2pQ3/1SJI2hxIHhvHskg0ifZaOFcBCEu+EWhdA4ctVxEgdFb3EZTF0otI6ISjc60NWooVKRUogE45VWER4Q0ialhXSqkSLKpTChVKKlhWqVWhEVKKI1FKwooijDh1KG8nyVISUDxRVbaQMcoXZQRyXYCIm0JbaCrCu1KVWgp2VVIibQlBWFdqlEF2rGUKsGrQW6qSwMoioEVRaRyFZ+FVID6IQeiARe40iF9VOFLQFTVRoqrUQVXkiY7aCD1VKigIWTasuIVAqFAG9xUonorVhAsyUhtzlZZ6omNrqst0NEijyiYAzJVuoE+aQ97ji0XBySA2Byl1fKrb16q8hFxYa0c19VYAvHCEgHlS6wOEQ6wAgdIDYQFxPJQ0LtAVqlFEEUUUWhFFFEEUUUQRRRRBFFeFVjyQX0UCgyeExsJIsH8lkRgLjQ5K0wh0POLSY3bXENFOA5TQXvFuJNeiM2jkkLfGlmRpcDfIS3yFx2njyVCMvotvGMC0SCwZcfuo3NuY10opYLWHjPumh1EuPJCKGd5ADfdZ+lopXFz8lUctwgjG2UT2omNLWEnm0UbTI2yevktGk1ZHumPdTQE1sI2A8lJkbR4Q0HRQFXzilTm5FYwiyrBTIxucPdLHikawDkgWuk3RNhiike695PIrgoUrumlwuvqpqYYmw3beB+JVqXNZWyrz1tJkcXxeLOAjOqje1iCR282EIG88JgYB0QLHCIItrRyqNdERYVIbKJFWFYVBEESoorURhCqCLJ4aVVOH4Sq1q81QToYXObZCWy7uqA5XQEkbdL4AA+hncjNpUbY2HxV9UwytMZCym9tuzmlCHVkn6IydHC15JtvzKjx3cjRGQbu9uUpri3CZHIGyAkZ90BkPADiCMeSCQl4+ILTJM10fA4HVYwb4QFyENBrlYPkoRa2acyVgABKt8gPBSmsaRZ5TGRt/EQjNoAXH/AKU7qZ7htB+ieGsa4EEUD5phm2G2YCJpmm0ANGbaBXUkLZGdLpXCONzNxz4XWkxd9qG5cdtfupb9PE7VNax4jkr4rvzvClNbTppdVB9/qIWsDsb3bc17Lr62TsjQwlkUTpHk7d0T9wFi754XmnyajVN+zsLi4eO2tv04XouzeyY+0pxHI7uI2je97gSNoIBvIrnlZNYBJ3gqCCZwOLa2wtUOgeG95LE4YByCCutO3Q9ky/ZtHC3VD/8AVjlNefGfP8lmm1ch0eoLxRBbsvG3P5paOdJMWyd3GHNAwQR1WWeSSMjxgLo6HRHV6lpdLu3knDeMXSd2v2Zp3PZ3BDRQuiXefqpKOIJdU5zafbbFgD+i6nY/ZGs7W1T2RssNP4get+Q9F1NP+zcTNONU7UWwAkM21det+i1dkax3Zeplfp6ZuPU35+furRy5Oy5YNWdPIG20kEZ6X/JTu3sG9jms6ZWrU62SbtJ8zsuc5xv3JWbxEbXglvNVWVADtLPE4SyyMc0msf8ASGZrt8b2uaGE5vqFugH2qRsUhtl3S2ajs/SBrGFzWjOS7j80HAmkN/d38so4WPeAXA/MLpf4bpAfDqo3H0P9VHQNib4TuHoroyPjja2sc+aXsO3wp/d97kjb6FMEGKDvyTRlY1+04P0RMjJ5C1DTua0mzXsmxsic2izNDqmqxCEE8t+q0Mj7sefsmDSfeXnb7LW7Ts221wA8k0YKLzgH6JrW9HtO08pgLGmgB9UwtBb8QTQl2m07iCWdPMrB2t3UYaGNPTjPmuwyNhaNxH1WHW6Nk9U7jyF+aFcKNrTIboOrglW5ly0COQnT6MwPa4uLnucG/DS6PY2h0+r1jodS3YXPY1hcSKv0sX0TWa480YwLGfVKDth20fesLp9r9my9mdoPjeXTsfI8RHZt2gH53yFhaxsrq7wRm6o5TyYotO1weSJGcea7p7Pn1ULZIS0SuPLr9uK9l52JsnekQRPk8NnYCV6rRu1mn2yy72x9GOZVG/NNb5Zf8H10TmfaNXpW2eC6j/BB2h2FqnRNdDsfebZbvL0XU1mln7QiOqbqDTGlwaIwfz+S5UXbXaEW+ISmmeEDY3p8kdPxyXaLVaZxEjHAj/af5LO8neMH6L0Z7Vg1Da1OlD5Dy4y1+QCzs0mh1MgbuZCfMvv9U1hxHWVbZGsGV1tT2NLG9507JNRHWHRxkg48xa5L9LqO8Im00sLbOXsI/imhbpG95utQDu/EfZW6CIO29432tG+MPbW68pphL2CU7m88q4nmAn941dId3cDDThUJA528ton1RRveJX3K1wycuwoyB7ZBJBIwVxm0D3d4KKAOliHhd4fLamGtG8A/5hrn+W0KTNhmYRpxsceNxSC9zx4igikMbwSbCYESRSRPLXkFw5I4VArbIGT24UCfW1ilY6I9SPZMCnVuS3Jw2uFlv5oHBvQKwJpXmqRbT0QmwgqyFeXKiraTaAS1WAjpVSjSiEJCIlCUAFSkVKkZqqUUVZRYhUColQE2o0soCURQkIRFFFEaiKKXSlj+yioqcEVt8vzQvOMII0Kqyo1x80TaLjfkgGldq3eiEILLD5ICwpwceqs7T/2gz0QqKa4DyS3BAKilFUgtUTStWADygXaMKiBaJoCBwc16zytrhGfAfDhHKGllgZ90GUFXalK6CKq1alBRBFRVqigG8oxlDQRAgILQlESEJpAq3KbnBXupA59rLpinOJOVSq1LRoVilRKE2qpBZJUHCiu0SoopaiJiKKKIYiiiulRSiulKVFKK6VIIrAsqUrAIQCcKw4en0UHictUOma8clQLia2Q0Bn0RP3RGunujexsJJFk+qSXue7ooybTQGu6k0cJ29oj6cHokuaAwc4KCwSALRlRFuJTYX7Gm/NPZE1zKBN0EiRniI8sIQmFhkeb8kUzqcWhMLg0Yv5pDQS5xPkjQeUyNucoW/HXqFokG1gKBcrxsLQnadh7on/cswbuKc7VBrNoBu7ytIfG3ZEXO4o1aySSbpKxSed79M1vhwbP5pBLGmju3ILftY2wllrpKLfLoj23k8eiLeGABv5oSmR920jA3+yPUPneyMWdouvEkM23uN2mHUE+EgUOEKqOFz3+O/qmzRhsdAdAliYjoExtuFuqvRGdBBEG3YS5nU7HmmPvpSSBZyigJLgFAE0toIbA80FAKK9w9UNoCCIIQUQKJVqKKUjJrJBfA+iYZARw36JIViSjRVBF1tcKHyTmxfc7spQcHYzZ4WoNd3NY6IzS3NDo/moXWrLrbQ87QO8KIm0FXsAyga/KI2QEVCRwowtCrHVQgHhE1AEbQopa3qL228cprmisEoWNDoy43gpkUW+zaM0DQOLKfp4g+YMdxuA+qRIAwk5xlHHv2NnbVHIB9E1HX1T2aOFojoEiuPKvJL7NgbqtfHvFufZvrwSsbXGd7Q6h7Ltdnyv00HeMDTsdXi9gFnQ4RwSazb2expf3dmm7cX8vRd/svs9rezN2okljeWPEm1w+Gz9cLF2dAOytK7aS7UOeect20PY3YSNVo3sAfqC3vA4F3dnHytQadTPpNECzThkgIPjkZbv4DzWBneTSi2hzH2SDx58JE873N7pgb3dEeLmiuh2NP9j1unljFtYDv3c/CQKUq6N8bodG7VaZoaYqaduBeAf4rnMdK91Pe7j95et12sbrNoYCGOYN9jO67x6LhN0RY65HdPwlSSqTHqdXbtN3smyNpdW8/z9VZe9zRXPWk1/dbmbN+8uF7qqkcXhlcD1OFqhAY51Gsp9F+aCfC8QvJkyCSfD5Jdu24r5qAWVC/cDSuaUTZc80OVq0WmbPK1ryRfl7rs/4TBFA6TfIXAEjIrHyUHnI2wAW059kQ3PdtbkLfK4t9ksSMOAHWgjdD4bcHA35hWzTBpzaEukYzO3lXE/eM+SA3mNrS308lnoDIRSw737gePNHHATmwiqbK4jaFDHITVur3TNgYfVDLIWMBNc9FcoU+NrDi7Qtu7JNLp6CGKdluLwSRxXmr1mjbE4GyWknrlBzXO8NBxSW7weT9Vqm0Tg0yBw285OUljQ9uPPqrQUkEOojjcMyseHkeyL7MJJGys3MkjO62Gs9P4JMcfdSGRpt7hRvhMLJXAu8Hrys1nDnvi1TXfbXmo8B/LhfPn5BatL2F2ZLpXSwNMshdY3NHp5hYI5mRUXB1jmlqjbpJAJHd/fpSz7MYezew9bA9z9RCYmkEAse3nHkVkd2hqXTvh3mTSgW173Ek+fX1PRbddM+Ta2IN28+Lm8pUE0LNJ9iAk2tBomrz/wBrUVr7J7UhjD4ZZaYSBRBOM2q1ml0s82/TdXEktG3njouNLpNOJzZlzXBCfphHHKIzu7t3Nc44W8NHqezO6jMoa4mgckdSuZCWF+6RxbXkturlMbiIx4Om7nlZtPM2WQBwNeizlGluuk0tPh1k+w5DC87RXouto9ZF2i3bOyJ2B+C/4+y5Emmglc7ujJvHO6q9Fic0tk7t1XZGPRMo9JqeyNNK1wbpo2tP42saHDK5J0EETqBdx1r+Smn3sDW+Gjn8lhDiTvPHCjUTUxxBxAA58vRY3sYOB+S3z6dzWNmsbXOquv8AeFi1ADSCeq1CsjiQcImvr4uELz5dVTmnbmq9Fpg58JcLaD8kt8RZGSbWgvJjpnn+JKbMANkgP/imNMYe9ptpx7qzJ3uHJzg10h23t6XygkhNW0/VMAbWbaHKU9tIq2c8oSbQKJpCcpu1A4UoAIUbgqFwVWgOwpYQWpZUVZQlWogoKUoMFWSiAIVUiJVIsCQqHKIlDajSFCUVqqQilFdKUjUoXcIQEbgaQ5RdQBC60wA+irblBTWqfCU1pA80Egx80FXaEq2jCjggJyCzaMOHqqcRSCXhASqtCSgOkNKByslABVtPKoqhi0EJyiaUBVtQW515RMJdhLa0gdE2IbefJBT2pZCc407PXhTYXCwikK0Tht5Sw8E9VASlqw0kWgcqIShyoiAQTKE2itVaBJKAqWosuyKKKIIooogiiiiCKKKILUUUQREEKIIysqlZVIIh6okPVCCChNBQKn8IHshODSe1rmjCOtsIKgeO76ceaMlTSAsA6pcbA7KjnNcTx9UvvCzARMEfjonCdHC0i8fVJiYZHi/4LoMgaI+UC2lreo+qXI9uaKIxgu5WZ4LXO91YQN5ROIpu3m8pZNpkTfES7ilVPYWCOzz7pDpLdWaUe6nUOFVNKAHXdhaYCwA71GQigShe0DhEHLqWuBa21mOXWrIAGDlUEBOdTUJ6K63Ky3AQRvCn4kTW4VhviRKlcJwNMVFnCMtpiMEMD7yD9E4tFdEb3x/hr/2WYvcThGkcKKAojfVUgoBVSYAhAQQBEAqpEAqlQBFSgCKkZU0YVhuVYGFN1ORdOY2iCmudTKS4zuTxDuHX6LUZrMHIQNxTnw7fP6IRE5vn9EqajYvZW4VSslwQEk8rKWqRAKBMaEZU2iURaKVbdqJo3YVUP3YaS9pPsn6bSSTW6JhrjgqN075XCNsL37urQSvadjdlQRRPbK3YdxPiseXqmjysOllfqYrG5oeC5oBsi+AvVN0OmfpIN+jma07r3Bwxfun/AOGaHRSd+7UR+DO0uq6z5+iza3tqTUSx6bSAbAdtsIf8Venus9VKT2j2V2RAyCSKAbyDe2RxPTpa1b4h2T3UEb2im4Oc4WKVpkcyN8wMmQG0LvrhN7MbqpJjppGSFpe7adleEDH8FIjJI4ym9w+a0P7Rkcx0Y3kOFYaKykSacxS0TWOopSOhG0htkrUEjY9/xA/MLS2Gs4+qqMvP4SPkn1jxGvdVMCwPaKBFI9zupQ2d1MNj0T2QlwyD9Eawo1Xqic0vjAjFurojdEG2Twt+h0jT95yKB+qKz6aORkHjBu/JKhYXWZcH1wunMyUkiJjqGMNtJZpi/wD1AWu8iOizQmPc2Ud3d30Frd32pMJje15a4EEBnIVaeBsUoJz+S2vcCWho2/7rulkctscbDRgkb7grTHoXTgbJImX+86kx8Zc7x6gO+QC0R93EwER7z6FaUk9nM07KnLJZCbBjcSK/JSPVahg2RRTDFD7u08aqN7vFp6NcbyoNaGP8MFeu7+iDM+DtGa3kODeoLKP8Ek6fUk0Wke7f6Lpv7SeG/EBj4bGVmdrJH/Cw/wAf0U3AlunLBb6T9Ppn6yQiIt2AcHz/ALKX3rpMPx7rXovuSTFKGg9KB8k8guLsqSpD4DtF4JWKHQ99qnxvaAA4i3EgDldR2p1OkLg4OcHD92v0QQzs8bnac26j8RTyCG9mT6V++PV6VreQN9nPuE18M0nifqtO4cYd/RImEs0p8Zij9W2PqkzCWEAMcZW/7W9VRWp0kUrn6psRduGHNJN0P6LPpTLFPnTz7Nw/B06rqQSRO0EcbJGRvF/d7rIyUL26gMphccHIYgRqmt1BaIoJQc5INLlanSaoONNIH/E+fsvSaUBkbjK8F9CgcH1U1MfeREsYeBxnqojz0UTmtO7m1lkbIDuo7T6Lrs0kxPia+v8Aglz6V+WFjgwddppWDjujY5u41fuha172kDj2W92n048Be3d5X/VJcySI7WNdtPWlrQjaGinJD4t3wrS5pLvFf0QvjLRbb+ic0YnxSjikzTkwu3PBPsE07jijY5wtGlZDM7ZLV+ppW0Exve1KweLoOqw6qN8U4Y5pA23x6rqxRuh1rGsBMWTgY69Vn7SaZdsu0jhv8SuasI26jdFYO0buf781zdVC5kzW1gFb9EGtmDnOHj8OfdTtNrGPaW116+y1Bz5mhrG+yU8Wz5BNeDIGqnt2tA9FqCmGm/NIc3xWmg0oQqjM47XFQSXi0b47JKSW7SgYWgi0h4pM7yhSFw3BShIKhFhU8bVN3hCgEtyqLcIrV8hAqlEZCAoqrUtDaloCtUqtQKVYlK9wqlYCqhaKlhCRYTAGqForCgTSiMhAUVFFFEFO4QIzwllFgwVOqAFGEBBQiwoFYQLOFBlG5toD4UVRFIbvCK7VbayjUURhAQmA2hIQoAERUAUKIEqBQq29UAkKwFdKwEAhhRBqmVVuQEW2rBIwh3kcqw61KqFhckuweFqDgED42lQLY/HVU42j7trQgxeEgHaq4TawkvWhZQoihQZ1FFFl2RRRRBFFFEEUUUQRRRRBaiiiCKKKIysK1Q5VoIqKtUUIgVu+H5qgrcab80G98jXhrWjqgmeI2hu0XlLisSAu4U1RDpRXCMkEgG+LREAttFNDTGuF5CXRDeqLjVpnNiO5+RVCx1Ry6ppw1xA9LWMEkUSaVEDzKGGd6SfjP1QbiXGyTnqqpo6lXXkrBewnhM3gMIIzSttUlsbue4HilUVG0vJRRsIlzxal92TSKM2+0GtzmiMD0CxvdZ5RPkORaSiCNGvdU7oo0WQjeOEA8NwrzQVkeBOjjDmix0QDGbIBT/C0XQ+ihiawWAlOdePJEqGTKoyY5KX1VkIygCtQ4VAoqGz1VIqUpBWVFdKUggV3RCsBURkKpTMUibXkgrCJgRkcQ7xlcGkxukLSXE2PUIoY7eA1a3RlkefIomsjZGtJAaBSLvyOLHzSsbj7qYWozaIzXzZ+aczUNqnNSKCI7N2P4KokjtzrGAqcL21805rAWXSVW1ymJaEtNJkZrlUThWxhPCYzoxG5zXG7ppKLRva2XxgEeq0aKEvgcXA/A7r6pkegc5j3tacV1CVt6CQwyaCGLSwMZO6JhD2ANN9cr0un08uj05h1EIklLtwc4gmqquvkuN+z3Zg1LoZp3SBsfgoOFfD5fNeh1+v0TomzCc3u24afU+S52jx2rdNqu0neE904tG0usDAHC6fZvZDmR6zUNjbhoc0AAUQDwk9mxaeXtJrnSPLG07PoR6Lvv1TNPK9kAaYn0Mt/vzKxalcjsvsDV6ztD7RK3Y1pLrNO+IH1XQ7X7S0mhjGliiYNSxjW940bXWDRzXoeq09pdru0Wjg7hsUZe3Ja0g4ry915R8o108ksji6YuND8+vzViK1FuYHSOIN1Zyjjja6NrmPtozwi7J0c3aAd9paQ0XW1w5x535rXNDBFEyPTuJJdtz5FalGYyhvCjQ6U1n6pv2cRnxg/PKb4A3wAX7Laqh0+wh5djypbiWPHhO32CwxPdvpxO21pZA/USbYt1AXg0jUgHkyWxrdxOF0NG2XSM3SgllDBOFrfpdPoYbeB3nA3AHPI4CxfaZNQ7utra9AhTXzmZ9xOLBxTSptE0m/viKFVRQd33XpeVr0Bgjmcyaq23kX1CzURunEjWbZc7vLla9TDJHo4g3Th1h26SwCPVMkbpZYCdM87gCRQr9FnOo1DYWxPotojxGzn5rIwiJ12cpm8tbt/VPBaRwPog7sF3C0hLLrPKYNLK82LPzWkQs5pH3pYKaG/RBkOlfw5g98YRs05b1/JMfNK7Aa3KFvedb+qlgF7GjloPyQtfsGGp4ZfKhjAHwhTAl+pc/4rd7utAXuIoCh7oyzPwhGGiqIH0VwZ6e/G417rXBBV2fyQbQOAqLpG/CT9VQMmgrWulYQBjgV5I36v7ONjgT80HeSgbifzS3bZj4ufZA5pGqFMO1xyCFpYZIYS0gvI6krn1JGPur3dM0tml1rRDsm277zbSUWBgndRLrPuUqDWCRwY6IOvkE3+ikZ3OwBVLRo44S+w1u6v3fVShWp7O0+rG5ojhfR4jBN9MrmSaHUaXFGZvFkgfqu9Lp7mvc9osYaaCRO8se1uxrm5suFrOjzUgPeHe3Z+alxAjx36bV2JNNBqHkuAaT+6AFztXoGQ0Y3PJ9SFvmjJJDucZGGhzQCU2CR5L2t27eSD5rXG0iF4PNcFaNKQdNM1zWg02jStoy6SzqWE6hxLbBYb8ljmlc14a9xLauicWo2Vun1cju8duEjqBukE5bIQevCwlJaBHqGvc0FgINdFp1Mmn1DLpoNHG26VtYySOqzXksmogEfDnDHFrcCO52usGx5UqkbbfhF+aKJ1nJJ91bjcldFqDG0tacgJT734JpMnYWuFeSvaCy1VB+FIeE/olPCDOW2VTQb5TduUu6cpRHsB6BIcKT3Owgc3FqBbRhUb6IwENZQBaEo3YVAWigIwhTCEJGUFUpSuldKVYHKrqjpDSKr5qxzypSsBQUVYA8gqdyqBRQlpsoSCnWKQEIFZVEJm1CQixQA8lYVKWgMKE4QgqHhBe5SweUBQkooyQOilWFTkbMhGoVscSaVEVytTWjKRIEKWqRBVSIqlXCKlCEEHqrUVEoDlIFUgafNQ+JDwgIjceOFVUjiFh1quXUpVRp80whLcKVNkJ5UEfYS9w6J9ByAxV05SCmSt4IQyAO4ACIRDlBJbVoUhKJCUGZRRRZdkUUUVwRRRRMEUUUCYVFFaiYmoooomGoooooiBXapRBdq3DaAT1QqwC4gILaLWiLTl5NkUqDNoGF09KI6JdVepRLRdpwN0x7okl+4C+mQuY9tSBh5tdkuZJM+R5BAF8+Szb2u1EkoBLW0b+SM652pLu7a3GMJDd23otErzNLIQCQXE8eqzEEPpXGooeIhqZ3QbVk58lq08DWbnvqtprPVLdse81VD1TDSnRNa3cSaTAymg9KsISW3tKEu6DhBTnZwr3YFc+qotJUojlVKlbuUxoxhVFRKbJTW4RCCDZVUi5V7UFNIBCY5ttBCEMsprWk+yIWCHDaOVob8IA5AUBZHl1fVJfJbjtOLQMfuAN0kF4VW4nKYxoINoFA5R8q3ABDdIYtzgUAcNyYxtqOjroiLvAVWq6BWAgtRQBFhUVaJg3mgpSNnhBPkjNWRRDeqZGwk0hZbjvINBamSsAu0Z0pswjfYBVyTPn4DQPVJeMomcIiFtV5qw3CurKhWozVhtpjmNY6jdqo+qIZNlVF1QwhcDVlE6SyALTTE6TTPbtO41ttBnc3YWg9ReF0tJEHSGOzdbkeg000OidI9jvC7FA8UF1uzYG6nTunmAbTywF529AVV8Y5zWnT6dpdR3nYK8yvTfs7p43QsikLt097S3gbbJtcqi94gINvO2vK/NdpsP2HsvTadhaZn7vhN1TrzfoVitY6cuuj0Eb9PG1xo5Lh14/RcaUVpw93wb6xzdK4nmfXRMOabtd7gFdkaK49pZi76rl0yzxsj0vZjYnbjI62GuM2ua/VN0krGUSAcrVL2izV6lzIiSGU88cD/tcztJzdQ/7s2aI/ILPM1m0/tjtSPtBuliha5pjDg7eK8uKPosjdMzSSR6xxcQG2QPXH6qtK0aYbpvIUtbu1S7RSaZjZDudimgjp/JbnI7XZPh0TnajjvCB3fsPNcvT6Fuli37iSAayswjlENPNeK84Wx7i3TsazOaxnzVxcZJpC+UNIF+ie2AtYDfIUbG1xG8W/oupp+yNVKzcYyI6BsgjB46LWtMLdG52kfKSKDqwfZek7Kgi02ldIS828txXkEPZHZvZ0OoE+rMO6NxBHekHiuLHmh7a7XZ2pMyLSsl2NaHHc0c58ifNNXXOleNXMXmxVOFeYRCTa3/AHfkoYWNGxjDYRMgJ6JqVGuD/j/JPg+7cXH4KrHNqhpyBwmMh2+MgXx6qIz6eGNpIaX7i0gXS0s0bgC5xHyK1sdJONjY5APMtwj+yBhG8sDjxZUwY42B0m0WnP2RijuuuicyN8cthzeeia6WXcKJOOgVYZ4o2lhJu76KyAOL+a2OkLsyXfqKS3FqDKXP48NKBhd5Jxc0FUTu4BViwHdkcqiR0TBG48qjHRVCXAnhJc0jmqWws9EBZeKQZAjFp/deirZ6LKM7w51jG1JMWbBXSELnxDaMrPJE+I+IEfJBmYXMcCKv1SzFukLnnJJOFoLXOzWEt7CBaNRGOMeMUpG4sf4PjAs7uFI4y5WGuZIT0IpTFOik+1Sd08U+wPDxlVru90DKdscx2MWTj/tLa2QTiRoPIPHku01ve6fvHgktA98qeMHmQ9sp3usA+St0DD4ml2PNdKWCKectdtGSPE6lg1cA0bmmMtz+6b/vhJ6CPsLy4ytc2ndCfJDHI2LUbJbLSSPBzhaIyHQulJG6ro849EDDJLHIdrqbWdqujP2p2XpfsrtdG6awAacR1Pt6rz7W7uF7HT6aLUaGXvSzD6ouo9FxDoIHfBs/9yoY5jQ6P7w1tGfVGwRam5DvF+yQyQ6ectde0YwETvHKZGcGsdV0kTCdUxkXw7uTyhjJLLK2mnM8QKwShzZSR8KIKdoLRzysYePhza23uasjmbXXSuroC0pbmlOOULhhNNIA8SB0ebTHYNoTlDSSFCLaEwttUW4VxYTVIQMprggAoqYpLwqYEx4QDCiKdyUFJtKi1Au1LREICFKavcFSohWjWpYUBCoqggs5Q7SiUUNLo30VhQ8qI1BWEDsq1RRQ0h6oihpBYVhUAr4RUISzhMQOCLgnPDuLRMCSExrqQMeapLJtRzrpASgogkqrCtQBBFFCFQQXaE5VlUgNp28qPbWUJOUyT4UAtIDT6oW4dasC2pbrBUVoPj4SXNpU1xCqyUwMju0yfDWpGQia/cDfRAIJvom0DzfySrFqOJVEdE5oyQlHCYXk+f0Ve4QY1FFFl2RRRRaEUUVoKUCtREqKKKIiKKKIIop1V0silFByp1QROjaAQUsBatP/AKjWloN8Wg0N0++MHPHkten02+2k0OeEELw2dhI8DRRHThatB8Ti92KrOfJGazyta3vGMIvb09lmiLmwzx0SS2vyKaWuG5l+Mir6qob0rX98NzncEojNA1gBB+IVeUh7A7UGvMonyASvcMbiSjZTRvI9VpVSvcBsJoE0hEbY27iRlDI8PN9OiAusUTaCnBpN7gpgKseQUAtFgg8I3DcAB5pVUVqiLQMgcIlAGbG2llxeaRzSWaHCWxpJxhEEAjAS5LY4C+RaeWmJluF5pEV8NHzwjDwG/wBVbYXPj7w/CeELWht7soFlrpjQv5C1RZswVe/a/wAJrPRWXbuc+6FoA4H/ALRXt+aGh5BWDzYvyRNTLkQivz+ijAQbrCbuxgIaqMUhkcrFv+HChcGii0EqoWEQCg6nz4CNrgRRYB6oBpGI02GozucwPF3RViNxfsODVomliNHsDWOvyW5kUem1L5HuD2EUGluLws2okEusaWsDY2uFgcEYRG2LRM/wx0ub2sP1XLAuK/8AculrNc12lbFDbBQBDTQNUue40ygOqMakgUbwrcafnKjmlxG3A9EUTTlNLLbaoANaLAulRd6laiVQO1G3LUOCmMdsOWinYHuqwfpoGO8TvRbA6EAkFtt6blnprdH8dPc11Y6rTodH9ta2JtB+0W6sk1/RSrG6CWZ8IiEbjG7OAtGpd3EI08PhJdv8zxS6408Og7OijdtMndtO7ZR6BZh2LJNqO8E5dTduW+vus61GFkOpEuo1TmSACIujtmN4qqPXjha+z5tS/RHWa4OBb/pb27OpBrz6Ls9o9oaeCf8AwwaZhdC4Oc7iwRfFf7vNc+eUauURsaBEzhn4Rfop1TRaGNon7/8AecXfUL0zJ43SbPDxfxLzg1MGnlijJDaYLAama3XxinROLXcW2wuf1m1zNKGaOTUveRb4XMFmsmv5LG15Mu/pYVTvMjupyOSmQtG3bQtdeOWaZJ/mC0dAt2l0LKa9rC5ow4i6ulljZT6811IDLBpHRtaXOedwG6vL+S1YsXK2GegHNFZ+K0MDA94hb4nHDa5s+i1P0cYb3jS0G9u0N/NdPsPs+PTaka+ctLGt3BpZdEEfyWdaX2Z+z8cjw/WEteHA09paeff2WvtXtE9nxDTwM8OW3u6NIrotU07dTrJNVG8iHBDRdYGf4Lz+qa/V653iLmB7sE4yoaSXOe/vi8U7xEep9UUZGndubp3URV2VZ05adpNDypOa3FF1jmihq3kAh8cZ8RokG6CJgIKNsRIADqCe7Tbow1r/ABVzSJaFlkJ8UUZcRIQMcE0r08Rij8Y3G+SqYC4+JufVE1smni08Z7hgJ4sOtYu8fqHb3u2kcWEwRePP0pG5gwA0IaVtfd97+SYwP/ev5IhEeiYyF/QfmiBNud4jmkYhBCY2B3UJwZQ4QY3acWrbE1q0lji4Iu4BHP5IsZHN8lTYiRZu/ZbGaa3fF+S0nTgNxRz5Jo5ZhQOirK6B073nCU5hYac0FTRi2Wp3NrY5g24YEUcdjLQojLEXRuDaNBTUwunyGu+QtaHspt3XyVRzbRVX80HOdpnxwusO6ctQP0xMV0eB0XQllcTlljyJQ254oMoe6sajnRwlrevPklU9wFA/RdcaYnl1fJK1OgcIN0T8g3gVj6qq53eOjppaV1NC+SVvd7TTgOiyxhro+6e0d5xuIs5TNM9+ll7sk27DXXxSBGs0zo9U5wJbyct9SsOvif3e+y6vJvuu5qYXSxl+8k0OVk72PUROg7trXOujz6LI8+wvEZcbG4cUtOn1BETo9nxAdfJNm0hgcWuO4D0Wdot+MIGRW17oy6mvcXZCynRGIbmuJ6fCg1D3tl+I2BzadFI5zCC4nPUp+q85KwOkc5yRvcx/+zot8+le+c7TQJHCVJAWh0Tmjwjn3XWJTYjHKzpdDqsWpA7wsH95TdO3ud5JvhJf4pTIeAThRkDcJUvBT5BfGFTmDu+AfkgyDhC4YTHMIyEo3eUCnDlDVLQWjbdJPVagFQhE4YQ9EWFuGUp52i04lDQPIBRojlTamFo6AIcrKFk0qJRFptTagWchCQmPbQQKUCQqVlUixRVBWVQRatRUVWURR5UUURuIqKtRRQFRWUFHzQGFHYCEEqE2EVAqIVjhA6/NFUExrbSwQtDSK4QC5lIC1MJu0sOp2UFbVdIiQRhCgFyEclGUJHkgoqkWEJzwgq8pz/hSuSnPFNQCDtakudZRk4CFzMWiqCjTSjRXKoBAeCoG0DSoI2/kgVw5W54TXAOFAAFLEZb8Qv3QQFh8vqrO30+qprQRwEL2m0GNRRRZdkUUUWhFapWgiiisC0SqUR92fMISKNKIpRXSlIIAipWGGgVDhQAq6oqtURlBYW3TyR/aIAawDePRZGtJTGRhu52bCDqtDXxyBvxF5qllk1UkMdMdRJ9UzsoF+sYcbQSD58JUmnc7Wd1Yvu935oldAx1qWOPG4WkdpvZ9pja2qJo0PZNkl7xtAcZyudqHgzi+QUZKnb4wB5lHI4DTUOaCAuAcb80l9ud0pVV//EPO0CaI3EcikJabpAtNYLpCWkC0cZFKqjhSIuICF0jScAqHhEq9u7KhtnCFpJNClpa0NFuv5IyCFnfHc/phaXOZJ4TXnws730fB+apr2gdbQPk1LQwQtrB8kl24qjsJaW7t24XfCY8HaAKQXBpt5sg/VKe3bI5vkSFoa50Ee40RQ4Wcne4u8zaJQ0pVEWj4UtpNZtGTdzNnT6INwtL206imx6d0xAaQCfNBGuDeKVGnG0cDA4Em/ko3a6TF16qokemfNljSQzJogJv2Z7/CxmR5EBOi1BZNFp4gN0rgwl/GTj+K9B3Y7Oga6Ylz3gVsyMc8+6DzRY6BtPH1yuj2TpTqS6SdtVbRVeiDUNdLqTI6u7NkVzXRBqO0jJAI42i91+IenuiB1RaY2hr3EhwJWQvpzrA9EIaAHVdkYVh3hijf8V0K91EHGA6y5CaJyo9hY4DGbRACU7WWDzlVlI2GQgkJ+1rWpgLYWFpsmqwskjjvvFJGhFxJI8lShIDbyja249/RakSqAToR3ksMRAveL+qGPxDC6fYemOo7Wkc41tj3Y9C1VkOp0e2eAW4M3ZFjjC9R+zcWjdqixoaXUOW+h9Fxe0NM+TWuaC3aCPfgL237N9jx6DTt1Ie8ukjY6rFcH09VmkZe0ZtO7U9wdthtAbfIlb+z3w6bc6eqOBubfklw6AydqyaqRw2NleKac1n+az6jWs14DY2uaBnxCv75XKtOPqJJGvdqp2gzzfdknOax/BdDQwti0keolGZLu88Ehc/suZ/aPazI5g1uWkbMZsDr0yvQarTlupm0zyNra2kc8WbTvqYza8tqfvNXNIXuAa9wbR6WgMu78ZPuux2h2Rt0smp3+BtAi88+3quJBpxsLwTV0s8e2aJmXDAT421J6WEMTm7bF1RTi2oWSdH3XyXp+B0YDtQ3yyu7pQ2LtTRyyMadK2Lx7hYuj069FwdO7ZK3d+LivZeg7Ohn18fdMMbYiaO6w6wL/ksdVT+yoYjq3Satzu52FoByN1jpnpadqHOklDdM53cOcB4Ttx1wkS6IauQMDiIwL5zf8l0pdJ3OnPcG4yC1u85+dLlvtWeeRuk0Yja82Wu55/vK5jnyRs7xuSc2Sj1GleastseSZBuaza6sADC3qajGSTNY5wokdCtkWnaLu0yDOnc93Q1j5IGjvct/NU09rI9wHr5KwwNmoE1ZSWBhO3xbvyTo2bHZ5Q+il32A0YpOhYCSHNAKdHZYKr5rVpYHPtzyL4wiZWR2jcHWAa9woWAUCMrpSh5NDbVoDCPiccjyU0Y2R0chbIREALA+ind7kJjo5KodJ3V+ED6JPhvp9FYivgoxDXJU1FNa09B9FZjbwLTGxg1ymDT2cFS1Yzdw7kX9UyMEN2us5vK1Mi3ODAc+qLU9nT6dw3OjNjoT/JTVZS5kRqh9EYjhmaTQv2SzHu5/JOhgPxAih5poB+ljDPh/gk7GNHA+i2vNNorM5thRMKbDFIwXdlT7HG0WBf0StrWvo3YRh5HFKhMsYaD4G/RUxra+Fv0Wh0p2Gxj0Qhu9thWLGeTaOtLG2Z7dQ4ONxEVnK0yxhxAykuZsuN3A8lprSNRGHSiSIeuMJkbGyUXDxgY/VBex1Dj1RuG5hLPi9eED2wv63s91ztc1kdGAU6ugrzTRrXH7jaN3F1jCY6NobtzvPHksjkh7pQRJl3VZ9myTHmt8sDmSusi/RZn+E2fyQZ5dO2TNZQvh7pvFZTWu+9BHwrTqIi+EOBFbqRXA3ASWQEmRjtRI8RtBPGMdE4lsjHOF4BOUWl1Hg2RDxDndx6LpErH9hfp43PmBAxyQUkxRSQyFvxbvJdo6hs7DBOCCcAs9OeVkOjjhLi0uNncLKMuNPE5gFD80DLc2iu/LAHACyufPpXRYsc0mqyGFpj4zRWCWPacDqtzyYyQax5JIc2Z20WD6pox2eEusrTK0Mk2ZtIPKsqKcMJTsBNclPNhVqFF2VCcIS03eFCbFIogLCpwRNKjhayhRQkppAAyh2WgU42Eo4TjzSS8JRQyrpC00jUWAIUARFUEVVISEZQlEAooeVVo3Fq6VNOUV4UUDgphWSgtBCFQCMK6wgWcKqtW7lUCEa1exODfClt8XCO8UgGqJSHgg2nDLipJW3qgWwk8o6S2mimnCACFAOUSEoAcFAE1rdwS3YdSBYw5PkNtS5G0bUvcgE/hTwAWJZFgeim/FIoHYQ0iIVFBSth8QHmq5CuMW72QadgDNyFtP5RtBLawluY4cV81ADRSstBVv9FQdQQc1RRRR2RRRRaEVqlaCKA0VFK6qVKPfhDduVKwOqiLUUUQXuwhJUUpaFXSsFQNtUcIDDqT3Sh0TQ3msrMMohUYz1UoayZzTTCb9lr0wqUueQHbazhYGOEb9545T90krt8fFUolN1Di13hPWsIA093vPNWg8bz4umVHzUO7+SMoD3hoXaY0AYIVQtbEN7uqdE1s78eZCKySEiwLS83adqC1shYOhCXQIQXYITmuDmUAcYSY4y4p7DHCDu5tWDOKDs+SMMIcHdEBAldbfJOa4E7CqlMa+MMrr7pTpDfWlDEbvorppx1Rmh5FqqRkKqQQYIPqjc/IVbbVtiLigc9wdDXoFnGCiktopD0CJV2qAO4V5qgcpjKD235oh+liBnG/j1wi1W1kngI46G1QJMgDOU6Ls+fUTAk4Pt/NAh7do8LHfRN0zGhpsUdpXcnj7IYBtP5PXFmkjDiIfl/ZVZN0uobpX6guBtwGyvMApshllhM0jvCKIsVysTGucQXjnhXPqZyzuKpvHTogTIe93eIUDWUNqvCR3YPjKPaixQKIM3Hd+7lQNUO5rTt8solE349zuAnaGN0kriGmtv8kljC5ldSAuu1kfZsG94+J1dfL+ijLDq3te87T1H8Ek7dlHlUWua7xIXg2D0TmIjGEu2kc8JhO07FGPBkj9Af4Kq36n5ldAwMdw0fRep7Pgb2X2fLrGitS6F7Kabd5jB9guP2BpR2hqnsPRhP5j+a7/AGnPppA2LRHdI6QNLMjBHmfks6G/s5on68z9pStuYlrgDYdbbAwMdF7Nj2zaZrZwWhrQPH4aWX9l+z44Oxg9+NQ4G2Z5DnVm6SP2i140mhMcbKnk4z1BF+izaOX2z2lB97pNMSXceGiLDs9fRIha7tnRHRwxvEjZO9O8UKArpfms/Z+hdq5hM5lyucTz6Wun2ZMIu0XRdnw/f90XHxfhsDrjmlmjrwdmM7K7JMDXRnVbXMAY8uybIwfl0WjRsGm7JE+tYTL+KsH4qGMei5U/bek/x7uvtO8tew1sIvj0XbLnayOQyR3ppK2eLy59eQuXTDzPaXbGkmbNpYtwDnZBrkH39FxDAImU0tOehtdLU6Ts5munDvBL3jqHiOL/AO1lghL5DuNtryW/5+henYXNbYwMn6rbpuz5ZpZZdn3LaLSb+f8ABM0Ok7+UtZ8AbZ9ryuxLLDptFHpIR97IHMJzyTjn3XfrpY5MXZs4dJO1lsabBAPBWrSdna5zjI1pHiNW0/yXZZDNB2e2MssyMb1HSloh1ncxBxZQYNrs9eFxtAsLI5rFVt6FHIRqNa7a4d0arPssuna51h/KzR6mWGQwD/UaLvH99VgdDUvj0/gPNdCsTQC7eOOVT3GbM3xf35IomkGvwrpIh3ed4A1t0McLoQQBrDY6rJFHHvbs+fuuyyG2481qDnxaY7923jPVbI8cgowBGdvnhEIy59AJasuGRuGAAVqjfsfRsCkLNKWRh5CFu6U20LNpotRJvdTLOUILhGdwPHkiZE9sg3BPkjJZdYANrIzR2ehRFhJ4KfAxhWlsLCtakYRA45pH3JW4xAHwqu4c4rNrc41njhBFGqTW6VrHWNtehK26fQudV8ErcezYwz4vyP8ANRr/ADcuOmkbQb9FtdIXw29rr3dRS0w9msb4jn+/dN7mGQ7a9eqH+bz4j7wkBpVO0UoB8Br2K7o0EUTwfX1TzHHVBtnytDweeZBsHiif9CkzCF1eAj3Xo5IWbDcX/wBlxZ9JJI4d1F0/eQsckxMEhoD6oiz90La/s57ATJh45H9lZXNkY+mi/otSsWBZHK07ixxb6BDJopZPvNtD1tdPS20h2pbUIHiN/TjPKdrCx0JOnHgoV9fVXUx519AVRSO6ttkZXR7pjm55tIbGdmVZTHNljo8IaOwhvK2zw5SY46eFoYpGnoDuRxSH4XXuPGE58L2zFxHhspUsbmvErRhvKwF6qGRzNwaeD0WGNpshwK6rNUJGlpH5rE6NzpjtHUoORrGSd6Q0Gvb1XS1TnQacCjl3QeiHUREu214q801zvtTKeOCqseblsnYARZrISnM7gkdSuhqoDTnxj4c/QLCWulaHP56rUUg7gd/zWtrw7Sk9RQSnAFm3qgD+6aQfhVBSF7X5BqvJaNbAJYfDRN+foj1TYywFvmhDnhovi1kcPU6d0WHBYpYy1u5oyvTT6T7UzcOgK4WqYISWHzI+iDA0bvE7kJT6tPdztHVJc2ikCJAUusJ7yAEorUCnBBSa4IAMrQsBQlWhcVkU/hL3EJrRuwhfHRQKPmlPT3Dw/NJKKABHWFGhFSBZCiIhUUAlCURQlQCRlCQjIVEI3AjBRWhKtqgohVSMhXWEA0orIVIAcLQVSdSW4UrSGNoBU1wJQstwUa0grDUOYAS5LmFBUJNjiPNW87mqxSGjKe7KTwU2M71U0sHxUmHDbQPbtcrJJYEVbHDKgAL0LGHKGy16BrhaEspt0q30mXuagQHUSqa63IywWbQANDkUw0gc1EXNVOOUAhuEI8Lkd4SzlwUo0sdhRxQxjARuaoFykBLa6wjkaXKMhICDmqKKI7IoootCK1StBFFFFKlRWOVSg5UQSiiiCuqsIeqILQtUrKpBERogWhUfkNAUotzulCltjbshsD8VIdPpt0QcSoX/AIPmozVRt8BJ8iibpmyNLqz5oLuOls0cBOnc6xx/NEZ5GF0bWDkCsI2O+zx+R5tXI/ujaVLKHs4RWYnfIXHNoXA7hXCsO4CInIQPYQ1l0LoJDySSiefu0Iy0eysFNscY9k1sZu0LBS0bqafZVKJoHdkHmlnYKlzxaISZKEm3IzTCWh4Z+9nKEucH921jSa3ZGU+DSb9M/UE5a6qv2/mt/Zun/wAu7UE53llD2BQY3Qv01tkYBWLNFZy5xd4ceye/WSdoNyGt/FgVxhJoxnogva4jLQfdEImjJv2QO1JaOAqZ4wSeptEq5NjjTKGegpQCgPMcq4WhjrN8JsbwdSI8/eODf0QObAe6a5t7ngEG+PZdTQvaYPEdrmHaSOcBdePs1ml7KdqXOcdjGUAfPHkvN62VrpXsYDTs+L3RGOSZzXUXE4vOUx8YiZvI+qLT6IyNL3OHNYKU5/evMfCrKu8LgCDXshJJNkm0RZsO1AUEAG66F+allWFdIsQWjaQASenmhARxx95IwX1ARK06LTvdJ3pbbBmrFZ9EOq1B1Lg0uO0C6F1a7Wp1cej7KEYDiSxo48qXnZG7o7Hn1RkZz6qiLUCIBakRQAaxzuCOqexrS1pAyRyl7QWOaeq1aRjZJo4s8V+SdUe0/Yrs6CHQzTyRN3mVzNxAJqmmkPZegiPab9WWB7HMpjXAFoIIyB0OE2DUfZuxyxou9Ref+K3Ng2doR6SI4ZI0271r+a56OgIptPp59SHPZGWFzQ13hFA3QHC8NrdZLqdeHOnkka178OcSBfuvW/tRrpNHoo9KWtI2SAmvMD+a812JoW6ydztxHBOfMFZtHb7OH2Fun1BA2lgf4sjIrgLn9l6t+n7Mdr6aJTMYd5Gdu0Gr5XWP3mjk0/7h7sH2pZdO+M32f4q/1r/+qzoy9m9mRz9pHWOc924WCSOQR8+i9noywxR6cOOLx+ay9mMjgGnh8R8YF+5XYOsg0HajCWyGr6D93+qJjwXa7Gu7WlY0UQ5wsc8lN0WlDnltHi+R6Lo9rOi1naUuoZvFudh1eZP6roaPSMZEXkuu65Wp6MMGlg7M07iGgPc0sG4A856JfZ8DtRqLfBG+3N2kgEj28lengd2hMCSG7fGKxxheq0UQ0fZ8cpJJaHOx6Ela+jldoNGngax9gnDfMVXC5z3adsex0jrcA4iv6IO1e0h2hrWt2loY9/Sufn6LAyC5S4nAJU8UduKTSxxm35vkt/ouUxsZnc/c4uI5PVXJt9U9jmBmN1p4BYB35HVaQzigriaHN3Lf2fD30+0mh/QrWIvQ6czOa0MGeoq+F2dRE3SMAN2T1ytsULNJot1uLsH0zS57YndoGyQ2vLH98qUY47fK0HO4gWujDHFE7xEk+uVGwCPw2UA0pdJyOSppjSXtJoHHkjc3a+o42bau66q4NGBWT9V3tHp2iEtJPxX+SzWpyxabQ6eQAuc7d5Y/kjn0WwHYy20bulvGgjad251+/wDRNA2t7scHCy6Th5xoayStjR8lshg7yiG8+S2P0AMt7up6rSyHuWAXdLWk4AzSRhtOYLvyCoaSPd8P8ForebKIMHqsWukmKZCxjcBWq20Vaa0llUGgGwACrUTTEOecqiLHl7K0EpqIlNLE2AC3OcR6lUI43Za0fILFq5XdyQAOB/FF2aXbHXXJ4+SaxgtVG2UPbWQLsc8Lz8xfFr2xNaHDcAd3yXqHx/dOF5orFC2OFz5H7iRRx6LUrNhj9M12gA7tu4tbgAeixvgNBm2hXAXQ0+oGqkc5oIDPP1StWHNl3CuFdMcjVabY4Bra9qV6rQ7NEHNZTr5Feq0zsfI8Hw8LqStDoHNPkeFZWLHjXRExFpHio56rNHEY3ODrN8WbXW7QZ3U5rj19gsLvFla1gkNt+RY9Vl1ooADA8gtT/DlZZ/Ey1BmgaNxFDol6hrmOsWMngpsDtjifZXNIHlBjouNnnzWfSThjiHUcdQtMr6BAWePTY3X6KrAaprXRPLWgY6Cui5DmUMBdZh3NLfQrLMyiVqK5xas0rSbGVucEhzbNKh2893RAOeqkGSN/CbpiMg2jli7yw0/VZCJgYyXMe6jmrwubqSzUMILGB3mBlNeHaXWSB1FttqvZI1T+9y3GTyg5MrNkpb+fVZntPNn6rtDTCSI5ysD4asWkGCrFUlOY4E8/VanHu5aQyEEWtQZVCAOitwyhefD81oCUBV2qWRAa4Kb8Tc5SqTWcIM7hn0QkDyCc8JZCKDhCeUwhLPJQUqPCtRABVIyEJCgFCUdKiEbgQMoqHkq6q1BFStUgiqkQCtwoIFHlWADyFR5VtVpFMiI6n6q3DaEZkSnutYagARZsBEHg4SyFG8qxKkvojZ4OtKOFhKkOVTWhzdwtJfbSBZTY5PBXokyeJyEo2u9ULiLQhXSNDAB6IiaGEDSrccIKBs5VuaK4CAHxJ9W1FZwEx1VwFVZQlBRUa3zVhWTSlBtFJoCQHI96gvuz6qVSHvfRW11oOSooorjsiiiiCK1StTRFFFSC1Y5VBWiYtRRRED1RBD1RBNBBu41YHuhb4jXHursjhQChY5pNRC07toyfRPige14L43UfQotDGJJwXjG5q6MzgHbQ3DSQMomlv8GnsEDAwVjZKw5on2Wmc72bTgUgGnihi3ggkurlAEbC+XYBR9V0mkw6R7LFhp4+azNZ985wHRQS2+RriOAgKWMO0ZlIvaBfnlc2QBzHOaQAMUeV3IoRLpJI/wB4NpcTURuhmfFmrPT1WdqFAdKohUeeQjNbj7KRRGZ4BsCwOFYLHibtaC4+iczSyUCaaPXCe5kOjYHgtcfK6/vlBPqtzBsAFtHBtahpL6Z6+yFp5JIquFcY3/Eg2jfV4VQbC0gmwPcrTpNK+d+KrzNpLNN3j2tZdWAaFrtRCPSRAY3EAZNcIjFqI3wxljSK6gZyltlnki7uIlo3bvEEySZ8j34xuNJDZnMOAiaMuMGmEY+IckcLI573OyfyRySvc7xA0VYYC20NQNFZIPzVgMJ+Jox1KoRucaz9FqGiiEQD3gPd4s4Ne1qxNLbCZCDsLfIOxuPkPM+i9V2J2RENDHq9VGGFx3Na9xa5u0nkfRcvsTSu1/aDGzBzYdNWosjDtpGLxXJyu/rNY1320DbHBFHcALrB8Nmj1ysWmsf7Sdp6d2mh00TwRkPoggURV5wvMRxunuKKNxkeSWmsVypqvvHAF4PekkenVd/sbRxxsi1Mg+AVmxfh/qrBr/aCOPSbGsLW3R5vz815Ntd5gEHzK6PbXaUvaM7NvAaPho9T6eqwzADDebWmVPIJrcLHqlnHQqthJJvI5wra7dikFj3RhpLtozi7CuOFrj4jSZGxzZtrWk+G8BAtoLr2tc6hfhFomEtIdwb4PK3QxR6SB7nUXbCMmlz3v3PLxw7oiUTiXyAyHc2zhRmH3+GuPVU3KKlrGV1X4gfQFGwOcMNd9EIivUBoOLHRbJPuWANGTaovQwd/q2ROABN5dgDBXR7G7Oc7t0Es8DJHtvOcHI9Fh0onbK121+52W+H0XsezoodL3ErqEjmB7rNZIys0a2fZoez/ALRIwuaZdmxp8V1d1fCDRdoRaVzpn7myFhbRq2noSPLC5R7Qa9/clze6rd8Q+Ljn2W7sLRt7T+1T6492w6Z7m78DcCAM49VnAHbGpfrooi92/vw5rHAChwM0tmj0rdPpdPFpmXMY2h5ZbrIH/a5+s7sP0mj0xD+7cQS07viIPC9z+z/ZWnZ3Ms5BOxpINtyWn1WKOBcen7QgZMQxzo9zg41ZormtibDqN7hby2rHla1/tUN/7SsGnNNZGWjb4uHOXPd9rdq+7dHIB3e7LPX2VnMo9P2dPv1mA54aN25osHI4SO2ZTJq5yHAOO3aw/FwLwr00jdBG0REPcMEg9Lv1VOhj1faDdZI4AC7HyrlXIOdpNLL34nkbUbSQWEEOOOR6ZW6fUB84ELvDts9c2nyyxbHBu0PaaaN1kjzWXQadkOidJqj98ZNoDvCdtDp7pg9Y4R6VjC1pjLXCyfxdaF9U6XVg6F737tkjHBooWOhtZtk+u+zsmY9o70E231pF2sGaaPuARTWu6+YtPiV5/WaJsMDtQCzx+IAOJOT/AFQseWQNazBcAVHyu1De6J8Ix/f0VtbVD90UtSoZDvAO837LQwWc8JbU9jbbQ5IwtM6dDEZHFrGEgVkDC7nZXdNlLCKeKGT6FYezY3RwkuaST1IrzXY7P0MZe6YuAODn1v1WbWsaJIybkJBjbggcpG/fmBrmDruCp88nfOhjBLLPGVdmLBH1WKuIx7XPF3YytsUW7IH1SGwMw4crbCCMUVkxo0+ic4h/hr3K6jQBwKCz6ZxDAKWkcKO3MQtaeitvhFBRRZ1sIvdas5OVFE1Vmj0VUFFERKCiiigiiiiCKnDc0hWoilNhF+KiEZYB8GESiJYzyB7DLIctLCAB7Lkbi6eUva4tNVj0XdfTmub6LIzSMc5x9lXO6x6WTb3sUQc1z6qx5LoU98IafioC6QQ6Nscxf5FarDeiunO/oK2togk30WTWPfsJDH++3HC6AId0StSGmEsr81Y6XiY89K0SNJcRddTSxEAWKXWn0mCQTx5LmyM27vdaebqZWSVoc0gDKyyR7YyCtxCzanDVWbXOc0VQGUEbNriXLQG7lT46GFrCVllhHed5gtHQHKTI122gKz1Wg7g7PCCR4oUPzUvpquWGmNpB5qsJbo3OZdjgp8hJccICfCQrKscyRpDiPVKILXX/AAWiUeM+5SX8rStmmY2iSEiZzmSW3zHRMikIaaHVIklokn+KyhOqIla1zzkA2DhIldC/SkRYeAOSmlon7w3isdei5ZL2SPbmrrhBcEjopCXWQHHgJRhkDzI6tqNhyfUpjpQ9pYKv3Vg507WOk4WNzTuPla3aiF7Xbqd9FlI6lUZ3NS6ytDgEtzKCoXQ8lYaFKVhXALheFVbU0NQuamDO42hJRuFJZUourSnNIJTAUJyoFE0oHBW4IBygLcFOUKJqiqKEoj1QlG4pRWFdKM2hVcJm1A4Isomm1HeIV/FRoQuscIpb8FRptC67yiYQEU7YHcEfVZpLaaoq2zOacrSY2vjvqpisdEhBRB5TCNriENKmJkjlHQKEYRAoYEiiocqyUG6ihgtql1yoHKEhFUzxDhTdeEcdUk/iQXw4dfZaW5YMJDRbjaYZC0VSKooMEKw8noh2kIBLqNJgGLKChaO7GFKICLV4HRC0ZROICgpwCtrDWCFTsq2uICDlqKKLTsiiiiyIrVK0EVK1EECtUrHKC1FFEZoeqIIeqIIqE0rBqlEcLNzci8IzW3RDcLb5hNl3tcbHXzQ6RuyMnhFqHOOzAzaIAU8ZSJZQ2m3fVOcxxaCLGOhWeRg3UR0Qb9NI2SRwH7pWeSB7tVJt9P4KtM4NdhxBrotAmYyS3HJrkIN0Mg07tMx3Lm5+QXM7TLTrbAGRf5lJfqXunJ3nDjtycD08kRgkfUry53qXWs4ymi03ev3OqqvIvqtkzYY4yGbd1HhtLOZxEzw03pgJD5zIeVqQKIJee9cdt9cq/CD0rpjor27uSSqdtGLWhd38KPTQmXUNaepHr1RQwh1myjJ2yMbGacXAWMFEdKBseh1LWy0bcPw/35pXaeoiOoYQfDud0SmvfHM7vvGcUX+KlikmM2pcCARuNeiB4mFGhhAy3HhKcHF4qwK4C0zEbBsAab6YRE7vvnFoABGULh3Z2lE1zxp/uwN9EE9a91nO8Al5JPqbQaWTNZkhGNREx96h1EttoIJ8PRZYtsxLHGvZao9K+d/dRRiUtbdvqwPKz0RHov2dLpXjShu2QMPeG/w7hd+fIwsvb0rWdoy6NhpkIFkYBDmg8L2Wj7Ei7L7MLXtczVxMc578F5FkgFwGRx+S8brInaztzUlzQWksAI/F4Rzawjk6fSu1WrZEx1udezHSr+WF3e1Hu0eiigZYIhZu2mvFdH+C5UE/+GdqklrMPcG7xdVYxSXr9bLqNQ6VzrZ5ZrnyXTmDPDKzTuIkySLylu3HUF3Q0oQHGyAT6oq6oijua556ORwhrQXOrp0Ql9ENIBvGRwmxxFp25Ifxf6IGabRza2aobAJIGfn5rVppotI8icAuIxYvC62n08XZnZH2jIlO14JzzQ6LzQe6Y27JHmiUYmdK55cTsLTybVRR7wSPh6IxGAOMJ0T2RRPFNyMYVZtZyNpRsbaUwF0hJJq04Po4pajOmsH4hymwwTamZpaCQHDqktBYQLJ911OzdZ9nj1JMURIaCC5t1yjTudnaCpoJJmN2xt6gHkUsvbesMOvbEwkDZijXUouyO0ZtZro920RsvcG2AbBqxeeFy9XO6ftbUMcGuAle1pPIAJwFkZWMmOn2hzt267vpS9z2K9mq0c2jB7uSLTvkdQvF/wBV5OUR6NgLDvJNeMX/AHwvUaGXTdm9kTTSPLZ5YJIi4gkm7rIHoFBzdMwaftzUO3b2h8RGK4C96zUfY+zhqZXEMcxrhnz/AO15n9mNLptdN3slvL3sFkXeSOoXoteGakv7P4iY4sG3BABx6dFijkt0T+0tY7XRG2Bzh+vX3Wn9pNRp9HqIyyNocWD4RWLPp6Ldpw2o4NK1ojjHdv2jaS4DJPmeMrzWunfr+0W/aQAwRYrzs+/mtQXGJm6fv/E5rwWjxdf7C6Oha6XROiJIkfx8iVlie2YjSChHB96doo0Ob8xlbNDPG3WSSWO5iqsYyD090CtT2fO6ZjGE97twAavnra7fYvYc3a3aL4pSGhsRdTgHjkevqp2Mw6/Wu1xG6KKV8Y/dqsWD7r1Ej4/2e0f24taxz5O53Ft4IusZ6IKl1ETYZZtjWtawubQ6gLxnautdq9RvaXUf93oETtfqJtBXevog34j6rJAQ691H3TEq4Glhs9VrbCRk/iyl6UB05BFi+Ft2G7zQwqlLEZWqKJxGOeiUASV0dM2nsJHB/VNYdPQQuGhaJG+Ig856lOkZJp4txJDSOhTIC1zYugByB7otZPGZI4xRGRRCxa3CI5GtLXNAN5J4ytBaJzdAUs7IsF9U2+Oi26ZjYyS/jjOVm1qGMEfhFi78lu0zWulqh9ErU6ZgiMrLFZFYWns87mA7RdDNKNSa2BrWAcfRGSDwqa2zlR2DhR2kWogs+alrJRKIVFQSioK0EUUUQRRRRBFFVq0WIooojahW53shBALqRqqHkEYsLYTucTwjwVdAdAp8lGcxG0FJGtczpfsopuzVBWVrWDUscGmuKK5b4twd5r0MkYe3josMuiu6BHsQt65dcuBLHtJWOZm5q6+r0hjcSS+vf1XMe5pNK64dRh2bSqLhS07Bvd1GOVnkZ4/SytSsQiYAxu4Se5sdPotMoAYUgv2DKVuMErGtJ4+izOFl1Loyw72l1YWN7KBx0SNRzpGeP5lJcz7wLS695vzWd996tNDDmt8lk1IDgaWibDRWMrmyOfR8R+qIpofFvOaPqs8o8LnnztNa8loBJKOVgMPA6IOdG4EuPkSEyCOpQ48IBERMaGLOE2JxbdgcdVYG6qSMs20Lo9FwpTTne66jnF8+QKsYWbV6cGy1tZPFIOdeUTstULNpIKAk+aoFwVBWUBKoMFU4qxwqcgzuylOTyB5JTwpQq0QyqIUyoI4JPUp1+aEgeQQLRNV0PJRRQnqhKNCUbgSaUDlbhhUFGb9GCqdyhtS0IY0IXYVB3qoThGwkWh7sqnON4Qh58ygAjccLVGS1lHyWfaR5podQyUC5iC4UhCJxDiFTsNRqBOFAhySi2oKJQEWUZCoCigtrCj7sq2qyUC42kAoAacjmdxtx7YUYBtyMoDjcCT8kbmgjp9EqNtPcemE5zgRQpFKa0Dy+ikhCseHlJeSTygLbYQB2wm+qYzDVVBx4ClBMO5SSMlDRDsYWhwwoF7cJbhRTSUHug5aiiiuuyKKKUoaitQDKukNUorpSkNUoOVdKAImrUUURA9UQUDSSpwaQE0WU/S8fIpTMGyn6OCSV1NBGOSPVErazETvZJfITtwMJxY6MGMi3HFjhIljkcAGNNtwcIyW6R7pA0beOqc7Tlr9zziqwm6ZndASSvbjkXnhY9drRqC0sJ2joa9UUqw15q0LyHu6qnNazBLXE48JQ7drwdpolARNObXRdRurA0YbRuh09lhZDVvdVHIFpTiDJtHCYhhcHtAVABU1tONkcKOByQtRELSfJHFEHnJPyQRbnv2gG/ZajGGAcXStKjyIxQtTTMrUsk8nA/QrRDojKCXAAf7iQpLshY5rR4iNoIyMqIHXSmXU2AKH8gszYHDfKCMZ+qEF7A9rjbnigQt+lk+zaKXvgXl4bt2dKQIhGM82oRlLdudIXtsNJsAq5HWMEWiGwz/Z5HGr3t2fVJkJfqdxqiQqDgNm7o7lNi002s1gEYtgc0WRjKBui0g12tbC0kGzkn0P8l9C/ZrsI6Fpl7yy5u3n29PRcv9luxHaftZs0sYDBdutwGWuXtZu9iLW6Y22rJaNwWbUZ9dA7XaafXOIBljcKHShX6Lx+t0r444XAt+73ONn5r1XbE72alsLXeESNtoAJqlyO09T3cMu5rgCx1Y9FmI8LK4z6qQuxteePUrM5xk3sFYdSZI8maZwcAHOJz7pQcWsfRFl12u/KIwZTDwq2qt1GlkV0czq8UFti/wAuyMuydo49kGmia94kcQAwg5NKnvvUOc9wLNxoDyTDU1GqfqtUxlNDA3b64tNgI2k55WaN33ho43GvZbtF3fdEkHlMZtYzNukqlCzcQrIaXlzcK22HEngq4zVkbAmMjvJKA+IhNdbhTce60yc0AvDsrdo4XTN1O0gDaOfYrAwDvGMAolwAXtP2ebFp+ztaJhTtnnX7yNuKwu0sGKJIHKRG4B7t17nuLscZRa7Uum+0RxOyX+E0K5R6LSucI5JXNsCjmuizgLsHRMjc987nVkDYfbzVv1Q7S7TbG4FrA9rsYOKH6rNIXNG17geuF1+w9JNrO0tMWQS902Rr3vLTt2hwvKnweu7H0rW9lvdCTcLS7x9ck9Fnnne3TzCQN3SkEbeObK9E+WDTaKZukkY1zGEvbuBPBI5+a8nq5p9c0iWy4H7oltVnPHssYNrZn6TsSWGENMszhKC/gXXl7Lzmo75sg00+y67wFl+3VdXVa0aVkPduPfMiaCBRN8HC6fbOo0mv7PY92dQJQLJrwUegPmVuQcnStEsf2Zt75WmMk8Zwt2t0I0HYWn0G4mR+6zeMOB/VbOzdPE0xnunCSPxulN7aB/v6I+2WfbmXBT5G/jbkDjy9lnR2/wBmHsb+zpiG7wvAN+Ya1Y/2x7THaGoi0AbtaGiayKN24efqq0rW9n9glokY552ufsddOO0EHyPouPNo9Q6ATOoybtt0eKvyTRpl2xad0Yvgj6rFE2ifktFhzA5x5KGgHnHK1LErR2ey5z/fmtsnhJCToh3by48HyWg/eS7QDnqlZp+miG0m+qfEbkCVtLG7dwu7wndntNm2uPhPA9Vmo2xkyOLRWK5Thoi096XDGaB80iPcySQ7XN3VVhae9eYXMLxmqWGmsyNGjLTd4/RPnDZNOKv4+vsud4XMF9BRTtM9osOBpTGpW18v+VY2uHfzW3QTi9tHgLBFDcgutp6Wulp9PsfuxXunx14a3PvhUoRwicdxsKOoVFdKUssVSiulKVVBwrUCiCKKKIIqPKtC7lBLUHKqirAygJRRRDUUUURdUeFVqzkKtpWaVLVhwHmq2lWG/VWIK74QBvjBPCMClCNwpaVz9fGH2M8fquPqezAyBzw449fT2XpHxtcNuwk+fRLkjYYzG4c+qrn3I8S8bMJT/htdPtaDudUQKo8UfQLHIzbCCayAtRwyOe47iWpWoZuApOcCH4SmHYfGCfZUL7yotldCs7o7afZW9pbP3hI2WMdU+xK1zmggV1VixwpxTz7lZ3jNrTqzUxFH4is76DORfla00Gb4R7rmyDBXTeN7cefVc+QVY6ohcUd17pupGyFVC11+yHWSDu9tG0GDvKcSPNU1xPkhsAnobSjId9BwVhpkjnNdeFTX94CFHPIZZzg8ItILLzRzSGubqMTEJDm0Vq1jP8y75/xKzPcAaVC3cJTjlNdlKcwnyVFgq7QcKwbCAXJTkb3CuqGrUoCkJCMnbyhJtQAVRKIhDtIQUoopaiqVFWqKNShPCoKyoFEv1RQ9URVAoRAFZ4V0heboDzRtW21RYiotCp11aC3lA74VCD5qMO8UgU0eIoncIy2ieEtxRqIwWo4oo3AK3gFAndlGMqg3KOwAgG6UtU5U3KAtqWSQU92RhFHGHjpwgVG62O9kDD4/mnObRcOKSW/HgIp0jbCXI2gVoyBlrj7BIpzG24E/JAlrvFS0VW31SiN5tor3Ua7xV5KUN/EmSOwlZ5UeS8YB+aghKG0Ryh2lBzFFFEdlqKKIyg5RIRyiQRRRRWCKKKKiKKKICJDQFBRFlC4E0reC1nyQE1rnmmgn2Fr0EMcemgDqG6iMmli7MhDdz3gEZGR7I9TNuJaLq1lgckoc4vx9UvTTOkdNbcAivzS2kFm3qkCcw942utcqQgZ5nulewYFn+KTHHED4qPpdI97TueepS4o3OtzfF0pVR6Zgkducw0Ba1F2n7s/diwP3ytOpZ9h01GJtnw4oc2VzRJYP3Yz6oC72xjA6ZSiPHaj8V0V/gWkVZJRg0Mq2R+EFVJggIg4JRG+6/Na4YzqZQ7NZ4FrOyJpZeOB0WjTalmnBaedxKDdrJ2QsDYyLJvlct8pkjF/EDaXI9z32SSKrJRRMuQnoQiDiZ3gs9E5r2vPdmq45VsbsaQszmOY/f6lA2UtFgVj1WXxE/wBEWS4knlHYCqCjY17msLdxcaHuvUdndlmLRxyNcWvdZrb5E0uF2LBJq+2NNHGwPqVhcCRgbh5r6fHoIIopDNI2Luhu293fr0Wajnya2XRdmt7uMyTFjeObFXiikx/tXNpYgx+mt5ybfRHypXpi/UzaqaBnfx6d+QTQokgc+y5uuIgmdJqdKxu44BIPNrFmq9BOXaws1++hI8ACrGMc/Jcvt+RkelAfI0ucx+LArAWpkcsGlbpZHOb3FvOb9ePmvG9vaky9ozNbM9zQBQJNC2hWRK5Z2ue+iOfNW6NojJtAGhjC4n8lpY1skHP5LpGFOAaltbbkTn2jY3Fqi3OMbKaebSQ0usk/kimdkBUCdqJRRN8XzWiJ+yE/8kjTtc5/zKMn7v5qxkpjjScMtCBrKitGz4AqiwMpzQlgZTmoNGjhMrtHI69/ftJFdLXrDUWl1bSQ3vYyG31wePPleb7F0mpn7X07wD3Je3G4V8QvF+69L2zF3naej0sRoxyVJWL3bSE1p5lsEgmADi27u28rY90kEQAdeAeF0O0o9OcRyBjoCWv2s5N1+i5Tt0oIY4vrCaKaO9yYifa19ChgZ2H+zenkhIdNK50LjwQCXG6N+QXl+wOydbrC8N0wdV8vb6eq3a7Xl/fw968sLCIrJoOIxQ6HnKx17HW076b3kuoaftPhddCgMLEZa1bm7gY43EA9COAs/ZrWt7MLNXqHCV7SItwLjdng9OizOD9RJ9n07y6RpLXkGsj39ipAUUbtV2xchPdbnDjFZrK1tYZ9Z3ZP3Yj3cdbSoYpICInWJDm7Xc0ujZGDuLd3/HotaN0FN07yTtjLHDaf5quy+7n1rtNFTGuqze66BK06lkOi7KB1bxHNlvdbd2c0LGMrndjzwjtITPd3LOhAu8EdFzHoO1+yodFpWsidYkibI+r+InPX0XKk1DDptgAPjv4vRaNf2s3XOLIiS2Md3dnNHmiFxWvDHU49EAPJpvobWiFveUT5oI4jM8lvAFpwPdmlYzXS0mma5wBPRdEaKNha680uNDO5psX9V0IJ3zNu3Yx8SqFlxMlei6Ogc1koBHTz9Vz4h96b8lt0pb9pYTxYv6qDVqJQ7WBgFCwOfZNnhLGNLSTY8kvVNYZu8ZXngItPqO8ka110PM2sAmRu2iwcjyTmhrP+10KiMbMN+EfhVM0rJTiv/VNakM0oDy3++q6sYoJMOmbEBxf/ABWkCgs9V24mBPKJD1RFRtFFFEEUUUQRRRRBFFFEEVHlWqPKClY5VKxygtRRRBFFFEEUUUQRWqVoIpV4UVHAwgGWYQsOAT70uU3WvmnbYof1XTljD2278xaQdG3YSwNv0bS1Kz37cXtZgfMHf3wFytQaja1drWxkSBjuQuTq20W/Naleexhc0BwJ8kiRoWqRu4ho5IQPgIC1EcqbIKGOYxxltJsjfEQq7sOZ0v2VWOXOwSSE+pWKaMtkuzXsulqWGLPqVjedzCjRBO0LNLHguTpzVJj2f5Uu9CqM0AGy+qxauifmU9r6JCRM0uygwPALq6pDoXDxC/omS2J6CKGUOtp8lYzWXvy121wW7RPaS4Y6dVlljDp+nI6JjInQuL+hQjP2gKncR/eVhebyt+qcH3/fVc5woKtKJQkqFCqKcoOFHKDhAt4tUMIuSqKlUD8qqwjpUoAIQ0jKF2AgEhUQoSqJUA9VRKPbeVC1AlEFHClbVBRCpoz80yle2sosU4UEkZeml1qmNyfZG1HoETmDYgeaeEx7qiHsgzk2FUWD8lQNhXH+iAnHxFKOSrefGVQRqI0IiVKVEoKvKsZQKwaQW8YQt5RnIRMaggIpWyTaUt4LTSa+EiPcgCYk5b15pIj3tddH6JhLuBf1VhrvL80U7vzXwqPeHMOPzQAE9FbJWOj6ceSBQ6oWCnm/NGSNxpLoh3upRoxSoUgs7VTSVASiiiDlKKKI7LUUURlByiQjlEgiiiisEUUUVEUUUQW4l7cADb1CMNM21g5qsJYeGtcPNFG7u3tePdQdvUSM0kQibQcTu4z+S5kj3OfYJq/NO7QaZJWyY+Hb/FUAAzqowEuIjwSDRWUuO42b91qItqSaCkIFjDIaAwfJdvsvs5old3jTto4NHOFy4ZQwg0Vqm7VPdhrWC7vI/qqpfaGo+0ymMOJog9fJY/g+768equOEsd3hIVSf6u/1tBQu6Oa80xvjO2ggjeC9x8ymxuEb92fNaZG77ttfJKAt1uyPVMzPMOgsJ80PdxjPQoEPf4abj2S99Da2nOOc8qwLtWyMunaIzkj8XmgrcYRRAc458WcLt9n9kSPEcupY5jCcFrhk2maPs9uikMuocTY2juz/ADHotmq1z9e9zNrREzxtx4rA/qURr7VPZ3Z3YcEYhhM0sco3uit19Mgeq8Y+Rznx8ULsefutXaD/ALRPsOBBketgH9FmsOmhA6g3fsirDN/i4rGFcLmzsLnANo14QqmJ7p9dDWfdbItAddIYo3VQ3eI/Ly9VWXqP2M7N7st7TniDYhG5wdgi2vHTnoV1NT2jLre1dcISDAwM2BtgOtuQQfUJf7R9uRaPspv7OxRvJgksvcBkODjzf+/yWXsmTuewJHtFuMbyy+LBdys1HdhdH2fHEQxjftLQ6UbcWBfT1K5v7RxNl1en2tG12na+gKFkldrQ6MajS6CaYkXCHPDD1LRxfquD27rmNe8ta6opTALHIFpIrG/XubptTq3zOcJYXMbuJIuug6HC8fqJDLMZC4nd1RjWOl7OGmIHgBdde/8ANJjzBH8/4q4lFy2ijYSMAkBURhRvKrC2tLuE1ztraTNI3wk+qyym5SPZUT4ngnOUwEGQNAH0Sx8QHqtWliB1ANolXC3bKOiUtOppklDyWZWMivFdETMeyAI28OVQ3DuAEQsJcHJK1Qxd6TmkHoOyZG6LSv1Lg0fdODbF0bwRXBxyur2Ztn0er7QmJe+Vlxvdmi0EWOo4C8rPqC9w0VCgRn3/AO1qdqHRaPTaJoBDdzST6m/1WGnY7UbAzs5jh/qTNDi6sk4PPzQfs92V/iWtij2EtcXDwkDht9Vxnh08ZDqHdYFdf7pfROxGM7O/ZyLVt3OeGsdRyMtaP1Qav2omi7DbHDoIooHuIcSxm0kHcORWMBeI7O0uq7Q1scRZexwkNOFkAjmzkZTe1O2nyTNlexvwhvhHv6rrQ6OfsjsvS68ujcZpO6Ismsn2/dVGjUaUvhl07YWNfA00WgAguFjKx9jwt080suoFFhFk5s5GUT9U5msExA+/cARXFYXXi0TZ43EOID6Jz81KB7L0mn12vM1l7RI5tdOPIj1XX0+m0zpT3r3Aben/AEkRayDsrQvjYJHPDr8QBHQenkuNN2r3WlD5GX468I9PdTQntHXv1s+ZXObvaas1xXVXp4Jpy3utwAv4XUufCA2xmwF6bspkjOxpNQ3bisH/AJEK4Ob3Go0uqbG4uG8F5t1+f8l39PpoGNLpImOzXiaCsskhfp3TSAbm0AG8V/ZRveZNNYr4/wBEwYpJx3zmxBrQceEUibtGHEk+uUkVG0XecJ8UQeLJKjNOjaCbs0ujpnNbpnDg7ua9lkga3ftym6iPa9oacFoOUQ6I5JWuFjnSNI8/NL0sYLTnqtUcwiN1dIh0r9sexwFkEcZXQ7I0kOXyi7AOQD0K5Rl+0TBxFZC6kZaWBueAsVYfqXMZqNkZ8NLo6Ngo4WLTaVrnggnPr6LrBndrna7cw1WoVFJddJMSlR5VqjyqqlFFOqAlFFEEUUUQRRRRBFFFEEUUUQRRRRBFFFEEUUUQRRRRBFFFEE5UUUTTNc/XwAkv25o5+S4U8YINi/dej1rw2OvQrz2ofg+61K49zGLu6fZHCRODjJWhz7sJT3YXSOLmSNBvGUqNhL3Cz06rXI2iSlRj75x8yFWo52taG/FxZ5XLlOTXHku12rFcV31P8QuLsqyfNGimU4eIA+4UMn3DhiqKgcA35pO64XexVAxRNls19FeogazTuNZx/FBE8tjcRXCzunMoewgcoOZLRc+vi3Gj1S9zWHAAPsnSQFr3PsVZWQje5WM1qBa9l0L86S5pCWNaCcCiqadmEXcbmOdfOUIUWtkjrquc5mx1O8rzlaog5mqINfEUOugNtcCPL+KrTAGm7ygcTupMa6sICPHaoXncclGAa6oqyogEDKB4TLpCchSqVdK25tRzcqM6qAfxFKde45KeB4ilvHiKBRVhRyEKCAmznqiJQ9VdoB5OUTQqAyjAUEKlYVkJb3UixC1UTtCtrrQE2aRtZIPQJT3mqvCZWEl4QEK8lDjhCCoSgo5KioK0aiIQCiRIBpUByiJQWgok2mMNBLKgNIGONnK0XcdHOFlu0zdhAp5pxpNjkBZmvollu4O9lIm/xRU3G+UnIfQwE4jaUrpaAnHilfICWDatrsqUGbrkoo1V2FGmlA1wCWeeSrIQ7UHMUUUR2WooorjKBXapSkwFaigCiCKKKJoiiiiaIAKdYtaNPH3jm4xxn2SomFzqW+JndtBU1E1rt8g2mm1188rEXOLqBWiQmR2PJIaNpyjLRFI3btPKqRljCz2S/Cdv8IHUK4hW2uVGNp1nyROdlDuBTF1W54OTYUPi4UOVBhMNE5oDA4C9ozSKRhdCC2roY6qQuAlDXcO803SNvXeL4NzueOCg6EbI4IIg6g7dRN4GeSg1YOo7wQjc2MW54y3I80mSYShwvDxtB8l1Oz9M4dld1GN5la5pdxWSPnypqOXoOzdR2hqo9LBt3yXTje0ULyQPRegHZ8XYmkc6Z8T52Gz3TyTZoHBr1WCKZ3Ymoic23ONjB21Qr9Vnm1Emo1bnSPcRKS+nOvnKmh/aAnG06uRsg6Bvz9B6rT2lO3T6M6EG3xmyW5bkE/qufqnv1cgAugPNJ1U/evc8kku8z6K6zWUlpPHiPxHzQt8LZAAdxrafJQAkkomuDXZVTRRAMkbLIQWNHiYPiJ9F2ux5Pse+d9tBtmR7Hr7JfZnZrdVpzqnloY15aQW30H81q7ZMWnhYzDbcDge6a05jdPJrdSZXObLNJQc9vB6dPkuzCdTpYdNptklxOO2mWASbQdmdny6SeOMjcWGycDrfmu/qYHsij1RbTMu6dFGWZ3a0sulkhDnB7aDgWjJB6fReP1kszppmF2O9c6qXY0uvhj7Rnnn/ANIPJN2Rm/RcjWSMm1k8kdbHyOc3HQnCsTSHlpjpgId1J8lIm0yvJQBEQQMLSauw7HHuqHNDPsoG7m0OVo0kI3jdXJ5HogYz7htOzZ6LIMvJWid10s4RBNb4i7oMp2n3STeHFeazl1GvNbNONjd3oFqJQzsc19ucDjolKTSbpCM/VEAqygBKYxtWCRlRoVuaSQR0UtQcedzRyOq6vYcD5S87HEZHB9FyXWIXFvOF6vsmePQ9nOfI0WZSOPQfyU0I7Qgib2rPEwASRAPLrwRQ4+qw5dJKbFkDafI0pJO+TUTag394zb8XoP5JbDUVnmimNOx2LpXayei3cGAb+c4PFey7naD5YmM08dhgjaDjAI9fkm/sVpmO1DQ7bcrGnLf9pKZ+0DRpBq43Aby+2+25Zo86WNkmp9PG34Qc+69j+08jR+z0LC9uJsMvINOXI/ZXQx6/tGWWQN7sRFvibuzbT+q5vautk1eskgLn7WEPouJHHl81rmjFbnVvaXAfDQ4XqOw3zwhtO2RPa3dY9DS89odJqdU54jYS0VncOq9RHo536SOFlseGAOIPUfNKG9ota2CSZtOdg+E2TZXJ1jXxsEWqkZMb3Duzx09E0Nm+3N0zpHuAsOs4sX0+S6v7RdhDsd8ffzAucBXg6Z8ifJYo4+l07p9cYoY3PJAALQSOi93ooToP2eGlmc0Sy8C+KeTm/QrjdgabudUyRrQ5tc0BjcF0u0dZFJrpY7p0dUM9QFdCu15IW6VsLge8dE0jPOf6LmjUtfp+7aHNO/dkeixavUS6jXb3btkdsFuvAv8Amm2Cbbwmg2Brmsa9psGyStDIu+mbHE025waD0yhaBOWtYM2u/wBkaRkY3SbbaQctvqUSuZLon6ORjXlpLrraT0VgksIvK29pSMl1ILThrndFkjDS6zVX5Iy0aIkXucB7/JbJHRBpFguOBRWdxjrwEfIKRxkeIm6yjOnQuA8Ja610tM+PeGva4E+ax6dm53e14bBXT02mGqmaWUK9PMLFa5dPSaV7CyRrm7DmrzkLoupyCGPu4WMPQAI1zsejgTs1XmogByjUx0qKjyrVHlVFKdVFOqAlFFEEUUUQRRRRBFFFEEUUUQRRRRBFFFEEUUUQRS1FRQS1Yyg6q+iA6VO8LS4nCsHGUvVWYDX94UVzddIJHkNOK6+y487SAcg+y26gnIzdLA41e5ajh/Ssm0iTJCzSBzXX6LVKDuL+iXILC6cuMZ5yDCaXNcXtO4HC6M/+kViDd4paajLqZu9i25v1C5Uhc1x3A1fkupqWd3n1WZwZIwtxZ9Eac07QELGt2FvUghMmj2kIY20eVQqKIsfIHUQaqlh1Te7eSOpPC6xAyVhmZ3jq9SgSGb9C66skc/JcYNO4kEYFrsPdsaY7XNhiOT6FEwlrrecHFdFphJ3GzhKe3ZuIHREx1Bp8wmmJNH4y4IrYG+POU5rdzLWN1vftHlaarm6mLu5C6sY49lmeC8WMe66+qjAiJNfT0XKJ8W0K6AANBUUVGyqcMLUCyD5hWEBJtWCVKoiQlg0SiKUTkqAwQCShfnIVWoMoFuQbSnFqgaoFUhTXBBSCNNlGDSrbWUbW2FBV2lSUcI3YSScosMYABlKeKJKa04QPqijZbSXcJUgN0nRkAlC+i5AFqibRvACSMlAYVqVQURqIoorKAHWVQBF2iKpBRQlEUJQWHIvmltBVl1YQMEgAIzlNiFC1nAuitDTTUVnnskUq/wDjVzchQDwIFsByqDXbiU6JvKjxtPCAbocFBvroVZd6KueimCAudwUW1/mFQICNrhSYOcooESjspRWqpaZREFQ5VoCQnlRRSiKKKKCKKKINemYNzTXRap/BFjyCZo2g6c/8WrO8ASP5+IqITG6huPslfE4q3OBFC1QbasZQeF+fNFVuJRAbUJK0iyxLI2oigPCAgoVL8KEZKA2tL6cPwLa9vc6USNFOoG/dZ4T9mPec7s/39Vcknfuzi1Bu7G0X2/VnSEEuLPCARdkgDJ912G6hnYR13Zmo2ieNgEYkG5wJaTyMdQs2g0EWnYZ3ueRsOAR5/wBFh1k7JNaGsDsEc/JQZm/app3STW4Ekst18/NSPvHzkn8JLeVpe4tLRhb+y+yH6zVxyb2gEnr6X5LJQ9oNj0Gna+gCXVkX0Pl7LiU50Iebo+q6/busPamqZEQG7WB3FdT7+a5L6fqO9F2SFYzVMNCkyGDvpOChfmQe6bG25GhaZehgHdaWPRxWDI0OIGDdf0WHtAjtSdsUZJLW7vDjqR191oZJ9l7NOoOSyse9D9Vn7BftifqpP3jHTfkVG3stKNOWue5rd5aR8PVcjt/W6ou0mhgra8uZQJB8VetdVi7K1EjnyTuDdscTpGgc2COfRSTVfb9WNU8U7TuDwGigf7pGXL1+ldpGiGbc10t9bNjnhc4nbgGwMZXV7W7SPaU0ZLQ37OXAYq7oefouWcuJVjNW05ROeGjPVCFD/qMPkbWhbSei7PZXZ79WWkBxsnggdLXILd0gf5X+a9R+ysveauJlcOcP/qg83IbQDhG8C+qjz4UQAFn2Wpjvu69AkRs31aZIe7bXmtRKXsuUn1KsFCBt8fzRqsmNKMHIHmUtpTBkH0UqG6ZofM5jsi/5rtPeH6Tu2nHebsY6LF2fozu+IfeAHn0tdjt7RnSatkZINxg8+pWRzZCzuomisvA4Rx6bvHlgBoUPqhjgdNqZHEgeD+S6mjDtBo5eCdS0t9qsfqtNPR9hQS6SbSyM3ANZnxf7a6K+3tRFPrR3hFbAHY62Vh/Z3TTan7RETGGnb531WDth7dT2kYHWO5BhsddpKxR6rsl2l7O7BdqGENedUWXt6bQeg9F4djJtVrTI2zvoYNeQXrJ4ZO0P2SEDC1ta/fbsf/HX6rZ2Q7S6XsXS6ZnfF2pcdOSaoBzjlTcAfs83T6GGFk7Gb5nAeJu4/EfL3XU17o9HDPKKbbrZjpfp7rLHoGQ9s6fs5jnFr5mMLic+Ij+ad+18YgZD2cCSHF7A7/gWq6F/slo9P2l2i4zlznPnkr2231C2ftzLDq+1oWOldsEDTQvnc5ZuwtC/sLtTs/Wtc147rvKJv4mEenmjk0h1vaI1EhAqLZTT63+qDodjNa3Ql7QCRE82fdczWt26p+ocSDJXXGBS60QdF2PqiyiPs8nxfNeS1U/faOBhFObu445QC6cOfK3F7z0WnSW4lp91mYC9jWOrjFeS6XcOgf3TSDY3ZQdnS9nCBneFpwDyQo3UvbNOxjqAA4vyWjtLvG6NsR23G7dY9j/NZ+z3f5TVyO+Is6cYBRKw75HyyWSc+a6+n0AOlDyDZo8j0XM0wZqWagO3DI49yuvBIYdM2NuQAOUSsvd7HZJ46ldBkTHRn2Kwut56Lfp2UAUYSKRrR3Iq+OPNdDRzHSSWTz55WfxEdFTYnb7sLFa5eo00xlhDyeU5crsyXaWtI6nj2XVaGuf14WK9HC6VqsB55VqOlRUeVaiIFTqiUQRRRRBFFFEEUUUQRRRRBFFFEEUUUQRRRRBFFFEEVFWogDqiCtQGjaC6sLNrJe7gP99E/dm1ydfPuc0V0/mrIdXGOWQObv8AMLnyP3nC0yuslZiFqR5u7pEj/AW9UqV1NHunOPipZpDlbjEZpHlzCElgrK0PdhYpqc8+irUL1njbSwNYRJ1r3WyR/dtpY9xk1FYzaNMeoBLgkOLmttaJI+8dV9FlPgl2+oVFxSF24EpZ/wBT5laC1pFG7QmBu3koOTrCRNjy/VBHGWwFxHQrTqjQcz++UM0/3G2kGMbXtdfklAZroFZPJRCMNG++coGtdTKWQODJdx/dpaYpw01XVInG94Pogzvk70FtrDJFtl4XRf4BXyWaWOhvv1QIdGA26Wd3NLQ6Xw8LLJ4nErUFiMHooWAdELBRtWUqgdgpRGU0oCFANKDCtFdBAslUCocuRbcKAHcIG8pm1TagMtG1CcKNFX7KA8qADlKc1R3x/NWHXhFirpA07i4eissymOZTAjZDRkqFviRhuVT24QJLtyjWZUpQICcKpCrCoo1EVlAVCgsqkJUagsoSiKEoGsYKSnDx0rZJfRWTZQGG+EI+AhYMJm/FIrLIjrwK3w7+qRHyEDYzVqFwN2jDbCB7dvzQLJFo2hpQgZQPYgYGWrLaQh24pg4CDmBEhRLOO2rpSlBwpa0ylKKKIiKKKfNSiKKK6UVSigODeFG5Qen0JgGhbZF7GX4lz9Q+HvX0R8R6+qRHO6OAN5sBZXEmRzieSSpiapwb0RtcAgoAKrWmTHOtBaoZV7FUS1HDClADlW3xGuFNAkYVsaSVG24A7SLK3abR95BPJvoxN3ba55/kmjKWOwTwE2JhkprBZ4QukLo6DDfl5LX2ZsY8OkH4jgmuio6L4N2kbE8t54JrzWNumi00pcdt2Dh3kq1Gue/U0PhDgVUsjZKJr6rOBe5+o1YDAas9F6xs57L7A7zvA2XaxwAonNDgrz+kZE1weHNBrzSO0e0NRO8xGYd00bNtDIBxlTBhdM8N7wXu+HhRrQHAiqRMDWNp9PF+dKmANY0bhd49VUrTDCZH2B1C1RQkakCupWjszTMfCZJJAwjIDuvKuJwdr6cNjA53jPHVNZwPaDzOGaVlkGMAiuoP9FmbJ9s0fcQ3Qk3m+OK/VajNEztAPcG7W2LLqB5yk9m6Yt0jnxWTvIsC+gRp7CcQxaR+mDS1unaZSbwRzQPU5Xmnhmonn1TSGsADvEaJof0Xpe3n6eDQdzDLG/Ubqlka742EHG3p0z6LxGr1D2VFAe7ZRDhzuB9/mmMkSyg9+5t/Fj1ygbZaD5hSm+Hw4/EL+L+Sux0FBakZRCcub5XlFyroBruprCoJ5+Guq9T2W6PRaBmosBwAN35gDqvMQjvJGRkZcOfLC600j49OzSg3uY03XH90g4+w2iLqIB81W87d3rSr49rqyTwiH7XvMRYCQD4seqPWAOjbXI/ot+jjjj0e94y8GgTVVa52oNSHxAizhajNLGYtqJW0Ai7pRw2nzVRbWkp7Inua7aFUY4WuIhjCbF+XmpR2eyQX63QR9dhBH/itX7X6jv8AteIxusCAeX7zlh7Ce7/E4pnOoR3TSObaQs2u1D9TMJi6yG7KHzKyYvst0s/bEUYug9pfj8Ni13O2nD7ZDDEb7o5AzzRXO7LZ9ik1OukFXp3CMOx4hVUepxwm9myHX9omaaUDe9gLTXh6fotK9fJ2g3Qfs4HxOLZjFHYFEk4vB9yvIE/aBPLRdNJIXeuTZx9Vs7T1hdONPEQ6ONzmlrSDurj24W/9muxxq9S2XUbmRF7r3NIA8OM2Fijsvlk7Og7tttaXbsC+nr7LfHqdPo+zpNXJG9p7twj892awT6Lidoa3/EdY3T6emNbHvMjTvF2RX5rn9p9rambVns5r90MbmuBAB3WOOP8Ad5rFHquyHv14+2bH75CKc5tUQSM1jon/ALX6PudHopjRlLXGwTz4bwtP7KhsPYLHyaZznEOLbJG0hzvqmftS+KeDs9klMDmut5dhuGqSjhdoy61vZOnlaXbWaaMfB/T1XQ0WvjlgImdTt1+Kh0XJ7a7XbDHp+zINszX6dh7xjwdpB4rP7vn1XOl1j2zCOJhPh3WMrpB6E6+R+jnhgcaMThVA8rixxhsThLXeivRa4AYWGRswy0jZQWWW3yuccFyCQFwcRID8R24rHRdzUTCLWCRtlvd7fDnNrnM0+6EbwWmhTyOAuk/RTt028MknG+tzWGhj0QdPXSSaztDvw4bC5pF+gARmI7XyOkjDXDgnOF4P9of2zm7Kf9mgY1z2SNyHi6Lb4o+a89N+3/bWptrJe6YB8Oxjrv8A8UK+pwCJ0rg2RnP7y6E0rXtjDT8LA0/JfFdP+2na8GoDy8vGbG1ov/6r6L2D2tqu1NDFI7Tv8YFuGQDtB6BGcdpzjeCnRd5ubR6rn6lz4HAB+4kcUtkL5I9j5bY287hSms+Nd3SAmC3c/wDasQzOcdoJHsscGvY7wxyMLfMOBXa0GoiktgLXOocOWbGueaZ2bEAfvK3bjzjoukNokx5LJBCe/wB1kCz0WlxbG/i8eaxXo5g6bvPnStCRR3Bt2rtZbq1FVq1URRRRBFFFEEUUUQRRRRBFFFEEUUUQRRRRBFFFEEUUJoId3ogJRDu9FdnyQWoRYpQUeoVj4h5eaLC5iGRH2C89qHWQfRdjXz7dzR5efquHMbYQtRj+lJcbylOcKRXTdvl1SHupajy36W/47WWU8LS5/OFjkdZWlwmR+Cs7G7pXux0RPdZ28JBldFI4DIxlVStSRvr1KRvDT6opHEv3HOThA6Pf4uPRMaAwFht3ssj2B+o3DiwtmqeGsAA6+awtkpt1ZQSdjQ5zscearSPD5C3lU4vkB8BrzWjs7TNExJB/u0GHXMYJiKzX6rlPaSSu52mxjZzVA15+pXEbIXOLSwjHKoS6gaS5H4DbRSCp6vqEme7NHqgJrRV2PqrlY7uwW5N9EEbXPb8dfJaGEN8LvF18kCZKezHPKWKLdjueFTHkSG8ikuZ1S7h9EGHVsLDjiyga37uytc7ftAGNv5pLmbWbefValCL8HzQoiCBSAmkVKVEYV7vRQmxwoFkKjwiIUQAG5RuwFAqfkKClEKloLcaaUDTyrJsUgvb6qGAPx/NE0BLc7N0rzV2iwT3DooCSMpRRtfu8O2vW0aWKtR/CMRYu/wAkp/kilvbSUOVomxVZWcA3wii6KirJQkoqioVLVkIAKoIiFVIKJVWrIQkII1oUNgqNsKxRcgJjiBlM3ClW0bUs3aKtz3Di/opt2o2hp5Cj8BABeQq3F3Kl30VuFNsBBTTRUe4IWkl1UhlBFIIwEZKJ0gGLUdTWrO7J5QKpEAoESOgVFDyoioooojKKwAQqCNsbiLF17qUVR6IXB5GBn3WhrAOQmsMTXAuAr1Chpc2kLJow6hZA49UOpgEMrACCCfKvJN1k5mcx0Z4I4wh7t8sQkfZLQTdoaFzsV5JROVfKvatMpdqqVgZVoiAK73GlAraAHEqUUWeZV7Wgc/kge5xdQWqDs+fUWGhxI8nAKCRwvfqmxAYBHVddmmMEMwBve3yrzSdOwCSfwje2IuHvhFG6cwPkfe0C+UHLawwzPdIPCSaQvk3O+7sD0wnayZksYDav0FLM3wNsrSHUA2ycqgSbyVNMx00zW5IJHX1W3WaT7PGHAEWCeR0QZGOeH0HH6pcllxzlUHkM3dVKLiD5oLIxytel0hmezOGHeceRWRzSuxoh3bC88bTf1UsTXQi0wliAaQ0N5oLL2hPC2DuGUJONwFHBCjdcCHNicPWgQuVqHGWYjcS7cVnDVM3SSiF5NvyCc4/sL2B7OPZ7fszaLie8wAPT9F5rSQAamGeUU1javnof5r1cZm7Yn+0QW5rW7DtO0Xd9fdUeY1erd9oka+RxfWQXE9FzpHb32nasbpnSEncaB+iz8LUZqycK+gQjKJVlY5RcuaPMoRyiunNPqitWhYPtrSeG3/ApztQHdrxt/C0Fv8UvTna2SQcis+6Huj3Murzua/m/P/tBmw51DytHo2/5wNdwK/iEhjqG6/RaIcPbIOSaVZdkR98JWM4iH8Vy5GtbIQTwT0Xb0W2LRTTP5lacnPFhcR72STvz+IozUDmcY+ivbuKANbv5K0hoBViLI2gK9r3OiLb2tNuz0tLkd4gPVa4XNZpZN1WWmrHulWO92LCyedu0gUM49CuXpojK8tGcWndlyzaWMzBxFtacn+/NF2cBBo3Tv5MmyznoCstOh2vq4ZNBDpoYmtfHKHuoVYo449UnRhsMJ1LWDPiIAqqtI0wk1naL2bGuAbuI9Mea6f2WSJr4e7G2cbIxjng15ZK0jJoIJdX2lvDfC9xcDYPIJXXjPaWne7SRNk8bi5pbNt/K/RMDWdn9nhojY3UhjQ3GbFXkLf8As83UzSfa9TE0sZI5tnONuOvqsUaD2bH2J2b985rtQ6bHgztI8xfUcLn6Ls5rtXBqHbXb5Gg20ef9Fr/aySaXTxapjnd3uEeDQunHjzV9mTNGn0+8/C+8j/cs0e40MkEWm0+mDWiiQab5n+q8v+2eqbKY9NG4gtc9tjFUR/JdDQ9oRy6yYbx90WEYOF4/tvtETdpamMvBeZn7MH97Pss4OX44pxI55eW4yVu00crWGVxJN7cn5rt9i/snLr9ENRJFI4PdYO9vBAPX3XD7XZquz+12aMAtaYBLRd13EdD6LpzcHo+y+zNSNQyKWPeDjc4g8n3XS7T/AGG1k8kWrh1jooxdxtYK6D95dbs6ZjnMEUUTz+8W55Te2tTJDpm7tTNGc+FjyByPJZVm1PZUcX7PjTbmu1IjYN2zJqrz8j1TewxPpNA+PWxlwMpcC9wd0Hv6rLBqzLo3B0jnyX4dxJsY/quhczdHUzGt+86eyD5d+2/YcP8AiuolY9lFzOIqrwD1Xkm9nMDn/f8A/wBP6r6X+0umb9rnc+3CwfFn8K89HBpnMee5j4/cCsHnWdlxloPfjj/9P+q+mfslC+HsqNkTi5t5I8Odo6LzUbdOGEd1HwPwL2fYkkbNDHGwNaTRpor8IUtGXV6DWjVB/ePLdlfF1v3XS7UnZPoHRteWvN8A+RT3SRtfUx6XkWsXamiGwvifJyKG6hwsjR2F3Gk7Ke7UyAvDSfEwk4Llo7B7Sh1Pa0jYnmg4+fk70XI02nldontkc8DaRh3usOje7s7USvge4P3dT7+XutWpK+tQSAgHcVodJCPir6L5N2b+0vabu1hA+U7C92NzuKPr6L6HJ2hCweN4B/4lc6689usHF+W/D7qOWaOZxa0sotJ/JaW+JZjcuqCNURSppsKglFFEEUUUQRRRRBFFFEEUUUQRRRRBFFFEEUUUQUeFQCJUcKLFgBQmhVYQF6z6nVtZG5oI3D0PkqlrRbG5LvySNRrY2Rmjn5hcWbWahz/C816EpRkkcPE4n5pjPk0ajU944mz9VikfbVHk+aUDuNLUjn3QOJq0l1lNmO0V6JAda3I4lONFZi6ynuNy7Vic7a/5KtETscHEhLdQbZ5WiV4N8LDPIdxAK1AmRwtEx4I2pRBOUtjiJwLVUGrkugs8YvCkji9+fJGBtKyp8bHGMABP07hA4l4SGSOZ5UrdIH8n6IMXabg+Z0jeK/VcqbaxpIq/ZelfpYZtI7FvNdB6Ly01mUsQZnmzuSiNye8bX7UG0WVRGDa1XCd0pv8AdU9FAO78Q9kGd4p5KTJly01uJKS5v3iBBcWmlRO4cLRIxoF0hDW1wgwv8qSiE+St2PJJIVgClEQQnlBRVFWULuEWLtA4q0JUaVaolQlCUEJS3FGhIQJcmA+EeyotUQQqRjxKIm8qB1+FZ3GymuOEi8osQ31VPI2mkUnolZrKNQsXuNqyr6qiiqRWhUtBasBUEXCCi1VtVkqrQCAgvxKw5UMuQNbkItqKNvhKFxo0ihukbxhCBajnIAOCiaQQUp7qQtebOUDgACglo0rF0pttAl7rCUU2lRagU1lq/gNoXktWuKPfDZHQo6MT3FzrRMC1vYwRDi6PVYrO7CKY3MgCKJluI9ELWkkVytrWCNtnGUZpUkPdndaMyXp246FJkmL7Fmku8UpWRNeQSqc4vdtxlU07SjL7FAG1AUDftGpY3iiP4rVrR3W2L3CGfbpwHMI3X0NrM+V0rw5xN35IKBrHki+JLdyVQJBWkOZpt55RSAOdXqgErul/RDHZiLjzRRRPoUFGkjKdpNG+aJ8u22gXefVBEQ2SRruLpSoBjTNKBx0XaOsOmg2bbt18ei5McginvpZTZdQ17wbxSg6unlb2aw6gAuO0iufX9Fydf2g7XavvS0AWOnoPX0SC6SQ+I+HnIUL2n7toPl9UVTHAucPMohJQMVclTa1haa45WjTCIzte6qF3n0WkXCfsgI5NEJUs5e+6RayZkmreWfCar6JQIARFFxpMZmm+aDdfC06RjR4nkDJ5KsStDT9hbu5s1/f0WV0vfvDyKshBPMZXAEmq8lVigBwDaVNdTsqUaeLtPF742/wcsIiD5Q++bKIY0r3AjxtKU5xbCwA5pZw0+XUdxPHM0WY2baPzH6r3XY7P/wAY7HeZPvC/UH4c8tHt+6vBaQtZIBICQSSa9l6z9o+2YO2mRsjedjSD4qGRfkfVRXmwAzQhovF/qsQ/1D8kwyBsfd9QlsySVqM0R5UVD4larKwjB8Lm/vCkATYYXTSN21ghFaW6butIXXyGpD3ufC5mOUzWd9G1sfy48lmjLw4A9fRBTmbCtumgFh98Z/NJ2bxeEUDze30VZatVqARGyvhv81mcdwUfH95eFdUEZqmNTje7pwktBJwFoc73ViLkaHEe4WnaG6TrgFYyS4p8bw1ha48ikqx0g0w9l95zvYw/wQwauV0Rhpnxbro+yy6/VOl02lggJJDaIAB4A/ktusZJFKHR/u1gWstOt2Lp2z6s6x5Ikew2Bxggfou73zXx6oyA1oGd4zb1sF2fp6Lh92dJoY2EgTyu7oe5usfRBr2yaTQaRk727nh4krqL/kVpHQ7D7YLu1wyRng1Bc4bRkUCfNeu1E/2PseehbJHCTPOSF877Kj+0a+KJ3wuvuycACj1Xs/2m7S0rf2aZ2bFI0z/Z4RQcCLDhfW+ixRxOzu0ZNQXQua0NHisDN4HmtHeHQaXUaGr+5c2/+Qv9Vx+x9Q/VaN7G7gRITbhjgKtTqn6jXPn3EtdWaHkB+ig29m9ou0Gj1kO0Heyrr0Pr6rT+zmm+19omaQ1tNgN9QVxWP3TG+CQvVdg93GJZpCGsjDck1zYVwdzV9tO7G0xhgYHGg4F4vrXQjyXM1uvml7TGrnawfc90AwHzJ6lTs7Ty9s9smTTtL4WSPjLqxYBPI9wuzqNA/wC0BmtZ4Nti7bm/l6rn1cGjstjjIw4/srZ2zCZIWAnz4+SPQPZA1p6+nui7TL9VG3Y11Z5Hspqs8MDIuzSCXEmj/BdCTVeDA6pOl7Pc+Bu8C/UkdFr2xCPjr5po8F+0UIn1Uhui5zR/9V59+ldp2vFg4Xrf2l0hdAZGtoF4yb/dK8iI2sLw57D7OVlAtfG+Itfu4Hwr1XY0MA0sZaZMi815BeaaYy2g0n2X0X9meymansmOV0ecDxEj8I/mloz/AGdpdgnjqj1UNx1eLXpGdkx9Gt/9ig1XZLnxOAaOPM+Szo8/pNO5un+7I4/F80EumkkY5shbX+1djT6OfSt2tafkCVpbn/XadvqKV08XiJOyQZnbHmySfEf6LL212bqXSsL3Rbdo4Ju8+i9zN2XBq9Q2SAxggUbeeUM+hdK4RTlpFbhZIHkhhHZfao1Rg0sTCNrtxLx0v39V7KDEY9gvlv7Ofstquyv2oEzO67qmg7C52NzSeR6L6o0Uz5KV04WOVYUbwqHCja1FFEEUUUQRRRRBFFFEEUUUQRRRRBFFFEEUUUQQixSgYKUIsKgCoqnuEfmsGsc2RjjnP8kWuDgG1/fK4bzIbz+S1HLqieA1xq1ndJ4qRZHJS3VyumOV69i34SnvtC51JRNpjPVSUigkvIcykUmbylxtt1YWokTYBCVzp5thGF0NQ4MjIsWuVKA4i0rYC/vBSzzP2Gk5xDAsk5DyaViBDt9pZk7qTdzSEHYs8u57j5KqGKOpC70pGTunB9QpRqgEwgBmPiWVMY4Ne4+yU9wfLfqU3TwuczcR9Vk1TdjsVyUHTZIJIBBRzWfb/pec7TYD2g8Z5b/ALdp5dszSXAV/JZe0NM5mrfIQKxn5IOXIdsj2pbzhG4XqXHpYQSNySqBblQhRuFTzfCCX92X+hSY9P9oeZrrbRr+/ZOZ//BlnXaUEM3caSRhNOLSB+aDNNNTnNrgkJQN5VEX4jycqxVIFyGwhCsg7kJNKwU5CeEXKooFO5QI3coAixKQuCZaElRognJVFadravH1SZAECeMq9yE5KlFAW5C5ylFC4FBAnMbazg0mh9VlQOvbhCRuRMIcLKXK/bwixKPohczcEQmDuLVlpKNRnMO03aE4WktNFZZGuvhFCRaLhC0HqiJtBAbKKkIbSInyQXSBwyoXFDZKCihUJQ2gax2205viWUJzDQRTe5vqkvNp28+qzkG0FEWEDW1uTmjwoT1QLHxJtpfVC91IKJQqrUtAL2Byc3UbItgb0Iu1n3KrR0E9zj+LnpSGtoshQHNlER3hACDRoou9nYThuf4ItRNZDQK68pkL2wwf7gsRduffoiB/Ft/NFVGrtQjx2iHxWUKHr8JWmGJhpxIHugLm10QF54BIUxBPcZHAk7gOgVsiDvH8AGaKXE1zWuccgI2y743N4wmGANF5yKtEGiuUDGHdVpzoy1l2quBibukIAvF4V6eJ8sdMDjgnAtBE2XcTFd10NLsdkRFzQ1jQSWmz6Ws2stnZ0LGdjytc8CTY7B5vNYXBkYGvd4hdm16PVuh0eje1xHfFjsbc3WMryxLnuLjeTfKT2iyQcfmrAA5yqDEbdt5/grgt42s8Jv0RQQF43CJ1+dFC0F7wG5Wxr5NPH8J/9kwJljaxhsWT8qWdrqBaBWeUckpkcbvJ80ICqK2ju6rxDN+atjS6MmjhUQTgdcLVpon1trnCAY9O4RGQtJoA1Xmluc+6B2+lLpzB0OmrbyB1XMdlxPqiVRojjKsZaR1rlUoE1B73CFsd8Xn3Q2TtvoqRAIOz2d2dHqNKZXGzuqh0wPVZzFu09MBiO/k56eq7PZXZ8+n7Ck1TidheHDI4Ib6+q4ss5ADaI68qKxOc2UbwNpPS7Ub4VTNvcNo59lYWozVgeK1V5OFYVgK1lYCfpXuZqIw08vF/VIXQ7J0x1Er3D8BaePf8Akooe0JC6QehKyRHc7eTVGqWnXt26hzfJ7h+axgkNcB5oH6cExEl4bmshHp2H4gCceSWGmSLwHqtWmlZDpqcM7SFWS3Xvs/RQjHNqge8c53TorYfFlGabCPNqtrmyjgD5qd61gSmt29VqERr/AB1SfGwvDnEGm54Wcgd4K8wtwB+zhrOXAg1hKpnYeldru0XRlrqBO0gE9D/Jb2b5tR3Ukmym7rI9VfYEzdFrGTEW1gp/ToQvSftH2TDpO042xOZZhB8Me38RWaMPaemmGibr+8LmMfvY7Z4baD146Lh6vtCftGGHvD3g8QsAeG/YL33a8EfZ/wD+zeLRTtadQwyBzi3Oe8IznoR1XznT/d6MBue8BA6VykHd7GaWxST7rfpw0RmvOwVk1mommnknkfuLHFobQ4v+q1SaiPSdn6VkfxyRjvNo25AHPn1XPjla972u/E4nOVqyDp9nlmj7Hc8OEUp1FeI/h2joVj3PZpo+XEurj3XQ/adkGn1seljc0AxiTwtocuHCzwMDtJC534XbjYvglYkiUzTaOXUMLxubsz8F3/dLp6jUv0nYszIWmSZ7WeBvxEgi8ZRdk6prtQYQ3wuc0X7+iKSfTaDWT6rUFrooZCC0tsZJHr5pR7P9idP9g/Z3vXAjUTyd/bhRZua2xXXqut2qPtBa15yKO/64XM/ZXXR9raETxt2wNeWDqK2gjFDzC9Hq+zXSANsA88Lj00waXTVt32a9K6rqd1EdPhlEep81mjfucAAulp4C6OisavjWOF5c/aBQBIrzTG6OhtffnZFLfDpY43Wdu6yfhVzMc4gk7QtaY85+0fZ0f+DaihZja5+LzTT6r5NqpWxSMAgJ3mneI+Hjlfae2O0dAzs3VQve23RObZYcW0+i+as7PbJrg+KJmpikc0Dc0ADocFaiVyNEx2rkLdMS9zfiDBuI9/oV9R/ZbXR6XscQassZIHUO8eGGtrenyK832VpoYtVqNPpNHEzUvdVMaGkEXefqtk8Ja/a91SAU4VdHqLSxqR7Vuv0/4ZYj7PCh7QjLw1ssb7IFBwXlYdTDHGWki7vhVpiWvsuIJFA+RWcZr2Ra1zQ/DR5IdTo2S6e2HccYGVx9H2o2AdzM50jhQ8RJ5XQh7c07pO5EYaTjF9PkqsrPDpZYi4Ma5h3EglqYWGV9yNO6uV0owHN37yd2RjoljSl4sPr5KWtMPZukfFrTI6XvAW1W2qyMrv7QRVri6CVkE7u9kJph5B8wug3tGBzqafyP8lNb5yNQ8IrlUALq0JcJI7aeVl++ad3iI4+JRr02HBQudXquW/Wvc/aN3/shdqpGuaXbqvPiRzvTrl1NulTX7ulLPDq2SNHsFpYWEXj6I1zdWooK6KI6ZEUUURnEUUURKiiiiJ7RRRRGsVeaVnCr8Sjihix5jKujyUDSenKKnHm/qmH4wa2YEAV+fuuHK5zbIGF6OaOEVvLfm21xdcYvEGVXShXRbjz91znOLhdpYeSaI+at3CHcNhHVblrmF5F8hKLgOoQyHJylOOOVVxUryDYOD0VMcWDfd+ip1FoylucAyrVMJnnL5D5eSyynaAUUrw1xKzTuLgK/ipQqSQlpSRZNlOa0bclLcRZAWoEzAeaVw34bRSB1q4wDQVBUIxkWlQ3JqmsOASAq1MhDgPTzVxu2Ttd6hZXXTlb9ni2g3g5XFmc57iecldSeXvWUL4PVc2QiIEuQ1z53OYSWuojpS19oy99py9pBJPAN9CudM/fqb/DlDpNT4i2QmtvU2rDSo25cXGiehS5jtHCbK0nV7m/BYVapo2gq4sZbxaFrqNnKp3CgHh+aYqNOeceSTOPHfTyTLpKmymIzvN8YCBrqNIncJdZTAyQgNuuqSTaN3iFJZwipdKnOwqJQuOEE5QEIgUBOUEQkWrtUSo0AkjqhNlWTlCSgGqypfooVSgu/RA4+iJUBZQKr1Uaco3jaljlCHCQgIHu3cqkLkaNga02nueBgfxWWO2qy4korQMCybtKeL/CVA44Tg9m3NfRFZDQPCCMeZTJyC40lk0ga4DalbtpOLVb7UIukKl30Vbq6IqVEIhZyhRKijUUDRGFqjbbQVmCcyShSgY5238NoHihaLc0oXG2qaKYdw8lTxta43dKMNAoLLi7ytNFNJceKylvbuOCntqqHKDbsNuTQnZXVSlMlXSaEAIgEx8NdULTtWnQUce+xSYyLu3ZCUH+Iqnm0ByuO+gcIapUBikbYt3VBQFqPwEb2d0L5pCDvbu80SgY0nzRbCXbRyhOFV4RDopWiJ7XVZvogDPC5zfJAEQQHE0l7VrnjIguugWaECPdOLuOse+FqbI+aPvAGgDGVnVK0enmmJELSXDPIGF3RLFpmhmnDe94PhrB9fok6Ey6CR0o2EkbaN+h/RYtS+TTOdIdpvGPZGWnXPa4XO494QcchcdwySBi8KOd38vfHHWghec30KsiLAJTmwed/VA2IOaDZWgO3s2etqgYAGPuvqpqZnl20AUhdJs6JZd3iAWjOeVTnUUQ8vJXSIpt7mV+8FtgeW6hjSB8QWbTi9Qz0cD+afqrbrY3eTgf4INnaMwaxgxm+nsuUTZJ81onmMk0Yri0h3JRKpRCEaIFMahpMaUHq4Z9T/wDhWpIApr2AG+ls9V5qd22YB37t/mtDe1ZZIBp9jKaA0Gj0+axui38lRS2M2sBzSIIB/rH2TAtxmoFQOSoUbBbD7pWUq10uydR9nfILA3lvI91gacNHqtpaGQacm8k8e6ir1AE2oeefET+axtjAc8V+Ip87xLppohYuv4pcYADIvRA5sB00fiByeptKc0mPdmkzUOJpLY40qyjHgRtA56oy2haXy8HyKfIfuwjNIcC41lG0lzL9aQsG53zRs+4l28221YQzRQmd2bOL59Vti0s8+p7iIE+INoOA5T+z70mmi4OSPzXZ7N0H2vXfaC6rezAPljy9EtVnd2RqOy+ztQ+drmuk2Fpc8O4OarjlDqu1tVq9WNXPKXNEfdglxIu76ldX9qHuvQ6dtYD2kn02rzmh079dqTpiWgBneX8wP1WdHvtV2npu0f2NMuqc0vkZIBTCfF4gObXgtBpHzagloJghc08iq64+S7TOyxDrtL2Q95MffsZuac+I+df7vJeki/ZJ2h1WpEEwMUu0eN3iwPRvqm4PC6yZr3SbHWI3EV5ZXS7H7NbrO7cWk35V5WtXa37Lu7OedX3oduc51br5Pt6rk9n9pO7NlkbtDh3rncX6eaaN/wC1Hd/4lHM5x/0Q383FD2bpp9TBPtDi1kD34cBwsupibPpQSSKf+i7OkmfL2G3RvDfug59j3P8ANErLpJHaXTvkOJAN1nzFqmQSa2DUjUueWzlrh4rvN/yWKV7++bpxtqQ7b9/+1v7OiduljYRUdNdfz4UpHv8A9hJ9L/8Ajs+l05HeR6kx4bRtrWXle4kE2oG6O8YwaXkP/wBnWj0Y7L1Rc6fvTrZDgivhavdaVp3kPqq/Cs2Nxlh0bGyjw/wXQ7sMADRSMwsczvAXUM59F5/t79q4ux2GERPc/wAy0EdD5jzXHHa46mu1keiiL5HAOAByCeTXReA7U/a3WahzW6WUYAJ27m+fr7LDr+35u1pHzd3G1vw1tIPN+Z8156Us3Au3cdFqRytdl2s1TgXaqRzsfC5xcCfXKvR9sR6HVxS6tkMenL2uBDCRQPiwLWPSyMcWtG7OM+64P7Wwahm50Zi2bHE7rv4QunMc7Qv/AG5PY/7cSdo6bUMk0h1M7tsrXlm07g3wij+L5YXV/wD3ht7S1Dp3nTM3ONCOJ4Fc+fqvmEHcySu7zvN4P4aq+q9V+y3YA7S1LNW2TaI3ujALq/D7eqWNyvo2h1Tta0vZRANYx5efut0c8z5WigGggkg8DqtOi0rY7DifPB9kczI2SGtyzjFrM+V7dVJJE4vAo+I+QQdl66bVdrObIGta1zstsdCmSgPxla9JpWtYXWeAokr03Z+tgdtjMziQdpsHoFpl10EDgBKRYvgryoADHgfvdULX7As1qdOpIWOlc5sr/kULHlrra931XNjed24cjK1s1RbRcBXokL06sOrn2hrXGvcrdBM8xlslbrvOcLPojBLpw93eX6V5I3algi2xB23dfj5tXG50x6gmGUu9Qg7/ALyrquuED3EWTSjH7gUxi109M6MNFHoOi3w7S3BXH0sDJHEkutdXSAsG3FWf4JjXB4FcK0vvGwnZRPVTv2t6FMd/IxRCJGyDg5Vd4IztAKYeQ1EMj6Zu9FzD2gXTVtHw3x/VMS11VFjj1gjjILTx5I9PqGu3yUcUfqmJsaVFi1OqZCTI0OLucjCPTTfawXOFEYwmNa0j4kMiO9zadz6IQwNyLTDQxk7hSzarWPieRYH181sJ3Clze1KEThngfxVxnrpg1GtfIB4z8iVzZJHFmXE+5RNPh+azNw61ZHm6pgNsSSDR5RPlrFJe+wtSJCZN1lKcHV1VvdUhKUdRueMLSiaHG+fqssu8OrPJ6puolxVdCsEr/ASgj73+LhLmc0AcfRJdLYLaSpH0oD8Tm4v5FAGEc3afH44/kluHdEnlagS+jhUBsbv8kLz3zvJP+0BulMNHNZ/v2VGGdzXPBxwlyzhrxRHxDolvHi+SQ8eJQdiKQdwHk82uXr9SDYBHJ6eqfj7G32cuW9/iI9UCzICD5pTRud4fyVuZuktO4AVggIAo8pWodbQE2R1x16FYgckIsQt8NqmhFs6qgKNo0W4ZS3twic+iq3WERmLcoC0J7m9UlwooFgJUmLTiUuTLSikgqncKhymdECwcIDyql+JS8IKKpHaAlRos8lUVZ6oSgpRWFCoKRRCz81QRBtoF6jFJTBZTJGUgvCEHtQlqreQiDi5GlOwhBtGWodqAtyEl3QlXVKI1C89UJFphSbtBYblWTVIQEVUhUDlRcqKoIkUqKj/Eha7aaRqDaLtEW0qDkXRShZeR1VudTUL3UhkcoGwncCiI2kjzSonUE0yeEoEOcWScp7/vG480h+QSqgdtJRTRH6IXNopshSiUQsylyCrVDCvd6K66KLaRsbasEFjicUMeqMbGQ94X5oHbSbADvCFbHOGUYhfMWhrfC4Xd8Iw0swWDzTU0L3943aUv4BtCE+F92ofEbtEtUcqbVYHqrJ8KamqAV0pWLVtNlNV0WaVjeydTXxSBh/NZIdRIzTv07Qb3fy/kul2cx2phl3eFsQaAOd139OFkELRq5JC/bse5u2ufVYV0mmZh3PJrjLaXIn1UupeWPvbzwmSdpu1ENAOZTr+K+iyl2cGyVuIlBrtnThO0zGyzd27DRhCzTud4yUV7DbcHzCrLVqdKyKO2uHAKyNkpmObVSSveKL3fVAw7fVBbhu5VVt4VkqX6IBGDaMOtQttzR+9+SAAiXaDaIa22PDh0K2tIlZvcMhKjY0MBcQN2OEyxFGQDuBBzwgzl1S35EpbzbifVEXDJGbQHKJQhGENK7wiDAUukcTC+Iv4oXSSXWSK4QadI58mqZHmjfT0VNY7vaJPw+SmjJj1DZbJ22K+SgkLJdxs+GqtMNKjIMTTWfNGFYDWwNjAFg80qCsSqKKJ1NPuqItC7weEZvKtTDG/E0+oW+dzTp9JdeEu6+qwMNuDOPVPlcCIoSepG7ytQMc5jJGEV4rPKqMubN35YdrSc9Pr80ppBna2r7q2569F3g2GXsGU92xrgWi9v/FE1x5H2ltflFd9FQaLtaxnRg4tHW6M/JAct9kcbwGEV5JiUOnH31epWuWBpIf14SNLGZNRYx4itOudHA5rGSd4CLuiPNCOlCd57sj4RYXU0Mb3SQlxLGseDkc5WTQxd52iWxgOwOldQvSahrNLoIGyRtY4h9EDnPosXpXl9dMyTU6xzpGkxSkMz5upOhZptH2MdQJGDUHUbKLs7dt8X5hY4YTrO1JYY4w7dI6+PU9UjXuD5Gl33Qr/SGR18X6KfTXe7Om0+t00Gm1MsYnY7fvLwDd48OPNek0E0kbjom6ppZYbYA6/9r57G8MibIBUt8jn6rVF2tNpDHIXSOcTf+oRwVaPb9rudqezNVpY5A98Za3wizhw6fJeC1DDH3rJAdwcRnHVeq0E7mlmrkJ2TDe5pN3Y6+fK4Xb8X2ftIOIBZOzvh6AkqSUDo5hNCS9uA7zXYnjkn7Pjkicd7nU4BtmsrkaSZjezyHwNY/vb88UtXY+peNQN73OYW0Gl2BkZVqD09wvLHsJe0jbeDfstUelMZk1BcWknc5pHJP/ac/a3tCPUd217Q9ri09QKXYihg7Uc5kBaHOyWbMN6108lBy+ye35uyZndxHf3jncjJIrqCvp3Zv7a6DteNzNcdPDtJI36povj0HmV8x7Q7A1MWpwdja6VnJzyuKyeQs3vi7rNYdarWvpP7T/tzJtki0Pd0XADZI1+C3PTzXhNTrJe0Hd9qP9T1x6dK8kkSsMgeWir4WoyRTReFjWEdQEnLPlV6bW6jTx9029hN8f09F0IHaaW++a30t9LmQgOky+qJFVyt07DtGyFpz0oLXiabNDCcROaAfI3QSJ9MXacxNk3NLSMDzS9O5zXjvBTeubXRhma94ZDA17bAu6U9M2uf2V+znZ8UjppItzzRy5wybvquzoyNPq2xwsLIwTjnp6psmlfGwPrbfks3euZMAATjm+FGpXdmncCC3Psl6TVsc5wkA3bTy6srHpe0ImOPeDfjr/0gfq4HTFzWNb1oD+imM11O8aXiq5810tPLGaaS0Y/eXB0+s0zvjfsd5bSUZ1DO9Hdyk5PAIWbzUyvSOjY0AtIIIvCW0xvNWPqlaSYP0wY9xDjxecUlRaeUOLg4nFVaxYsapogwY64TYow6Ohk0OFLEzWF3ht3HKbFUMpcMgHjhIuHQarUaZmxsLyL8v6ITLM825rmHyISZe0N79oBZWMOSTqjI6y93HUlVuOjfh8QtbdHNp2xHcG36vrzXPjkD46q0JZnyBRbju6ZkEsjnNLfPDr5Run2yd00gfNcOGR+mcS17jfQGkLtS/ve83Ov/AJJsWWRu1Eb9PKGl+623xSxT6h+aKqTWmR3jc4nzJJWd7xd3auM9df8AGiHVStHP5Lo6Wfc7c8hcZrwelJjZX3TQf/ZROeq7s2sGzYK481kg2WSavjlYt9N3PJ/igGrbu3NyKryQvRkkhkkcLU005glN5b1vCyCWnl3mja7e6qsnorjPk7MWmimqaxnNX5opoHMAfG4t6fDaw6bUPgcNzSWg8bscJmr7QDwKJYPIEpjfmv7fJJEHE+M88Jul1ji6nkcjkgLkCePd3m/H7tFDJqmucNpLfZMPN61j2PApzfquR2pRc4bhx+qwQdomIcudgfiKy6nXOklJo/8At6qyJegPPdhZxICOn1RSzAgYWEvG67r0Vkc6c91lEPgKQXirBtWJLYenC01CtQ4C1lAobvJFITLIRwLq0p8wLCwDkcqaBnlBaMi6PVZHWWqng7suNJjS1zK/RUI2gNJ6qnNBGVcg2uIBv0SJZQKvCYNBcWR4XP1OokyKNUns1TXDaQg1MkZZtDRdHNKyDHFK4uKY/A7y8hJjDQ4kur5IJiTdONKhjzi1nLrFppO9tXWUgisWpgF0z/hHCSR1KfbQ2jV+dJTgCeUwBw5C0lzkwEDpaCIgPVgYGjgrPLE1r7vklOe/x4WPUyOsc8nqjUMlAbFYPQLKx3UlGbfD8RGAs2Wsq+vKKMjc5XQASmvp2QmOLSPir5IgXuFLM92SieQOqS45QU40FRy1VIRtweqoOxwilkZVhU51HhUHdUASjKUThNkdaTygu8ISVCaQnKi6tCVY8lZb6ooFRKs4Q8qAgUbCUsBMGAgCUk0lsG0knyT9u7lVKz7v2QhTiCUbHAf9pbeSEJdRqkaESUNm0x/h9UsH0QS1dqiVVouqJylNFoyVdbX7ecWi6uqCFxTHijSU5tHlCgJVAqyPVVwiKJ2qxHuyhf4z5LXGA2LzwUaZSCCB5JjHisoXv8Z8KUbJ5pQaSGu8vqlPYLQAkdSj3E5pTBGsACp48JpTvKNV+avlpB6oAZkIQ2ijDdp5V8dEFvKFC51mqTGsBHP5IMyiiiOjRpYvtOr0sIGHyBrq9SF0td2SW6yLTxtdRLwRY6LBoJO41MUtXT2u+hXq+zXfadf9pONpLqH+4FY/R54sdpndztAcOL5/vCxPe/dnyXa7akDtZKW3YJGf+RXEaSXZrjotRgBc3dmvooSL8PCuRzQ7qgsHI49VRdqHhUogIZCuqVM+JE/ARGzT6/uWmNpA3gXg5pInkdvJB+LxIoNNuZ3l8AH6pTvFKW+WEbB3YYKynNgohxuvdKe0ud04Wgyfd7VqM2md6Gx0Kuj0WdzrRDDbSnGyVayhKgQowoIooogIGyD+6tPZmm+06myLG5w6eSygU0ldnsT7vTOk8pD/AACBJ0+94aLppvBS9SGxs23mikR6wlgO0ZxwlzAyODsIF2Rk8IuVCfBSg4CJUUtRURYVRsjcG6V3/ErEw5cUYd91XoVZj2wF19AimQ3z6qH4k1jahafQJTMuRkO47qUtG5tOVUgG1bBufnyV0r+A+4QQD/MY9E4OG9xdy2iFWkbvlJ9FqhY3vtSHXw2q9kSs2np75XeZv+K6ELpToZIgTRdxfssmo2wxW2zfmqY9/c2NucozQgogUCsLWsiLqFeaJopqWRZCYXUAE0a9DTZATXJ/gh1EhMoEkbLryW7s3S961purP6IpO97Qfv8AA2hXUf3ypasdvQ6fuQNVbgSCLv1/ouk3URTwyHUyEhjfu7BPv+i4kGpa7s/TseDl/T3K167Sxy9lxujLrayQncViwrPpdM7RT6nXtB2h25pJFUSRxz1XJ7QDRO2STDNu30uyrm7QkfBH2cGt8bdu4j92j5+iLvG6o/Z32K8dj6KxliDi8to+G7Rag7zEG8NJtLf9xqe55yBfutAZtI9VV5eik1O79nriNPhjjGLHkE3tPSjtPQ6KdoJezSRRuIoZHPPuuZ2Xp3TtmhsAP259rK6Em/s3QyRna7Id59QP0TWq5vaDAzaYrDPTGcrHptRLHI1rDn39Vj76R0GwhvxX+S2aaF0cokJGFLWY7mn1L3RVIfEcDqmRavVdkTDUNkcA/I3OJH5H1XPk3TAObQ25ytGk10brina6m0B3Y/mpqvV6HtiLtNsffvaXkVhp8r6ryskbd3duJaK3YXYi0cD9bpZWOkoxA+IjqCmdpdmwat7WsdICADkj19E0eeD2kUCjY9zcAmvdMm7MOnk+IGiOv9ED27Gha5ZXukDg9pP1WuLtCXIcQfe1h3kkVSaDS1Wa3iXcRdLtdkavTRvDHNjLtzeWX1XmNrvjFYymxOlYRqPBg7qz0WCPZdrasthGxkYB8hXULjMe9zrcACTaCDUz9ps2ARt2gc2P74ViCUSbXllg14bUVp0sbHyHcTwrkja2Uhvss2liMcpsj4ei7+jlhL6IfddK800YdDpWO1AdNYbub64Xpj2TpJo2O04JcB0AHPyWQyQk7D3nl0WqKVumZ4ATYHKWq2aRkWmkZHKxpI/eF4pPfJC5vgawZ6NpcPVaqZpMoEdc9fNdb9m3jWwSGSxTj8PsP5rnRlma4QNcySQEGwA5JimncXbnH6rsO7PhmjLWueHdLIq/oskXZMkcrreznoT/ACUixzA+T7QbJ5PVNaCTYJ+q6jNAGOJLuvQrHLAXPBaRVVlVTY5HtHJ+qJ2of5rKWOaOiU5ziaxlB0Gyud1RU53U/Vc7xsbfhVR6h4fVN5V8WXVbEL8d2nGKPag00ZmjLyao1hamRADkqbgwPAB2t5OAiYx8WTfzKfNGN+Cb6Wsc+odCacAfZTdUx84PhcR9Elzmg0w4SzK2UXRFpG7YaC1Ep5cfNXHI8SDacpYdYVh202Fphp76Xr/FC6Vrvicg3lzc0sr3C+qNNJ29CaQeEHlLbIKrKho+aBu9oGDlA7ItLIAykPmp1UrAbnEqpGRjThx+JA5+LWZ8u7FKhge2ufyV7w5pa3kpBc1jeqOGVpOAbQLkIja7zWXTsLo3ud0BRyP7zUOHqULZaa6OuQsyKWdrzt6oHgQi7Sprikc/m8/RY5pzNigKW4ND5Rl98LDKXPIpU++7IWuCOmE31VHOO+MXZ+qJrtzA5xNlHMdzy1Lbpy80CEC5L/ClbjwU+WPuBnKQ82wuQB3hB5Ukd4bQluLS73GkAkuOUJcQjc7b4Ul7rQE2S3AIGv8AHyl8OtVFl6LGjdblm1Gb9CnONOWe9z3j1RSw+hVpbiKyrdiQpThvdXpaB5Y3ZY5SDd1ZRNB4Qyt25QJN7j7oHgp/4AfMJD3ZKBFkmiiHCoqxwilv5VAFW/lUHIBc0pW2loJSn8IFHlUrPKpQWpas8IUbiEKBoVuwFQKgvaijFnPmhtRr6KCpn7CKQul3x0mOi7zNpJi2XnogW05Ko/EjY3JRFviRVOyqrwopBSWHWgoclLcco34PuhAtEW0WiaN0uf3VQwrZiX5Ipk9B/wA1nkPiV6h/31eoSpDwjS7VIQiCCOCY1/hq0seJWcIKeMoEd2hKKG1bCX4QEpsTgxwQW6IjNIC8nHkthlDmcHhZdtuPupQNlEptpUoKe2jajXkBEchLIooBDbHhTYYJpXBuM+aDT+J5A8lsc6SA2wmx6I6Be12m1OmYeQ/Ne4XbieY2SPby6jheflndLNG6T4gbzhdPTau5o431tcOprgLH6jJrZjLqi512MZHqVjebTdc8fbnbK22eDfUpBNrUSqCs8qlYzaqK5wp8KuIbpKVyNp+30QXtMfiHthNa3c3eeeVNOO8sP49VZxJsb8N0iNEEIeLxkXyrcGxupHAdlpUx3SHKKGxvv0SnOFpjqAwcrOeVqMrJwoOFRGFY4VqRFR4VqcqKvbhCMFHdBU1u4oNTXx6hrGbSS0Uf7+SbKWti2DBoYR6KKBluIG4gfipZ9W4d+dvH9UCQ87dpPCEnKoA7iensqcEFgq0ICJEqI4/iPsgVtNFVFvNFCMqOyVBhBrh3mB1A4NcJMNyggrXoHsOneHV8Z6+yyRv7p2PJEWHFo2Hoirco4bm765VxHNIBraqAIBI6m02ZtNQF2xorKB+l3BpLuNpRx7HvnusAcn0Q6STvXCMirxz6p+s0n2SMPaf9UG8eSJStW0HTM2+X8kDNzWNweB0TWxGSFl38I6JmoYIYm4/CEZL1cYBHCWMtpXqXucQgjdkWgPY5sbhXxBMbb4RGMmgKRkjuh8+qVpnlmoJcPDZ5x5oO32fqXM7Dn0hJDnSWBX/H+SqXTyaWECqt3RWyMB0Rbw9gd9QtXaT3fZml2DvHPsUDJWvbrXdoNPhkpocPSvl0Vz60ugeS74mnoFkGrf8A4BAH/FvPOOrly5ta8At5FLciVcz2d41zj5rU9wkl8Jvwrnys7yNhvNWjbM+KbAJ8KzWXQn0/2mZ89tdjdg5wFt7OGn+zvbLE4lo/n6rk6LVuGodESC3bX1pbXzywtcIY3O3DplSry73Zvauk0UwcyOVgGCaHkR1KPthoZEdW1jnMmaJfCLJ3Fc7s/QSauEtlikY57WlpLT7n3W3VawtfFoZm74o4xGbNfDx/Bc7Wqxdrw6MaFkuhid3neBp2kuNUTxZ9E/TdnNjMGsbsk714Ye7cSav+iwQatpnMPd2zbu+LrdLvaOP7KDpw7vWRNLmVizd/qpKzFdpdnwNZDLHCWyS7rJJ6UBa5R0U3Z8zNRK5u11kVePqPVeg0cju0NW+LUNLGwubs3f7ufLyXJ/ajUNDO4he1xjc5tNIJwR/JXVc6SSZmnnlaTRfYoXyQt2j7Y1AhJJk+KvgC5AnmEDIHMdT2h2RX98L1HZ3ZEM2ncHYIefPyHqmitXL9qiMzGvPXjyC5ze5msSxPLh54TzNqNG7uDC8s+GyK5+SKoWjvXMAJ5Bctc1lmaGPDg2CTBoYK1Rdm6mRpLYnV/wAT/JOgdpnMJbIyM3wX3fqunBqXxtNatlX5BatZrkwwdxK0SwyUCLNFdN2ni1enBiA+7BOSf76K3GGVj3yaiN1NJIsC0iHWxQtlZE5gDxQ8QKzCHdnagaHUd5IfCzGPYjqulqNZpNVp3SNy/FZF8+VriOLHxPEj2+Kjk0m6PuDIxrXNoYIDutKVXdZs1EO2YUA6xuwupqfsmn0sQYAWh4va68ZvqvPazW7SGRsrrh1rtaSKLVaUMlcLIPXra52jNre0dEwwmNrsEnBB8vVadJ2syaKRhD6dXIAWXVdjR7sAnb5A/wA1U2iOkgjdGHAub5H0/mmq7rY3PibJG5ogobh6/wB0ts7OyoYA+IND91f6l4r3XB0Gq1RjED3ERE5to8v6LR2oIY2NbC5rsgmnX5oNum7YZqg1kzjt58QAHK6MUji9rmSsMLfIjjovLmNmm04Mg234SXGqW7s7Xd9DLFHI3a0NFgg/3wrFjpdpdvM07wyMSEhoBLWgi791s0WuimaTLIGi+HkDyXB18LBpXyNYXyYNgnzUGg1++i6VorrCivQa3V9nyMdHC5pecCng9PdcafSXb7aMWLKpnZ50rhK95JHm2kxwfqXN2SU0cgC0GVkUkQ3gi/Rb9Lp+9Aklr5muiyzsmgFkkt/40sp7YkjuNoGPUfyV8mXc1GshbGGteLu+QqZrXENG7F+QXCaXagbt9ViqVz6x0BaAR8QHRTNHoJHsIY9z24s5K5usJlNxyNOT1WL7VPOYmWQ1xo4Hmtw0zWDDwfkpmKQ1km2nSxj3KAshZ4Ht7w82w2EU2mkcTtlI/wDC0j7Nq2Npgklzy2NaiU3cxgoMcB6oTNGwWHD2BWsaZztKTIHB+08ilyHMDJHNe4cmgcLTDpRSQvaCSPmUL7P+m4fxWaKNpADXgJhhnjy1zj/4I0tokY/dJz1UknacA5QGSaQ7XNdfnSn2YjxOv5hALXSOO0Xn0U2ODskKCQtcA0ZS5ZJSTQP0VgueSmjxDlYe+YWAOY4nzATHb3/EfySwGhxbt3EdbVBCeFkeWP4/vqkO1sZY5rWuBPmEGoeWuoRlZnAbb2EIJI4PdasSd0LSC4hyZhwyrilalzpfFk36LOMNorSXAOLAMBJcATS1IKY4BM7PcyLTusgeLz9Akua1ouwgeTHDTT+JKBMowB1Ke2YiINN9VGaINZG515d1CmqYyO9pHBUCHsD84+qyyANJGFO/dZASJHuL8oDJBQkBL3FTeUAyAAlZ3SdE2R5LiEl7QUFAg5VtcEsA7q6KwB5osFvb3nPVImeNzs9SrNd5z1CTKPEfdFW11o2kB1+iUxR7iBhAuMkSE+ikjrls+acxjQLPks89b7CAHv8AEfdKc9EReUtwQDutWg4V2io5ASrJQkoIUJ4UJVcoBLCVW3amggBA7KgU7lW3hU7lW3hG4l7SjYbQVZKsODSoGPoBILTdhXI8kYUifeCOqAm6gtwSfojDd1uWeUZFBOjkNNB4QC4OvhIkYawMrolrHMvF15rKQGu8XHqiktfaW42VbAFdC0AEGgrDCUxzQQFLoIgPhQF9q3uykoonZQ1Su1CjSlFFEFKKKIIoooior3YVIeqCO80IOU7Z4bSOCVKHA4QOyqDkXKgJ+AklybIbBSOqK2waSZhJay+nICTK5z9QGscXEkAC6XrIOzo5NQWsLy3bfI5teUcxjGxPY9xfvHK57Ww6iJ0bmbxT7yOUc8lMhe0UWDp14S9VI572lxsoZXExtHotyIoHcHXkuN2eiqqVDFeyIZVROVG1vay/iNeyhwoB95G7/cgfoYO97Q7kuoWRuq+AU6fRXO77zDSRdJUTzBqO9bg2Ta0xTGRr3OPLjlE1neLG1vh9QjhYWiq3HzVt2udQRF3cu/miLsklpwkvGxxO8lOd8O8fiysshJJVwQO8V3eOFXW1QFK1RFFFETEU4UUQULdIG1SewCJ4ac2UGGyj3CKUF0jSPNBrD4hwRfss87w66A90TYSBuJP1SpcEhALXHgqPx0VDlvumSN8IPugDpaiocK0SoqdwrUVRAaHChypSsBA+Bh7o04jKBtVwmxOqE+6Qx1hRGprC+AADjKBrNrxnqhEzhGAzk4VsJY9nedT1yg26nShmj77vLNA7dvnSwMF3Xi9+i72uhrsYSNF+Bp/MLz290ZpvXJtBt0se6dpj5vpjqt3abSdLENxJaH2PJZdA9sczPU1keq7Wu0zJdHHIwElzX3wiOfpi1rIG/FuZnHGEWpaNTA8gBuw7AObo8rX2bo2OgmfIDcQaBxi7CvuWmfu2jDiSiOI5zZfhCU4EHA6pmmjLWndfPUpIc4yELWI0ssxmxwtGo016WMtIG5oJIHHCxMfK2QNDQWuIBtdSDUh744nsYWgUbb5BZo6fZkI1Wijcx+6SICPZXNAXn5q9QR2q0NYe62m8Z/l5p+l1sHZsYcxsdnx05hIsiuiZp2wOsxUPYUpo8xqde6eD7OIu72HdYdd+n5pTI3HTsL2/FdE5XQ7S0Ah1ssbGZwOnkELNFONKLYcA14gtTpKxBr3bWiwBjldGOFhduJBxVFqVpOy9XM5x2OoeTwtELTpnkTdRi8rXqss0kIhldJhorkBN0Tp9RNth3PbuaCd1Vfuky6tzpTHKyMN4JAyn6OQRykaY5cR6LNHpna0aHSN72VzZWtAaM56HI4XnWTyyaqaR8j5A+VzhuccA9Mp2r0+oYzvJ3yODsgOfYHsucJpI5bDW7QsWLtdKcR6UB7iGk4wP5LuaXVQ6kMZG/bJd2AbOeEDdR2Xq9PU7YrD8VF6ey5ul1XZ2kd3g1L9wGLafO/JZxHdGk1ceuZMHvDN7SQHcgV6pPa/YM0s0esiduYS58goCt1V1yuJqv2gkk1jDFqHd0HC6LhjH9V6/srt/QauBkHeskpjRLujdYNeo8wmVXn+5dqdTCyOBu6JndHjJF5Xc0bNUxxb3Zbi8PCju1eydP2kGR9zuJJNwnnPou7NHEAHxAeXFLPseX1XasMzXOMLb8znp7Lg63WOkkpthvkHLudq6Axsd3MYu/QdFwToNW9xuL/7D+a3wzSTqdtUTuri0wauZ4oyyM9nkpsfZk9W6EE31IQQ6Vzpi2Vu0bbwQu3U9M10dKxx077lc4ljhlYphK1zAHObtPQ8ruyaCCKNvdSS2XVV/0WDVaJ7X7qNe4XPkjJ3swexznvLReC7ladHro9LqBI9xJsnZnNhZXyAHYavjhUYwadV4XTxlV6qXtrs+g97GNPHwk/ot+l7Rima18chaOcX0K8fDCNS4tkugLwvXiDS6PTRtaKBdtJIzRvyC49cDp6bVunc5rZHO3UASSm9o6LXTQxbd7Qwch4zx6rn7Yo4o36aV9mz5cHC6M+smi7PY9zz8I5JPkuOVpynnV6TErpGtHLt/y6LQ3Xwx+Invhx4rFfULH2h2nI4t2xxPi2Dc5zTd37+yZog7VtOyCItB6ADOFuQdntHW6LXaVojLbL8jYcCiPJZNPLp9NFLHE4Bz6FtbtqluazTP05a2KIBrS5zmsotb1K5ztFpJLdDqJyb86/Rbkn6sdXTymbQujdYs/GTZHC6Wg7QOq0rqle8h/wARJvgYyvPaOR0J7ouJaHH4jfROhkMDCIHEAnPRWxXam76WN0b2FoI+Pdf5LjTabW6fUD7PLJI0kXT9tfmtMPa/eERPc2/Y2tH26ODLhGeviaSuPWjHJ2m+TTv0z4j3rabl92Qc9PRY+4kihfqJYxV3RIOD/wBrsPbodRG6WMN753ioMrJ56LDJo9ZI1we0iG8U8cdMWkZcqTW903cxzgLraCR80U7xIGSCQkl48OU6eLTSUI2tLf8Aj1WZm4nbsaQBYXWDqaSRgjheTw6yPmus3Xac8taPl/ReVOqmikDNrQ0H++qP7YS7469rVsHppJWyj7sV7YWF0up001d5JtLeA+uqxxaxzWAh/wDFG3UxTG55S1w4q+FBpj1Ej59zp3kWPCSSg7Q0plLZmUA0kmhzaJ8Wka0ObPJef74TI5oXROYZXHAq7U32Y4zXTMnrxAWfxLsM1e1tOJOepSHxxb9zQD7hE3vDxDGfcLfoxrj1sbWAfZ2uP71/0S9TqGPFn7vBwMpTHf5gte1rT5AYWftNriPu74PBronow6AxSHwuBP8AxUmeG21rQ53lwuJFPNC13iIOOqbC6d0neve8tsnLlDBziY1bSz2cs0dxyeOQ7+rUWpmdI8bHnjoaS3N+9LrKsBSjed10srnjdtLipqNQ5h24SbD2F15wtGCds/f/ACQOeKwUB90bAy8o1go20wvd16rFLLulIb5ladZqWRwtjYQDR6FYoy3aXO5TTFEudIG7iLTH+KKwfxKhtPiHKfpYtxLXjHKaY36xzG6CNxfsO/gD3XGmm76RzQ47Rjd52m9s6kn7hjzQeMCx0/quQJnMe5hORXKaY0F0cLsu3fJA+Vjj4QCfJZjukfyeT1Te72AHN+qaYaGbhnCW9oB5V944DogFuOU0wp/Jwk8HJW5zGhueVlcwE4QwLi3ujXKzFxaDz9U9zaSH1RVgUXHddlFu3iqQHlFEQA60FXRqlTh5oI3btTR4so53hrxXkgF7ztrj5pBu85Rl9pbnIKKW4eqIlCSgAj1Qk0rJVHKVQl1qbccqiFLwpooilQNKyUBQWcqw31VDKvhFLcyycqAUrN2rRQ8IC2zdpjuEKuGqpQUDxStAfFdKVYaGB3X8lC3FDlKbKWGiVoNhod5lZakRgLOXEpOtp0dg17Jj3nCCQB7KKq4z/D6qBpdm1C4FECKQCSWYq0tzielfNMJBKAkIYHaSgpNBCWhiq9VVeqJUUFKK1dIAV0pSiCnYVAq3ZVIoqQ3m1dqOApAwSN20Up8YyQ6/kgPOCrbdG0UAOaTQaSy3NorUwW5LJzwiBtQhMV6D9n4XFj5bFWW/wK4EhhdujbvsC80tmp7SLogyNxPivAC5zG+Hx4x1WMaVVBoTHCy0IMAUEbI92StIkgqvZW1U1rnTCMDlMmY5gFhELcoxhdZ8lbA4tRCywtPkiLabNJ0jtsOwdQCmGCJmjDvDe0fiVRhzi0AeGkQELDGC/wAkJm76TbVZpMml2ih1Wei82UGiR+1gb5YSRnKrhRaFk5VKKIIooogipxoK+FYO40iCey5Af9wTz4A1Lfwh/BSAmyF7yMcqSRdbQAcI5D4K9ECA+3tHqFrePuh7FIYASy/NapGtMQ44PVBlaoibtaVRySiVSiIClCePdVECtTohAsoNLGfcE+qREzwn3WrTuqBwPn/JZYm8lRFhpABFeHKtzXT7XYG1UHWD7KVv7ryv9UHpdH2nH/h32Z7XYYxtgeXzXB1D26fUyk2Q95cPYlbZpGw6aKjnaOPkn6nTnW6CHUgWG7YrPtfT3Qc/SxkOEhPP816TsZpfp9a51UGCq9nLk6XT3G0uLReMmuqdH3kWsZE3Ld7QaFojYwOMeoYK8RHPusjpzo5d5F7f+l0JpI4GOINPJ6FcB0c02pkkLTtLzkhAOvgfC5otpsX/ABV/Y3Rxh9j6pmneGyF73AYpb+0YGR6KABt7pQ3B87W0xh07Hva4N236rWdPLpuz55iWE03Avz/qqbp5Hdn6gRMNQxuMgonFE/zWHv2mPTt01h+3x9c1/wBrFMdrsrcAyeSq5pvqFu7V04Oma/Tn8YB7z2PkuAyR4aIGWJH+ImsX1/gtPZXbX2ZjmSOdRJPA9FmxcdXS6tj/ANopdM8O3bRloxnb/NdOadvZ2qkbIC5s9Bm3JFDN/VI0Go0OvIGmc0y0XfHfWuhPomayR+5unke3dFe0HHOUSxU8jxHvjDaOfEuM+LvTbz9F3GffwmGeVgbQA3nag0umEhMcE8J/Eafams48/N2fqJHFkjo//En+SvRuh7Le5km9ziRW2iP0813dfpDBCZe4fz0B8lxtRLuiB+zzkUfwLoYz6vXE94GtFSGxY9bWB2omAIqOjnqug6CPuQ7uXssA+KxaXEyBp4AN+aYYTJIdNFucAbdWEBl2DuiM8fVNke+/u7+loPs0vV7PqrOUoWCduR3e0+d2mxBzJRtrx5df6IRA4cub9UTWUcC/ZLEETG3UD49/5LqaXtTU6JxMjIiCPwg/z9FzhG4jDHfRCWvb/wDG/wD9Vmwet037SumbZiAweG/1SdV+0EjpNjI2/Nv9Vxuyu0NPpO0p2Sxy1JEY7AxZr1WnWBweHaNwZv6HPH19VOZhjUe09UB3gbDt9Qb/AIrn6nUSa8gkNFf3+qE/bRGRK7c45BDen0UjZOQb/gujNhTZe4IsW4cVxa7HZrpdY2nbBkDF+ZXMBcw244HK26TtFz5IoYnEAOA4HUrGI067s3uKkLryeD/RIEhDLaBTcZW3tDUak91HuLuRQaPRZ2vcYTd7r6halUMz5JGAs2c9bWiLWSvjbFIGU40doPVZonS5w76LTA0Okbu5tazR19HpA+GmE48ytRic9ndOIoYwl6NgYyi0raGxlp8JJXPxacw6YO1AbfgGD52kMe+CaotpaW/i5tdCRrWyF2xwpc50feOwQMfiKYPTdkTwahkkZEga6JwdxdXmvVZ5uyNMXOdp3y8n/UI/QLJ+zun1Onmc8TR13ZwMk5Houi50z9Vb3bRZ+IUufX1Yx6bRSmfu2uZ8RGSVvZ2LqNO/cXxEEVgn+SdJJoWxjv54boX94B+qSdd2YxlxSx89JAf1W+VY9XC6CQzWDtINewRwdtsLRG9jsGsDz+ay6nWidpa1xIPt5Jen7vYRIRR5s1hLyOk7Vtg1MMzQSDuNEen9V0T2rLqwxgYwN2gZBvHzXm5BFH4oZY2/+Vo9LNpxIHztdLRN7D6e65+LLZHISbjA2/7ubXffC/TxseSDbqXGl7W7KmmBZDLGwN4kIGf/AGWiH9oGadwDe87kYw1px1za3B2O77yKOz8djHus2q7Ga6Mlrz8z/RWz9qdA5lAS2cE02h75TR2tBqmbGSWPUj+ao81qdM/TzOaC01/NAzUPY/bTeLXV1rtNbhvZuOfj9VxZNK4+ETQt6051LNHR7P1cs2pDCGAbmjg9V3tYNunDHcOHT0pcPRzN0e1vfxg2OHDz9UXaHbLmyxbpw5lutrQ2ysjXW34fzW+N+rjZbO5562uVpu0nPguB5snigSh07+9suNP9cYVHQikdLJ3k1d4RnZx+aKWZgdtIcuVD2idPO0a2KdxsBzmsAB/h0XSmGn18bZdMwt5+M/1Pkgyapkb2H4qWeOaFw7in+V46KtRFNG9u4ggXws+paZGVYGByrAckMUDqt5seishjMjdSwlsOmNyVnyK0v1MchL472Hi1qAZnxvx4ljc1rTeaTJZGg2sc+sD43RtJs+y0rSNp80uTa0dUqKT7sAlE8hsZRSTE2R7nklJc9pfszzSt5pu9vJVRCZ7rcDXqKQFva1u0XlFNP3epDQPwX+aJ8zYYydw3BcvQafunue4AYr+CC9TCX6t77GKP5BIdHZc++Uc05t1E8eSy97JjZd+gtBA77wj1TASx4eeAmBu+O58YHxYUisShjcs9OEBd6HDgpe7KF04l4spcZEoLiDgX9EBzXtvHBWVpNlHJK0jBWcOsoLkfTklz7TSrJpqsGflDL4APVE52UovIKB7Iqi7y/VZ5PFlGA5wtKe6sFAQYhexE6T7s0VlL37sX9EBnGEBQvPXqqY4lBTzhW3KItBQkUpVU5KvKIvpAfPzQXalIQ5E51NtAxjcKOCS3JtNc6mo0otS3GkRkFcpRNoJdlWhpF0ViIgee7z802PlUfE4j1UrULji73NrQH1TPIpfwpcjiBY81lqNE1Ft+hWN910V984DN/RKe4vVVQCdt8KU3hNiOK9ECqyUDkyT4ikHlBESBwRWgtUVLU5QWEYCUjBQCqKulKQCFCrcOFLwigVujIHKp2VA30QDtIVt5RFqE4RROHhSgjq1RNIqjhVdohtaxXGA60C2AMNuz+Sp5L3YwFHeJHYLNtUfNGgNAuijDiDTUtzdjWndZNrXpom1vc7oMUs1K06XTt8Mx5H8knWvGMf3lbIXhwDKpvmsOoG9wHGFNQtjqjukfdl0O8A0QeiSXgeCvmtg1DRoY4WxgkBwLr8yqlXJE77ADu/C3p7J0AA0oPXCXM5w0TWizbR144RN+707etgFEKkjBIJSzTRQTZHWw9Flzuu7QWorrFoSaWhaioG1aCKVWVFN14qkF84TIYvGT6JTcHm1tgcHEgikQl2SUv8VI3kNceqXYvcgNgyfRU426lbXVZq7QHL7QXVH2T2kubVpB4cfRM0w3NJc6vIcoIIC59Z+ihZsNeS1RF7HF5jtvnaVqT48C9wv2RKTaojqqLS05wjc7pXzRAnhFGLKqrCJh2eqBhOyF1eaRETtPujc7cCOLUbTW162iKI+6scqA1GwjnKoWGkAXilcf4WnzQMkldII2u4pdjS6sN7HGnAFibdz/ALa4XM1EQEbHtPA4pEycRbKZuBYLzWUHRMUzhC2Iu/1Bw28Los0b4J9M9+5xleLttVRCT2eXDWGM2WtbYdfqOi7AeDuc77zu8i+nshjNq+zg9+4EnJNALC6Exse0Mdg+RXZ0bzLqxZJa4k0emCtM0UTmvAY3df7vqpqY8DPpdU0hjWSef+muyyZus+yxSt+GZrjn1/quqNZpYtVc8LGjZgEX19lxuzNRBP2k7a1u1rdwx5ELeq3O1Uek7Qn0bWAxaktjf4uhFfqViHZcTZtQ+A13b8AWcWR5rXO6D/FmyPa3xPb+G+KWzV9m6iOP7Sy2QSeIuaQMHjF+qzTXDhYXSvwWyteWtNZr2+q5uqYNPIG1YIu+F3tdB3cA1LHbA1gDnNFEm+fzVf4V9ohp1OkDurQce6s/9Njl9l6p3ZWtZJE8G6Z06kH18l6dr3ayaHVyPxI4WK4o1z8l55v7P6xoHeW0jPIP6rs9mMl0endHNcoHG4/BzxylxGvtVjhG06eSjmyBu8ly9HJruz3l7ZXOsV/pgf3wutqNXpHaXa14L6H4DhJZLF3PgAnO7giq+qziYmq7U7R1MZhc91XfwD+XqsrZZO7Mb3+ICsgA5RxdoxCZz3sAsVXP6LDq9UW64zRxb2Eg7d1cALURcuswY5KdtwM1SUyJsviGLPuqMjJZC50LW7iT50mMlbGQ0NHyWoKZCQeCfkjER6u/JdOGGHaS6YeXwJbJYIpwyZrWiwL22rUrnujA5ypDsaXeC/mvUwaTTzwh8MMUo9WAfxUf2dppCGFkUJ61GD/BZ1McfSu07qD2t+b/AEXROn7PIz3f/wDs/qs57GLzIYHhxa4tDQ2r/NYpuz9czSiaRjozv27d4PS7sFZMHD2dG10cmpiJfuFl1t6rXrNMxulOpikDGxdOeTXKyaftJpP3xLxX4iStGqdHqOyJhFKR3m3wgGhTlRzna+Rw43Viwji1jyDhM7gdxG0RNBDACQBk+apsBA+EKypjHJqHuLgRg8o9M4xFk0Zo3fnwUx2ikddNu/ZLfpZgGNBLNt8HlbliWY6Wm10kmqadR8NmrodE0zse55aBW48OtcwwSv2W4jaOb5WyGIBoG6vPHK52MtscwAPh/NOhZuO5p8QyOuUDITt8LA7PsihbTwO8LD6KzVdCOfUsi+F1/wDH+ipnaOsY43C8j/j/AERR6eXbu79zgM0f+1vgmie0xuibdAWRaWt4xHtCSVhLoSOhz/RHLFGIw7cAbrla36T/AC8hDG7C691DHySC7TOZtdKCLuywrFMO7M1UUDmB08bA7wlznAVZ5XYlhgnaTH2nC4803af1SNL2XotdpHd0IjtY55d3I4CXJ2F3UIk0+pskXTWbf1UxYw6nRNMx7y5m+YFXn0Vt7N0D8t2wN42l5NnzyU9/Z2oZEXO1L/7+ax/YHy+Fuqcet0f5rcHQOj7Oji8MkZPpJ/VKbpYJNzWAPJwGtJJPohh7PbpSDNPuroWX+q6EUkUbC+GFjtudwG0hSjP/AIRA6KpNO6I0PiLkj/DoYSQyZozx/ZXUh7SZv3zje3ycb/Rbe/7J1Ud/dRv4xCT+imJjzTeyhO/aSXEC9wafpytv+EFre6LXkcXtK06mSOChA675LRtSIu2w3wyB1+ZcT+imGIzs7SaVpbJDvLvNxb+vqrgn0umn2t0WOL709E5naUEjhuibICfid+H8k5mu7Llc6PbEHtNX3Rz+SGJJo9LqGCfuKsDG8n++Vkk0MWpP2hrdjR4Kyc88rT9saQ5kY8ANAg1+S4Du1XzM7mNz42g7sPPPHCYY06nU6GKZgMTCb572vJXqGaOdjJGxtwLxITyuXLCHEXTj5kLRDKdOBcQe0CqJwp40x09LF3EXeRu8N3trz9UWne+Ul7AWnji1wndoTR6gna4RWTtEmB8l2NP2tpCwiKt18AEY+i3iLk1MkzW99p3OO6y7j9Ebu0ZdPE1mnYWc+v8AELL3su/xggfu7rCTqHFzw4PLKzQTBvPaDy0Gei71IHusk2okmkAZgV0ykO1TabviBDeSSr71lB7Dt9ApgPWtaK70374SdRqo4ItsbQGjjxKppxMQXjjzyset1cMgIEbWD0Hp7K4aY3VCZmQPqqbEx1uFWPVZ9I+OQbG0Ol15rRTtPIMbmm/RXRoh05dWD9Ex8TLDXOAvzWjSTWGNEQNi7v0WXtDQah53QvcXNbe0Gr59VNaZ3RtbPsBtoIpHrJW6bTW1ua8/ZI07J2uDdQwscCLtwci7Skjdp9gon29QmjmPndNucfNVqNQ+EANHqgj2tJaXcnilo1jIw0OJHNfCqOe99mjyTSYwtgpzhfXJpBtbJIJd1AEOqvJBPK2R+BhA3UanvmUyh7G0zTStjjG6ifU0sJBAxj2TRDL9nL9tjztBendG291fMoWStjheABZYRylG3fh2oN4DwC0cpgWSSFGo5C0uJFD0pBuA9UwRzqQvf4UEj8E0gy4KwVdlU72RBpb6onljGg3ZPIrhBGSbW0f4rLId7vknuDHN3b69KWcuaRgoAc8gUgElHhMdGAL3X6UqjDXGiAPkmhdFxs8FNbGA20chYxuCCR6JIkccBv5poBzyCq3Eoyzcgc3b1Uqq2gqiOitpDjyiIDSM3aGFbKKpw3AD1WlzPAD5qN0+xneF3PSkUlrdoQF14Rukt22q9UD2iMbrv0pFLN5VBHdhAXV0QGFZ4Qg0LV7rV0xbDlHs2+LzyljBT5XB0bRVeEKVZCyN6W4AYKdE5rQbNrNNIHE0stQqSrwlbiOiYT6KsHoqq2DCpjqdStp2jhLqnWgY9J/EmXu9EOzPKCiMKtqZWFQIKANqsBEcBUHXdikAlQFWcqq9VNF2paqlE1cQ5QEpgCBza6porlHQQNyjCaKclOyQmPrzSgcpqwYOELsq9uLtUCmqtsdjKdFE0N5Si624wijcQOT9U0Z0NlFSvaq0qiQCeFoa4lgDT0SDdbQOEUUgYcqVlvD+70bj+LH6K9RCBEHVndSx94ZZAwDnyW6SUSRbRRzeFgctgLhfVdLs3Ttlinc8XtAI/Nc+M0/auix5h0jiM72lb/EpckoIezHhNDCoPcdrTxSzfjsZJzQWt7gGx1fwCz5KITI/FII/E+vUIWmybxhFH/rYyLCAnYJHklnlMk+N3uUvqtCwFaiiCKqVoRyfJBATuWyLFlZAATg2n3YocohjmA5SXtARONN6JNFxQH0CHqiPFIeqCzwPdW8lrWlmB1pQi2n2UY7ZERV2OiDqMeJdBtaBv2t6ZXOmMjJRu8upWnRTCFpfROAq1eobNIMEeFErNKd7hXkrfQ91UttdgEikLrLr6FEGCrJQBWUF3lXaDqrRFg5RxsLnA11S2nabIWuGQGMlATyCzaSsrmvMTnNvD6Gei0MgdPIaGEIjfDI6Or5OEI7/AGJHJJphqHg25js36/0W9xeyJ20kmQEZKTonhnY8Ebi1hc4t8RrkldTS6ZkWldI6VjrBIDXXxalVn0bxp3RueaJHXPRZp9dOyaVzT4d56nzSdfKXzRkDDS6yUMGtqFzDG8jdyG4WRn1mqi1Tg8OAoV4QQuRp3u0eoL43HI25K9bB2VB2j2eXwyklstEbh5eg9V5ztLSO0TQ1wdh4Gfa1tBF0moqXc625wf78l3uyO3Ptw/w7UlmwNDAdpLvCD52OgXkhK5rSAW07CY8mSFsbB465dwjL03a0Rt2mbfcOAN3nnH8AuXpJzBKe91U+W9Xko4Ne3Udl/wCHPdGyTDdxNNG2uvyWF8UrIu7ft+K9wvb7X5oR1nu1Gm1Q1E8832YuA8TyR64+RXSi1Gnka1+ncJWzYduacVjF/NczsnUyt032WZrXxFjhvgBPJ8z0yVUhm0GoJ0zBJHIRlwJIrzr3KK0alrIptpwHErC2KRsv3U01beN9LoO1f3IMkbySB/pt4SJtDFp2CVjnPJO2gQT5oJFphHiew765SdVoZpDvgDiwZ+IBaJdS7UMIdE8OPTasjn6iEEBrA3/cDaaxjMXmIhrsEYVtDJXgmR49io3WzwlxYxuTkuBr5JrO1nD4wy/T/tblMFqQxjRt1mpGejz/ACW3TuhnZU5qWjwOvRYz2hBN8Qf8q/mkDVRyzCR9tNg0cKVXRd2jrez5wyF57kkfE48deD6ldnSdt6V4b9plDXOAIpjjmsrz7pftAAa5gA8yidCWadxbk0OeCoNvaXaHca4HTaqUMe3fQcQLJKzavUy6mYQO1c4aG76a8jPCz7XECR74gWitoOfotkeqikf3j4p7rbQaEHOjkBa5t0dp4XS7Pa5+ikG5xArBPqUx7Yn6qQHvGtLcF1AdFenaY3yNZ4mmvFyjOFOfI51BxAb4cFCRLfxv/wDZaHacF92STnCa3SNPJcEaka9Fp9zA55caBJs+qdJpGSeJrfpSyNc1ngBsnw/VP8cUVeE4KsS86s6QFpAbn5LM+B0bXYN3jK2aYSEFxA6J0UhbLT2OAs5AwieKtBJtjd3gHPUX5JkTIpt+0+PaSKFZXQMmnkFB/ryFhn0IY1zopGu/8rCHiFmrfoyGSnH+6z/fK7Gi13Z0o+Jm+hxGf5LzReYjtlFg/iZwr+yxPIkjks80XDqsq9o18UsRYK7snmlyNdFp4qbGT58e/oudFLK2DuGsBvrR/voig1LoLa6CZ5OfAy0GzQ9pzdnuDA/7t3gduJPhJs8LrwdqfaNzI3ggVWCF54yeHeWP7t2N1LTFCNgfC4OsA5N19EHYY6aZ7muJ27iOVy5otQ2QCJ8gNdH0jijna4FvdvPk2yUevhJ2kEA+vzQFFotQW7tTJNXrJaYGlgLY5HlvWyueyGVrKl28cNu1bIvEQLafJ2ED3sklJaxzvk6lidp9dHqMSTBuT/qf1W5sckLd4p3tlGyZkh2ySxRu4pzqQOqUMzbs/iNoWMhf8bGg+jUz7JPH4mPhI4qzaXIZJQQQGHm3CggRqIp2urTt8HvSTp3dw97pcOJ6591cmr1GldsaInNPJFmkMmsBYDJTb68BZobB2g5uoIO3u9x5BQyfZDJujDQKrDa/RcrVvkYe8YY3Mq+p5Kh1JlNiN/8A6qwatRIQ7wII5Zr3PA2jmyg70FuOfJPhnDWEuBrGAMrQFhZLL4wNtngJ/wBiY53+VLyazRAWXVAFpkBFUME55RaTXNjaS3Bv8aMtU8Ws00rmSggjm3X+qSe8k6n6oZO3Hyt7uSMUfxtb4T7G0trnPHeNot8wgp/eDwm6PqmRyAAAlXv3MJ5I6BJdI0E3YPqrBrdscMfwQwaOGR9SjB9AVij1NP8AgdVeS1z9oRy/5VrXWD8VYz8/VSofLoYITenvz6D9FcUPeECUYStP/lo9xId1oZ4VS6xzml+w46ELKuxpfs7JY2Yuv3fRZ9S+eLWN2AFuzNn1XCkc77Q2a2gV+L5raztUW42w+E8f9q40drdUGx33cYko34fouQ3UGVxD2tI9k2bXGaQuGzKS6V1XbB7pgU4NdOAGtA9AlanUCYBoPGcInyvFuoOA/dyhkhGnG91i8ZQZhI1je7vPHCQ87Hppa17u9s+deykkYlAddX0KoXvJAIWz7WPsDo/Dux0Pos1d2zglRrSfHtd9EGXvzu6cKi63pUklPy0jHUKybyqCfe41wgJIVGSsVaBzieh+iAi4HCgKUbTG7a+IfVA0EdUl5a5xBPBVSOA4IKS51NJo5QMcW1QKoRtpJiIc/NjKORwLqbnCATl1XhGIw0Wgaw3abscRworO/kkkqNIrFIJWPs+E8+SqMbecILc9wNqFpeEcszNoANm0B1HhoNP0RYpjQw5RO2kgpJ+8OaHurZGSSBmvJFNklpgAVP1BMIbY5QObRooZC0soGyCgBzuqHeXYJQm7qirApAQQuGVbSL5UeR5hBY4QONHClqcqNQxhtXK/w1fAQDCU6ySgoSO80JBuyoTSm/dikVR5RAKgExoRVPACzuOU6RwSBkoLaU0cIQ3ComkEe6ihFqjbuAnRx2gprb5UewCqCa6mjnKWHEnIpQDsPkqLCFobnhC/HKhGcoRyjcCeAT7IGg7uCjcFSF4NJrawOqkjaGcIlZ2hMeC0FWxqj32EQgkkq9uQoTlEDfyRYh4QtFq3EeaKMIoK8KKMYUrwomEAZNIEKKKLTSWW/NRzABuKFxuh5LU2LvYg0HNBSsn6DTscWy9R/JIa/Y+h5LWz/LaNwvxWPTyXNjsuJPksBsMRfJZvjyTZpSxvddAD+aOCRgYfYrPMQ6QkLf4lDEPFabI87C3olRmnLQ5oMJPVRGVxwjhNFAQbRAUEBSOu0qzuTDRCqgtAgbGUW0IRRTmtFf0QKIAUoEJj2gf9JebQXHGA+/VNLQ19+lICdrbVB+9qIp5tU0qy1VVILPmoFdeEIeqBmCDfko0NcykN2D7KMw27QamtbHpyfQJD7cR7JzqfpiAegQMAoX0RKssJb80k3QC2MLXJMjacUQtqhVHCgygrqiCHqiCIIMDw6+gsJsFd05p8sJceZWDoXAFaJIv8wxkfVwBrCB3ZTnO1ZjPw3X5FF2j9zrAYWE23JGc2VCRoZGOI8RvjH98rq7tK/SRzEMLnVdszxfKEI10xj7Lgr4hL/NdLsrUOm7JL3uFta4j6lZdRp2anTvbYBaC4DbfRD2TDI2OaJziGEANzjN3hSqrWOeIS4tNOz+a16QQf4YXvAuxy72XX7X0UEPZugYdhfJF+55Bq81PIWB+nY3k4o11/osjo6HWjs1zoYKLHDcSHdcD18lv7Q7O0nak/dAtJLgfC4npXQ+q8bFrxp9Ie9syF/U2arzXT7A7ULNbDJK5xNjBcT+ILaF9rfs+/s/UPYGSd20W0mMgcAnqua4Oa6LYc0enovqbZtH25ptRE8MbK1ha3czeSXA9axwF4fX9hz6TXsbggueBgDj5ozXFj0x2PmJO7cei2wvOq0J3sLKk6+yQ5skc74XWPEev9+SHRzSadhj1LCLO4W60I0dlavuYREHtdTSKsea6Qm7yI2zbtB68rlwv0TJKY5hecACOlq3SNjeS07SPD4kU06kNjOB9VpZPE+PIbz+8sMLBLG7cBwORafFFHtPiHP7qDaTpoxvdLG4/8qVbNHrGEl8bSBjx3+qxM0sbdQBJPbbHLLTNXFAxzRBIM38LNqzqM83ZwO4NnG0Ho2/1SG9naYfG9pdfnX6re/TSNiYRKSHCz/dpe2FjfvHjd6ttagwHs7cfupq9m3+qadFAw3I9rj6mv1VteCfu5D8sKOl08Tu6neC7jLSclUqxp2VvilAAzQyrZrruN4BDcXdK2Mj+JkvgPQNpFNBFIwdy1t/iIbSIBz4D4vDf/ACRRzn8JCqDsx0jxbgM+V/qtcnZLmDwv+ja/VAvvnStt59U/TayOO2Haf/Klkl00jWGnFLh09W55+otCR24pYHguDmA3+9auSWh4XhcuAxgkbup6LU6RiNSCikB1Ee5wrcOq6WpeDCDHXB4NpEGngkiLraHbSR4OqY1m2IAm+VC+gwayVjQ08UOVubJ3kPHK5s1MDbFLXBqYw1kVDc4XfyTWdaooTR+8r5IPtZif3bhbT4SbrBVv0swyJXAeh/qgdE3Yd1E1yQmmnPZpJYQBs4P40j7OIwAw8+iRJC+OIPaTVE4xwijfJKwbSbAHVEdOKMxhhLuReRS2afTgyHxdPJcp5lGidI4uBbQ+L2TI9ZIzUUC74L+L1QahE37HHE9w2l1G/LKdHo3sYe4n8GMBl46Ljf5rUExN3i+u/hPg0fakTXASSluP/lr9UHouznaeNpEjmGXcbJdR48lh1rpHNBEl+wHquZEydshD3u37j+K03TRzhhMsjjnqbQdLTzwvmHfBvuX0layMu1Tnad/gNfCN3TzWITQyx3uDXVfCS+SdpYInvIeasOpBun1Gq00IJY9za/dr9FhmlE33gZUledrpMke+BsMzSTtA8RvhSXsiQxd5EQLAIAAH6oMre1dc11OLrrqwD9E52tncPHde39FI+z5gzdOSDdC6P6rf9miMGS3g/hQYWbJ2kPAzg5VarTRSwNjZR2isG/JaY4I8sBAJx8K06fRNgfue4EHzas0cOSFgh2OYcADqkwvjdqSGlrG7L5vNr0+oj0rGW8MyAfgXG1GhgdKGxPa11XiOsKwYCGsnIBDxYyCniFxaXNfj92rUi1Gj0DXRz7ZJD1cz+h81q05hlikma8Boo7dvNrQxOp3gcRfCS6NrcBt9UGrbINQ6Rt7c9a6o2a+JmXsB9/8ApGWrS6DTvjDdTqWRRAEhr8Ub8790nUBkE/c6TVxmG6JbTh9b91z+0u0RrGmOBm0WDYd6eyrQytg0xZJGHuPU/NB1WhkQBbqGPJ5aKykl8ckpDwOT+JZmTtZudsH8kTNr3b+L9FYrU0Rl+1gHF4Nrq/4NEyH7S+2k9XAj9fRYuztMHSudgiiOPZdztaf7XpHaGG2PabsH0P8ANSmObDFEH+Nwcyx1oV1Q6rTMI3QOGwXuAz7ZWNsUuiiMUz3OJHJP9+aQ3VSMcWguLHc+LHphT9MBqQXWwe35rn/eRHYAc+i3NeXajcRiz1RvawzNNChXT1WlYGEtd4gfnhHO/dGAwi/TKfqgxzqaB9EtmmAbZf8AkgGGJ4i3vJLbyKr803WyMnaG7Rg38XulueYmncSYxznH0RyFgNlo8uFKMT4xHQHmpTTQsWE/UNa9wLTWR0WSVhBJa4oKl3gAAmvZPcWxdmvlsbxWL9kmHc51Ov5m0nWkiNzNxrGPmgwyvLyCoH2KV7m0lBp3Kgqyis0hcSClmQ/2UDDnlKc7aqLyR/VLNlBZeSoWyvAFmv8Aioxtcou9cMAHHqgZHBTLJ/JIcS1/h5pPa5zsEn6qPiETd5N9OEAxZILkckzYxVj6rOZc4/ilSAydVFHJqCR0+qUXlyospoUFBArbbvkm1TUO4AozkIsU0WU6PwWlMNFSZ9NCKGV9yFK4cShcbyiB3BBZKElWQhIQQCyhcEbShcUEAwrACEnwhVZUah4pKfVlDuKo2UAkKuFdFWWmkVGlHuQBqhCKWbKoNpPoBCXNKAQULxYVu5FIqsIBjCZvcxUwJr9ruK+iAK3ZVOr6Ky8NFJLiTZCgcxxvCqVwdgqQuG036LM9+6YgeZUIfAfCbSnOcHGgjon4U+ONuw7quj0RuMrHbn2ehCfJ94K9EogMkf8AJFE8dfNEoXDuwkpkru8IpLRAlWFRVhFgSMpjDSEhVdIorQu5VAqygVuKm4qldLTS20Tlaojsy037rGRRWqDI+QRByyFzTZPt0WUEt4CKQ1KhtTENhaeLOR5oJbbIQPzTI31SqXxOJVQMZsppkIbSU3ConxKILqrJwqChQU3JpWRSpnxK3Kis1haGtIbyfqkA0E1rzVIIQXHJP1V0AB6Ki4hLLrKA3O3CirjaBhKV7tqIaM8cqjh1OwEMR2ncre7vn0MIGyNDWAjghLoOHhy7yTI4nRHxkbTxt5VPZ3Lu8bkc59UQstIabw6lGNLoSc4BWkx97GHk1uRxaf7sttDS4GEwOsngdVTA4uI9SjEbmuLBWUyMd27P5IFeKL+qDeXuPsm6qUGqCqGDw7r6IhDg4nhXVDKa8hhpKe7cEA9VdoVLWsBsJ7xn/ILbpHPPaAsBwD2crAz4r8srrdjOEmqdd/EzhZoHtkgkOHLS7A45CZ2aWz6apJH4OAD6BdPtHQN7p8hcau+fMrgvY6Brqogu6qDrhskji5j3ixwHUFu0sM32Z5Da7obrByeTnzXI7N1JEbbA4P8AFem7H1If3kDh/rFrAR0ux+qlGDtHtV0juzu+kpkTXAjPkBlG6TQR6/SvdtMckIe8uZeSD6ey43b2je3WSwBzf9V4BJ8iulptMybRQad5cHCNrbHGAsaOZ232Y2CRhAc0EDFiuq57NSYNSyVoaKcDQGF29cXa0NJoV/X+a4roww7XE/JblR6fQa+TUNbqYJXMkiO5zIyWtdRwHeYx/FdHT9px9pam9fsjdCTt7tpzfN8+QXi4p3aN7SwAh5F7vREdcJJHeHN+S1Ed/WaBmp1sksIdt3EAggdSnu7F0bTuL5HninUf0XBjlml0zmxiMZ/FfosZjlLLBZzXVWrI9h2h+zmlijE4a+Mbhlu0Vj29FyJdRpNKe5bKZLw7vATt9seqWO29RH3cTmRbdwGAbz802Z8WsYZHbwWAnFf30USpp9Rp5JO6a4Z8mkcLK2SYwboyS7dVX6K+zWRf4mz48l3l5FLdG+GTa0tIIvKMoNRqRKCAHNsZcf6rfHrIyAJAzf5bSuezQSM+8LmUM8ojqGNd3dO3ceimNO/pt7iO9Y3uSMnmvKkifTsnnLYW7m8E1WVj00k2llZqfuyG8DPUV+q6rNS3tLa4gteBt8hjKo5kemibLsaSTtvKHtDsiVunZqpIy17pACA4Vi/5LfrNPPjvTHX+21u7S03edmtAPDr/ACKJXmICwPLJZHNDaoBdWLV6MR7WbCQADbD/ACWaPs1xp24eL1/oiGi7sva53JxRRGkyMI3Mdt/44WU9ogGnzO/NNb2S6Vu4PFHzP9FIuy44yd7nfI/0QAJWADvHmuvVBqJdO1je6kJvmwV19TphHpC8ni+PmuWzUMcdlORT9JFCzT978ROTuF8rfp9Z2dLYkbED6RH+SyOnZp2Ne4OLdoOOVfeaXXtuPvmkGvFQ/vlFdI6jRMBYHBu4bRTD1+SvTRNkPhc5zQRklcdjomAtdvuulLVoYO9Jc04scoldOXT6Wc9057mkY8OP0WR2imh1bO6aXRAfE5wvqraYo5y077sjFIZ4ZZXb4iwMr8V2iOgHaeXE2qmYfJhP8k3TQNnJjiLpCR4dxyT815Zumfv8Rbx0QabUaiDWt2CI0RW6/MIPcyaGGLRth1VslIcKFH9PZcuDSyQ6nZG3c1xNbiOBwihZLrGxzzbA4G6Zdc+vsmTSPD2NaG4sZRD59O86GRkrdhJBG0jiwsETSXmQ81troh/xiXTudpnsYS4lwIB4+vopHJLus7OPVBqg1sMW90gY1wYa8J5W7S60S6DVTNcHOjDKBBrJXA7Rk3MLP3jt+oWDsuV8Z1WnAbTi0X7EoPWP7h7Wva4965ocRWLPKvsfQjXF41E0zJRdMY7FYz181xtJbNWwmuvHsVr7P1ofumLfH8NAYrBUGF+l1kBkbI0sY1tgh4v+KPSs1M0I7u3Bn4i7I/NOGoImc2YYIrwf1RMLXSbIrpxA8SDLJ/iUTwW7jRPMn9Vsi1vaTo2te4gAVh5/mtTNK9mbao6XUR4aIsedqihq9RMynuIIN4J/mhmk10MJMduH+539VHyTyjxd2Hel1SqOTUxG3d0Wjyu0A6XWPIP2h5Y/pttNm7WMYA70kNxm00dpxgd29rrdjwj+qxuZE+bcd+2ycVaAJ+2pdZULSzjaKBBx805z9RC7fKKkIqrsUnd/pRGI2CbfX4qpFBOIbhnBLj4gWcVx1VGSM6OXUBz6e4uFhzb/AEVdqMfE1h0hc0G7a07R0rCwuDBPI8bsUc+yzu7WdC57ywEMNYHy80DWa+cHupY4j6kWf4o5YwWg7RV+Sb3Le09GJmktLgMHHkf1WOOOTTgh5aQfJGSHhlbWVjqBlMiJDaoH1PKS+dtlwBpHDrG8bT9EDS4gEUDfmnRyNdHTzt6eFL70HNFW0tkmYM5Casd7sKWt++qzyL8kfaetDHPcwhr/ADaCOiLXsbotO0ss2+s+x/kuG3XNlcGvabPNBRVv7RdKCJHAnizZKFglc0mNoeelrQ/RM1EW9rnDB5KysjfC4s8JHH0QHM98EW7Y3vKBoodPM+aNzpAGuF1tVHs7e/vXuwc4P9E2dsEUJcO8NedJoS+WjmrWeVzpBTJX35B1ItPqGbnPp1YU/wAUi7/a1r7s8gfzWgzTQSGhqL7k8uJs8YVavWwuprdg64aQkz6xxddDZXllcqZm9wI8qyg0vmmcaBNedqg57T4nuJ8iUtkb3igWou5cMEiwgcJHgW0C1ztQ+V85BJ9rWh8/dYq0sAvPeoMwDutj5p7O7Ay4pbzaBzLCKe4xHr+SU5rTwhEXhu0PwoCc0hpNJVm6ACZ3h4pEQGt3IAayxbrHsg3ePbQq+VTpt5oBC51FoQU97xKGtNBNkJbgucR5E2ltzKEU+ZQP9qBZIVXfVCQqpAZyKSyrvoqJQAGWeSjughulLUqxdoZPG0A9FRKouRQHilGnbdeSo8qxwfZATXF13SouN0KQXVoofFIoJnlC4jqVpfK1oqjhZy9rvNBPCRgquqAOFlE05RuCIoKDcegRnhQGgihojoEewuAodUsvynxS7DZHSkCpGlnRAbItM1Em92Elzixl4QVqHbSA02hDPDuJKEi3fJOefBSBPJ9kxpQ7az5ogoq7pCHEdfqoSgtTRZyeSruhVDKG1CVRRJaDR5QxgB+7k31UecKmFBpjPd4oH3UmkLRhAXZQSG/qgEvLquso2tAbyUO3wtRnDUCxg+fuptCgUtMAOACpubVvKFh5RYsuI8lYaCqPKIKKoNb5lUaHVCVALQAAjFKlFppHA3xhRry04v6Ir8KEcog6LxYBJ9kAFpm8sZubyFTI5Gt3EO5rhEUArJUiG5pJ/dKHqjImqEZtUFZ+FAQVEKNcrLkFNwVHFS0JQE0gco2uz1pJTfwoDe8VgpIBu6KnVXuKAgFKHWh7od5QudYRGljN1CucD1W7SaMsfbm1kHqlxRgGC+BID+a64aHNcQeQgR2vJHqdHFEzBjFEuOOn8lxmHu2FhyL5HC6+phayBxlNXVXjqubHCXFxo93uPTH1RBNIlY1gcAAbyUbWFstB7SLHBS9Mxj52s/BeM+q16mOPTkEEZ9URiLnN1gs4ty1a1hEAkA8OxtuHF2sUrwZA71K62nMes7Mdp3AWSBznFHhFcUgn1K6ensRU4EYPIWWeF0AEha6j4cilqdJua1rRy7obRGfUMaX8j6rM5paLpb5tONu880SsTnEjb0QKyqyiUWxQdtv1wnaWQxTbwaBIN+yVVgj0VxnwbD0WKr2c4M/7PvksHwRm/chcQjfGGBpcQeAtvZutOo0h0D6DS1ref3c/oq0jYYtRN3tABzmt3OrFqIwaR7muYAx9XWB6rtCcQjTyg0+Fxe4dRRsYXE7PnMmraxo8Io4z1C6bdkvaEsb6DSWg2fMLNG2LtaDU9taNzt7rMhdgYJb1zhbJtXp2aszNa6m2P4+q8/q4G6DVMm02aLrrPp6+a1iUP07bZcjwHc5+iyNPaGjOmDXRlrmHG5hLhecWubLpGTNDmbXuJ4a4krT2z2nqIAzTRaOTYaksWc5HksOhc9uuY3vgxoIwQPMKyoJ2jdsYwxOaReHAhc8QbJ5GCNxcXGgATwuzrtS8dotjE7du4ZxnhBHE0doNeZQ6y4/ktSjmME8AdR2EuJDXDKcZNPqIfBTCHfjNfqtfaOnd34kaxx8IyAfMrlSacweFxOc5FLQ6MOnkfIwMIeNwy3IW+Ts2V8TxtDi9pDQLyuFHq9ZpgBA9wrApgP6Lfp+1e0iYnPmILXXmNvn7Ilbe0v2a1Oj7M0+qigO/YCdocSLrpXquAZ5mx/iLr4Dc0vomn7ZGr0HdauRhaGN5cG/w9l5ObSaWWUfZ5GDw52u3fqjLl759tmVm3yx/JaNNJHsNxvc/zHC0Q9nR4ErsdbFfqt0Ok0ELDlhP/P8AqjTkObq5t4jcA4HwWP6eS0RaaaKMO1UjGy8guNY+nutEro2bn6cta9pxRu046c67R75X+MANGOmCg6T9RqotLetmbMzfjuwMGvYeq6TX6Wfs77uidriPF7+q83DqJ5ozFqL2g7hYrPC6WiexukbGAIjRGTdZ9UAaiDU7YTAMAm6F1nrhYS7URvkExLyT4do4813I2TNiOyfeCOAwIHdnExuklY5p5G5pF2iY4L5NbR7tsm3p93/RJhdqyTuhmd7RrthwY8scQAD1XQ0un07rqRv1/qi486NZrYwGvbK5l0S2MV/BVqb1MAMWH9Q7nld/7D3sBqF7BR6ErL9gii3W2neZsIONFAQWxah7C0izmgFtj0Wna7bpyzzNPJS9RA1kxc94LPI4/NOOr0Ucf+XYzdealvCDRN2UdLGZe4dK1uXGIF1Dm/ZYmapvf1EyRosYIWrs/wDaiUA6bV6YmKRpjcXP2iifbyStZFA+UTaEtY0Zpp38ev1RK3QN08h+9ic0nq7A/itEPZz37jDNA1pcSGl2f4LDptTHK3ZO5u4AAW6s9cLTDLLHMCx3gF1QRFHQyQu8QBx0tYoNNPH2hC+RhjYZGjc8EDkdV3nbpodwyQ6sC0mV7ZdJGJmeIOsWazmkFa6F0eoh1HfwiIusHdyBVrVLG/VMidGPCBe4jBv1T39mt1nYEL/sz5DGyU23djJ8vZcSPVdoMLYWakxRR+HuzEDgYAs5wiOi3SnvAHbS/oQVeq7E1swBjfHj3/kue/tl2wuZFUkfgLt17iOTVY9kpn7SdpAX9rDPQsZ/JAnUaPXQW2WN98YYefor7Oc6DWx743i7vHGCj/x2fVm53h9eLoMj2C1aLU6OabdIGB3OZfdWAdY8x6tsoB27buvdJfLG6PfG0uN1jK26owyv2taNldHWii0OnEhjjIayr5vP1TBlOo0s2oDS4PyLp39UvUMh753dttnUA3ik2fsIaLUb2SEgkN+A/wA0EzRpi37sv38jIukwZh9nDvDE8e//AGmlzGstuE2RrDAHs0jmuoH4iU3TaE6iIl2nfzXBUGGLUapziYX4rIDQf0Th2lr2yhsjn1Yv7sD9EpzNTopfu9NK0EdWn9R6Im/adTIHOieOvwoN7dezaBKHFx9AEiSaN8lNcOTi8qHRyPAcWP8ADn4Shdodo7xpLXc8KBM0rGHwseHVzWFGTvLd8xLnXQIHRCdHqpHWS8s4/wBNGWEt2MicRd2LKaL1cZx3bSSbsDNLG+F8DWvnhkDHZy0i1vMvdmWQuBoXXHAWXU9tDXwiD7IRsFd4JLr5V6Jozd/KH/dksj6bgup9tbGyp31nF0Filk040QaIQZNoyHn+C1z9jyz6USSb6D9td2fJNMU7StkjJbGfzQQ9nl7vBEXURdWVsbMe+7tjaa7w+fK6WlhfpQZKPizkVwmmOYNO2Mhr27TxRsLTpNAXyCQxkNs0TYFUr1c0RlD5ADkmt1Jre12shbG2AbQB+P8AoqD1OqbQa+656LnP7l+nDw07yfPKnaGuhftDYBfpJfmshe4No+A+R6INemmcxtAOr2RzSl0bra/6Lm/aXsNCUD6I3auTuie8DuMUEAT6veDEA/yyPJc4Oa14jcxx3eQXQfEXRd8LDiAePNc0h/8AqF2RxhSDSzbGfhIb5K5Dpq3NFO/5f1WMzTPOXGvZWIwck2twE47z8bS3928p4fGRTTn3WdrI2us1fuhLmRm2keXKo1uD4Yy6iPkkHVeGyTZ9As8vacsrTHWPl/JY3TSXVGvZQaZJGyuy4c9UTZw1my8eixUeSoHG6QPdICeVC6xyErBTWtaUVAaHIU/NC5rt5DQSPZOjidXB+iBTiNpHVCC5/hINeoTjFcmQaS3v7s0ECpImxZsX7pLPHLZ49UcrzJylNcQa8kGnaBI02KrzRaosFFrmnpg2s5kNJJcSgMuVByC1LQWTlS1W5UXILdwhJQufQQGQlSrBkjzQk+qAklWGoq7VnhUAipQUKrkWj0zXd7e017JRaLT4pyxFBqB4neE2lMLQMghG+Uuc4+ZSybQDduNA8KWQVdAKrRqCLjSISeEcpdoqCKgfZ4K02HMHokNATQAgW5wDqVzEOipX3YJtVIAAgqIAk7se+EeoiLRYaavlZw4vN/JbBN3se0kceaDMAXNAAJpQgtGQR7q9/dSUOpCbKBIwWpVZjnhBR8imPGwYVuACgUqtWcqVSQA/IVMBVnlW1aFAm8pjwK+aW80UTjhAQ+EKP4UGWhU84QA1VYVsNIHikFONqmdVQTGtwVKqwFRwrBoq3C1FLHqCrulbkslBFFVqWtNLtQKvVXaIu6C6LJGSw0Gi91rmg5TopTFYFH3RAsG1jh/tKAYCOwST5oSMoiBWfhQ7spm0d3u6ohSIC1CFVkIL6qwqq8ogEAkYTPwoaBRdKQB1V0roKHCCtqKOMPdXp5KjxaZG08i7RHR1rmx+BvLSDjHRSLUvi07Hu3Ub/F5FYGyPn1Ac43uIsdF2X6dj+yxiixjyKQ1h1es+3QlrbGzHN3/dLX2TJFLB9nfQduIsi+AP5Lihzo9zQOeUUMz4XbmuINk4KI0zN+zahrWnDXjIx6qtXMZi0AnF9UuaQvAJNm+SlBwu7RDGsFgE59l3dIyKJ0DmkHwAkBtZpefc6juBNrRBrZIXtAduHPis1jhB2u0Xwz6VsTGt3B4dx0ooOz9OyTRsfi6J+H1S5nxxVK124/DThhN7ImidthLyBR4B80CNcdjtvSlzpA0MvH0W7tcSN15YxoMVinHngWuc8h25pJwaCBXVRGInDLxTehvoheWf/GS4+q1qqHxs/wCQtHI2tQwt4sJmmgc+VokFAmhR62r1A7jWPiPwtIonJ4WaNULu5lZI059MdEntDV944bSWkc0euUV7NjgbBHVZ5Gd41znCvGapTEbOyZGxa/u9oNDn5hdnXxta7TysIaXk7qFcV9Vx9MGabWNkZTi8hh3C6Fj+S6HaMeo1DIu4s1uunVXClij1rHxRRGt4lFiz7I2azTwz6bc1tiIWK9D6Jj9SINLpGzsY57YwKe3dmha5j4dZPrPtEcDC3O1tgNrPS/VYqPWajXaUAMn0cRk5G4Amvel5cdi62d7tW1zmNA30COnz9F6rRaE9oynU66MRUO7AjqvPjOclbOzomvkeySNoa5hAaAKJsYQyvEExAN76u8iy4kWT1Rxdo6Iyghwsf7D/ACXv5Oyez49JqpdTo9O1pjJ3d00kAA30Xz/U6HRaueRnZZL3hxsABtZ9QPIq6Y2zdpQvhGxodgDy/RZo9MO05/i27W9RfX+quHsORsVTGVrvLeEsaDtHSSbmNe0kViQfoVqU+FazRTRasxREuojjHT3WSVmoil2vc4V03JrNdqYdaX6oC8DxW7OPVDPqTPq3TANLQQarHHktM1v0+tjbF3crqsAWbPCVEYtO4ubJdisNIQt1WkmZtkEbCByxlFLdKwYjDXj/AHBMTBO08zn0dfKPr/NGNDtFv7Rk/wDQ/wA1RniebD6PoCs82oO4APP5oNrNFYLotU6SuRtI/VJbqdRFqO73P2gkfGkxyThzXMe4AcgOwfdW4kv3k+JMHRj1o1T9jW7SBfK0S6zwBxBjbfQ2uTDKIXl1AGq4VxTOMfdvO4Vy7JVxdeg0na0LYWhsrnO8sjr7LsR9sd5E0SQbgAK3Pv8AReBlLo3ARuIHoaTPtmojjA7+SiP3yphr1evn7xrnQ6VtmuCB19lytH2jq4HHfpDkf/rBcqPteWLBlL/R5JW7T6+Ke+9LWV+40phroP7S7Sld93FK1t9NR0WzT6pzotmoaRIernbiua90MDN0c8hzwSa/gjj7RhZGHvLSfVpKB08AOoG9/gcLyL81mn7FkeQdIQRwdoDf19lpOs0+raPGAaobWkJUXaGricWNYwtq7N3f1QV/hGr2bpIfC3xOJcDQ+qGOB/fBkTyGWBjA+iMdszwucwlr2uG077OD80l+o78kxuLP/wCXbURtm7L27Xtm8XJ8NfqnRNlj2gkloGTa4h1uohcR30j+njcStmm7Se/SvY4tLt3NGxx1Qx1Y+1G6Zhu3AnzK7Jn0Wr0EbmljX7r+A9L9F4uM0Nr3EjnOVqBcNOWx6iYEAloDyMomPX6aTtJmnmGnikk0wbyJg0Vm8fVeb1Wl1T55NR3j2NDyXNDvM+6Pszttmi0xh1WumbI/BaS5w5Pl7pOp7YjLzHvb3TybdtN0OFcRcU0O9rXRtAGHmuT5lTVR6CStk7W+0JVRx6PXFrmzPb0OzFnnySo4XiXY2MPG27dVplCH9nP3AwP3NvoNuPqi/wAJ1bT3jXuHXBA/Vb2aYNc4ySyta0WacmSROfpydNLK80MF1KyYOc2TUxnuzvJGL3rUNTLEzuy5/eXfxdFguTvnNmJa4OIwUzRQTzzF0peSG18Xsg9B9pdPA3dK4kG6JJUbqIC0Ne1pLepFrjaXQatn3mplnYaPhEttv2XUhfp9PA10hDi695e26AKAzBLqnbYZHNHogc3W6F/+tKWjOH16ea0s7W7PDdrJGtPm2Mg/wVO1mjly6XcD5tP8lkI1HaZkjAEO83yX/wBEGl1chAHc0a/f9VoZP2Y3Dnjbzfdnn6LmS66CSYs0Tg44rwkfy6oOs3USNY5zmmgLI3Insdq9PcR2mgceqzaHSyahpdqXyMAqw12COvmunLpo9PHG6KR/dkZz9FmjFBLJA0xSNJzyXJunkiiBY6JpHN0gAkl1AbAxsl3l3N/NWI9Uxl6qBkbrwG1x9T6qA5+yI9RpgYnt3SNcAO768LkaX9k+1WSTAw1G4/HvbgZrFrvxM7QeYe7gZ3LHXuDgDV56rq6gyx6Tcx799C27sXhB5aPslunjc2baXtdWWArSyDX6iLa3fsDr/wBTF+1rmdo6532mSN872vJOAT5p+l12rhiLC7Bddlxv+Kar1Wk7J0jjHb4+8adxHc+vmtmu0+nEIja5ttDvwea8RotbrI+0iBqp3EgDa6QkdPVbdbqu1e8BbZY7kl/9VRXaGkZ8TXg7ScbVengYWMDmNyOaHkuVqZXNcA7USmR1+EuJF9U1najYog2R4aQALo2rB2u0Ow+6jbK1jDnb8AHmvNarVxulcXNDSenPRddn7Ty6hndgxPAO7xNd+pWPUaRswLhCzcfIBVHKDWzm2ur5JjY2wEOe+2joQmgM0pIla1nyv+CXN3OoaQyR3ywgGXWGtrAdvo6kEGlkndbnFrRz1TxFGIQCAcDJGVk1M72adzI3Fl3lpo8KRNM1Wk2EtjfdDoKWaNroyd5KyRTTjBmkf6ucSmukcRkrcNXO6ydqzEu6k/VOLhsPUpJ3ngBVQuDWixV+yoSAjjKIsAFuJViMUHNFgoKALuiYIhVmvomRtJwWgeyJ0YH4nIrOWD+wqDSOqPaD+IqmtcX0Appg2TNZ4S0EhG7XMAwz80QiiDSX/EPRZA5rpi0tbts9E0wx2p3g02vmszjZyjlmLJBGyOPaRzWVndIb4ATQx1AJZHVCX45U3ChlNEKFwoKi6uqEvsILtS1QVONcKriyEJCsOwpaGAcLCoNRlUs0QNChUtQ1XKiqtUTYwqNKmmii4l+aihyVYb6lDEIFJdFMrPKmBwhhZBAyqtG47hVD5IKRqJaLNKg0FFfRFDZTGEkoFbXbT0QPLtrVne/caRl+4ZQhjbuygoU0UgYTGbN/VG5oOQSlOe4miAB6IGZc/cmbzYH6pW6g0BFZ5UUx9FmfJJy5GXF4o49lbQAmBXdkKFNe+m8D6JBfZ6IBPKtqFythJVBStohVXCN53KNokICDaYEpxynvO1gA9VmPxIBcaVu8SF4TAAEC9tFEHYIUcULBdqVYNrbNqPO1Gw0lzdFFC59hBypSsIBUUUWmkUtUojIlYCAYKLcgMBV1VblYOUSh6pzT4KSj6K22EBkKqUyqN+RREtWCgyrCA7UtUogu1CbIVKNyUBO4pdDQxhxdZ/vC5xsmhldAExwWAb3eXohSoYSyQuvgLRJq3CEsAHB6LdJGxmgLgRuo4Bz1XKEg2u3WDXVGCC62pfVW7OQhz5FFG0XfsptVCyCPRFG3Bsge6AoWB76VObsefQotMwiezx5rRJTyQGk9MIC08zZgWkEdcIS3uZt7c7SDlKDAwbmCxxYym7w0V+J2COqDoO1bZNFESDZDuB6rm6hga+J+c2VfckxuJoADFpkOnOp00gwS0NrKCtPoe/aXOdQJ6FHFpIGPIuS6vkKSPbpWtaQTTRe3OVCdM4bgM8c/1Qb9J2SdNqvtLngs6AHOK9PRY+1A3Ua2ctsbQOf+IW4al0+mZGNwF8kY6pTtEWQ6qQUS5mNpJugUHNJvThvkAEl26g3HmhZLta+z4hVjqE6B+6Tc403bVnAtWDXpdWyOVjnB3hIOB6rus7YhvTkMf8WbA8/deYbCXvf924gNvgrpaNph0LnRPax7Wkmzkc0s1B9p9pu1Wsa1rQGtc/kZ/j6LoGODUHSxvMgLoW3tryJXHd2pr4nREauOnA3hv8kT+0XukZNPJvcG14QLIXOxX0LVtDtMIm3e/dn2XDP3xa9mO7O/PonP7c0ToN5kp26qJaDVe65OiDWXtILXtLbBvkrWK6Wo1u+ENe3FHgLngMfhl0edykmja942lri3inFOPZ88kYL22wD4KNlZsHT0nY8M2lDw94ea5IrgeixdudmjRTsc11gtAyfU+nomxsZLpvsun0s0U2G7pGnbY5PXGFtadHpRerjIB4JNfqPVIlec1D4da3aO8DueleS50+idlocKaOpXYnl0f2p507HWKODfQeqyySPkkfztxyFuVMc7SQxNeQ8v+VJk2h7wju3f+xWoRQkOIAcRzR4SmTPY6gHDHULWmM/2d8TeWlDsfRd4cZWxurdJHRlbu8jVqhNM1rhTqI52qazjm/a3HcwgYNcJTnu3XhNmglkkLi08k8K26R7xVfW1qUwmu8VOlcH8DlP+wTN+Ft+1lRkR3eNjm/8AIUlqWFGc0MBNZNvG2kx8BNbWkjzFrRpJI9LI3cxzr/dzWOqajnys2u3fNTvBXVd+TUxTAAQTHH7v9Vm1T4omj7mQZ8lNCo5JHQjDUbdQWNAePonaGeVkLXEOLQDZDfVapJ26qGmhziOaRorvY3RtkaHWGgZWPSdoOdMQ5o+HoP6rbG2MOBcRYwReUL445zTWlpH7yDFrITLI5zSABnPsuj2C1jGu37uW8e5WGHSyQvcJC0At25RvjdF3eyjZztyg9C2bTNleXCXnpSzw9o6eN8rGtlzI45A/mkanS/5CN7Yy5xaCQ2yeiV9gfExkzYnN8IJFG7KDUdWHSZHTyWrV6R0+leWEAUT4j0pc77Q3VNoSNaQfxEBdbsnVyQN2TPuMtLTQGQT5oOXodI2DcXkkmuCurN2JpNboHyb5hIA0jIrJz0TNY5v2rRv0oPdl/jaMkCxz5dU/U6jRnWaVuxzCd+5zzQuvdPJl4yTswM1bi92I3Frdp6euOV0NNpoGEm5PLoux2nHLMCY2l42gN2i7FrGdPKyLLSDu4ITyGCbRxmTeC7kHJXT0m/RATeEtIBrr/eVXevZG0FriLzQ6LUJPtHdMo7KzY9MJot/acEtbmybqrAFfxWh/3jai5v8AEtOsZoY+zWtYzfL3bb2OvOL6rNopvszyGtc4kX4Bauh3+Fz9omOYvja0vBoEg4x5Iu1uxfsOmhl32Hh558q9Ecmq1DNOIQ/YB+80Lp6GQavsSWOZ7XuijdtzXN8Vypo8LJsa6xuTopQ9oaAVt1kBArbWTysBidGb7xg+aCy6SCTuhtLSN3raKDtCPSOJ2vJquB/NUZ9U0UJAOtED+SzF7dju8ILqOLzaDsaZ7u0i+ZtNDaNHH98Jv+KO08UrJmgsFDwDOD6lec0+sm005MJMZBBaS0c/NeoZ2hr+1NIzSyyOcHNFucwBuM8geilHR7NZptXoTOzvg4u4NVwP5pmqii+0BhL9u2+l3a85JHrezpDGyZmxx3ktFgdOSPRcTWMk1EYEsrJZQfiacbfLCg+my6iGGNkTQ8tyM1aVND2dqYRFIdUN4yW7fdeM0f7RarsvRCBj5A6jlsbSOSevulN/arth+oaX6wmIk2O6Zfp0QdzXwdl6HUAA6wjbedvmQg7W/Z/R6lrZdPJOCKae8cPXyC4Wp7c1+tftl1IMdVTmNGBkcBO36WaOjDICDdnA/ipIGdpa4aX/ACRaS9rgLrGRf6rG3RHVMbLuA+ax6mKM+EyRvz+FyV3TW7drTQ69FqQdR3ZUjmint+v9FmkgGncRISa/dRN1kzYwyOUcAEAA8Jb2umNyZv5LQczWQxjwNf8AMBU7tGQOMjWsz5j+qymONnwtKtjXN8ZHhQHJK7Wm3gD/AIoQ8RNMbbs4z6IZJg40LHujY0FvBvzUD2Nc+McJE8NRmynDvAymgn2CRNDK+M7hX/IUpGWNh2vr2WmgR1WcMEeHEX7pjWl5xlbgMRjmyhLTeKT26Z/d7tv8VnkmdB8TXi/RFhnc7hk/RLLNrto4Hmq79szfjAv96gmMazux97GfZyKCiPJDsc53RDJuvBv2VtvblwB9UAd04HkKRBwlHCa1hGS5v1STKGSfGPqo0bqbABPW0jDWblcsgfkuHzKQ4FwoZCBoIc0uzgrE5+55C0NYWt9FmiY4SWWmq8kSiAs0rLQMKnEtl61aha5xJo5RELQhLaRbD5ISPLPsihtUTapwI6FUAfJVUtS1KUpBbTlQ8KD0RAKVCyqpPDR6ID8RUagQ21eyldqw60aLIRBWRZwqojkIgizFpe1GH9FCaQCWULQEI2vDiRYVOroUagQqVqkEUq1FAUEpRUXIS5AYG1LJt1JuXJe0B12Pqgm2q9UR4REghqpwwihaco7SxYKsoAkdgpbeSmEWqIAIQQjCpoymVYQ1RQUTajTRV0oa8wgtzrCV1TBwVQGUC3hWExwB8kLQglWia2gVKroqDgDypVhbztJVXuRSixYSmkqKMC0W1C3BymeyDMoootNLUUURlFFFEEVqlaAgrtAr6Igtym5AogO1LQ2paIIqwhRBBCiBpqEoRnCB0It9+qdLO/DW88pUDg00fNXI4B1jypCtJ1crmbCfyCX3ZeNxP5LOS4kHP1T2lxi5PB6oyScEjyVWqJybUtGpBtOULjlQFUcoYfHJScxzi8d2aB5AF5WIWtujie6eNzSdlZ96RK6kUehdoCxsbWP7277wnFeSyanRgRd9Gdz7yQLwu7p4tD2kDDpu7Y9viO2Lpx6ea40Jk02jLZgXU1wsm8ojnvklMWwg8HotGlkdp4i70HOEsTNeXHbhVPM10JaOcIgzG7VB7iTl3QWozSVHyefJKg1BihIzzfKjNU8Ns7uf3kGzS6gMjfG8jDDts14uiCLW6o6gRlxMRcBW0cHnNLDEx80jfERZx1WuFrtPr4mPJLS9v8QilaqOBv2gsaA/d+9fVVBA+emRWWBtu2tvxJ+v7p0kwjDQ4vPDa6q+z9dD2bbXAPLhuJ4omsceilHe7L0Ub+7ik07nSu8MmSDtJ8unRdDX/s7FsazSNdB3gLX+Evvy5PuunBppGdmjteOEEShzQ0EAir6/+Pkscfbsun1DBPpC8TOAYXS3Xn09VEeW1nYIgFP1W7YSKLK/VHpOzdHM0GSdjSzw5PkPdeimfENYZtTCwxyOc4NcA4f3kLj9o6zRd4+CCCNrnZG1tdfb0TAqTsyJzf8AUHPl/VQSDRtaywW3Wccrn6husDQWPkIuvjr9Vmkmllh8ZdYzl1q409dp5YRpopmMD3GySH8UUybUanZ3kerEdZrYDyvHQ6x8cAj7+RhzQBOVu0/aGoezuhC6TAFmTy91mwek03aOoicJJAZyDyABf0C6naB0XaMTWiJuHXiUnz/mvMRzXBskeYXHoLNfRbRqDDJTW3YvBpZoz6rTN0k8rmRmttdfJY2Pc8fCR5pmv1s00QqIjc4D/U9EnTMmAO9pG7A8VqxMP00AcyfafFY4z1QyQOjn8YPw9RXVU3vtOJntBNkYDq6rpRj7VJ963bQ6+Ja0xyGaRjh3vdFpGevRDJI/dsa/aB6ArdKyXTwlr2kYr4ly3PjDyXvon0tTUG9sjWipd/s0YVNlexuQSqY8Ana4uB+VJhljDPEB9FqUXBrRZtn/ANkU0kTjZh6/vFBpZ9ISbDP/AF/onRu0Lx4tSB//AIiUpYGOaPZtbD6fEpHALc50TgeRdoxN2dA8H7S05v8A0inT9raF0QETg8gZ8JFfkomEMkkZLQNNHouof8Nmb/mDESDi5a/VeemmfM4ujsA8U5ZQ2Vx8T3fM2hj0UvdRxmDT1t4wbwUmJzdJY3AOd5mlyma50LcguPHxImCXWnvCXNrpd/3wtI3Sl7Xl7I3PDvFuAwLWf7TKDfegdKoLp9mtcdG+Fzdx30CT5AJj9Ho4P9eRgvi4rQcwa06mmOhJJ/HfHrx0W7TaeEipu0oWub+F1A/xW/RN0VbYYYpXuBDR3e2zfqFh7Si7jVHvdDHE93ABaeg8kDHdqGN4hjaJWttu5rvL5LY3tiJ0TY5NMHmhnvar04XDh0mohl+0SR7YDm9wODxj5hdfQS6GWNzGtjkfuIJMeQayMhBmbpITFvjphuubWGLtLUsa0d5ua02RQz+S7B0UpioOLRu6f9rmQRwaQx98WkbgDbL6oNGl7Zklm2MbtNgcg8/JM1o18rmvPeEAmvuvNKlhiGrZqdO1ojLgfC3bxS7U2pEWkjlc227QefZZxlk0PauoY1sM0Ti5vhBOMAeVLqaiDUTMDmRSGjWGErA/tLQmDYIo+/cAQdufrXug0/afaWmad0Urmk//ANx1TBu0HZU2seO91RYKssMfOeOeq9F/gejg0e6xv2t6n+a8hD2v3kwa2R8crsNaHHLugtH9t7Yh1VzicxWedRY+lp8ajXrCYpnsY8NAJr6rNpjqA0vZPcl1hgOEvV6tk5F+F1C+uUzTbYrcyQuHHFIuNJ1MjoHd+d0m08+E30wlaPtTUwNmaHbWUPCQM89aV/4noYWufNtcQ04LSf0XOm7R0+skfLA0MYwWWgUDj29EMdKTWDVNaDTSc8oZuzHvh71shIocMXM7xura0Qu2OrotLNTq9M1sTzI5tdZP0WmDI2NMv3jCccnCw9oHTQvJaxtgj8fouxNGSA5rfRcDU6KWZ5Pzz7IMzpxKRtZR6G7paf8AGNfoodsUx4A+BvT5LBLFNA7btNeYNKbw5lOcSfVB1IO0dXrWffT1ZzbR7+SyzxSwPAjlsEdGrA2VzH017gL6GkU0k7nDa57hX71K4DdNqHmiXH/xUaJnGgHWf9qqCRzfjB+ZWsz7G94I7r1pMAsiJA3Xu9k9upkZ4HA1znCPTfeASuFX05S5ntkeKAGFnBbtLHK7ZFh3NjP5IhppIW7ZXlw9W0kHWMindDH8Y/EMFU/VyRu3zOc5vPidfutyCOIY+om04+WUXeTgZv8A9Ul2vhe4PjYLb5Y5+Sh1pePg/wDspQwSEnK1sa10IBI6rmsc4nj800ueBQJ+qDQ7TM3XuCLDW0HgeqxDvnH4nf8AsnM08h+JxA+qg0skcz/5h9Ao+UyjaZm/kkGIXRl/JBJpS0bhIfopAGoY0H4gfVLZK6MW1DIHACyT6qMcNuQtwaWdoytbRHh+X8kvUyCdoscHzVBoe2qH0RjZVUPopRkjYxw2kfmoGlkpaAdoIrCI+GThPBDhwpoNoYW9L90Ji8V/hU7vbm1T56YW1+aaESvkFBoP0WZ4IFlptanTgfgv5q4iyVwD2gD1FqtMBLngAWB7Jw3MZz08lsdBH3jthFejaWeSB5dTSgqMOfgnB9EEngtGC6EjdePVLmO5pIQKPjKrvHtwOB6KozTsproy7IPKLhe9zuv5IXBzBuF3xwiMTh1V2W85Qwk73c39FYBHKZ3g8lMOU1A7QUJaFC6iQhLk0XQblXuQXaoohm9CcZSyUV20BGovdaNrcn2S2jKaXBoCNIG0VHnChcKtKLrKIttWrdVKgB5oiAeqDOBTsJgFqFoHCJuEaiixVVJm4JLrsoIaUFISCoAUFuQUrIKgaUBMfaFzc2rEZYiq2oAaUwFK4JV2iidlQqxkIUFEIHNyE2lC1ALVHK+FSCEIdqIOtRxwgFUVAbJUKCkTcIUXCAnHCS8eIJtpcgwFKsUXeGksYU3ZpQ4UUQO4prcBJZhEZECVFFFppaiiiIiiiiCKKKIVFYOVSg5RBKKKIJSlK1EEARcIVQsmkBXZVE7eOvmiLSAqrGURcY3ZJIPorcTfP1QXRwmDhEWCSOArL3gUCq3gKbgUMAHEnKtWW9fNG1lhAAV0pVFRBFu08gjDS3ddcdOFhT4mybm921zr/dFoVu7E1Uj9e/Y4sPdH4SR1C7jezDP+zsb5Nm/xHcOT8XJpcz9nNXDp5pDO1zCWmt2PJV2nNq4GhjH1HvAA2g9PZExz5YTppHRnaR5hYnOJeW3i1onc51Oe4ElLJDY7HPogWd2w5Rtox0b56IWu8QB65ULS6TaB0tUwcby1jNpILTYKYx00usZIXC2vaQCSlPi2Shjh1ApG7TP3gsaav1QdL7F9omtxALiSdq6ug/ZAathMko2k20h3i6Y+FcTSRFs4MhAHqa6L0mh7R00Te67xtgZ8Q9B5qVK7p1k2l7Dl0rxGYWxP7vaDYcbPt1K5X7OapnaGvGj1EETy2SNjHuZZG4+Z+S5et1T9XAYYXWY/vDgHAHp7rNpex59Q2LVENDnm2udYog15LLL1P7adnajsc6eZronRl0nhsnFtAxQ814+SVmqnZLsDXhteEUP7yus4/YnBuvnikYcAMcMV9PRZn6Jj5/tWmdHsOQA4k5/7VHP+1v08VPAeC7rlNm00MrXjTbgasd5X6LpQ6OBxMWoDQfiAc4hI+yu0OqL2DwGmjbZ8j1Vac+LswdyHykF2T4eP4IoNC7vt0crwR03YXSm7RjjDmSFwJFDhYGSSueXR3V3woaedPOHgue11eZJWrTzBzy47iarKzMZNKcuHzQtH2T48Ws2LGyfY9rWBoG1wINLVo42OFyCwK4WTTzQ6geAgmr5R96+OYR06nkDAwoHnUxRySBsLXs3Z7xoPstR2dps3aIdy9po2NoI+V+YSdKXwyvpwLXHIbnzWLtXQwNga+HY124DLz5FAztLRzMgc+SZ1+TXmuF550O47t7iR5lOdJKdRtkeHNsWAtUToHu2bHXdfX5rWIRHHO6BzwIgIwL5s2qnkhZBTu830LqqWjUxQii1zABe63LvafWaSPsyNgtzgxvwkHoPVB5CENa80XcdV0IZtLqHBrYi2/wDaAt88eg1Mo7/a2hje/b+qqDVwaDLrwK8OfXqVYhX+FaeQgjdZ86/ktkX7NCWMlhjGBz/0uZr+2YdRKK3gf7gB5eqS7UwARvL2u2jhrhaYN2o7Jk0jizcw15H+iTFoi2y/YfZYna6GR+IpSBiwP6radutbTGOFH8X9+qYMjqhd97FE4Dmm2jGohcNsTXsPoAAiLQx33tEeiXN3DiNgo+pVZaNPJJDOx3eP280Hc4XU10mn1kY2CRrgfQYz/NcfTSu0+ojkMrBGBkWPJenmnZrYQ7SyNsOo2Qf5+YQeRbNqNHM0OnkBBABjecHlaP8AFNQ+cMlqaiPFLbnZ9bT26l3fBmokDhYvgKtRJphIXR0euDf6oJqdfNJEI3bWxjFMsLHDru4nEkYLY22HAYJPn/BdzsyeCcPY9jjgenn6rFqdPpRqpNgDZi4loLjdX5X7oN0Ovl1LCYTQBzvv9E3ZDqoC0xNBaC69otcGSB8Lt8opxwtcXaZ1DNmoLq6bgG5Qd/S6GLU9nd0LDmNcA7F2SeqxyS92w6PUkuaPA0syfD7+wWrsntDVR6V+n05eYSKO1gIo3efmVmcJtPqnyMDvE4k02/75Rlz5WuZKAAzbVtNeIDot2hl8RD3PeK4eb8lm1GraZCDe484HKzWRlpCNSO/qtPprErY+7e1wcCwAZC0aTtBsgMcsLHgUNzm2f4rycksh8W8eHNI9Hqu8lcLI9wPVFdvWzRCV2yFg/wDEeayaXWTgmNrYj+LxArM2DvdRZezJPJpa3aSZkW7TPZ8VGjf6KYla36KHTNM+tBe2stjoi/Y+gSGN0WpefssTowaFFoAPvS70rJJdAxmqY54Ls0K81hk7F0khhMbGMs53vd5pia4Wti+wStlL3ty7wxmh/eVvi1LtVpWOia0kNAuQZXrdGdHptM6ERlzwGtGw3x80vTTlmoeHnZGXuIDsY6KjjQRavW2d0bIx+6SDf9lHqP2enMD5tNqPCAXVI83QGeAupFLoopC/UTQtjqhukAz9VkDezoO0Dp49Rpw3Arvr5r1QeQ1LZodQ6Ofu3DFbbPT1TeztNptTqS3UB4jH/wCnV9fNen7R7YGnc/s/RtllNFpMLQ9tuGM89VymzajQtc7URTAy5A7vOPf3QrNL2BJJI52lMQivw958XzoeSGLsxkgPdk/+X/S0Ay6qQaoyNjiZ4SJPCf7yg1cuhe0dxQdefF0+qIvUdhS6ePvN0RFE8np8kmCTSd25k0RJFDDRX5rGzWyxjZLKAPKgFZHetLmva0c7nHAQP+0wveY2Ne1oNYAHCWRHJ4Y9wdzbkrRubptRvlkY9m4m2H0TtTp+ztcQ+GIuIwfEf0PqiufLppYnGORze+HL2k2fmqbC5zakkc73Nq2ad7fFt2jyPKt13khNBx6drTTWtIPmFqigaTRYz5BJimEebs+iIaxxdgO+gQNlijjqgVnkoGwShmlkeRh30Q94b2EG/ZBq0+13N2tJJb5bVyJI3k20gJkcMzhlzSEG+RrT4wTasSGRhBa36JUcdMAJF+6JjQ12SPqilSxbuaA9EkR0tksgHhB+iz7xm00VZa2mht+qFoeMnalvk8dgoy6m5I5RAuf4stb9EbNzzgNAQNY14u2/VWbYwbCPllA18UrfxCvcqbY2x7ngkjySWPmcfEceypxbdOIPzRVmaIHETT7tCXLOC07GBp9BSMtYRgfmkhvi+EoFt78neJMHoSVpjlc3LgClSTFg2i6Hos4lc49fogfqpA9rsUfT3SWuttFTbZspbscLUBOa1psWijduJsuSgCUVtaPVA3k1ZSnnu3ZyEJcQbCl7/j49cJSALt3ApE0O6EJrRGOo+qj5Wt4Ky1hLmoDfomF4ObQFwtDFM5z+Sp7q4R1uwhMaGFiymBgPHPqiApRnxGuUFhjgM0hd4seWUMrpd3Br2Txt2Di/dFIJIFIRg2muAQUiqrrZVZ8z9VZBUAQCSQLVh59EbhhCAEFWSi6K6SnOokIC+isA9KQB6IyUMIC2H0VcdAh7wnz+iBxcUUx776BAHHjCGyUbQgGQEURWUsHOU9zgAEss3ZCgJrjWFAVQOxQKAgUWT5IQr3bVYKIQ2ERNoSwlUCBSpzjSslDdoBBdZqkeT5KuOFLKCUiadwylEu9fooHUEBucQ6grfloSbtyd0ClVnIoqiSU1/KBRVhTYD1KoAowgSoootNLUVKILUVK0EUUURKig5UURBKIVEB2FLHmgUQHY81cdbxlCxu40oAAUD37C2g4E+hQSCo21zSGMeP5hHKKCJSmCzlMsE1aWCrAo2ghVg+ZUKEhEMc7wgBMiJ28JHACYyShSCWS8gq6PkqsWSfJU0SPdTbq/NAS26LUHTzxl8RczJu6HCqOAMAMlcdRavSjvJyCLjDiM8fRSitRqGmnQx7Txh1rf2s4v04cx+5oeDYz0K5s7WP1AEVbdnQVm11tS1p0wjYARflXmojhhjpgXF2G8muFD4W48Q9E18Em+ZrHFgAFgHBwtmgjg17o9AzbHM5tbw2zYFn+HmmjmvYe8Y4A1tz6LRpmB+pJ5Gzn5r0Ou7E+x6LxbS4Mab2AXmvNYP2e0DpXyGQCqPIB8ldVztW9je0TTQ9oc3g+gTxq27mgaY1fO4/yQ9osjHaL2xhvhLXGm1igtEOr0jYwwxsL/AD2/0TUOayF5a5xDOuSkRu07J5CWAGyAS/4hfKk53sutoTYIop2Nw0lraNtUtSuv2Xo4CwSOcGOmaY3AngE+/oulqJIuztLDAxomb4trw6tubvrfP5LmRTMADQBhNlma6MBw+EHlZ0c3tGAapu50gebJDQOLI8kuDvtNBQkpo4btCN8jHvpho2eAtMGq00LQJ2Nd/wAm3+iuhupZ3uuDw7Yzuq3VYu+LTdpmMeC5m4EuHFIGytkk7rYONy36oDRsETGDnbjHKqPP9saOP7RuYcDOM9AkaV7hYawkADIXo3CEaUd5AxxcCLIBpI0nZ0Ej3OGoDRztEaDmxvcZKa7N8VaueIaoAE0Rml0NRpWskLdOxr3D8QAabS5TpnTh0cgA21hhHVSrHJ0jDpJdu7IFURR5taHa8DUbHNF2BuLvh9Up0mjOvO/VUTX/AMZPkkazTQP1dxa0neQP9MjyUV0WSTRF8rdY2Rt3tDRj5oT2hE/T7tTCNu+gXP29Fj0eg1D5nwslc/cfOuL9Vp1OilbpxA+Brju35I8qQIELBqC8t3x/vA4PzXa7J0/ZU0jzPJDE620Hy1fPqF58t1bdMxro3RtBzTwfNKGoihkYHO3SA8Uf4rSOx2t2Y69QNLE+UF52mNpdjdj8lxnT6rSVGS4OA+AsAPktkX7QzQuf92/a01/qn+SAa2HXTGV8Ld5J5yfPmkCJJZtU/wD0Hmh0H9Et7dYfFK2RzCee7oLfodWIZ3d5EKLfP1CvWRaqSFjWNc0bxgP91Yjm91FIadHRHOThPHZsYLKNtcLOP6oTp5ozIxzLeRV2PJbGaLV6TTMmlDnse0EW4Y/P1VGeXT/ZhUcLiKvcLXQ0Wi1Dml0eoLc1/pgpX2gTRbAKdxz5LZBqpdFGbhLrP79f3wg5kwkdJRBIsdER0odFuAIPstbJGyP2OYGuPzS59NPHM1wc4xnpdDj3RliMDqLXMc8eYBC7vZUkbGOY2A8k/EfRJuKONheQPCN3h6rW/uI2boZADdeFpCDFqtJAJHXHRON244xysEmmEbzTt7fMBdfV6CVkHfOmcbNUev5+i5/dl42F208fVA/s6RkT3UwHj8Xukawd7rhJG0skAIB580LGHRyW55IK0Pc2Ta+MeKumEDj3cra1gBdeHOO3H92sTtExpLjKJWjgAVXryuhHCJGXORd43DcubNp5nPLYnuA9DSDo9la92klLDM1sJc3wuoYvOfmurqXM1Xi00zI+rqIfd8LyD4HxHbJId3rlNgmmgd/qP2nycQjLfromRlxBDn9T5m8pOkZJqLDg4V6InzF0O7u9/FuJV6PUXeNvsUah7ux5QxzgHloBJqM8LnxxGCd2C0WeQuq7XyNBYJpMiq3HqubqN7jZvk9UaRz5QS5r6+QU0/aWsjaWfaKF3lrf5KmPG3aVT42g4A+iM163s/8AaGOWFseq7t9AnMgbm/QI5u1dI6Vu0RsAOB312vFxktlGE5/ikYa6oy9e/tTTwtD4nRhx5PeArmdqa3XNjOoZqtsZaD/ptIyfP5rm6IxzakwyENBOCRfFrvQdnDVR9y6QPj4DXNsUOMFGnCmk1OriDZZS0h10WBZptS/7cZAwsdYO4/Jd/TarT9o6csZpI2SNfe+gTVcceqXP+zwELg7U+Ov/ANPr9UHJ0na0+k7Qkmcwzb3MPQcfJdnVdrHWRtllhwwWG7vP5LhS6OfRTdyI+/3kBriQK/u11+z3si+71cDQKA8VO4CBOp1Eb4hHHKyNr2gubuBorHqX6aCUd1p+8aW8tkNWuxqYeyJbI1McTj5acmlxtdpIYSBDrTKw5J7stznpaJgWw6bXHc6VkJHQuv8AUeSaWQwsMJkZJG7BzXHC4rYXPf8Adyu6cYWlsLsMfIQT15RcdOIaAxlhhbzz3pXLGql0j6gBAIs0LRhrY3fHu+SF2qDXf/wzXY8x/JAbNTPJQe12etf0VSB+8AXZ9E8dox0L0rQQbIv+i36YN10Xex6dlsz0/vogxw6QgB8ljFgEVafHCzf8B/NMm7SjZE6OSENczwg3fHPRZ39oxMj3NGa6Y/RA2VrWkfdn6rPLGO8LtpDvJJb2j3mSDfq60UWubuDnx3fUm/0QGyKWQ0GO+TbWyPTGMgvdt9xSzunmeN2naQP9r6RRPnkNS7vm60Ek3NmNO8PnSjhZBDwfZLmlDXlqFrwED2xtOXuA90nUMAH3Z3e2UL5rwhZIAUCCCQQcFMlYdgp3XyT2xse4FzgB51aqaJmNs3/1KBMTD3fx5o9EQBa2i78kEcJ3f6x+ia+M1QdfqgoOJwAhMTd290gB8ikuL4/P6pfjkd1+qDY3Z5j6oZnMjaSAPqsR3sPJ+qtzi8USfqiic9r22az6pY2g4I+qEivD5KgAgJznAYCCyehRlwDaQ7grpiA10VFm4isq9wRNkaOBlNMC8NazkXSUCXtoDqnuYZBdLO9r2cktHmCmmKJcOv5KrJRtYHcyH6IxCz/9T/6qKVmlQB8itQa0DofWlTnMA4H0QZy4sFqxLfKqQ7hQCWG5QPsHqqaCx26rtU0InupqAy8OAtv5pIJDiqDyVGglxRRWSiFdVW0qbSirICBMrCo0gAkkcKhfkUTiGhUHWgloCG38Qv3RnKrwdQPogXQ8wrABxaO2eQ+iltPAH0QD4R1H1Ql3kERYCq2gIqgFd0htCSgklmq6KNeRhQHlCRlSg63K7AOSozAQOFlQOAPkVThxeE0ZalS8NCQVgKb6Q2hctAHEoQTfCIhUEBFxAGFYJrhVaoyVhARIS3jFjhS7TXD7pAuJu7gWmPwMJcTiwFDvO519T5qVUcTaDKsmyoFFMIAVWPNUDuNItiBKiiiutIoooqIrVKWgtRVatERRRRExFFFEMRRRWAhgoviPsqaCXImeE2mDwZH5ouF0WOVyOtoUc8vOUJRKFoyjJVA0qOURaukF0iaUBNG40oWlqtpAeKuzzatziY3u6g0pqK5CuOQxnAHzQ8OAPF9F0dHpG6mKVzCRsFiz7/yTRklnkkbQP0XQ7LdENHIyU1KZCRizVDr9Vm0hi7+Vmo30x1Du69fNOGjg1Gqa7dIALDcjjPKl9qzMgmj6Eu9T0Xomxsh7MhklH3m87t2cWUG6OGbc/cbbXhRdoSwy75YhJvPO6qqlGWVmj/xHVTvhsNbtvYQ0cevstHYnYztT+0MEMAeJAXi2ODT8J6/JYezpwNZK0j4iwYXooNRJoZBqWBpLOAfXH6qaab+17pNHpxAPijhY115Nh1Gz1XntD2l9nhdt2Al3kfRdPtjtabVwPc5jAaAwD5+64bWUzxc30V0Zmff6uR7ySXNz+S0NhhjO45PORaXJpWsc82cC+VUEzYmmgSU0a43N1Tu7oAD90V/fC0aeIafcDfJ5XOOqY4EvDv8AxC3R6tssTGkGg0VQUoZDOBNkivZanygihVOxwucB98K4sLrxQXpucEG1MGGbQkRGWMv3c8jquT38o1BjkAoEjOV6DTwRtlcGF26+vCB8zotVteAW5+HlMCYWanvDIAeNvxLpRu1Gqk3SZ689VyPtkcA7sBxBzwtzG7Y2uj4B/EqybrG6uOVjAz7t5rLuOLrKCMO0kzXGWTabsF1j+8rfE9mq7NmY6w+KN1VwSbWPsyaTR964hp4qvmg6chZLow/TAOlLR0rPVcmeCWEAtibnGaQaieR075wGcnHz/qsUL5ILb4SDlFlNj0+mcTLKxodV/COiKOE6iYu00EcgjILiQBX19io5zIwHM3bh+8tWn7WkZA5mxlV5H19UNVFM/S6xjnxxsBJyB6eizz7dXrwPtMwAiumuI6psz4tREHybwW8ba6pMMjY5DLHe6tvi4pDS9T2edP4XTzkA8OfawRdl6nW9otZpYu9dvaAC4DJ45per7NDtRGySChfO/wAr9FbmyaftOacbTJEWPaOlgXlXTHndZ+zXbWgcXa7QMhjeTsIkYbAPo4+YWKXSzaeMujZRHqOV9Tf2pDq+y2w6xkgdOxpJhAoEUTyV4rWM0f26SHT9/ZccyVzZ8vZNHnS6cx7tgBusFdnTSTa1sR2gAuvw460kNbFqpe4O8EN32K9kjVwOj2taRTXg5VlR2NRoHEvIYSa5seS3afTOd2eY9QCRtZtsg17fkvMwa6SITRFrdpAAxlB3pdBMxoG51VfHKumu3qf2flEbptOJPMU9oGSlaOSVjS3VRMObG4bv76pOmkn7PhZJUbmEBzuSbIrCfqe1mz0xrCHDORivqmmsMusbK/vI2sbm/A0jhJk7SlsNJBA87XVkGn1cTo3d6CQeKXPZ2Vtnc2N/h/3HPHsqyRJ2g2Roa5wGBwCtM+pAhGyRx8Xr5JU2ilgY8hzCLs2T5peknZRBDvNB2oe0o9XpGsfJZbbqo+qUyJuo1QLXOA3D4cLjiIxTExnJx4k0wvtpkLcn8KD0Ov7KiZpmv3SE11I9PRchkgi1AYKLRfKufQvZpmyRObkAncfZDBGWyMaK3EWb4ukGx73yvoEgV+E0j1kQ00feRknabN+VKazRz7ASY6voSsOnf3Rzmh0QTvYtS/vH18gtUMUMrgNor2S36nflox6rXp+1nxxljWNugMjy+aYyLUaT/L/5dgLaFnAyuTCHxOO8VjzWx+v1LpixzYtryTgG0poLn0a4tMWUZfAWl27xAWMdUl0geKx9FsEDtjwSNu0350l/4c1zQYnGyPxH+iNax7aNq+9aHUSOOoTNVpZIGW4sIoHF+aXpNEdUS5jqYMZObU1CnTsa/G36Kn6hxcKqlHQd34icjyWhrmjSBxvINpqY6Gm08WoELo3ObIG+IswbIXo4o4+ytG3UvlkO1ocd53DNDovG6XswakO7pxHeU47j8/JdVv7HuOjLhMLdTsu9v9qodBruztVGXaZ7YiDR7lhZ+i0aeTRTvEEvaGq3nGHG76Zr1Xmu0uyJ+zQ2WR8bg6m+Ek+Z8vRD9pEhDYh4b/FzSD0mu7MiieCyed+74XPdZHthc6bTDTt7x88xH+59rLp9fLCXxMawswHWDdei6UE329phcKaABY5/vCjUZI5YZRghx4yEQ0rNWbcXNA6NNJcOtZo9TLE9riGyOALR04TG6zS6qDcBMKdWQPJUZtRp9NojTHE9fEP6JcZh1J2hxDum0UltYGyEi9tj3THvgJAZ3nedLqkxNC7Qu3naXn3cFnn0mqYRtiB93D+a2siNB15VzBpaN13fRMRi0ztkhGpjYDVcXlaW9sHQPcyJsWx1ctP6e65epBmGw0ADaFo2saxvTzTFdCXVN1JLnNYNxvwt80hpZvpx8N+SUzTTauVkULQ6Q3QuuivXdn6vSiMTRbd114gbqvIphJopC0OpgAHsoPE4XfywsYifXw/mvo3YbgO2ICT+9/8A8lMXHjGvewU17gPdPhkcPEXuJ98L7BHqImXudV+hXN1nZms1uqfqNPDvifW124C6FdT6JiY+TySmTUHPUo3SEOAvlE7SSxnvHMqsXY64Wdzg4gtveM54pA8+aE7uQhEri3xAfJC7WsjFBrr9kBGdw8BcQPRW2Vh5ld+ayOf3ztwxaBrHOPREb3zRsGJD+aBurN/FY9bWN25pp1V6KjRFDj1Q11O8ZI3p9Eux3lBYo5TGcBM76zZGUNanxAjqsrmOvBP1VO1HmFGPF4u/VGlFjgc39VVlPcXFt4SvdAtwNWgyjkkcAWgCvVL7w9aUWLymROaHW6volh9qOduFFFw6TVNaabt+hRNnhkFS7QPRqy7SOPzQuY6QU6q9EGh7oPwvP0VNfH++VnazaUZNBVNMknFU0j6JIkJdlW02UzFdUNRxaWYq78ku1HUhRTGuRupwCU1WD4kMMbGOaQnBwi7wjFBUBRtDA7nKbnJlq6eeNvzRS7Kokoz5HlUgWbOFYajwM5VEnp+aCihJCs31QkoKLgqDr4UItQDbwgheQq3EoXZKjcIq6QkJmUJQDwrAVOJUYSSoDGFALUOEQwEwGw39EEnxUo123hU7JJKYFE0qu1Hcq20qIQlo3OU2gi8oBtCQbV9VdlRQDCc124UUG0FSMppgiACgc0YpFILygY43SEi9iE4T+iWWg82mLhbcFHuJ4VbQq3FvCYYBRRRRpFFFFoRRRRBFaqsKxnhERRRRDUUUUQ1FLUwqQEHIyfClDBzhNIptnhAscq1YABF9VZCJaFRXQUNIiUiApW0WrII6IhukAdOLH90mvLQyUUfi/VBpTteHFuPNPbBJJHK/uX7N58VGvqshc8kexzaN0uj2FqW6TTSF1gPrj0tciUCR79uRXhIzZ8lq029uhAfG5pAPIrqUVfaBhfI+QficTz5lI080UWojviv0QPuWRjCKbmyqYyLvgHtqrFk8oOt2t9nma0sqwR+L3XG25AYQCOc9Fr1EgsDu7HnaRBCdRqu7iYRuoWBfkpUdnsTTQyU8uj3lw/H6lO1Opl7zUQ+La15b8OMFBBoHdnSaU97Rc+y0trg/1TdS5nd6x4bb94Io8+JZrLn6mQAN8Q+EWl0Z9RTSCAz9U37PFPp3Okma194aef4pcEZheXbuRXCqun2rAdIZXkCiNor2XEhG4ucQaXe7YmE+j3Eg27ofQriRmoneHog0N08c8ZAAvHUoH9nv3AMA49UzRPJJ2i+OF0tI1rnO714Yc0HYwg52p0moYy2jIPQH+SvT6zUadjWSF3iNfCPNdXUEBrg7j1XG1Re7URNZG4t3VYz5IOpp9QN9tPiK52tfK/Vkuus9PUrTHH9mc15OT0OEREeolG+m9LJQaNFHpdQ0l+2werq8vVM3vjcWsB2egtc0Rzaf/SY835NT49e8Da+I2cWTX6IjW2fu3miRdbkOom79oaw5WV73GRjg00459FXfthmFObknqgYZ9rO6JO5duLTiWMl7Dz1sLzmZNUH14TeenVds9rNDdoDRm/jCDluhEmoMbas+qGbs2WFr3nbThir6J7IyJu9Ds+y0SzGWMskcBQNX1tBy9OHUWu4wvQ6ExRxm2O56fJcjZHEwuBBPuuz2W6CdjhJtFE8u9kHQ7MYQNRCNRD3ggdtG7rilyNS3tPT6/wDzDJH6aRzQSyPG3G7NBdzTw6Jjn6mEN7xzCAQ+/wBfRc/tbU690TR3zmRBrsGMUR1zSKFuo7H0LhqNHGWSj/UAfuJPGAXepXR1mq7Pn7MGsiIGoDGii/xWSLxfqV5XW6eOPSRaqF4e4NuVrc7ia+nJWX7S9+lJZqGtIod1QJ6fP/pB6XtDtjRazQNOlDxOJc3Xw0elnqQua7Qd4x5+zvFtNEgrjxOEbC9rw111R8l6iBupl0kZbrRM4nLWRi6s+SJXGm7Cl+zRStMbPiJ3OPT5LmSaWaB+/vojRNFpuvyXs5pO70TopoHPc1jqBJac+i4840LtLt+x7ZHgZMpsHrhExytBqu1XzDTsnDoy40AwHge3oupH2hC/U95qSQNm0F1N6oOy9PHp2SaoSN3skOyLqQQB+vl0WUzaWZmx3Z5e4G8Su4QLnmDtWe6Bqx6pjdVJFJRJHyCzRnu5C7YbpNa06p7vCR+a6GE62aSeYObINm2jxyqhEZsMFn0NpT4JWzuit1Ek/CjEcmjdYjc6x5Ef3whjQdGTlxYHdLNZT4Oz5dQzZbC8Y5PVVtk1LRIHFpb4623ddEzSaqbTzue4kZaQCKulDGef7doD3b2v2ZHhZ5e4Rxzd5FYsSeq3S6z7fIWzRbWgmnF3P8PJZfswbKS2wLNCuU0xnEeqefvZWAeuP0WgaQtbvjLXEZ8JtMdpH6jAn21/ttKdK7QtczvQ41V4HOU1MJezXyOtjJCz/wDl/wBEl8QYblbR69F19D2kPspa4te4j94DzVSQ6adrnyBoPIBd5rWsOdDUj2mPgCkNSNl5/Cjib3c7msjLG7jXW/VWA98vB+HyTRv0+qkjstftcASCQMFXqpdZqoW75BJi/C0enkEWn0o3XI0ltZabFjyXSYzSOY1sbWwY6vv+KzWpHFhgnsDeyP8A54/RegYINPHeq1OnkeThzJBVeXT1WbVafSMZuOshe6h4dwB/iuV2gWyRNdGNjd1Vd5yo1jTqj2c4ODSwn0k9PdcuQwh4ZGOPI2tWn7P08sgPetf6A/1S9TpxptS+oHUKIdmuEMCNS9jmMa7b0yB0Xo9I150bJHvabAOPYLyxjdK9rmWSLNAXyt7O2ptJG2F2kdIAB1r08vRaZx3Nbv1WmETYpHRh+74cXRHK8eInRSOLGO2gXgXhe57G7Tg1b36eTSdy0Av8UpycDyC57eymXLG6JwaYyNxBQx5SPUM71244NWtWgIdLP3LmtsirPun6zsWGCRxZIHYyAD5e6xuhk0pY6Dc3cMnbdLNakOfptTH2lHIXAsLSTQ879Fp1krGxAFrru1gk1WqMLnO1Ia9uACwXSpuokljqa3m8OqvlhWUsLJ+6J3Nuj1SowJWPYMONUTwkTGTdTSS30CATSNaWNYQ4/iWtZx0dNqn6ZwY4kgE/CAUczvtThmqH4sLPEAIQ953P8uEAkkfw0s9xaaYe+BsL5BuYRtoU61mYymyPJHFjKICWQ7XOLj1O1BIHRu2XjqKTTHqP2U7EdrO2dJG+YxOkDibZdeEnzXc/a/8AZX7N9j/zu7dv/wDir931QdkOOl7UhmhO2Ru6jzXhI6ru66V/aXd/a3d53d7cVV1fHsE0+PlOsh+yap8G7ftrxVV2LXU0X7T/AGTWRz/Y9+2/D3tXYI8kj9o4mR9valjBTRtoX/tC4dkC1Nbnt9B0/wC232vd/wD0/Ztr/wCa7v8A8V6Xs79rK0EQ+xef/wAvqfRfGm6ufT/6T9u7nAK7mg7V1o0Uf33n+FvmfRNa8XZ7T7L7vs6V3fXVfh9R6ryRY9zBIxpDt204zS+gQNGtmbp9R44n/E3i6z09lyv2u7G037Pdpx6aB4e18AeRkVbnC8k+SObgafs98zBI7bR8yQrl0eniydl+jyr+1ysgDY720eMrIXPmce8dXuEG1r9M+HuRQJ6l2P4rDPonx05hZ5YJKjoiB4TR/eq0Ukzw2t4dm8UjNYg9znU6/om9KVtaDktyoR/0qhRaTwoGlp3HgJnHREctqkWLLQ5vCXE/u5BYP0RCXbivzRARuySPqo3g3Tl5oXXsqGMlBTQ7HCj3OOAEMG98YYT+qVTXqGMOYQXC/JUGhvDgixNrW+X1SzFZJBGc8ongu4UZd051D1RVBm3qE1hBNBGIonDMzb91QibGdzXh3TCFJc1xOAgdG/yWq2j/ALSppCPhF+yM4WG0AoUO51WQVNx8kMVtNowFbavOFCfIosC5EwKuUTcFFQhETtbZVGrVuDXNokYygAknIU7x7fP6K8MwMqXu6IBLic+aq0RpDjzCC6LsKXswpv2/CbVHxc4QQu3IVCAOCogio8K1RGEAogFQB8kxoQA8pQJtPLAVRY0dUAHIUZyo6h1VNOUUbiKVWheSeFefJBdoXnhS0Ls0gAqgaRUhIQWWpgbhLLk1rhXIQKcNp91YCuQ24Im1WVKsCcKgKVurzVkUooHlLHxI3AngKmDOQkIMnwpW5ONbeUilpoYOFR5VAq0A2FLCGipRWQRKtqAo2LQF3xIn8Kni0x0Z28dUC8lmFcbTXqmwtBwVsh0zcvIwfZErnUd2Vbhhb5YYifCOvksszWsaR1RnSiwkI2xnYmhoLDjqiY0beENZwz/aELmlp4Wp7jHtJY2j1pMLGSxXtF0OAhrJHEH/APStvj049MrTHEI23nmk46QN7uEA25wb06oawBneNYB0Kt8RAXYf2b9kELntIDieSDwVztUakfXG419UGXYVQFGzwq3m1Y8RooDYQDhSQk8KFu1tpZebQdHQOjfDI11WA3kWmx9pBjX6c3t3Hqax6fJc6IuY4bSRv5yt0mljGnEgveQD9VkNjihbBHW2wb+FDqtSAzY3yKSGyR6cOcTWeqzF+9xs2iADnXefqpTnvsq3OF0KVl1VVcIKnkcKGfqu32Xo3s7qdvQ2axgFcR9POV6XTyv02g3UKLXDPzUpTdTroZtUWOA3REHOeRfksUstOcaw82gga2WbUzE+JwbXyFJum2SOeJAKZjhZrK4tMzUt3eFp4+G0LDHE7bIA7F5CDVSu3FumcQAK8PhzaQJxH8ZBd/uF4VV0NRp98Dju8FEgVhYo9KXscAenktUz3HR7g45vr7rNp3PEbjZ+qBZgm0rXOaT8jS7XZ5kfp2ySaFj8Bu5zmknAXKdI5zHBy6+llnboW/Y2NmyNwfwDWayPRByJNVHqdWb1DmZB7uiR7LQybu5owdO1zQ4U+xnPkl6jTFsHfTQMhf5xgD+CCAOMUb2OdJnO88ZQdDVSxzbR3bW8rmz7WvxKW46AprZnOnAfQFlFIdIZBvdmv3f6IDaJIeJny35khWd0ozCG+tgoHsFfdPe4+pWcSauN1yNAYOTd/qi4c+N8ZB7wkdR5JckmnfQBG7/iql1TJdjWOs5DqBHKCXRgRd4xz93PKGCc/Y3DjS16oNcR3bR8hS5MLZXy7Hk1ZHK6TtQ1p6fMIYJrdQGiy4D/AJJrWktO5xseeUP2xrwG+EewKGQ+Fpa45u0MGxoNgn8kyLUNgJp3PlhZAHlp2k37rL9413ic7jzQx6LRzRR9nsP215cATW13mUnWa90+m7sSPdTXDLj1XA+0MEoZHqJCyxiynPkJaBG4k55KIaZZIogXX3YA3Ddg+SbDoW62PvoCGHig3rz6eawufKWVIBtHOU7TaiWJv3TiBfAJAQPh04ncWOAaQLurWvQv1Wj1A2ue5oxh9dbWJmpdM7wU1w6swmaXXPhnqUNOK8QJQekZrG6hjmyCpCKybOfVcd+lkh1pMziWPc4tvOP7pKfry7UXHtGR8IITZZpNSBnxN4oomL12lkih72LjaDjHJXNhjliBkdf7vK6L9W/ue4komgM2eFnc/wAG1wAzfCGFgvjeRJALrqQUcEOolmLoWED0cAqAhnLi+aQGrwf6JcUnc6osjnl2/wDI+S6GNsWh1cpd9zbg4jcXC0E2g18TgZIS8V1kH80P26WIlkcz7cd2XG0k67WRuuaV5FfieT+qGNpdM2EgaQNweHhDujOkBnAY6jkjcULtWJY7a/PNCwCtOk1OifAGazY0nGGX19is0xkhEAG/7UX1XhLCpN2lEZWxtYAQ2gQea68J+t7O0jmB+jmlIOSAaHp0CvTaDTuLHSN8QFXQPT2U0xijE5dYkeMfvLGN8k5bKNxI/EbyuxJoJO8uPftqsOAygjhikkIaAX9MJpjJFo5gfu4/oQEUsGqYRbD/AO4W0mXSmi0X65WSTU6iST4G1Z/vlVnEYyTc1z7aQOLtU+dumduObFJ8jHO03eGwQAMFVqdLG/Thzr+KvyQxbe3IQ0nZePM/yRN7YicL7gD5/wBEEeg0whjJbZJrIH8lnnjaJO7jY27IwKRZGkvbqTvbEBaRqWOewXIWNvgZSHPngFAV15Si6SVv3j3Nz0KLgw90DmmKZ2COLC6kUw1OnEUsh7x9tbut2ThZe60sTGuc9xN/iF/oiM0FMMb6eMtoEZQwXeR6KTu73SXt4rISptSx7qdhxGOqGWLYPtMhcXfF4jYz/wBrET9pk3A1Xh8OFpHQ36zRiwZHPPXvKNf2F14e2pW6bbLG4vcC3Ml5PHRcaOWWWOyA431Ww09gcGjcDdAIJN2hteRJD4pcNt1+nklvldtaDF0/eRSw/aYtzmAGMEgt6f3SxyhoY25pLrzWOmo2nTskiDjCyyByAgk0zXeEBretALP4u6FTy1Q/EtcLAQX9493SyVIVxJoJIptua90Jy9sYb4ndV0Nd4XbqHFrJC9kkgcALb6ea1rOGw6SRwC1fYHV0+iBuo2eX0Vu7Qd5j6FBHQiAWavjhZZG7pN4HI5RyzulF2kGfbirr1QdHUa/TOgcBJnH4T5rf+zvbOg0X2n7RPs37dvgcbq/Ieq8vW/w8Wlyn7PX4t3yTVnOvU9tdoMcyftLTDvoO8ZGHceItNYOfwO+i4cMMsgjHdgOIOLHqkP7V7zsodnvhqPvRKXNfTiQCBeOPEfqu/wBj6D7R2jDp+9Ld27xEX0JTWpMcubSTtq2fmF09Fo9QdHGRH59R5ldTtjsj7F3P3+/fu/BVVXr6pWmn7iBse3dV5uuqautkenl0rxNM3bG3k2DXTovP/tB2jJ2nro9Q973ERiIbnl3Unk+66Gv/AGk7zRSM+yVdZ7z1HovMPLwGlziSHA5NrTkcHlsYaRx6pDw5xw4j5onzhw6X7JHjc7BP1QGRLGN7nOLR0tNgLH3x9FImbyGyE7TzlA1oY/wk1SCSHa/0tLIeZCRdY6puoIANcpMcpGDSpi3Oc3m/qo2S8Dn3ROG/oji0294ABs+RQkKJPVgViQf/AKQK1P7PlAwHf+wWZkMjH+Jn1KjWLJJzsoeVpkcjOoCZbAwBwaDnoleD0+iGGOdEeAAfZZHjxYKNxBNA5SS127k/VFFTgPiP1Qu4zyqcJAOv1VWazygHdRTWypTgqbdoGOl9/qh73+7QkKBqJiF7vX6qtzr6/VQnorCGLG48owCraB5IrCKgtR2ApYSy6yQgm/KvdhVs6qAZQQkomuIVhoKvaAgE5QkIlKQLGCi5VlqgCCtqLopapxQDau6Q2pygY3KhdtQh1BA51oDL0BchUpBR8SINUGFdoogFRKrcgtBZQk0rUq0A8q9qulaBLkTeELkTeEAuNOCZdhKf8QR8BStRbQmSUlNcqc42oCvCEEm0TeMomAG0hCjaElOcAlGlpoCIFCVAUDXNIVNBJ6LQWF6W+Mxi6WMZJfGbcb4VMNNJPRF4nbijiO1rrB6JqppwJpA3g2Vr1UYYAGn1ym6OMTM2hpBJ5dxwugez5ITucywcYtNS1yo9GW0dw+q1A0zuX8DAI9Vetm7x+xtjxDn2SYIHyzOHIaRnokqESR9w4vYbBPVZpGGW3ml0dZIwARA5yPog0zmNcGP65/JUIaWglmeLVRv+8c08Cltnga2YODcBqzmVgMmDx+iI6EnaDptLHCWgNjaGggZ6evosL5d1tpBp5WjcTdYT9JPA7UU/948n0QZh3Xwnf59F09KWzamPUS2CxwkAb5g4WLtFkb5GiKrrzvzT5G7dNTecoNfbXar9W6KLY0NjusZzXquPMXbG8ZS3Nc23OQPlJaOVYsW6OmbuqqOIyN5FoXSkspRszo24vnyVUJcQdrqr0Uxfh/Na442Sst1XR5KzvZslpvmOEAtJsuNW1PZP3lBw4xhFFscHA1eLyjGhc9hcwA59VkdKWNmp0ABLhVux81xZIWskLWk/NaY5JIotpPQjhIdZcXFAvwxus2jLmubuF36oWASv2n80x0ZjjcAOvRAoSN5dfyXrm6yJ/Y7I42v3v3N8QFZtea0ugkewukYaus2F0AYXQCGPMpwwA34jwjNR4+yPYDmRxxXF9Eckz9hiIbc+SR0rK7Oh0Olg7FMnaTWs1JY8xh7yw2CemL6Lz7gx2q3V+I7FMYoN7GP7sbr6+6W8mCTwZsdVeoc2KUHaeLVSffmx081Q8gkF2MiihjnbCdhBNrKA7v8AaXNoUtNMa0WCT6I00yR99F92aJF+JAzTlsBaSPjs/RXHve2m4x1TZy+GJnrXAUqhi1D4tJ3RDS2iPXKWJmFoBDvSkymzaaxzkrFK0MdCPI5+qg2wxs73dbk+XSlw3tPTqsrqeGhpHzK0OcI9OPvGXQ6oMmxz/jr5LQ0ENptfNXqdREa2n80MMorlAqaEUS48jos0AbG8nK2yzNLmhxSZWMJBbX1QGx253oi1D43kd1u/81nkJZFjmgs/2icu+6Djjo20DNQA0dbtVGZmxgt2bTzdppbLM2nEbvXCZGyTTxuEpFOHhr80C9LqyyYh4FegUleNRIBkABHqI4/shdjdQ6rnBxZHbebQdZ0T4WnLTikiMubIXCskJY1EZeO8OL6mltj+yPiwW3/z/qtIHe1j9zr3HOOEp8bZZe8s2mxRbZHFgvPTK1H7Rs8LXfJqBM2obOwNkBABvwoIZXtk3AC0YMoPja75tWN3eNbuo/RSjoPkfK7c4N+Sdp3OjnZJHVi/i9ly4JnOsG79k+PvBMHA0Bag1yap0muHegXkeH5p+tZ3pHd//b5rANWxs4Dg4kXkBOk1THuw4DHWkFvadVGXyUHEX4eFngY+GUjwlv5ra+aGSbbG5uSOqRrGlhbkUroW6NgmDiXUcmkfftDqgB4zv/omQ6jumNZkgiyQLCaJAw2zn6rUHO1heCO823uHw+y6OhJOiAFcH+JWbVl+ocN7hW4HOFogeyDTgbmjnqpRodHK2A7Szgc2kRQSva6yyt3S08axhjA3jgeSaJB3BIe3OeVkESdPBQo27r7Lj9mzNg1JIBJc3bn3C1ulLxV2swi2AuDTdYVHQmiin+8cXg+lLC5x3bBVcZSjJNVU4f8Aik93KXX/ABCrLpDTd5pHMv4jf8Fla2Z7e7fs23uxdpukkMb2hzh/YStTOXygMdfhQPhhmkLWWymHcOeUTuzpWS9+XMuyaBPX5JDNTJFupxuugC6Mev36Ta9+dreaCKxzaVuoHiJBArCz/YXEbNw2885tbB4i5wcMlBC+buyL6+SDFNpO6bbTwepSaaQC+7bxtW57oN1TEV18VJ0Wl7KlaXNdE2X8LnTcHoeUCfsoGnbKCaIBz6oHdntkiMm4/X+idJ9oY8MfqoHxZHhI46ZpJ1Woijppje9u0WWCwgz6dkccpezfe2s0tun7MnGoE7HR+xJ6fL0SdW/s0MHcMMechzv6rI2d7IrbK2qPkg9EWzNGe7v0tY9THM5oJ7vHusOi7SADmvcS7FYC3N7Ta7wOcfoFMNHE+4QyTpjwrNNF3jxtOK6rQ6WIt3bhn1WdvaEUMu2zRbeKTDRQVqNFL3tgtaa2fNciCcsknaAKa6h9StL9XT3ht07HAWVpp7iQfEbVD+/3nIVOc0eaAPF8FXJIK4KuAmyEtwBlLIySeqRkvsHCc3AyQmCwACnw6aLUbu9Zu28ZIWdkjd4yux2RqoYe+3vq9tYPqpYa4up00Meoc1rKArFnyX07srszSRdpRPZDThdHcfI+q845jtQe9iG5juDwuro9LNBqmSys2sbdmweimLrr/tDpoXfZrZfxdT6LjDRwV8H5ld/S9saDQ7/tM+zfW3wON1zwPVeY7b7a7Pm7Xnkj1FtO2jsd+6PRVHi3aqW2guBs8EJIaIp2luboZ90bm03d1SQ7cFpGl7WucX5spbnkClTXHYAgcgo87uqtkhYUANFQjdwgeX7yijYXOPHRIadq0wSbiQPRAzu3g/hpLcQ89y689QpLO9js3Vnolv2vbuBG/wB0U4O7rDfzQuceRV+qAQlw5CVscx2SEU3vnl+0hvyTDtrNpIc28nKhcD1QQxsLr8VqCOjY/NEGBzeR9UQDWj4h9UZqrIFH8lHQjbuB5ylyND+CPqklr25sUgNwcHVhEGA8XaBspGDad3rSOCPdCFllIcBMLgUJbaNBoeqIAeqHbSlIDNUhJCrlCQgIV6qBgDryqARIDDiBSElVaolAQeQoXkoLUtAdqWl2paBu5TckkqWgahJVKrQUSpuIUV7bQDdq6KLbSm8BFQspDdKGS0GSgIu8kO4+ilEKwEFWUTm1whOETyEFDhQE54Vt4UuigllUoXJZcUaUVYcVQyrIQTnJVElVaIZUoEJjwgMZPATQ5rmqABxhSOw4g1lA8EOwiDji0gOQDbaQPEcpznW1JGFpYGyVYAQogin9+8HwtJ9kT5t7DaFzmsOAFohhjk05duF7T+FZlZZGkAHI9ETZA0G2381TmDcQKIHVDFG+aXY0Z91mq7vZDDO1re7cwEnx5IGF6jtVkWl07S0iS3jg10K8rA2fT6YMLnRjB3B3H0XZfq3dpafuoYtxa/duLvTjPujLljQ/apQCCx5N1RJW2bRs7N0AkLvvHNcTeOOFsll0nZ8pc6USSjGzYRnkZXA7Z7VOskLA0toEbd11YHorCOT3j5tUXuBrcTfutfdO2CVrXGhVgLnhxaCM/Vao9W/uTAC4E/7v78lVddxY8HdQFea5uojiaZCHCyMZ9EEbpi4AlxHq5bWQNc23NaT6hDGFjCYxTDkBK2GKTdRB5yFu3BjnCqANLJqXgk0hgi8k7uTwnfaC5lFYWOcPP6prnAMvqhg3vDztcQB6lZXfEQMgHBVtuRyOXTSRNDz8J4VgTeUVX0VNaDkojIAOFQ2J1CrrCW59SeagHiA4s0t8OgD4e8LgOvwoOe4llvBy7NLqaDVgaankDPU10CyT6YYp1/JRsdMrlZC5NQ5ziAMDKPTnvrBHolOicSABWc+y0xbImBorefIUgF8Hcu3R2T5AKu8eXta6N3C2RQSxHvZb2HOTakYZN2rCMBhabNeh6IldOV8MWlDWbd2+63ZqknsLQB3aEM07Se7cJNhBHDgt8HZrHTF0jwRtrLLT9DqISXN2hrywgEDN2jIP2p1EWp1EDIg1ndbtzA7cc7fouCHt+16e4SGt3XZOcJnaMjoO2J3yglri2rPk0WteiMUkjZZI2mNovIvkIYwavuJJwHFrRXVyt8MbD4Hg+yna2iLtQZI6DXC2gCsElc2XvozVu/8AZDGh2ld3pcH/AP1VmbuiGlu750svfyl9bneviT2zMA8bA4+qNSOhBIHtxTTQ62tHh1EOx5G5ruLyR5rDpntkdQAb7I+9EeqIs/D+qlKvTCQAx7XWGnFJE/hleHfE3oemF02vEOoMjhYqlh1UjNTrZCxoG6gfoojM2RxaS05CkRl1Eux0lCyPhC2t0YjZeMgdEkRGKTcPMlAT4WfvhAHFhpNke0nDQpLAXssY6oIIhOwuui3hKALSd2PKwhb3jDQc7HqjL7Itt+6CvG80Wnb50l6U7CQHbitjYXSsG15b7LHERCDI5oz4UDXRzGpWyEC8eBLlmnc6FkhLm3g7a916DS6Zmo0xia1ttaXcf35rlauIt1BiIru/1yiM8jS+mE032WSSMtdQaSKvhaJ3FgH81bXNcMoMRLJHUWbT7p8OyKrI56lO1ETNpkY1vyFLKxnfdapaHUZNsbcYq/W7T4e0ZLDXD6/9LlxP7t21xJrCJ8ovCDryuMlEFF9ngdpjuc0Gjglcd+qkaMF3/siGofJHy7j95ShvdiOU7BYxwr3v7wA20ZuwszdTsdRv6pjZO+JonCgNwAkvuy4+YKkOnfNIdxMYA6tV93JWCfqlv+0N4c7/ANkDjA/TSb2PL6PRquaWSZg3WCPRJ+3hzaz9VbXd6004hWCRzSgFgBOeaTXPnjF7j/6rOIpGuLg4kX5p4nDxTifnlagDfNK0nvcgXW0ZS3yy7AHEg55ChDmyDa41Y4wrkie83ZSgDPKxgLSTjyWmPVzOjGaAFHAS49M52LRugdA4XlhFlQG3UuBwd3siPaDmuAMR5A5/okSTQ190BfoKUiniJAkA3dLF5QOk17d9FgafVyY2UPbYcB81g1bWvk3CvokB8rSALr/kriOhI57X2DfySoC8vJdfFcIGSnaA6790xrqVxBsfM57iYn1VjCFk0jpNr7YPUJjJ3BwOavOVDp3aqXwO25JTAf2nuiGiRp+YTX6jb8MrQPkubqtDLA+y8uof31S3ymTgV80wbyI5/iId7FIl2Q2xsBz+KzhJg3xkHP1T5HGQHm680wKdqzsayqNVdonOlfENriQQMhqpzIhF4q3UPwpDe/Djt3bL6OpTAcsQ3Br5BJi9wx8kAbXhGQjOchK3EHr9UxTmBkbhURJvmyjYXvl8LSTfQWkteSOv1T9GXCZxs8/zVxDHPl+EggeoWbVbWUWODzxhNln+9LST9VnLbGBaYLbLbQdufdM7xpqxXzSWODeQrLg7omBneMvp9VHvBGBfsUghMjoIAp/IaR8lRLxzY+S0Wb9EEhHVAqyM7xa0xaksc1oYKIy6+qQNh8vomtY0twfyQdnQ9vCONsB04poJ3mSrz7eq3n9se8DmfYQ2heZ+f/qvKFhvBQva4G0wd7VdvnWBp+yFmy/x3d/L0XI1ExmkMppnmPPoltL9nX6qBheCD1TAvvHPdtrw+aIx7SA0Eq9gY6gfyVvY9rbBP1QVsd+6a9lThQyq79zW7Tdj1Ql5cgqgXVaonbwiLcWhQQEnlMjf3WW5KWqo3fRA7vTM6ntIHmVRaA8U4Ura8DkWrc9rxtawAnqilHUSNNAo7LxlyzvY4FXbgOv1RTg0XlwUcAOHBKDsZULkDO8IGCluc4/i/JVuvCiJRNLh+L8kJe8kgnHsoqQEKGTlEHh2Ntetpal0gZdK95CXuU3Ipm++qouKXdG1e+0F78qbj5IdpPCMMcggJ8le71ULXIaQFfqoSgVg0guj5FSj5FEHKy5AFKUrLkJKCEYUAUHKtAQrzQH4j7q0PVAQV7qyECooCLiVSoIqRVFg81QwrtSrQUTdIwKCAtohGT4aQA4i+UtxJUPKsoLaTSIZQA5RF1UiwW0IdrfMK3O8KVeUVQsc4RGqwgDi9W3DgEE87UacpxitoP6Jewk4Uo2wxNeCg1OlbADtNoWSGHz+qXNM6Tz+qgWLPIKpxVjdtQdSkF2qcqKpaIipWojTVCPtALTisqo9G6yyxx5rc+CTTt2sG2Ym/wDx/wC1c2nl+0Wz4bH0Xntc/Jgb/l3uiOSKTtFqO41W8i8n9VpZ2bPPM+ZoBYyi/nj6eiaItPPBO2JtSsoCz65/guk+NS60ydoR6lghe1waQASBnGfNeg7L0rNGxzmFxBJHiPsvCSSxsbJGQe9a6r9kmGV0Di6M7SRXmrhjZrtTFqpTMwPDyQadVYCwuc7eXOqz5KwRtroqIsV0HCQgbJO5QgvGOUQuq6I2NN4VXWyB3dscSiHaAY6tv5f1Sg1pabq/dKdFn0Q1rmla+PdRzlc2Wy8kJhaAOEBNcK4ajJOhVUS70QvBcMLRGx720zlMNMhjwtHaGoH2SKOshtfwWRzpNPgmj7JMjnzUSbPKfAIy0lUQAzd60mbCI6PCptAYTUWD3hA9VtbCZINgPQhc7gpsbtuRymh32RzQRYxjlLD3RPrGFpY55BO4ZS9wbJ4lBQ1Je8NoLTDAHytks4cCszpg6VoF0XC1oheWammGmhwQd3UOEuibGbFNA/gs0vZ4d2VI9rjuBFWccj0XoJuy4dZ2RC7TGITujaSS88mrxn1XB1Y1XZ8MkWpDvCcENxtuhyAjHTHqXv0+mBG02+s+yOTVu1J8AA7s95keSw6Vz5gQXDHmujptV3LTC9khG0jDfNEAZm6gAyggj91dTsadkrNREQ4NbtF/X+S4+sgGoc1zG7QL+Jdjs/St0+heW7QXtZuo3aLrn6+X/NvaBgEgfUrBNTnjnhaNXC4TSOcOXEj2tct/gdbmnhTV0x8VSON8BLZrBC/aW3kcBUZA9wIB5z7Kbt0tAGrCa1K6AnbOwUCMdVn1Y7stePIDKyhw+0hn4bNroTaUSQxmDaDQ3WetJ9KKLXmRgBaPkFoZUrd4sbcm1k0T2sqKQgmq58yujC0MLhY2yYAtMZCx5l8PklyvDSWlLiMsGvILgIy52K96Uk2S64B2Wm7z7pgSNYHj4T9E+KcSjbVWFzi17XYOKTXBkYDoqDr87TAer07mva5pHnlFDq9jdrh0AwEcLzIwDvGg/is8o5tO18dNbuPpaYGQadusdYJFn+qmt2vgDRfxXn2Kywdmyl+4ANyebWjVEAAQYdyeuEwdfsnWDT69gLSQ+mYHmQl9vStPa0m0Hpz/AMQscunnMnexkfdHvAearqs8jn6qUSPcDIT4ycX5JiFaogtWNwNYpbJo6kAcLFnhVtaXUBikwDFNelLSPwnhYw094a60uk6nRm1lMbLJI/NVWcsLH2fxKnXfRN2scTQ49UQBuggBzyB0VxPLWVjgrYyJjh94wlVJppGNO6lEYiN7iUcPhJpW5j23SXHYLtwJvyTBuZKQKoKOkJ8kuOPeyxXzTIWkE95lMAljS2haKHR94DR/NLka5pwMI437WYNFMBtiOncYyQbNq5dM2gbKzSOm32Dj2TWBrm+IEm1QloIdWE2yMYVNADuDt6oz3RNtH5q6J4mjdhDJrCIXMLR9Eb3DZSzOIaxzTwTaaL0wABI9k1jBK+zYrKDTSMYDtwjDiX2mg3RZBtaWBpi63QWZ8h4F17IBKY8gO+i1qYMt8bvcpMwLaqkQl3v3E8YytBLJByD800xjjnIHAwE5kjpDikBGx3pap5a8UE0w51jJr5JRPeO3DypLawtOCAntlDWbXBzjd4CaYPf4aS3OIBOFbBZxG/6K3943hjh/4ppjO+MubuJ9Vcepcxvd0KCMuLm+I2klzw6hdeymmD3bRSAgnKpzg00DXunbX93YcE0xnJPGMp2hO2ZwP98pW526iCT50luBY6xg2rpjdJE10xNlXG9sY2Z81gB6nlMioA1hNMa5KOVnf8JTY5iXU82FU7q4vb1TTGcIhhUN13Rr2RukjrANqJq2yUaREh3ms3ivg/RFzyChrR3TXNIso2acbeVlAN0AUYkLBRRYJ8ZaeUG4ihhX3jXKtwOFdMPEv3fHRKY/c+lKBGAh2Hik0xbo/Fdpt22knaibQKhizH1tDspHvF8GldtPCGFuHhKWmP3UaOEqihi1PVSihLc5Qw1swaeCmjUhw20Uhu1uaR983gg0hhckmUBfhR5DjgFUcNRVjItUQoCaUQUOUSo4Cq0BKlLUQRUVamOqAaUpHbfJS2+SARnCMRqhV2AmAurBQUMIg4qNBvKEuIKCOeUO5WXIPZFMAtU5tBRm5NdRaLQKAVkIg3yRBo6oEUrpG4AHCoIKqlFRJtVZRBIequ1C08oqlKtSlY90MVVKbqVm0Japoq1N1K/CqIb5JoNp3A+iG80qa4NuuqokXaauI5UVC4FVZTTFWqJuldKYTQR+FABlMBwpQCaqgNiWcutMlrCBtpoLedoGFQcWm8Im2CifZaoBLi9WShZuHCsoAc8oQiIUGeUAlUiKqldXFKK1E1XrZ44Zu2Q0ObsGnvBvO5DOI2NlduFhhPPouPo5ZA4ve92+qybNe616iCZ0ckhJ2FpzfouOONhvZvaQhbqGP27ZgGi3AeY+fKx6t32CZskRsTFxd/fzWNo+AE0GGwfNL1E5lBa4k7TTLN/9LpPjfJbw1zpHure9xd9UICE5IcTVCqRAk8Kt0QChNYUyAqKMIHJjXVRQBqvHA5RRCR+4JhkNKmloBur9kDni0FF1oCcqiVLWgQIHK0dmyjvgHVVdT6rMReArDHR+JvPphB0NbEyWUURXpnyWXUaV8EbXi6I/dSxM/wBb/wCS3P1TZdPGxwyGgG8qUYGuLmU5A3JpMlIs7P5KRgfNQU5mLQg0Vrc0FmFmLC12QgKKZweQeFcxs2gcNpBrBTxE6WK2i0ChtaGuGTa0wPa8Sk0CAOqyBj2kAjk1yten0kjo5nDGP5oOzoO29RCYo2yDaG106D2VdtdrfbZGRyRUO7aC7dzRJvhefBLZmhrzbbB9FsdqGTxhj2BjgA0O5JrqjPTQzSxxPuJ4qumV1JY9PHF3mwOd/wAiuOx8UEfinJJP7pT26z/LeNthwIFm8oy1xNj1AwQ2vW1sl36fSHY7dgDAXH07XvaXMcW+gK2RTPjBE9kerrQxm1Woc4gFudotY9ZECwENza1zva97i1oOcJUUrZiWEZGc5WVjmR1cba+JwBWubTtgiErckgn6J0uk2ucKAc3Ix1VEh2ldHKdrg0gXnlGo5zKJM3UZ+q0R6qTbTDx5ZWYRuIewZvhNhj7jLuSrFp0UVv3ud4ueFobNIJG5trSDwksFusupNLmsiffUHafNVkOp1JdK0jmz1QhzmkSdaWTcSXHr7qxPQ2usfNBvgjZM0lzhz5pAjBeQXYS2kj/TeSPTC0fdtZZk8Xsgpmnpzi2SqrotMGpLHbSNw45pc5znF5p7gPflPiLrw3cfdB3oA2VgO4Nv5rltb3moscbP1RRmUAWXM9iqhbI5p7lu91+dYQadJqpK1bJBj7O+rxnC5neSB8RjvLvFQvqt+pDonSkt2hzduD6LFA8RytsWNw+SIdIbc3f684WjT6VszzR4HQWlavbI0OYfyQ6LVOgcbBoj95BT4yIiRfHksL3kOIK60EkRZ3cjqeQRRF5WDX6WRkm9rfDzeB0CKyMJbvPmtGnILhu8/NJZwbRCrwcoOk98QGC3/wBkwSs1AyW59VzO7e7klOawAju5L9hSB0sTA6gQgdBE1hJIJPqjfC4R73uIwT5pMQEriC/jiwiFNkex+1vFpj5C0WUE/wBy/joqeDK3A6oNHeslHT6rPJua/wAP8FTWiNwbuz7JjiG5cgU6VzW0WkpsDy4HCh2vjJABKVHKYuWV80Di4gEVyKVRt8OUve5xvZj3VhzicDHugt5IKpzQ6Mkpm3cOMoXMcGEUgRFi1oY4UT1pIjDQacaPstTIwCP5IFGU3lqLvGFuQPqrmYbwwJXdurLaC0Akdklgx6ZR6d7yTf8ABAS1p29UR3MzX5oHTAm0i9vCPvC5px080gurlA5rnO/6R7ZBwCfklMefwi/mmF84N7SB/wAkBN1EsZ+E/RNGpkkaQWnOFnfZbe4oYi8uAaSc+aA3CirbsrNfVPOnkc3La+YSRpyH+LAWQR0jJo+8DqIO3zWf79goBxH/ABW1zCBUbiW+mMp8ckLY9r6ujy1BzGPvD2G/UoJG2eFuljD5Q5jBtvmkuRgHl9FYMoisdforbE4cXXsnigFT3lraA6+aoQba61paWSRG64HVZnO3DPKuIVe51BA+462ivqoNCTnP/qgYxm/dux7LoDVRBtB158ijOMTodpPhJ+SWcfhK6TJoHxhpI3+W1ImYLsNFIYx7w0XX5oS4P/7THgFpBACSWV8JtFiwxoV+Hd0+qDI5wq2Oc625CKcHtHl9VDMK6fVJLCPiwr7lxFjKBofaukprS3lW5x6IHbmBuav3STJnFfVLI3GyaKJkRJxlAwOJCpEG1gou7LuMoFblALyidE4chVTmt4x7oC2N6qtkZPI+qAndgFCWm8HKAntY3ivql/FhNZ3bsF+fZKcQ19NNn6IIRRpRWbvIoqkFHhCAj5RtjJ4CBYCtMMZbyKQEHnogpWK6qrUq0F01Smq+7KEgN5KC7HRMYCeEqsAgomOe3hv5oNLYyMm69kl4FozOXDbRHXlZnPNoonBRnKDduGExoIAQOAFJb3H80Q3EYH5q2xOJyMIKa7CF7yjLCEG0IITYHsrahIRNQDWVCEe0g2RhU5EAVZJpUVd+iLC/F6/RE0Ovr9EYI6hEXCscqNFlp9foq2n1+iYXHy/NCX+ijIQ1WWYVZHIR0aukCixCWppNlCTSLCtqukwAngKtp8kUFKiEdKYQUAoUxrbUIA5QJflExuFHFqsOBFDlBRNFTfapwI568IWjOUB7qVcq3UeFQIQxKVHCMEIZDxSKWSqBVFRFS1LVKIOpGXPl8LQMdMLtt0+rOkPeRAR7Tmx/NcjU6J8Eoe1zTbayV1//AMkk1vZjtB3TQXNcL2+djz9ViOeOBq/up3MGB/RY3ZytWqgdCwBxBNHhZfwLawLRuNIq28K4239VZYfRG6rJR9w8sDgDXugB2pw1JEQbXmjBIDgcoh8YVh24qGhlFFSBwVhyouQBtVHCIuQnK0KJPQ5RhzqyhGDaI5agJrm9a+itz/LhJ22UXAUohOUUcgY63VVdQgV15qDoEh0VsAv0Cyhxa/xgfPKXHqHRuAAFJztQJBkFBbQ2V9Hjonv+6ZTcYSWuaKq1JpPBx0Qa9HHG6VjpACCRyL6rfqXRs3NhAFjoK6Lh6bUlj8jBFCl0NLMHySWD04QYJNNQlkG7dd8+qBpNDzGFsniLnSG8bv1WIjuyR6oldCCNk4O7NJLyd7o+jRYWWOYwm6BTRKC4ur4hSJjZpJnNac8LZpX/AGmfY7IXMjlDcUcro6JmyTvPmhjNr45dFq82GEbhZvBJ8lc7AKfp8Hg1hbtbINYQx4Ipobj0K5T3nTSbRRBF5WUb4nb/APUy4jKza1m0YHQq45K1AcRgkBaNYA6IHPBRqOGzfvPP1TNxJ8R4UcdoJS+cqwpwlIeM4ta5Ns0DdvLQbrCXp2NkbWbpVKwwF22jY6qoxlr2uPPPmhrxZTWyGzaEkFyCMc5vCsyPvPCuJ2Ta3bWOZ+JBh7y24pHppHGSr+iY7ax1C8ou5obgUG0MLmA7nceaTE98NmNxz5lLjjL8WEx7PseBm85/v0QdWLV6bVQFkojLy0/gza5GpgLNQ4svbis+itpA8R6+SNzw2j+8iE73kVf5obLVoLfDaySWfJAxxkY/vATg+aN2ofMynG6Wds5cdhARu+7HuilOHjAHzTCymWOVGDk+aMGkARSHO5MkcQ0GPm+mEJbu4VNBa0HCC3yzmEBxNUeqPTj4SMGkTnF0TQfVXJHtbE4Hp1RFTM3uyLwgmc9jRsa3lEZSKwulo9U2juB+SDkiM/GSfPlRzt7fOkc0e1haCsu50F8G0BM1Pd2whvPkntDZeg+SyiQOtxHXotWneHXygPumtHJQEgfCmT6YlpcCs8TS1wvz6IC3PGf1UEpOCVsoGPrwsjoQ+W7KDO5h3YJ4801xkAwT9UUsW08qw0kt8rQI3TOdy7/2TzFKWcu+qY6mu6rQ0hzPktDmiIhxLru/NGQXdSthhDryUiTT7OqDPsc3qa90JbuTe6Ls2Fe3agW1jxxf1ROe4YJVl5HFK2+Jueb6ICa9hZRr6KmuEZsJDG3KAnvZtAQNdrXBvI/NZzq3OdyPzUOQlXTlkNdqntNAj80+J5kyUphD07a5gxSCSSPYaGAl7nOHKtwfID8PCGOF7X2S2lYKp4N5r3VOeC75LW6Rvd7aN0soj2i1QDgAUxgAbdA+6sAP80XeiHNE0gEyAfhb9EJf7IXawOfVH6LSxjZB1QwsODYw8E7lGahzsE2odIO8LrNe6p+2Pi0MGfGaoZQuYGqvtg2ltZ9kPe7uiCjtPkhIIHhTW7fVFtaTeUC2NDhbiVRO1wAOEUkO44P1VCHawklAJcOqgLD/ANIXMCDYga5rSbCJuOEj4RSNjkBOcbVtlI6pb5BaG7QOdIXdUIje47iXbPdU3CZtMjQBVIAfIyMeGr9Ql73uFta1bItI2PxOJ+RRnWMgNAONeiDDLFK0AsaB7FU1g2bnfFS6kXarCCHMd8h/VcyYd5qC4cWEUGTyorcKKpERE1zmnlCTQtTJFoGuc54QDOPJU0lMLdvi80CXCnJu22481RbuygdIWigEDBjlX4Tz/BJaS7yTA1BZ2hE0ikJaKRNaKQA5wBwiaxjhkfkhc0X1Q8IonhjOEDZQTWFXKMQgeKzlAYcawgc+SsE/VQv24CX3pB4QX3knUn6o2v8ANKdJfRUMoG5Lj7pgaQlNNIzIfJAQJJoqFuUreRnCrvD6IhoarLQAlh59EZJIRYlgoqDcpQaUZyKUaWXNSyQULuVbQCoyJp3Ky+sIANisN3G0Err5oyywrIqlHOpqLADwlWQg3WUwlFLIVUERKA5pBN5HCsOvlQCglP5wgolW00VKU20gNxsBCrb1UKNRVoAVZKGkUQcqc66QlWBaIolDaMtVbUEpSldKUg6bdDNqJO9JaWgbc3zz5IY9O4wRy7TuLsnPFp7NVOzTUwGt/l6eyfFLGzQNjNbhfLs9eiRjWLtDwwQ113XXyWEgOa0MFWM2tz3Cd+x/ws4z5pM8Ia24c15ZWb9IWPudtDpZpO08hIJmBI6YpAKOmJf8QxnCNj2yR0B181YqpId7HSNadtWsl+hpdPSEyQmItNFpCzT6YRyOb5KrWfdQwhFl2eFZbRVhEWGhUQrtC4oKwoqUWhauz5oVEEwpZUVIRLKv4sFUrHKNL3EYtTB5QlUCUQYbRsIxbhTuEtrspl4WUG8N2Dby02tET2mEl3x1ysbHEHIwcIi7bgIzWx5P2V+eQFnc+MtG5jiQAm6cHUfdHqhlhMbi0xuodaIQhAcH4INeqd9msN2Vd+aFwY0YFfNadGC6Zm52CcY9UWkHTSsfb2EtbnAK7Wkngl0b2tcI5GtaLeaSdQ8Qu2OZbXYu6Wn/AAqKTsySbTyhry1hoDdyfdGWPvWPc9srg54cQCDikowPdkkEqptE+KRlEk7QSdvVDJqJYZMg0R1FLKtZ07JdLQb98wF1knpwqgie/RagzZcxhLelYKJmpaXu2EW5tYNo43O7jUN82V+RRqORIaizylWAODlaZ4gGNB6pLmigK4Vi1ceMxggp7JHtbJ3t5HhwkMd3edvCfHIzUBwdQ28Z81UZDbnHPVKPhfnPstE0TmG23z5IWRg5f+eECn30TGOG3xIWuHUKnOHRVFlzQ+2haG6gObtebCzNAINoTgqjc10ANgZ90zvRG+2uAx5rnAlWXOf1UqOtqn/aYqL2k3fKxxwvbVubQ4WcSSDr+SMamQYKg6IkLWUXDhJL2rKdQ4jKON7XckfVA0GPdurxe6uRneUSLASapwz1Wpld2gznBaADhW4nb4mn6Kb9smReUckjSz4Rx5oAieBe0FGJgx1ZAS4nNzY/NERG44r6qwHJPuAAOEW5xY0bhwl90KsIGlzn1fw+iqGEvZkfkFt0mpjz3rHn5LC+TZgi8JrZA0X3f5qASwE7mMIPmp3haQJrLUb5msadrR9VilnMj6cMe6imaueJzbiBFAD52ox8YjtrSHX+SCOFspDAMHyVzs7ghoBzlBrkJ7kFt7yeUsXs+9aS/wA6QRagvAG3IzynNlDpdsjaNgZNIJCHEne5ob5HCqSG5QWFtV5ps+lkAD2EhvPw2qa3jxiwKPuiMQsvp+cdExso37S11eypoAkybwmRuhM21zRRwSXIIIo5XBwcwD1ctW2BsdMcwOoZ3LNNHFG77pzdvobUaYSMvbu/5IDDKJc+Rhzij0Vu2SfC9v1SSW0Wkg3xnohjLIsmvqg0BrmCnPbXFWqDGk5bhKfOx/FX0oqotQ4ybS1WCSvDX7WNd9EqYSWCbB9QtroWV3hHS1m1ErXuG0ACvO1QiAkSAlaXSNLgTmllZ8ScG2QUDTqohja602FscpBdVHzNJHcx/E4V7lUZA3wxuA+doOg9mlhO4PjHT41Iu0I5JAwE/kuS8OJ+8kz6ik6J0EA3bQT571B0tTqJI67vURtb1aSLKxS6+RzaEmPYLLM/7TK3a4AXwMpg0rRy78kqUskvfuJFpm17+thU6NrOHBRku1tA3lRFhhZxQQFry8EOAPmVDI4lR27YaNH2RYh08jslzSUNuZ8YJ9gjZK9rcm/kqdIHnLb+a01VE72+EEN8ihDCOEYIBqqRhGStrioGnqjcaFpZkKERzWnkIaHA4UsuV1SKNri0YNKt5c7JQ2iY0OeATQ80EL2jqh3uPwg/ROOmjOd4KqhFkNtArc78QdfsrBaehTC9rhZbRPqlgWcNQU5rSL2lWxvoU3advwlCHFp+FBbo3bcBU15jAwb9kbpjXwpfebjZb+aBgkdN4TfzCF+ncwGTc2h0vKJrowMEA+6VJNISW7rZ7IFvO7nKoPdt234fJQm1AEUNkGhwjBU29VBygtES7bgqj8KIVtQA1zryUx8gLAC4FKJyqEdm3Ox7IGMc4mmmlobpAPFIW1xyUhoYwYcL91Zmmk8NmueEDXNYBTSPqlOFfFwpEx7pBuJr2TpYmBvxC6KyM4cy6ooi4AYBVCMAXShNdECTucaF/RWWvARB9G6VueC3+qBQNnKN7iAAChaLKMx3SASfCCeVXIwjfHTQiEfgB4QJ2k9QiDT5hHs9VNv+5BR3Ac4pUHeap8nTywhbZQEXE4BUFq2jxJgAQRvqi3sCAmkJooGGRqEuDsBLICgIacILLB5KBtcKB6vcgs+LlE01wgtWCgJzjjKCSyEVoSbRpIh5qG1YO1QlAGVRc5tUeVdoX5pBd3yhdjhWCqOUURIHCAvPmhLihu0DA7nKhNpdkIgUVCFRcUdhAQggyiArhUAjAQVlSlZVWhFKlCUJKK7AmEcHdFtv3bqvpSmoYwNc7fRrAr0WbUktmBH7qneOkcA7hZ1yatFDHLE7e4B5wLbfmqmgfo2Pc9ttJwfn/VBK0xQscx7mnJwa4U7180FSOLhQ+I2oEshdNG9wHLuED/uW00Wb6YSzqJI3uYw0L6LRABJZcAfdajUatLNHDpS5wAk2nFdemVzZ9S6WdziCLrF30TtW4tYQAB7eyxNybPKq03kISjHCF3VEVYVE2qUQRRRRaXEV0VSsIuKpUiKFBEbB4kIRt5QU4IKRuKBAQrzTY9uLP5JNIS4g4WTHSEMbgMgVn4Vm1DQ2bwm235UnaF5e9wdRGwlVqQA7gIyDTTdxqQ83tF9fRdN8x1TA5kIIoAm1w3OK7HZ8dQtO95vNE+iEjLqI2uaNhF35Ukwylr4xZBa4Hn1Xbn0kTIg4A3urouPExshIIraNwLeUSu5HGNRpmmVoBeCGEjdZ4RaRj2Ok03euBdQaOmLXO0OrlZMIiQ5sbm7Q6zzldftGbuvskscbGPc1xJaK6BGawdo6g6dxjcCXgCs85WSR7ZY/GNrr65wuhqY2aqHvZAN+0C6/vzXn3yP3fEePNZWGwudFI2ySQfEL4C6cM4eJK6gLBGwPG48lMDe7PhJ+qNQWseCYw08XayGQg/D+aZqB4bs2srycZKsWtO4ObVBKdccjSMWeiW17gOUQJdZPThVGh8x2jF/NRjTM3w8pcXjdTuEx5MI8GEA6iForYQflSzADgnK1vJKzFotaRW09EbGXyh3EeSbG7PAQTulccBZ8R/JaG0RkD6LMZXKVEbGQ7PCj2gOFZtD3rimRHddgGuFAL4XbbpKbY4K2h27BApJkja3hAvvCT1+qcyWuSaSHiuEvebq0G8uiePCQSPRKLmh1FIY8tdjqmOdeaCC5HbeAhDmtoB+fZW92OAmANcz4W35gZVgfASYzaWA5spNYs9UETnMftDiRY5K39yx0dm7IBVRjcQ+QULW8ttvhiBz6LlzgxSHa4/VNg1soB4PvaB84jYw0Qf8AxXOe4F+GrRI8uBtZncrKtWjlEcrSRjP8EUsokmBcPDt65WIOIcKKZZJ5QaNzYpC5oBHTpaozse8Od4XeXKGrLfdDM0NfgIOkzXtMXduJGAAbJSGt+8JEhIcSeFzi91jK0RPdQNn6oh4i2Ot56IBEXSWGij1T95cMgFJc4g4JHsgCUGLw7dyyjD7rPkmyWX2XOPuVRO0g0EGiMkgOdEMCuUUlPGIwhjcXx5odMLQ2Npb15QZYozuFRgn5KEmKa3srJ6oC5zJPC48+aZXeG3ZVg0O1DXRAdKCwu2nLTjjhOdgUOEhzegwPRUW0dQnsdTSauspDm7WYJVRONHJQOfIZMVXzS+5rxB2fKkxvsFbnV0CBZa52XDPFHKYZIu72mJt+yXvJCW45QWDTrDQPZFvcfxH6pdq7QHRdy4qtu3ANqg4qFxtMMHx0QlzvKh52rs0hJvCYYhP+5Rjw05CqlKCLRF4dIXcAprS2uUisohhGaeGbnUlyRUUUbyHhXI4k8BCFiNw6KnAqnyuAwltlcQAUVd5RVubQNeqIAEXQ+iF7qaaACCNtn4yUfeg8ttJBJ5JRhoQEXNJ4r0V96G9FTvCwYCUPEcoNA1F42Y90Jks/D+aUccKxlAwzMrICF0zS2g0e6EtCIMbt4QKoc7qUz52ERAHRDyaRU54RtBVVSuyEBHhL6q7JKPaKQVY2oTdYRtA3UqcKQLAdeUZBIomgoBadCwPdRGEC2acuyH38lobEW9FpbG1jBQSnEkoFu2tHNH2SJCXnDimvFoWgeQWRN5awDbwPNLMgJ4ROySEBYPMoBkILeKyhAsUEzaPf3RAAdB9EAMY7yTQCDkIHSFvACIOJAKCS24ClHEd0BdG1RcVRzygGr/Eq2OPUouOiIFAruiTlMprRyPohc4glL3EoCzuwExt0qaLVk1wgpwKWSByVZeUDkBfFwVC0hXGEygUCgEYpWQAhRrEojlWhcSrs7UMWTfCAWDlAXkHBVgk8lAbjYwqLlSC0F2r3DqgUpCCsHhEGk9EICheRwjQVQCKlKQUaVIiFXCCqd5IiCFVq3HCCClZIpBahKIhcqpx4V0pwixSoq0J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056" name="AutoShape 8" descr="data:image/jpeg;base64,/9j/4AAQSkZJRgABAQEASABIAAD/2wBDAAgGBgcGBQgHBwcJCQgKDBQNDAsLDBkSEw8UHRofHh0aHBwgJC4nICIsIxwcKDcpLDAxNDQ0Hyc5PTgyPC4zNDL/2wBDAQkJCQwLDBgNDRgyIRwhMjIyMjIyMjIyMjIyMjIyMjIyMjIyMjIyMjIyMjIyMjIyMjIyMjIyMjIyMjIyMjIyMjL/wAARCAMeBS8DASIAAhEBAxEB/8QAGwAAAgMBAQEAAAAAAAAAAAAAAgMAAQQFBgf/xABGEAABBAEDAQYDBQYGAgIBAQkBAAIDESEEEjFBBRMiUWFxMoGRFCNCocEGUrHR4fAVJDNicvGCkkOiFlMHFzRzJVSDk7L/xAAYAQEBAQEBAAAAAAAAAAAAAAAAAQIDBP/EAB8RAQEBAQADAQEBAQEAAAAAAAABEQISITFBAxNRYf/aAAwDAQACEQMRAD8A+EF1qNCP7sdfyQWD8COYuCr3gIDuGDyoBZygveXYRtaOqtrYwLJ/JFbOhRmhO0eX0QlwCtxb1KU4gnCLyhkUsuFDkoQw3kJjS1vujS2wk5KtxbHg19ELpXdEB8Z8RQE6QEYSzZKsAX6IwBWEA1WUbQCq2OOKT44wKtGaXsCbEyrKMtYEsFzSfLoiKe4B6W927Cjg4uJVdUA0orJVFFWfCLRMkxRQc8qYHC0LJNoSVaiCkROB7KhSh5UoJrSVR5pPaA1ucZSCCXE9FBArCqkQQUrCE3ZUBWgxoB5TWMBaSK+iS0HPstOnaXROrOEGfce8IF8+agcbNoQHfaSK6lG4bSdwpBDI2qUZz4VGRtc4c0tBbHHtrrzhGaAxkkWtkcTO7F19EDAJPhyVJXiJtE1hETUfd0sVbs2rdO+Xk2hpw9kF2OB0VWpgdclTaeeiINosJrGUMoIxa0OG1BmJIk+ac6TwNr1VExnrn2VAto/kgEPJPX6q3BxQ1RwEW4oKJQkqqcrARAlWEVKUgpSkWFEA0rCtRBFFFEFkKAK+VYCrK6V7gFLwqDHnp+aM1NxKNh800Rsawl2KBS9zC22nCsPY3PFJZNglDe7jKJjHOOBgYKC4n1do3kHIRGNgFhLokE9ALKIherYSSgwRuHC06SPvXUwWVVpjId8ZJdWfJGzR4+K/ktQ0pbGd25p8gQlCRrMbz80YpUbNj+AU8AE/CEDZYwckfRU6dteGr9kQ17SW0AkDTPIzhD9olvAbSh1UvFAIqGKNmTV/8VBIxuABSH4+SVfd0LCIMyt/dCEvH7oQgeiY1l9FURg34GAikjMYsOV7dnGCq378PKAWMc9pcXHCE2mgV8Pw9VCAgUAipFSvaSLAwgWQhpFuF1avaatAICsBXVZVgXwjQSMqqRcurqrLCOQgClKRhpPAUDCTQGUAUpSf9ml/c/MITC9potz7oFUoeEzun+SGrdtPKBRKEkp5jzVKGEjNLLJCiaQ0cqBrTwgUOVCEwhox1QEhVYEhQDCLaT0U2kDIRQ0pSIZ4UpQDSGlZe0clSweFBYGFRCsVSlhGoAhVVI1RIRdCpSisUgqlCrwqNIqlFFEEUUUQRRS1FFiKrVqqKCcqwFAoSKRQuVWoTagpWrqwUdoAEQpZED9uVRkBULbCAtpICGVLHCEEhFTfNUXtB/6VFgHCnsqs9UEpSlLUtBQwj7yggAUIFILdJuKsNBCENAULiOEFOjVxHm0Be5QuA4KAZD4/mr5aFCLFoQ7JCC6RA4Qbr4V3SyoxwijH8EppdSYwlvPkgvvGxPdu6qzT8hLcGvcS4+ysHbxwgBzXDhLpaLJ6BLLa5QAETXUqsXSINxZVgMEEJbo7VF1HlWJPVVoJCAhHaugUGUHcFbaBRta1oQ221l0Rxt5RYpKcM2OEO7oiG7wClvfZwqq0xrAgWxpeU4sDWfVC4EcKgHHlAok2mNFtR0AEBPQIoSxVtRhriUxsTj0QC2KwDaOg0IzFI0XWPZKcaNFGUbICapR0tdEBArCoNtBfeE+SY1hADjVHKEU3lNkl72NrG8gUgrkIW5dXoij+7HjQSOa421BHhLpXZRBwQDWFVZVkqrWhZFBUrJwqQRVyVadC0EfNAD3YpCDhW74vkj2opRKsOVuagpBZNlUFYaj2II3xEBamP7hlc2szDtcCjkeJK9EZrQx7Q7vM+aqKMSve48EkpBLdlXmlRlIoNJx6IhkjNklDzCYHBgZd5PRIBdVn+ChcHfEeOEG+SdrIrAN11WFzzNIeiA59kbBjCAoQBd2lv8UmPNaJtrq2JIO33RDGxU1pJRPaNqW3c6/Ieis2iCjFFG99pYdSXutAXVWEKu0RdqWqtS0FqKKIIFaoK0EUUUQRRRRU1alKwjARNBG2ymmPHKW0OaU5m5yM6AEsxhXuJTdjwMNPyCAxvd0PzCGqDdvi8sq2sdqn3gCwmM0zmkOxjK60OohGhLH21+0/Ea81YsrkSw9xRabPqmQRHUSNJIFYx7J+ldHHO5ziCCcUfdOlmD3722ABWUSjkiYDtt3msmp7LdH96HCgb5/orYzvX7rHFJ2q1Z7sxh3pwPJVnXOfJtFBbdLOIoi6jdBZcEZBUY4tdRBpU05+pfMXmgKJCSGuvNI3Opw23RGVC4hGaK8KqVtFi1YCCgFdkFWArp/4Wkj0CCcqd1Zu0yOB1guFD1Wtgha3Lm3/AMkGNsRPVNERHVNfIwcJVSPPhB+iaKdDeSfRBwaCaNM8nx0PfC0BsMbbxfoU0ZmxOcLsUo6Lb1Tn6iQ+BgdRx8KFsEzuQfompSQKUfpxJ4yT5LR9nc3kJ0ejhlj3vdGDdU59FNRz2uLfCEL4yB3ljC3hzGHaASPTKssa/Jr5lNGEeJgViM1ytxjYGYr6pRYSMBNGdkBdGDaYzSF2bH1RsikMYa0G/ZG2DUs5aa/4/wBE0L2bPCpHMI5MjqnOI2H99JaQZPGOvVNWGzavfVD6hL70huQEyQsHwqbgW0QbTVKbP6Ki8EpwYDmkDmm8A2poW4GrSe8c41QWob6qj9Ep4dHkg/RQK7su8kLrZ5J7NRjr9Fbw6QYB+iDPfh3KByt+9oLSD9EbYXuGGn6IpZffCB3kU9lsd4gUubMhcOCgWGKqIemMkA5Kj3NdgcoIYQRdrOMPpaO9oVaW2Il10gAjKlI3NpxCGkAu4QJjvhKWpRFFFEWL6KlfRV1RpVKUipSkFdEJRFCUEHKtUOVaCK+ipX0QCVSsqlBVKUipSkInRQKKBGoMIXC0QV1YRSDhWOFHhQcIIqPCtUeEFKKKILtS0NqWgIZUpDdKw5BNqXdptqCMIKDhVIHDlWS0OpFgtwgSBlW7hFWULkVTXI9+EBCg5QGJNvzVib0VAhvKIPb5FBYm9Fdbgq3j1VMtADm05QuwEbmlxQmI4NIK23lUWgK6LVRBKASoFCgtABOEjcbTHYCU0W5ZdhbzVKBtlFtyjApEU1nnwiNDhUX0EsklAZLjwUTb6oGmuUzkWiBf6KBmL6qw0konODYz5oatorKbG+klrrCIcoabqNRUYA/isd7zbhaa+ihtrR0+iAWNa59HApGWNHDglE2cYVG/3igYWD94IWnYbbygo+ZVoDc8v+LKCgOFLUQRRRRBFKUUWhFWbUKvgILDSVs07G/ZHvPxB2PyWRhJNBaId2xzM5N8olIhAe0l2TdJkbSY2m8n0ViIxiktshZtGefNDVytc0jB+iGgW4blanHfGDt6FJ2ub0Q1TY8A7vyTBGD+JKN82VQcf3ijRkkYa27vKTxwjeTtySUCMpVq8DhWAqIyiNLaLM+SS4N3HH5qB1CkJBJQXhMYaGEsNKYMICc0s6/kra1jvf3QkmThUGuYbRk0AsvOCgcVN9hCSgooQESEICCIIQiCIlBSgrUQWoooggV4VKAIIrNKbVCCiVSNrQQfNU1qY2M8joqmhA2nPCYI3Sf6dj2Fq2wulNLXFH9nvd1Q0lune8XscP8AxVBr430GOPyW1wlqm38ild1NG7vJLr1Noxq2b9otjh8kDyR6K5NcA4NDboVykyS950r5oacJQGE7xYCQ6bfzn5oBEaveptCsWLBrhGJHkVePZCCAra4Aolp0cndcKHbIb22eeVC0P4/gmtj2RuxZo0qzrM4+KgwhFQrIyiZHK924x4vzCMwudIOnKpoWRSOw2J7weCAVoGgmPxRyD3YVugmbpomgMDsAk8IZe1nPoBhH/n/RGbSY+znnFuaD12cIZNNHAac4OPF8IhrJji3i8fGku+8dTnkn1yiwbYGVuux5I+8iYy2x0L/eUZpptocCS33Vt0z5n7Wt8IF9OUUO8yNtrvkMpbWPe7/Qe4+YBT2xthnDLByBVUui3vGMHd6cOJ4O4BBhZ2c5w3vm2DnaWf1RCaOB3djTF5H4w4/wWsaHVyv3Sl0bea3bufmtF6WCPY5jHvHUsysDlzF7ng5ArySdoJ+AldFwY5vABvyS44zvvaCgXA0WLhJz5ldIdyGWYtp9XFK2v202IX0ohENDqJm+NxZ87/VAEsbZAdn5ZWJunmBose702rrRdnuibffEn2/qmRtLB3hFn4aQxxvsOpL8RyRj1jKI6SYEN7t7r67CvQd8dS34NnztZ3ulgO7ZvaOu6kMch8T2MowvJ9ihYx5bwW58l3WaiGRv3kTQfUX+ix6qSLAYAPYUhjDp2vY/cbI86pPfI9zqL6b5UhiY8vALiGea3jsd2qi3QzZo4Da/VDHGke3v2tbCRZNvsmkp8Vvu/wAl0ZOytVAC17b6B1jp80l+klYLKDL3R9fojDQRkZT2tO3jqltFi0FAEDGFG/GLTMUllhJwqBc8tk4sJkrtPNGWiMA/87QF7WingWlOLbtqCDTMaA48eSNxDWfdsz6G0t8hMbRZ69UUM7Yh4m2gW5wcwh8JDv3iSiY94HhdXyWsOj1ERaGNBPWkiaAxgUparJIHkkl35JT78I3crW6F5jJpZTEe8ZZ6qaAc1oIxyqcza9rgMUuo/Qt7pjrHH7qROxjY9oq6HRNGJjA45KJsndyAHI+ioxSfhv6qu7LfE/8ANaDJNjyXAVfraQWPvF17InOsAt4T9PKz8QCDMa204UfMoDHQvfj2WyQRSPoUL/2rI6F73bWOJUoWXAGg2/moB8kZhkgFubfXlVd5qrRYgChAAtS0LiSEaSyqt3moAiAQUpSnVRBRFcKrKsqqQSypZUpSkFZUV0pSgllSypSlIRFV0rVFGotrjaa04SRyjDkVHtB6IdopGcqeiBKs8Ii1CBlAKgVkKBANBSgrUQUQFMKn9ENoDtFZ80q0VoIWtJuld1gKrVHkICNVaoBpOR+ap3CAHKKtyJoFISi4agjuioAlCDZKLcAgva7z/JSN2clX3oCWcINILa6X7qF2Fla8+qaHbmlARLScj80p5I+FVncm7Qgz7rUwiMdf9ICKQBI0jogjADsppYXKu6rqsumllr3SnYLGEZBaPFhF8DbQEmQoahYXCwMImMHUIQCBSm/aiat4A4Ub8AUEwPQoHPtxpFOD4wMnPskuO99DIUDbRBm3KAhTQUBfnBVkoCiKLnE8qslWoripWPVRRRME+apWomClaiiYIooomCKK+igTTFEHHurOKB5RgWD6C0UMJlPPCaNGkgb8TxigrftE1R8K2tLTtx5IAalr1KayTPId4HoqA8eQMIn0ZevwpstbwM8hTQp0rm4AFKnSnZkBOkjGwG/NIORSugSQ4cm0IBvkqDlWVWhFh2oeDXVEX4A9URZw5EXtLW2RQQ4KJ7rZSEISK2m0xrfMIbULdyGGeEBATZwq2UrwwXlEGy2fEEL3k8KorfajxtNIigfNRQ8BQIiwqpEFSCAIgqCsIlWoooiatRQqgjWCA6ohSAt3NTIxTUQTdp4Q4tRrsrW5oLbVZtLjge9u5rbCJpDdzeqKICi3KjYxC4kZ3FGVMcWOtMmc94FBUB3jgmzaYADJQRriM73fVLmke7wl7q9ClGSgl79zlrDBBrWn96827KJxb7ICwlw9k0R4yUxKUCP3ija3cntjAF2cBTDgmIBsbScpzYI+7N/F0SmsDXWbT9u+MuZyMeJBnjlYw291D2XQmZ3TLrJwAepVs0E0mg3SOZ/q14SfJY5BD35Y7vLxVVyppjXFPti2PYwP8tqgAALpAB5UszXd27YOqcezWyjvC4+fPn8lbUAXvLjRJZfNqiyN2Q5ye1kkTNke3aMeLlb9LveCDt+SkqYwQ6YOF7nYF8p8eijJ3W7cPULU/RyMuTc2hnlMj0g1AFkixfKtuEmExF4PdhoLRjK11FFpNzA3dvq66UnM0TNEA/c44vnzwtT4/wDFH90w7Q0brOPT181nyVng7M0zIRqdWXNOfIixx09FoGo08cRMUcT6Fs3M5Kk8UnZce22u248/X0WYyP1re8poDM/39E0Kl1OpnwWMYP8AZj9ULNOX9C5x8yiMZeMEKNa6F14KuB8XZ/hJlaRmsEIzFp2fAAT6hD9sJZ8PXyVgh7UwEz4S4RsoZult07NNqBtfI9hofBj9Fhjtvso6ajgfVMV2v8K02zc2ec+7h/JcnV6R0MgDS+iOC5AJHvFeFEwlg2mvNMCXWW01xaf9ppP0rmE93L4r/eF8KcFXK0O07jnomBGpheyUuDA2PmxSTLBE4AtJJWgmLY1rt/A4pDrdPFsFF/PWlBzdhbO5kj3saB+EpsU8+mmHczymOx8TylMYBLtzhHJEOhWpE13Wy/a4gKa59Dp/NZ9VpJXMIbELodR5rkRPdFIOF1NF23scIXMxZyB6e6vjDWRsIYKkFHlJOnOWsbwL6Lt6vs2LUU9rngjGSP5LkCOOPWSRnf3gb6V0WbBjLHhxFccpsEfeOwLrlaTLJp3uFNLT9Uenkg7wyfeb+RxSgzu0+nc6nkh3kB/RZtRpRG22g/ktmodcpcPzSTPucGkLQw9zbAaNpbxQqha6EtUs/c7+qBAklZCdjRfRG6ZxH3indnvQzChj34UzTXQYyOTTeAAmj0XI1kErJ2bW1nz9lo005imDCBXH5rTqG9+bbgjzWbFhsUe7StMhOGt6rLNpmvJcwk9EzTdpGB3cvaCOLaPL5radMJmfaIiQ85Adxn/tRccOQhmKCMxMkio8+i06nTR4Mpdf+xZGOEbvur/81dRlkiLHEV4Bwg8I4JtbpHF+X1uPNcLO6L1TQhwxe4j5pcb3seCM+6a8eKkstpWexsZPHI2pQ3/1SJI2hxIHhvHskg0ifZaOFcBCEu+EWhdA4ctVxEgdFb3EZTF0otI6ISjc60NWooVKRUogE45VWER4Q0ialhXSqkSLKpTChVKKlhWqVWhEVKKI1FKwooijDh1KG8nyVISUDxRVbaQMcoXZQRyXYCIm0JbaCrCu1KVWgp2VVIibQlBWFdqlEF2rGUKsGrQW6qSwMoioEVRaRyFZ+FVID6IQeiARe40iF9VOFLQFTVRoqrUQVXkiY7aCD1VKigIWTasuIVAqFAG9xUonorVhAsyUhtzlZZ6omNrqst0NEijyiYAzJVuoE+aQ97ji0XBySA2Byl1fKrb16q8hFxYa0c19VYAvHCEgHlS6wOEQ6wAgdIDYQFxPJQ0LtAVqlFEEUUUWhFFFEEUUUQRRRRBFFeFVjyQX0UCgyeExsJIsH8lkRgLjQ5K0wh0POLSY3bXENFOA5TQXvFuJNeiM2jkkLfGlmRpcDfIS3yFx2njyVCMvotvGMC0SCwZcfuo3NuY10opYLWHjPumh1EuPJCKGd5ADfdZ+lopXFz8lUctwgjG2UT2omNLWEnm0UbTI2yevktGk1ZHumPdTQE1sI2A8lJkbR4Q0HRQFXzilTm5FYwiyrBTIxucPdLHikawDkgWuk3RNhiike695PIrgoUrumlwuvqpqYYmw3beB+JVqXNZWyrz1tJkcXxeLOAjOqje1iCR282EIG88JgYB0QLHCIItrRyqNdERYVIbKJFWFYVBEESoorURhCqCLJ4aVVOH4Sq1q81QToYXObZCWy7uqA5XQEkbdL4AA+hncjNpUbY2HxV9UwytMZCym9tuzmlCHVkn6IydHC15JtvzKjx3cjRGQbu9uUpri3CZHIGyAkZ90BkPADiCMeSCQl4+ILTJM10fA4HVYwb4QFyENBrlYPkoRa2acyVgABKt8gPBSmsaRZ5TGRt/EQjNoAXH/AKU7qZ7htB+ieGsa4EEUD5phm2G2YCJpmm0ANGbaBXUkLZGdLpXCONzNxz4XWkxd9qG5cdtfupb9PE7VNax4jkr4rvzvClNbTppdVB9/qIWsDsb3bc17Lr62TsjQwlkUTpHk7d0T9wFi754XmnyajVN+zsLi4eO2tv04XouzeyY+0pxHI7uI2je97gSNoIBvIrnlZNYBJ3gqCCZwOLa2wtUOgeG95LE4YByCCutO3Q9ky/ZtHC3VD/8AVjlNefGfP8lmm1ch0eoLxRBbsvG3P5paOdJMWyd3GHNAwQR1WWeSSMjxgLo6HRHV6lpdLu3knDeMXSd2v2Zp3PZ3BDRQuiXefqpKOIJdU5zafbbFgD+i6nY/ZGs7W1T2RssNP4get+Q9F1NP+zcTNONU7UWwAkM21det+i1dkax3Zeplfp6ZuPU35+furRy5Oy5YNWdPIG20kEZ6X/JTu3sG9jms6ZWrU62SbtJ8zsuc5xv3JWbxEbXglvNVWVADtLPE4SyyMc0msf8ASGZrt8b2uaGE5vqFugH2qRsUhtl3S2ajs/SBrGFzWjOS7j80HAmkN/d38so4WPeAXA/MLpf4bpAfDqo3H0P9VHQNib4TuHoroyPjja2sc+aXsO3wp/d97kjb6FMEGKDvyTRlY1+04P0RMjJ5C1DTua0mzXsmxsic2izNDqmqxCEE8t+q0Mj7sefsmDSfeXnb7LW7Ts221wA8k0YKLzgH6JrW9HtO08pgLGmgB9UwtBb8QTQl2m07iCWdPMrB2t3UYaGNPTjPmuwyNhaNxH1WHW6Nk9U7jyF+aFcKNrTIboOrglW5ly0COQnT6MwPa4uLnucG/DS6PY2h0+r1jodS3YXPY1hcSKv0sX0TWa480YwLGfVKDth20fesLp9r9my9mdoPjeXTsfI8RHZt2gH53yFhaxsrq7wRm6o5TyYotO1weSJGcea7p7Pn1ULZIS0SuPLr9uK9l52JsnekQRPk8NnYCV6rRu1mn2yy72x9GOZVG/NNb5Zf8H10TmfaNXpW2eC6j/BB2h2FqnRNdDsfebZbvL0XU1mln7QiOqbqDTGlwaIwfz+S5UXbXaEW+ISmmeEDY3p8kdPxyXaLVaZxEjHAj/af5LO8neMH6L0Z7Vg1Da1OlD5Dy4y1+QCzs0mh1MgbuZCfMvv9U1hxHWVbZGsGV1tT2NLG9507JNRHWHRxkg48xa5L9LqO8Im00sLbOXsI/imhbpG95utQDu/EfZW6CIO29432tG+MPbW68pphL2CU7m88q4nmAn941dId3cDDThUJA528ton1RRveJX3K1wycuwoyB7ZBJBIwVxm0D3d4KKAOliHhd4fLamGtG8A/5hrn+W0KTNhmYRpxsceNxSC9zx4igikMbwSbCYESRSRPLXkFw5I4VArbIGT24UCfW1ilY6I9SPZMCnVuS3Jw2uFlv5oHBvQKwJpXmqRbT0QmwgqyFeXKiraTaAS1WAjpVSjSiEJCIlCUAFSkVKkZqqUUVZRYhUColQE2o0soCURQkIRFFFEaiKKXSlj+yioqcEVt8vzQvOMII0Kqyo1x80TaLjfkgGldq3eiEILLD5ICwpwceqs7T/2gz0QqKa4DyS3BAKilFUgtUTStWADygXaMKiBaJoCBwc16zytrhGfAfDhHKGllgZ90GUFXalK6CKq1alBRBFRVqigG8oxlDQRAgILQlESEJpAq3KbnBXupA59rLpinOJOVSq1LRoVilRKE2qpBZJUHCiu0SoopaiJiKKKIYiiiulRSiulKVFKK6VIIrAsqUrAIQCcKw4en0UHictUOma8clQLia2Q0Bn0RP3RGunujexsJJFk+qSXue7ooybTQGu6k0cJ29oj6cHokuaAwc4KCwSALRlRFuJTYX7Gm/NPZE1zKBN0EiRniI8sIQmFhkeb8kUzqcWhMLg0Yv5pDQS5xPkjQeUyNucoW/HXqFokG1gKBcrxsLQnadh7on/cswbuKc7VBrNoBu7ytIfG3ZEXO4o1aySSbpKxSed79M1vhwbP5pBLGmju3ILftY2wllrpKLfLoj23k8eiLeGABv5oSmR920jA3+yPUPneyMWdouvEkM23uN2mHUE+EgUOEKqOFz3+O/qmzRhsdAdAliYjoExtuFuqvRGdBBEG3YS5nU7HmmPvpSSBZyigJLgFAE0toIbA80FAKK9w9UNoCCIIQUQKJVqKKUjJrJBfA+iYZARw36JIViSjRVBF1tcKHyTmxfc7spQcHYzZ4WoNd3NY6IzS3NDo/moXWrLrbQ87QO8KIm0FXsAyga/KI2QEVCRwowtCrHVQgHhE1AEbQopa3qL228cprmisEoWNDoy43gpkUW+zaM0DQOLKfp4g+YMdxuA+qRIAwk5xlHHv2NnbVHIB9E1HX1T2aOFojoEiuPKvJL7NgbqtfHvFufZvrwSsbXGd7Q6h7Ltdnyv00HeMDTsdXi9gFnQ4RwSazb2expf3dmm7cX8vRd/svs9rezN2okljeWPEm1w+Gz9cLF2dAOytK7aS7UOeect20PY3YSNVo3sAfqC3vA4F3dnHytQadTPpNECzThkgIPjkZbv4DzWBneTSi2hzH2SDx58JE873N7pgb3dEeLmiuh2NP9j1unljFtYDv3c/CQKUq6N8bodG7VaZoaYqaduBeAf4rnMdK91Pe7j95et12sbrNoYCGOYN9jO67x6LhN0RY65HdPwlSSqTHqdXbtN3smyNpdW8/z9VZe9zRXPWk1/dbmbN+8uF7qqkcXhlcD1OFqhAY51Gsp9F+aCfC8QvJkyCSfD5Jdu24r5qAWVC/cDSuaUTZc80OVq0WmbPK1ryRfl7rs/4TBFA6TfIXAEjIrHyUHnI2wAW059kQ3PdtbkLfK4t9ksSMOAHWgjdD4bcHA35hWzTBpzaEukYzO3lXE/eM+SA3mNrS308lnoDIRSw737gePNHHATmwiqbK4jaFDHITVur3TNgYfVDLIWMBNc9FcoU+NrDi7Qtu7JNLp6CGKdluLwSRxXmr1mjbE4GyWknrlBzXO8NBxSW7weT9Vqm0Tg0yBw285OUljQ9uPPqrQUkEOojjcMyseHkeyL7MJJGys3MkjO62Gs9P4JMcfdSGRpt7hRvhMLJXAu8Hrys1nDnvi1TXfbXmo8B/LhfPn5BatL2F2ZLpXSwNMshdY3NHp5hYI5mRUXB1jmlqjbpJAJHd/fpSz7MYezew9bA9z9RCYmkEAse3nHkVkd2hqXTvh3mTSgW173Ek+fX1PRbddM+Ta2IN28+Lm8pUE0LNJ9iAk2tBomrz/wBrUVr7J7UhjD4ZZaYSBRBOM2q1ml0s82/TdXEktG3njouNLpNOJzZlzXBCfphHHKIzu7t3Nc44W8NHqezO6jMoa4mgckdSuZCWF+6RxbXkturlMbiIx4Om7nlZtPM2WQBwNeizlGluuk0tPh1k+w5DC87RXouto9ZF2i3bOyJ2B+C/4+y5Emmglc7ujJvHO6q9Fic0tk7t1XZGPRMo9JqeyNNK1wbpo2tP42saHDK5J0EETqBdx1r+Smn3sDW+Gjn8lhDiTvPHCjUTUxxBxAA58vRY3sYOB+S3z6dzWNmsbXOquv8AeFi1ADSCeq1CsjiQcImvr4uELz5dVTmnbmq9Fpg58JcLaD8kt8RZGSbWgvJjpnn+JKbMANkgP/imNMYe9ptpx7qzJ3uHJzg10h23t6XygkhNW0/VMAbWbaHKU9tIq2c8oSbQKJpCcpu1A4UoAIUbgqFwVWgOwpYQWpZUVZQlWogoKUoMFWSiAIVUiJVIsCQqHKIlDajSFCUVqqQilFdKUjUoXcIQEbgaQ5RdQBC60wA+irblBTWqfCU1pA80Egx80FXaEq2jCjggJyCzaMOHqqcRSCXhASqtCSgOkNKByslABVtPKoqhi0EJyiaUBVtQW515RMJdhLa0gdE2IbefJBT2pZCc407PXhTYXCwikK0Tht5Sw8E9VASlqw0kWgcqIShyoiAQTKE2itVaBJKAqWosuyKKKIIooogiiiiCKKKILUUUQREEKIIysqlZVIIh6okPVCCChNBQKn8IHshODSe1rmjCOtsIKgeO76ceaMlTSAsA6pcbA7KjnNcTx9UvvCzARMEfjonCdHC0i8fVJiYZHi/4LoMgaI+UC2lreo+qXI9uaKIxgu5WZ4LXO91YQN5ROIpu3m8pZNpkTfES7ilVPYWCOzz7pDpLdWaUe6nUOFVNKAHXdhaYCwA71GQigShe0DhEHLqWuBa21mOXWrIAGDlUEBOdTUJ6K63Ky3AQRvCn4kTW4VhviRKlcJwNMVFnCMtpiMEMD7yD9E4tFdEb3x/hr/2WYvcThGkcKKAojfVUgoBVSYAhAQQBEAqpEAqlQBFSgCKkZU0YVhuVYGFN1ORdOY2iCmudTKS4zuTxDuHX6LUZrMHIQNxTnw7fP6IRE5vn9EqajYvZW4VSslwQEk8rKWqRAKBMaEZU2iURaKVbdqJo3YVUP3YaS9pPsn6bSSTW6JhrjgqN075XCNsL37urQSvadjdlQRRPbK3YdxPiseXqmjysOllfqYrG5oeC5oBsi+AvVN0OmfpIN+jma07r3Bwxfun/AOGaHRSd+7UR+DO0uq6z5+iza3tqTUSx6bSAbAdtsIf8Venus9VKT2j2V2RAyCSKAbyDe2RxPTpa1b4h2T3UEb2im4Oc4WKVpkcyN8wMmQG0LvrhN7MbqpJjppGSFpe7adleEDH8FIjJI4ym9w+a0P7Rkcx0Y3kOFYaKykSacxS0TWOopSOhG0htkrUEjY9/xA/MLS2Gs4+qqMvP4SPkn1jxGvdVMCwPaKBFI9zupQ2d1MNj0T2QlwyD9Eawo1Xqic0vjAjFurojdEG2Twt+h0jT95yKB+qKz6aORkHjBu/JKhYXWZcH1wunMyUkiJjqGMNtJZpi/wD1AWu8iOizQmPc2Ud3d30Frd32pMJje15a4EEBnIVaeBsUoJz+S2vcCWho2/7rulkctscbDRgkb7grTHoXTgbJImX+86kx8Zc7x6gO+QC0R93EwER7z6FaUk9nM07KnLJZCbBjcSK/JSPVahg2RRTDFD7u08aqN7vFp6NcbyoNaGP8MFeu7+iDM+DtGa3kODeoLKP8Ek6fUk0Wke7f6Lpv7SeG/EBj4bGVmdrJH/Cw/wAf0U3AlunLBb6T9Ppn6yQiIt2AcHz/ALKX3rpMPx7rXovuSTFKGg9KB8k8guLsqSpD4DtF4JWKHQ99qnxvaAA4i3EgDldR2p1OkLg4OcHD92v0QQzs8bnac26j8RTyCG9mT6V++PV6VreQN9nPuE18M0nifqtO4cYd/RImEs0p8Zij9W2PqkzCWEAMcZW/7W9VRWp0kUrn6psRduGHNJN0P6LPpTLFPnTz7Nw/B06rqQSRO0EcbJGRvF/d7rIyUL26gMphccHIYgRqmt1BaIoJQc5INLlanSaoONNIH/E+fsvSaUBkbjK8F9CgcH1U1MfeREsYeBxnqojz0UTmtO7m1lkbIDuo7T6Lrs0kxPia+v8Aglz6V+WFjgwddppWDjujY5u41fuha172kDj2W92n048Be3d5X/VJcySI7WNdtPWlrQjaGinJD4t3wrS5pLvFf0QvjLRbb+ic0YnxSjikzTkwu3PBPsE07jijY5wtGlZDM7ZLV+ppW0Exve1KweLoOqw6qN8U4Y5pA23x6rqxRuh1rGsBMWTgY69Vn7SaZdsu0jhv8SuasI26jdFYO0buf781zdVC5kzW1gFb9EGtmDnOHj8OfdTtNrGPaW116+y1Bz5mhrG+yU8Wz5BNeDIGqnt2tA9FqCmGm/NIc3xWmg0oQqjM47XFQSXi0b47JKSW7SgYWgi0h4pM7yhSFw3BShIKhFhU8bVN3hCgEtyqLcIrV8hAqlEZCAoqrUtDaloCtUqtQKVYlK9wqlYCqhaKlhCRYTAGqForCgTSiMhAUVFFFEFO4QIzwllFgwVOqAFGEBBQiwoFYQLOFBlG5toD4UVRFIbvCK7VbayjUURhAQmA2hIQoAERUAUKIEqBQq29UAkKwFdKwEAhhRBqmVVuQEW2rBIwh3kcqw61KqFhckuweFqDgED42lQLY/HVU42j7trQgxeEgHaq4TawkvWhZQoihQZ1FFFl2RRRRBFFFEEUUUQRRRRBaiiiCKKKIysK1Q5VoIqKtUUIgVu+H5qgrcab80G98jXhrWjqgmeI2hu0XlLisSAu4U1RDpRXCMkEgG+LREAttFNDTGuF5CXRDeqLjVpnNiO5+RVCx1Ry6ppw1xA9LWMEkUSaVEDzKGGd6SfjP1QbiXGyTnqqpo6lXXkrBewnhM3gMIIzSttUlsbue4HilUVG0vJRRsIlzxal92TSKM2+0GtzmiMD0CxvdZ5RPkORaSiCNGvdU7oo0WQjeOEA8NwrzQVkeBOjjDmix0QDGbIBT/C0XQ+ihiawWAlOdePJEqGTKoyY5KX1VkIygCtQ4VAoqGz1VIqUpBWVFdKUggV3RCsBURkKpTMUibXkgrCJgRkcQ7xlcGkxukLSXE2PUIoY7eA1a3RlkefIomsjZGtJAaBSLvyOLHzSsbj7qYWozaIzXzZ+aczUNqnNSKCI7N2P4KokjtzrGAqcL21805rAWXSVW1ymJaEtNJkZrlUThWxhPCYzoxG5zXG7ppKLRva2XxgEeq0aKEvgcXA/A7r6pkegc5j3tacV1CVt6CQwyaCGLSwMZO6JhD2ANN9cr0un08uj05h1EIklLtwc4gmqquvkuN+z3Zg1LoZp3SBsfgoOFfD5fNeh1+v0TomzCc3u24afU+S52jx2rdNqu0neE904tG0usDAHC6fZvZDmR6zUNjbhoc0AAUQDwk9mxaeXtJrnSPLG07PoR6Lvv1TNPK9kAaYn0Mt/vzKxalcjsvsDV6ztD7RK3Y1pLrNO+IH1XQ7X7S0mhjGliiYNSxjW940bXWDRzXoeq09pdru0Wjg7hsUZe3Ja0g4ry915R8o108ksji6YuND8+vzViK1FuYHSOIN1Zyjjja6NrmPtozwi7J0c3aAd9paQ0XW1w5x535rXNDBFEyPTuJJdtz5FalGYyhvCjQ6U1n6pv2cRnxg/PKb4A3wAX7Laqh0+wh5djypbiWPHhO32CwxPdvpxO21pZA/USbYt1AXg0jUgHkyWxrdxOF0NG2XSM3SgllDBOFrfpdPoYbeB3nA3AHPI4CxfaZNQ7utra9AhTXzmZ9xOLBxTSptE0m/viKFVRQd33XpeVr0Bgjmcyaq23kX1CzURunEjWbZc7vLla9TDJHo4g3Th1h26SwCPVMkbpZYCdM87gCRQr9FnOo1DYWxPotojxGzn5rIwiJ12cpm8tbt/VPBaRwPog7sF3C0hLLrPKYNLK82LPzWkQs5pH3pYKaG/RBkOlfw5g98YRs05b1/JMfNK7Aa3KFvedb+qlgF7GjloPyQtfsGGp4ZfKhjAHwhTAl+pc/4rd7utAXuIoCh7oyzPwhGGiqIH0VwZ6e/G417rXBBV2fyQbQOAqLpG/CT9VQMmgrWulYQBjgV5I36v7ONjgT80HeSgbifzS3bZj4ufZA5pGqFMO1xyCFpYZIYS0gvI6krn1JGPur3dM0tml1rRDsm277zbSUWBgndRLrPuUqDWCRwY6IOvkE3+ikZ3OwBVLRo44S+w1u6v3fVShWp7O0+rG5ojhfR4jBN9MrmSaHUaXFGZvFkgfqu9Lp7mvc9osYaaCRO8se1uxrm5suFrOjzUgPeHe3Z+alxAjx36bV2JNNBqHkuAaT+6AFztXoGQ0Y3PJ9SFvmjJJDucZGGhzQCU2CR5L2t27eSD5rXG0iF4PNcFaNKQdNM1zWg02jStoy6SzqWE6hxLbBYb8ljmlc14a9xLauicWo2Vun1cju8duEjqBukE5bIQevCwlJaBHqGvc0FgINdFp1Mmn1DLpoNHG26VtYySOqzXksmogEfDnDHFrcCO52usGx5UqkbbfhF+aKJ1nJJ91bjcldFqDG0tacgJT734JpMnYWuFeSvaCy1VB+FIeE/olPCDOW2VTQb5TduUu6cpRHsB6BIcKT3Owgc3FqBbRhUb6IwENZQBaEo3YVAWigIwhTCEJGUFUpSuldKVYHKrqjpDSKr5qxzypSsBQUVYA8gqdyqBRQlpsoSCnWKQEIFZVEJm1CQixQA8lYVKWgMKE4QgqHhBe5SweUBQkooyQOilWFTkbMhGoVscSaVEVytTWjKRIEKWqRBVSIqlXCKlCEEHqrUVEoDlIFUgafNQ+JDwgIjceOFVUjiFh1quXUpVRp80whLcKVNkJ5UEfYS9w6J9ByAxV05SCmSt4IQyAO4ACIRDlBJbVoUhKJCUGZRRRZdkUUUVwRRRRMEUUUCYVFFaiYmoooomGoooooiBXapRBdq3DaAT1QqwC4gILaLWiLTl5NkUqDNoGF09KI6JdVepRLRdpwN0x7okl+4C+mQuY9tSBh5tdkuZJM+R5BAF8+Szb2u1EkoBLW0b+SM652pLu7a3GMJDd23otErzNLIQCQXE8eqzEEPpXGooeIhqZ3QbVk58lq08DWbnvqtprPVLdse81VD1TDSnRNa3cSaTAymg9KsISW3tKEu6DhBTnZwr3YFc+qotJUojlVKlbuUxoxhVFRKbJTW4RCCDZVUi5V7UFNIBCY5ttBCEMsprWk+yIWCHDaOVob8IA5AUBZHl1fVJfJbjtOLQMfuAN0kF4VW4nKYxoINoFA5R8q3ABDdIYtzgUAcNyYxtqOjroiLvAVWq6BWAgtRQBFhUVaJg3mgpSNnhBPkjNWRRDeqZGwk0hZbjvINBamSsAu0Z0pswjfYBVyTPn4DQPVJeMomcIiFtV5qw3CurKhWozVhtpjmNY6jdqo+qIZNlVF1QwhcDVlE6SyALTTE6TTPbtO41ttBnc3YWg9ReF0tJEHSGOzdbkeg000OidI9jvC7FA8UF1uzYG6nTunmAbTywF529AVV8Y5zWnT6dpdR3nYK8yvTfs7p43QsikLt097S3gbbJtcqi94gINvO2vK/NdpsP2HsvTadhaZn7vhN1TrzfoVitY6cuuj0Eb9PG1xo5Lh14/RcaUVpw93wb6xzdK4nmfXRMOabtd7gFdkaK49pZi76rl0yzxsj0vZjYnbjI62GuM2ua/VN0krGUSAcrVL2izV6lzIiSGU88cD/tcztJzdQ/7s2aI/ILPM1m0/tjtSPtBuliha5pjDg7eK8uKPosjdMzSSR6xxcQG2QPXH6qtK0aYbpvIUtbu1S7RSaZjZDudimgjp/JbnI7XZPh0TnajjvCB3fsPNcvT6Fuli37iSAayswjlENPNeK84Wx7i3TsazOaxnzVxcZJpC+UNIF+ie2AtYDfIUbG1xG8W/oupp+yNVKzcYyI6BsgjB46LWtMLdG52kfKSKDqwfZek7Kgi02ldIS828txXkEPZHZvZ0OoE+rMO6NxBHekHiuLHmh7a7XZ2pMyLSsl2NaHHc0c58ifNNXXOleNXMXmxVOFeYRCTa3/AHfkoYWNGxjDYRMgJ6JqVGuD/j/JPg+7cXH4KrHNqhpyBwmMh2+MgXx6qIz6eGNpIaX7i0gXS0s0bgC5xHyK1sdJONjY5APMtwj+yBhG8sDjxZUwY42B0m0WnP2RijuuuicyN8cthzeeia6WXcKJOOgVYZ4o2lhJu76KyAOL+a2OkLsyXfqKS3FqDKXP48NKBhd5Jxc0FUTu4BViwHdkcqiR0TBG48qjHRVCXAnhJc0jmqWws9EBZeKQZAjFp/deirZ6LKM7w51jG1JMWbBXSELnxDaMrPJE+I+IEfJBmYXMcCKv1SzFukLnnJJOFoLXOzWEt7CBaNRGOMeMUpG4sf4PjAs7uFI4y5WGuZIT0IpTFOik+1Sd08U+wPDxlVru90DKdscx2MWTj/tLa2QTiRoPIPHku01ve6fvHgktA98qeMHmQ9sp3usA+St0DD4ml2PNdKWCKectdtGSPE6lg1cA0bmmMtz+6b/vhJ6CPsLy4ytc2ndCfJDHI2LUbJbLSSPBzhaIyHQulJG6ro849EDDJLHIdrqbWdqujP2p2XpfsrtdG6awAacR1Pt6rz7W7uF7HT6aLUaGXvSzD6ouo9FxDoIHfBs/9yoY5jQ6P7w1tGfVGwRam5DvF+yQyQ6ectde0YwETvHKZGcGsdV0kTCdUxkXw7uTyhjJLLK2mnM8QKwShzZSR8KIKdoLRzysYePhza23uasjmbXXSuroC0pbmlOOULhhNNIA8SB0ebTHYNoTlDSSFCLaEwttUW4VxYTVIQMprggAoqYpLwqYEx4QDCiKdyUFJtKi1Au1LREICFKavcFSohWjWpYUBCoqggs5Q7SiUUNLo30VhQ8qI1BWEDsq1RRQ0h6oihpBYVhUAr4RUISzhMQOCLgnPDuLRMCSExrqQMeapLJtRzrpASgogkqrCtQBBFFCFQQXaE5VlUgNp28qPbWUJOUyT4UAtIDT6oW4dasC2pbrBUVoPj4SXNpU1xCqyUwMju0yfDWpGQia/cDfRAIJvom0DzfySrFqOJVEdE5oyQlHCYXk+f0Ve4QY1FFFl2RRRRaEUUVoKUCtREqKKKIiKKKIIop1V0silFByp1QROjaAQUsBatP/AKjWloN8Wg0N0++MHPHkten02+2k0OeEELw2dhI8DRRHThatB8Ti92KrOfJGazyta3vGMIvb09lmiLmwzx0SS2vyKaWuG5l+Mir6qob0rX98NzncEojNA1gBB+IVeUh7A7UGvMonyASvcMbiSjZTRvI9VpVSvcBsJoE0hEbY27iRlDI8PN9OiAusUTaCnBpN7gpgKseQUAtFgg8I3DcAB5pVUVqiLQMgcIlAGbG2llxeaRzSWaHCWxpJxhEEAjAS5LY4C+RaeWmJluF5pEV8NHzwjDwG/wBVbYXPj7w/CeELWht7soFlrpjQv5C1RZswVe/a/wAJrPRWXbuc+6FoA4H/ALRXt+aGh5BWDzYvyRNTLkQivz+ijAQbrCbuxgIaqMUhkcrFv+HChcGii0EqoWEQCg6nz4CNrgRRYB6oBpGI02GozucwPF3RViNxfsODVomliNHsDWOvyW5kUem1L5HuD2EUGluLws2okEusaWsDY2uFgcEYRG2LRM/wx0ub2sP1XLAuK/8AculrNc12lbFDbBQBDTQNUue40ygOqMakgUbwrcafnKjmlxG3A9EUTTlNLLbaoANaLAulRd6laiVQO1G3LUOCmMdsOWinYHuqwfpoGO8TvRbA6EAkFtt6blnprdH8dPc11Y6rTodH9ta2JtB+0W6sk1/RSrG6CWZ8IiEbjG7OAtGpd3EI08PhJdv8zxS6408Og7OijdtMndtO7ZR6BZh2LJNqO8E5dTduW+vus61GFkOpEuo1TmSACIujtmN4qqPXjha+z5tS/RHWa4OBb/pb27OpBrz6Ls9o9oaeCf8AwwaZhdC4Oc7iwRfFf7vNc+eUauURsaBEzhn4Rfop1TRaGNon7/8AecXfUL0zJ43SbPDxfxLzg1MGnlijJDaYLAama3XxinROLXcW2wuf1m1zNKGaOTUveRb4XMFmsmv5LG15Mu/pYVTvMjupyOSmQtG3bQtdeOWaZJ/mC0dAt2l0LKa9rC5ow4i6ulljZT6811IDLBpHRtaXOedwG6vL+S1YsXK2GegHNFZ+K0MDA94hb4nHDa5s+i1P0cYb3jS0G9u0N/NdPsPs+PTaka+ctLGt3BpZdEEfyWdaX2Z+z8cjw/WEteHA09paeff2WvtXtE9nxDTwM8OW3u6NIrotU07dTrJNVG8iHBDRdYGf4Lz+qa/V653iLmB7sE4yoaSXOe/vi8U7xEep9UUZGndubp3URV2VZ05adpNDypOa3FF1jmihq3kAh8cZ8RokG6CJgIKNsRIADqCe7Tbow1r/ABVzSJaFlkJ8UUZcRIQMcE0r08Rij8Y3G+SqYC4+JufVE1smni08Z7hgJ4sOtYu8fqHb3u2kcWEwRePP0pG5gwA0IaVtfd97+SYwP/ev5IhEeiYyF/QfmiBNud4jmkYhBCY2B3UJwZQ4QY3acWrbE1q0lji4Iu4BHP5IsZHN8lTYiRZu/ZbGaa3fF+S0nTgNxRz5Jo5ZhQOirK6B073nCU5hYac0FTRi2Wp3NrY5g24YEUcdjLQojLEXRuDaNBTUwunyGu+QtaHspt3XyVRzbRVX80HOdpnxwusO6ctQP0xMV0eB0XQllcTlljyJQ254oMoe6sajnRwlrevPklU9wFA/RdcaYnl1fJK1OgcIN0T8g3gVj6qq53eOjppaV1NC+SVvd7TTgOiyxhro+6e0d5xuIs5TNM9+ll7sk27DXXxSBGs0zo9U5wJbyct9SsOvif3e+y6vJvuu5qYXSxl+8k0OVk72PUROg7trXOujz6LI8+wvEZcbG4cUtOn1BETo9nxAdfJNm0hgcWuO4D0Wdot+MIGRW17oy6mvcXZCynRGIbmuJ6fCg1D3tl+I2BzadFI5zCC4nPUp+q85KwOkc5yRvcx/+zot8+le+c7TQJHCVJAWh0Tmjwjn3XWJTYjHKzpdDqsWpA7wsH95TdO3ud5JvhJf4pTIeAThRkDcJUvBT5BfGFTmDu+AfkgyDhC4YTHMIyEo3eUCnDlDVLQWjbdJPVagFQhE4YQ9EWFuGUp52i04lDQPIBRojlTamFo6AIcrKFk0qJRFptTagWchCQmPbQQKUCQqVlUixRVBWVQRatRUVWURR5UUURuIqKtRRQFRWUFHzQGFHYCEEqE2EVAqIVjhA6/NFUExrbSwQtDSK4QC5lIC1MJu0sOp2UFbVdIiQRhCgFyEclGUJHkgoqkWEJzwgq8pz/hSuSnPFNQCDtakudZRk4CFzMWiqCjTSjRXKoBAeCoG0DSoI2/kgVw5W54TXAOFAAFLEZb8Qv3QQFh8vqrO30+qprQRwEL2m0GNRRRZdkUUUWhFapWgiiisC0SqUR92fMISKNKIpRXSlIIAipWGGgVDhQAq6oqtURlBYW3TyR/aIAawDePRZGtJTGRhu52bCDqtDXxyBvxF5qllk1UkMdMdRJ9UzsoF+sYcbQSD58JUmnc7Wd1Yvu935oldAx1qWOPG4WkdpvZ9pja2qJo0PZNkl7xtAcZyudqHgzi+QUZKnb4wB5lHI4DTUOaCAuAcb80l9ud0pVV//EPO0CaI3EcikJabpAtNYLpCWkC0cZFKqjhSIuICF0jScAqHhEq9u7KhtnCFpJNClpa0NFuv5IyCFnfHc/phaXOZJ4TXnws730fB+apr2gdbQPk1LQwQtrB8kl24qjsJaW7t24XfCY8HaAKQXBpt5sg/VKe3bI5vkSFoa50Ee40RQ4Wcne4u8zaJQ0pVEWj4UtpNZtGTdzNnT6INwtL206imx6d0xAaQCfNBGuDeKVGnG0cDA4Em/ko3a6TF16qokemfNljSQzJogJv2Z7/CxmR5EBOi1BZNFp4gN0rgwl/GTj+K9B3Y7Oga6Ylz3gVsyMc8+6DzRY6BtPH1yuj2TpTqS6SdtVbRVeiDUNdLqTI6u7NkVzXRBqO0jJAI42i91+IenuiB1RaY2hr3EhwJWQvpzrA9EIaAHVdkYVh3hijf8V0K91EHGA6y5CaJyo9hY4DGbRACU7WWDzlVlI2GQgkJ+1rWpgLYWFpsmqwskjjvvFJGhFxJI8lShIDbyja249/RakSqAToR3ksMRAveL+qGPxDC6fYemOo7Wkc41tj3Y9C1VkOp0e2eAW4M3ZFjjC9R+zcWjdqixoaXUOW+h9Fxe0NM+TWuaC3aCPfgL237N9jx6DTt1Ie8ukjY6rFcH09VmkZe0ZtO7U9wdthtAbfIlb+z3w6bc6eqOBubfklw6AydqyaqRw2NleKac1n+az6jWs14DY2uaBnxCv75XKtOPqJJGvdqp2gzzfdknOax/BdDQwti0keolGZLu88Ehc/suZ/aPazI5g1uWkbMZsDr0yvQarTlupm0zyNra2kc8WbTvqYza8tqfvNXNIXuAa9wbR6WgMu78ZPuux2h2Rt0smp3+BtAi88+3quJBpxsLwTV0s8e2aJmXDAT421J6WEMTm7bF1RTi2oWSdH3XyXp+B0YDtQ3yyu7pQ2LtTRyyMadK2Lx7hYuj069FwdO7ZK3d+LivZeg7Ohn18fdMMbYiaO6w6wL/ksdVT+yoYjq3Satzu52FoByN1jpnpadqHOklDdM53cOcB4Ttx1wkS6IauQMDiIwL5zf8l0pdJ3OnPcG4yC1u85+dLlvtWeeRuk0Yja82Wu55/vK5jnyRs7xuSc2Sj1GleastseSZBuaza6sADC3qajGSTNY5wokdCtkWnaLu0yDOnc93Q1j5IGjvct/NU09rI9wHr5KwwNmoE1ZSWBhO3xbvyTo2bHZ5Q+il32A0YpOhYCSHNAKdHZYKr5rVpYHPtzyL4wiZWR2jcHWAa9woWAUCMrpSh5NDbVoDCPiccjyU0Y2R0chbIREALA+ind7kJjo5KodJ3V+ED6JPhvp9FYivgoxDXJU1FNa09B9FZjbwLTGxg1ymDT2cFS1Yzdw7kX9UyMEN2us5vK1Mi3ODAc+qLU9nT6dw3OjNjoT/JTVZS5kRqh9EYjhmaTQv2SzHu5/JOhgPxAih5poB+ljDPh/gk7GNHA+i2vNNorM5thRMKbDFIwXdlT7HG0WBf0StrWvo3YRh5HFKhMsYaD4G/RUxra+Fv0Wh0p2Gxj0Qhu9thWLGeTaOtLG2Z7dQ4ONxEVnK0yxhxAykuZsuN3A8lprSNRGHSiSIeuMJkbGyUXDxgY/VBex1Dj1RuG5hLPi9eED2wv63s91ztc1kdGAU6ugrzTRrXH7jaN3F1jCY6NobtzvPHksjkh7pQRJl3VZ9myTHmt8sDmSusi/RZn+E2fyQZ5dO2TNZQvh7pvFZTWu+9BHwrTqIi+EOBFbqRXA3ASWQEmRjtRI8RtBPGMdE4lsjHOF4BOUWl1Hg2RDxDndx6LpErH9hfp43PmBAxyQUkxRSQyFvxbvJdo6hs7DBOCCcAs9OeVkOjjhLi0uNncLKMuNPE5gFD80DLc2iu/LAHACyufPpXRYsc0mqyGFpj4zRWCWPacDqtzyYyQax5JIc2Z20WD6pox2eEusrTK0Mk2ZtIPKsqKcMJTsBNclPNhVqFF2VCcIS03eFCbFIogLCpwRNKjhayhRQkppAAyh2WgU42Eo4TjzSS8JRQyrpC00jUWAIUARFUEVVISEZQlEAooeVVo3Fq6VNOUV4UUDgphWSgtBCFQCMK6wgWcKqtW7lUCEa1exODfClt8XCO8UgGqJSHgg2nDLipJW3qgWwk8o6S2mimnCACFAOUSEoAcFAE1rdwS3YdSBYw5PkNtS5G0bUvcgE/hTwAWJZFgeim/FIoHYQ0iIVFBSth8QHmq5CuMW72QadgDNyFtP5RtBLawluY4cV81ADRSstBVv9FQdQQc1RRRR2RRRRaEVqlaCKA0VFK6qVKPfhDduVKwOqiLUUUQXuwhJUUpaFXSsFQNtUcIDDqT3Sh0TQ3msrMMohUYz1UoayZzTTCb9lr0wqUueQHbazhYGOEb9545T90krt8fFUolN1Di13hPWsIA093vPNWg8bz4umVHzUO7+SMoD3hoXaY0AYIVQtbEN7uqdE1s78eZCKySEiwLS83adqC1shYOhCXQIQXYITmuDmUAcYSY4y4p7DHCDu5tWDOKDs+SMMIcHdEBAldbfJOa4E7CqlMa+MMrr7pTpDfWlDEbvorppx1Rmh5FqqRkKqQQYIPqjc/IVbbVtiLigc9wdDXoFnGCiktopD0CJV2qAO4V5qgcpjKD235oh+liBnG/j1wi1W1kngI46G1QJMgDOU6Ls+fUTAk4Pt/NAh7do8LHfRN0zGhpsUdpXcnj7IYBtP5PXFmkjDiIfl/ZVZN0uobpX6guBtwGyvMApshllhM0jvCKIsVysTGucQXjnhXPqZyzuKpvHTogTIe93eIUDWUNqvCR3YPjKPaixQKIM3Hd+7lQNUO5rTt8solE349zuAnaGN0kriGmtv8kljC5ldSAuu1kfZsG94+J1dfL+ijLDq3te87T1H8Ek7dlHlUWua7xIXg2D0TmIjGEu2kc8JhO07FGPBkj9Af4Kq36n5ldAwMdw0fRep7Pgb2X2fLrGitS6F7Kabd5jB9guP2BpR2hqnsPRhP5j+a7/AGnPppA2LRHdI6QNLMjBHmfks6G/s5on68z9pStuYlrgDYdbbAwMdF7Nj2zaZrZwWhrQPH4aWX9l+z44Oxg9+NQ4G2Z5DnVm6SP2i140mhMcbKnk4z1BF+izaOX2z2lB97pNMSXceGiLDs9fRIha7tnRHRwxvEjZO9O8UKArpfms/Z+hdq5hM5lyucTz6Wun2ZMIu0XRdnw/f90XHxfhsDrjmlmjrwdmM7K7JMDXRnVbXMAY8uybIwfl0WjRsGm7JE+tYTL+KsH4qGMei5U/bek/x7uvtO8tew1sIvj0XbLnayOQyR3ppK2eLy59eQuXTDzPaXbGkmbNpYtwDnZBrkH39FxDAImU0tOehtdLU6Ts5munDvBL3jqHiOL/AO1lghL5DuNtryW/5+henYXNbYwMn6rbpuz5ZpZZdn3LaLSb+f8ABM0Ok7+UtZ8AbZ9ryuxLLDptFHpIR97IHMJzyTjn3XfrpY5MXZs4dJO1lsabBAPBWrSdna5zjI1pHiNW0/yXZZDNB2e2MssyMb1HSloh1ncxBxZQYNrs9eFxtAsLI5rFVt6FHIRqNa7a4d0arPssuna51h/KzR6mWGQwD/UaLvH99VgdDUvj0/gPNdCsTQC7eOOVT3GbM3xf35IomkGvwrpIh3ed4A1t0McLoQQBrDY6rJFHHvbs+fuuyyG2481qDnxaY7923jPVbI8cgowBGdvnhEIy59AJasuGRuGAAVqjfsfRsCkLNKWRh5CFu6U20LNpotRJvdTLOUILhGdwPHkiZE9sg3BPkjJZdYANrIzR2ehRFhJ4KfAxhWlsLCtakYRA45pH3JW4xAHwqu4c4rNrc41njhBFGqTW6VrHWNtehK26fQudV8ErcezYwz4vyP8ANRr/ADcuOmkbQb9FtdIXw29rr3dRS0w9msb4jn+/dN7mGQ7a9eqH+bz4j7wkBpVO0UoB8Br2K7o0EUTwfX1TzHHVBtnytDweeZBsHiif9CkzCF1eAj3Xo5IWbDcX/wBlxZ9JJI4d1F0/eQsckxMEhoD6oiz90La/s57ATJh45H9lZXNkY+mi/otSsWBZHK07ixxb6BDJopZPvNtD1tdPS20h2pbUIHiN/TjPKdrCx0JOnHgoV9fVXUx519AVRSO6ttkZXR7pjm55tIbGdmVZTHNljo8IaOwhvK2zw5SY46eFoYpGnoDuRxSH4XXuPGE58L2zFxHhspUsbmvErRhvKwF6qGRzNwaeD0WGNpshwK6rNUJGlpH5rE6NzpjtHUoORrGSd6Q0Gvb1XS1TnQacCjl3QeiHUREu214q801zvtTKeOCqseblsnYARZrISnM7gkdSuhqoDTnxj4c/QLCWulaHP56rUUg7gd/zWtrw7Sk9RQSnAFm3qgD+6aQfhVBSF7X5BqvJaNbAJYfDRN+foj1TYywFvmhDnhovi1kcPU6d0WHBYpYy1u5oyvTT6T7UzcOgK4WqYISWHzI+iDA0bvE7kJT6tPdztHVJc2ikCJAUusJ7yAEorUCnBBSa4IAMrQsBQlWhcVkU/hL3EJrRuwhfHRQKPmlPT3Dw/NJKKABHWFGhFSBZCiIhUUAlCURQlQCRlCQjIVEI3AjBRWhKtqgohVSMhXWEA0orIVIAcLQVSdSW4UrSGNoBU1wJQstwUa0grDUOYAS5LmFBUJNjiPNW87mqxSGjKe7KTwU2M71U0sHxUmHDbQPbtcrJJYEVbHDKgAL0LGHKGy16BrhaEspt0q30mXuagQHUSqa63IywWbQANDkUw0gc1EXNVOOUAhuEI8Lkd4SzlwUo0sdhRxQxjARuaoFykBLa6wjkaXKMhICDmqKKI7IoootCK1StBFFFFKlRWOVSg5UQSiiiCuqsIeqILQtUrKpBERogWhUfkNAUotzulCltjbshsD8VIdPpt0QcSoX/AIPmozVRt8BJ8iibpmyNLqz5oLuOls0cBOnc6xx/NEZ5GF0bWDkCsI2O+zx+R5tXI/ujaVLKHs4RWYnfIXHNoXA7hXCsO4CInIQPYQ1l0LoJDySSiefu0Iy0eysFNscY9k1sZu0LBS0bqafZVKJoHdkHmlnYKlzxaISZKEm3IzTCWh4Z+9nKEucH921jSa3ZGU+DSb9M/UE5a6qv2/mt/Zun/wAu7UE53llD2BQY3Qv01tkYBWLNFZy5xd4ceye/WSdoNyGt/FgVxhJoxnogva4jLQfdEImjJv2QO1JaOAqZ4wSeptEq5NjjTKGegpQCgPMcq4WhjrN8JsbwdSI8/eODf0QObAe6a5t7ngEG+PZdTQvaYPEdrmHaSOcBdePs1ml7KdqXOcdjGUAfPHkvN62VrpXsYDTs+L3RGOSZzXUXE4vOUx8YiZvI+qLT6IyNL3OHNYKU5/evMfCrKu8LgCDXshJJNkm0RZsO1AUEAG66F+allWFdIsQWjaQASenmhARxx95IwX1ARK06LTvdJ3pbbBmrFZ9EOq1B1Lg0uO0C6F1a7Wp1cej7KEYDiSxo48qXnZG7o7Hn1RkZz6qiLUCIBakRQAaxzuCOqexrS1pAyRyl7QWOaeq1aRjZJo4s8V+SdUe0/Yrs6CHQzTyRN3mVzNxAJqmmkPZegiPab9WWB7HMpjXAFoIIyB0OE2DUfZuxyxou9Ref+K3Ng2doR6SI4ZI0271r+a56OgIptPp59SHPZGWFzQ13hFA3QHC8NrdZLqdeHOnkka178OcSBfuvW/tRrpNHoo9KWtI2SAmvMD+a812JoW6ydztxHBOfMFZtHb7OH2Fun1BA2lgf4sjIrgLn9l6t+n7Mdr6aJTMYd5Gdu0Gr5XWP3mjk0/7h7sH2pZdO+M32f4q/1r/+qzoy9m9mRz9pHWOc924WCSOQR8+i9noywxR6cOOLx+ay9mMjgGnh8R8YF+5XYOsg0HajCWyGr6D93+qJjwXa7Gu7WlY0UQ5wsc8lN0WlDnltHi+R6Lo9rOi1naUuoZvFudh1eZP6roaPSMZEXkuu65Wp6MMGlg7M07iGgPc0sG4A856JfZ8DtRqLfBG+3N2kgEj28lengd2hMCSG7fGKxxheq0UQ0fZ8cpJJaHOx6Ela+jldoNGngax9gnDfMVXC5z3adsex0jrcA4iv6IO1e0h2hrWt2loY9/Sufn6LAyC5S4nAJU8UduKTSxxm35vkt/ouUxsZnc/c4uI5PVXJt9U9jmBmN1p4BYB35HVaQzigriaHN3Lf2fD30+0mh/QrWIvQ6czOa0MGeoq+F2dRE3SMAN2T1ytsULNJot1uLsH0zS57YndoGyQ2vLH98qUY47fK0HO4gWujDHFE7xEk+uVGwCPw2UA0pdJyOSppjSXtJoHHkjc3a+o42bau66q4NGBWT9V3tHp2iEtJPxX+SzWpyxabQ6eQAuc7d5Y/kjn0WwHYy20bulvGgjad251+/wDRNA2t7scHCy6Th5xoayStjR8lshg7yiG8+S2P0AMt7up6rSyHuWAXdLWk4AzSRhtOYLvyCoaSPd8P8ForebKIMHqsWukmKZCxjcBWq20Vaa0llUGgGwACrUTTEOecqiLHl7K0EpqIlNLE2AC3OcR6lUI43Za0fILFq5XdyQAOB/FF2aXbHXXJ4+SaxgtVG2UPbWQLsc8Lz8xfFr2xNaHDcAd3yXqHx/dOF5orFC2OFz5H7iRRx6LUrNhj9M12gA7tu4tbgAeixvgNBm2hXAXQ0+oGqkc5oIDPP1StWHNl3CuFdMcjVabY4Bra9qV6rQ7NEHNZTr5Feq0zsfI8Hw8LqStDoHNPkeFZWLHjXRExFpHio56rNHEY3ODrN8WbXW7QZ3U5rj19gsLvFla1gkNt+RY9Vl1ooADA8gtT/DlZZ/Ey1BmgaNxFDol6hrmOsWMngpsDtjifZXNIHlBjouNnnzWfSThjiHUcdQtMr6BAWePTY3X6KrAaprXRPLWgY6Cui5DmUMBdZh3NLfQrLMyiVqK5xas0rSbGVucEhzbNKh2893RAOeqkGSN/CbpiMg2jli7yw0/VZCJgYyXMe6jmrwubqSzUMILGB3mBlNeHaXWSB1FttqvZI1T+9y3GTyg5MrNkpb+fVZntPNn6rtDTCSI5ysD4asWkGCrFUlOY4E8/VanHu5aQyEEWtQZVCAOitwyhefD81oCUBV2qWRAa4Kb8Tc5SqTWcIM7hn0QkDyCc8JZCKDhCeUwhLPJQUqPCtRABVIyEJCgFCUdKiEbgQMoqHkq6q1BFStUgiqkQCtwoIFHlWADyFR5VtVpFMiI6n6q3DaEZkSnutYagARZsBEHg4SyFG8qxKkvojZ4OtKOFhKkOVTWhzdwtJfbSBZTY5PBXokyeJyEo2u9ULiLQhXSNDAB6IiaGEDSrccIKBs5VuaK4CAHxJ9W1FZwEx1VwFVZQlBRUa3zVhWTSlBtFJoCQHI96gvuz6qVSHvfRW11oOSooorjsiiiiCK1StTRFFFSC1Y5VBWiYtRRRED1RBD1RBNBBu41YHuhb4jXHursjhQChY5pNRC07toyfRPige14L43UfQotDGJJwXjG5q6MzgHbQ3DSQMomlv8GnsEDAwVjZKw5on2Wmc72bTgUgGnihi3ggkurlAEbC+XYBR9V0mkw6R7LFhp4+azNZ985wHRQS2+RriOAgKWMO0ZlIvaBfnlc2QBzHOaQAMUeV3IoRLpJI/wB4NpcTURuhmfFmrPT1WdqFAdKohUeeQjNbj7KRRGZ4BsCwOFYLHibtaC4+iczSyUCaaPXCe5kOjYHgtcfK6/vlBPqtzBsAFtHBtahpL6Z6+yFp5JIquFcY3/Eg2jfV4VQbC0gmwPcrTpNK+d+KrzNpLNN3j2tZdWAaFrtRCPSRAY3EAZNcIjFqI3wxljSK6gZyltlnki7uIlo3bvEEySZ8j34xuNJDZnMOAiaMuMGmEY+IckcLI573OyfyRySvc7xA0VYYC20NQNFZIPzVgMJ+Jox1KoRucaz9FqGiiEQD3gPd4s4Ne1qxNLbCZCDsLfIOxuPkPM+i9V2J2RENDHq9VGGFx3Na9xa5u0nkfRcvsTSu1/aDGzBzYdNWosjDtpGLxXJyu/rNY1320DbHBFHcALrB8Nmj1ysWmsf7Sdp6d2mh00TwRkPoggURV5wvMRxunuKKNxkeSWmsVypqvvHAF4PekkenVd/sbRxxsi1Mg+AVmxfh/qrBr/aCOPSbGsLW3R5vz815Ntd5gEHzK6PbXaUvaM7NvAaPho9T6eqwzADDebWmVPIJrcLHqlnHQqthJJvI5wra7dikFj3RhpLtozi7CuOFrj4jSZGxzZtrWk+G8BAtoLr2tc6hfhFomEtIdwb4PK3QxR6SB7nUXbCMmlz3v3PLxw7oiUTiXyAyHc2zhRmH3+GuPVU3KKlrGV1X4gfQFGwOcMNd9EIivUBoOLHRbJPuWANGTaovQwd/q2ROABN5dgDBXR7G7Oc7t0Es8DJHtvOcHI9Fh0onbK121+52W+H0XsezoodL3ErqEjmB7rNZIys0a2fZoez/ALRIwuaZdmxp8V1d1fCDRdoRaVzpn7myFhbRq2noSPLC5R7Qa9/clze6rd8Q+Ljn2W7sLRt7T+1T6492w6Z7m78DcCAM49VnAHbGpfrooi92/vw5rHAChwM0tmj0rdPpdPFpmXMY2h5ZbrIH/a5+s7sP0mj0xD+7cQS07viIPC9z+z/ZWnZ3Ms5BOxpINtyWn1WKOBcen7QgZMQxzo9zg41ZormtibDqN7hby2rHla1/tUN/7SsGnNNZGWjb4uHOXPd9rdq+7dHIB3e7LPX2VnMo9P2dPv1mA54aN25osHI4SO2ZTJq5yHAOO3aw/FwLwr00jdBG0REPcMEg9Lv1VOhj1faDdZI4AC7HyrlXIOdpNLL34nkbUbSQWEEOOOR6ZW6fUB84ELvDts9c2nyyxbHBu0PaaaN1kjzWXQadkOidJqj98ZNoDvCdtDp7pg9Y4R6VjC1pjLXCyfxdaF9U6XVg6F737tkjHBooWOhtZtk+u+zsmY9o70E231pF2sGaaPuARTWu6+YtPiV5/WaJsMDtQCzx+IAOJOT/AFQseWQNazBcAVHyu1De6J8Ix/f0VtbVD90UtSoZDvAO837LQwWc8JbU9jbbQ5IwtM6dDEZHFrGEgVkDC7nZXdNlLCKeKGT6FYezY3RwkuaST1IrzXY7P0MZe6YuAODn1v1WbWsaJIybkJBjbggcpG/fmBrmDruCp88nfOhjBLLPGVdmLBH1WKuIx7XPF3YytsUW7IH1SGwMw4crbCCMUVkxo0+ic4h/hr3K6jQBwKCz6ZxDAKWkcKO3MQtaeitvhFBRRZ1sIvdas5OVFE1Vmj0VUFFERKCiiigiiiiCKnDc0hWoilNhF+KiEZYB8GESiJYzyB7DLIctLCAB7Lkbi6eUva4tNVj0XdfTmub6LIzSMc5x9lXO6x6WTb3sUQc1z6qx5LoU98IafioC6QQ6Nscxf5FarDeiunO/oK2togk30WTWPfsJDH++3HC6AId0StSGmEsr81Y6XiY89K0SNJcRddTSxEAWKXWn0mCQTx5LmyM27vdaebqZWSVoc0gDKyyR7YyCtxCzanDVWbXOc0VQGUEbNriXLQG7lT46GFrCVllhHed5gtHQHKTI122gKz1Wg7g7PCCR4oUPzUvpquWGmNpB5qsJbo3OZdjgp8hJccICfCQrKscyRpDiPVKILXX/AAWiUeM+5SX8rStmmY2iSEiZzmSW3zHRMikIaaHVIklokn+KyhOqIla1zzkA2DhIldC/SkRYeAOSmlon7w3isdei5ZL2SPbmrrhBcEjopCXWQHHgJRhkDzI6tqNhyfUpjpQ9pYKv3Vg507WOk4WNzTuPla3aiF7Xbqd9FlI6lUZ3NS6ytDgEtzKCoXQ8lYaFKVhXALheFVbU0NQuamDO42hJRuFJZUourSnNIJTAUJyoFE0oHBW4IBygLcFOUKJqiqKEoj1QlG4pRWFdKM2hVcJm1A4Isomm1HeIV/FRoQuscIpb8FRptC67yiYQEU7YHcEfVZpLaaoq2zOacrSY2vjvqpisdEhBRB5TCNriENKmJkjlHQKEYRAoYEiiocqyUG6ihgtql1yoHKEhFUzxDhTdeEcdUk/iQXw4dfZaW5YMJDRbjaYZC0VSKooMEKw8noh2kIBLqNJgGLKChaO7GFKICLV4HRC0ZROICgpwCtrDWCFTsq2uICDlqKKLTsiiiiyIrVK0EVK1EECtUrHKC1FFEZoeqIIeqIIqE0rBqlEcLNzci8IzW3RDcLb5hNl3tcbHXzQ6RuyMnhFqHOOzAzaIAU8ZSJZQ2m3fVOcxxaCLGOhWeRg3UR0Qb9NI2SRwH7pWeSB7tVJt9P4KtM4NdhxBrotAmYyS3HJrkIN0Mg07tMx3Lm5+QXM7TLTrbAGRf5lJfqXunJ3nDjtycD08kRgkfUry53qXWs4ymi03ev3OqqvIvqtkzYY4yGbd1HhtLOZxEzw03pgJD5zIeVqQKIJee9cdt9cq/CD0rpjor27uSSqdtGLWhd38KPTQmXUNaepHr1RQwh1myjJ2yMbGacXAWMFEdKBseh1LWy0bcPw/35pXaeoiOoYQfDud0SmvfHM7vvGcUX+KlikmM2pcCARuNeiB4mFGhhAy3HhKcHF4qwK4C0zEbBsAab6YRE7vvnFoABGULh3Z2lE1zxp/uwN9EE9a91nO8Al5JPqbQaWTNZkhGNREx96h1EttoIJ8PRZYtsxLHGvZao9K+d/dRRiUtbdvqwPKz0RHov2dLpXjShu2QMPeG/w7hd+fIwsvb0rWdoy6NhpkIFkYBDmg8L2Wj7Ei7L7MLXtczVxMc578F5FkgFwGRx+S8brInaztzUlzQWksAI/F4Rzawjk6fSu1WrZEx1udezHSr+WF3e1Hu0eiigZYIhZu2mvFdH+C5UE/+GdqklrMPcG7xdVYxSXr9bLqNQ6VzrZ5ZrnyXTmDPDKzTuIkySLylu3HUF3Q0oQHGyAT6oq6oijua556ORwhrQXOrp0Ql9ENIBvGRwmxxFp25Ifxf6IGabRza2aobAJIGfn5rVppotI8icAuIxYvC62n08XZnZH2jIlO14JzzQ6LzQe6Y27JHmiUYmdK55cTsLTybVRR7wSPh6IxGAOMJ0T2RRPFNyMYVZtZyNpRsbaUwF0hJJq04Po4pajOmsH4hymwwTamZpaCQHDqktBYQLJ911OzdZ9nj1JMURIaCC5t1yjTudnaCpoJJmN2xt6gHkUsvbesMOvbEwkDZijXUouyO0ZtZro920RsvcG2AbBqxeeFy9XO6ftbUMcGuAle1pPIAJwFkZWMmOn2hzt267vpS9z2K9mq0c2jB7uSLTvkdQvF/wBV5OUR6NgLDvJNeMX/AHwvUaGXTdm9kTTSPLZ5YJIi4gkm7rIHoFBzdMwaftzUO3b2h8RGK4C96zUfY+zhqZXEMcxrhnz/AO15n9mNLptdN3slvL3sFkXeSOoXoteGakv7P4iY4sG3BABx6dFijkt0T+0tY7XRG2Bzh+vX3Wn9pNRp9HqIyyNocWD4RWLPp6Ldpw2o4NK1ojjHdv2jaS4DJPmeMrzWunfr+0W/aQAwRYrzs+/mtQXGJm6fv/E5rwWjxdf7C6Oha6XROiJIkfx8iVlie2YjSChHB96doo0Ob8xlbNDPG3WSSWO5iqsYyD090CtT2fO6ZjGE97twAavnra7fYvYc3a3aL4pSGhsRdTgHjkevqp2Mw6/Wu1xG6KKV8Y/dqsWD7r1Ej4/2e0f24taxz5O53Ft4IusZ6IKl1ETYZZtjWtawubQ6gLxnautdq9RvaXUf93oETtfqJtBXevog34j6rJAQ691H3TEq4Glhs9VrbCRk/iyl6UB05BFi+Ft2G7zQwqlLEZWqKJxGOeiUASV0dM2nsJHB/VNYdPQQuGhaJG+Ig856lOkZJp4txJDSOhTIC1zYugByB7otZPGZI4xRGRRCxa3CI5GtLXNAN5J4ytBaJzdAUs7IsF9U2+Oi26ZjYyS/jjOVm1qGMEfhFi78lu0zWulqh9ErU6ZgiMrLFZFYWns87mA7RdDNKNSa2BrWAcfRGSDwqa2zlR2DhR2kWogs+alrJRKIVFQSioK0EUUUQRRRRBFFVq0WIooojahW53shBALqRqqHkEYsLYTucTwjwVdAdAp8lGcxG0FJGtczpfsopuzVBWVrWDUscGmuKK5b4twd5r0MkYe3josMuiu6BHsQt65dcuBLHtJWOZm5q6+r0hjcSS+vf1XMe5pNK64dRh2bSqLhS07Bvd1GOVnkZ4/SytSsQiYAxu4Se5sdPotMoAYUgv2DKVuMErGtJ4+izOFl1Loyw72l1YWN7KBx0SNRzpGeP5lJcz7wLS695vzWd996tNDDmt8lk1IDgaWibDRWMrmyOfR8R+qIpofFvOaPqs8o8LnnztNa8loBJKOVgMPA6IOdG4EuPkSEyCOpQ48IBERMaGLOE2JxbdgcdVYG6qSMs20Lo9FwpTTne66jnF8+QKsYWbV6cGy1tZPFIOdeUTstULNpIKAk+aoFwVBWUBKoMFU4qxwqcgzuylOTyB5JTwpQq0QyqIUyoI4JPUp1+aEgeQQLRNV0PJRRQnqhKNCUbgSaUDlbhhUFGb9GCqdyhtS0IY0IXYVB3qoThGwkWh7sqnON4Qh58ygAjccLVGS1lHyWfaR5podQyUC5iC4UhCJxDiFTsNRqBOFAhySi2oKJQEWUZCoCigtrCj7sq2qyUC42kAoAacjmdxtx7YUYBtyMoDjcCT8kbmgjp9EqNtPcemE5zgRQpFKa0Dy+ikhCseHlJeSTygLbYQB2wm+qYzDVVBx4ClBMO5SSMlDRDsYWhwwoF7cJbhRTSUHug5aiiiuuyKKKUoaitQDKukNUorpSkNUoOVdKAImrUUURA9UQUDSSpwaQE0WU/S8fIpTMGyn6OCSV1NBGOSPVErazETvZJfITtwMJxY6MGMi3HFjhIljkcAGNNtwcIyW6R7pA0beOqc7Tlr9zziqwm6ZndASSvbjkXnhY9drRqC0sJ2joa9UUqw15q0LyHu6qnNazBLXE48JQ7drwdpolARNObXRdRurA0YbRuh09lhZDVvdVHIFpTiDJtHCYhhcHtAVABU1tONkcKOByQtRELSfJHFEHnJPyQRbnv2gG/ZajGGAcXStKjyIxQtTTMrUsk8nA/QrRDojKCXAAf7iQpLshY5rR4iNoIyMqIHXSmXU2AKH8gszYHDfKCMZ+qEF7A9rjbnigQt+lk+zaKXvgXl4bt2dKQIhGM82oRlLdudIXtsNJsAq5HWMEWiGwz/Z5HGr3t2fVJkJfqdxqiQqDgNm7o7lNi002s1gEYtgc0WRjKBui0g12tbC0kGzkn0P8l9C/ZrsI6Fpl7yy5u3n29PRcv9luxHaftZs0sYDBdutwGWuXtZu9iLW6Y22rJaNwWbUZ9dA7XaafXOIBljcKHShX6Lx+t0r444XAt+73ONn5r1XbE72alsLXeESNtoAJqlyO09T3cMu5rgCx1Y9FmI8LK4z6qQuxteePUrM5xk3sFYdSZI8maZwcAHOJz7pQcWsfRFl12u/KIwZTDwq2qt1GlkV0czq8UFti/wAuyMuydo49kGmia94kcQAwg5NKnvvUOc9wLNxoDyTDU1GqfqtUxlNDA3b64tNgI2k55WaN33ho43GvZbtF3fdEkHlMZtYzNukqlCzcQrIaXlzcK22HEngq4zVkbAmMjvJKA+IhNdbhTce60yc0AvDsrdo4XTN1O0gDaOfYrAwDvGMAolwAXtP2ebFp+ztaJhTtnnX7yNuKwu0sGKJIHKRG4B7t17nuLscZRa7Uum+0RxOyX+E0K5R6LSucI5JXNsCjmuizgLsHRMjc987nVkDYfbzVv1Q7S7TbG4FrA9rsYOKH6rNIXNG17geuF1+w9JNrO0tMWQS902Rr3vLTt2hwvKnweu7H0rW9lvdCTcLS7x9ck9Fnnne3TzCQN3SkEbeObK9E+WDTaKZukkY1zGEvbuBPBI5+a8nq5p9c0iWy4H7oltVnPHssYNrZn6TsSWGENMszhKC/gXXl7Lzmo75sg00+y67wFl+3VdXVa0aVkPduPfMiaCBRN8HC6fbOo0mv7PY92dQJQLJrwUegPmVuQcnStEsf2Zt75WmMk8Zwt2t0I0HYWn0G4mR+6zeMOB/VbOzdPE0xnunCSPxulN7aB/v6I+2WfbmXBT5G/jbkDjy9lnR2/wBmHsb+zpiG7wvAN+Ya1Y/2x7THaGoi0AbtaGiayKN24efqq0rW9n9glokY552ufsddOO0EHyPouPNo9Q6ATOoybtt0eKvyTRpl2xad0Yvgj6rFE2ifktFhzA5x5KGgHnHK1LErR2ey5z/fmtsnhJCToh3by48HyWg/eS7QDnqlZp+miG0m+qfEbkCVtLG7dwu7wndntNm2uPhPA9Vmo2xkyOLRWK5Thoi096XDGaB80iPcySQ7XN3VVhae9eYXMLxmqWGmsyNGjLTd4/RPnDZNOKv4+vsud4XMF9BRTtM9osOBpTGpW18v+VY2uHfzW3QTi9tHgLBFDcgutp6Wulp9PsfuxXunx14a3PvhUoRwicdxsKOoVFdKUssVSiulKVVBwrUCiCKKKIIqPKtC7lBLUHKqirAygJRRRDUUUURdUeFVqzkKtpWaVLVhwHmq2lWG/VWIK74QBvjBPCMClCNwpaVz9fGH2M8fquPqezAyBzw449fT2XpHxtcNuwk+fRLkjYYzG4c+qrn3I8S8bMJT/htdPtaDudUQKo8UfQLHIzbCCayAtRwyOe47iWpWoZuApOcCH4SmHYfGCfZUL7yotldCs7o7afZW9pbP3hI2WMdU+xK1zmggV1VixwpxTz7lZ3jNrTqzUxFH4is76DORfla00Gb4R7rmyDBXTeN7cefVc+QVY6ohcUd17pupGyFVC11+yHWSDu9tG0GDvKcSPNU1xPkhsAnobSjId9BwVhpkjnNdeFTX94CFHPIZZzg8ItILLzRzSGubqMTEJDm0Vq1jP8y75/xKzPcAaVC3cJTjlNdlKcwnyVFgq7QcKwbCAXJTkb3CuqGrUoCkJCMnbyhJtQAVRKIhDtIQUoopaiqVFWqKNShPCoKyoFEv1RQ9URVAoRAFZ4V0heboDzRtW21RYiotCp11aC3lA74VCD5qMO8UgU0eIoncIy2ieEtxRqIwWo4oo3AK3gFAndlGMqg3KOwAgG6UtU5U3KAtqWSQU92RhFHGHjpwgVG62O9kDD4/mnObRcOKSW/HgIp0jbCXI2gVoyBlrj7BIpzG24E/JAlrvFS0VW31SiN5tor3Ua7xV5KUN/EmSOwlZ5UeS8YB+aghKG0Ryh2lBzFFFEdlqKKIyg5RIRyiQRRRRWCKKKKiKKKICJDQFBRFlC4E0reC1nyQE1rnmmgn2Fr0EMcemgDqG6iMmli7MhDdz3gEZGR7I9TNuJaLq1lgckoc4vx9UvTTOkdNbcAivzS2kFm3qkCcw942utcqQgZ5nulewYFn+KTHHED4qPpdI97TueepS4o3OtzfF0pVR6Zgkducw0Ba1F2n7s/diwP3ytOpZ9h01GJtnw4oc2VzRJYP3Yz6oC72xjA6ZSiPHaj8V0V/gWkVZJRg0Mq2R+EFVJggIg4JRG+6/Na4YzqZQ7NZ4FrOyJpZeOB0WjTalmnBaedxKDdrJ2QsDYyLJvlct8pkjF/EDaXI9z32SSKrJRRMuQnoQiDiZ3gs9E5r2vPdmq45VsbsaQszmOY/f6lA2UtFgVj1WXxE/wBEWS4knlHYCqCjY17msLdxcaHuvUdndlmLRxyNcWvdZrb5E0uF2LBJq+2NNHGwPqVhcCRgbh5r6fHoIIopDNI2Luhu293fr0Wajnya2XRdmt7uMyTFjeObFXiikx/tXNpYgx+mt5ybfRHypXpi/UzaqaBnfx6d+QTQokgc+y5uuIgmdJqdKxu44BIPNrFmq9BOXaws1++hI8ACrGMc/Jcvt+RkelAfI0ucx+LArAWpkcsGlbpZHOb3FvOb9ePmvG9vaky9ozNbM9zQBQJNC2hWRK5Z2ue+iOfNW6NojJtAGhjC4n8lpY1skHP5LpGFOAaltbbkTn2jY3Fqi3OMbKaebSQ0usk/kimdkBUCdqJRRN8XzWiJ+yE/8kjTtc5/zKMn7v5qxkpjjScMtCBrKitGz4AqiwMpzQlgZTmoNGjhMrtHI69/ftJFdLXrDUWl1bSQ3vYyG31wePPleb7F0mpn7X07wD3Je3G4V8QvF+69L2zF3naej0sRoxyVJWL3bSE1p5lsEgmADi27u28rY90kEQAdeAeF0O0o9OcRyBjoCWv2s5N1+i5Tt0oIY4vrCaKaO9yYifa19ChgZ2H+zenkhIdNK50LjwQCXG6N+QXl+wOydbrC8N0wdV8vb6eq3a7Xl/fw968sLCIrJoOIxQ6HnKx17HW076b3kuoaftPhddCgMLEZa1bm7gY43EA9COAs/ZrWt7MLNXqHCV7SItwLjdng9OizOD9RJ9n07y6RpLXkGsj39ipAUUbtV2xchPdbnDjFZrK1tYZ9Z3ZP3Yj3cdbSoYpICInWJDm7Xc0ujZGDuLd3/HotaN0FN07yTtjLHDaf5quy+7n1rtNFTGuqze66BK06lkOi7KB1bxHNlvdbd2c0LGMrndjzwjtITPd3LOhAu8EdFzHoO1+yodFpWsidYkibI+r+InPX0XKk1DDptgAPjv4vRaNf2s3XOLIiS2Md3dnNHmiFxWvDHU49EAPJpvobWiFveUT5oI4jM8lvAFpwPdmlYzXS0mma5wBPRdEaKNha680uNDO5psX9V0IJ3zNu3Yx8SqFlxMlei6Ogc1koBHTz9Vz4h96b8lt0pb9pYTxYv6qDVqJQ7WBgFCwOfZNnhLGNLSTY8kvVNYZu8ZXngItPqO8ka110PM2sAmRu2iwcjyTmhrP+10KiMbMN+EfhVM0rJTiv/VNakM0oDy3++q6sYoJMOmbEBxf/ABWkCgs9V24mBPKJD1RFRtFFFEEUUUQRRRRBFFFEEVHlWqPKClY5VKxygtRRRBFFFEEUUUQRWqVoIpV4UVHAwgGWYQsOAT70uU3WvmnbYof1XTljD2278xaQdG3YSwNv0bS1Kz37cXtZgfMHf3wFytQaja1drWxkSBjuQuTq20W/Naleexhc0BwJ8kiRoWqRu4ho5IQPgIC1EcqbIKGOYxxltJsjfEQq7sOZ0v2VWOXOwSSE+pWKaMtkuzXsulqWGLPqVjedzCjRBO0LNLHguTpzVJj2f5Uu9CqM0AGy+qxauifmU9r6JCRM0uygwPALq6pDoXDxC/omS2J6CKGUOtp8lYzWXvy121wW7RPaS4Y6dVlljDp+nI6JjInQuL+hQjP2gKncR/eVhebyt+qcH3/fVc5woKtKJQkqFCqKcoOFHKDhAt4tUMIuSqKlUD8qqwjpUoAIQ0jKF2AgEhUQoSqJUA9VRKPbeVC1AlEFHClbVBRCpoz80yle2sosU4UEkZeml1qmNyfZG1HoETmDYgeaeEx7qiHsgzk2FUWD8lQNhXH+iAnHxFKOSrefGVQRqI0IiVKVEoKvKsZQKwaQW8YQt5RnIRMaggIpWyTaUt4LTSa+EiPcgCYk5b15pIj3tddH6JhLuBf1VhrvL80U7vzXwqPeHMOPzQAE9FbJWOj6ceSBQ6oWCnm/NGSNxpLoh3upRoxSoUgs7VTSVASiiiDlKKKI7LUUURlByiQjlEgiiiisEUUUVEUUUQW4l7cADb1CMNM21g5qsJYeGtcPNFG7u3tePdQdvUSM0kQibQcTu4z+S5kj3OfYJq/NO7QaZJWyY+Hb/FUAAzqowEuIjwSDRWUuO42b91qItqSaCkIFjDIaAwfJdvsvs5old3jTto4NHOFy4ZQwg0Vqm7VPdhrWC7vI/qqpfaGo+0ymMOJog9fJY/g+768equOEsd3hIVSf6u/1tBQu6Oa80xvjO2ggjeC9x8ymxuEb92fNaZG77ttfJKAt1uyPVMzPMOgsJ80PdxjPQoEPf4abj2S99Da2nOOc8qwLtWyMunaIzkj8XmgrcYRRAc458WcLt9n9kSPEcupY5jCcFrhk2maPs9uikMuocTY2juz/ADHotmq1z9e9zNrREzxtx4rA/qURr7VPZ3Z3YcEYhhM0sco3uit19Mgeq8Y+Rznx8ULsefutXaD/ALRPsOBBketgH9FmsOmhA6g3fsirDN/i4rGFcLmzsLnANo14QqmJ7p9dDWfdbItAddIYo3VQ3eI/Ly9VWXqP2M7N7st7TniDYhG5wdgi2vHTnoV1NT2jLre1dcISDAwM2BtgOtuQQfUJf7R9uRaPspv7OxRvJgksvcBkODjzf+/yWXsmTuewJHtFuMbyy+LBdys1HdhdH2fHEQxjftLQ6UbcWBfT1K5v7RxNl1en2tG12na+gKFkldrQ6MajS6CaYkXCHPDD1LRxfquD27rmNe8ta6opTALHIFpIrG/XubptTq3zOcJYXMbuJIuug6HC8fqJDLMZC4nd1RjWOl7OGmIHgBdde/8ANJjzBH8/4q4lFy2ijYSMAkBURhRvKrC2tLuE1ztraTNI3wk+qyym5SPZUT4ngnOUwEGQNAH0Sx8QHqtWliB1ANolXC3bKOiUtOppklDyWZWMivFdETMeyAI28OVQ3DuAEQsJcHJK1Qxd6TmkHoOyZG6LSv1Lg0fdODbF0bwRXBxyur2Ztn0er7QmJe+Vlxvdmi0EWOo4C8rPqC9w0VCgRn3/AO1qdqHRaPTaJoBDdzST6m/1WGnY7UbAzs5jh/qTNDi6sk4PPzQfs92V/iWtij2EtcXDwkDht9Vxnh08ZDqHdYFdf7pfROxGM7O/ZyLVt3OeGsdRyMtaP1Qav2omi7DbHDoIooHuIcSxm0kHcORWMBeI7O0uq7Q1scRZexwkNOFkAjmzkZTe1O2nyTNlexvwhvhHv6rrQ6OfsjsvS68ujcZpO6Ismsn2/dVGjUaUvhl07YWNfA00WgAguFjKx9jwt080suoFFhFk5s5GUT9U5msExA+/cARXFYXXi0TZ43EOID6Jz81KB7L0mn12vM1l7RI5tdOPIj1XX0+m0zpT3r3Aben/AEkRayDsrQvjYJHPDr8QBHQenkuNN2r3WlD5GX468I9PdTQntHXv1s+ZXObvaas1xXVXp4Jpy3utwAv4XUufCA2xmwF6bspkjOxpNQ3bisH/AJEK4Ob3Go0uqbG4uG8F5t1+f8l39PpoGNLpImOzXiaCsskhfp3TSAbm0AG8V/ZRveZNNYr4/wBEwYpJx3zmxBrQceEUibtGHEk+uUkVG0XecJ8UQeLJKjNOjaCbs0ujpnNbpnDg7ua9lkga3ftym6iPa9oacFoOUQ6I5JWuFjnSNI8/NL0sYLTnqtUcwiN1dIh0r9sexwFkEcZXQ7I0kOXyi7AOQD0K5Rl+0TBxFZC6kZaWBueAsVYfqXMZqNkZ8NLo6Ngo4WLTaVrnggnPr6LrBndrna7cw1WoVFJddJMSlR5VqjyqqlFFOqAlFFEEUUUQRRRRBFFFEEUUUQRRRRBFFFEEUUUQRRRRBFFFEE5UUUTTNc/XwAkv25o5+S4U8YINi/dej1rw2OvQrz2ofg+61K49zGLu6fZHCRODjJWhz7sJT3YXSOLmSNBvGUqNhL3Cz06rXI2iSlRj75x8yFWo52taG/FxZ5XLlOTXHku12rFcV31P8QuLsqyfNGimU4eIA+4UMn3DhiqKgcA35pO64XexVAxRNls19FeogazTuNZx/FBE8tjcRXCzunMoewgcoOZLRc+vi3Gj1S9zWHAAPsnSQFr3PsVZWQje5WM1qBa9l0L86S5pCWNaCcCiqadmEXcbmOdfOUIUWtkjrquc5mx1O8rzlaog5mqINfEUOugNtcCPL+KrTAGm7ygcTupMa6sICPHaoXncclGAa6oqyogEDKB4TLpCchSqVdK25tRzcqM6qAfxFKde45KeB4ilvHiKBRVhRyEKCAmznqiJQ9VdoB5OUTQqAyjAUEKlYVkJb3UixC1UTtCtrrQE2aRtZIPQJT3mqvCZWEl4QEK8lDjhCCoSgo5KioK0aiIQCiRIBpUByiJQWgok2mMNBLKgNIGONnK0XcdHOFlu0zdhAp5pxpNjkBZmvollu4O9lIm/xRU3G+UnIfQwE4jaUrpaAnHilfICWDatrsqUGbrkoo1V2FGmlA1wCWeeSrIQ7UHMUUUR2WooorjKBXapSkwFaigCiCKKKJoiiiiaIAKdYtaNPH3jm4xxn2SomFzqW+JndtBU1E1rt8g2mm1188rEXOLqBWiQmR2PJIaNpyjLRFI3btPKqRljCz2S/Cdv8IHUK4hW2uVGNp1nyROdlDuBTF1W54OTYUPi4UOVBhMNE5oDA4C9ozSKRhdCC2roY6qQuAlDXcO803SNvXeL4NzueOCg6EbI4IIg6g7dRN4GeSg1YOo7wQjc2MW54y3I80mSYShwvDxtB8l1Oz9M4dld1GN5la5pdxWSPnypqOXoOzdR2hqo9LBt3yXTje0ULyQPRegHZ8XYmkc6Z8T52Gz3TyTZoHBr1WCKZ3Ymoic23ONjB21Qr9Vnm1Emo1bnSPcRKS+nOvnKmh/aAnG06uRsg6Bvz9B6rT2lO3T6M6EG3xmyW5bkE/qufqnv1cgAugPNJ1U/evc8kku8z6K6zWUlpPHiPxHzQt8LZAAdxrafJQAkkomuDXZVTRRAMkbLIQWNHiYPiJ9F2ux5Pse+d9tBtmR7Hr7JfZnZrdVpzqnloY15aQW30H81q7ZMWnhYzDbcDge6a05jdPJrdSZXObLNJQc9vB6dPkuzCdTpYdNptklxOO2mWASbQdmdny6SeOMjcWGycDrfmu/qYHsij1RbTMu6dFGWZ3a0sulkhDnB7aDgWjJB6fReP1kszppmF2O9c6qXY0uvhj7Rnnn/ANIPJN2Rm/RcjWSMm1k8kdbHyOc3HQnCsTSHlpjpgId1J8lIm0yvJQBEQQMLSauw7HHuqHNDPsoG7m0OVo0kI3jdXJ5HogYz7htOzZ6LIMvJWid10s4RBNb4i7oMp2n3STeHFeazl1GvNbNONjd3oFqJQzsc19ucDjolKTSbpCM/VEAqygBKYxtWCRlRoVuaSQR0UtQcedzRyOq6vYcD5S87HEZHB9FyXWIXFvOF6vsmePQ9nOfI0WZSOPQfyU0I7Qgib2rPEwASRAPLrwRQ4+qw5dJKbFkDafI0pJO+TUTag394zb8XoP5JbDUVnmimNOx2LpXayei3cGAb+c4PFey7naD5YmM08dhgjaDjAI9fkm/sVpmO1DQ7bcrGnLf9pKZ+0DRpBq43Aby+2+25Zo86WNkmp9PG34Qc+69j+08jR+z0LC9uJsMvINOXI/ZXQx6/tGWWQN7sRFvibuzbT+q5vautk1eskgLn7WEPouJHHl81rmjFbnVvaXAfDQ4XqOw3zwhtO2RPa3dY9DS89odJqdU54jYS0VncOq9RHo536SOFlseGAOIPUfNKG9ota2CSZtOdg+E2TZXJ1jXxsEWqkZMb3Duzx09E0Nm+3N0zpHuAsOs4sX0+S6v7RdhDsd8ffzAucBXg6Z8ifJYo4+l07p9cYoY3PJAALQSOi93ooToP2eGlmc0Sy8C+KeTm/QrjdgabudUyRrQ5tc0BjcF0u0dZFJrpY7p0dUM9QFdCu15IW6VsLge8dE0jPOf6LmjUtfp+7aHNO/dkeixavUS6jXb3btkdsFuvAv8Amm2Cbbwmg2Brmsa9psGyStDIu+mbHE025waD0yhaBOWtYM2u/wBkaRkY3SbbaQctvqUSuZLon6ORjXlpLrraT0VgksIvK29pSMl1ILThrndFkjDS6zVX5Iy0aIkXucB7/JbJHRBpFguOBRWdxjrwEfIKRxkeIm6yjOnQuA8Ja610tM+PeGva4E+ax6dm53e14bBXT02mGqmaWUK9PMLFa5dPSaV7CyRrm7DmrzkLoupyCGPu4WMPQAI1zsejgTs1XmogByjUx0qKjyrVHlVFKdVFOqAlFFEEUUUQRRRRBFFFEEUUUQRRRRBFFFEEUUUQRS1FRQS1Yyg6q+iA6VO8LS4nCsHGUvVWYDX94UVzddIJHkNOK6+y487SAcg+y26gnIzdLA41e5ajh/Ssm0iTJCzSBzXX6LVKDuL+iXILC6cuMZ5yDCaXNcXtO4HC6M/+kViDd4paajLqZu9i25v1C5Uhc1x3A1fkupqWd3n1WZwZIwtxZ9Eac07QELGt2FvUghMmj2kIY20eVQqKIsfIHUQaqlh1Te7eSOpPC6xAyVhmZ3jq9SgSGb9C66skc/JcYNO4kEYFrsPdsaY7XNhiOT6FEwlrrecHFdFphJ3GzhKe3ZuIHREx1Bp8wmmJNH4y4IrYG+POU5rdzLWN1vftHlaarm6mLu5C6sY49lmeC8WMe66+qjAiJNfT0XKJ8W0K6AANBUUVGyqcMLUCyD5hWEBJtWCVKoiQlg0SiKUTkqAwQCShfnIVWoMoFuQbSnFqgaoFUhTXBBSCNNlGDSrbWUbW2FBV2lSUcI3YSScosMYABlKeKJKa04QPqijZbSXcJUgN0nRkAlC+i5AFqibRvACSMlAYVqVQURqIoorKAHWVQBF2iKpBRQlEUJQWHIvmltBVl1YQMEgAIzlNiFC1nAuitDTTUVnnskUq/wDjVzchQDwIFsByqDXbiU6JvKjxtPCAbocFBvroVZd6KueimCAudwUW1/mFQICNrhSYOcooESjspRWqpaZREFQ5VoCQnlRRSiKKKKCKKKINemYNzTXRap/BFjyCZo2g6c/8WrO8ASP5+IqITG6huPslfE4q3OBFC1QbasZQeF+fNFVuJRAbUJK0iyxLI2oigPCAgoVL8KEZKA2tL6cPwLa9vc6USNFOoG/dZ4T9mPec7s/39Vcknfuzi1Bu7G0X2/VnSEEuLPCARdkgDJ912G6hnYR13Zmo2ieNgEYkG5wJaTyMdQs2g0EWnYZ3ueRsOAR5/wBFh1k7JNaGsDsEc/JQZm/app3STW4Ekst18/NSPvHzkn8JLeVpe4tLRhb+y+yH6zVxyb2gEnr6X5LJQ9oNj0Gna+gCXVkX0Pl7LiU50Iebo+q6/busPamqZEQG7WB3FdT7+a5L6fqO9F2SFYzVMNCkyGDvpOChfmQe6bG25GhaZehgHdaWPRxWDI0OIGDdf0WHtAjtSdsUZJLW7vDjqR191oZJ9l7NOoOSyse9D9Vn7BftifqpP3jHTfkVG3stKNOWue5rd5aR8PVcjt/W6ou0mhgra8uZQJB8VetdVi7K1EjnyTuDdscTpGgc2COfRSTVfb9WNU8U7TuDwGigf7pGXL1+ldpGiGbc10t9bNjnhc4nbgGwMZXV7W7SPaU0ZLQ37OXAYq7oefouWcuJVjNW05ROeGjPVCFD/qMPkbWhbSei7PZXZ79WWkBxsnggdLXILd0gf5X+a9R+ysveauJlcOcP/qg83IbQDhG8C+qjz4UQAFn2Wpjvu69AkRs31aZIe7bXmtRKXsuUn1KsFCBt8fzRqsmNKMHIHmUtpTBkH0UqG6ZofM5jsi/5rtPeH6Tu2nHebsY6LF2fozu+IfeAHn0tdjt7RnSatkZINxg8+pWRzZCzuomisvA4Rx6bvHlgBoUPqhjgdNqZHEgeD+S6mjDtBo5eCdS0t9qsfqtNPR9hQS6SbSyM3ANZnxf7a6K+3tRFPrR3hFbAHY62Vh/Z3TTan7RETGGnb531WDth7dT2kYHWO5BhsddpKxR6rsl2l7O7BdqGENedUWXt6bQeg9F4djJtVrTI2zvoYNeQXrJ4ZO0P2SEDC1ta/fbsf/HX6rZ2Q7S6XsXS6ZnfF2pcdOSaoBzjlTcAfs83T6GGFk7Gb5nAeJu4/EfL3XU17o9HDPKKbbrZjpfp7rLHoGQ9s6fs5jnFr5mMLic+Ij+ad+18YgZD2cCSHF7A7/gWq6F/slo9P2l2i4zlznPnkr2231C2ftzLDq+1oWOldsEDTQvnc5ZuwtC/sLtTs/Wtc147rvKJv4mEenmjk0h1vaI1EhAqLZTT63+qDodjNa3Ql7QCRE82fdczWt26p+ocSDJXXGBS60QdF2PqiyiPs8nxfNeS1U/faOBhFObu445QC6cOfK3F7z0WnSW4lp91mYC9jWOrjFeS6XcOgf3TSDY3ZQdnS9nCBneFpwDyQo3UvbNOxjqAA4vyWjtLvG6NsR23G7dY9j/NZ+z3f5TVyO+Is6cYBRKw75HyyWSc+a6+n0AOlDyDZo8j0XM0wZqWagO3DI49yuvBIYdM2NuQAOUSsvd7HZJ46ldBkTHRn2Kwut56Lfp2UAUYSKRrR3Iq+OPNdDRzHSSWTz55WfxEdFTYnb7sLFa5eo00xlhDyeU5crsyXaWtI6nj2XVaGuf14WK9HC6VqsB55VqOlRUeVaiIFTqiUQRRRRBFFFEEUUUQRRRRBFFFEEUUUQRRRRBFFFEEVFWogDqiCtQGjaC6sLNrJe7gP99E/dm1ydfPuc0V0/mrIdXGOWQObv8AMLnyP3nC0yuslZiFqR5u7pEj/AW9UqV1NHunOPipZpDlbjEZpHlzCElgrK0PdhYpqc8+irUL1njbSwNYRJ1r3WyR/dtpY9xk1FYzaNMeoBLgkOLmttaJI+8dV9FlPgl2+oVFxSF24EpZ/wBT5laC1pFG7QmBu3koOTrCRNjy/VBHGWwFxHQrTqjQcz++UM0/3G2kGMbXtdfklAZroFZPJRCMNG++coGtdTKWQODJdx/dpaYpw01XVInG94Pogzvk70FtrDJFtl4XRf4BXyWaWOhvv1QIdGA26Wd3NLQ6Xw8LLJ4nErUFiMHooWAdELBRtWUqgdgpRGU0oCFANKDCtFdBAslUCocuRbcKAHcIG8pm1TagMtG1CcKNFX7KA8qADlKc1R3x/NWHXhFirpA07i4eissymOZTAjZDRkqFviRhuVT24QJLtyjWZUpQICcKpCrCoo1EVlAVCgsqkJUagsoSiKEoGsYKSnDx0rZJfRWTZQGG+EI+AhYMJm/FIrLIjrwK3w7+qRHyEDYzVqFwN2jDbCB7dvzQLJFo2hpQgZQPYgYGWrLaQh24pg4CDmBEhRLOO2rpSlBwpa0ylKKKIiKKKfNSiKKK6UVSigODeFG5Qen0JgGhbZF7GX4lz9Q+HvX0R8R6+qRHO6OAN5sBZXEmRzieSSpiapwb0RtcAgoAKrWmTHOtBaoZV7FUS1HDClADlW3xGuFNAkYVsaSVG24A7SLK3abR95BPJvoxN3ba55/kmjKWOwTwE2JhkprBZ4QukLo6DDfl5LX2ZsY8OkH4jgmuio6L4N2kbE8t54JrzWNumi00pcdt2Dh3kq1Gue/U0PhDgVUsjZKJr6rOBe5+o1YDAas9F6xs57L7A7zvA2XaxwAonNDgrz+kZE1weHNBrzSO0e0NRO8xGYd00bNtDIBxlTBhdM8N7wXu+HhRrQHAiqRMDWNp9PF+dKmANY0bhd49VUrTDCZH2B1C1RQkakCupWjszTMfCZJJAwjIDuvKuJwdr6cNjA53jPHVNZwPaDzOGaVlkGMAiuoP9FmbJ9s0fcQ3Qk3m+OK/VajNEztAPcG7W2LLqB5yk9m6Yt0jnxWTvIsC+gRp7CcQxaR+mDS1unaZSbwRzQPU5Xmnhmonn1TSGsADvEaJof0Xpe3n6eDQdzDLG/Ubqlka742EHG3p0z6LxGr1D2VFAe7ZRDhzuB9/mmMkSyg9+5t/Fj1ygbZaD5hSm+Hw4/EL+L+Sux0FBakZRCcub5XlFyroBruprCoJ5+Guq9T2W6PRaBmosBwAN35gDqvMQjvJGRkZcOfLC600j49OzSg3uY03XH90g4+w2iLqIB81W87d3rSr49rqyTwiH7XvMRYCQD4seqPWAOjbXI/ot+jjjj0e94y8GgTVVa52oNSHxAizhajNLGYtqJW0Ai7pRw2nzVRbWkp7Inua7aFUY4WuIhjCbF+XmpR2eyQX63QR9dhBH/itX7X6jv8AteIxusCAeX7zlh7Ce7/E4pnOoR3TSObaQs2u1D9TMJi6yG7KHzKyYvst0s/bEUYug9pfj8Ni13O2nD7ZDDEb7o5AzzRXO7LZ9ik1OukFXp3CMOx4hVUepxwm9myHX9omaaUDe9gLTXh6fotK9fJ2g3Qfs4HxOLZjFHYFEk4vB9yvIE/aBPLRdNJIXeuTZx9Vs7T1hdONPEQ6ONzmlrSDurj24W/9muxxq9S2XUbmRF7r3NIA8OM2Fijsvlk7Og7tttaXbsC+nr7LfHqdPo+zpNXJG9p7twj892awT6Lidoa3/EdY3T6emNbHvMjTvF2RX5rn9p9rambVns5r90MbmuBAB3WOOP8Ad5rFHquyHv14+2bH75CKc5tUQSM1jon/ALX6PudHopjRlLXGwTz4bwtP7KhsPYLHyaZznEOLbJG0hzvqmftS+KeDs9klMDmut5dhuGqSjhdoy61vZOnlaXbWaaMfB/T1XQ0WvjlgImdTt1+Kh0XJ7a7XbDHp+zINszX6dh7xjwdpB4rP7vn1XOl1j2zCOJhPh3WMrpB6E6+R+jnhgcaMThVA8rixxhsThLXeivRa4AYWGRswy0jZQWWW3yuccFyCQFwcRID8R24rHRdzUTCLWCRtlvd7fDnNrnM0+6EbwWmhTyOAuk/RTt028MknG+tzWGhj0QdPXSSaztDvw4bC5pF+gARmI7XyOkjDXDgnOF4P9of2zm7Kf9mgY1z2SNyHi6Lb4o+a89N+3/bWptrJe6YB8Oxjrv8A8UK+pwCJ0rg2RnP7y6E0rXtjDT8LA0/JfFdP+2na8GoDy8vGbG1ov/6r6L2D2tqu1NDFI7Tv8YFuGQDtB6BGcdpzjeCnRd5ubR6rn6lz4HAB+4kcUtkL5I9j5bY287hSms+Nd3SAmC3c/wDasQzOcdoJHsscGvY7wxyMLfMOBXa0GoiktgLXOocOWbGueaZ2bEAfvK3bjzjoukNokx5LJBCe/wB1kCz0WlxbG/i8eaxXo5g6bvPnStCRR3Bt2rtZbq1FVq1URRRRBFFFEEUUUQRRRRBFFFEEUUUQRRRRBFFFEEUUJoId3ogJRDu9FdnyQWoRYpQUeoVj4h5eaLC5iGRH2C89qHWQfRdjXz7dzR5efquHMbYQtRj+lJcbylOcKRXTdvl1SHupajy36W/47WWU8LS5/OFjkdZWlwmR+Cs7G7pXux0RPdZ28JBldFI4DIxlVStSRvr1KRvDT6opHEv3HOThA6Pf4uPRMaAwFht3ssj2B+o3DiwtmqeGsAA6+awtkpt1ZQSdjQ5zscearSPD5C3lU4vkB8BrzWjs7TNExJB/u0GHXMYJiKzX6rlPaSSu52mxjZzVA15+pXEbIXOLSwjHKoS6gaS5H4DbRSCp6vqEme7NHqgJrRV2PqrlY7uwW5N9EEbXPb8dfJaGEN8LvF18kCZKezHPKWKLdjueFTHkSG8ikuZ1S7h9EGHVsLDjiyga37uytc7ftAGNv5pLmbWbefValCL8HzQoiCBSAmkVKVEYV7vRQmxwoFkKjwiIUQAG5RuwFAqfkKClEKloLcaaUDTyrJsUgvb6qGAPx/NE0BLc7N0rzV2iwT3DooCSMpRRtfu8O2vW0aWKtR/CMRYu/wAkp/kilvbSUOVomxVZWcA3wii6KirJQkoqioVLVkIAKoIiFVIKJVWrIQkII1oUNgqNsKxRcgJjiBlM3ClW0bUs3aKtz3Di/opt2o2hp5Cj8BABeQq3F3Kl30VuFNsBBTTRUe4IWkl1UhlBFIIwEZKJ0gGLUdTWrO7J5QKpEAoESOgVFDyoioooojKKwAQqCNsbiLF17qUVR6IXB5GBn3WhrAOQmsMTXAuAr1Chpc2kLJow6hZA49UOpgEMrACCCfKvJN1k5mcx0Z4I4wh7t8sQkfZLQTdoaFzsV5JROVfKvatMpdqqVgZVoiAK73GlAraAHEqUUWeZV7Wgc/kge5xdQWqDs+fUWGhxI8nAKCRwvfqmxAYBHVddmmMEMwBve3yrzSdOwCSfwje2IuHvhFG6cwPkfe0C+UHLawwzPdIPCSaQvk3O+7sD0wnayZksYDav0FLM3wNsrSHUA2ycqgSbyVNMx00zW5IJHX1W3WaT7PGHAEWCeR0QZGOeH0HH6pcllxzlUHkM3dVKLiD5oLIxytel0hmezOGHeceRWRzSuxoh3bC88bTf1UsTXQi0wliAaQ0N5oLL2hPC2DuGUJONwFHBCjdcCHNicPWgQuVqHGWYjcS7cVnDVM3SSiF5NvyCc4/sL2B7OPZ7fszaLie8wAPT9F5rSQAamGeUU1javnof5r1cZm7Yn+0QW5rW7DtO0Xd9fdUeY1erd9oka+RxfWQXE9FzpHb32nasbpnSEncaB+iz8LUZqycK+gQjKJVlY5RcuaPMoRyiunNPqitWhYPtrSeG3/ApztQHdrxt/C0Fv8UvTna2SQcis+6Huj3Murzua/m/P/tBmw51DytHo2/5wNdwK/iEhjqG6/RaIcPbIOSaVZdkR98JWM4iH8Vy5GtbIQTwT0Xb0W2LRTTP5lacnPFhcR72STvz+IozUDmcY+ivbuKANbv5K0hoBViLI2gK9r3OiLb2tNuz0tLkd4gPVa4XNZpZN1WWmrHulWO92LCyedu0gUM49CuXpojK8tGcWndlyzaWMzBxFtacn+/NF2cBBo3Tv5MmyznoCstOh2vq4ZNBDpoYmtfHKHuoVYo449UnRhsMJ1LWDPiIAqqtI0wk1naL2bGuAbuI9Mea6f2WSJr4e7G2cbIxjng15ZK0jJoIJdX2lvDfC9xcDYPIJXXjPaWne7SRNk8bi5pbNt/K/RMDWdn9nhojY3UhjQ3GbFXkLf8As83UzSfa9TE0sZI5tnONuOvqsUaD2bH2J2b985rtQ6bHgztI8xfUcLn6Ls5rtXBqHbXb5Gg20ef9Fr/aySaXTxapjnd3uEeDQunHjzV9mTNGn0+8/C+8j/cs0e40MkEWm0+mDWiiQab5n+q8v+2eqbKY9NG4gtc9tjFUR/JdDQ9oRy6yYbx90WEYOF4/tvtETdpamMvBeZn7MH97Pss4OX44pxI55eW4yVu00crWGVxJN7cn5rt9i/snLr9ENRJFI4PdYO9vBAPX3XD7XZquz+12aMAtaYBLRd13EdD6LpzcHo+y+zNSNQyKWPeDjc4g8n3XS7T/AGG1k8kWrh1jooxdxtYK6D95dbs6ZjnMEUUTz+8W55Te2tTJDpm7tTNGc+FjyByPJZVm1PZUcX7PjTbmu1IjYN2zJqrz8j1TewxPpNA+PWxlwMpcC9wd0Hv6rLBqzLo3B0jnyX4dxJsY/quhczdHUzGt+86eyD5d+2/YcP8AiuolY9lFzOIqrwD1Xkm9nMDn/f8A/wBP6r6X+0umb9rnc+3CwfFn8K89HBpnMee5j4/cCsHnWdlxloPfjj/9P+q+mfslC+HsqNkTi5t5I8Odo6LzUbdOGEd1HwPwL2fYkkbNDHGwNaTRpor8IUtGXV6DWjVB/ePLdlfF1v3XS7UnZPoHRteWvN8A+RT3SRtfUx6XkWsXamiGwvifJyKG6hwsjR2F3Gk7Ke7UyAvDSfEwk4Llo7B7Sh1Pa0jYnmg4+fk70XI02nldontkc8DaRh3usOje7s7USvge4P3dT7+XutWpK+tQSAgHcVodJCPir6L5N2b+0vabu1hA+U7C92NzuKPr6L6HJ2hCweN4B/4lc6689usHF+W/D7qOWaOZxa0sotJ/JaW+JZjcuqCNURSppsKglFFEEUUUQRRRRBFFFEEUUUQRRRRBFFFEEUUUQUeFQCJUcKLFgBQmhVYQF6z6nVtZG5oI3D0PkqlrRbG5LvySNRrY2Rmjn5hcWbWahz/C816EpRkkcPE4n5pjPk0ajU944mz9VikfbVHk+aUDuNLUjn3QOJq0l1lNmO0V6JAda3I4lONFZi6ynuNy7Vic7a/5KtETscHEhLdQbZ5WiV4N8LDPIdxAK1AmRwtEx4I2pRBOUtjiJwLVUGrkugs8YvCkji9+fJGBtKyp8bHGMABP07hA4l4SGSOZ5UrdIH8n6IMXabg+Z0jeK/VcqbaxpIq/ZelfpYZtI7FvNdB6Ly01mUsQZnmzuSiNye8bX7UG0WVRGDa1XCd0pv8AdU9FAO78Q9kGd4p5KTJly01uJKS5v3iBBcWmlRO4cLRIxoF0hDW1wgwv8qSiE+St2PJJIVgClEQQnlBRVFWULuEWLtA4q0JUaVaolQlCUEJS3FGhIQJcmA+EeyotUQQqRjxKIm8qB1+FZ3GymuOEi8osQ31VPI2mkUnolZrKNQsXuNqyr6qiiqRWhUtBasBUEXCCi1VtVkqrQCAgvxKw5UMuQNbkItqKNvhKFxo0ihukbxhCBajnIAOCiaQQUp7qQtebOUDgACglo0rF0pttAl7rCUU2lRagU1lq/gNoXktWuKPfDZHQo6MT3FzrRMC1vYwRDi6PVYrO7CKY3MgCKJluI9ELWkkVytrWCNtnGUZpUkPdndaMyXp246FJkmL7Fmku8UpWRNeQSqc4vdtxlU07SjL7FAG1AUDftGpY3iiP4rVrR3W2L3CGfbpwHMI3X0NrM+V0rw5xN35IKBrHki+JLdyVQJBWkOZpt55RSAOdXqgErul/RDHZiLjzRRRPoUFGkjKdpNG+aJ8u22gXefVBEQ2SRruLpSoBjTNKBx0XaOsOmg2bbt18ei5McginvpZTZdQ17wbxSg6unlb2aw6gAuO0iufX9Fydf2g7XavvS0AWOnoPX0SC6SQ+I+HnIUL2n7toPl9UVTHAucPMohJQMVclTa1haa45WjTCIzte6qF3n0WkXCfsgI5NEJUs5e+6RayZkmreWfCar6JQIARFFxpMZmm+aDdfC06RjR4nkDJ5KsStDT9hbu5s1/f0WV0vfvDyKshBPMZXAEmq8lVigBwDaVNdTsqUaeLtPF742/wcsIiD5Q++bKIY0r3AjxtKU5xbCwA5pZw0+XUdxPHM0WY2baPzH6r3XY7P/wAY7HeZPvC/UH4c8tHt+6vBaQtZIBICQSSa9l6z9o+2YO2mRsjedjSD4qGRfkfVRXmwAzQhovF/qsQ/1D8kwyBsfd9QlsySVqM0R5UVD4larKwjB8Lm/vCkATYYXTSN21ghFaW6butIXXyGpD3ufC5mOUzWd9G1sfy48lmjLw4A9fRBTmbCtumgFh98Z/NJ2bxeEUDze30VZatVqARGyvhv81mcdwUfH95eFdUEZqmNTje7pwktBJwFoc73ViLkaHEe4WnaG6TrgFYyS4p8bw1ha48ikqx0g0w9l95zvYw/wQwauV0Rhpnxbro+yy6/VOl02lggJJDaIAB4A/ktusZJFKHR/u1gWstOt2Lp2z6s6x5Ikew2Bxggfou73zXx6oyA1oGd4zb1sF2fp6Lh92dJoY2EgTyu7oe5usfRBr2yaTQaRk727nh4krqL/kVpHQ7D7YLu1wyRng1Bc4bRkUCfNeu1E/2PseehbJHCTPOSF877Kj+0a+KJ3wuvuycACj1Xs/2m7S0rf2aZ2bFI0z/Z4RQcCLDhfW+ixRxOzu0ZNQXQua0NHisDN4HmtHeHQaXUaGr+5c2/+Qv9Vx+x9Q/VaN7G7gRITbhjgKtTqn6jXPn3EtdWaHkB+ig29m9ou0Gj1kO0Heyrr0Pr6rT+zmm+19omaQ1tNgN9QVxWP3TG+CQvVdg93GJZpCGsjDck1zYVwdzV9tO7G0xhgYHGg4F4vrXQjyXM1uvml7TGrnawfc90AwHzJ6lTs7Ty9s9smTTtL4WSPjLqxYBPI9wuzqNA/wC0BmtZ4Nti7bm/l6rn1cGjstjjIw4/srZ2zCZIWAnz4+SPQPZA1p6+nui7TL9VG3Y11Z5Hspqs8MDIuzSCXEmj/BdCTVeDA6pOl7Pc+Bu8C/UkdFr2xCPjr5po8F+0UIn1Uhui5zR/9V59+ldp2vFg4Xrf2l0hdAZGtoF4yb/dK8iI2sLw57D7OVlAtfG+Itfu4Hwr1XY0MA0sZaZMi815BeaaYy2g0n2X0X9meymansmOV0ecDxEj8I/mloz/AGdpdgnjqj1UNx1eLXpGdkx9Gt/9ig1XZLnxOAaOPM+Szo8/pNO5un+7I4/F80EumkkY5shbX+1djT6OfSt2tafkCVpbn/XadvqKV08XiJOyQZnbHmySfEf6LL212bqXSsL3Rbdo4Ju8+i9zN2XBq9Q2SAxggUbeeUM+hdK4RTlpFbhZIHkhhHZfao1Rg0sTCNrtxLx0v39V7KDEY9gvlv7Ofstquyv2oEzO67qmg7C52NzSeR6L6o0Uz5KV04WOVYUbwqHCja1FFEEUUUQRRRRBFFFEEUUUQRRRRBFFFEEUUUQQixSgYKUIsKgCoqnuEfmsGsc2RjjnP8kWuDgG1/fK4bzIbz+S1HLqieA1xq1ndJ4qRZHJS3VyumOV69i34SnvtC51JRNpjPVSUigkvIcykUmbylxtt1YWokTYBCVzp5thGF0NQ4MjIsWuVKA4i0rYC/vBSzzP2Gk5xDAsk5DyaViBDt9pZk7qTdzSEHYs8u57j5KqGKOpC70pGTunB9QpRqgEwgBmPiWVMY4Ne4+yU9wfLfqU3TwuczcR9Vk1TdjsVyUHTZIJIBBRzWfb/pec7TYD2g8Z5b/ALdp5dszSXAV/JZe0NM5mrfIQKxn5IOXIdsj2pbzhG4XqXHpYQSNySqBblQhRuFTzfCCX92X+hSY9P9oeZrrbRr+/ZOZ//BlnXaUEM3caSRhNOLSB+aDNNNTnNrgkJQN5VEX4jycqxVIFyGwhCsg7kJNKwU5CeEXKooFO5QI3coAixKQuCZaElRognJVFadravH1SZAECeMq9yE5KlFAW5C5ylFC4FBAnMbazg0mh9VlQOvbhCRuRMIcLKXK/bwixKPohczcEQmDuLVlpKNRnMO03aE4WktNFZZGuvhFCRaLhC0HqiJtBAbKKkIbSInyQXSBwyoXFDZKCihUJQ2gax2205viWUJzDQRTe5vqkvNp28+qzkG0FEWEDW1uTmjwoT1QLHxJtpfVC91IKJQqrUtAL2Byc3UbItgb0Iu1n3KrR0E9zj+LnpSGtoshQHNlER3hACDRoou9nYThuf4ItRNZDQK68pkL2wwf7gsRduffoiB/Ft/NFVGrtQjx2iHxWUKHr8JWmGJhpxIHugLm10QF54BIUxBPcZHAk7gOgVsiDvH8AGaKXE1zWuccgI2y743N4wmGANF5yKtEGiuUDGHdVpzoy1l2quBibukIAvF4V6eJ8sdMDjgnAtBE2XcTFd10NLsdkRFzQ1jQSWmz6Ws2stnZ0LGdjytc8CTY7B5vNYXBkYGvd4hdm16PVuh0eje1xHfFjsbc3WMryxLnuLjeTfKT2iyQcfmrAA5yqDEbdt5/grgt42s8Jv0RQQF43CJ1+dFC0F7wG5Wxr5NPH8J/9kwJljaxhsWT8qWdrqBaBWeUckpkcbvJ80ICqK2ju6rxDN+atjS6MmjhUQTgdcLVpon1trnCAY9O4RGQtJoA1Xmluc+6B2+lLpzB0OmrbyB1XMdlxPqiVRojjKsZaR1rlUoE1B73CFsd8Xn3Q2TtvoqRAIOz2d2dHqNKZXGzuqh0wPVZzFu09MBiO/k56eq7PZXZ8+n7Ck1TidheHDI4Ib6+q4ss5ADaI68qKxOc2UbwNpPS7Ub4VTNvcNo59lYWozVgeK1V5OFYVgK1lYCfpXuZqIw08vF/VIXQ7J0x1Er3D8BaePf8Akooe0JC6QehKyRHc7eTVGqWnXt26hzfJ7h+axgkNcB5oH6cExEl4bmshHp2H4gCceSWGmSLwHqtWmlZDpqcM7SFWS3Xvs/RQjHNqge8c53TorYfFlGabCPNqtrmyjgD5qd61gSmt29VqERr/AB1SfGwvDnEGm54Wcgd4K8wtwB+zhrOXAg1hKpnYeldru0XRlrqBO0gE9D/Jb2b5tR3Ukmym7rI9VfYEzdFrGTEW1gp/ToQvSftH2TDpO042xOZZhB8Me38RWaMPaemmGibr+8LmMfvY7Z4baD146Lh6vtCftGGHvD3g8QsAeG/YL33a8EfZ/wD+zeLRTtadQwyBzi3Oe8IznoR1XznT/d6MBue8BA6VykHd7GaWxST7rfpw0RmvOwVk1mommnknkfuLHFobQ4v+q1SaiPSdn6VkfxyRjvNo25AHPn1XPjla972u/E4nOVqyDp9nlmj7Hc8OEUp1FeI/h2joVj3PZpo+XEurj3XQ/adkGn1seljc0AxiTwtocuHCzwMDtJC534XbjYvglYkiUzTaOXUMLxubsz8F3/dLp6jUv0nYszIWmSZ7WeBvxEgi8ZRdk6prtQYQ3wuc0X7+iKSfTaDWT6rUFrooZCC0tsZJHr5pR7P9idP9g/Z3vXAjUTyd/bhRZua2xXXqut2qPtBa15yKO/64XM/ZXXR9raETxt2wNeWDqK2gjFDzC9Hq+zXSANsA88Lj00waXTVt32a9K6rqd1EdPhlEep81mjfucAAulp4C6OisavjWOF5c/aBQBIrzTG6OhtffnZFLfDpY43Wdu6yfhVzMc4gk7QtaY85+0fZ0f+DaihZja5+LzTT6r5NqpWxSMAgJ3mneI+Hjlfae2O0dAzs3VQve23RObZYcW0+i+as7PbJrg+KJmpikc0Dc0ADocFaiVyNEx2rkLdMS9zfiDBuI9/oV9R/ZbXR6XscQassZIHUO8eGGtrenyK832VpoYtVqNPpNHEzUvdVMaGkEXefqtk8Ja/a91SAU4VdHqLSxqR7Vuv0/4ZYj7PCh7QjLw1ssb7IFBwXlYdTDHGWki7vhVpiWvsuIJFA+RWcZr2Ra1zQ/DR5IdTo2S6e2HccYGVx9H2o2AdzM50jhQ8RJ5XQh7c07pO5EYaTjF9PkqsrPDpZYi4Ma5h3EglqYWGV9yNO6uV0owHN37yd2RjoljSl4sPr5KWtMPZukfFrTI6XvAW1W2qyMrv7QRVri6CVkE7u9kJph5B8wug3tGBzqafyP8lNb5yNQ8IrlUALq0JcJI7aeVl++ad3iI4+JRr02HBQudXquW/Wvc/aN3/shdqpGuaXbqvPiRzvTrl1NulTX7ulLPDq2SNHsFpYWEXj6I1zdWooK6KI6ZEUUURnEUUURKiiiiJ7RRRRGsVeaVnCr8Sjihix5jKujyUDSenKKnHm/qmH4wa2YEAV+fuuHK5zbIGF6OaOEVvLfm21xdcYvEGVXShXRbjz91znOLhdpYeSaI+at3CHcNhHVblrmF5F8hKLgOoQyHJylOOOVVxUryDYOD0VMcWDfd+ip1FoylucAyrVMJnnL5D5eSyynaAUUrw1xKzTuLgK/ipQqSQlpSRZNlOa0bclLcRZAWoEzAeaVw34bRSB1q4wDQVBUIxkWlQ3JqmsOASAq1MhDgPTzVxu2Ttd6hZXXTlb9ni2g3g5XFmc57iecldSeXvWUL4PVc2QiIEuQ1z53OYSWuojpS19oy99py9pBJPAN9CudM/fqb/DlDpNT4i2QmtvU2rDSo25cXGiehS5jtHCbK0nV7m/BYVapo2gq4sZbxaFrqNnKp3CgHh+aYqNOeceSTOPHfTyTLpKmymIzvN8YCBrqNIncJdZTAyQgNuuqSTaN3iFJZwipdKnOwqJQuOEE5QEIgUBOUEQkWrtUSo0AkjqhNlWTlCSgGqypfooVSgu/RA4+iJUBZQKr1Uaco3jaljlCHCQgIHu3cqkLkaNga02nueBgfxWWO2qy4korQMCybtKeL/CVA44Tg9m3NfRFZDQPCCMeZTJyC40lk0ga4DalbtpOLVb7UIukKl30Vbq6IqVEIhZyhRKijUUDRGFqjbbQVmCcyShSgY5238NoHihaLc0oXG2qaKYdw8lTxta43dKMNAoLLi7ytNFNJceKylvbuOCntqqHKDbsNuTQnZXVSlMlXSaEAIgEx8NdULTtWnQUce+xSYyLu3ZCUH+Iqnm0ByuO+gcIapUBikbYt3VBQFqPwEb2d0L5pCDvbu80SgY0nzRbCXbRyhOFV4RDopWiJ7XVZvogDPC5zfJAEQQHE0l7VrnjIguugWaECPdOLuOse+FqbI+aPvAGgDGVnVK0enmmJELSXDPIGF3RLFpmhmnDe94PhrB9fok6Ey6CR0o2EkbaN+h/RYtS+TTOdIdpvGPZGWnXPa4XO494QcchcdwySBi8KOd38vfHHWghec30KsiLAJTmwed/VA2IOaDZWgO3s2etqgYAGPuvqpqZnl20AUhdJs6JZd3iAWjOeVTnUUQ8vJXSIpt7mV+8FtgeW6hjSB8QWbTi9Qz0cD+afqrbrY3eTgf4INnaMwaxgxm+nsuUTZJ81onmMk0Yri0h3JRKpRCEaIFMahpMaUHq4Z9T/wDhWpIApr2AG+ls9V5qd22YB37t/mtDe1ZZIBp9jKaA0Gj0+axui38lRS2M2sBzSIIB/rH2TAtxmoFQOSoUbBbD7pWUq10uydR9nfILA3lvI91gacNHqtpaGQacm8k8e6ir1AE2oeefET+axtjAc8V+Ip87xLppohYuv4pcYADIvRA5sB00fiByeptKc0mPdmkzUOJpLY40qyjHgRtA56oy2haXy8HyKfIfuwjNIcC41lG0lzL9aQsG53zRs+4l28221YQzRQmd2bOL59Vti0s8+p7iIE+INoOA5T+z70mmi4OSPzXZ7N0H2vXfaC6rezAPljy9EtVnd2RqOy+ztQ+drmuk2Fpc8O4OarjlDqu1tVq9WNXPKXNEfdglxIu76ldX9qHuvQ6dtYD2kn02rzmh079dqTpiWgBneX8wP1WdHvtV2npu0f2NMuqc0vkZIBTCfF4gObXgtBpHzagloJghc08iq64+S7TOyxDrtL2Q95MffsZuac+I+df7vJeki/ZJ2h1WpEEwMUu0eN3iwPRvqm4PC6yZr3SbHWI3EV5ZXS7H7NbrO7cWk35V5WtXa37Lu7OedX3oduc51br5Pt6rk9n9pO7NlkbtDh3rncX6eaaN/wC1Hd/4lHM5x/0Q383FD2bpp9TBPtDi1kD34cBwsupibPpQSSKf+i7OkmfL2G3RvDfug59j3P8ANErLpJHaXTvkOJAN1nzFqmQSa2DUjUueWzlrh4rvN/yWKV7++bpxtqQ7b9/+1v7OiduljYRUdNdfz4UpHv8A9hJ9L/8Ajs+l05HeR6kx4bRtrWXle4kE2oG6O8YwaXkP/wBnWj0Y7L1Rc6fvTrZDgivhavdaVp3kPqq/Cs2Nxlh0bGyjw/wXQ7sMADRSMwsczvAXUM59F5/t79q4ux2GERPc/wAy0EdD5jzXHHa46mu1keiiL5HAOAByCeTXReA7U/a3WahzW6WUYAJ27m+fr7LDr+35u1pHzd3G1vw1tIPN+Z8156Us3Au3cdFqRytdl2s1TgXaqRzsfC5xcCfXKvR9sR6HVxS6tkMenL2uBDCRQPiwLWPSyMcWtG7OM+64P7Wwahm50Zi2bHE7rv4QunMc7Qv/AG5PY/7cSdo6bUMk0h1M7tsrXlm07g3wij+L5YXV/wD3ht7S1Dp3nTM3ONCOJ4Fc+fqvmEHcySu7zvN4P4aq+q9V+y3YA7S1LNW2TaI3ujALq/D7eqWNyvo2h1Tta0vZRANYx5efut0c8z5WigGggkg8DqtOi0rY7DifPB9kczI2SGtyzjFrM+V7dVJJE4vAo+I+QQdl66bVdrObIGta1zstsdCmSgPxla9JpWtYXWeAokr03Z+tgdtjMziQdpsHoFpl10EDgBKRYvgryoADHgfvdULX7As1qdOpIWOlc5sr/kULHlrra931XNjed24cjK1s1RbRcBXokL06sOrn2hrXGvcrdBM8xlslbrvOcLPojBLpw93eX6V5I3algi2xB23dfj5tXG50x6gmGUu9Qg7/ALyrquuED3EWTSjH7gUxi109M6MNFHoOi3w7S3BXH0sDJHEkutdXSAsG3FWf4JjXB4FcK0vvGwnZRPVTv2t6FMd/IxRCJGyDg5Vd4IztAKYeQ1EMj6Zu9FzD2gXTVtHw3x/VMS11VFjj1gjjILTx5I9PqGu3yUcUfqmJsaVFi1OqZCTI0OLucjCPTTfawXOFEYwmNa0j4kMiO9zadz6IQwNyLTDQxk7hSzarWPieRYH181sJ3Clze1KEThngfxVxnrpg1GtfIB4z8iVzZJHFmXE+5RNPh+azNw61ZHm6pgNsSSDR5RPlrFJe+wtSJCZN1lKcHV1VvdUhKUdRueMLSiaHG+fqssu8OrPJ6puolxVdCsEr/ASgj73+LhLmc0AcfRJdLYLaSpH0oD8Tm4v5FAGEc3afH44/kluHdEnlagS+jhUBsbv8kLz3zvJP+0BulMNHNZ/v2VGGdzXPBxwlyzhrxRHxDolvHi+SQ8eJQdiKQdwHk82uXr9SDYBHJ6eqfj7G32cuW9/iI9UCzICD5pTRud4fyVuZuktO4AVggIAo8pWodbQE2R1x16FYgckIsQt8NqmhFs6qgKNo0W4ZS3twic+iq3WERmLcoC0J7m9UlwooFgJUmLTiUuTLSikgqncKhymdECwcIDyql+JS8IKKpHaAlRos8lUVZ6oSgpRWFCoKRRCz81QRBtoF6jFJTBZTJGUgvCEHtQlqreQiDi5GlOwhBtGWodqAtyEl3QlXVKI1C89UJFphSbtBYblWTVIQEVUhUDlRcqKoIkUqKj/Eha7aaRqDaLtEW0qDkXRShZeR1VudTUL3UhkcoGwncCiI2kjzSonUE0yeEoEOcWScp7/vG480h+QSqgdtJRTRH6IXNopshSiUQsylyCrVDCvd6K66KLaRsbasEFjicUMeqMbGQ94X5oHbSbADvCFbHOGUYhfMWhrfC4Xd8Iw0swWDzTU0L3943aUv4BtCE+F92ofEbtEtUcqbVYHqrJ8KamqAV0pWLVtNlNV0WaVjeydTXxSBh/NZIdRIzTv07Qb3fy/kul2cx2phl3eFsQaAOd139OFkELRq5JC/bse5u2ufVYV0mmZh3PJrjLaXIn1UupeWPvbzwmSdpu1ENAOZTr+K+iyl2cGyVuIlBrtnThO0zGyzd27DRhCzTud4yUV7DbcHzCrLVqdKyKO2uHAKyNkpmObVSSveKL3fVAw7fVBbhu5VVt4VkqX6IBGDaMOtQttzR+9+SAAiXaDaIa22PDh0K2tIlZvcMhKjY0MBcQN2OEyxFGQDuBBzwgzl1S35EpbzbifVEXDJGbQHKJQhGENK7wiDAUukcTC+Iv4oXSSXWSK4QadI58mqZHmjfT0VNY7vaJPw+SmjJj1DZbJ22K+SgkLJdxs+GqtMNKjIMTTWfNGFYDWwNjAFg80qCsSqKKJ1NPuqItC7weEZvKtTDG/E0+oW+dzTp9JdeEu6+qwMNuDOPVPlcCIoSepG7ytQMc5jJGEV4rPKqMubN35YdrSc9Pr80ppBna2r7q2569F3g2GXsGU92xrgWi9v/FE1x5H2ltflFd9FQaLtaxnRg4tHW6M/JAct9kcbwGEV5JiUOnH31epWuWBpIf14SNLGZNRYx4itOudHA5rGSd4CLuiPNCOlCd57sj4RYXU0Mb3SQlxLGseDkc5WTQxd52iWxgOwOldQvSahrNLoIGyRtY4h9EDnPosXpXl9dMyTU6xzpGkxSkMz5upOhZptH2MdQJGDUHUbKLs7dt8X5hY4YTrO1JYY4w7dI6+PU9UjXuD5Gl33Qr/SGR18X6KfTXe7Om0+t00Gm1MsYnY7fvLwDd48OPNek0E0kbjom6ppZYbYA6/9r57G8MibIBUt8jn6rVF2tNpDHIXSOcTf+oRwVaPb9rudqezNVpY5A98Za3wizhw6fJeC1DDH3rJAdwcRnHVeq0E7mlmrkJ2TDe5pN3Y6+fK4Xb8X2ftIOIBZOzvh6AkqSUDo5hNCS9uA7zXYnjkn7Pjkicd7nU4BtmsrkaSZjezyHwNY/vb88UtXY+peNQN73OYW0Gl2BkZVqD09wvLHsJe0jbeDfstUelMZk1BcWknc5pHJP/ac/a3tCPUd217Q9ri09QKXYihg7Uc5kBaHOyWbMN6108lBy+ye35uyZndxHf3jncjJIrqCvp3Zv7a6DteNzNcdPDtJI36povj0HmV8x7Q7A1MWpwdja6VnJzyuKyeQs3vi7rNYdarWvpP7T/tzJtki0Pd0XADZI1+C3PTzXhNTrJe0Hd9qP9T1x6dK8kkSsMgeWir4WoyRTReFjWEdQEnLPlV6bW6jTx9029hN8f09F0IHaaW++a30t9LmQgOky+qJFVyt07DtGyFpz0oLXiabNDCcROaAfI3QSJ9MXacxNk3NLSMDzS9O5zXjvBTeubXRhma94ZDA17bAu6U9M2uf2V+znZ8UjppItzzRy5wybvquzoyNPq2xwsLIwTjnp6psmlfGwPrbfks3euZMAATjm+FGpXdmncCC3Psl6TVsc5wkA3bTy6srHpe0ImOPeDfjr/0gfq4HTFzWNb1oD+imM11O8aXiq5810tPLGaaS0Y/eXB0+s0zvjfsd5bSUZ1DO9Hdyk5PAIWbzUyvSOjY0AtIIIvCW0xvNWPqlaSYP0wY9xDjxecUlRaeUOLg4nFVaxYsapogwY64TYow6Ohk0OFLEzWF3ht3HKbFUMpcMgHjhIuHQarUaZmxsLyL8v6ITLM825rmHyISZe0N79oBZWMOSTqjI6y93HUlVuOjfh8QtbdHNp2xHcG36vrzXPjkD46q0JZnyBRbju6ZkEsjnNLfPDr5Run2yd00gfNcOGR+mcS17jfQGkLtS/ve83Ov/AJJsWWRu1Eb9PKGl+623xSxT6h+aKqTWmR3jc4nzJJWd7xd3auM9df8AGiHVStHP5Lo6Wfc7c8hcZrwelJjZX3TQf/ZROeq7s2sGzYK481kg2WSavjlYt9N3PJ/igGrbu3NyKryQvRkkhkkcLU005glN5b1vCyCWnl3mja7e6qsnorjPk7MWmimqaxnNX5opoHMAfG4t6fDaw6bUPgcNzSWg8bscJmr7QDwKJYPIEpjfmv7fJJEHE+M88Jul1ji6nkcjkgLkCePd3m/H7tFDJqmucNpLfZMPN61j2PApzfquR2pRc4bhx+qwQdomIcudgfiKy6nXOklJo/8At6qyJegPPdhZxICOn1RSzAgYWEvG67r0Vkc6c91lEPgKQXirBtWJLYenC01CtQ4C1lAobvJFITLIRwLq0p8wLCwDkcqaBnlBaMi6PVZHWWqng7suNJjS1zK/RUI2gNJ6qnNBGVcg2uIBv0SJZQKvCYNBcWR4XP1OokyKNUns1TXDaQg1MkZZtDRdHNKyDHFK4uKY/A7y8hJjDQ4kur5IJiTdONKhjzi1nLrFppO9tXWUgisWpgF0z/hHCSR1KfbQ2jV+dJTgCeUwBw5C0lzkwEDpaCIgPVgYGjgrPLE1r7vklOe/x4WPUyOsc8nqjUMlAbFYPQLKx3UlGbfD8RGAs2Wsq+vKKMjc5XQASmvp2QmOLSPir5IgXuFLM92SieQOqS45QU40FRy1VIRtweqoOxwilkZVhU51HhUHdUASjKUThNkdaTygu8ISVCaQnKi6tCVY8lZb6ooFRKs4Q8qAgUbCUsBMGAgCUk0lsG0knyT9u7lVKz7v2QhTiCUbHAf9pbeSEJdRqkaESUNm0x/h9UsH0QS1dqiVVouqJylNFoyVdbX7ecWi6uqCFxTHijSU5tHlCgJVAqyPVVwiKJ2qxHuyhf4z5LXGA2LzwUaZSCCB5JjHisoXv8Z8KUbJ5pQaSGu8vqlPYLQAkdSj3E5pTBGsACp48JpTvKNV+avlpB6oAZkIQ2ijDdp5V8dEFvKFC51mqTGsBHP5IMyiiiOjRpYvtOr0sIGHyBrq9SF0td2SW6yLTxtdRLwRY6LBoJO41MUtXT2u+hXq+zXfadf9pONpLqH+4FY/R54sdpndztAcOL5/vCxPe/dnyXa7akDtZKW3YJGf+RXEaSXZrjotRgBc3dmvooSL8PCuRzQ7qgsHI49VRdqHhUogIZCuqVM+JE/ARGzT6/uWmNpA3gXg5pInkdvJB+LxIoNNuZ3l8AH6pTvFKW+WEbB3YYKynNgohxuvdKe0ud04Wgyfd7VqM2md6Gx0Kuj0WdzrRDDbSnGyVayhKgQowoIooogIGyD+6tPZmm+06myLG5w6eSygU0ldnsT7vTOk8pD/AACBJ0+94aLppvBS9SGxs23mikR6wlgO0ZxwlzAyODsIF2Rk8IuVCfBSg4CJUUtRURYVRsjcG6V3/ErEw5cUYd91XoVZj2wF19AimQ3z6qH4k1jahafQJTMuRkO47qUtG5tOVUgG1bBufnyV0r+A+4QQD/MY9E4OG9xdy2iFWkbvlJ9FqhY3vtSHXw2q9kSs2np75XeZv+K6ELpToZIgTRdxfssmo2wxW2zfmqY9/c2NucozQgogUCsLWsiLqFeaJopqWRZCYXUAE0a9DTZATXJ/gh1EhMoEkbLryW7s3S961purP6IpO97Qfv8AA2hXUf3ypasdvQ6fuQNVbgSCLv1/ouk3URTwyHUyEhjfu7BPv+i4kGpa7s/TseDl/T3K167Sxy9lxujLrayQncViwrPpdM7RT6nXtB2h25pJFUSRxz1XJ7QDRO2STDNu30uyrm7QkfBH2cGt8bdu4j92j5+iLvG6o/Z32K8dj6KxliDi8to+G7Rag7zEG8NJtLf9xqe55yBfutAZtI9VV5eik1O79nriNPhjjGLHkE3tPSjtPQ6KdoJezSRRuIoZHPPuuZ2Xp3TtmhsAP259rK6Em/s3QyRna7Id59QP0TWq5vaDAzaYrDPTGcrHptRLHI1rDn39Vj76R0GwhvxX+S2aaF0cokJGFLWY7mn1L3RVIfEcDqmRavVdkTDUNkcA/I3OJH5H1XPk3TAObQ25ytGk10brina6m0B3Y/mpqvV6HtiLtNsffvaXkVhp8r6ryskbd3duJaK3YXYi0cD9bpZWOkoxA+IjqCmdpdmwat7WsdICADkj19E0eeD2kUCjY9zcAmvdMm7MOnk+IGiOv9ED27Gha5ZXukDg9pP1WuLtCXIcQfe1h3kkVSaDS1Wa3iXcRdLtdkavTRvDHNjLtzeWX1XmNrvjFYymxOlYRqPBg7qz0WCPZdrasthGxkYB8hXULjMe9zrcACTaCDUz9ps2ARt2gc2P74ViCUSbXllg14bUVp0sbHyHcTwrkja2Uhvss2liMcpsj4ei7+jlhL6IfddK800YdDpWO1AdNYbub64Xpj2TpJo2O04JcB0AHPyWQyQk7D3nl0WqKVumZ4ATYHKWq2aRkWmkZHKxpI/eF4pPfJC5vgawZ6NpcPVaqZpMoEdc9fNdb9m3jWwSGSxTj8PsP5rnRlma4QNcySQEGwA5JimncXbnH6rsO7PhmjLWueHdLIq/oskXZMkcrreznoT/ACUixzA+T7QbJ5PVNaCTYJ+q6jNAGOJLuvQrHLAXPBaRVVlVTY5HtHJ+qJ2of5rKWOaOiU5ziaxlB0Gyud1RU53U/Vc7xsbfhVR6h4fVN5V8WXVbEL8d2nGKPag00ZmjLyao1hamRADkqbgwPAB2t5OAiYx8WTfzKfNGN+Cb6Wsc+odCacAfZTdUx84PhcR9Elzmg0w4SzK2UXRFpG7YaC1Ep5cfNXHI8SDacpYdYVh202Fphp76Xr/FC6Vrvicg3lzc0sr3C+qNNJ29CaQeEHlLbIKrKho+aBu9oGDlA7ItLIAykPmp1UrAbnEqpGRjThx+JA5+LWZ8u7FKhge2ufyV7w5pa3kpBc1jeqOGVpOAbQLkIja7zWXTsLo3ud0BRyP7zUOHqULZaa6OuQsyKWdrzt6oHgQi7Sprikc/m8/RY5pzNigKW4ND5Rl98LDKXPIpU++7IWuCOmE31VHOO+MXZ+qJrtzA5xNlHMdzy1Lbpy80CEC5L/ClbjwU+WPuBnKQ82wuQB3hB5Ukd4bQluLS73GkAkuOUJcQjc7b4Ul7rQE2S3AIGv8AHyl8OtVFl6LGjdblm1Gb9CnONOWe9z3j1RSw+hVpbiKyrdiQpThvdXpaB5Y3ZY5SDd1ZRNB4Qyt25QJN7j7oHgp/4AfMJD3ZKBFkmiiHCoqxwilv5VAFW/lUHIBc0pW2loJSn8IFHlUrPKpQWpas8IUbiEKBoVuwFQKgvaijFnPmhtRr6KCpn7CKQul3x0mOi7zNpJi2XnogW05Ko/EjY3JRFviRVOyqrwopBSWHWgoclLcco34PuhAtEW0WiaN0uf3VQwrZiX5Ipk9B/wA1nkPiV6h/31eoSpDwjS7VIQiCCOCY1/hq0seJWcIKeMoEd2hKKG1bCX4QEpsTgxwQW6IjNIC8nHkthlDmcHhZdtuPupQNlEptpUoKe2jajXkBEchLIooBDbHhTYYJpXBuM+aDT+J5A8lsc6SA2wmx6I6Be12m1OmYeQ/Ne4XbieY2SPby6jheflndLNG6T4gbzhdPTau5o431tcOprgLH6jJrZjLqi512MZHqVjebTdc8fbnbK22eDfUpBNrUSqCs8qlYzaqK5wp8KuIbpKVyNp+30QXtMfiHthNa3c3eeeVNOO8sP49VZxJsb8N0iNEEIeLxkXyrcGxupHAdlpUx3SHKKGxvv0SnOFpjqAwcrOeVqMrJwoOFRGFY4VqRFR4VqcqKvbhCMFHdBU1u4oNTXx6hrGbSS0Uf7+SbKWti2DBoYR6KKBluIG4gfipZ9W4d+dvH9UCQ87dpPCEnKoA7iensqcEFgq0ICJEqI4/iPsgVtNFVFvNFCMqOyVBhBrh3mB1A4NcJMNyggrXoHsOneHV8Z6+yyRv7p2PJEWHFo2Hoirco4bm765VxHNIBraqAIBI6m02ZtNQF2xorKB+l3BpLuNpRx7HvnusAcn0Q6STvXCMirxz6p+s0n2SMPaf9UG8eSJStW0HTM2+X8kDNzWNweB0TWxGSFl38I6JmoYIYm4/CEZL1cYBHCWMtpXqXucQgjdkWgPY5sbhXxBMbb4RGMmgKRkjuh8+qVpnlmoJcPDZ5x5oO32fqXM7Dn0hJDnSWBX/H+SqXTyaWECqt3RWyMB0Rbw9gd9QtXaT3fZml2DvHPsUDJWvbrXdoNPhkpocPSvl0Vz60ugeS74mnoFkGrf8A4BAH/FvPOOrly5ta8At5FLciVcz2d41zj5rU9wkl8Jvwrnys7yNhvNWjbM+KbAJ8KzWXQn0/2mZ89tdjdg5wFt7OGn+zvbLE4lo/n6rk6LVuGodESC3bX1pbXzywtcIY3O3DplSry73Zvauk0UwcyOVgGCaHkR1KPthoZEdW1jnMmaJfCLJ3Fc7s/QSauEtlikY57WlpLT7n3W3VawtfFoZm74o4xGbNfDx/Bc7Wqxdrw6MaFkuhid3neBp2kuNUTxZ9E/TdnNjMGsbsk714Ye7cSav+iwQatpnMPd2zbu+LrdLvaOP7KDpw7vWRNLmVizd/qpKzFdpdnwNZDLHCWyS7rJJ6UBa5R0U3Z8zNRK5u11kVePqPVeg0cju0NW+LUNLGwubs3f7ufLyXJ/ajUNDO4he1xjc5tNIJwR/JXVc6SSZmnnlaTRfYoXyQt2j7Y1AhJJk+KvgC5AnmEDIHMdT2h2RX98L1HZ3ZEM2ncHYIefPyHqmitXL9qiMzGvPXjyC5ze5msSxPLh54TzNqNG7uDC8s+GyK5+SKoWjvXMAJ5Bctc1lmaGPDg2CTBoYK1Rdm6mRpLYnV/wAT/JOgdpnMJbIyM3wX3fqunBqXxtNatlX5BatZrkwwdxK0SwyUCLNFdN2ni1enBiA+7BOSf76K3GGVj3yaiN1NJIsC0iHWxQtlZE5gDxQ8QKzCHdnagaHUd5IfCzGPYjqulqNZpNVp3SNy/FZF8+VriOLHxPEj2+Kjk0m6PuDIxrXNoYIDutKVXdZs1EO2YUA6xuwupqfsmn0sQYAWh4va68ZvqvPazW7SGRsrrh1rtaSKLVaUMlcLIPXra52jNre0dEwwmNrsEnBB8vVadJ2syaKRhD6dXIAWXVdjR7sAnb5A/wA1U2iOkgjdGHAub5H0/mmq7rY3PibJG5ogobh6/wB0ts7OyoYA+IND91f6l4r3XB0Gq1RjED3ERE5to8v6LR2oIY2NbC5rsgmnX5oNum7YZqg1kzjt58QAHK6MUji9rmSsMLfIjjovLmNmm04Mg234SXGqW7s7Xd9DLFHI3a0NFgg/3wrFjpdpdvM07wyMSEhoBLWgi791s0WuimaTLIGi+HkDyXB18LBpXyNYXyYNgnzUGg1++i6VorrCivQa3V9nyMdHC5pecCng9PdcafSXb7aMWLKpnZ50rhK95JHm2kxwfqXN2SU0cgC0GVkUkQ3gi/Rb9Lp+9Aklr5muiyzsmgFkkt/40sp7YkjuNoGPUfyV8mXc1GshbGGteLu+QqZrXENG7F+QXCaXagbt9ViqVz6x0BaAR8QHRTNHoJHsIY9z24s5K5usJlNxyNOT1WL7VPOYmWQ1xo4Hmtw0zWDDwfkpmKQ1km2nSxj3KAshZ4Ht7w82w2EU2mkcTtlI/wDC0j7Nq2Npgklzy2NaiU3cxgoMcB6oTNGwWHD2BWsaZztKTIHB+08ilyHMDJHNe4cmgcLTDpRSQvaCSPmUL7P+m4fxWaKNpADXgJhhnjy1zj/4I0tokY/dJz1UknacA5QGSaQ7XNdfnSn2YjxOv5hALXSOO0Xn0U2ODskKCQtcA0ZS5ZJSTQP0VgueSmjxDlYe+YWAOY4nzATHb3/EfySwGhxbt3EdbVBCeFkeWP4/vqkO1sZY5rWuBPmEGoeWuoRlZnAbb2EIJI4PdasSd0LSC4hyZhwyrilalzpfFk36LOMNorSXAOLAMBJcATS1IKY4BM7PcyLTusgeLz9Akua1ouwgeTHDTT+JKBMowB1Ke2YiINN9VGaINZG515d1CmqYyO9pHBUCHsD84+qyyANJGFO/dZASJHuL8oDJBQkBL3FTeUAyAAlZ3SdE2R5LiEl7QUFAg5VtcEsA7q6KwB5osFvb3nPVImeNzs9SrNd5z1CTKPEfdFW11o2kB1+iUxR7iBhAuMkSE+ikjrls+acxjQLPks89b7CAHv8AEfdKc9EReUtwQDutWg4V2io5ASrJQkoIUJ4UJVcoBLCVW3amggBA7KgU7lW3hU7lW3hG4l7SjYbQVZKsODSoGPoBILTdhXI8kYUifeCOqAm6gtwSfojDd1uWeUZFBOjkNNB4QC4OvhIkYawMrolrHMvF15rKQGu8XHqiktfaW42VbAFdC0AEGgrDCUxzQQFLoIgPhQF9q3uykoonZQ1Su1CjSlFFEFKKKIIoooior3YVIeqCO80IOU7Z4bSOCVKHA4QOyqDkXKgJ+AklybIbBSOqK2waSZhJay+nICTK5z9QGscXEkAC6XrIOzo5NQWsLy3bfI5teUcxjGxPY9xfvHK57Ww6iJ0bmbxT7yOUc8lMhe0UWDp14S9VI572lxsoZXExtHotyIoHcHXkuN2eiqqVDFeyIZVROVG1vay/iNeyhwoB95G7/cgfoYO97Q7kuoWRuq+AU6fRXO77zDSRdJUTzBqO9bg2Ta0xTGRr3OPLjlE1neLG1vh9QjhYWiq3HzVt2udQRF3cu/miLsklpwkvGxxO8lOd8O8fiysshJJVwQO8V3eOFXW1QFK1RFFFETEU4UUQULdIG1SewCJ4ac2UGGyj3CKUF0jSPNBrD4hwRfss87w66A90TYSBuJP1SpcEhALXHgqPx0VDlvumSN8IPugDpaiocK0SoqdwrUVRAaHChypSsBA+Bh7o04jKBtVwmxOqE+6Qx1hRGprC+AADjKBrNrxnqhEzhGAzk4VsJY9nedT1yg26nShmj77vLNA7dvnSwMF3Xi9+i72uhrsYSNF+Bp/MLz290ZpvXJtBt0se6dpj5vpjqt3abSdLENxJaH2PJZdA9sczPU1keq7Wu0zJdHHIwElzX3wiOfpi1rIG/FuZnHGEWpaNTA8gBuw7AObo8rX2bo2OgmfIDcQaBxi7CvuWmfu2jDiSiOI5zZfhCU4EHA6pmmjLWndfPUpIc4yELWI0ssxmxwtGo016WMtIG5oJIHHCxMfK2QNDQWuIBtdSDUh744nsYWgUbb5BZo6fZkI1Wijcx+6SICPZXNAXn5q9QR2q0NYe62m8Z/l5p+l1sHZsYcxsdnx05hIsiuiZp2wOsxUPYUpo8xqde6eD7OIu72HdYdd+n5pTI3HTsL2/FdE5XQ7S0Ah1ssbGZwOnkELNFONKLYcA14gtTpKxBr3bWiwBjldGOFhduJBxVFqVpOy9XM5x2OoeTwtELTpnkTdRi8rXqss0kIhldJhorkBN0Tp9RNth3PbuaCd1Vfuky6tzpTHKyMN4JAyn6OQRykaY5cR6LNHpna0aHSN72VzZWtAaM56HI4XnWTyyaqaR8j5A+VzhuccA9Mp2r0+oYzvJ3yODsgOfYHsucJpI5bDW7QsWLtdKcR6UB7iGk4wP5LuaXVQ6kMZG/bJd2AbOeEDdR2Xq9PU7YrD8VF6ey5ul1XZ2kd3g1L9wGLafO/JZxHdGk1ceuZMHvDN7SQHcgV6pPa/YM0s0esiduYS58goCt1V1yuJqv2gkk1jDFqHd0HC6LhjH9V6/srt/QauBkHeskpjRLujdYNeo8wmVXn+5dqdTCyOBu6JndHjJF5Xc0bNUxxb3Zbi8PCju1eydP2kGR9zuJJNwnnPou7NHEAHxAeXFLPseX1XasMzXOMLb8znp7Lg63WOkkpthvkHLudq6Axsd3MYu/QdFwToNW9xuL/7D+a3wzSTqdtUTuri0wauZ4oyyM9nkpsfZk9W6EE31IQQ6Vzpi2Vu0bbwQu3U9M10dKxx077lc4ljhlYphK1zAHObtPQ8ruyaCCKNvdSS2XVV/0WDVaJ7X7qNe4XPkjJ3swexznvLReC7ladHro9LqBI9xJsnZnNhZXyAHYavjhUYwadV4XTxlV6qXtrs+g97GNPHwk/ot+l7Rima18chaOcX0K8fDCNS4tkugLwvXiDS6PTRtaKBdtJIzRvyC49cDp6bVunc5rZHO3UASSm9o6LXTQxbd7Qwch4zx6rn7Yo4o36aV9mz5cHC6M+smi7PY9zz8I5JPkuOVpynnV6TErpGtHLt/y6LQ3Xwx+Invhx4rFfULH2h2nI4t2xxPi2Dc5zTd37+yZog7VtOyCItB6ADOFuQdntHW6LXaVojLbL8jYcCiPJZNPLp9NFLHE4Bz6FtbtqluazTP05a2KIBrS5zmsotb1K5ztFpJLdDqJyb86/Rbkn6sdXTymbQujdYs/GTZHC6Wg7QOq0rqle8h/wARJvgYyvPaOR0J7ouJaHH4jfROhkMDCIHEAnPRWxXam76WN0b2FoI+Pdf5LjTabW6fUD7PLJI0kXT9tfmtMPa/eERPc2/Y2tH26ODLhGeviaSuPWjHJ2m+TTv0z4j3rabl92Qc9PRY+4kihfqJYxV3RIOD/wBrsPbodRG6WMN753ioMrJ56LDJo9ZI1we0iG8U8cdMWkZcqTW903cxzgLraCR80U7xIGSCQkl48OU6eLTSUI2tLf8Aj1WZm4nbsaQBYXWDqaSRgjheTw6yPmus3Xac8taPl/ReVOqmikDNrQ0H++qP7YS7469rVsHppJWyj7sV7YWF0up001d5JtLeA+uqxxaxzWAh/wDFG3UxTG55S1w4q+FBpj1Ej59zp3kWPCSSg7Q0plLZmUA0kmhzaJ8Wka0ObPJef74TI5oXROYZXHAq7U32Y4zXTMnrxAWfxLsM1e1tOJOepSHxxb9zQD7hE3vDxDGfcLfoxrj1sbWAfZ2uP71/0S9TqGPFn7vBwMpTHf5gte1rT5AYWftNriPu74PBronow6AxSHwuBP8AxUmeG21rQ53lwuJFPNC13iIOOqbC6d0neve8tsnLlDBziY1bSz2cs0dxyeOQ7+rUWpmdI8bHnjoaS3N+9LrKsBSjed10srnjdtLipqNQ5h24SbD2F15wtGCds/f/ACQOeKwUB90bAy8o1go20wvd16rFLLulIb5ladZqWRwtjYQDR6FYoy3aXO5TTFEudIG7iLTH+KKwfxKhtPiHKfpYtxLXjHKaY36xzG6CNxfsO/gD3XGmm76RzQ47Rjd52m9s6kn7hjzQeMCx0/quQJnMe5hORXKaY0F0cLsu3fJA+Vjj4QCfJZjukfyeT1Te72AHN+qaYaGbhnCW9oB5V944DogFuOU0wp/Jwk8HJW5zGhueVlcwE4QwLi3ujXKzFxaDz9U9zaSH1RVgUXHddlFu3iqQHlFEQA60FXRqlTh5oI3btTR4so53hrxXkgF7ztrj5pBu85Rl9pbnIKKW4eqIlCSgAj1Qk0rJVHKVQl1qbccqiFLwpooilQNKyUBQWcqw31VDKvhFLcyycqAUrN2rRQ8IC2zdpjuEKuGqpQUDxStAfFdKVYaGB3X8lC3FDlKbKWGiVoNhod5lZakRgLOXEpOtp0dg17Jj3nCCQB7KKq4z/D6qBpdm1C4FECKQCSWYq0tzielfNMJBKAkIYHaSgpNBCWhiq9VVeqJUUFKK1dIAV0pSiCnYVAq3ZVIoqQ3m1dqOApAwSN20Up8YyQ6/kgPOCrbdG0UAOaTQaSy3NorUwW5LJzwiBtQhMV6D9n4XFj5bFWW/wK4EhhdujbvsC80tmp7SLogyNxPivAC5zG+Hx4x1WMaVVBoTHCy0IMAUEbI92StIkgqvZW1U1rnTCMDlMmY5gFhELcoxhdZ8lbA4tRCywtPkiLabNJ0jtsOwdQCmGCJmjDvDe0fiVRhzi0AeGkQELDGC/wAkJm76TbVZpMml2ih1Wei82UGiR+1gb5YSRnKrhRaFk5VKKIIooogipxoK+FYO40iCey5Af9wTz4A1Lfwh/BSAmyF7yMcqSRdbQAcI5D4K9ECA+3tHqFrePuh7FIYASy/NapGtMQ44PVBlaoibtaVRySiVSiIClCePdVECtTohAsoNLGfcE+qREzwn3WrTuqBwPn/JZYm8lRFhpABFeHKtzXT7XYG1UHWD7KVv7ryv9UHpdH2nH/h32Z7XYYxtgeXzXB1D26fUyk2Q95cPYlbZpGw6aKjnaOPkn6nTnW6CHUgWG7YrPtfT3Qc/SxkOEhPP816TsZpfp9a51UGCq9nLk6XT3G0uLReMmuqdH3kWsZE3Ld7QaFojYwOMeoYK8RHPusjpzo5d5F7f+l0JpI4GOINPJ6FcB0c02pkkLTtLzkhAOvgfC5otpsX/ABV/Y3Rxh9j6pmneGyF73AYpb+0YGR6KABt7pQ3B87W0xh07Hva4N236rWdPLpuz55iWE03Avz/qqbp5Hdn6gRMNQxuMgonFE/zWHv2mPTt01h+3x9c1/wBrFMdrsrcAyeSq5pvqFu7V04Oma/Tn8YB7z2PkuAyR4aIGWJH+ImsX1/gtPZXbX2ZjmSOdRJPA9FmxcdXS6tj/ANopdM8O3bRloxnb/NdOadvZ2qkbIC5s9Bm3JFDN/VI0Go0OvIGmc0y0XfHfWuhPomayR+5unke3dFe0HHOUSxU8jxHvjDaOfEuM+LvTbz9F3GffwmGeVgbQA3nag0umEhMcE8J/Eafams48/N2fqJHFkjo//En+SvRuh7Le5km9ziRW2iP0813dfpDBCZe4fz0B8lxtRLuiB+zzkUfwLoYz6vXE94GtFSGxY9bWB2omAIqOjnqug6CPuQ7uXssA+KxaXEyBp4AN+aYYTJIdNFucAbdWEBl2DuiM8fVNke+/u7+loPs0vV7PqrOUoWCduR3e0+d2mxBzJRtrx5df6IRA4cub9UTWUcC/ZLEETG3UD49/5LqaXtTU6JxMjIiCPwg/z9FzhG4jDHfRCWvb/wDG/wD9Vmwet037SumbZiAweG/1SdV+0EjpNjI2/Nv9Vxuyu0NPpO0p2Sxy1JEY7AxZr1WnWBweHaNwZv6HPH19VOZhjUe09UB3gbDt9Qb/AIrn6nUSa8gkNFf3+qE/bRGRK7c45BDen0UjZOQb/gujNhTZe4IsW4cVxa7HZrpdY2nbBkDF+ZXMBcw244HK26TtFz5IoYnEAOA4HUrGI067s3uKkLryeD/RIEhDLaBTcZW3tDUak91HuLuRQaPRZ2vcYTd7r6halUMz5JGAs2c9bWiLWSvjbFIGU40doPVZonS5w76LTA0Okbu5tazR19HpA+GmE48ytRic9ndOIoYwl6NgYyi0raGxlp8JJXPxacw6YO1AbfgGD52kMe+CaotpaW/i5tdCRrWyF2xwpc50feOwQMfiKYPTdkTwahkkZEga6JwdxdXmvVZ5uyNMXOdp3y8n/UI/QLJ+zun1Onmc8TR13ZwMk5Houi50z9Vb3bRZ+IUufX1Yx6bRSmfu2uZ8RGSVvZ2LqNO/cXxEEVgn+SdJJoWxjv54boX94B+qSdd2YxlxSx89JAf1W+VY9XC6CQzWDtINewRwdtsLRG9jsGsDz+ay6nWidpa1xIPt5Jen7vYRIRR5s1hLyOk7Vtg1MMzQSDuNEen9V0T2rLqwxgYwN2gZBvHzXm5BFH4oZY2/+Vo9LNpxIHztdLRN7D6e65+LLZHISbjA2/7ubXffC/TxseSDbqXGl7W7KmmBZDLGwN4kIGf/AGWiH9oGadwDe87kYw1px1za3B2O77yKOz8djHus2q7Ga6Mlrz8z/RWz9qdA5lAS2cE02h75TR2tBqmbGSWPUj+ao81qdM/TzOaC01/NAzUPY/bTeLXV1rtNbhvZuOfj9VxZNK4+ETQt6051LNHR7P1cs2pDCGAbmjg9V3tYNunDHcOHT0pcPRzN0e1vfxg2OHDz9UXaHbLmyxbpw5lutrQ2ysjXW34fzW+N+rjZbO5562uVpu0nPguB5snigSh07+9suNP9cYVHQikdLJ3k1d4RnZx+aKWZgdtIcuVD2idPO0a2KdxsBzmsAB/h0XSmGn18bZdMwt5+M/1Pkgyapkb2H4qWeOaFw7in+V46KtRFNG9u4ggXws+paZGVYGByrAckMUDqt5seishjMjdSwlsOmNyVnyK0v1MchL472Hi1qAZnxvx4ljc1rTeaTJZGg2sc+sD43RtJs+y0rSNp80uTa0dUqKT7sAlE8hsZRSTE2R7nklJc9pfszzSt5pu9vJVRCZ7rcDXqKQFva1u0XlFNP3epDQPwX+aJ8zYYydw3BcvQafunue4AYr+CC9TCX6t77GKP5BIdHZc++Uc05t1E8eSy97JjZd+gtBA77wj1TASx4eeAmBu+O58YHxYUisShjcs9OEBd6HDgpe7KF04l4spcZEoLiDgX9EBzXtvHBWVpNlHJK0jBWcOsoLkfTklz7TSrJpqsGflDL4APVE52UovIKB7Iqi7y/VZ5PFlGA5wtKe6sFAQYhexE6T7s0VlL37sX9EBnGEBQvPXqqY4lBTzhW3KItBQkUpVU5KvKIvpAfPzQXalIQ5E51NtAxjcKOCS3JtNc6mo0otS3GkRkFcpRNoJdlWhpF0ViIgee7z802PlUfE4j1UrULji73NrQH1TPIpfwpcjiBY81lqNE1Ft+hWN910V984DN/RKe4vVVQCdt8KU3hNiOK9ECqyUDkyT4ikHlBESBwRWgtUVLU5QWEYCUjBQCqKulKQCFCrcOFLwigVujIHKp2VA30QDtIVt5RFqE4RROHhSgjq1RNIqjhVdohtaxXGA60C2AMNuz+Sp5L3YwFHeJHYLNtUfNGgNAuijDiDTUtzdjWndZNrXpom1vc7oMUs1K06XTt8Mx5H8knWvGMf3lbIXhwDKpvmsOoG9wHGFNQtjqjukfdl0O8A0QeiSXgeCvmtg1DRoY4WxgkBwLr8yqlXJE77ADu/C3p7J0AA0oPXCXM5w0TWizbR144RN+707etgFEKkjBIJSzTRQTZHWw9Flzuu7QWorrFoSaWhaioG1aCKVWVFN14qkF84TIYvGT6JTcHm1tgcHEgikQl2SUv8VI3kNceqXYvcgNgyfRU426lbXVZq7QHL7QXVH2T2kubVpB4cfRM0w3NJc6vIcoIIC59Z+ihZsNeS1RF7HF5jtvnaVqT48C9wv2RKTaojqqLS05wjc7pXzRAnhFGLKqrCJh2eqBhOyF1eaRETtPujc7cCOLUbTW162iKI+6scqA1GwjnKoWGkAXilcf4WnzQMkldII2u4pdjS6sN7HGnAFibdz/ALa4XM1EQEbHtPA4pEycRbKZuBYLzWUHRMUzhC2Iu/1Bw28Los0b4J9M9+5xleLttVRCT2eXDWGM2WtbYdfqOi7AeDuc77zu8i+nshjNq+zg9+4EnJNALC6Exse0Mdg+RXZ0bzLqxZJa4k0emCtM0UTmvAY3df7vqpqY8DPpdU0hjWSef+muyyZus+yxSt+GZrjn1/quqNZpYtVc8LGjZgEX19lxuzNRBP2k7a1u1rdwx5ELeq3O1Uek7Qn0bWAxaktjf4uhFfqViHZcTZtQ+A13b8AWcWR5rXO6D/FmyPa3xPb+G+KWzV9m6iOP7Sy2QSeIuaQMHjF+qzTXDhYXSvwWyteWtNZr2+q5uqYNPIG1YIu+F3tdB3cA1LHbA1gDnNFEm+fzVf4V9ohp1OkDurQce6s/9Njl9l6p3ZWtZJE8G6Z06kH18l6dr3ayaHVyPxI4WK4o1z8l55v7P6xoHeW0jPIP6rs9mMl0endHNcoHG4/BzxylxGvtVjhG06eSjmyBu8ly9HJruz3l7ZXOsV/pgf3wutqNXpHaXa14L6H4DhJZLF3PgAnO7giq+qziYmq7U7R1MZhc91XfwD+XqsrZZO7Mb3+ICsgA5RxdoxCZz3sAsVXP6LDq9UW64zRxb2Eg7d1cALURcuswY5KdtwM1SUyJsviGLPuqMjJZC50LW7iT50mMlbGQ0NHyWoKZCQeCfkjER6u/JdOGGHaS6YeXwJbJYIpwyZrWiwL22rUrnujA5ypDsaXeC/mvUwaTTzwh8MMUo9WAfxUf2dppCGFkUJ61GD/BZ1McfSu07qD2t+b/AEXROn7PIz3f/wDs/qs57GLzIYHhxa4tDQ2r/NYpuz9czSiaRjozv27d4PS7sFZMHD2dG10cmpiJfuFl1t6rXrNMxulOpikDGxdOeTXKyaftJpP3xLxX4iStGqdHqOyJhFKR3m3wgGhTlRzna+Rw43Viwji1jyDhM7gdxG0RNBDACQBk+apsBA+EKypjHJqHuLgRg8o9M4xFk0Zo3fnwUx2ikddNu/ZLfpZgGNBLNt8HlbliWY6Wm10kmqadR8NmrodE0zse55aBW48OtcwwSv2W4jaOb5WyGIBoG6vPHK52MtscwAPh/NOhZuO5p8QyOuUDITt8LA7PsihbTwO8LD6KzVdCOfUsi+F1/wDH+ipnaOsY43C8j/j/AERR6eXbu79zgM0f+1vgmie0xuibdAWRaWt4xHtCSVhLoSOhz/RHLFGIw7cAbrla36T/AC8hDG7C691DHySC7TOZtdKCLuywrFMO7M1UUDmB08bA7wlznAVZ5XYlhgnaTH2nC4803af1SNL2XotdpHd0IjtY55d3I4CXJ2F3UIk0+pskXTWbf1UxYw6nRNMx7y5m+YFXn0Vt7N0D8t2wN42l5NnzyU9/Z2oZEXO1L/7+ax/YHy+Fuqcet0f5rcHQOj7Oji8MkZPpJ/VKbpYJNzWAPJwGtJJPohh7PbpSDNPuroWX+q6EUkUbC+GFjtudwG0hSjP/AIRA6KpNO6I0PiLkj/DoYSQyZozx/ZXUh7SZv3zje3ycb/Rbe/7J1Ud/dRv4xCT+imJjzTeyhO/aSXEC9wafpytv+EFre6LXkcXtK06mSOChA675LRtSIu2w3wyB1+ZcT+imGIzs7SaVpbJDvLvNxb+vqrgn0umn2t0WOL709E5naUEjhuibICfid+H8k5mu7Llc6PbEHtNX3Rz+SGJJo9LqGCfuKsDG8n++Vkk0MWpP2hrdjR4Kyc88rT9saQ5kY8ANAg1+S4Du1XzM7mNz42g7sPPPHCYY06nU6GKZgMTCb572vJXqGaOdjJGxtwLxITyuXLCHEXTj5kLRDKdOBcQe0CqJwp40x09LF3EXeRu8N3trz9UWne+Ul7AWnji1wndoTR6gna4RWTtEmB8l2NP2tpCwiKt18AEY+i3iLk1MkzW99p3OO6y7j9Ebu0ZdPE1mnYWc+v8AELL3su/xggfu7rCTqHFzw4PLKzQTBvPaDy0Gei71IHusk2okmkAZgV0ykO1TabviBDeSSr71lB7Dt9ApgPWtaK70374SdRqo4ItsbQGjjxKppxMQXjjzyset1cMgIEbWD0Hp7K4aY3VCZmQPqqbEx1uFWPVZ9I+OQbG0Ol15rRTtPIMbmm/RXRoh05dWD9Ex8TLDXOAvzWjSTWGNEQNi7v0WXtDQah53QvcXNbe0Gr59VNaZ3RtbPsBtoIpHrJW6bTW1ua8/ZI07J2uDdQwscCLtwci7Skjdp9gon29QmjmPndNucfNVqNQ+EANHqgj2tJaXcnilo1jIw0OJHNfCqOe99mjyTSYwtgpzhfXJpBtbJIJd1AEOqvJBPK2R+BhA3UanvmUyh7G0zTStjjG6ifU0sJBAxj2TRDL9nL9tjztBendG291fMoWStjheABZYRylG3fh2oN4DwC0cpgWSSFGo5C0uJFD0pBuA9UwRzqQvf4UEj8E0gy4KwVdlU72RBpb6onljGg3ZPIrhBGSbW0f4rLId7vknuDHN3b69KWcuaRgoAc8gUgElHhMdGAL3X6UqjDXGiAPkmhdFxs8FNbGA20chYxuCCR6JIkccBv5poBzyCq3Eoyzcgc3b1Uqq2gqiOitpDjyiIDSM3aGFbKKpw3AD1WlzPAD5qN0+xneF3PSkUlrdoQF14Rukt22q9UD2iMbrv0pFLN5VBHdhAXV0QGFZ4Qg0LV7rV0xbDlHs2+LzyljBT5XB0bRVeEKVZCyN6W4AYKdE5rQbNrNNIHE0stQqSrwlbiOiYT6KsHoqq2DCpjqdStp2jhLqnWgY9J/EmXu9EOzPKCiMKtqZWFQIKANqsBEcBUHXdikAlQFWcqq9VNF2paqlE1cQ5QEpgCBza6porlHQQNyjCaKclOyQmPrzSgcpqwYOELsq9uLtUCmqtsdjKdFE0N5Si624wijcQOT9U0Z0NlFSvaq0qiQCeFoa4lgDT0SDdbQOEUUgYcqVlvD+70bj+LH6K9RCBEHVndSx94ZZAwDnyW6SUSRbRRzeFgctgLhfVdLs3Ttlinc8XtAI/Nc+M0/auix5h0jiM72lb/EpckoIezHhNDCoPcdrTxSzfjsZJzQWt7gGx1fwCz5KITI/FII/E+vUIWmybxhFH/rYyLCAnYJHklnlMk+N3uUvqtCwFaiiCKqVoRyfJBATuWyLFlZAATg2n3YocohjmA5SXtARONN6JNFxQH0CHqiPFIeqCzwPdW8lrWlmB1pQi2n2UY7ZERV2OiDqMeJdBtaBv2t6ZXOmMjJRu8upWnRTCFpfROAq1eobNIMEeFErNKd7hXkrfQ91UttdgEikLrLr6FEGCrJQBWUF3lXaDqrRFg5RxsLnA11S2nabIWuGQGMlATyCzaSsrmvMTnNvD6Gei0MgdPIaGEIjfDI6Or5OEI7/AGJHJJphqHg25js36/0W9xeyJ20kmQEZKTonhnY8Ebi1hc4t8RrkldTS6ZkWldI6VjrBIDXXxalVn0bxp3RueaJHXPRZp9dOyaVzT4d56nzSdfKXzRkDDS6yUMGtqFzDG8jdyG4WRn1mqi1Tg8OAoV4QQuRp3u0eoL43HI25K9bB2VB2j2eXwyklstEbh5eg9V5ztLSO0TQ1wdh4Gfa1tBF0moqXc625wf78l3uyO3Ptw/w7UlmwNDAdpLvCD52OgXkhK5rSAW07CY8mSFsbB465dwjL03a0Rt2mbfcOAN3nnH8AuXpJzBKe91U+W9Xko4Ne3Udl/wCHPdGyTDdxNNG2uvyWF8UrIu7ft+K9wvb7X5oR1nu1Gm1Q1E8832YuA8TyR64+RXSi1Gnka1+ncJWzYduacVjF/NczsnUyt032WZrXxFjhvgBPJ8z0yVUhm0GoJ0zBJHIRlwJIrzr3KK0alrIptpwHErC2KRsv3U01beN9LoO1f3IMkbySB/pt4SJtDFp2CVjnPJO2gQT5oJFphHiew765SdVoZpDvgDiwZ+IBaJdS7UMIdE8OPTasjn6iEEBrA3/cDaaxjMXmIhrsEYVtDJXgmR49io3WzwlxYxuTkuBr5JrO1nD4wy/T/tblMFqQxjRt1mpGejz/ACW3TuhnZU5qWjwOvRYz2hBN8Qf8q/mkDVRyzCR9tNg0cKVXRd2jrez5wyF57kkfE48deD6ldnSdt6V4b9plDXOAIpjjmsrz7pftAAa5gA8yidCWadxbk0OeCoNvaXaHca4HTaqUMe3fQcQLJKzavUy6mYQO1c4aG76a8jPCz7XECR74gWitoOfotkeqikf3j4p7rbQaEHOjkBa5t0dp4XS7Pa5+ikG5xArBPqUx7Yn6qQHvGtLcF1AdFenaY3yNZ4mmvFyjOFOfI51BxAb4cFCRLfxv/wDZaHacF92STnCa3SNPJcEaka9Fp9zA55caBJs+qdJpGSeJrfpSyNc1ngBsnw/VP8cUVeE4KsS86s6QFpAbn5LM+B0bXYN3jK2aYSEFxA6J0UhbLT2OAs5AwieKtBJtjd3gHPUX5JkTIpt+0+PaSKFZXQMmnkFB/ryFhn0IY1zopGu/8rCHiFmrfoyGSnH+6z/fK7Gi13Z0o+Jm+hxGf5LzReYjtlFg/iZwr+yxPIkjks80XDqsq9o18UsRYK7snmlyNdFp4qbGT58e/oudFLK2DuGsBvrR/voig1LoLa6CZ5OfAy0GzQ9pzdnuDA/7t3gduJPhJs8LrwdqfaNzI3ggVWCF54yeHeWP7t2N1LTFCNgfC4OsA5N19EHYY6aZ7muJ27iOVy5otQ2QCJ8gNdH0jijna4FvdvPk2yUevhJ2kEA+vzQFFotQW7tTJNXrJaYGlgLY5HlvWyueyGVrKl28cNu1bIvEQLafJ2ED3sklJaxzvk6lidp9dHqMSTBuT/qf1W5sckLd4p3tlGyZkh2ySxRu4pzqQOqUMzbs/iNoWMhf8bGg+jUz7JPH4mPhI4qzaXIZJQQQGHm3CggRqIp2urTt8HvSTp3dw97pcOJ6591cmr1GldsaInNPJFmkMmsBYDJTb68BZobB2g5uoIO3u9x5BQyfZDJujDQKrDa/RcrVvkYe8YY3Mq+p5Kh1JlNiN/8A6qwatRIQ7wII5Zr3PA2jmyg70FuOfJPhnDWEuBrGAMrQFhZLL4wNtngJ/wBiY53+VLyazRAWXVAFpkBFUME55RaTXNjaS3Bv8aMtU8Ws00rmSggjm3X+qSe8k6n6oZO3Hyt7uSMUfxtb4T7G0trnPHeNot8wgp/eDwm6PqmRyAAAlXv3MJ5I6BJdI0E3YPqrBrdscMfwQwaOGR9SjB9AVij1NP8AgdVeS1z9oRy/5VrXWD8VYz8/VSofLoYITenvz6D9FcUPeECUYStP/lo9xId1oZ4VS6xzml+w46ELKuxpfs7JY2Yuv3fRZ9S+eLWN2AFuzNn1XCkc77Q2a2gV+L5raztUW42w+E8f9q40drdUGx33cYko34fouQ3UGVxD2tI9k2bXGaQuGzKS6V1XbB7pgU4NdOAGtA9AlanUCYBoPGcInyvFuoOA/dyhkhGnG91i8ZQZhI1je7vPHCQ87Hppa17u9s+deykkYlAddX0KoXvJAIWz7WPsDo/Dux0Pos1d2zglRrSfHtd9EGXvzu6cKi63pUklPy0jHUKybyqCfe41wgJIVGSsVaBzieh+iAi4HCgKUbTG7a+IfVA0EdUl5a5xBPBVSOA4IKS51NJo5QMcW1QKoRtpJiIc/NjKORwLqbnCATl1XhGIw0Wgaw3abscRworO/kkkqNIrFIJWPs+E8+SqMbecILc9wNqFpeEcszNoANm0B1HhoNP0RYpjQw5RO2kgpJ+8OaHurZGSSBmvJFNklpgAVP1BMIbY5QObRooZC0soGyCgBzuqHeXYJQm7qirApAQQuGVbSL5UeR5hBY4QONHClqcqNQxhtXK/w1fAQDCU6ySgoSO80JBuyoTSm/dikVR5RAKgExoRVPACzuOU6RwSBkoLaU0cIQ3ComkEe6ihFqjbuAnRx2gprb5UewCqCa6mjnKWHEnIpQDsPkqLCFobnhC/HKhGcoRyjcCeAT7IGg7uCjcFSF4NJrawOqkjaGcIlZ2hMeC0FWxqj32EQgkkq9uQoTlEDfyRYh4QtFq3EeaKMIoK8KKMYUrwomEAZNIEKKKLTSWW/NRzABuKFxuh5LU2LvYg0HNBSsn6DTscWy9R/JIa/Y+h5LWz/LaNwvxWPTyXNjsuJPksBsMRfJZvjyTZpSxvddAD+aOCRgYfYrPMQ6QkLf4lDEPFabI87C3olRmnLQ5oMJPVRGVxwjhNFAQbRAUEBSOu0qzuTDRCqgtAgbGUW0IRRTmtFf0QKIAUoEJj2gf9JebQXHGA+/VNLQ19+lICdrbVB+9qIp5tU0qy1VVILPmoFdeEIeqBmCDfko0NcykN2D7KMw27QamtbHpyfQJD7cR7JzqfpiAegQMAoX0RKssJb80k3QC2MLXJMjacUQtqhVHCgygrqiCHqiCIIMDw6+gsJsFd05p8sJceZWDoXAFaJIv8wxkfVwBrCB3ZTnO1ZjPw3X5FF2j9zrAYWE23JGc2VCRoZGOI8RvjH98rq7tK/SRzEMLnVdszxfKEI10xj7Lgr4hL/NdLsrUOm7JL3uFta4j6lZdRp2anTvbYBaC4DbfRD2TDI2OaJziGEANzjN3hSqrWOeIS4tNOz+a16QQf4YXvAuxy72XX7X0UEPZugYdhfJF+55Bq81PIWB+nY3k4o11/osjo6HWjs1zoYKLHDcSHdcD18lv7Q7O0nak/dAtJLgfC4npXQ+q8bFrxp9Ie9syF/U2arzXT7A7ULNbDJK5xNjBcT+ILaF9rfs+/s/UPYGSd20W0mMgcAnqua4Oa6LYc0enovqbZtH25ptRE8MbK1ha3czeSXA9axwF4fX9hz6TXsbggueBgDj5ozXFj0x2PmJO7cei2wvOq0J3sLKk6+yQ5skc74XWPEev9+SHRzSadhj1LCLO4W60I0dlavuYREHtdTSKsea6Qm7yI2zbtB68rlwv0TJKY5hecACOlq3SNjeS07SPD4kU06kNjOB9VpZPE+PIbz+8sMLBLG7cBwORafFFHtPiHP7qDaTpoxvdLG4/8qVbNHrGEl8bSBjx3+qxM0sbdQBJPbbHLLTNXFAxzRBIM38LNqzqM83ZwO4NnG0Ho2/1SG9naYfG9pdfnX6re/TSNiYRKSHCz/dpe2FjfvHjd6ttagwHs7cfupq9m3+qadFAw3I9rj6mv1VteCfu5D8sKOl08Tu6neC7jLSclUqxp2VvilAAzQyrZrruN4BDcXdK2Mj+JkvgPQNpFNBFIwdy1t/iIbSIBz4D4vDf/ACRRzn8JCqDsx0jxbgM+V/qtcnZLmDwv+ja/VAvvnStt59U/TayOO2Haf/Klkl00jWGnFLh09W55+otCR24pYHguDmA3+9auSWh4XhcuAxgkbup6LU6RiNSCikB1Ee5wrcOq6WpeDCDHXB4NpEGngkiLraHbSR4OqY1m2IAm+VC+gwayVjQ08UOVubJ3kPHK5s1MDbFLXBqYw1kVDc4XfyTWdaooTR+8r5IPtZif3bhbT4SbrBVv0swyJXAeh/qgdE3Yd1E1yQmmnPZpJYQBs4P40j7OIwAw8+iRJC+OIPaTVE4xwijfJKwbSbAHVEdOKMxhhLuReRS2afTgyHxdPJcp5lGidI4uBbQ+L2TI9ZIzUUC74L+L1QahE37HHE9w2l1G/LKdHo3sYe4n8GMBl46Ljf5rUExN3i+u/hPg0fakTXASSluP/lr9UHouznaeNpEjmGXcbJdR48lh1rpHNBEl+wHquZEydshD3u37j+K03TRzhhMsjjnqbQdLTzwvmHfBvuX0layMu1Tnad/gNfCN3TzWITQyx3uDXVfCS+SdpYInvIeasOpBun1Gq00IJY9za/dr9FhmlE33gZUledrpMke+BsMzSTtA8RvhSXsiQxd5EQLAIAAH6oMre1dc11OLrrqwD9E52tncPHde39FI+z5gzdOSDdC6P6rf9miMGS3g/hQYWbJ2kPAzg5VarTRSwNjZR2isG/JaY4I8sBAJx8K06fRNgfue4EHzas0cOSFgh2OYcADqkwvjdqSGlrG7L5vNr0+oj0rGW8MyAfgXG1GhgdKGxPa11XiOsKwYCGsnIBDxYyCniFxaXNfj92rUi1Gj0DXRz7ZJD1cz+h81q05hlikma8Boo7dvNrQxOp3gcRfCS6NrcBt9UGrbINQ6Rt7c9a6o2a+JmXsB9/8ApGWrS6DTvjDdTqWRRAEhr8Ub8790nUBkE/c6TVxmG6JbTh9b91z+0u0RrGmOBm0WDYd6eyrQytg0xZJGHuPU/NB1WhkQBbqGPJ5aKykl8ckpDwOT+JZmTtZudsH8kTNr3b+L9FYrU0Rl+1gHF4Nrq/4NEyH7S+2k9XAj9fRYuztMHSudgiiOPZdztaf7XpHaGG2PabsH0P8ANSmObDFEH+Nwcyx1oV1Q6rTMI3QOGwXuAz7ZWNsUuiiMUz3OJHJP9+aQ3VSMcWguLHc+LHphT9MBqQXWwe35rn/eRHYAc+i3NeXajcRiz1RvawzNNChXT1WlYGEtd4gfnhHO/dGAwi/TKfqgxzqaB9EtmmAbZf8AkgGGJ4i3vJLbyKr803WyMnaG7Rg38XulueYmncSYxznH0RyFgNlo8uFKMT4xHQHmpTTQsWE/UNa9wLTWR0WSVhBJa4oKl3gAAmvZPcWxdmvlsbxWL9kmHc51Ov5m0nWkiNzNxrGPmgwyvLyCoH2KV7m0lBp3Kgqyis0hcSClmQ/2UDDnlKc7aqLyR/VLNlBZeSoWyvAFmv8Aioxtcou9cMAHHqgZHBTLJ/JIcS1/h5pPa5zsEn6qPiETd5N9OEAxZILkckzYxVj6rOZc4/ilSAydVFHJqCR0+qUXlyospoUFBArbbvkm1TUO4AozkIsU0WU6PwWlMNFSZ9NCKGV9yFK4cShcbyiB3BBZKElWQhIQQCyhcEbShcUEAwrACEnwhVZUah4pKfVlDuKo2UAkKuFdFWWmkVGlHuQBqhCKWbKoNpPoBCXNKAQULxYVu5FIqsIBjCZvcxUwJr9ruK+iAK3ZVOr6Ky8NFJLiTZCgcxxvCqVwdgqQuG036LM9+6YgeZUIfAfCbSnOcHGgjon4U+ONuw7quj0RuMrHbn2ehCfJ94K9EogMkf8AJFE8dfNEoXDuwkpkru8IpLRAlWFRVhFgSMpjDSEhVdIorQu5VAqygVuKm4qldLTS20Tlaojsy037rGRRWqDI+QRByyFzTZPt0WUEt4CKQ1KhtTENhaeLOR5oJbbIQPzTI31SqXxOJVQMZsppkIbSU3ConxKILqrJwqChQU3JpWRSpnxK3Kis1haGtIbyfqkA0E1rzVIIQXHJP1V0AB6Ki4hLLrKA3O3CirjaBhKV7tqIaM8cqjh1OwEMR2ncre7vn0MIGyNDWAjghLoOHhy7yTI4nRHxkbTxt5VPZ3Lu8bkc59UQstIabw6lGNLoSc4BWkx97GHk1uRxaf7sttDS4GEwOsngdVTA4uI9SjEbmuLBWUyMd27P5IFeKL+qDeXuPsm6qUGqCqGDw7r6IhDg4nhXVDKa8hhpKe7cEA9VdoVLWsBsJ7xn/ILbpHPPaAsBwD2crAz4r8srrdjOEmqdd/EzhZoHtkgkOHLS7A45CZ2aWz6apJH4OAD6BdPtHQN7p8hcau+fMrgvY6Brqogu6qDrhskji5j3ixwHUFu0sM32Z5Da7obrByeTnzXI7N1JEbbA4P8AFem7H1If3kDh/rFrAR0ux+qlGDtHtV0juzu+kpkTXAjPkBlG6TQR6/SvdtMckIe8uZeSD6ey43b2je3WSwBzf9V4BJ8iulptMybRQad5cHCNrbHGAsaOZ232Y2CRhAc0EDFiuq57NSYNSyVoaKcDQGF29cXa0NJoV/X+a4roww7XE/JblR6fQa+TUNbqYJXMkiO5zIyWtdRwHeYx/FdHT9px9pam9fsjdCTt7tpzfN8+QXi4p3aN7SwAh5F7vREdcJJHeHN+S1Ed/WaBmp1sksIdt3EAggdSnu7F0bTuL5HninUf0XBjlml0zmxiMZ/FfosZjlLLBZzXVWrI9h2h+zmlijE4a+Mbhlu0Vj29FyJdRpNKe5bKZLw7vATt9seqWO29RH3cTmRbdwGAbz802Z8WsYZHbwWAnFf30USpp9Rp5JO6a4Z8mkcLK2SYwboyS7dVX6K+zWRf4mz48l3l5FLdG+GTa0tIIvKMoNRqRKCAHNsZcf6rfHrIyAJAzf5bSuezQSM+8LmUM8ojqGNd3dO3ceimNO/pt7iO9Y3uSMnmvKkifTsnnLYW7m8E1WVj00k2llZqfuyG8DPUV+q6rNS3tLa4gteBt8hjKo5kemibLsaSTtvKHtDsiVunZqpIy17pACA4Vi/5LfrNPPjvTHX+21u7S03edmtAPDr/ACKJXmICwPLJZHNDaoBdWLV6MR7WbCQADbD/ACWaPs1xp24eL1/oiGi7sva53JxRRGkyMI3Mdt/44WU9ogGnzO/NNb2S6Vu4PFHzP9FIuy44yd7nfI/0QAJWADvHmuvVBqJdO1je6kJvmwV19TphHpC8ni+PmuWzUMcdlORT9JFCzT978ROTuF8rfp9Z2dLYkbED6RH+SyOnZp2Ne4OLdoOOVfeaXXtuPvmkGvFQ/vlFdI6jRMBYHBu4bRTD1+SvTRNkPhc5zQRklcdjomAtdvuulLVoYO9Jc04scoldOXT6Wc9057mkY8OP0WR2imh1bO6aXRAfE5wvqraYo5y077sjFIZ4ZZXb4iwMr8V2iOgHaeXE2qmYfJhP8k3TQNnJjiLpCR4dxyT815Zumfv8Rbx0QabUaiDWt2CI0RW6/MIPcyaGGLRth1VslIcKFH9PZcuDSyQ6nZG3c1xNbiOBwihZLrGxzzbA4G6Zdc+vsmTSPD2NaG4sZRD59O86GRkrdhJBG0jiwsETSXmQ81troh/xiXTudpnsYS4lwIB4+vopHJLus7OPVBqg1sMW90gY1wYa8J5W7S60S6DVTNcHOjDKBBrJXA7Rk3MLP3jt+oWDsuV8Z1WnAbTi0X7EoPWP7h7Wva4965ocRWLPKvsfQjXF41E0zJRdMY7FYz181xtJbNWwmuvHsVr7P1ofumLfH8NAYrBUGF+l1kBkbI0sY1tgh4v+KPSs1M0I7u3Bn4i7I/NOGoImc2YYIrwf1RMLXSbIrpxA8SDLJ/iUTwW7jRPMn9Vsi1vaTo2te4gAVh5/mtTNK9mbao6XUR4aIsedqihq9RMynuIIN4J/mhmk10MJMduH+539VHyTyjxd2Hel1SqOTUxG3d0Wjyu0A6XWPIP2h5Y/pttNm7WMYA70kNxm00dpxgd29rrdjwj+qxuZE+bcd+2ycVaAJ+2pdZULSzjaKBBx805z9RC7fKKkIqrsUnd/pRGI2CbfX4qpFBOIbhnBLj4gWcVx1VGSM6OXUBz6e4uFhzb/AEVdqMfE1h0hc0G7a07R0rCwuDBPI8bsUc+yzu7WdC57ywEMNYHy80DWa+cHupY4j6kWf4o5YwWg7RV+Sb3Le09GJmktLgMHHkf1WOOOTTgh5aQfJGSHhlbWVjqBlMiJDaoH1PKS+dtlwBpHDrG8bT9EDS4gEUDfmnRyNdHTzt6eFL70HNFW0tkmYM5Casd7sKWt++qzyL8kfaetDHPcwhr/ADaCOiLXsbotO0ss2+s+x/kuG3XNlcGvabPNBRVv7RdKCJHAnizZKFglc0mNoeelrQ/RM1EW9rnDB5KysjfC4s8JHH0QHM98EW7Y3vKBoodPM+aNzpAGuF1tVHs7e/vXuwc4P9E2dsEUJcO8NedJoS+WjmrWeVzpBTJX35B1ItPqGbnPp1YU/wAUi7/a1r7s8gfzWgzTQSGhqL7k8uJs8YVavWwuprdg64aQkz6xxddDZXllcqZm9wI8qyg0vmmcaBNedqg57T4nuJ8iUtkb3igWou5cMEiwgcJHgW0C1ztQ+V85BJ9rWh8/dYq0sAvPeoMwDutj5p7O7Ay4pbzaBzLCKe4xHr+SU5rTwhEXhu0PwoCc0hpNJVm6ACZ3h4pEQGt3IAayxbrHsg3ePbQq+VTpt5oBC51FoQU97xKGtNBNkJbgucR5E2ltzKEU+ZQP9qBZIVXfVCQqpAZyKSyrvoqJQAGWeSjughulLUqxdoZPG0A9FRKouRQHilGnbdeSo8qxwfZATXF13SouN0KQXVoofFIoJnlC4jqVpfK1oqjhZy9rvNBPCRgquqAOFlE05RuCIoKDcegRnhQGgihojoEewuAodUsvynxS7DZHSkCpGlnRAbItM1Em92Elzixl4QVqHbSA02hDPDuJKEi3fJOefBSBPJ9kxpQ7az5ogoq7pCHEdfqoSgtTRZyeSruhVDKG1CVRRJaDR5QxgB+7k31UecKmFBpjPd4oH3UmkLRhAXZQSG/qgEvLquso2tAbyUO3wtRnDUCxg+fuptCgUtMAOACpubVvKFh5RYsuI8lYaCqPKIKKoNb5lUaHVCVALQAAjFKlFppHA3xhRry04v6Ir8KEcog6LxYBJ9kAFpm8sZubyFTI5Gt3EO5rhEUArJUiG5pJ/dKHqjImqEZtUFZ+FAQVEKNcrLkFNwVHFS0JQE0gco2uz1pJTfwoDe8VgpIBu6KnVXuKAgFKHWh7od5QudYRGljN1CucD1W7SaMsfbm1kHqlxRgGC+BID+a64aHNcQeQgR2vJHqdHFEzBjFEuOOn8lxmHu2FhyL5HC6+phayBxlNXVXjqubHCXFxo93uPTH1RBNIlY1gcAAbyUbWFstB7SLHBS9Mxj52s/BeM+q16mOPTkEEZ9URiLnN1gs4ty1a1hEAkA8OxtuHF2sUrwZA71K62nMes7Mdp3AWSBznFHhFcUgn1K6ensRU4EYPIWWeF0AEha6j4cilqdJua1rRy7obRGfUMaX8j6rM5paLpb5tONu880SsTnEjb0QKyqyiUWxQdtv1wnaWQxTbwaBIN+yVVgj0VxnwbD0WKr2c4M/7PvksHwRm/chcQjfGGBpcQeAtvZutOo0h0D6DS1ref3c/oq0jYYtRN3tABzmt3OrFqIwaR7muYAx9XWB6rtCcQjTyg0+Fxe4dRRsYXE7PnMmraxo8Io4z1C6bdkvaEsb6DSWg2fMLNG2LtaDU9taNzt7rMhdgYJb1zhbJtXp2aszNa6m2P4+q8/q4G6DVMm02aLrrPp6+a1iUP07bZcjwHc5+iyNPaGjOmDXRlrmHG5hLhecWubLpGTNDmbXuJ4a4krT2z2nqIAzTRaOTYaksWc5HksOhc9uuY3vgxoIwQPMKyoJ2jdsYwxOaReHAhc8QbJ5GCNxcXGgATwuzrtS8dotjE7du4ZxnhBHE0doNeZQ6y4/ktSjmME8AdR2EuJDXDKcZNPqIfBTCHfjNfqtfaOnd34kaxx8IyAfMrlSacweFxOc5FLQ6MOnkfIwMIeNwy3IW+Ts2V8TxtDi9pDQLyuFHq9ZpgBA9wrApgP6Lfp+1e0iYnPmILXXmNvn7Ilbe0v2a1Oj7M0+qigO/YCdocSLrpXquAZ5mx/iLr4Dc0vomn7ZGr0HdauRhaGN5cG/w9l5ObSaWWUfZ5GDw52u3fqjLl759tmVm3yx/JaNNJHsNxvc/zHC0Q9nR4ErsdbFfqt0Ok0ELDlhP/P8AqjTkObq5t4jcA4HwWP6eS0RaaaKMO1UjGy8guNY+nutEro2bn6cta9pxRu046c67R75X+MANGOmCg6T9RqotLetmbMzfjuwMGvYeq6TX6Wfs77uidriPF7+q83DqJ5ozFqL2g7hYrPC6WiexukbGAIjRGTdZ9UAaiDU7YTAMAm6F1nrhYS7URvkExLyT4do4813I2TNiOyfeCOAwIHdnExuklY5p5G5pF2iY4L5NbR7tsm3p93/RJhdqyTuhmd7RrthwY8scQAD1XQ0un07rqRv1/qi486NZrYwGvbK5l0S2MV/BVqb1MAMWH9Q7nld/7D3sBqF7BR6ErL9gii3W2neZsIONFAQWxah7C0izmgFtj0Wna7bpyzzNPJS9RA1kxc94LPI4/NOOr0Ucf+XYzdealvCDRN2UdLGZe4dK1uXGIF1Dm/ZYmapvf1EyRosYIWrs/wDaiUA6bV6YmKRpjcXP2iifbyStZFA+UTaEtY0Zpp38ev1RK3QN08h+9ic0nq7A/itEPZz37jDNA1pcSGl2f4LDptTHK3ZO5u4AAW6s9cLTDLLHMCx3gF1QRFHQyQu8QBx0tYoNNPH2hC+RhjYZGjc8EDkdV3nbpodwyQ6sC0mV7ZdJGJmeIOsWazmkFa6F0eoh1HfwiIusHdyBVrVLG/VMidGPCBe4jBv1T39mt1nYEL/sz5DGyU23djJ8vZcSPVdoMLYWakxRR+HuzEDgYAs5wiOi3SnvAHbS/oQVeq7E1swBjfHj3/kue/tl2wuZFUkfgLt17iOTVY9kpn7SdpAX9rDPQsZ/JAnUaPXQW2WN98YYefor7Oc6DWx743i7vHGCj/x2fVm53h9eLoMj2C1aLU6OabdIGB3OZfdWAdY8x6tsoB27buvdJfLG6PfG0uN1jK26owyv2taNldHWii0OnEhjjIayr5vP1TBlOo0s2oDS4PyLp39UvUMh753dttnUA3ik2fsIaLUb2SEgkN+A/wA0EzRpi37sv38jIukwZh9nDvDE8e//AGmlzGstuE2RrDAHs0jmuoH4iU3TaE6iIl2nfzXBUGGLUapziYX4rIDQf0Th2lr2yhsjn1Yv7sD9EpzNTopfu9NK0EdWn9R6Im/adTIHOieOvwoN7dezaBKHFx9AEiSaN8lNcOTi8qHRyPAcWP8ADn4Shdodo7xpLXc8KBM0rGHwseHVzWFGTvLd8xLnXQIHRCdHqpHWS8s4/wBNGWEt2MicRd2LKaL1cZx3bSSbsDNLG+F8DWvnhkDHZy0i1vMvdmWQuBoXXHAWXU9tDXwiD7IRsFd4JLr5V6Jozd/KH/dksj6bgup9tbGyp31nF0Filk040QaIQZNoyHn+C1z9jyz6USSb6D9td2fJNMU7StkjJbGfzQQ9nl7vBEXURdWVsbMe+7tjaa7w+fK6WlhfpQZKPizkVwmmOYNO2Mhr27TxRsLTpNAXyCQxkNs0TYFUr1c0RlD5ADkmt1Jre12shbG2AbQB+P8AoqD1OqbQa+656LnP7l+nDw07yfPKnaGuhftDYBfpJfmshe4No+A+R6INemmcxtAOr2RzSl0bra/6Lm/aXsNCUD6I3auTuie8DuMUEAT6veDEA/yyPJc4Oa14jcxx3eQXQfEXRd8LDiAePNc0h/8AqF2RxhSDSzbGfhIb5K5Dpq3NFO/5f1WMzTPOXGvZWIwck2twE47z8bS3928p4fGRTTn3WdrI2us1fuhLmRm2keXKo1uD4Yy6iPkkHVeGyTZ9As8vacsrTHWPl/JY3TSXVGvZQaZJGyuy4c9UTZw1my8eixUeSoHG6QPdICeVC6xyErBTWtaUVAaHIU/NC5rt5DQSPZOjidXB+iBTiNpHVCC5/hINeoTjFcmQaS3v7s0ECpImxZsX7pLPHLZ49UcrzJylNcQa8kGnaBI02KrzRaosFFrmnpg2s5kNJJcSgMuVByC1LQWTlS1W5UXILdwhJQufQQGQlSrBkjzQk+qAklWGoq7VnhUAipQUKrkWj0zXd7e017JRaLT4pyxFBqB4neE2lMLQMghG+Uuc4+ZSybQDduNA8KWQVdAKrRqCLjSISeEcpdoqCKgfZ4K02HMHokNATQAgW5wDqVzEOipX3YJtVIAAgqIAk7se+EeoiLRYaavlZw4vN/JbBN3se0kceaDMAXNAAJpQgtGQR7q9/dSUOpCbKBIwWpVZjnhBR8imPGwYVuACgUqtWcqVSQA/IVMBVnlW1aFAm8pjwK+aW80UTjhAQ+EKP4UGWhU84QA1VYVsNIHikFONqmdVQTGtwVKqwFRwrBoq3C1FLHqCrulbkslBFFVqWtNLtQKvVXaIu6C6LJGSw0Gi91rmg5TopTFYFH3RAsG1jh/tKAYCOwST5oSMoiBWfhQ7spm0d3u6ohSIC1CFVkIL6qwqq8ogEAkYTPwoaBRdKQB1V0roKHCCtqKOMPdXp5KjxaZG08i7RHR1rmx+BvLSDjHRSLUvi07Hu3Ub/F5FYGyPn1Ac43uIsdF2X6dj+yxiixjyKQ1h1es+3QlrbGzHN3/dLX2TJFLB9nfQduIsi+AP5Lihzo9zQOeUUMz4XbmuINk4KI0zN+zahrWnDXjIx6qtXMZi0AnF9UuaQvAJNm+SlBwu7RDGsFgE59l3dIyKJ0DmkHwAkBtZpefc6juBNrRBrZIXtAduHPis1jhB2u0Xwz6VsTGt3B4dx0ooOz9OyTRsfi6J+H1S5nxxVK124/DThhN7ImidthLyBR4B80CNcdjtvSlzpA0MvH0W7tcSN15YxoMVinHngWuc8h25pJwaCBXVRGInDLxTehvoheWf/GS4+q1qqHxs/wCQtHI2tQwt4sJmmgc+VokFAmhR62r1A7jWPiPwtIonJ4WaNULu5lZI059MdEntDV944bSWkc0euUV7NjgbBHVZ5Gd41znCvGapTEbOyZGxa/u9oNDn5hdnXxta7TysIaXk7qFcV9Vx9MGabWNkZTi8hh3C6Fj+S6HaMeo1DIu4s1uunVXClij1rHxRRGt4lFiz7I2azTwz6bc1tiIWK9D6Jj9SINLpGzsY57YwKe3dmha5j4dZPrPtEcDC3O1tgNrPS/VYqPWajXaUAMn0cRk5G4Amvel5cdi62d7tW1zmNA30COnz9F6rRaE9oynU66MRUO7AjqvPjOclbOzomvkeySNoa5hAaAKJsYQyvEExAN76u8iy4kWT1Rxdo6Iyghwsf7D/ACXv5Oyez49JqpdTo9O1pjJ3d00kAA30Xz/U6HRaueRnZZL3hxsABtZ9QPIq6Y2zdpQvhGxodgDy/RZo9MO05/i27W9RfX+quHsORsVTGVrvLeEsaDtHSSbmNe0kViQfoVqU+FazRTRasxREuojjHT3WSVmoil2vc4V03JrNdqYdaX6oC8DxW7OPVDPqTPq3TANLQQarHHktM1v0+tjbF3crqsAWbPCVEYtO4ubJdisNIQt1WkmZtkEbCByxlFLdKwYjDXj/AHBMTBO08zn0dfKPr/NGNDtFv7Rk/wDQ/wA1RniebD6PoCs82oO4APP5oNrNFYLotU6SuRtI/VJbqdRFqO73P2gkfGkxyThzXMe4AcgOwfdW4kv3k+JMHRj1o1T9jW7SBfK0S6zwBxBjbfQ2uTDKIXl1AGq4VxTOMfdvO4Vy7JVxdeg0na0LYWhsrnO8sjr7LsR9sd5E0SQbgAK3Pv8AReBlLo3ARuIHoaTPtmojjA7+SiP3yphr1evn7xrnQ6VtmuCB19lytH2jq4HHfpDkf/rBcqPteWLBlL/R5JW7T6+Ke+9LWV+40phroP7S7Sld93FK1t9NR0WzT6pzotmoaRIernbiua90MDN0c8hzwSa/gjj7RhZGHvLSfVpKB08AOoG9/gcLyL81mn7FkeQdIQRwdoDf19lpOs0+raPGAaobWkJUXaGricWNYwtq7N3f1QV/hGr2bpIfC3xOJcDQ+qGOB/fBkTyGWBjA+iMdszwucwlr2uG077OD80l+o78kxuLP/wCXbURtm7L27Xtm8XJ8NfqnRNlj2gkloGTa4h1uohcR30j+njcStmm7Se/SvY4tLt3NGxx1Qx1Y+1G6Zhu3AnzK7Jn0Wr0EbmljX7r+A9L9F4uM0Nr3EjnOVqBcNOWx6iYEAloDyMomPX6aTtJmnmGnikk0wbyJg0Vm8fVeb1Wl1T55NR3j2NDyXNDvM+6Pszttmi0xh1WumbI/BaS5w5Pl7pOp7YjLzHvb3TybdtN0OFcRcU0O9rXRtAGHmuT5lTVR6CStk7W+0JVRx6PXFrmzPb0OzFnnySo4XiXY2MPG27dVplCH9nP3AwP3NvoNuPqi/wAJ1bT3jXuHXBA/Vb2aYNc4ySyta0WacmSROfpydNLK80MF1KyYOc2TUxnuzvJGL3rUNTLEzuy5/eXfxdFguTvnNmJa4OIwUzRQTzzF0peSG18Xsg9B9pdPA3dK4kG6JJUbqIC0Ne1pLepFrjaXQatn3mplnYaPhEttv2XUhfp9PA10hDi695e26AKAzBLqnbYZHNHogc3W6F/+tKWjOH16ea0s7W7PDdrJGtPm2Mg/wVO1mjly6XcD5tP8lkI1HaZkjAEO83yX/wBEGl1chAHc0a/f9VoZP2Y3Dnjbzfdnn6LmS66CSYs0Tg44rwkfy6oOs3USNY5zmmgLI3Insdq9PcR2mgceqzaHSyahpdqXyMAqw12COvmunLpo9PHG6KR/dkZz9FmjFBLJA0xSNJzyXJunkiiBY6JpHN0gAkl1AbAxsl3l3N/NWI9Uxl6qBkbrwG1x9T6qA5+yI9RpgYnt3SNcAO768LkaX9k+1WSTAw1G4/HvbgZrFrvxM7QeYe7gZ3LHXuDgDV56rq6gyx6Tcx799C27sXhB5aPslunjc2baXtdWWArSyDX6iLa3fsDr/wBTF+1rmdo6532mSN872vJOAT5p+l12rhiLC7Bddlxv+Kar1Wk7J0jjHb4+8adxHc+vmtmu0+nEIja5ttDvwea8RotbrI+0iBqp3EgDa6QkdPVbdbqu1e8BbZY7kl/9VRXaGkZ8TXg7ScbVengYWMDmNyOaHkuVqZXNcA7USmR1+EuJF9U1najYog2R4aQALo2rB2u0Ow+6jbK1jDnb8AHmvNarVxulcXNDSenPRddn7Ty6hndgxPAO7xNd+pWPUaRswLhCzcfIBVHKDWzm2ur5JjY2wEOe+2joQmgM0pIla1nyv+CXN3OoaQyR3ywgGXWGtrAdvo6kEGlkndbnFrRz1TxFGIQCAcDJGVk1M72adzI3Fl3lpo8KRNM1Wk2EtjfdDoKWaNroyd5KyRTTjBmkf6ucSmukcRkrcNXO6ydqzEu6k/VOLhsPUpJ3ngBVQuDWixV+yoSAjjKIsAFuJViMUHNFgoKALuiYIhVmvomRtJwWgeyJ0YH4nIrOWD+wqDSOqPaD+IqmtcX0Appg2TNZ4S0EhG7XMAwz80QiiDSX/EPRZA5rpi0tbts9E0wx2p3g02vmszjZyjlmLJBGyOPaRzWVndIb4ATQx1AJZHVCX45U3ChlNEKFwoKi6uqEvsILtS1QVONcKriyEJCsOwpaGAcLCoNRlUs0QNChUtQ1XKiqtUTYwqNKmmii4l+aihyVYb6lDEIFJdFMrPKmBwhhZBAyqtG47hVD5IKRqJaLNKg0FFfRFDZTGEkoFbXbT0QPLtrVne/caRl+4ZQhjbuygoU0UgYTGbN/VG5oOQSlOe4miAB6IGZc/cmbzYH6pW6g0BFZ5UUx9FmfJJy5GXF4o49lbQAmBXdkKFNe+m8D6JBfZ6IBPKtqFythJVBStohVXCN53KNokICDaYEpxynvO1gA9VmPxIBcaVu8SF4TAAEC9tFEHYIUcULBdqVYNrbNqPO1Gw0lzdFFC59hBypSsIBUUUWmkUtUojIlYCAYKLcgMBV1VblYOUSh6pzT4KSj6K22EBkKqUyqN+RREtWCgyrCA7UtUogu1CbIVKNyUBO4pdDQxhxdZ/vC5xsmhldAExwWAb3eXohSoYSyQuvgLRJq3CEsAHB6LdJGxmgLgRuo4Bz1XKEg2u3WDXVGCC62pfVW7OQhz5FFG0XfsptVCyCPRFG3Bsge6AoWB76VObsefQotMwiezx5rRJTyQGk9MIC08zZgWkEdcIS3uZt7c7SDlKDAwbmCxxYym7w0V+J2COqDoO1bZNFESDZDuB6rm6hga+J+c2VfckxuJoADFpkOnOp00gwS0NrKCtPoe/aXOdQJ6FHFpIGPIuS6vkKSPbpWtaQTTRe3OVCdM4bgM8c/1Qb9J2SdNqvtLngs6AHOK9PRY+1A3Ua2ctsbQOf+IW4al0+mZGNwF8kY6pTtEWQ6qQUS5mNpJugUHNJvThvkAEl26g3HmhZLta+z4hVjqE6B+6Tc403bVnAtWDXpdWyOVjnB3hIOB6rus7YhvTkMf8WbA8/deYbCXvf924gNvgrpaNph0LnRPax7Wkmzkc0s1B9p9pu1Wsa1rQGtc/kZ/j6LoGODUHSxvMgLoW3tryJXHd2pr4nREauOnA3hv8kT+0XukZNPJvcG14QLIXOxX0LVtDtMIm3e/dn2XDP3xa9mO7O/PonP7c0ToN5kp26qJaDVe65OiDWXtILXtLbBvkrWK6Wo1u+ENe3FHgLngMfhl0edykmja942lri3inFOPZ88kYL22wD4KNlZsHT0nY8M2lDw94ea5IrgeixdudmjRTsc11gtAyfU+nomxsZLpvsun0s0U2G7pGnbY5PXGFtadHpRerjIB4JNfqPVIlec1D4da3aO8DueleS50+idlocKaOpXYnl0f2p507HWKODfQeqyySPkkfztxyFuVMc7SQxNeQ8v+VJk2h7wju3f+xWoRQkOIAcRzR4SmTPY6gHDHULWmM/2d8TeWlDsfRd4cZWxurdJHRlbu8jVqhNM1rhTqI52qazjm/a3HcwgYNcJTnu3XhNmglkkLi08k8K26R7xVfW1qUwmu8VOlcH8DlP+wTN+Ft+1lRkR3eNjm/8AIUlqWFGc0MBNZNvG2kx8BNbWkjzFrRpJI9LI3cxzr/dzWOqajnys2u3fNTvBXVd+TUxTAAQTHH7v9Vm1T4omj7mQZ8lNCo5JHQjDUbdQWNAePonaGeVkLXEOLQDZDfVapJ26qGmhziOaRorvY3RtkaHWGgZWPSdoOdMQ5o+HoP6rbG2MOBcRYwReUL445zTWlpH7yDFrITLI5zSABnPsuj2C1jGu37uW8e5WGHSyQvcJC0At25RvjdF3eyjZztyg9C2bTNleXCXnpSzw9o6eN8rGtlzI45A/mkanS/5CN7Yy5xaCQ2yeiV9gfExkzYnN8IJFG7KDUdWHSZHTyWrV6R0+leWEAUT4j0pc77Q3VNoSNaQfxEBdbsnVyQN2TPuMtLTQGQT5oOXodI2DcXkkmuCurN2JpNboHyb5hIA0jIrJz0TNY5v2rRv0oPdl/jaMkCxz5dU/U6jRnWaVuxzCd+5zzQuvdPJl4yTswM1bi92I3Frdp6euOV0NNpoGEm5PLoux2nHLMCY2l42gN2i7FrGdPKyLLSDu4ITyGCbRxmTeC7kHJXT0m/RATeEtIBrr/eVXevZG0FriLzQ6LUJPtHdMo7KzY9MJot/acEtbmybqrAFfxWh/3jai5v8AEtOsZoY+zWtYzfL3bb2OvOL6rNopvszyGtc4kX4Bauh3+Fz9omOYvja0vBoEg4x5Iu1uxfsOmhl32Hh558q9Ecmq1DNOIQ/YB+80Lp6GQavsSWOZ7XuijdtzXN8Vypo8LJsa6xuTopQ9oaAVt1kBArbWTysBidGb7xg+aCy6SCTuhtLSN3raKDtCPSOJ2vJquB/NUZ9U0UJAOtED+SzF7dju8ILqOLzaDsaZ7u0i+ZtNDaNHH98Jv+KO08UrJmgsFDwDOD6lec0+sm005MJMZBBaS0c/NeoZ2hr+1NIzSyyOcHNFucwBuM8geilHR7NZptXoTOzvg4u4NVwP5pmqii+0BhL9u2+l3a85JHrezpDGyZmxx3ktFgdOSPRcTWMk1EYEsrJZQfiacbfLCg+my6iGGNkTQ8tyM1aVND2dqYRFIdUN4yW7fdeM0f7RarsvRCBj5A6jlsbSOSevulN/arth+oaX6wmIk2O6Zfp0QdzXwdl6HUAA6wjbedvmQg7W/Z/R6lrZdPJOCKae8cPXyC4Wp7c1+tftl1IMdVTmNGBkcBO36WaOjDICDdnA/ipIGdpa4aX/ACRaS9rgLrGRf6rG3RHVMbLuA+ax6mKM+EyRvz+FyV3TW7drTQ69FqQdR3ZUjmint+v9FmkgGncRISa/dRN1kzYwyOUcAEAA8Jb2umNyZv5LQczWQxjwNf8AMBU7tGQOMjWsz5j+qymONnwtKtjXN8ZHhQHJK7Wm3gD/AIoQ8RNMbbs4z6IZJg40LHujY0FvBvzUD2Nc+McJE8NRmynDvAymgn2CRNDK+M7hX/IUpGWNh2vr2WmgR1WcMEeHEX7pjWl5xlbgMRjmyhLTeKT26Z/d7tv8VnkmdB8TXi/RFhnc7hk/RLLNrto4Hmq79szfjAv96gmMazux97GfZyKCiPJDsc53RDJuvBv2VtvblwB9UAd04HkKRBwlHCa1hGS5v1STKGSfGPqo0bqbABPW0jDWblcsgfkuHzKQ4FwoZCBoIc0uzgrE5+55C0NYWt9FmiY4SWWmq8kSiAs0rLQMKnEtl61aha5xJo5RELQhLaRbD5ISPLPsihtUTapwI6FUAfJVUtS1KUpBbTlQ8KD0RAKVCyqpPDR6ID8RUagQ21eyldqw60aLIRBWRZwqojkIgizFpe1GH9FCaQCWULQEI2vDiRYVOroUagQqVqkEUq1FAUEpRUXIS5AYG1LJt1JuXJe0B12Pqgm2q9UR4REghqpwwihaco7SxYKsoAkdgpbeSmEWqIAIQQjCpoymVYQ1RQUTajTRV0oa8wgtzrCV1TBwVQGUC3hWExwB8kLQglWia2gVKroqDgDypVhbztJVXuRSixYSmkqKMC0W1C3BymeyDMoootNLUUURlFFFEEVqlaAgrtAr6Igtym5AogO1LQ2paIIqwhRBBCiBpqEoRnCB0It9+qdLO/DW88pUDg00fNXI4B1jypCtJ1crmbCfyCX3ZeNxP5LOS4kHP1T2lxi5PB6oyScEjyVWqJybUtGpBtOULjlQFUcoYfHJScxzi8d2aB5AF5WIWtujie6eNzSdlZ96RK6kUehdoCxsbWP7277wnFeSyanRgRd9Gdz7yQLwu7p4tD2kDDpu7Y9viO2Lpx6ea40Jk02jLZgXU1wsm8ojnvklMWwg8HotGlkdp4i70HOEsTNeXHbhVPM10JaOcIgzG7VB7iTl3QWozSVHyefJKg1BihIzzfKjNU8Ns7uf3kGzS6gMjfG8jDDts14uiCLW6o6gRlxMRcBW0cHnNLDEx80jfERZx1WuFrtPr4mPJLS9v8QilaqOBv2gsaA/d+9fVVBA+emRWWBtu2tvxJ+v7p0kwjDQ4vPDa6q+z9dD2bbXAPLhuJ4omsceilHe7L0Ub+7ik07nSu8MmSDtJ8unRdDX/s7FsazSNdB3gLX+Evvy5PuunBppGdmjteOEEShzQ0EAir6/+Pkscfbsun1DBPpC8TOAYXS3Xn09VEeW1nYIgFP1W7YSKLK/VHpOzdHM0GSdjSzw5PkPdeimfENYZtTCwxyOc4NcA4f3kLj9o6zRd4+CCCNrnZG1tdfb0TAqTsyJzf8AUHPl/VQSDRtaywW3Wccrn6husDQWPkIuvjr9Vmkmllh8ZdYzl1q409dp5YRpopmMD3GySH8UUybUanZ3kerEdZrYDyvHQ6x8cAj7+RhzQBOVu0/aGoezuhC6TAFmTy91mwek03aOoicJJAZyDyABf0C6naB0XaMTWiJuHXiUnz/mvMRzXBskeYXHoLNfRbRqDDJTW3YvBpZoz6rTN0k8rmRmttdfJY2Pc8fCR5pmv1s00QqIjc4D/U9EnTMmAO9pG7A8VqxMP00AcyfafFY4z1QyQOjn8YPw9RXVU3vtOJntBNkYDq6rpRj7VJ963bQ6+Ja0xyGaRjh3vdFpGevRDJI/dsa/aB6ArdKyXTwlr2kYr4ly3PjDyXvon0tTUG9sjWipd/s0YVNlexuQSqY8Ana4uB+VJhljDPEB9FqUXBrRZtn/ANkU0kTjZh6/vFBpZ9ISbDP/AF/onRu0Lx4tSB//AIiUpYGOaPZtbD6fEpHALc50TgeRdoxN2dA8H7S05v8A0inT9raF0QETg8gZ8JFfkomEMkkZLQNNHouof8Nmb/mDESDi5a/VeemmfM4ujsA8U5ZQ2Vx8T3fM2hj0UvdRxmDT1t4wbwUmJzdJY3AOd5mlyma50LcguPHxImCXWnvCXNrpd/3wtI3Sl7Xl7I3PDvFuAwLWf7TKDfegdKoLp9mtcdG+Fzdx30CT5AJj9Ho4P9eRgvi4rQcwa06mmOhJJ/HfHrx0W7TaeEipu0oWub+F1A/xW/RN0VbYYYpXuBDR3e2zfqFh7Si7jVHvdDHE93ABaeg8kDHdqGN4hjaJWttu5rvL5LY3tiJ0TY5NMHmhnvar04XDh0mohl+0SR7YDm9wODxj5hdfQS6GWNzGtjkfuIJMeQayMhBmbpITFvjphuubWGLtLUsa0d5ua02RQz+S7B0UpioOLRu6f9rmQRwaQx98WkbgDbL6oNGl7Zklm2MbtNgcg8/JM1o18rmvPeEAmvuvNKlhiGrZqdO1ojLgfC3bxS7U2pEWkjlc227QefZZxlk0PauoY1sM0Ti5vhBOMAeVLqaiDUTMDmRSGjWGErA/tLQmDYIo+/cAQdufrXug0/afaWmad0Urmk//ANx1TBu0HZU2seO91RYKssMfOeOeq9F/gejg0e6xv2t6n+a8hD2v3kwa2R8crsNaHHLugtH9t7Yh1VzicxWedRY+lp8ajXrCYpnsY8NAJr6rNpjqA0vZPcl1hgOEvV6tk5F+F1C+uUzTbYrcyQuHHFIuNJ1MjoHd+d0m08+E30wlaPtTUwNmaHbWUPCQM89aV/4noYWufNtcQ04LSf0XOm7R0+skfLA0MYwWWgUDj29EMdKTWDVNaDTSc8oZuzHvh71shIocMXM7xura0Qu2OrotLNTq9M1sTzI5tdZP0WmDI2NMv3jCccnCw9oHTQvJaxtgj8fouxNGSA5rfRcDU6KWZ5Pzz7IMzpxKRtZR6G7paf8AGNfoodsUx4A+BvT5LBLFNA7btNeYNKbw5lOcSfVB1IO0dXrWffT1ZzbR7+SyzxSwPAjlsEdGrA2VzH017gL6GkU0k7nDa57hX71K4DdNqHmiXH/xUaJnGgHWf9qqCRzfjB+ZWsz7G94I7r1pMAsiJA3Xu9k9upkZ4HA1znCPTfeASuFX05S5ntkeKAGFnBbtLHK7ZFh3NjP5IhppIW7ZXlw9W0kHWMindDH8Y/EMFU/VyRu3zOc5vPidfutyCOIY+om04+WUXeTgZv8A9Ul2vhe4PjYLb5Y5+Sh1pePg/wDspQwSEnK1sa10IBI6rmsc4nj800ueBQJ+qDQ7TM3XuCLDW0HgeqxDvnH4nf8AsnM08h+JxA+qg0skcz/5h9Ao+UyjaZm/kkGIXRl/JBJpS0bhIfopAGoY0H4gfVLZK6MW1DIHACyT6qMcNuQtwaWdoytbRHh+X8kvUyCdoscHzVBoe2qH0RjZVUPopRkjYxw2kfmoGlkpaAdoIrCI+GThPBDhwpoNoYW9L90Ji8V/hU7vbm1T56YW1+aaESvkFBoP0WZ4IFlptanTgfgv5q4iyVwD2gD1FqtMBLngAWB7Jw3MZz08lsdBH3jthFejaWeSB5dTSgqMOfgnB9EEngtGC6EjdePVLmO5pIQKPjKrvHtwOB6KozTsproy7IPKLhe9zuv5IXBzBuF3xwiMTh1V2W85Qwk73c39FYBHKZ3g8lMOU1A7QUJaFC6iQhLk0XQblXuQXaoohm9CcZSyUV20BGovdaNrcn2S2jKaXBoCNIG0VHnChcKtKLrKIttWrdVKgB5oiAeqDOBTsJgFqFoHCJuEaiixVVJm4JLrsoIaUFISCoAUFuQUrIKgaUBMfaFzc2rEZYiq2oAaUwFK4JV2iidlQqxkIUFEIHNyE2lC1ALVHK+FSCEIdqIOtRxwgFUVAbJUKCkTcIUXCAnHCS8eIJtpcgwFKsUXeGksYU3ZpQ4UUQO4prcBJZhEZECVFFFppaiiiIiiiiCKKKIVFYOVSg5RBKKKIJSlK1EEARcIVQsmkBXZVE7eOvmiLSAqrGURcY3ZJIPorcTfP1QXRwmDhEWCSOArL3gUCq3gKbgUMAHEnKtWW9fNG1lhAAV0pVFRBFu08gjDS3ddcdOFhT4mybm921zr/dFoVu7E1Uj9e/Y4sPdH4SR1C7jezDP+zsb5Nm/xHcOT8XJpcz9nNXDp5pDO1zCWmt2PJV2nNq4GhjH1HvAA2g9PZExz5YTppHRnaR5hYnOJeW3i1onc51Oe4ElLJDY7HPogWd2w5Rtox0b56IWu8QB65ULS6TaB0tUwcby1jNpILTYKYx00usZIXC2vaQCSlPi2Shjh1ApG7TP3gsaav1QdL7F9omtxALiSdq6ug/ZAathMko2k20h3i6Y+FcTSRFs4MhAHqa6L0mh7R00Te67xtgZ8Q9B5qVK7p1k2l7Dl0rxGYWxP7vaDYcbPt1K5X7OapnaGvGj1EETy2SNjHuZZG4+Z+S5et1T9XAYYXWY/vDgHAHp7rNpex59Q2LVENDnm2udYog15LLL1P7adnajsc6eZronRl0nhsnFtAxQ814+SVmqnZLsDXhteEUP7yus4/YnBuvnikYcAMcMV9PRZn6Jj5/tWmdHsOQA4k5/7VHP+1v08VPAeC7rlNm00MrXjTbgasd5X6LpQ6OBxMWoDQfiAc4hI+yu0OqL2DwGmjbZ8j1Vac+LswdyHykF2T4eP4IoNC7vt0crwR03YXSm7RjjDmSFwJFDhYGSSueXR3V3woaedPOHgue11eZJWrTzBzy47iarKzMZNKcuHzQtH2T48Ws2LGyfY9rWBoG1wINLVo42OFyCwK4WTTzQ6geAgmr5R96+OYR06nkDAwoHnUxRySBsLXs3Z7xoPstR2dps3aIdy9po2NoI+V+YSdKXwyvpwLXHIbnzWLtXQwNga+HY124DLz5FAztLRzMgc+SZ1+TXmuF550O47t7iR5lOdJKdRtkeHNsWAtUToHu2bHXdfX5rWIRHHO6BzwIgIwL5s2qnkhZBTu830LqqWjUxQii1zABe63LvafWaSPsyNgtzgxvwkHoPVB5CENa80XcdV0IZtLqHBrYi2/wDaAt88eg1Mo7/a2hje/b+qqDVwaDLrwK8OfXqVYhX+FaeQgjdZ86/ktkX7NCWMlhjGBz/0uZr+2YdRKK3gf7gB5eqS7UwARvL2u2jhrhaYN2o7Jk0jizcw15H+iTFoi2y/YfZYna6GR+IpSBiwP6radutbTGOFH8X9+qYMjqhd97FE4Dmm2jGohcNsTXsPoAAiLQx33tEeiXN3DiNgo+pVZaNPJJDOx3eP280Hc4XU10mn1kY2CRrgfQYz/NcfTSu0+ojkMrBGBkWPJenmnZrYQ7SyNsOo2Qf5+YQeRbNqNHM0OnkBBABjecHlaP8AFNQ+cMlqaiPFLbnZ9bT26l3fBmokDhYvgKtRJphIXR0euDf6oJqdfNJEI3bWxjFMsLHDru4nEkYLY22HAYJPn/BdzsyeCcPY9jjgenn6rFqdPpRqpNgDZi4loLjdX5X7oN0Ovl1LCYTQBzvv9E3ZDqoC0xNBaC69otcGSB8Lt8opxwtcXaZ1DNmoLq6bgG5Qd/S6GLU9nd0LDmNcA7F2SeqxyS92w6PUkuaPA0syfD7+wWrsntDVR6V+n05eYSKO1gIo3efmVmcJtPqnyMDvE4k02/75Rlz5WuZKAAzbVtNeIDot2hl8RD3PeK4eb8lm1GraZCDe484HKzWRlpCNSO/qtPprErY+7e1wcCwAZC0aTtBsgMcsLHgUNzm2f4rycksh8W8eHNI9Hqu8lcLI9wPVFdvWzRCV2yFg/wDEeayaXWTgmNrYj+LxArM2DvdRZezJPJpa3aSZkW7TPZ8VGjf6KYla36KHTNM+tBe2stjoi/Y+gSGN0WpefssTowaFFoAPvS70rJJdAxmqY54Ls0K81hk7F0khhMbGMs53vd5pia4Wti+wStlL3ty7wxmh/eVvi1LtVpWOia0kNAuQZXrdGdHptM6ERlzwGtGw3x80vTTlmoeHnZGXuIDsY6KjjQRavW2d0bIx+6SDf9lHqP2enMD5tNqPCAXVI83QGeAupFLoopC/UTQtjqhukAz9VkDezoO0Dp49Rpw3Arvr5r1QeQ1LZodQ6Ofu3DFbbPT1TeztNptTqS3UB4jH/wCnV9fNen7R7YGnc/s/RtllNFpMLQ9tuGM89VymzajQtc7URTAy5A7vOPf3QrNL2BJJI52lMQivw958XzoeSGLsxkgPdk/+X/S0Ay6qQaoyNjiZ4SJPCf7yg1cuhe0dxQdefF0+qIvUdhS6ePvN0RFE8np8kmCTSd25k0RJFDDRX5rGzWyxjZLKAPKgFZHetLmva0c7nHAQP+0wveY2Ne1oNYAHCWRHJ4Y9wdzbkrRubptRvlkY9m4m2H0TtTp+ztcQ+GIuIwfEf0PqiufLppYnGORze+HL2k2fmqbC5zakkc73Nq2ad7fFt2jyPKt13khNBx6drTTWtIPmFqigaTRYz5BJimEebs+iIaxxdgO+gQNlijjqgVnkoGwShmlkeRh30Q94b2EG/ZBq0+13N2tJJb5bVyJI3k20gJkcMzhlzSEG+RrT4wTasSGRhBa36JUcdMAJF+6JjQ12SPqilSxbuaA9EkR0tksgHhB+iz7xm00VZa2mht+qFoeMnalvk8dgoy6m5I5RAuf4stb9EbNzzgNAQNY14u2/VWbYwbCPllA18UrfxCvcqbY2x7ngkjySWPmcfEceypxbdOIPzRVmaIHETT7tCXLOC07GBp9BSMtYRgfmkhvi+EoFt78neJMHoSVpjlc3LgClSTFg2i6Hos4lc49fogfqpA9rsUfT3SWuttFTbZspbscLUBOa1psWijduJsuSgCUVtaPVA3k1ZSnnu3ZyEJcQbCl7/j49cJSALt3ApE0O6EJrRGOo+qj5Wt4Ky1hLmoDfomF4ObQFwtDFM5z+Sp7q4R1uwhMaGFiymBgPHPqiApRnxGuUFhjgM0hd4seWUMrpd3Br2Txt2Di/dFIJIFIRg2muAQUiqrrZVZ8z9VZBUAQCSQLVh59EbhhCAEFWSi6K6SnOokIC+isA9KQB6IyUMIC2H0VcdAh7wnz+iBxcUUx776BAHHjCGyUbQgGQEURWUsHOU9zgAEss3ZCgJrjWFAVQOxQKAgUWT5IQr3bVYKIQ2ERNoSwlUCBSpzjSslDdoBBdZqkeT5KuOFLKCUiadwylEu9fooHUEBucQ6grfloSbtyd0ClVnIoqiSU1/KBRVhTYD1KoAowgSoootNLUVKILUVK0EUUURKig5UURBKIVEB2FLHmgUQHY81cdbxlCxu40oAAUD37C2g4E+hQSCo21zSGMeP5hHKKCJSmCzlMsE1aWCrAo2ghVg+ZUKEhEMc7wgBMiJ28JHACYyShSCWS8gq6PkqsWSfJU0SPdTbq/NAS26LUHTzxl8RczJu6HCqOAMAMlcdRavSjvJyCLjDiM8fRSitRqGmnQx7Txh1rf2s4v04cx+5oeDYz0K5s7WP1AEVbdnQVm11tS1p0wjYARflXmojhhjpgXF2G8muFD4W48Q9E18Em+ZrHFgAFgHBwtmgjg17o9AzbHM5tbw2zYFn+HmmjmvYe8Y4A1tz6LRpmB+pJ5Gzn5r0Ou7E+x6LxbS4Mab2AXmvNYP2e0DpXyGQCqPIB8ldVztW9je0TTQ9oc3g+gTxq27mgaY1fO4/yQ9osjHaL2xhvhLXGm1igtEOr0jYwwxsL/AD2/0TUOayF5a5xDOuSkRu07J5CWAGyAS/4hfKk53sutoTYIop2Nw0lraNtUtSuv2Xo4CwSOcGOmaY3AngE+/oulqJIuztLDAxomb4trw6tubvrfP5LmRTMADQBhNlma6MBw+EHlZ0c3tGAapu50gebJDQOLI8kuDvtNBQkpo4btCN8jHvpho2eAtMGq00LQJ2Nd/wAm3+iuhupZ3uuDw7Yzuq3VYu+LTdpmMeC5m4EuHFIGytkk7rYONy36oDRsETGDnbjHKqPP9saOP7RuYcDOM9AkaV7hYawkADIXo3CEaUd5AxxcCLIBpI0nZ0Ej3OGoDRztEaDmxvcZKa7N8VaueIaoAE0Rml0NRpWskLdOxr3D8QAabS5TpnTh0cgA21hhHVSrHJ0jDpJdu7IFURR5taHa8DUbHNF2BuLvh9Up0mjOvO/VUTX/AMZPkkazTQP1dxa0neQP9MjyUV0WSTRF8rdY2Rt3tDRj5oT2hE/T7tTCNu+gXP29Fj0eg1D5nwslc/cfOuL9Vp1OilbpxA+Brju35I8qQIELBqC8t3x/vA4PzXa7J0/ZU0jzPJDE620Hy1fPqF58t1bdMxro3RtBzTwfNKGoihkYHO3SA8Uf4rSOx2t2Y69QNLE+UF52mNpdjdj8lxnT6rSVGS4OA+AsAPktkX7QzQuf92/a01/qn+SAa2HXTGV8Ld5J5yfPmkCJJZtU/wD0Hmh0H9Et7dYfFK2RzCee7oLfodWIZ3d5EKLfP1CvWRaqSFjWNc0bxgP91Yjm91FIadHRHOThPHZsYLKNtcLOP6oTp5ozIxzLeRV2PJbGaLV6TTMmlDnse0EW4Y/P1VGeXT/ZhUcLiKvcLXQ0Wi1Dml0eoLc1/pgpX2gTRbAKdxz5LZBqpdFGbhLrP79f3wg5kwkdJRBIsdER0odFuAIPstbJGyP2OYGuPzS59NPHM1wc4xnpdDj3RliMDqLXMc8eYBC7vZUkbGOY2A8k/EfRJuKONheQPCN3h6rW/uI2boZADdeFpCDFqtJAJHXHRON244xysEmmEbzTt7fMBdfV6CVkHfOmcbNUev5+i5/dl42F208fVA/s6RkT3UwHj8Xukawd7rhJG0skAIB580LGHRyW55IK0Pc2Ta+MeKumEDj3cra1gBdeHOO3H92sTtExpLjKJWjgAVXryuhHCJGXORd43DcubNp5nPLYnuA9DSDo9la92klLDM1sJc3wuoYvOfmurqXM1Xi00zI+rqIfd8LyD4HxHbJId3rlNgmmgd/qP2nycQjLfromRlxBDn9T5m8pOkZJqLDg4V6InzF0O7u9/FuJV6PUXeNvsUah7ux5QxzgHloBJqM8LnxxGCd2C0WeQuq7XyNBYJpMiq3HqubqN7jZvk9UaRz5QS5r6+QU0/aWsjaWfaKF3lrf5KmPG3aVT42g4A+iM163s/8AaGOWFseq7t9AnMgbm/QI5u1dI6Vu0RsAOB312vFxktlGE5/ikYa6oy9e/tTTwtD4nRhx5PeArmdqa3XNjOoZqtsZaD/ptIyfP5rm6IxzakwyENBOCRfFrvQdnDVR9y6QPj4DXNsUOMFGnCmk1OriDZZS0h10WBZptS/7cZAwsdYO4/Jd/TarT9o6csZpI2SNfe+gTVcceqXP+zwELg7U+Ov/ANPr9UHJ0na0+k7Qkmcwzb3MPQcfJdnVdrHWRtllhwwWG7vP5LhS6OfRTdyI+/3kBriQK/u11+z3si+71cDQKA8VO4CBOp1Eb4hHHKyNr2gubuBorHqX6aCUd1p+8aW8tkNWuxqYeyJbI1McTj5acmlxtdpIYSBDrTKw5J7stznpaJgWw6bXHc6VkJHQuv8AUeSaWQwsMJkZJG7BzXHC4rYXPf8Adyu6cYWlsLsMfIQT15RcdOIaAxlhhbzz3pXLGql0j6gBAIs0LRhrY3fHu+SF2qDXf/wzXY8x/JAbNTPJQe12etf0VSB+8AXZ9E8dox0L0rQQbIv+i36YN10Xex6dlsz0/vogxw6QgB8ljFgEVafHCzf8B/NMm7SjZE6OSENczwg3fHPRZ39oxMj3NGa6Y/RA2VrWkfdn6rPLGO8LtpDvJJb2j3mSDfq60UWubuDnx3fUm/0QGyKWQ0GO+TbWyPTGMgvdt9xSzunmeN2naQP9r6RRPnkNS7vm60Ek3NmNO8PnSjhZBDwfZLmlDXlqFrwED2xtOXuA90nUMAH3Z3e2UL5rwhZIAUCCCQQcFMlYdgp3XyT2xse4FzgB51aqaJmNs3/1KBMTD3fx5o9EQBa2i78kEcJ3f6x+ia+M1QdfqgoOJwAhMTd290gB8ikuL4/P6pfjkd1+qDY3Z5j6oZnMjaSAPqsR3sPJ+qtzi8USfqiic9r22az6pY2g4I+qEivD5KgAgJznAYCCyehRlwDaQ7grpiA10VFm4isq9wRNkaOBlNMC8NazkXSUCXtoDqnuYZBdLO9r2cktHmCmmKJcOv5KrJRtYHcyH6IxCz/9T/6qKVmlQB8itQa0DofWlTnMA4H0QZy4sFqxLfKqQ7hQCWG5QPsHqqaCx26rtU0InupqAy8OAtv5pIJDiqDyVGglxRRWSiFdVW0qbSirICBMrCo0gAkkcKhfkUTiGhUHWgloCG38Qv3RnKrwdQPogXQ8wrABxaO2eQ+iltPAH0QD4R1H1Ql3kERYCq2gIqgFd0htCSgklmq6KNeRhQHlCRlSg63K7AOSozAQOFlQOAPkVThxeE0ZalS8NCQVgKb6Q2hctAHEoQTfCIhUEBFxAGFYJrhVaoyVhARIS3jFjhS7TXD7pAuJu7gWmPwMJcTiwFDvO519T5qVUcTaDKsmyoFFMIAVWPNUDuNItiBKiiiutIoooqIrVKWgtRVatERRRRExFFFEMRRRWAhgoviPsqaCXImeE2mDwZH5ouF0WOVyOtoUc8vOUJRKFoyjJVA0qOURaukF0iaUBNG40oWlqtpAeKuzzatziY3u6g0pqK5CuOQxnAHzQ8OAPF9F0dHpG6mKVzCRsFiz7/yTRklnkkbQP0XQ7LdENHIyU1KZCRizVDr9Vm0hi7+Vmo30x1Du69fNOGjg1Gqa7dIALDcjjPKl9qzMgmj6Eu9T0Xomxsh7MhklH3m87t2cWUG6OGbc/cbbXhRdoSwy75YhJvPO6qqlGWVmj/xHVTvhsNbtvYQ0cevstHYnYztT+0MEMAeJAXi2ODT8J6/JYezpwNZK0j4iwYXooNRJoZBqWBpLOAfXH6qaab+17pNHpxAPijhY115Nh1Gz1XntD2l9nhdt2Al3kfRdPtjtabVwPc5jAaAwD5+64bWUzxc30V0Zmff6uR7ySXNz+S0NhhjO45PORaXJpWsc82cC+VUEzYmmgSU0a43N1Tu7oAD90V/fC0aeIafcDfJ5XOOqY4EvDv8AxC3R6tssTGkGg0VQUoZDOBNkivZanygihVOxwucB98K4sLrxQXpucEG1MGGbQkRGWMv3c8jquT38o1BjkAoEjOV6DTwRtlcGF26+vCB8zotVteAW5+HlMCYWanvDIAeNvxLpRu1Gqk3SZ689VyPtkcA7sBxBzwtzG7Y2uj4B/EqybrG6uOVjAz7t5rLuOLrKCMO0kzXGWTabsF1j+8rfE9mq7NmY6w+KN1VwSbWPsyaTR964hp4qvmg6chZLow/TAOlLR0rPVcmeCWEAtibnGaQaieR075wGcnHz/qsUL5ILb4SDlFlNj0+mcTLKxodV/COiKOE6iYu00EcgjILiQBX19io5zIwHM3bh+8tWn7WkZA5mxlV5H19UNVFM/S6xjnxxsBJyB6eizz7dXrwPtMwAiumuI6psz4tREHybwW8ba6pMMjY5DLHe6tvi4pDS9T2edP4XTzkA8OfawRdl6nW9otZpYu9dvaAC4DJ45per7NDtRGySChfO/wAr9FbmyaftOacbTJEWPaOlgXlXTHndZ+zXbWgcXa7QMhjeTsIkYbAPo4+YWKXSzaeMujZRHqOV9Tf2pDq+y2w6xkgdOxpJhAoEUTyV4rWM0f26SHT9/ZccyVzZ8vZNHnS6cx7tgBusFdnTSTa1sR2gAuvw460kNbFqpe4O8EN32K9kjVwOj2taRTXg5VlR2NRoHEvIYSa5seS3afTOd2eY9QCRtZtsg17fkvMwa6SITRFrdpAAxlB3pdBMxoG51VfHKumu3qf2flEbptOJPMU9oGSlaOSVjS3VRMObG4bv76pOmkn7PhZJUbmEBzuSbIrCfqe1mz0xrCHDORivqmmsMusbK/vI2sbm/A0jhJk7SlsNJBA87XVkGn1cTo3d6CQeKXPZ2Vtnc2N/h/3HPHsqyRJ2g2Roa5wGBwCtM+pAhGyRx8Xr5JU2ilgY8hzCLs2T5peknZRBDvNB2oe0o9XpGsfJZbbqo+qUyJuo1QLXOA3D4cLjiIxTExnJx4k0wvtpkLcn8KD0Ov7KiZpmv3SE11I9PRchkgi1AYKLRfKufQvZpmyRObkAncfZDBGWyMaK3EWb4ukGx73yvoEgV+E0j1kQ00feRknabN+VKazRz7ASY6voSsOnf3Rzmh0QTvYtS/vH18gtUMUMrgNor2S36nflox6rXp+1nxxljWNugMjy+aYyLUaT/L/5dgLaFnAyuTCHxOO8VjzWx+v1LpixzYtryTgG0poLn0a4tMWUZfAWl27xAWMdUl0geKx9FsEDtjwSNu0350l/4c1zQYnGyPxH+iNax7aNq+9aHUSOOoTNVpZIGW4sIoHF+aXpNEdUS5jqYMZObU1CnTsa/G36Kn6hxcKqlHQd34icjyWhrmjSBxvINpqY6Gm08WoELo3ObIG+IswbIXo4o4+ytG3UvlkO1ocd53DNDovG6XswakO7pxHeU47j8/JdVv7HuOjLhMLdTsu9v9qodBruztVGXaZ7YiDR7lhZ+i0aeTRTvEEvaGq3nGHG76Zr1Xmu0uyJ+zQ2WR8bg6m+Ek+Z8vRD9pEhDYh4b/FzSD0mu7MiieCyed+74XPdZHthc6bTDTt7x88xH+59rLp9fLCXxMawswHWDdei6UE329phcKaABY5/vCjUZI5YZRghx4yEQ0rNWbcXNA6NNJcOtZo9TLE9riGyOALR04TG6zS6qDcBMKdWQPJUZtRp9NojTHE9fEP6JcZh1J2hxDum0UltYGyEi9tj3THvgJAZ3nedLqkxNC7Qu3naXn3cFnn0mqYRtiB93D+a2siNB15VzBpaN13fRMRi0ztkhGpjYDVcXlaW9sHQPcyJsWx1ctP6e65epBmGw0ADaFo2saxvTzTFdCXVN1JLnNYNxvwt80hpZvpx8N+SUzTTauVkULQ6Q3QuuivXdn6vSiMTRbd114gbqvIphJopC0OpgAHsoPE4XfywsYifXw/mvo3YbgO2ICT+9/8A8lMXHjGvewU17gPdPhkcPEXuJ98L7BHqImXudV+hXN1nZms1uqfqNPDvifW124C6FdT6JiY+TySmTUHPUo3SEOAvlE7SSxnvHMqsXY64Wdzg4gtveM54pA8+aE7uQhEri3xAfJC7WsjFBrr9kBGdw8BcQPRW2Vh5ld+ayOf3ztwxaBrHOPREb3zRsGJD+aBurN/FY9bWN25pp1V6KjRFDj1Q11O8ZI3p9Eux3lBYo5TGcBM76zZGUNanxAjqsrmOvBP1VO1HmFGPF4u/VGlFjgc39VVlPcXFt4SvdAtwNWgyjkkcAWgCvVL7w9aUWLymROaHW6volh9qOduFFFw6TVNaabt+hRNnhkFS7QPRqy7SOPzQuY6QU6q9EGh7oPwvP0VNfH++VnazaUZNBVNMknFU0j6JIkJdlW02UzFdUNRxaWYq78ku1HUhRTGuRupwCU1WD4kMMbGOaQnBwi7wjFBUBRtDA7nKbnJlq6eeNvzRS7Kokoz5HlUgWbOFYajwM5VEnp+aCihJCs31QkoKLgqDr4UItQDbwgheQq3EoXZKjcIq6QkJmUJQDwrAVOJUYSSoDGFALUOEQwEwGw39EEnxUo123hU7JJKYFE0qu1Hcq20qIQlo3OU2gi8oBtCQbV9VdlRQDCc124UUG0FSMppgiACgc0YpFILygY43SEi9iE4T+iWWg82mLhbcFHuJ4VbQq3FvCYYBRRRRpFFFFoRRRRBFaqsKxnhERRRRDUUUUQ1FLUwqQEHIyfClDBzhNIptnhAscq1YABF9VZCJaFRXQUNIiUiApW0WrII6IhukAdOLH90mvLQyUUfi/VBpTteHFuPNPbBJJHK/uX7N58VGvqshc8kexzaN0uj2FqW6TTSF1gPrj0tciUCR79uRXhIzZ8lq029uhAfG5pAPIrqUVfaBhfI+QficTz5lI080UWojviv0QPuWRjCKbmyqYyLvgHtqrFk8oOt2t9nma0sqwR+L3XG25AYQCOc9Fr1EgsDu7HnaRBCdRqu7iYRuoWBfkpUdnsTTQyU8uj3lw/H6lO1Opl7zUQ+La15b8OMFBBoHdnSaU97Rc+y0trg/1TdS5nd6x4bb94Io8+JZrLn6mQAN8Q+EWl0Z9RTSCAz9U37PFPp3Okma194aef4pcEZheXbuRXCqun2rAdIZXkCiNor2XEhG4ucQaXe7YmE+j3Eg27ofQriRmoneHog0N08c8ZAAvHUoH9nv3AMA49UzRPJJ2i+OF0tI1rnO714Yc0HYwg52p0moYy2jIPQH+SvT6zUadjWSF3iNfCPNdXUEBrg7j1XG1Re7URNZG4t3VYz5IOpp9QN9tPiK52tfK/Vkuus9PUrTHH9mc15OT0OEREeolG+m9LJQaNFHpdQ0l+2werq8vVM3vjcWsB2egtc0Rzaf/SY835NT49e8Da+I2cWTX6IjW2fu3miRdbkOom79oaw5WV73GRjg00459FXfthmFObknqgYZ9rO6JO5duLTiWMl7Dz1sLzmZNUH14TeenVds9rNDdoDRm/jCDluhEmoMbas+qGbs2WFr3nbThir6J7IyJu9Ds+y0SzGWMskcBQNX1tBy9OHUWu4wvQ6ExRxm2O56fJcjZHEwuBBPuuz2W6CdjhJtFE8u9kHQ7MYQNRCNRD3ggdtG7rilyNS3tPT6/wDzDJH6aRzQSyPG3G7NBdzTw6Jjn6mEN7xzCAQ+/wBfRc/tbU690TR3zmRBrsGMUR1zSKFuo7H0LhqNHGWSj/UAfuJPGAXepXR1mq7Pn7MGsiIGoDGii/xWSLxfqV5XW6eOPSRaqF4e4NuVrc7ia+nJWX7S9+lJZqGtIod1QJ6fP/pB6XtDtjRazQNOlDxOJc3Xw0elnqQua7Qd4x5+zvFtNEgrjxOEbC9rw111R8l6iBupl0kZbrRM4nLWRi6s+SJXGm7Cl+zRStMbPiJ3OPT5LmSaWaB+/vojRNFpuvyXs5pO70TopoHPc1jqBJac+i4840LtLt+x7ZHgZMpsHrhExytBqu1XzDTsnDoy40AwHge3oupH2hC/U95qSQNm0F1N6oOy9PHp2SaoSN3skOyLqQQB+vl0WUzaWZmx3Z5e4G8Su4QLnmDtWe6Bqx6pjdVJFJRJHyCzRnu5C7YbpNa06p7vCR+a6GE62aSeYObINm2jxyqhEZsMFn0NpT4JWzuit1Ek/CjEcmjdYjc6x5Ef3whjQdGTlxYHdLNZT4Oz5dQzZbC8Y5PVVtk1LRIHFpb4623ddEzSaqbTzue4kZaQCKulDGef7doD3b2v2ZHhZ5e4Rxzd5FYsSeq3S6z7fIWzRbWgmnF3P8PJZfswbKS2wLNCuU0xnEeqefvZWAeuP0WgaQtbvjLXEZ8JtMdpH6jAn21/ttKdK7QtczvQ41V4HOU1MJezXyOtjJCz/wDl/wBEl8QYblbR69F19D2kPspa4te4j94DzVSQ6adrnyBoPIBd5rWsOdDUj2mPgCkNSNl5/Cjib3c7msjLG7jXW/VWA98vB+HyTRv0+qkjstftcASCQMFXqpdZqoW75BJi/C0enkEWn0o3XI0ltZabFjyXSYzSOY1sbWwY6vv+KzWpHFhgnsDeyP8A54/RegYINPHeq1OnkeThzJBVeXT1WbVafSMZuOshe6h4dwB/iuV2gWyRNdGNjd1Vd5yo1jTqj2c4ODSwn0k9PdcuQwh4ZGOPI2tWn7P08sgPetf6A/1S9TpxptS+oHUKIdmuEMCNS9jmMa7b0yB0Xo9I150bJHvabAOPYLyxjdK9rmWSLNAXyt7O2ptJG2F2kdIAB1r08vRaZx3Nbv1WmETYpHRh+74cXRHK8eInRSOLGO2gXgXhe57G7Tg1b36eTSdy0Av8UpycDyC57eymXLG6JwaYyNxBQx5SPUM71244NWtWgIdLP3LmtsirPun6zsWGCRxZIHYyAD5e6xuhk0pY6Dc3cMnbdLNakOfptTH2lHIXAsLSTQ879Fp1krGxAFrru1gk1WqMLnO1Ia9uACwXSpuokljqa3m8OqvlhWUsLJ+6J3Nuj1SowJWPYMONUTwkTGTdTSS30CATSNaWNYQ4/iWtZx0dNqn6ZwY4kgE/CAUczvtThmqH4sLPEAIQ953P8uEAkkfw0s9xaaYe+BsL5BuYRtoU61mYymyPJHFjKICWQ7XOLj1O1BIHRu2XjqKTTHqP2U7EdrO2dJG+YxOkDibZdeEnzXc/a/8AZX7N9j/zu7dv/wDir931QdkOOl7UhmhO2Ru6jzXhI6ru66V/aXd/a3d53d7cVV1fHsE0+PlOsh+yap8G7ftrxVV2LXU0X7T/AGTWRz/Y9+2/D3tXYI8kj9o4mR9valjBTRtoX/tC4dkC1Nbnt9B0/wC232vd/wD0/Ztr/wCa7v8A8V6Xs79rK0EQ+xef/wAvqfRfGm6ufT/6T9u7nAK7mg7V1o0Uf33n+FvmfRNa8XZ7T7L7vs6V3fXVfh9R6ryRY9zBIxpDt204zS+gQNGtmbp9R44n/E3i6z09lyv2u7G037Pdpx6aB4e18AeRkVbnC8k+SObgafs98zBI7bR8yQrl0eniydl+jyr+1ysgDY720eMrIXPmce8dXuEG1r9M+HuRQJ6l2P4rDPonx05hZ5YJKjoiB4TR/eq0Ukzw2t4dm8UjNYg9znU6/om9KVtaDktyoR/0qhRaTwoGlp3HgJnHREctqkWLLQ5vCXE/u5BYP0RCXbivzRARuySPqo3g3Tl5oXXsqGMlBTQ7HCj3OOAEMG98YYT+qVTXqGMOYQXC/JUGhvDgixNrW+X1SzFZJBGc8ongu4UZd051D1RVBm3qE1hBNBGIonDMzb91QibGdzXh3TCFJc1xOAgdG/yWq2j/ALSppCPhF+yM4WG0AoUO51WQVNx8kMVtNowFbavOFCfIosC5EwKuUTcFFQhETtbZVGrVuDXNokYygAknIU7x7fP6K8MwMqXu6IBLic+aq0RpDjzCC6LsKXswpv2/CbVHxc4QQu3IVCAOCogio8K1RGEAogFQB8kxoQA8pQJtPLAVRY0dUAHIUZyo6h1VNOUUbiKVWheSeFefJBdoXnhS0Ls0gAqgaRUhIQWWpgbhLLk1rhXIQKcNp91YCuQ24Im1WVKsCcKgKVurzVkUooHlLHxI3AngKmDOQkIMnwpW5ONbeUilpoYOFR5VAq0A2FLCGipRWQRKtqAo2LQF3xIn8Kni0x0Z28dUC8lmFcbTXqmwtBwVsh0zcvIwfZErnUd2Vbhhb5YYifCOvksszWsaR1RnSiwkI2xnYmhoLDjqiY0beENZwz/aELmlp4Wp7jHtJY2j1pMLGSxXtF0OAhrJHEH/APStvj049MrTHEI23nmk46QN7uEA25wb06oawBneNYB0Kt8RAXYf2b9kELntIDieSDwVztUakfXG419UGXYVQFGzwq3m1Y8RooDYQDhSQk8KFu1tpZebQdHQOjfDI11WA3kWmx9pBjX6c3t3Hqax6fJc6IuY4bSRv5yt0mljGnEgveQD9VkNjihbBHW2wb+FDqtSAzY3yKSGyR6cOcTWeqzF+9xs2iADnXefqpTnvsq3OF0KVl1VVcIKnkcKGfqu32Xo3s7qdvQ2axgFcR9POV6XTyv02g3UKLXDPzUpTdTroZtUWOA3REHOeRfksUstOcaw82gga2WbUzE+JwbXyFJum2SOeJAKZjhZrK4tMzUt3eFp4+G0LDHE7bIA7F5CDVSu3FumcQAK8PhzaQJxH8ZBd/uF4VV0NRp98Dju8FEgVhYo9KXscAenktUz3HR7g45vr7rNp3PEbjZ+qBZgm0rXOaT8jS7XZ5kfp2ySaFj8Bu5zmknAXKdI5zHBy6+llnboW/Y2NmyNwfwDWayPRByJNVHqdWb1DmZB7uiR7LQybu5owdO1zQ4U+xnPkl6jTFsHfTQMhf5xgD+CCAOMUb2OdJnO88ZQdDVSxzbR3bW8rmz7WvxKW46AprZnOnAfQFlFIdIZBvdmv3f6IDaJIeJny35khWd0ozCG+tgoHsFfdPe4+pWcSauN1yNAYOTd/qi4c+N8ZB7wkdR5JckmnfQBG7/iql1TJdjWOs5DqBHKCXRgRd4xz93PKGCc/Y3DjS16oNcR3bR8hS5MLZXy7Hk1ZHK6TtQ1p6fMIYJrdQGiy4D/AJJrWktO5xseeUP2xrwG+EewKGQ+Fpa45u0MGxoNgn8kyLUNgJp3PlhZAHlp2k37rL9413ic7jzQx6LRzRR9nsP215cATW13mUnWa90+m7sSPdTXDLj1XA+0MEoZHqJCyxiynPkJaBG4k55KIaZZIogXX3YA3Ddg+SbDoW62PvoCGHig3rz6eawufKWVIBtHOU7TaiWJv3TiBfAJAQPh04ncWOAaQLurWvQv1Wj1A2ue5oxh9dbWJmpdM7wU1w6swmaXXPhnqUNOK8QJQekZrG6hjmyCpCKybOfVcd+lkh1pMziWPc4tvOP7pKfry7UXHtGR8IITZZpNSBnxN4oomL12lkih72LjaDjHJXNhjliBkdf7vK6L9W/ue4komgM2eFnc/wAG1wAzfCGFgvjeRJALrqQUcEOolmLoWED0cAqAhnLi+aQGrwf6JcUnc6osjnl2/wDI+S6GNsWh1cpd9zbg4jcXC0E2g18TgZIS8V1kH80P26WIlkcz7cd2XG0k67WRuuaV5FfieT+qGNpdM2EgaQNweHhDujOkBnAY6jkjcULtWJY7a/PNCwCtOk1OifAGazY0nGGX19is0xkhEAG/7UX1XhLCpN2lEZWxtYAQ2gQea68J+t7O0jmB+jmlIOSAaHp0CvTaDTuLHSN8QFXQPT2U0xijE5dYkeMfvLGN8k5bKNxI/EbyuxJoJO8uPftqsOAygjhikkIaAX9MJpjJFo5gfu4/oQEUsGqYRbD/AO4W0mXSmi0X65WSTU6iST4G1Z/vlVnEYyTc1z7aQOLtU+dumduObFJ8jHO03eGwQAMFVqdLG/Thzr+KvyQxbe3IQ0nZePM/yRN7YicL7gD5/wBEEeg0whjJbZJrIH8lnnjaJO7jY27IwKRZGkvbqTvbEBaRqWOewXIWNvgZSHPngFAV15Si6SVv3j3Nz0KLgw90DmmKZ2COLC6kUw1OnEUsh7x9tbut2ThZe60sTGuc9xN/iF/oiM0FMMb6eMtoEZQwXeR6KTu73SXt4rISptSx7qdhxGOqGWLYPtMhcXfF4jYz/wBrET9pk3A1Xh8OFpHQ36zRiwZHPPXvKNf2F14e2pW6bbLG4vcC3Ml5PHRcaOWWWOyA431Ww09gcGjcDdAIJN2hteRJD4pcNt1+nklvldtaDF0/eRSw/aYtzmAGMEgt6f3SxyhoY25pLrzWOmo2nTskiDjCyyByAgk0zXeEBretALP4u6FTy1Q/EtcLAQX9493SyVIVxJoJIptua90Jy9sYb4ndV0Nd4XbqHFrJC9kkgcALb6ea1rOGw6SRwC1fYHV0+iBuo2eX0Vu7Qd5j6FBHQiAWavjhZZG7pN4HI5RyzulF2kGfbirr1QdHUa/TOgcBJnH4T5rf+zvbOg0X2n7RPs37dvgcbq/Ieq8vW/w8Wlyn7PX4t3yTVnOvU9tdoMcyftLTDvoO8ZGHceItNYOfwO+i4cMMsgjHdgOIOLHqkP7V7zsodnvhqPvRKXNfTiQCBeOPEfqu/wBj6D7R2jDp+9Ld27xEX0JTWpMcubSTtq2fmF09Fo9QdHGRH59R5ldTtjsj7F3P3+/fu/BVVXr6pWmn7iBse3dV5uuqautkenl0rxNM3bG3k2DXTovP/tB2jJ2nro9Q973ERiIbnl3Unk+66Gv/AGk7zRSM+yVdZ7z1HovMPLwGlziSHA5NrTkcHlsYaRx6pDw5xw4j5onzhw6X7JHjc7BP1QGRLGN7nOLR0tNgLH3x9FImbyGyE7TzlA1oY/wk1SCSHa/0tLIeZCRdY6puoIANcpMcpGDSpi3Oc3m/qo2S8Dn3ROG/oji0294ABs+RQkKJPVgViQf/AKQK1P7PlAwHf+wWZkMjH+Jn1KjWLJJzsoeVpkcjOoCZbAwBwaDnoleD0+iGGOdEeAAfZZHjxYKNxBNA5SS127k/VFFTgPiP1Qu4zyqcJAOv1VWazygHdRTWypTgqbdoGOl9/qh73+7QkKBqJiF7vX6qtzr6/VQnorCGLG48owCraB5IrCKgtR2ApYSy6yQgm/KvdhVs6qAZQQkomuIVhoKvaAgE5QkIlKQLGCi5VlqgCCtqLopapxQDau6Q2pygY3KhdtQh1BA51oDL0BchUpBR8SINUGFdoogFRKrcgtBZQk0rUq0A8q9qulaBLkTeELkTeEAuNOCZdhKf8QR8BStRbQmSUlNcqc42oCvCEEm0TeMomAG0hCjaElOcAlGlpoCIFCVAUDXNIVNBJ6LQWF6W+Mxi6WMZJfGbcb4VMNNJPRF4nbijiO1rrB6JqppwJpA3g2Vr1UYYAGn1ym6OMTM2hpBJ5dxwugez5ITucywcYtNS1yo9GW0dw+q1A0zuX8DAI9Vetm7x+xtjxDn2SYIHyzOHIaRnokqESR9w4vYbBPVZpGGW3ml0dZIwARA5yPog0zmNcGP65/JUIaWglmeLVRv+8c08Cltnga2YODcBqzmVgMmDx+iI6EnaDptLHCWgNjaGggZ6evosL5d1tpBp5WjcTdYT9JPA7UU/948n0QZh3Xwnf59F09KWzamPUS2CxwkAb5g4WLtFkb5GiKrrzvzT5G7dNTecoNfbXar9W6KLY0NjusZzXquPMXbG8ZS3Nc23OQPlJaOVYsW6OmbuqqOIyN5FoXSkspRszo24vnyVUJcQdrqr0Uxfh/Na442Sst1XR5KzvZslpvmOEAtJsuNW1PZP3lBw4xhFFscHA1eLyjGhc9hcwA59VkdKWNmp0ABLhVux81xZIWskLWk/NaY5JIotpPQjhIdZcXFAvwxus2jLmubuF36oWASv2n80x0ZjjcAOvRAoSN5dfyXrm6yJ/Y7I42v3v3N8QFZtea0ugkewukYaus2F0AYXQCGPMpwwA34jwjNR4+yPYDmRxxXF9Eckz9hiIbc+SR0rK7Oh0Olg7FMnaTWs1JY8xh7yw2CemL6Lz7gx2q3V+I7FMYoN7GP7sbr6+6W8mCTwZsdVeoc2KUHaeLVSffmx081Q8gkF2MiihjnbCdhBNrKA7v8AaXNoUtNMa0WCT6I00yR99F92aJF+JAzTlsBaSPjs/RXHve2m4x1TZy+GJnrXAUqhi1D4tJ3RDS2iPXKWJmFoBDvSkymzaaxzkrFK0MdCPI5+qg2wxs73dbk+XSlw3tPTqsrqeGhpHzK0OcI9OPvGXQ6oMmxz/jr5LQ0ENptfNXqdREa2n80MMorlAqaEUS48jos0AbG8nK2yzNLmhxSZWMJBbX1QGx253oi1D43kd1u/81nkJZFjmgs/2icu+6Djjo20DNQA0dbtVGZmxgt2bTzdppbLM2nEbvXCZGyTTxuEpFOHhr80C9LqyyYh4FegUleNRIBkABHqI4/shdjdQ6rnBxZHbebQdZ0T4WnLTikiMubIXCskJY1EZeO8OL6mltj+yPiwW3/z/qtIHe1j9zr3HOOEp8bZZe8s2mxRbZHFgvPTK1H7Rs8LXfJqBM2obOwNkBABvwoIZXtk3AC0YMoPja75tWN3eNbuo/RSjoPkfK7c4N+Sdp3OjnZJHVi/i9ly4JnOsG79k+PvBMHA0Bag1yap0muHegXkeH5p+tZ3pHd//b5rANWxs4Dg4kXkBOk1THuw4DHWkFvadVGXyUHEX4eFngY+GUjwlv5ra+aGSbbG5uSOqRrGlhbkUroW6NgmDiXUcmkfftDqgB4zv/omQ6jumNZkgiyQLCaJAw2zn6rUHO1heCO823uHw+y6OhJOiAFcH+JWbVl+ocN7hW4HOFogeyDTgbmjnqpRodHK2A7Szgc2kRQSva6yyt3S08axhjA3jgeSaJB3BIe3OeVkESdPBQo27r7Lj9mzNg1JIBJc3bn3C1ulLxV2swi2AuDTdYVHQmiin+8cXg+lLC5x3bBVcZSjJNVU4f8Aik93KXX/ABCrLpDTd5pHMv4jf8Fla2Z7e7fs23uxdpukkMb2hzh/YStTOXygMdfhQPhhmkLWWymHcOeUTuzpWS9+XMuyaBPX5JDNTJFupxuugC6Mev36Ta9+dreaCKxzaVuoHiJBArCz/YXEbNw2885tbB4i5wcMlBC+buyL6+SDFNpO6bbTwepSaaQC+7bxtW57oN1TEV18VJ0Wl7KlaXNdE2X8LnTcHoeUCfsoGnbKCaIBz6oHdntkiMm4/X+idJ9oY8MfqoHxZHhI46ZpJ1Woijppje9u0WWCwgz6dkccpezfe2s0tun7MnGoE7HR+xJ6fL0SdW/s0MHcMMechzv6rI2d7IrbK2qPkg9EWzNGe7v0tY9THM5oJ7vHusOi7SADmvcS7FYC3N7Ta7wOcfoFMNHE+4QyTpjwrNNF3jxtOK6rQ6WIt3bhn1WdvaEUMu2zRbeKTDRQVqNFL3tgtaa2fNciCcsknaAKa6h9StL9XT3ht07HAWVpp7iQfEbVD+/3nIVOc0eaAPF8FXJIK4KuAmyEtwBlLIySeqRkvsHCc3AyQmCwACnw6aLUbu9Zu28ZIWdkjd4yux2RqoYe+3vq9tYPqpYa4up00Meoc1rKArFnyX07srszSRdpRPZDThdHcfI+q845jtQe9iG5juDwuro9LNBqmSys2sbdmweimLrr/tDpoXfZrZfxdT6LjDRwV8H5ld/S9saDQ7/tM+zfW3wON1zwPVeY7b7a7Pm7Xnkj1FtO2jsd+6PRVHi3aqW2guBs8EJIaIp2luboZ90bm03d1SQ7cFpGl7WucX5spbnkClTXHYAgcgo87uqtkhYUANFQjdwgeX7yijYXOPHRIadq0wSbiQPRAzu3g/hpLcQ89y689QpLO9js3Vnolv2vbuBG/wB0U4O7rDfzQuceRV+qAQlw5CVscx2SEU3vnl+0hvyTDtrNpIc28nKhcD1QQxsLr8VqCOjY/NEGBzeR9UQDWj4h9UZqrIFH8lHQjbuB5ylyND+CPqklr25sUgNwcHVhEGA8XaBspGDad3rSOCPdCFllIcBMLgUJbaNBoeqIAeqHbSlIDNUhJCrlCQgIV6qBgDryqARIDDiBSElVaolAQeQoXkoLUtAdqWl2paBu5TckkqWgahJVKrQUSpuIUV7bQDdq6KLbSm8BFQspDdKGS0GSgIu8kO4+ilEKwEFWUTm1whOETyEFDhQE54Vt4UuigllUoXJZcUaUVYcVQyrIQTnJVElVaIZUoEJjwgMZPATQ5rmqABxhSOw4g1lA8EOwiDji0gOQDbaQPEcpznW1JGFpYGyVYAQogin9+8HwtJ9kT5t7DaFzmsOAFohhjk05duF7T+FZlZZGkAHI9ETZA0G2381TmDcQKIHVDFG+aXY0Z91mq7vZDDO1re7cwEnx5IGF6jtVkWl07S0iS3jg10K8rA2fT6YMLnRjB3B3H0XZfq3dpafuoYtxa/duLvTjPujLljQ/apQCCx5N1RJW2bRs7N0AkLvvHNcTeOOFsll0nZ8pc6USSjGzYRnkZXA7Z7VOskLA0toEbd11YHorCOT3j5tUXuBrcTfutfdO2CVrXGhVgLnhxaCM/Vao9W/uTAC4E/7v78lVddxY8HdQFea5uojiaZCHCyMZ9EEbpi4AlxHq5bWQNc23NaT6hDGFjCYxTDkBK2GKTdRB5yFu3BjnCqANLJqXgk0hgi8k7uTwnfaC5lFYWOcPP6prnAMvqhg3vDztcQB6lZXfEQMgHBVtuRyOXTSRNDz8J4VgTeUVX0VNaDkojIAOFQ2J1CrrCW59SeagHiA4s0t8OgD4e8LgOvwoOe4llvBy7NLqaDVgaankDPU10CyT6YYp1/JRsdMrlZC5NQ5ziAMDKPTnvrBHolOicSABWc+y0xbImBorefIUgF8Hcu3R2T5AKu8eXta6N3C2RQSxHvZb2HOTakYZN2rCMBhabNeh6IldOV8MWlDWbd2+63ZqknsLQB3aEM07Se7cJNhBHDgt8HZrHTF0jwRtrLLT9DqISXN2hrywgEDN2jIP2p1EWp1EDIg1ndbtzA7cc7fouCHt+16e4SGt3XZOcJnaMjoO2J3yglri2rPk0WteiMUkjZZI2mNovIvkIYwavuJJwHFrRXVyt8MbD4Hg+yna2iLtQZI6DXC2gCsElc2XvozVu/8AZDGh2ld3pcH/AP1VmbuiGlu750svfyl9bneviT2zMA8bA4+qNSOhBIHtxTTQ62tHh1EOx5G5ruLyR5rDpntkdQAb7I+9EeqIs/D+qlKvTCQAx7XWGnFJE/hleHfE3oemF02vEOoMjhYqlh1UjNTrZCxoG6gfoojM2RxaS05CkRl1Eux0lCyPhC2t0YjZeMgdEkRGKTcPMlAT4WfvhAHFhpNke0nDQpLAXssY6oIIhOwuui3hKALSd2PKwhb3jDQc7HqjL7Itt+6CvG80Wnb50l6U7CQHbitjYXSsG15b7LHERCDI5oz4UDXRzGpWyEC8eBLlmnc6FkhLm3g7a916DS6Zmo0xia1ttaXcf35rlauIt1BiIru/1yiM8jS+mE032WSSMtdQaSKvhaJ3FgH81bXNcMoMRLJHUWbT7p8OyKrI56lO1ETNpkY1vyFLKxnfdapaHUZNsbcYq/W7T4e0ZLDXD6/9LlxP7t21xJrCJ8ovCDryuMlEFF9ngdpjuc0Gjglcd+qkaMF3/siGofJHy7j95ShvdiOU7BYxwr3v7wA20ZuwszdTsdRv6pjZO+JonCgNwAkvuy4+YKkOnfNIdxMYA6tV93JWCfqlv+0N4c7/ANkDjA/TSb2PL6PRquaWSZg3WCPRJ+3hzaz9VbXd6004hWCRzSgFgBOeaTXPnjF7j/6rOIpGuLg4kX5p4nDxTifnlagDfNK0nvcgXW0ZS3yy7AHEg55ChDmyDa41Y4wrkie83ZSgDPKxgLSTjyWmPVzOjGaAFHAS49M52LRugdA4XlhFlQG3UuBwd3siPaDmuAMR5A5/okSTQ190BfoKUiniJAkA3dLF5QOk17d9FgafVyY2UPbYcB81g1bWvk3CvokB8rSALr/kriOhI57X2DfySoC8vJdfFcIGSnaA6790xrqVxBsfM57iYn1VjCFk0jpNr7YPUJjJ3BwOavOVDp3aqXwO25JTAf2nuiGiRp+YTX6jb8MrQPkubqtDLA+y8uof31S3ymTgV80wbyI5/iId7FIl2Q2xsBz+KzhJg3xkHP1T5HGQHm680wKdqzsayqNVdonOlfENriQQMhqpzIhF4q3UPwpDe/Djt3bL6OpTAcsQ3Br5BJi9wx8kAbXhGQjOchK3EHr9UxTmBkbhURJvmyjYXvl8LSTfQWkteSOv1T9GXCZxs8/zVxDHPl+EggeoWbVbWUWODzxhNln+9LST9VnLbGBaYLbLbQdufdM7xpqxXzSWODeQrLg7omBneMvp9VHvBGBfsUghMjoIAp/IaR8lRLxzY+S0Wb9EEhHVAqyM7xa0xaksc1oYKIy6+qQNh8vomtY0twfyQdnQ9vCONsB04poJ3mSrz7eq3n9se8DmfYQ2heZ+f/qvKFhvBQva4G0wd7VdvnWBp+yFmy/x3d/L0XI1ExmkMppnmPPoltL9nX6qBheCD1TAvvHPdtrw+aIx7SA0Eq9gY6gfyVvY9rbBP1QVsd+6a9lThQyq79zW7Tdj1Ql5cgqgXVaonbwiLcWhQQEnlMjf3WW5KWqo3fRA7vTM6ntIHmVRaA8U4Ura8DkWrc9rxtawAnqilHUSNNAo7LxlyzvY4FXbgOv1RTg0XlwUcAOHBKDsZULkDO8IGCluc4/i/JVuvCiJRNLh+L8kJe8kgnHsoqQEKGTlEHh2Ntetpal0gZdK95CXuU3Ipm++qouKXdG1e+0F78qbj5IdpPCMMcggJ8le71ULXIaQFfqoSgVg0guj5FSj5FEHKy5AFKUrLkJKCEYUAUHKtAQrzQH4j7q0PVAQV7qyECooCLiVSoIqRVFg81QwrtSrQUTdIwKCAtohGT4aQA4i+UtxJUPKsoLaTSIZQA5RF1UiwW0IdrfMK3O8KVeUVQsc4RGqwgDi9W3DgEE87UacpxitoP6Jewk4Uo2wxNeCg1OlbADtNoWSGHz+qXNM6Tz+qgWLPIKpxVjdtQdSkF2qcqKpaIipWojTVCPtALTisqo9G6yyxx5rc+CTTt2sG2Ym/wDx/wC1c2nl+0Wz4bH0Xntc/Jgb/l3uiOSKTtFqO41W8i8n9VpZ2bPPM+ZoBYyi/nj6eiaItPPBO2JtSsoCz65/guk+NS60ydoR6lghe1waQASBnGfNeg7L0rNGxzmFxBJHiPsvCSSxsbJGQe9a6r9kmGV0Di6M7SRXmrhjZrtTFqpTMwPDyQadVYCwuc7eXOqz5KwRtroqIsV0HCQgbJO5QgvGOUQuq6I2NN4VXWyB3dscSiHaAY6tv5f1Sg1pabq/dKdFn0Q1rmla+PdRzlc2Wy8kJhaAOEBNcK4ajJOhVUS70QvBcMLRGx720zlMNMhjwtHaGoH2SKOshtfwWRzpNPgmj7JMjnzUSbPKfAIy0lUQAzd60mbCI6PCptAYTUWD3hA9VtbCZINgPQhc7gpsbtuRymh32RzQRYxjlLD3RPrGFpY55BO4ZS9wbJ4lBQ1Je8NoLTDAHytks4cCszpg6VoF0XC1oheWammGmhwQd3UOEuibGbFNA/gs0vZ4d2VI9rjuBFWccj0XoJuy4dZ2RC7TGITujaSS88mrxn1XB1Y1XZ8MkWpDvCcENxtuhyAjHTHqXv0+mBG02+s+yOTVu1J8AA7s95keSw6Vz5gQXDHmujptV3LTC9khG0jDfNEAZm6gAyggj91dTsadkrNREQ4NbtF/X+S4+sgGoc1zG7QL+Jdjs/St0+heW7QXtZuo3aLrn6+X/NvaBgEgfUrBNTnjnhaNXC4TSOcOXEj2tct/gdbmnhTV0x8VSON8BLZrBC/aW3kcBUZA9wIB5z7Kbt0tAGrCa1K6AnbOwUCMdVn1Y7stePIDKyhw+0hn4bNroTaUSQxmDaDQ3WetJ9KKLXmRgBaPkFoZUrd4sbcm1k0T2sqKQgmq58yujC0MLhY2yYAtMZCx5l8PklyvDSWlLiMsGvILgIy52K96Uk2S64B2Wm7z7pgSNYHj4T9E+KcSjbVWFzi17XYOKTXBkYDoqDr87TAer07mva5pHnlFDq9jdrh0AwEcLzIwDvGg/is8o5tO18dNbuPpaYGQadusdYJFn+qmt2vgDRfxXn2Kywdmyl+4ANyebWjVEAAQYdyeuEwdfsnWDT69gLSQ+mYHmQl9vStPa0m0Hpz/AMQscunnMnexkfdHvAearqs8jn6qUSPcDIT4ycX5JiFaogtWNwNYpbJo6kAcLFnhVtaXUBikwDFNelLSPwnhYw094a60uk6nRm1lMbLJI/NVWcsLH2fxKnXfRN2scTQ49UQBuggBzyB0VxPLWVjgrYyJjh94wlVJppGNO6lEYiN7iUcPhJpW5j23SXHYLtwJvyTBuZKQKoKOkJ8kuOPeyxXzTIWkE95lMAljS2haKHR94DR/NLka5pwMI437WYNFMBtiOncYyQbNq5dM2gbKzSOm32Dj2TWBrm+IEm1QloIdWE2yMYVNADuDt6oz3RNtH5q6J4mjdhDJrCIXMLR9Eb3DZSzOIaxzTwTaaL0wABI9k1jBK+zYrKDTSMYDtwjDiX2mg3RZBtaWBpi63QWZ8h4F17IBKY8gO+i1qYMt8bvcpMwLaqkQl3v3E8YytBLJByD800xjjnIHAwE5kjpDikBGx3pap5a8UE0w51jJr5JRPeO3DypLawtOCAntlDWbXBzjd4CaYPf4aS3OIBOFbBZxG/6K3943hjh/4ppjO+MubuJ9Vcepcxvd0KCMuLm+I2klzw6hdeymmD3bRSAgnKpzg00DXunbX93YcE0xnJPGMp2hO2ZwP98pW526iCT50luBY6xg2rpjdJE10xNlXG9sY2Z81gB6nlMioA1hNMa5KOVnf8JTY5iXU82FU7q4vb1TTGcIhhUN13Rr2RukjrANqJq2yUaREh3ms3ivg/RFzyChrR3TXNIso2acbeVlAN0AUYkLBRRYJ8ZaeUG4ihhX3jXKtwOFdMPEv3fHRKY/c+lKBGAh2Hik0xbo/Fdpt22knaibQKhizH1tDspHvF8GldtPCGFuHhKWmP3UaOEqihi1PVSihLc5Qw1swaeCmjUhw20Uhu1uaR983gg0hhckmUBfhR5DjgFUcNRVjItUQoCaUQUOUSo4Cq0BKlLUQRUVamOqAaUpHbfJS2+SARnCMRqhV2AmAurBQUMIg4qNBvKEuIKCOeUO5WXIPZFMAtU5tBRm5NdRaLQKAVkIg3yRBo6oEUrpG4AHCoIKqlFRJtVZRBIequ1C08oqlKtSlY90MVVKbqVm0Japoq1N1K/CqIb5JoNp3A+iG80qa4NuuqokXaauI5UVC4FVZTTFWqJuldKYTQR+FABlMBwpQCaqgNiWcutMlrCBtpoLedoGFQcWm8Im2CifZaoBLi9WShZuHCsoAc8oQiIUGeUAlUiKqldXFKK1E1XrZ44Zu2Q0ObsGnvBvO5DOI2NlduFhhPPouPo5ZA4ve92+qybNe616iCZ0ckhJ2FpzfouOONhvZvaQhbqGP27ZgGi3AeY+fKx6t32CZskRsTFxd/fzWNo+AE0GGwfNL1E5lBa4k7TTLN/9LpPjfJbw1zpHure9xd9UICE5IcTVCqRAk8Kt0QChNYUyAqKMIHJjXVRQBqvHA5RRCR+4JhkNKmloBur9kDni0FF1oCcqiVLWgQIHK0dmyjvgHVVdT6rMReArDHR+JvPphB0NbEyWUURXpnyWXUaV8EbXi6I/dSxM/wBb/wCS3P1TZdPGxwyGgG8qUYGuLmU5A3JpMlIs7P5KRgfNQU5mLQg0Vrc0FmFmLC12QgKKZweQeFcxs2gcNpBrBTxE6WK2i0ChtaGuGTa0wPa8Sk0CAOqyBj2kAjk1yten0kjo5nDGP5oOzoO29RCYo2yDaG106D2VdtdrfbZGRyRUO7aC7dzRJvhefBLZmhrzbbB9FsdqGTxhj2BjgA0O5JrqjPTQzSxxPuJ4qumV1JY9PHF3mwOd/wAiuOx8UEfinJJP7pT26z/LeNthwIFm8oy1xNj1AwQ2vW1sl36fSHY7dgDAXH07XvaXMcW+gK2RTPjBE9kerrQxm1Woc4gFudotY9ZECwENza1zva97i1oOcJUUrZiWEZGc5WVjmR1cba+JwBWubTtgiErckgn6J0uk2ucKAc3Ix1VEh2ldHKdrg0gXnlGo5zKJM3UZ+q0R6qTbTDx5ZWYRuIewZvhNhj7jLuSrFp0UVv3ud4ueFobNIJG5trSDwksFusupNLmsiffUHafNVkOp1JdK0jmz1QhzmkSdaWTcSXHr7qxPQ2usfNBvgjZM0lzhz5pAjBeQXYS2kj/TeSPTC0fdtZZk8Xsgpmnpzi2SqrotMGpLHbSNw45pc5znF5p7gPflPiLrw3cfdB3oA2VgO4Nv5rltb3moscbP1RRmUAWXM9iqhbI5p7lu91+dYQadJqpK1bJBj7O+rxnC5neSB8RjvLvFQvqt+pDonSkt2hzduD6LFA8RytsWNw+SIdIbc3f684WjT6VszzR4HQWlavbI0OYfyQ6LVOgcbBoj95BT4yIiRfHksL3kOIK60EkRZ3cjqeQRRF5WDX6WRkm9rfDzeB0CKyMJbvPmtGnILhu8/NJZwbRCrwcoOk98QGC3/wBkwSs1AyW59VzO7e7klOawAju5L9hSB0sTA6gQgdBE1hJIJPqjfC4R73uIwT5pMQEriC/jiwiFNkex+1vFpj5C0WUE/wBy/joqeDK3A6oNHeslHT6rPJua/wAP8FTWiNwbuz7JjiG5cgU6VzW0WkpsDy4HCh2vjJABKVHKYuWV80Di4gEVyKVRt8OUve5xvZj3VhzicDHugt5IKpzQ6Mkpm3cOMoXMcGEUgRFi1oY4UT1pIjDQacaPstTIwCP5IFGU3lqLvGFuQPqrmYbwwJXdurLaC0Akdklgx6ZR6d7yTf8ABAS1p29UR3MzX5oHTAm0i9vCPvC5px080gurlA5rnO/6R7ZBwCfklMefwi/mmF84N7SB/wAkBN1EsZ+E/RNGpkkaQWnOFnfZbe4oYi8uAaSc+aA3CirbsrNfVPOnkc3La+YSRpyH+LAWQR0jJo+8DqIO3zWf79goBxH/ABW1zCBUbiW+mMp8ckLY9r6ujy1BzGPvD2G/UoJG2eFuljD5Q5jBtvmkuRgHl9FYMoisdforbE4cXXsnigFT3lraA6+aoQba61paWSRG64HVZnO3DPKuIVe51BA+462ivqoNCTnP/qgYxm/dux7LoDVRBtB158ijOMTodpPhJ+SWcfhK6TJoHxhpI3+W1ImYLsNFIYx7w0XX5oS4P/7THgFpBACSWV8JtFiwxoV+Hd0+qDI5wq2Oc625CKcHtHl9VDMK6fVJLCPiwr7lxFjKBofaukprS3lW5x6IHbmBuav3STJnFfVLI3GyaKJkRJxlAwOJCpEG1gou7LuMoFblALyidE4chVTmt4x7oC2N6qtkZPI+qAndgFCWm8HKAntY3ivql/FhNZ3bsF+fZKcQ19NNn6IIRRpRWbvIoqkFHhCAj5RtjJ4CBYCtMMZbyKQEHnogpWK6qrUq0F01Smq+7KEgN5KC7HRMYCeEqsAgomOe3hv5oNLYyMm69kl4FozOXDbRHXlZnPNoonBRnKDduGExoIAQOAFJb3H80Q3EYH5q2xOJyMIKa7CF7yjLCEG0IITYHsrahIRNQDWVCEe0g2RhU5EAVZJpUVd+iLC/F6/RE0Ovr9EYI6hEXCscqNFlp9foq2n1+iYXHy/NCX+ijIQ1WWYVZHIR0aukCixCWppNlCTSLCtqukwAngKtp8kUFKiEdKYQUAoUxrbUIA5QJflExuFHFqsOBFDlBRNFTfapwI568IWjOUB7qVcq3UeFQIQxKVHCMEIZDxSKWSqBVFRFS1LVKIOpGXPl8LQMdMLtt0+rOkPeRAR7Tmx/NcjU6J8Eoe1zTbayV1//AMkk1vZjtB3TQXNcL2+djz9ViOeOBq/up3MGB/RY3ZytWqgdCwBxBNHhZfwLawLRuNIq28K4239VZYfRG6rJR9w8sDgDXugB2pw1JEQbXmjBIDgcoh8YVh24qGhlFFSBwVhyouQBtVHCIuQnK0KJPQ5RhzqyhGDaI5agJrm9a+itz/LhJ22UXAUohOUUcgY63VVdQgV15qDoEh0VsAv0Cyhxa/xgfPKXHqHRuAAFJztQJBkFBbQ2V9Hjonv+6ZTcYSWuaKq1JpPBx0Qa9HHG6VjpACCRyL6rfqXRs3NhAFjoK6Lh6bUlj8jBFCl0NLMHySWD04QYJNNQlkG7dd8+qBpNDzGFsniLnSG8bv1WIjuyR6oldCCNk4O7NJLyd7o+jRYWWOYwm6BTRKC4ur4hSJjZpJnNac8LZpX/AGmfY7IXMjlDcUcro6JmyTvPmhjNr45dFq82GEbhZvBJ8lc7AKfp8Hg1hbtbINYQx4Ipobj0K5T3nTSbRRBF5WUb4nb/APUy4jKza1m0YHQq45K1AcRgkBaNYA6IHPBRqOGzfvPP1TNxJ8R4UcdoJS+cqwpwlIeM4ta5Ns0DdvLQbrCXp2NkbWbpVKwwF22jY6qoxlr2uPPPmhrxZTWyGzaEkFyCMc5vCsyPvPCuJ2Ta3bWOZ+JBh7y24pHppHGSr+iY7ax1C8ou5obgUG0MLmA7nceaTE98NmNxz5lLjjL8WEx7PseBm85/v0QdWLV6bVQFkojLy0/gza5GpgLNQ4svbis+itpA8R6+SNzw2j+8iE73kVf5obLVoLfDaySWfJAxxkY/vATg+aN2ofMynG6Wds5cdhARu+7HuilOHjAHzTCymWOVGDk+aMGkARSHO5MkcQ0GPm+mEJbu4VNBa0HCC3yzmEBxNUeqPTj4SMGkTnF0TQfVXJHtbE4Hp1RFTM3uyLwgmc9jRsa3lEZSKwulo9U2juB+SDkiM/GSfPlRzt7fOkc0e1haCsu50F8G0BM1Pd2whvPkntDZeg+SyiQOtxHXotWneHXygPumtHJQEgfCmT6YlpcCs8TS1wvz6IC3PGf1UEpOCVsoGPrwsjoQ+W7KDO5h3YJ4801xkAwT9UUsW08qw0kt8rQI3TOdy7/2TzFKWcu+qY6mu6rQ0hzPktDmiIhxLru/NGQXdSthhDryUiTT7OqDPsc3qa90JbuTe6Ls2Fe3agW1jxxf1ROe4YJVl5HFK2+Jueb6ICa9hZRr6KmuEZsJDG3KAnvZtAQNdrXBvI/NZzq3OdyPzUOQlXTlkNdqntNAj80+J5kyUphD07a5gxSCSSPYaGAl7nOHKtwfID8PCGOF7X2S2lYKp4N5r3VOeC75LW6Rvd7aN0soj2i1QDgAUxgAbdA+6sAP80XeiHNE0gEyAfhb9EJf7IXawOfVH6LSxjZB1QwsODYw8E7lGahzsE2odIO8LrNe6p+2Pi0MGfGaoZQuYGqvtg2ltZ9kPe7uiCjtPkhIIHhTW7fVFtaTeUC2NDhbiVRO1wAOEUkO44P1VCHawklAJcOqgLD/ANIXMCDYga5rSbCJuOEj4RSNjkBOcbVtlI6pb5BaG7QOdIXdUIje47iXbPdU3CZtMjQBVIAfIyMeGr9Ql73uFta1bItI2PxOJ+RRnWMgNAONeiDDLFK0AsaB7FU1g2bnfFS6kXarCCHMd8h/VcyYd5qC4cWEUGTyorcKKpERE1zmnlCTQtTJFoGuc54QDOPJU0lMLdvi80CXCnJu22481RbuygdIWigEDBjlX4Tz/BJaS7yTA1BZ2hE0ikJaKRNaKQA5wBwiaxjhkfkhc0X1Q8IonhjOEDZQTWFXKMQgeKzlAYcawgc+SsE/VQv24CX3pB4QX3knUn6o2v8ANKdJfRUMoG5Lj7pgaQlNNIzIfJAQJJoqFuUreRnCrvD6IhoarLQAlh59EZJIRYlgoqDcpQaUZyKUaWXNSyQULuVbQCoyJp3Ky+sIANisN3G0Err5oyywrIqlHOpqLADwlWQg3WUwlFLIVUERKA5pBN5HCsOvlQCglP5wgolW00VKU20gNxsBCrb1UKNRVoAVZKGkUQcqc66QlWBaIolDaMtVbUEpSldKUg6bdDNqJO9JaWgbc3zz5IY9O4wRy7TuLsnPFp7NVOzTUwGt/l6eyfFLGzQNjNbhfLs9eiRjWLtDwwQ113XXyWEgOa0MFWM2tz3Cd+x/ws4z5pM8Ia24c15ZWb9IWPudtDpZpO08hIJmBI6YpAKOmJf8QxnCNj2yR0B181YqpId7HSNadtWsl+hpdPSEyQmItNFpCzT6YRyOb5KrWfdQwhFl2eFZbRVhEWGhUQrtC4oKwoqUWhauz5oVEEwpZUVIRLKv4sFUrHKNL3EYtTB5QlUCUQYbRsIxbhTuEtrspl4WUG8N2Dby02tET2mEl3x1ysbHEHIwcIi7bgIzWx5P2V+eQFnc+MtG5jiQAm6cHUfdHqhlhMbi0xuodaIQhAcH4INeqd9msN2Vd+aFwY0YFfNadGC6Zm52CcY9UWkHTSsfb2EtbnAK7Wkngl0b2tcI5GtaLeaSdQ8Qu2OZbXYu6Wn/AAqKTsySbTyhry1hoDdyfdGWPvWPc9srg54cQCDikowPdkkEqptE+KRlEk7QSdvVDJqJYZMg0R1FLKtZ07JdLQb98wF1knpwqgie/RagzZcxhLelYKJmpaXu2EW5tYNo43O7jUN82V+RRqORIaizylWAODlaZ4gGNB6pLmigK4Vi1ceMxggp7JHtbJ3t5HhwkMd3edvCfHIzUBwdQ28Z81UZDbnHPVKPhfnPstE0TmG23z5IWRg5f+eECn30TGOG3xIWuHUKnOHRVFlzQ+2haG6gObtebCzNAINoTgqjc10ANgZ90zvRG+2uAx5rnAlWXOf1UqOtqn/aYqL2k3fKxxwvbVubQ4WcSSDr+SMamQYKg6IkLWUXDhJL2rKdQ4jKON7XckfVA0GPdurxe6uRneUSLASapwz1Wpld2gznBaADhW4nb4mn6Kb9smReUckjSz4Rx5oAieBe0FGJgx1ZAS4nNzY/NERG44r6qwHJPuAAOEW5xY0bhwl90KsIGlzn1fw+iqGEvZkfkFt0mpjz3rHn5LC+TZgi8JrZA0X3f5qASwE7mMIPmp3haQJrLUb5msadrR9VilnMj6cMe6imaueJzbiBFAD52ox8YjtrSHX+SCOFspDAMHyVzs7ghoBzlBrkJ7kFt7yeUsXs+9aS/wA6QRagvAG3IzynNlDpdsjaNgZNIJCHEne5ob5HCqSG5QWFtV5ps+lkAD2EhvPw2qa3jxiwKPuiMQsvp+cdExso37S11eypoAkybwmRuhM21zRRwSXIIIo5XBwcwD1ctW2BsdMcwOoZ3LNNHFG77pzdvobUaYSMvbu/5IDDKJc+Rhzij0Vu2SfC9v1SSW0Wkg3xnohjLIsmvqg0BrmCnPbXFWqDGk5bhKfOx/FX0oqotQ4ybS1WCSvDX7WNd9EqYSWCbB9QtroWV3hHS1m1ErXuG0ACvO1QiAkSAlaXSNLgTmllZ8ScG2QUDTqohja602FscpBdVHzNJHcx/E4V7lUZA3wxuA+doOg9mlhO4PjHT41Iu0I5JAwE/kuS8OJ+8kz6ik6J0EA3bQT571B0tTqJI67vURtb1aSLKxS6+RzaEmPYLLM/7TK3a4AXwMpg0rRy78kqUskvfuJFpm17+thU6NrOHBRku1tA3lRFhhZxQQFry8EOAPmVDI4lR27YaNH2RYh08jslzSUNuZ8YJ9gjZK9rcm/kqdIHnLb+a01VE72+EEN8ihDCOEYIBqqRhGStrioGnqjcaFpZkKERzWnkIaHA4UsuV1SKNri0YNKt5c7JQ2iY0OeATQ80EL2jqh3uPwg/ROOmjOd4KqhFkNtArc78QdfsrBaehTC9rhZbRPqlgWcNQU5rSL2lWxvoU3advwlCHFp+FBbo3bcBU15jAwb9kbpjXwpfebjZb+aBgkdN4TfzCF+ncwGTc2h0vKJrowMEA+6VJNISW7rZ7IFvO7nKoPdt234fJQm1AEUNkGhwjBU29VBygtES7bgqj8KIVtQA1zryUx8gLAC4FKJyqEdm3Ox7IGMc4mmmlobpAPFIW1xyUhoYwYcL91Zmmk8NmueEDXNYBTSPqlOFfFwpEx7pBuJr2TpYmBvxC6KyM4cy6ooi4AYBVCMAXShNdECTucaF/RWWvARB9G6VueC3+qBQNnKN7iAAChaLKMx3SASfCCeVXIwjfHTQiEfgB4QJ2k9QiDT5hHs9VNv+5BR3Ac4pUHeap8nTywhbZQEXE4BUFq2jxJgAQRvqi3sCAmkJooGGRqEuDsBLICgIacILLB5KBtcKB6vcgs+LlE01wgtWCgJzjjKCSyEVoSbRpIh5qG1YO1QlAGVRc5tUeVdoX5pBd3yhdjhWCqOUURIHCAvPmhLihu0DA7nKhNpdkIgUVCFRcUdhAQggyiArhUAjAQVlSlZVWhFKlCUJKK7AmEcHdFtv3bqvpSmoYwNc7fRrAr0WbUktmBH7qneOkcA7hZ1yatFDHLE7e4B5wLbfmqmgfo2Pc9ttJwfn/VBK0xQscx7mnJwa4U7180FSOLhQ+I2oEshdNG9wHLuED/uW00Wb6YSzqJI3uYw0L6LRABJZcAfdajUatLNHDpS5wAk2nFdemVzZ9S6WdziCLrF30TtW4tYQAB7eyxNybPKq03kISjHCF3VEVYVE2qUQRRRRaXEV0VSsIuKpUiKFBEbB4kIRt5QU4IKRuKBAQrzTY9uLP5JNIS4g4WTHSEMbgMgVn4Vm1DQ2bwm235UnaF5e9wdRGwlVqQA7gIyDTTdxqQ83tF9fRdN8x1TA5kIIoAm1w3OK7HZ8dQtO95vNE+iEjLqI2uaNhF35Ukwylr4xZBa4Hn1Xbn0kTIg4A3urouPExshIIraNwLeUSu5HGNRpmmVoBeCGEjdZ4RaRj2Ok03euBdQaOmLXO0OrlZMIiQ5sbm7Q6zzldftGbuvskscbGPc1xJaK6BGawdo6g6dxjcCXgCs85WSR7ZY/GNrr65wuhqY2aqHvZAN+0C6/vzXn3yP3fEePNZWGwudFI2ySQfEL4C6cM4eJK6gLBGwPG48lMDe7PhJ+qNQWseCYw08XayGQg/D+aZqB4bs2srycZKsWtO4ObVBKdccjSMWeiW17gOUQJdZPThVGh8x2jF/NRjTM3w8pcXjdTuEx5MI8GEA6iForYQflSzADgnK1vJKzFotaRW09EbGXyh3EeSbG7PAQTulccBZ8R/JaG0RkD6LMZXKVEbGQ7PCj2gOFZtD3rimRHddgGuFAL4XbbpKbY4K2h27BApJkja3hAvvCT1+qcyWuSaSHiuEvebq0G8uiePCQSPRKLmh1FIY8tdjqmOdeaCC5HbeAhDmtoB+fZW92OAmANcz4W35gZVgfASYzaWA5spNYs9UETnMftDiRY5K39yx0dm7IBVRjcQ+QULW8ttvhiBz6LlzgxSHa4/VNg1soB4PvaB84jYw0Qf8AxXOe4F+GrRI8uBtZncrKtWjlEcrSRjP8EUsokmBcPDt65WIOIcKKZZJ5QaNzYpC5oBHTpaozse8Od4XeXKGrLfdDM0NfgIOkzXtMXduJGAAbJSGt+8JEhIcSeFzi91jK0RPdQNn6oh4i2Ot56IBEXSWGij1T95cMgFJc4g4JHsgCUGLw7dyyjD7rPkmyWX2XOPuVRO0g0EGiMkgOdEMCuUUlPGIwhjcXx5odMLQ2Npb15QZYozuFRgn5KEmKa3srJ6oC5zJPC48+aZXeG3ZVg0O1DXRAdKCwu2nLTjjhOdgUOEhzegwPRUW0dQnsdTSauspDm7WYJVRONHJQOfIZMVXzS+5rxB2fKkxvsFbnV0CBZa52XDPFHKYZIu72mJt+yXvJCW45QWDTrDQPZFvcfxH6pdq7QHRdy4qtu3ANqg4qFxtMMHx0QlzvKh52rs0hJvCYYhP+5Rjw05CqlKCLRF4dIXcAprS2uUisohhGaeGbnUlyRUUUbyHhXI4k8BCFiNw6KnAqnyuAwltlcQAUVd5RVubQNeqIAEXQ+iF7qaaACCNtn4yUfeg8ttJBJ5JRhoQEXNJ4r0V96G9FTvCwYCUPEcoNA1F42Y90Jks/D+aUccKxlAwzMrICF0zS2g0e6EtCIMbt4QKoc7qUz52ERAHRDyaRU54RtBVVSuyEBHhL6q7JKPaKQVY2oTdYRtA3UqcKQLAdeUZBIomgoBadCwPdRGEC2acuyH38lobEW9FpbG1jBQSnEkoFu2tHNH2SJCXnDimvFoWgeQWRN5awDbwPNLMgJ4ROySEBYPMoBkILeKyhAsUEzaPf3RAAdB9EAMY7yTQCDkIHSFvACIOJAKCS24ClHEd0BdG1RcVRzygGr/Eq2OPUouOiIFAruiTlMprRyPohc4glL3EoCzuwExt0qaLVk1wgpwKWSByVZeUDkBfFwVC0hXGEygUCgEYpWQAhRrEojlWhcSrs7UMWTfCAWDlAXkHBVgk8lAbjYwqLlSC0F2r3DqgUpCCsHhEGk9EICheRwjQVQCKlKQUaVIiFXCCqd5IiCFVq3HCCClZIpBahKIhcqpx4V0pwixSoq0JR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058" name="Picture 10" descr="https://n.sinaimg.cn/sinacn10/525/w1327h798/20180725/1170-hftenia1512013.png"/>
          <p:cNvPicPr>
            <a:picLocks noChangeAspect="1" noChangeArrowheads="1"/>
          </p:cNvPicPr>
          <p:nvPr/>
        </p:nvPicPr>
        <p:blipFill>
          <a:blip r:embed="rId1" cstate="print"/>
          <a:srcRect/>
          <a:stretch>
            <a:fillRect/>
          </a:stretch>
        </p:blipFill>
        <p:spPr bwMode="auto">
          <a:xfrm>
            <a:off x="6660232" y="3649869"/>
            <a:ext cx="2483768" cy="14936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843558"/>
            <a:ext cx="9144000" cy="2246769"/>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t>：</a:t>
            </a:r>
            <a:r>
              <a:rPr lang="en-US" altLang="zh-CN" sz="2800" b="1" dirty="0" smtClean="0"/>
              <a:t>It was a clear, </a:t>
            </a:r>
            <a:r>
              <a:rPr lang="en-US" altLang="zh-CN" sz="2800" b="1" dirty="0" smtClean="0">
                <a:solidFill>
                  <a:srgbClr val="FF0000"/>
                </a:solidFill>
              </a:rPr>
              <a:t>breezy</a:t>
            </a:r>
            <a:r>
              <a:rPr lang="en-US" altLang="zh-CN" sz="2800" b="1" dirty="0" smtClean="0"/>
              <a:t> day, and the grass </a:t>
            </a:r>
            <a:r>
              <a:rPr lang="en-US" altLang="zh-CN" sz="2800" b="1" dirty="0" smtClean="0">
                <a:solidFill>
                  <a:srgbClr val="FF0000"/>
                </a:solidFill>
              </a:rPr>
              <a:t>ripple</a:t>
            </a:r>
            <a:r>
              <a:rPr lang="en-US" altLang="zh-CN" sz="2800" b="1" dirty="0" smtClean="0"/>
              <a:t>d under their feet as they </a:t>
            </a:r>
            <a:r>
              <a:rPr lang="en-US" altLang="zh-CN" sz="2800" b="1" dirty="0" smtClean="0">
                <a:solidFill>
                  <a:srgbClr val="FF0000"/>
                </a:solidFill>
              </a:rPr>
              <a:t>march</a:t>
            </a:r>
            <a:r>
              <a:rPr lang="en-US" altLang="zh-CN" sz="2800" b="1" dirty="0" smtClean="0"/>
              <a:t>ed down the sloping lawns toward a smooth, flat lawn on the opposite side of the grounds to the forbidden forest, whose trees were </a:t>
            </a:r>
            <a:r>
              <a:rPr lang="en-US" altLang="zh-CN" sz="2800" b="1" dirty="0" smtClean="0">
                <a:solidFill>
                  <a:srgbClr val="FF0000"/>
                </a:solidFill>
              </a:rPr>
              <a:t>sway</a:t>
            </a:r>
            <a:r>
              <a:rPr lang="en-US" altLang="zh-CN" sz="2800" b="1" dirty="0" smtClean="0"/>
              <a:t>ing darkly in the distance.</a:t>
            </a:r>
            <a:endParaRPr lang="zh-CN" altLang="en-US" sz="2800" b="1" dirty="0"/>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矩形 19"/>
          <p:cNvSpPr/>
          <p:nvPr/>
        </p:nvSpPr>
        <p:spPr>
          <a:xfrm>
            <a:off x="1907704" y="195486"/>
            <a:ext cx="6336704"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渲染氛围</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1"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899592" cy="841528"/>
          </a:xfrm>
          <a:prstGeom prst="rect">
            <a:avLst/>
          </a:prstGeom>
          <a:noFill/>
        </p:spPr>
      </p:pic>
      <p:sp>
        <p:nvSpPr>
          <p:cNvPr id="23" name="矩形 22"/>
          <p:cNvSpPr/>
          <p:nvPr/>
        </p:nvSpPr>
        <p:spPr>
          <a:xfrm>
            <a:off x="107504" y="4127837"/>
            <a:ext cx="6300192" cy="1015663"/>
          </a:xfrm>
          <a:prstGeom prst="rect">
            <a:avLst/>
          </a:prstGeom>
          <a:solidFill>
            <a:schemeClr val="accent1">
              <a:lumMod val="20000"/>
              <a:lumOff val="80000"/>
            </a:schemeClr>
          </a:solidFill>
        </p:spPr>
        <p:txBody>
          <a:bodyPr wrap="square">
            <a:spAutoFit/>
          </a:bodyPr>
          <a:lstStyle/>
          <a:p>
            <a:r>
              <a:rPr lang="zh-CN" altLang="en-US" sz="2000" b="1" dirty="0" smtClean="0"/>
              <a:t>这是一个晴朗的、微风习习的日子。当他们快步走下倾斜的草地，向场地对面一处平坦的草坪走去时，小草在他们脚下起伏。远处黑魆魆的禁林的树木在风中摇曳。</a:t>
            </a:r>
            <a:endParaRPr lang="en-US" altLang="zh-CN" sz="2000" b="1" dirty="0" smtClean="0"/>
          </a:p>
        </p:txBody>
      </p:sp>
      <p:sp>
        <p:nvSpPr>
          <p:cNvPr id="24" name="矩形 23"/>
          <p:cNvSpPr/>
          <p:nvPr/>
        </p:nvSpPr>
        <p:spPr>
          <a:xfrm>
            <a:off x="107504" y="3219822"/>
            <a:ext cx="4320480" cy="400110"/>
          </a:xfrm>
          <a:prstGeom prst="rect">
            <a:avLst/>
          </a:prstGeom>
          <a:solidFill>
            <a:srgbClr val="FFC000"/>
          </a:solidFill>
        </p:spPr>
        <p:txBody>
          <a:bodyPr wrap="square">
            <a:spAutoFit/>
          </a:bodyPr>
          <a:lstStyle/>
          <a:p>
            <a:r>
              <a:rPr lang="en-US" altLang="zh-CN" sz="2000" b="1" dirty="0" smtClean="0"/>
              <a:t>breezy /ˈ</a:t>
            </a:r>
            <a:r>
              <a:rPr lang="en-US" altLang="zh-CN" sz="2000" b="1" dirty="0" err="1" smtClean="0"/>
              <a:t>briːzi</a:t>
            </a:r>
            <a:r>
              <a:rPr lang="en-US" altLang="zh-CN" sz="2000" b="1" dirty="0" smtClean="0"/>
              <a:t>/  adj.</a:t>
            </a:r>
            <a:r>
              <a:rPr lang="zh-CN" altLang="en-US" b="1" dirty="0" smtClean="0"/>
              <a:t>微风的</a:t>
            </a:r>
            <a:r>
              <a:rPr lang="en-US" altLang="zh-CN" b="1" dirty="0" smtClean="0"/>
              <a:t>;</a:t>
            </a:r>
            <a:r>
              <a:rPr lang="zh-CN" altLang="en-US" b="1" dirty="0" smtClean="0"/>
              <a:t>轻松愉快的</a:t>
            </a:r>
            <a:endParaRPr lang="zh-CN" altLang="en-US" sz="2000" dirty="0"/>
          </a:p>
        </p:txBody>
      </p:sp>
      <p:sp>
        <p:nvSpPr>
          <p:cNvPr id="25" name="矩形 24"/>
          <p:cNvSpPr/>
          <p:nvPr/>
        </p:nvSpPr>
        <p:spPr>
          <a:xfrm>
            <a:off x="107504" y="3579862"/>
            <a:ext cx="4392488" cy="400110"/>
          </a:xfrm>
          <a:prstGeom prst="rect">
            <a:avLst/>
          </a:prstGeom>
          <a:solidFill>
            <a:srgbClr val="FFC000"/>
          </a:solidFill>
        </p:spPr>
        <p:txBody>
          <a:bodyPr wrap="square">
            <a:spAutoFit/>
          </a:bodyPr>
          <a:lstStyle/>
          <a:p>
            <a:r>
              <a:rPr lang="en-US" altLang="zh-CN" sz="2000" b="1" dirty="0" smtClean="0"/>
              <a:t>ripple /ˈ</a:t>
            </a:r>
            <a:r>
              <a:rPr lang="en-US" altLang="zh-CN" sz="2000" b="1" dirty="0" err="1" smtClean="0"/>
              <a:t>rɪpld</a:t>
            </a:r>
            <a:r>
              <a:rPr lang="en-US" altLang="zh-CN" sz="2000" b="1" dirty="0" smtClean="0"/>
              <a:t>/v. </a:t>
            </a:r>
            <a:r>
              <a:rPr lang="zh-CN" altLang="en-US" b="1" dirty="0" smtClean="0"/>
              <a:t>如波浪般起伏</a:t>
            </a:r>
            <a:endParaRPr lang="zh-CN" altLang="en-US" b="1" dirty="0" smtClean="0"/>
          </a:p>
        </p:txBody>
      </p:sp>
      <p:sp>
        <p:nvSpPr>
          <p:cNvPr id="26" name="矩形 25"/>
          <p:cNvSpPr/>
          <p:nvPr/>
        </p:nvSpPr>
        <p:spPr>
          <a:xfrm>
            <a:off x="4427984" y="3219822"/>
            <a:ext cx="3456384" cy="400110"/>
          </a:xfrm>
          <a:prstGeom prst="rect">
            <a:avLst/>
          </a:prstGeom>
          <a:solidFill>
            <a:srgbClr val="FFC000"/>
          </a:solidFill>
        </p:spPr>
        <p:txBody>
          <a:bodyPr wrap="square">
            <a:spAutoFit/>
          </a:bodyPr>
          <a:lstStyle/>
          <a:p>
            <a:r>
              <a:rPr lang="en-US" altLang="zh-CN" sz="2000" b="1" dirty="0" smtClean="0"/>
              <a:t>marched /</a:t>
            </a:r>
            <a:r>
              <a:rPr lang="en-US" altLang="zh-CN" sz="2000" b="1" dirty="0" err="1" smtClean="0"/>
              <a:t>mɑːtʃt</a:t>
            </a:r>
            <a:r>
              <a:rPr lang="en-US" altLang="zh-CN" sz="2000" b="1" dirty="0" smtClean="0"/>
              <a:t>/ v.</a:t>
            </a:r>
            <a:r>
              <a:rPr lang="zh-CN" altLang="en-US" b="1" dirty="0" smtClean="0"/>
              <a:t>前进；行军</a:t>
            </a:r>
            <a:endParaRPr lang="zh-CN" altLang="en-US" sz="2000" dirty="0"/>
          </a:p>
        </p:txBody>
      </p:sp>
      <p:sp>
        <p:nvSpPr>
          <p:cNvPr id="27" name="矩形 26"/>
          <p:cNvSpPr/>
          <p:nvPr/>
        </p:nvSpPr>
        <p:spPr>
          <a:xfrm>
            <a:off x="4427984" y="3579862"/>
            <a:ext cx="3528392" cy="400110"/>
          </a:xfrm>
          <a:prstGeom prst="rect">
            <a:avLst/>
          </a:prstGeom>
          <a:solidFill>
            <a:srgbClr val="FFC000"/>
          </a:solidFill>
        </p:spPr>
        <p:txBody>
          <a:bodyPr wrap="square">
            <a:spAutoFit/>
          </a:bodyPr>
          <a:lstStyle/>
          <a:p>
            <a:r>
              <a:rPr lang="en-US" altLang="zh-CN" sz="2000" b="1" dirty="0" smtClean="0"/>
              <a:t>sway /ˈ</a:t>
            </a:r>
            <a:r>
              <a:rPr lang="en-US" altLang="zh-CN" sz="2000" b="1" dirty="0" err="1" smtClean="0"/>
              <a:t>sweɪ</a:t>
            </a:r>
            <a:r>
              <a:rPr lang="en-US" altLang="zh-CN" sz="2000" b="1" dirty="0" smtClean="0"/>
              <a:t>/ v. </a:t>
            </a:r>
            <a:r>
              <a:rPr lang="zh-CN" altLang="en-US" b="1" dirty="0" smtClean="0"/>
              <a:t>摇动</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752" y="-4096"/>
            <a:ext cx="9199264" cy="515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965482" y="425334"/>
            <a:ext cx="5630854" cy="1174308"/>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让环境在你的笔端鲜活</a:t>
            </a:r>
            <a:endPar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714317" y="2031690"/>
            <a:ext cx="2954655" cy="923330"/>
          </a:xfrm>
          <a:prstGeom prst="rect">
            <a:avLst/>
          </a:prstGeom>
        </p:spPr>
        <p:txBody>
          <a:bodyPr wrap="none">
            <a:spAutoFit/>
          </a:bodyPr>
          <a:lstStyle/>
          <a:p>
            <a:pPr algn="ctr"/>
            <a:r>
              <a:rPr lang="zh-CN" altLang="en-US" sz="5400" b="1" dirty="0">
                <a:solidFill>
                  <a:srgbClr val="FF0000"/>
                </a:solidFill>
              </a:rPr>
              <a:t>环境</a:t>
            </a:r>
            <a:r>
              <a:rPr lang="zh-CN" altLang="en-US" sz="5400" b="1" dirty="0" smtClean="0">
                <a:solidFill>
                  <a:srgbClr val="FF0000"/>
                </a:solidFill>
              </a:rPr>
              <a:t>描写</a:t>
            </a:r>
            <a:endParaRPr lang="zh-CN" altLang="en-US" sz="5400" b="1" dirty="0">
              <a:solidFill>
                <a:srgbClr val="FF0000"/>
              </a:solidFill>
            </a:endParaRPr>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7504" y="123478"/>
            <a:ext cx="8821488"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At three-thirty that afternoon, Harry, Ron, and the other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Gryffindors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hurried down the front steps onto the grounds for their first flying lesson.</a:t>
            </a:r>
            <a:endParaRPr lang="zh-CN" altLang="en-US"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179512" y="1851670"/>
            <a:ext cx="5544616" cy="3046988"/>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ea typeface="楷体" panose="02010609060101010101" pitchFamily="49" charset="-122"/>
                <a:cs typeface="Times New Roman" panose="02020603050405020304" pitchFamily="18" charset="0"/>
              </a:rPr>
              <a:t>Harry has been looking forward to learning to fly more than anything else. But </a:t>
            </a:r>
            <a:r>
              <a:rPr lang="en-US" altLang="zh-CN" sz="2400" b="1" dirty="0" smtClean="0">
                <a:solidFill>
                  <a:srgbClr val="7030A0"/>
                </a:solidFill>
              </a:rPr>
              <a:t>Gryffindor and </a:t>
            </a:r>
            <a:r>
              <a:rPr lang="en-US" altLang="zh-CN" sz="2400" b="1" dirty="0" err="1" smtClean="0">
                <a:solidFill>
                  <a:srgbClr val="7030A0"/>
                </a:solidFill>
              </a:rPr>
              <a:t>Slytherin</a:t>
            </a:r>
            <a:r>
              <a:rPr lang="en-US" altLang="zh-CN" sz="2400" b="1" dirty="0" smtClean="0">
                <a:solidFill>
                  <a:srgbClr val="7030A0"/>
                </a:solidFill>
              </a:rPr>
              <a:t> would be learning flying together, which makes him unhappy. So here the weather and the forest are used for atmospheric purpose and at the same time indicate his inner feelings.</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pic>
        <p:nvPicPr>
          <p:cNvPr id="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 name="矩形 7"/>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9" name="矩形 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pic>
        <p:nvPicPr>
          <p:cNvPr id="17410" name="Picture 2" descr="https://pics7.baidu.com/feed/c83d70cf3bc79f3d95c906321d4b1b19738b29ff.jpeg@f_auto?token=9ce5a51f127c1ecbe70b4c5a18eeaeb9"/>
          <p:cNvPicPr>
            <a:picLocks noChangeAspect="1" noChangeArrowheads="1"/>
          </p:cNvPicPr>
          <p:nvPr/>
        </p:nvPicPr>
        <p:blipFill>
          <a:blip r:embed="rId2" cstate="print"/>
          <a:srcRect/>
          <a:stretch>
            <a:fillRect/>
          </a:stretch>
        </p:blipFill>
        <p:spPr bwMode="auto">
          <a:xfrm>
            <a:off x="6117956" y="1635646"/>
            <a:ext cx="3026044" cy="228371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79513" y="123478"/>
            <a:ext cx="8784976"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solidFill>
                  <a:srgbClr val="002060"/>
                </a:solidFill>
              </a:rPr>
              <a:t>The moon was bright, but clouds </a:t>
            </a:r>
            <a:r>
              <a:rPr lang="en-US" altLang="zh-CN" sz="2800" b="1" dirty="0" smtClean="0">
                <a:solidFill>
                  <a:srgbClr val="FF0000"/>
                </a:solidFill>
              </a:rPr>
              <a:t>scudding</a:t>
            </a:r>
            <a:r>
              <a:rPr lang="en-US" altLang="zh-CN" sz="2800" b="1" dirty="0" smtClean="0">
                <a:solidFill>
                  <a:srgbClr val="002060"/>
                </a:solidFill>
              </a:rPr>
              <a:t> across it kept throwing them into darkness. Ahead, Harry could see the lighted windows of </a:t>
            </a:r>
            <a:r>
              <a:rPr lang="en-US" altLang="zh-CN" sz="2800" b="1" dirty="0" err="1" smtClean="0">
                <a:solidFill>
                  <a:srgbClr val="002060"/>
                </a:solidFill>
              </a:rPr>
              <a:t>Hagrid's</a:t>
            </a:r>
            <a:r>
              <a:rPr lang="en-US" altLang="zh-CN" sz="2800" b="1" dirty="0" smtClean="0">
                <a:solidFill>
                  <a:srgbClr val="002060"/>
                </a:solidFill>
              </a:rPr>
              <a:t> hut.</a:t>
            </a:r>
            <a:endParaRPr lang="zh-CN" altLang="en-US" sz="2800" b="1" dirty="0">
              <a:solidFill>
                <a:srgbClr val="00206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AutoShape 2" descr="data:image/jpeg;base64,/9j/4AAQSkZJRgABAQEASABIAAD/2wBDAAgGBgcGBQgHBwcJCQgKDBQNDAsLDBkSEw8UHRofHh0aHBwgJC4nICIsIxwcKDcpLDAxNDQ0Hyc5PTgyPC4zNDL/2wBDAQkJCQwLDBgNDRgyIRwhMjIyMjIyMjIyMjIyMjIyMjIyMjIyMjIyMjIyMjIyMjIyMjIyMjIyMjIyMjIyMjIyMjL/wAARCAFqAfQDASIAAhEBAxEB/8QAHAAAAQUBAQEAAAAAAAAAAAAABAABAgMFBgcI/8QAOxAAAQMDAwIFAgUCBQQDAQEAAQACAwQRIQUSMUFRBhMiMmFxgRQjM0KRUqEHFVRisSQ0wdEWQ3JT8P/EABkBAAMBAQEAAAAAAAAAAAAAAAABAgMEBf/EACARAQEBAQADAQEBAQEBAAAAAAABEQISITEDQVETImH/2gAMAwEAAhEDEQA/APGhSxW9gSFNDcXjCI+yQHqCy105FDqWAEflqX4am6xhXTN9IIVWSlpWQmw0o5ib/CT6WlOQxqW35SPNk9Ril1NDuwwJfhIv6ArgLlXGwaltOSUH+Fh/oVbqaIfsRTila7U9p+MDtghLfYFJtNCCPywrgLJEm9kaMRNJEG3EYIVkVFTSEegXU2yWj2lNAfzOyWliuehia4bWhWxafBYFzGn7KVSC11xfKqE72kI0rIvOm097+U3+FEUFOXfpNI+inFLJILXU2EsfYpW1UxB+nU5GIRdDy6fFbEQH2WjuPRRJJNiiWw/GMR1NG02MacUrHYEd1rvha8HqVGKnDHXKryLwVUmm0+PNYAFc+koGnaIhb6Ihm3cC7IRHlxF4sDm2FF6q+eYu0bR9PqN0klMHNZ07rYm8NaU2mjlbSNybE2CWixtJexw22cP4W00tfF5RbY3IF+6z8q0nM/xyn/x+gdMQKZtvopyeHKBrf+1YPmy2Z/8ApqiN+wEPBBPYhETi7GOOQbFK9X/T8Z/jl4NFoHS7X0bCO9lpO0DRnMY9tG0ke4WWlJDGHxsaDucMn5UxHLRPjl27mOF3D46peV/05xP8Ysmg6TN5d6ZkPIGLX+qFqPDVHTOsacEce3/yupqYBZzmjexzd0ZtcH4+CoMa5zGNdG8tttu3gI2/6nriOPOjUF7fh2/wl/k1Ba5p2rempXmRzXRlrrYQDxnHCudf/Wd5n+MSfS6Jp9MDQmp9NpHus6Fv8IyoHqJympfcq8qnIb/KaD/Ts/hP/lFB/p2o2yZTt/0sjMn0uiYMQNQsen0pkt5DVrVGQg4v1Fe3/RkWDSaLk07FI6TQf6dqMAFvslY2S2jIzZ9LomAEQNCFj06kMn6QWrUX25Qcf6qe3/SyLm6TQkA/h2pzpND/AKdvKLZ7An6/dLaMZNRplGwYgaq4NNpXOF4WELQqgqacetG3/TmJ/wCU0X+nYkdJohe0DEa3Cc8I2jIxp9NpA/8ARbyrqPSqKQ+qnaQrKketFaeEbf8ASsMdE07/AEzUnaJp9sUzVoHi6Y8JbRjEdpNEHf8AbsRMWjULhmnarHgbueqKgwOUeVPAw0TTv9KxQfo2nAH/AKZi0gVGQXBT8qPGMR2lUQfiBv8ACKh0agIsYG/wpPw9GQ2LeUXqjIBl0OgLfTAy/wBEFJpFPEL/AIZpXQcBVSG7TdPyoxy7qSn3H/p2hJaz2t3H0hJG0sjIaAMqAPqTPuwkKN75TainAOjQ2b27K4fpqpt9xRPqejhiWwcq1rSkQAEJVWF1Im4USQCpY2oV/Fbj0Saon3BOPcUAnfCcNJsSErKxjhtsUEibDlPuAtYKDyC7Cua27eAiiGklu0X6KDLSYUnwknnCi2Mh1xhAXw3Y42VjgXG9wqw6wt1UdklySkBVnBot1UGseTkKMe4dTfsiPNFrOyeyVVEWjBv0VDpC521v3RLZGyekAj6qgxbn7Sdp7gIBRNeJMm4KMicS0taLu6IVwDInBpvY4+VfDM6OAWHqHB+EX4qOn0txbFue05tfojp6gAxOyCx1we6xKCSaUX6fVaDnbmeo2I6LJpBUtpY3A/1bh9U0L3CEMcy+zPPIVMcouBe4CvjqIw5jHMs0mxQaElQHHe0AHHPI+UVLOJY/Kx6fU3PQp6rTCxgc0h7JBdj25sOxQIiIa14aSWmySvgqMytp3RtcTtHBxdv/ALV1NV+TI3YA9rzY/wC7HUKtlNUMBfYkdLq5ung0kUzW2kLjcpFarrKh07A0NB29v+FgvhO4uItcroZaSWK5DLj4WdUQve9hAJaALtsnEdRkVVM1sIe7l3CDhZtG63W11q6k18sQd/Q/bttayI8O6RJXNqJSWiGNwAe8YJ+FWp8GVfCbldTNpdLUMFO97fxFztdGOi5+po5qZ8jXsdZpsHdCqlRYz5/ahIh+Yiqg+goSK/mD6ppaLThOSbJmfPZOeEUKKj2hBx/qIyo9gQcf6iQaDcNb9FJRHtH0UhyjQGqSqac+tXVIVMHuVEPS6JJdEjB1P6iKocNQtR+oiqL2oIeOFF6e9kzjcJGAkPrKKgyEJJ70VTnCQEWtlQk6qV8KMvVMAX+77oqH2BCv9wRcHsCAu5FlXI30K3gqEnsKcDMc27ikrDa5SQTClaQ84VP2WlVRXZcCxCzy6ytaxvsKiwZOFZGwuabJg0tvdBVK6rPVWWzlRcEEpJzZS6Ji03UiPSg99IclK2UzT6rFOcOKASlGy91Vw7KviJvYIBg27rWRkTW7bFJjBZJw2nCRFMwNIIQr5AD6QrHv3Yum2tbbugVW0uPTKJaDYA4UGRl2eFaWtbYl1k6Zj6bkFO0t2F5IS/LBu4knopPhZKwGxPwEjUmpjDrXvfsimuaWtBGe/VUsoWNdcw3d9UU2LYy3kDbzgpHEXsa5u4EXGPsoxB0dhe98jCNjiLrFsdlp0lIZbNMTb9D3S1c5C0VWxkhu0AAXuFrlrXbXNaPULhONPiidfZY9cXRMUYAcDtez9p7LOqkCNhMnqHfojm0zmta+w9QxhVMkEMwIHpwHBbzPLdG+zbXPXofhBg6b0HY5u5hF7Ao00MTaV8kN3sPu7jshGh8UzXANu124HutOiqGv81hDQDkHt8fRPAlDE2SCLeMj0OPcdEz6VsT9kh9A4IRDYzG5rBcskNr/ANJVldFLLH+HaCJWk27kgcK8mJ0BCQ+CWPAcfc48rLrKPyqprXOI3eoEFGNmdHKbgBr7bgQgqmSR1Qdxw3hRYoNLS04pXGYAl19rQckomrpapuk0lHTubGzL3Bp9RHdWxQuc4S+U0jmx6oKdszq1sjC+RxOQ0W2joEgHfqkFGKhlJTu85wDN7jiJvb5JWPJNITtfI+1+pwfst3UHF1qadtN+LIvE4kXt8rMl0qrqHtjjZE6Uj2xOx8olRYyql22MhwbkYdbhZ0eJMO3XP8LVrqKop2ls9snGcj4WTCLPt8quWVmNFuU/RM3Fk/RVSUzj0oGP9RHT+xAM96QaQ9gUwoN9o+imEANVcIeD3oip4Q8PvTgH9R9E6YcJ0wDqPciqHhC1PuRNB1QQ4hRPCkTi6j0UmClxIiafhDTfqImDhILzhQk5KldRl4KACf7kXB7QhHe5GQH0oC/qq38FT6qD/aU4Ge+24pJnj1lJNIYuDsIWWlPIVzW4ukJHDBVL1W1ohZlVvIcbhKdxP0TMGAgtLomAUy1MgtVkC6i5uFda6QtfKAoFM9/qHCpLHRy2K2ogBGTZBytYZC4hGhSIm2uU7W5wE7j6VZG8OaBayNUkwkcqE8g2YOVY/wBLcIdzC4ICuN2Tcp3vze1wFU8ubi3CTJM54RhChJYHP2VTXlxJylcADcBYqDJRusLABMaIYCX73dOivE1vafqAh2OLyejR1USS3g3uhQ9lVY2Lf5KKjqdwA2AHusqAyEiwFlqwRl1uBZRV8zR1OXgXaP5RTTUANJkY3N7hCxRG42jP1R8NG4gOlOO1lm1kWR1hc51nm4w7qrmOfIbiMtd0crIooWsJZGFY3ebENAb27JHicdOXPBIu4rTazyg2O5cVTE38LEJHG8j8gHp9VdEXPDXyPJfzcphfHTsdcSdOvRER0MT3kRyEG3PQqkSbxtdt8s9LZumjMriBCCb82KrU41aZ4giMU2dwLQeVWK0R1cT3nLSNzj/yhWTSRvDXs3W5aVKRrHneG2DuL9E9LAUzmbnRPBc1riWPbg5KqniaGtdbHyroWNke4nJuVcYC9xHTuoVjGnZPK17WOLR3JtZZk08tKQRVPL78jhdLNGLOFucXHVZp06LdaZpzwLIDMp6N+pEyNp2GQC5e4c/K39FP4RpBbT/LgLWVT6GsipwIKray3sAF1RDTPqQRE4+e3LmuxuSGKvExbLKI20rtzm3ExOCO64dzPKqti7z11NDJTPc+MgG3mN4t0XG10YbOx7Ra6rmsu4kMBS6KI4Ccq2Sqf2IFvvR0/tQLfel/Q0WewfRSUWewfRSTAap4VEPvV9Twh4feiBoDgJ0w4H0T9EwDqfcr6A8oeq9wV+n8IDQvcJrelK2Ezr2SAKb9RFU/CGlzKiYMNKQXKEnBU1B/BSAJ3vRcHtCEcfzEVCfQEAQSBYmyqkkaGnI/lBapNIyK7DYrnn1tS4EF5V8zStbr5BuOQkuY/ETf1n+UlXinW/YhuFW+wsboYVkvYKh8jnk3KMMXM9pbe6qbIL8oba63OE4FijCGBwPVI9ENc8hWtcSEWHq0izUzTcgdUzXX5Ktia3ddISrpH+XHZBSOur6h251lQeOEDSY0uwpFhabKDS5pwrPMta6DSdcWupsAPZRMrXEBPjoSChUquaHqwfVBubY3sVoPLtt3Dd9ChXEE9foU4KEfIXbWg2sFKKNz32srmxB5vYImJoaU/WJz2nHGWstzhVPs02cco9jLs7uPACqNO0uuT6RyotaSJUsbAW8kla0ETXHmwQtBGHPNwPhbNPTjeCRgBZdWujjlOCMMPADuyNaDkusVWwHcTyE8RcZDfhTrXxXtZjt8I6KNkbmNIuTY3QjbB7bm+Ve5zmVFiMbUJsWVU4kq3M93yrLiOJ2cxjHyUFBkiR3ub/dFG0sTgL83T0kqMulleSeG8ngLTY1rG7g/b2KzXllLSMLAd1rkdyoNme935hJB4+E9LNbsVUyUObURBzxje3qromxPaBbPyseIyjJIPyAjopS1oLhYp+ReAcxOgq5YmjJO5p7hHNDXxgtsLjqqZy+ZrZY/dGbgqdPeWIlpG0ZtbhEOxAx2uOqDla5pwA49FqVNOzymSR3It6ggnwEOaQ8tHflOooAQwE2LnxvPMjckKbaSSjmZM2fznchwGU0hfG5wLwbnmyjFJUNl3OYJWN/aOfspNITTzT+a9hmzlvZZ2uaSa6nmlgLWywDc6At2ut8d1qy0cj2tmoQHsP6sD3Wcz5+ixJ9XknrzFLtbURYab3F+10QrNjl28ZFinV9YQ6d0gaGlxy0dD1VCvXPZimf2IFnv+6On9iBZ7/uqhNJnsH0TgqLPYFJoS/oD1PCGi96JqeENF708DRHA+ifkJhwPokUwDqvcr6BUVPKvosJCNAqJ4SBTO4KACkxKiYD6ULL7vuioBhQF55UH+1SUHnCADf7vuiIj6Qh3n1fdERH0hMKNSt+HK5aTDjhddVRiSEhcvVM2vIItZacJoTKSlhJXqR/lnskBnIQo1EgZapDUGnlqWGIOMBMq21kZ5apfiYScoCSnlQE8J/cpboj+5IJN9RAUZHviPp4SDm3w4KRFxYuBSwKXF8h3Am6sjuRnlM2PYbtcFOx7ICRBUTkp7OGSm3G6SjiO5FldtcBwqBIR+26vbJuGcIOIODjxwqHRuvwURZxNxgKQaSe6Zh42v6IqONwAwSeqTWu3cfytOnpnYJx2HdKnzFVPGfd2TTNv6GW+UTYh5bwkxguSCMnKztbSJ0Q2NFh8rVpX+Zi+QVnBp3Na0rYpoWxM+Ss7XRxF1gWgDknKtZGG3uEzAN3RWhpJSaIhgDg4XweETVPDZmhwPwVWG5A74SqTvaCBZwQnpQxx84sHF+UXSk7HDlwJNkE92TuGeqnBJZzwc3HKWoX12/zIxchpbj4VhY4xsdftlVF7nx7X2wbj4CJLg4BgOAmuDI7bW5RlxexN8ZKBhF+SFPzfy/Sc3sqhWDoHNHci/QKyFn4SstzHLwmo9ptuOUdIBOwANBc3LSr5jLu4n5YDcAbSs2sgDJdt8dAFswFj6Zj7D1DNu6C1KEgBzc25VWM9c9PSEm9ztvxZCwE073sLbkHk8OC1HGx2koWdzIhvkYSwH1WF1nVJGale1shBpn/tmbc2PYjssTXdPmc4VZ8o1MQ3OLP3N6FdDDp8OoU5fpNSWTEXdG8ely5eavqtPrTpVVCXM3Elzh6mX7HqPhBVi1EjZjvAs45P1Q/Cunljke7bE2MhxB2nDvm3RUHqrjDr6qn9iBafzD9UbN7UEP1D9VcS0WewJwVFnsCccoCmpwEPCMq+p4VEHKA0B0HwnPCj1CclSQOpRFDwh6k5CIoeEwNTO4KdRdwVJ0DJ70XCcIR/vRcPtSC5Qf1UwoP4KABf7/uiYctt8IZ/vRMB9H2TgWkXBHRc7qce2bHVdJyCuc1d9qgfAVwgQp3WFgElcyo9Ax07JJ6MZG35T7VXc9ylvcFqlZtI4KaxPdR3nsm8w9kBOxTgkdSoCRP5p7JElueDyn81/cqPmfCXmDsjDWfiHj9ykKt4HKq8xqW9p6owCBXOvYlS/HFDAsT7WlGAUKy5yES2TcAQs5jWlFRvYRYDISsODd9xnAU4y4ns3uqYIjPIASbfCMa5sDwGgPPz0UX00g2mjPIbcdytDzGsZzlZ7KtxLRYXPKKjjc7L7C5/lSuKsvme89BdSjeTdwFrcfKsqI7iTbe0bbv+ewV1DTb2M3XLjn6LPprzNW0cJedxGVrRxu7Kynp2sjNrXRHpGDys3Rz6UsYbKz9tkt172yoecAcj+yZrmNI5P3VE7g1+0Oz8pSVUbRcAlVkmQ3Dee6BfaAdvebchSa0lzbfQp2Nb6gRYnqpMABuUsPxJzy0kAGwRMO4kEj08juqo5WP3teAHfteP+FKlc2Uvhe/yyDdrjxftfshDQieBHtATsBc756hCudJA5gldZwFr9CpQVQM2bWPVOG6GlDQ1t7XsjaNwc0kf1WWPTFr2uIkFm/yVqaeHlhIIHVacsu1umkNG0g8mw7ZRc8fmxyMtghRiia1t755Pyrgexutf4w1yUxG4sOHA5sqGSAnaCCc+l3BCJrQYq2QY27kHXxtgqGys4OW3yPosemkE0rBTuElGPJIdeSPkfUKnxLSwahRyVDNsNZEy+w8Pb/UEVH5pphVQ4c3Dh3WXqlfHFEIpG3jku4j+k9dp/wDCkWOIALbgqJKsm2CZwjeXMPBPP0VZC15jn6+qJzZqCabyH6oyf2oJn6hVJaTP0x9Egkz9MfRO3lLSUVPCoh9yvqeFREfWmB46JHqkOAkUgDqeURQ+1D1PKvo/YgD1F3tSJwouOFNMHJ7/ALouD2oST3oqI4SC9Qf1UgVB/VMApPeiIR6EO83eioPYjCWcLH1Ona94ctkrH1h5ZtA6qgEjljjYGkDCSzy/ukngaZ8NSWwVS7w5OOBdd4WJxEByFP8A0qvB5zJos7MEId2mzD9v9l6HUxNzhBGFpdkBH/SjxcO7Tpv6P7KP4GYf/WV6NHSxke0fwnNFCeWj+FU7LwebmkkHLSoGnf8A0n+F6QdNgPLAPsqXaRT39ifmPB526N7eijtK7qo0emN7Nt9kEdFgJx/wn/0LxcmGEJ2grrmeH43nJ/sn/wDjcO73f2R/0Hi5IEi6thf6/qulf4bjIxJb7IabQjTM3tO5Ly0SIUg2QOdwVawARmQ8qcUX/REjJbyhpnENDRwkuNCkADTK/gZWnR7pGGTAJw26yWOJhYywAtyjo6rDI+OlkGLMDvJEZecv3E2y4rTo4dh3HmyAoXiaazs5xnstxosOAsq6uPiQO0IKprNhsCCUTM7Yz5WTM3dw3KlerY9RdcgkIltdC8WLhu+Ssnybku3Z7WQMtUyEXcLG6Im9Y6N0zCfTypNnHdcszVA112PIHyEUzVA5trZ7qvE53HRB7T1vdPI4bfSsSKtJtkWPyixO4CwOCobfRT3ej0kg/CcOeIX7Tk5sRwhmSnkhXskDiLW+Uiw8T53NbHI4u2m4utGkaD09QNwUEDYWcBe97hG00zCGngsynCsbsT4t1wGtJWrSzAMNm/SywKeZjmtAseq14KuGmZ6zvHQBbSsO2mxxDAbYPwiY7HgZWLHrDZdzWRHa3NyEfRVJlNiLBXrGzHP6s1rdTla6+0oV7HzUhbe5iIcPojddGzXCzPraCCoRsLIi517bC026grHr605WaLGJJnMubFpOePosTxNRtpoHmMh+y7g13bstnTpG0Za91+LEfB6rB8RV7alhBxzGb9lMp1xhLHkmNhY05Db3spHhIbRgcXS5C2jm6Dz+1AszJ90dU+xAs/U+6aWkz9MKTSos/TCdqmkpqSho/eFfVFDxH1qoGg04CdM0elK/KQC1PKvoz6VRU8hXUZygDLcpEYTnCa+FP9MHKPX90TFwh5T6vuiIjhAXjuq5OqkOFGThAAv9/wB0XBhiFd7h9UVD7Eyq2/pKwtWcTIL9LrcdwsXVmi4VQMYpJrpK069POXJ7YTDlJc7fA9RZCH3o2oHpQdvUkBcQwrWqEQwFaAAmJC23USLGynxkFRvm6Z4EqAOyC2jej6nKCF94RqLBMTAArwwHKrjV44RpoeW09FTPECw34RQwoSDc22EDHLvf5c80RwHdFQYiWDqG8KNV5k+rPgIIeTZp+FoVoiooGRbbuAy7uq1fPF6ACTFv7KVJI6Wpcewt9FC/mMIHJ4Klp8ZMrmgZJValvaWbVFh0Fl0jPULrE0yJrZCevGVuxizVlfrq/P4Fq73ACEcwjkI2fLsDIQpJLshT8XhMpmuOQnfpdM8nzI28ZKFl1CYztpqSLfKTYKzVNEqKGmZU6hqkjHyH0xRtvf4T4lqO+pFM2m0TmbWht+MLJm0xrHkMkx2TQlslb+GbLKyW+20zbZ7Hsnllnp5HQytO9ptbqFpZYidTr4lBSlrxY5+VrxQOwTYBZlNPd44v2K3YPUNptdZVtyHMXO3Kg0mI+sEBajowbDH1RlN4dlrwAyVrSRjcEmlc1PqHmT2Zhowi6acOb+q0X5bflLW/CtXpdPJPLICAbHaFyj5nNeAy73cbRyqnLLrvHeU1dTxuDfMF79CtQNlqnAQzQsAHD+V5fLLWUw3OgcDg26rp9Cfr1dQPqabTfPhjfZznE7hhVlZ3uV6Pp+nn8OWyOsL3cAbouBvlzljRYdCuN0TxRJU1Qp54jE++21+q6ylfeqDSSeyrmo65ZfiwmLVaR9suj5CFnrT5NhfPVaHi+ndJHRyN/bduFzEAkqWltw3bf1OOMLPu+1c/BH+YBsLQT+3uuX1mqvKQD7so+e7C4G21xwQVzddM+St2uwGmw+UuJqf0uRY3gKY4UWi5UjhbZjm0PU+woJn6n3RtR7UEz9VMmiz9JO02ISZ+kPomHIUkoqUNF70TU8IaL3hMNFvCXUpM4TkY+yRhKnkK2j5uqanoraLgqgOCY8Jwou4KlQSU+pEwn0oWT3ImH2oIRfCrf1UxwoP4KADfyPqiYD6LISTp9UVAPSgquIws6vpjMMLRTOaCCmTmH0Tg4ghJbUjG7zhJPQ6oC4TcJwbXStcXWTdRP7T9EIPci5/b9kG3MhSA2HACvthURj0hEDhAQsbJuFMqJT0BZ+UG33oyZCH3hJIuHBVxVMauCAQyoykMaSTwFNqrqGl0DwObFVyGBp0sFb4gY6xD2A/2T6uzzK5re6xtNqRQ61FO/Lblrvuupmpd9UyQC45B+EdOv8JsoI6famBtZ3SyjTUro3ucB6jglb88e2lbgdwhIYvMfYc91Pkf6fnPojTo9seDfPJWu26Egja2NjBgDqjYuMpDj1EZIrjchHQnJ7rUbYDIUHhvNghbLpqU0s7Zmt/MBuDZZvimSqq/Knje4lgLS0HLfoF0TnNsg5Y9z77h/CuXEdc7HC0dLWS6k2WodIXF4c57ucdytutDamra6Q3LcXutGZgAda5JQkVEXvvlF61HP54hTxsHpDc3wVtQsLQ0/CrhpWxkWCL27RzhZ2tueSvf6hdRoEvqYDY4XKg8rf0F4EzL8BPk+/i/xv5rfD9RJDF5jydo/wBt+q830OKOglElQzzH7uvRey1kMdVSyMefSRwVwmpaHIyR0rbFpOQBwtWHP/q453W3yvkqjTTSthq4wx3lsvx0PZdN/h5qNXQUs1JJUPNHyGbMud/ys2JogftMkseckLqtHhYQHRTMc4kEEhT5e09fnl0VUeGI5JW1jIPLn3+YbHm6nRMlbWkua64WxLUeVBbddx6gpU7fMeD/AMqpE3q4F1iLfTRFwuAeFyNa+Clp5RtA2tJzjldtqLQ5gZ13DheceLpHOpah8R/K81sLR3PJKjue1/n7jK1ipaYYHxuFixc0ZTJOCTfIWhWndTsAdfYLLMi/UT4jn/S7caI7pzwmHCROFdZqZzdqCb+sjJz6UE0/moDSj/TH0T9Qos/T+ycchMlNSUNF7kTUoWP3IDRb7U//AKTN4+yl0+ykAqlXURwVTUq2i4KoD74TOOE1+iR4SMFL7vui4T6QhJfciYfaEGvuoPPKkOFB/BQAcnP3RUHtQsnP3REHCRUQEz0hwUjwmQV3uSSefUUkB03VLokBcJEWWbdRUcIRv6hRk/CDH6qQHRcBWqqLgK1ANdMQnSJ9KAFl5KE5eEXL1Qg9wQkXFwrgqYuFd0QDjlOSLf8AtMmI3CyYcdqmjyxzyvp27oydw7hdRoUxrNEgc9v5kR2OJ6qishmF/LtuOASqfC8skVRW0smbnfZO3Y2/G5W9O3/pCL8IWjhO4vBtixujnjex8fG7gqmhgfC6UPtk3Flljr69xdC3aA3lEMwVWRnhSDtqExeCoPvayQfi5SEgsflPVRRIwgmyFc1xRxIvZLaD0R7Nm+TdxJuUXBCAEQIrHICe1gSmJkRDGgcBVTe0BXGRoBuUI+QOOEgcYC1NLlMb2noswDCKoXfnNaTi6cFdzDI2oh235CHq6XZGSf7qGnhwILDcIqrnZNG8DD24c09Ft/HLmdenNVNM2R1y3N+VZGSxto2hrsG7RlXOIa4nkFX00Db7iBkXss89td9J0/mTSNB4OFv00WxgB5QFKwRkWbfqtN0nAGAFrI5e6B1WYwQOmFvQ0nK858Qxvl0Sldja55lee5OF6DrUTqnSqqJmXOYQAuH8Q1f4OT8K1rXFtLEGh3AWf6NfzsnLgjuELrucTc8oaI3k+hWnXuPkNYWsDm3vt6rMi/UVcubq7Wk1NYp28JxwnUB5hhBD9RHTe1At96A0Wfpj6JwmZ+mPopDhBKKkoSP3IqoOEOy25MD28BSv6VFvtCfopAOpIKtoyFXUWuVKjcb2TDQTEpXTFEMHKfVwiYT6ENKfV90RF7UzEXxwqn8FTv6SoP4KRA5PcioeD9ENKRfhEQEAfVBL29U5NwUwwSmJwkAz/eUk7rFySYdNeyROEin6LNuom4Qg/URc3sQjf1EgNi4CtVUftCsKCMeUjwl1SPtTMLLwUL/9iKm5KFA9aSRcYuVb1VcCu6oFJIFIJFM8DVR6i3CzaMim1lkuB5vpd8rRn5QTow97M2s66Irj1XVNaOHBVgbZLDhRu94aQ6wsllkhBN7qHb/FjiFEWPKYElObWSEiLnEY6JbkjlMLXv1QpYzOSrAQCqw61knOtkqpQsccFUvls3nhJ7yR0ss6rqBE0gZxkoCT6oumbGDzhXWDLbsLPomFz/xEg9I4uoahrFNTsPmE4QV9NgVDAbHonjqozK23dcxSa3SVsnlxl7X8Dd1WjBIRUMyLA5VZn0TqV6PpNexjAcfdAeIBWUlV/msZJpJ7Nkbf2HoVmVOvafolKyWtc/zZP04mC5I7lHTa5Dq/g2ufYhoj3C+CCq30y8f/AFqFLUMqYLHJBuMrTo3i1j3XF0FeTEx4J9ouul0ypbMbX55US+19z06OJ9iLd8I0m7PlZ1OdwZkYwj9262LLeOPqe0SA4bXcHleX+NX7delYYx7WgO+F6hbJuvI/8Uat9J4maI2Cz4GuU5tFuRgVJuwkoKP9RZ0mqTuw7hVivk5VeNc3k6ZrvSkXLnDqk44JUTq0/wDUU/EvJvTm7UE39TlZjtTmc3LiqhVSk33FHiNdRGbsGeincLlhWzjh5S/H1H9RR4DydBUkW5CGiI38hYz6uZ4y8qDZ5AfcU/EeTrGuG0ZCbe0HJXL/AIubje5N+Kl/rcl4UebfqXt3chWUbm3OR/K5s1Mh5cSk2qlacOKJxR5x2d29x/KYkW5H8rkPxk39bk346e3vcj/nR5R0khaX+4fyr4nNt7h/K5L8XKTlxTirlHDin4UeTsd4t7h/Ki5wtyFyP46cfvKX4+f+tyXhS10crhu5HKIgILb3C5I1cx5eUhWTgYkKc4o8nab2k8j+UnFtuQuNFdUAe8pf5hUDG8peFPydQ52eQkuV/H1H9Z/lJHhS8nqSl0TJLB1KJzZlkK33omoQ7fckBkftCsJVcftCmiEXVI+1OBlM7hMws3VDfuRE3VDDL0i/o2FWqmFX9UAgmKc4CgeEyDTnJVER/MCun5cqYh6kHLjWhnAYA42sptma6W9wR3QO0Pb1SpozFuyTfuosdXH6y+mqHgglR3dFQ11gLqV7lJtFwyMpjj6JNJDchNlwQZbrDCW7GVF9+b4VTni1roBp5djPhZ7In19VtOI2n1Hv8KyeTf6G5cThGUlOKeC59JOSUxqySEGPYzA6Dsuel0mJ1ReoIeCeCeFryVhJ2g2F8W6od7GF+61r93clGotC/wCW0MTL08VnA9EfoGnMrNSLqqRzGNyG25PRRhma1z2g4GSbLSo6v0W2t736ottT6nw1X4Tp9Sq3Szahd4y27bADstSHw3DLpJ05tSRGcukb1Pz8IZtUZXGIPAkIuGnqEVRzSNDC+7b4tfhEo8nPTadPo9Y6imAu3LXDhw6ELQ0uqdFMBfqtjVqA6hSN2n85guxx/wCFzQjlpagCVjmlpyEf1U68o9Copw5ubWPXstNgbyOSuU0qoc+MFmR1uump33jve635rn75WOPqseq8c/xZFvFsIIIH4Vtj83XsD3WcMheOf4rTeb4sjb//ADpwFU+sO/jhC0FR2BSBHQpXW7lR2JiwJ7piUEYtF0xACcm6iSO6AQA+VLaFHcPhPf5QCsAko3HdK47oM5Sslf5Sv8pA1glZIkd024d0EkbprJbwluHdAKwSTXHdLcEAxOUrlNcXS3N7oB7pAqO4d028d0BK+U3JTb290t47oCW1JR3jukgPXOqcgYUb5TnhcbtD1CHb7lfPkodvvKQGx4AViqj4Cu6IIxOFE5CSieCmaib/AMIRvuRU3/hCs9yRUbD1Vqqh6q2yIWnBTOSCTkwDnPqKqj55U5+XG6rhubIHoYwYHVXvaIo23/Udm3YJqGIy1AGdrcuQk9aJNbdFi7gQB9EWNPy59i2uNhc5VzHAuQgf6sqxrhcWKzdso0nc2yc2A4VbTcBTGQg1bsjI4Qs1uiKeDe9xZDSsNr7rBAtRp4gZQ49Oqaqmc91rnb0yqZKh7QWgWFuUJLVAQOBIBPdORn10tEkbHlxIJA4QhqDJtJvboeiD84ODgCLn55T+dHG5pdIPT0VYy9tSZ9mWafVb+VfR1WwnaCXEAG6wjXNkJIcNzePlPFXxsh3l3XOUYJrrRK2V4cwHc3qRlbdPI3a0u+DlcHHr0MZa1zxboVs0fiKknqxE42btADh1KWL8a7SKdr59pHoshdXovOd5zOPLssYVxu10cpAB+i36KuZVelxaWuFgQcXQWWM7SC5gADumQutpHENF7m/dctQweTXyxEEAOu266an9liVfCe18mTcdF4t/icJm+MJxKwj8tu09xZeyzvDIXPJsGi68/wD8XdPNRQaXrcbTsLPJld89Ftzmuf8ATm+LyQDKfbf9ySWFrrkRLbdUtpUwArmCM88pgMW55UTGe6uePVgJjwgKtnypCLHKcKYGOUgo8o90vKPcKxyQ4QEPLPcJeWe6sSQFflnul5XyrEkBAR/Kby/kKeUkBXsPdNtKsSAQFe0nlNsUyEkBAtUSxvZWHlMgIFjexSDAFM8JBANtSUkkE9YTm9kuiR4XG7Q03VDt9xRE3VDs9ymgXHkK48KuMYCscUwZQepJncFMB5eMoQYf90TKhm/qpX4VGRHlXA4VUXVWngIhEkeEwBOQE5Itbc2/a6YAzD1OUIsGytlFycquKNz5AB/KC/rbomeVpks5Fi/g/C49rnSa2JA43Dt32XdVEYj0GwINowuIiAZqjWv+OU3Tw2S0glPG4gpPLd9m8JfuuFFjaDI3K69xyhY3K5rrZupXErD6oeqcDA62HDhWlwAJQ03rbYJnfjOlkdIQwXLgMIaWJjwdwNzjCMET47jNxn5UW07nP3hp+bo1nOQcWmtxtd/Km7TAW2ePujnQvt6cFUSUte7hwt/uVeSpIFGm0wuHEgIlmm6W2IB8gLj0Q0tHql7NZG75BTR6VrUp/Lpg6/8AuCeq2f42aXRdMqDdobtByOy16Pwvp7onkBxcASwjoe65Uadr1E8OdQyW/wBputvT63WJtsAiMTT7nX4RgvUGUVMyqaaWU+ZKCWkD/lFUVKNNrp6dsm5jHBzb9rLU0rT2UbBJbdIRlx5KH1GndHWfio2gttZyVjLqrWzMlq/MBuQBdbdM+7b2XG6Y6Z9VI50ZaCcfRdXSvxt4KcqbNT1SYxUJbyZXBgUNZ0Ma74Ak02STy3b2vje7oQlWRGrrKSnb6iwFxAPAOMroq2kc7RzBGBuFiP8AytOPusf1skx8x6vo9Xota6mrIix/Ts4dws8t62X0FrPh6k8R0H4asAY9o9Ew5Yf/AEvGPEnhqv8ADtWY5zHLA4+iaNwIP17Fba5Oucmxh9U9yiIaXzXMb5jWl3F1o1vhjUaNrHbWSse3e0xuBuFWpxkNOcqVgVA+nB56/CQJBQSZaLKu9grGm4UXDCArOUhwknQRkkkkAk4TJdUA6ipFRQCSukonlBkUkkkEikkkgEkkkgiSTXSQHrlsJuhTjhMeFxu0NP1Q7TdyIm4KGZ+oEgOjOApclQj9qmgEOUnJnSxsBLntFu5sg3arQA2NVFf/APSclo083KHbiTKqqNb05hIE4cf9qCj1V1ZOIqSBzyf3HgDuq8bYi2N+Jw+M8Iet1Wmo2He8OeP2DlYldqr4AaeCUSzH3uacNWDIZKmcRMJfI42L+pVc8Fa1Z9Yr9VqBT0p2C+QzgfdGv0FkNJ5lRUTPl62dZaekaXHQ0w3MG8j3Wys7xFUSCNkTHm7nWsOVWAPS6YJ5C4VMzmjpuwuko6ZsMZaAb25JQemRNZE1oHQX+q1mggtAUnGtVM2aQIzxtAXGalGKbUfNIBFgF3dZHv07IucLk9cpd43NachGOjn4GfUNa6MYyMlEsf6cLHbZ1ETc+YHbSLcImlqA4W3cYKz6jSVrMOPqpnAQbZbm98IjzBbkLNtKmXdEo23N1X5zWkXsUzayO9i5oTPRhiaeW3TiFo4aAqmVDHcOurhK09UiRdGL4CcR97Jw9vcFQfKG3N7pwzuawZOEZQ1bGENJCxpqgnGULHU+u2cKhsen0Mkb2ta8i5F+4VM2mwsfvjaG3yOxXLafqzi5ovcNHu6LoaWvbO1gDr7Sc/CqWMr6aMFKxgsb3t3VVVA0+k5BGVc2dhIcHjaORdZWoavAZ/KY4F45APCWxFTbSMjJc2wsiaRpc8nlZ7ZpJrBvVbNHCWlthfKfPui3I1aKlDCJXAbiAtfDm2PBWdDIdtjwEWw8C98LfmOPu7XlXiB1XTatPTyTPAa87ADbHRcvW0ba6dkUhLhK4YXov+ItGIzTag0YfeN2OD0XG0DXRxz6g5odGxpa3HVTVzLHN61SRRa1S0GnRgN2huTwepP2W7DJNX61DT0wPkwNEMZHW3JWHSPDZq/U5x67mKC/Unt9F03hiUaRpb9RqGuEjsR3sbm3RPcTJGR4voNJg1oQU9KA/bukINgHLkp6MtjMjASwc4XeNhh1hknmG1STcOJHqJKy4WilnLKiHcGvs5hHIV81n3y44YScbhdHrWiU8coloHExy+prS4WHxys+g8Oarqr3MpKRzyL3IIt9OeVSMZCSJqNPrKKofBU000MrDZzHsIIQ5FjYgg/IQMRSSSQVJJJIIIimT9UkAySSSDRISUk1kBCyeyfql0KCRStdJOOUEaySdJAesi9kx4UriyrkmYxt3OAHyuTNdmhpjk2VDXtaTc2QldrEEJs0h5+Fz9TqskjiWYvgCyqcaXlHWmujbaOO73ngBDV+ommb6nAO6i/VA0IfSUjZZX2mkGP9oWPW1BrKuxyGnkdVU4TaarqZp7vfMTc+0HhCti3uG4ho4uozGzi0cXUWuyLlaZGd6omOGJjg0XkcTay3tRc3R9HIiDY6icBrrdlR4doo5ZpKqUemPABHXugKiZ2q6wAXEQscfoGjlJQI3poQf/tlznsum8O6P5bG1EoG52QOywqSN2q6zfiEOz8AcLuqcW9uBxZFo5m1bVn8sNY4YC5HVLSapTNJuL3K6arkLWu44XJsd5+tu59OFNaV1FIPSbIuKQiVgN8uQ1MC2IG4sroiHVsDb2G7JSONTVfEdBpEQhqC58rhdrGjogqCvp/EdBJLBEWSROs+InIHdcj4omNTr1T6rtiOwFZ2l6lVaTXipp5NpHIIw4diEYryx0tbTtpnva64a4g3A4WS6QUWpmM+2QAj6rsqGs0zxRRiVpbDVgbZIj37j4WRU6HI2aSGobbNmSgXB7KbFzqhopxtGUQ1+7N0I6hqKFu2Rp2k4d0KnGSDYk2+FnY2562DgwEdSmFK15sQq2uPQmyuY7ubFStH8J5PrhkIPZRNW5rtsjSD3RYIJsoyUscg9Tbo0KhUtDbh2EO6sbnso1GmyC7on47LPkpascMx8JyF5UU+tJwCFBswsbc90C+Kq6xu/hXQ0tXYHYbKvSL1RYrXRhtgSOtiuh0ita8Naxx2nuudZQTEgkY7Lo9LpBBEM2ccHHKRy63JKoyReVARfhyohpWb9xYC7vbJV0TYmi9iCc3WZX6+2inFPQQirqibAN4B+eyMKtp9TBp7WyzHaSbNYOXHsFv6X5z6eSpmAu/IaP2joF5TXeJotKrYZ6sitruXsBs2H/aOy1dP/wAU6Aw7JqeaHIOMgLTnn+seu5fT1Br7NAANyjoTuOVz+meIdN1ZkTqWpY7cB1XQs2bgGlayuesLx5TOqPB9UGNJcwh4sF5rUzx6foX4Zh3BzTe39RXq+v6rT6dQPilY2WSZha2Pv8rw6aodMxzQLiM5uMJX2rn1DR0bqySkpYLiOPLrj9x5KP8AEE7AafToSDHTC+5otd3yj/D9OINGq9SlaGnaQy56/C5xhMsjpHEl7jfKIr5GnRxgbXAHdzuAysXxNVx19XG+neY5mN2yOHBK1Z6kUlGZXj02tY4XHhzryH+rj4TRfa+iimnmbTMaHyPPuLjcL1bRoqbw3pRmlDRIG7jnquF8JUzJ6p89rngXCN8W101NE2BzSWOwRZPU/A+seLpq6vfKw2aSAAWjhCnW6eos2qo4JWnl20Ahc7I7tgFQc+w5CuRFroH6NpeoMc6inNPMDiOQ4d9CsOr02qoXls0ZA/q6fypU1Q9rgA7J4uvQfCuh1GsRbap1ohw1wvdHwvrzEAp7WXq3iTwJo9HQOliqfIqgbhpGCF51Lo1YwFzInTN7xtJ/sgeLNIyl0V1TS1FI8MqIJInEXAe0i4VKE4ZJOeEyDJJJJARPKY8KRUSUEZJJJAJJJJAdtW+JXAFsUe1h9rnYP1XP1epS1Drue4/dByzyTOL3kl3yqblRzxi71U3SFxyStLRqYT17S7IjG5ZFyOF1GkCOn0Z8xaPMkOD1sqvqCXVWpVW57yLYFgsqOzInuN7lTq5N0mDi+VRI4hjWfdTIq9Kyb5vlSjFyLqAFyjNPpzU10MW0uBcL2TKOie/8D4YBNg57enJK5qIvjo6iRp27iIrnmx5XQeLZWtMUEdgA32j4WJqMbqejpYCNpI8wj6qOVdXGx4XgEcDpXDMhsBbgLrYg3cBYLG0aHydOgDm+q1ytguAZi17FTV8MrUpCQbcBc5pV5q6aQ8ro68+XSSOdYEg5WHoQBglkJyXcoh/XRxgbcdc5VtK5oroS84DkNE/0jKkCA9j3WIB4Qbn9Wid/m9WSMeYbLOdGD6OpXSa/C5mqvfazJWhzR2wgKClbLWXPA5Vc/Cqmjo6imDKmmcRK04+V0cHiyOKMtrQSSLPHNvkLUp6GIQgBtrfCw9Z0F8gfNTgOI5b8KafNbofTVtJuhkFVTOFyAcs+FhVVG+hcZIHGWmIvfq1c3T1NdoVb5kDnMv7mHh32W2zxVRVMcjaynkaX+4A4+yVi+exkErZmAjqiBGAM8rJNVpTdslJWNjJ5Y7iymzU4i/8AXjv/APpZeLafpGw0AKYkGAgY5w8DNweoKsDxfuli/IaAHJi1oBxlDiQjjCiZCL3ul7CwgX9QCtZZpGMIR07RyQh5K9rLkJ+ya7HR7sWU5tVpaJg8xwc8cMbkrmH101Q8Q07XPffhqNbWaZ4eb5tXaqr3C+292x9lU4tR1+kjeLavUacOrJTRUhF9gNnuHyua8Q+I6DS4HadoTWgvaRLMMuP1K57W/FWoaw8iR5azgNbjCxWsJIu1bc8Y5/0/W34doLyXONy7m6ubGegU4KVzncLRZTbRkrRhLb9AQSzUkglgkfG8G4LTZepeAP8AEGXzxp+qkvc/EUjj1twV5xNDd4a1qJFFJTxNlLnBwNwR0UnrvPEurvrvEPlxuu++0AHhYeobBWR0MDi4Xu426lA+HGSVesOlleXFrCbnqtHRGOqNeDrgl0ub5uAVK5fTo9RfS6Z4cipZD77XIPBXPv0p7RHUwHzoTy5vQ/K1dSdT1moz0kzHPjb+0dFkuo63SHmXTZTLGRmGQ9ES4qsPxHUuLYoRfb2WQWFrGFbmtMgrdk8ccsMpPqjeLgHrY9FkzghjQQAeMKp7Ra7bwPG38O4DFziwUv8AEmAQw07rjLrEjssLwlq0lJW+R+05BvwVDxtrEmpyRRF/ojR8Fvpy8ktybcXVQJc7ooE3P0WlpGnOrZ24NgclaSsMdD4T8O/jqjzqpm1oNxdeiya1TaLS7GBu8C2AuYi1ePS4GwsALyLXUaWF+pTfial12DIa5Ra355gynhqfEeqGonD/AMK3gEYXaUFDSUTQS8D09Oi5mfW49NpfLgLS7i1kNTVlZqJIdIWg9GparI3tdiodZfHSy07JmDDSei57Vf8ADijrYnP06Q09Q0fpkel66fT9OETQXkg/K1qZrS+zSCR0ujS8Y+dNS0yq0urfS1cRjlYbEW5QY4X0B4u8Iw+JNPktaOtYCYpAOfgrweroqihmMVTE6OQchwtlXKyvIdJJJNBnKBUyonlAMkkkUAkk10kBeSqySnKj9UzO0G/1XVTNFPplPGcOay7gsPSKQ1uoxR/tB3OWzrlQ0yPa02t6Qot2r5jAJMk9xxdKb9QfRTgsHEnJTGOR5vtTCscLd8MU759RL2uLWxtu6x5WS2kkcQNv8ldF4WYIK6ZhIJcwCyVOAfEjvO1cMGbWFkJqu+TWmQvN9mxlvjsia0ed4icw49YQ7nGq8TF17/m9lHIv128I/LZa22wCJOG8XCHiNomjpdEll2nPIUVrGLq7N1JI5vABwsjw9t/COut3UWA0Uwvw0rD0NrhAdgubpk2bmwsFJ+SA1thyUmtdnOQcqMjXjcQbg90qcX6qwVGmQ1LQbxDa8lC6JRPcz8Rc+oZR2nzMc59HPbypGG9+LorSqY0TXQu4/ae4Tivo2OrYGFro3NNhwrWzwveRcj05uE5iuy1uyqc1jAdxseEzxGuoNLr4GMmIc7aRua3IXB6r4edQ+suBYT6Wud6iPouxrNQcCyGkiDn8XH/JVVBoW6pdWahP5s18Nfw36IK864D8AzBcdo63CQgiY70esfRerS09E3aRTRyE4sGhcX4ngbFqMIipvKvHctAt1SHjjGjlkYfyy5lul8IhupVUR9VnhDsjuLZunLCBxwlcOaMbrgv6muanfrsRHuKCkMZjwyzvkoUhp6BTOYf/AEo1+txngF30QE+p1DydoDW85UXMA4ARWn6RUak7cwbIAbGQjk9h3WmRF76oaDUtSEZigmewP52YJSi0upndd7XbjkkrvKDwzT0MYc5oJfxdPVwsBPltsAbCyepu1xzNELT6iiWaexhFm3stlzdzr3Vb2WwCb9EaWAhSta02tz0VT2FjuLox7XWscfRSpqE1cwYCSlqVWm0L5nl7/S3oj9a20mkua3LjaxK6nT9HaKf1NzbsuW8UMLINhwAU5Ts9IeFY70dXO3EjYzyjfB5c/Udz2gEBxugdDBj0epeHbSWm5Wv4M2mSd55azlPqFypbKX1crnc+Yc/dRqJ2OeS6ziq5KiLdK1pF9xJ/lZM9YGyG9wssWOgqnRTPc6+x3O5YPiCePz2OY0BxHqI6qUta5zrlxxwFj10he/cTytOEWi9IO/UGOthNqj2zzkDvhNooPnOktgArOqJr1Th2K0+otSbTSOdwSCbXXbaTTCj0/ecXAXK6WXyzNaB1XW19QYaNjeLCxCByFpXCu1XY4YBXa1mm+XpjZYm8DIXF+HIXz1j5WjAdyvTYWmKhLXnc0jgrOteXDUdMaipJc27R0XZ6ZSeTGC4WwhtL04ee5/LTcjCu1mr/AAtK4NdY2sLI1SWp6xFTsLG2uOyzNN1WV1aza42JsVhUrJ6+pJl3WJXT6XprYHh5OAb5Rpu1jl3wNI5tnC5/xHT0NdGPxdNFJ8kZKKm1KKCO0fu6WWMIJ9RmaXHa3uiIxzmof4d0ep0T36SPKqWDc2O5s/4+q8vmhfTzyQStLZI3FrmnkEL6ToKIwsAJsQV4t/iPRtovGNU5vtmtIcdStIjuORUOqnjobqB5TZEmKdMSgEkmukgCdkf9ZS8tlvcbKjcERTQvqJWxNFy82Hwkcro9BhZT0s9XYg2s26x615lqnXJsDdb2oOFHRw07belvqsueFnz/AFKmfWicVMfL3MJa7uVNtNPJzNZGsjAszCv2tjbkZSvQxmmgc3JmJ+63vDNLHDPWTOJJbHhx6FZUpcQQB9FuRFtB4clkOJJG89SjdEjCo5BNqtRM/hoc8kqrQYvO1kE9NzrqqnOyhrKg/uAjBPcrQ8JxF9TNI7o0AFP+HJtdeW2Y3NlZG704VczbMBcOApU+Wgk27LJrIHrI3PhkaMlwOOy5jRw5kr2XvYkELq6p/odtHqOFytK10GqyNdYEm6ZWY3icWBF+1kxBcM3tdQAEZsXG56hXNIcRybFIB6lro4g9psQeV0lNG7yo/L9Q2i5ObrGcInRkPF2Dk9l19I2COCERNG0NFrdk1ch2RP8Ac4WFs4SFHAHF72kudwHHCMLhvOPTyUNJI0v3kAkYaELXBkbWgNYxobzZtlRJse4yOa09ALKMkjiwMHJF3fCoeXOAdtIHACDVTRl52x4kd1HRch4la5mtGPe4+WwNuXXXZCPyy+ZzySwXsOp7LipWNM0slS5z5ZHlxBOBnCVuFZrOa/Y6+b90nXeTY7iflWVkjLWYLCyzZCR7SQe4KU9otxZKPLcQ4ZVBKZ8ryLONz3R+maNNqTDLfYwHnumztNpdE2tq2RyO2x/usOi7+lpwI4LxtZDG30M/8/VZmlaS2H8sC1svdbK6GwEhH7QFSpA8pdJctLrAcErKqpLOLGjAWjUT+VG4MtcrJAuS4nJ5Sqg5YHFUvBiJvcHoFe4lhVXlGeYMHPN0IVsaZZAxvK6jSNOED2Otl3uus+ho2wytcWi663T4NxBQQ1jdlO+4tYLyrxdK+Sq2N43L1TUX+RRvtzZeP+IZi6cvA/dY3Vcz2d+DaGQs8PzG3PputPwpVNpaete43aY7XWQ2QReGXAEAPde1kPpNUY6CqzcFhH36Kr8Zyo1FYXSP8sEC5BzygXydHE/VCtrY99jYFotfupGVr23DgVMh2lK/FrrMncXvx3sip3WQlvzABm5VyM77bWnejTZHjm2FhuYXTOJve632AwaOBtsSFn0dKKiota2bpwq3dDo2R0/nEjcq6uokqq0wMGOO6IqJm0lKImi3wFPQaGSoqBLt9JdfhFquY6/wppfkwhzgL37LqZAbBgtbqLKnT4BBTAWsrXytZk2us61hw9tLA4CwIC5fUD+JqdxNxfi6K1bUSCQ1wuT3WN5ri6/VI2tBMyFga1g+qc1csjgyMkElBU8UkrhfqVvUNA1p3EZugzUlE97ml7iVuwQ+WCmip9oBFkVtNs2VHD+eGsvyQvAvF+pv1PxHVzOyA/YPoF7uRtd3HVeMeOvDsul6tLVMaTTVDtzSOAT0TlR37jjzYFQKmQodSrc9NbF1Eqf7VE8oIySSSAbpcLrPDFE3Y+qflwHpv0XLNZfA6rtqVv4DSWg+5ynqtOIxdXqC+dzQTe6Fo2E1F+gVdU8yzvc0E5V1EQ1rt2Clqr9aLD6i62U5cZcZ+6GNQ1uLgqLa2NmSRb4Cirg+mpzPVx0/Vx6IjxZUCCOnomn0tBJt/ZE+HNr2yVxPpZht1g10z9U1kMAJD5LD4CcHSGoxNotPpabO9481wW/4cgEGntd+5/qK53U3Gr1t0bTcNtG36DC7Gig8qna0CwaAE+r6Lma0XN3xE9lCJvPTHCsDfThKK2Vm2DlmNxabdLrmteb5NZBUMNv2uI6ldS9rwL7sX47LB8Ss3UQNhhwKWl18GUxBha8kEgBXNcCBcDn+EJSBoo4vVyBz1RHo5aE0yLN4dIIgL7hY4WxoU8hhkie43jNrHssmOwe16Iop/I1h1+Jo/T9QmqN6qlc0RxDrklQa5oJcRdrRz8q8xMkZutkAWKoliMYDSDYoWiZPyxe2555VkZEjj0a0dEFVO2ZHDRZWU0zYGOe+1mgud8pWmF16rZBG2nB2vPuPZcdUOu47XXF+UXqNS6rqHzO5eb/ZCR+US4SOsLYss77Kgni4JIQM7husjJ3XvY4QEjTuuCtOWPacEfnzxx/1OAXolBSkM8qNgDW2aBa1159QSCCthkePS1wv9Lr1ClaGyMMZuDkHuqKTV8dPLFEWlrWkc/KHqqhsZAve3J7lFVcr3v2M6us5Yc4L5nC5IBtZNp8Vve6WQuJuOiqLeVbaw6KD3NvZvKmpoWRx3AHp/dH0cAbmwuR2Q8NP5h3SdFqQMsRYILBtJTXmBIuPoulpIbN9Ius+hiuwYWvH+XFdpsUGwfEtaIKJ7d1nniy8o1uW5bfJvf6rtfFFX5lc1gO4DlcVr0TQGEhVz9HXwYTt8PhrwCSboLTSfwc+cWtZXCUyaGCDkd1RppD9PqLYcASrvxj/AFRJFG65cxvygpoCzMRwpx1N3fmKbnscTtOEoVAmQuBBFip0cDpZ2gc3TTW8zHVaOlQlp37TYZVJG13ppo4jyOVfQ0YpozO7qFKGm/FykyX28qzUXthi8tjjbshQM7tQrbNvZuPqvQNA03y4m2YAbclcn4foSfzCDkrtWVDIIgA4iyi1fMadXWCkZ6nDjouc1DWt4IY43PW6zNb1YuNmuJJWXTbp5SSTlS0rShL3yFz3F1+60aeEPdcjCDpIje3IW9SQttZIoMo6cMs5wwtWBjgccIeBoaAMWR8Za3omYpjiGm/RN5lwcqh04tZVlw7phfu3YuCUPX6dBqNG+lqWB7Hi2c2+ilGRyr9yZPC/FHhmbQKxzcvgOWOt07LmybFfRGr6XT6xQupalvpPDgMgrw/xHokmharJSyG7fcx3QhXGPUYyipHBTcEpszJJ7pIDW0GkFTqADm7msybha2q1WS3gXwB0T6FH5VIXbcudbCyNUkeJbfKy3W+WQoT508cbBl7rYW6NDpyC1zST9VjaI1zq9shHpZldbFvcCSDnKjpt+XE6/jJ/yWnEgAi+vVEx6HSk5hC04mEu4yj6eKzwCP7KfJv/AMp/gGamioNFMUTQ1xabADqsDT9ObGyoqnPdua2zT2J7Lratpe4C3CoNOHQ+XtsCbmwT8k389+OY0nRT+OEsh3BmcjldXDTARjd/Canpwwmw5N0b5d+BZT117Vz+eI7LNOOiphjIbcgklGtb3S2iwFkeUH/OgpWFjeLknlZGqw+bGYyL3bwuhlZu+iBqafc64GUvJF/OsHSw38M0PubcLWiiY5uGkEoehpzGXN5Fza60GRbT1wq0T8046UlhLW/H3QdUx1OIpiCHxuwR8rfp8sAaFKSmbIxzXtvcJ6f/ADWwuPI9tgint3skNvaLBC07SIdhHQD+EbESGEECxVFjGroLw7bZOVz2o1sjYnQb9tzm3X4XT6hM0bybWaFxFdJ5k27pdRaA0krBCb339EI5wzzypyPuS3somMuhMgIsDlKFVDmmQGwvZDEZ+iKNwMYKrLAfqrjLqKCAcC3dd94LrXVdKY5CXPp8fZcGWEcLX8NV0tBq42fpyN2uCZT07arncxpMd9xJuVmhu0ZJJPKd73ySE3NuymwmxDkVVqggOBsLFDFpdKB8q+Qi+OvVKnjDyD34QQ6JgaR1WjTRXeMIKNvqwRgd1r0XpyRdBtWl2tYzFr4TapUinpy69h8FThN2t2j54WB4rqSynbGDlxQVchUSuqaxzicE4WFr5yxvzZbsLCPUQFz2ryGSray3VVz9Z9VfKBFpIaOoVNC7y9Nm/wBwVtf6KJrb4FrqsNEWkk83BWlSw38lNex5smJvlQvm5TiKtju+QXW/QMcWWHCwqQbpLBdfpUGyPfI2zQUqfMXOdHSwiwtuHVAUkL9Qqt0jbsBT6hUiabay1r2C1tHh8mIXFrqLWkmtmlijpYQ0ANCzayu9TmA3+QVbU1AivY3xhc/V1Ejn5IsfhJc9IvLpam2T9Vq0Q2EYQWnxF7y7+612MLEhGpRsvYgLViYQ3ssugdIbA4C2WWAyUQRaxxbbKs/EOHBJQvmgYVZqA1M9H/iD1F1JsriccLM/FAnCujnkccWQGgyQgolr1lCSUnkfZXtfI2xujQ0d1+oWTr/h6l8QURgmawSD9OS2Wn/0jo3ki/VXtyM/3TlTY+fdZ0io0fUZaSoFnNcbG2HDuFmr3bxZ4bi1/T3FjG/jIwTG6/OOF4dUU0lJO6CZpbIw2LT0WkrHqKbJJ0kIei0tG2LTmttZwFuFianTML/YGkY+q6eP/tYvouf1P9ZYS5Xo+E8UtIobZb+4XK6KGPa0YF/lZOk8t+i1W+8fVLq61/PmT4vij9V7Zuj2MAIJQ8PCsHKitFrqcON7qApQf3KBJtyogndykJBLacN6hPJaJl+AqLnukMkA90lYuBJF09sXKTePsp9E8Sha4KqkjvcgC/yrmJndUYVrMEOx3GT2V7I88qx3tCTUFuNCjaGnI5R4ja8EEDjCAg5C1Yh6fsiFelXkNY26RaCy3Ctf7XJmcrRlXKa++WOB7Yxcu5+Fxj5S/wB17Beg6wB5nAXB14AmdYDqooz0HmawWIdk8qjNvhOeAnKbG1E+35UAbOF+qs6qs+4fVUVpFoc4Cy6DR6JkUTpHNBc4YJ6LCj/Vb/8A7qunp/0mpgVwMHjlRLjzfFk7OCmd7Psgg0rtzg2/KMp2AZ6gYQTv1GrQp/b9kATT2c/28nqt2kaQMe08hYtN7luQfqN+iDHsdsZzY9CuI8SVBmqgwOODYgLs5PY76LgdSzqL/wD9FAVxgNjIuMDsuUrfXqbB0BXVD930XMVX/f8A3V8/Wf6La71NtyOipnk2aeYzzbhSrfaz6oaq/RH1VoxkOvcnKgD8q2RVN9yaa2dHpDNK11gc9l0dbUtp6faPSeCFn+Hv0Xq3VvcFPVVPimgjbNL5jx1wtttT5TbBZNF7GfREv9yiq5qFTVPe85x2QjQZZOLqcyel/UTDZooWxxC4sUY1tyqYeB9EQzlKraFL6bZwjfPABFwse580ZRbMgpDVr6gZscoN1UTJ6jhKYAA27oI+5FojVjmaQAb/AMIqN/8ASSsWLotGAnuhVaMb3AjBN0aw7yLrMicb8lFxE4ygNFgc0cFWiTFrEKMH6QVbyfMOSmF4fbgZ+AuB/wAR/DjaiBmrUkQEjAfPDRlw7rubnuUq1odTSggEGJ2D9E4jqPnG/bhJE6g0N1CoAAA3nASWmsMf/9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矩形 25"/>
          <p:cNvSpPr/>
          <p:nvPr/>
        </p:nvSpPr>
        <p:spPr>
          <a:xfrm>
            <a:off x="179512" y="1563638"/>
            <a:ext cx="8784976" cy="707886"/>
          </a:xfrm>
          <a:prstGeom prst="rect">
            <a:avLst/>
          </a:prstGeom>
        </p:spPr>
        <p:txBody>
          <a:bodyPr wrap="square">
            <a:spAutoFit/>
          </a:bodyPr>
          <a:lstStyle/>
          <a:p>
            <a:r>
              <a:rPr lang="zh-CN" altLang="en-US" sz="2000" b="1" dirty="0" smtClean="0"/>
              <a:t>月光很皎洁</a:t>
            </a:r>
            <a:r>
              <a:rPr lang="en-US" altLang="zh-CN" sz="2000" b="1" dirty="0" smtClean="0"/>
              <a:t>, </a:t>
            </a:r>
            <a:r>
              <a:rPr lang="zh-CN" altLang="en-US" sz="2000" b="1" dirty="0" smtClean="0"/>
              <a:t>但不断有云飘过来遮住月亮</a:t>
            </a:r>
            <a:r>
              <a:rPr lang="en-US" altLang="zh-CN" sz="2000" b="1" dirty="0" smtClean="0"/>
              <a:t>, </a:t>
            </a:r>
            <a:r>
              <a:rPr lang="zh-CN" altLang="en-US" sz="2000" b="1" dirty="0" smtClean="0"/>
              <a:t>使他们陷入一片黑暗。哈利可以看见海格小屋里亮着灯光。</a:t>
            </a:r>
            <a:endParaRPr lang="zh-CN" altLang="en-US" sz="2000" b="1" dirty="0" smtClean="0"/>
          </a:p>
        </p:txBody>
      </p:sp>
      <p:sp>
        <p:nvSpPr>
          <p:cNvPr id="21" name="矩形 20"/>
          <p:cNvSpPr/>
          <p:nvPr/>
        </p:nvSpPr>
        <p:spPr>
          <a:xfrm>
            <a:off x="179512" y="2283718"/>
            <a:ext cx="8784976" cy="1261884"/>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Harry, Hermione, Neville, and </a:t>
            </a:r>
            <a:r>
              <a:rPr lang="en-US" altLang="zh-CN" sz="2400" b="1" dirty="0" err="1"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Malfoy</a:t>
            </a:r>
            <a:r>
              <a:rPr lang="en-US" altLang="zh-CN" sz="24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 are punished to go into the forbidden forest in the midnight for breaking the school rules. </a:t>
            </a:r>
            <a:endParaRPr lang="zh-CN" altLang="en-US" sz="2400"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矩形 22"/>
          <p:cNvSpPr/>
          <p:nvPr/>
        </p:nvSpPr>
        <p:spPr>
          <a:xfrm>
            <a:off x="323528" y="4587974"/>
            <a:ext cx="2850460" cy="400110"/>
          </a:xfrm>
          <a:prstGeom prst="rect">
            <a:avLst/>
          </a:prstGeom>
          <a:solidFill>
            <a:schemeClr val="accent1">
              <a:lumMod val="20000"/>
              <a:lumOff val="80000"/>
            </a:schemeClr>
          </a:solidFill>
        </p:spPr>
        <p:txBody>
          <a:bodyPr wrap="none">
            <a:spAutoFit/>
          </a:bodyPr>
          <a:lstStyle/>
          <a:p>
            <a:r>
              <a:rPr lang="en-US" altLang="zh-CN" sz="2000" b="1" dirty="0" smtClean="0"/>
              <a:t>scud /</a:t>
            </a:r>
            <a:r>
              <a:rPr lang="en-US" altLang="zh-CN" sz="2000" b="1" dirty="0" err="1" smtClean="0"/>
              <a:t>skʌd</a:t>
            </a:r>
            <a:r>
              <a:rPr lang="en-US" altLang="zh-CN" sz="2000" b="1" dirty="0" smtClean="0"/>
              <a:t>/   vi</a:t>
            </a:r>
            <a:r>
              <a:rPr lang="en-US" altLang="zh-CN" b="1" dirty="0" smtClean="0"/>
              <a:t>.</a:t>
            </a:r>
            <a:r>
              <a:rPr lang="zh-CN" altLang="en-US" b="1" dirty="0" smtClean="0"/>
              <a:t>飞掠</a:t>
            </a:r>
            <a:r>
              <a:rPr lang="en-US" altLang="zh-CN" b="1" dirty="0" smtClean="0"/>
              <a:t>;</a:t>
            </a:r>
            <a:r>
              <a:rPr lang="zh-CN" altLang="en-US" b="1" dirty="0" smtClean="0"/>
              <a:t>疾飞</a:t>
            </a:r>
            <a:endParaRPr lang="zh-CN" altLang="en-US" b="1" dirty="0"/>
          </a:p>
        </p:txBody>
      </p:sp>
      <p:sp>
        <p:nvSpPr>
          <p:cNvPr id="25" name="矩形 24"/>
          <p:cNvSpPr/>
          <p:nvPr/>
        </p:nvSpPr>
        <p:spPr>
          <a:xfrm>
            <a:off x="107504" y="3507854"/>
            <a:ext cx="8784976" cy="89255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素材解读：</a:t>
            </a:r>
            <a:r>
              <a:rPr lang="en-US" altLang="zh-CN" sz="24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The description of the environment foretells the danger that they may meet in the forest soon.</a:t>
            </a:r>
            <a:endParaRPr lang="zh-CN" altLang="en-US" sz="24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7504" y="699542"/>
            <a:ext cx="8856984" cy="1384995"/>
          </a:xfrm>
          <a:prstGeom prst="rect">
            <a:avLst/>
          </a:prstGeom>
          <a:pattFill prst="pct20">
            <a:fgClr>
              <a:srgbClr val="FFC000"/>
            </a:fgClr>
            <a:bgClr>
              <a:schemeClr val="bg1"/>
            </a:bgClr>
          </a:pattFill>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素材摘录</a:t>
            </a:r>
            <a:r>
              <a:rPr lang="en-US" altLang="zh-CN" sz="2800" b="1" dirty="0" smtClean="0">
                <a:latin typeface="楷体" panose="02010609060101010101" pitchFamily="49" charset="-122"/>
                <a:ea typeface="楷体" panose="02010609060101010101" pitchFamily="49" charset="-122"/>
              </a:rPr>
              <a:t>1</a:t>
            </a:r>
            <a:r>
              <a:rPr lang="zh-CN" altLang="en-US" sz="2800" b="1" dirty="0" smtClean="0"/>
              <a:t>：</a:t>
            </a:r>
            <a:r>
              <a:rPr lang="en-US" altLang="zh-CN" sz="2800" b="1" dirty="0" smtClean="0">
                <a:solidFill>
                  <a:srgbClr val="002060"/>
                </a:solidFill>
              </a:rPr>
              <a:t>The countryside now flying past the window was becoming wilder. The neat fields had gone. Now there were woods, twisting rivers, and dark green hills.</a:t>
            </a:r>
            <a:endParaRPr lang="zh-CN" altLang="en-US" sz="2800" b="1" dirty="0">
              <a:solidFill>
                <a:srgbClr val="00206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矩形 19"/>
          <p:cNvSpPr/>
          <p:nvPr/>
        </p:nvSpPr>
        <p:spPr>
          <a:xfrm>
            <a:off x="1835696" y="123478"/>
            <a:ext cx="6336704"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六</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推动情节发展</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1" name="Picture 2" descr="https://ss1.bdstatic.com/70cFvXSh_Q1YnxGkpoWK1HF6hhy/it/u=3441067162,3601670191&amp;fm=26&amp;gp=0.jpg"/>
          <p:cNvPicPr>
            <a:picLocks noChangeAspect="1" noChangeArrowheads="1"/>
          </p:cNvPicPr>
          <p:nvPr/>
        </p:nvPicPr>
        <p:blipFill>
          <a:blip r:embed="rId2" cstate="print"/>
          <a:srcRect/>
          <a:stretch>
            <a:fillRect/>
          </a:stretch>
        </p:blipFill>
        <p:spPr bwMode="auto">
          <a:xfrm>
            <a:off x="0" y="0"/>
            <a:ext cx="755576" cy="706808"/>
          </a:xfrm>
          <a:prstGeom prst="rect">
            <a:avLst/>
          </a:prstGeom>
          <a:noFill/>
        </p:spPr>
      </p:pic>
      <p:sp>
        <p:nvSpPr>
          <p:cNvPr id="23" name="矩形 22"/>
          <p:cNvSpPr/>
          <p:nvPr/>
        </p:nvSpPr>
        <p:spPr>
          <a:xfrm>
            <a:off x="179512" y="2139702"/>
            <a:ext cx="8784976" cy="707886"/>
          </a:xfrm>
          <a:prstGeom prst="rect">
            <a:avLst/>
          </a:prstGeom>
          <a:solidFill>
            <a:schemeClr val="accent1">
              <a:lumMod val="20000"/>
              <a:lumOff val="80000"/>
            </a:schemeClr>
          </a:solidFill>
        </p:spPr>
        <p:txBody>
          <a:bodyPr wrap="square">
            <a:spAutoFit/>
          </a:bodyPr>
          <a:lstStyle/>
          <a:p>
            <a:r>
              <a:rPr lang="zh-CN" altLang="en-US" sz="2000" b="1" dirty="0" smtClean="0"/>
              <a:t>窗外掠过的乡野，渐渐变得越来越荒凉。平整的田野已经消失，取而代之的是茂密的树林，蜿蜒的河流和深绿色的山丘。</a:t>
            </a:r>
            <a:endParaRPr lang="en-US" altLang="zh-CN" sz="2000" b="1" dirty="0" smtClean="0"/>
          </a:p>
        </p:txBody>
      </p:sp>
      <p:sp>
        <p:nvSpPr>
          <p:cNvPr id="28" name="矩形 27"/>
          <p:cNvSpPr/>
          <p:nvPr/>
        </p:nvSpPr>
        <p:spPr>
          <a:xfrm>
            <a:off x="0" y="2931790"/>
            <a:ext cx="8964488" cy="523220"/>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Harry is on the train to Hogwarts.</a:t>
            </a:r>
            <a:endParaRPr lang="zh-CN" altLang="en-US" sz="28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9" name="矩形 28"/>
          <p:cNvSpPr/>
          <p:nvPr/>
        </p:nvSpPr>
        <p:spPr>
          <a:xfrm>
            <a:off x="0" y="3507854"/>
            <a:ext cx="8568952" cy="954107"/>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The description of the environment moves the story along.</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0"/>
            <a:ext cx="8928992" cy="1815882"/>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solidFill>
                  <a:srgbClr val="002060"/>
                </a:solidFill>
              </a:rPr>
              <a:t>As they entered November, the weather turned very cold. The mountains around the school became </a:t>
            </a:r>
            <a:r>
              <a:rPr lang="en-US" altLang="zh-CN" sz="2800" b="1" dirty="0" smtClean="0">
                <a:solidFill>
                  <a:srgbClr val="FF0000"/>
                </a:solidFill>
              </a:rPr>
              <a:t>icy gray </a:t>
            </a:r>
            <a:r>
              <a:rPr lang="en-US" altLang="zh-CN" sz="2800" b="1" dirty="0" smtClean="0">
                <a:solidFill>
                  <a:srgbClr val="002060"/>
                </a:solidFill>
              </a:rPr>
              <a:t>and the lake like </a:t>
            </a:r>
            <a:r>
              <a:rPr lang="en-US" altLang="zh-CN" sz="2800" b="1" dirty="0" smtClean="0">
                <a:solidFill>
                  <a:srgbClr val="FF0000"/>
                </a:solidFill>
              </a:rPr>
              <a:t>chilled steel</a:t>
            </a:r>
            <a:r>
              <a:rPr lang="en-US" altLang="zh-CN" sz="2800" b="1" dirty="0" smtClean="0">
                <a:solidFill>
                  <a:srgbClr val="002060"/>
                </a:solidFill>
              </a:rPr>
              <a:t>. Every morning the ground was covered in </a:t>
            </a:r>
            <a:r>
              <a:rPr lang="en-US" altLang="zh-CN" sz="2800" b="1" dirty="0" smtClean="0">
                <a:solidFill>
                  <a:srgbClr val="FF0000"/>
                </a:solidFill>
              </a:rPr>
              <a:t>frost</a:t>
            </a:r>
            <a:r>
              <a:rPr lang="en-US" altLang="zh-CN" sz="2800" b="1" dirty="0" smtClean="0">
                <a:solidFill>
                  <a:srgbClr val="002060"/>
                </a:solidFill>
              </a:rPr>
              <a:t>. </a:t>
            </a:r>
            <a:endParaRPr lang="zh-CN" altLang="en-US" sz="2800" b="1" dirty="0">
              <a:solidFill>
                <a:srgbClr val="002060"/>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矩形 25"/>
          <p:cNvSpPr/>
          <p:nvPr/>
        </p:nvSpPr>
        <p:spPr>
          <a:xfrm>
            <a:off x="179512" y="1923678"/>
            <a:ext cx="8784976" cy="707886"/>
          </a:xfrm>
          <a:prstGeom prst="rect">
            <a:avLst/>
          </a:prstGeom>
        </p:spPr>
        <p:txBody>
          <a:bodyPr wrap="square">
            <a:spAutoFit/>
          </a:bodyPr>
          <a:lstStyle/>
          <a:p>
            <a:r>
              <a:rPr lang="zh-CN" altLang="en-US" sz="2000" b="1" dirty="0" smtClean="0"/>
              <a:t>进入十一月后，天气变得非常寒冷。校周围的大山上灰蒙蒙的，覆盖着冰雪，湖面像淬火钢一样又冷又硬。每天早晨</a:t>
            </a:r>
            <a:r>
              <a:rPr lang="en-US" altLang="zh-CN" sz="2000" b="1" dirty="0" smtClean="0"/>
              <a:t>, </a:t>
            </a:r>
            <a:r>
              <a:rPr lang="zh-CN" altLang="en-US" sz="2000" b="1" dirty="0" smtClean="0"/>
              <a:t>地上都结满了霜。</a:t>
            </a:r>
            <a:endParaRPr lang="zh-CN" altLang="en-US" sz="2000" b="1" dirty="0" smtClean="0"/>
          </a:p>
        </p:txBody>
      </p:sp>
      <p:sp>
        <p:nvSpPr>
          <p:cNvPr id="21" name="矩形 20"/>
          <p:cNvSpPr/>
          <p:nvPr/>
        </p:nvSpPr>
        <p:spPr>
          <a:xfrm>
            <a:off x="0" y="2859782"/>
            <a:ext cx="8568952" cy="461665"/>
          </a:xfrm>
          <a:prstGeom prst="rect">
            <a:avLst/>
          </a:prstGeom>
        </p:spPr>
        <p:txBody>
          <a:bodyPr wrap="square">
            <a:spAutoFit/>
          </a:bodyPr>
          <a:lstStyle/>
          <a:p>
            <a:pPr algn="just"/>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400" b="1" dirty="0" smtClean="0"/>
              <a:t> </a:t>
            </a:r>
            <a:r>
              <a:rPr lang="en-US" altLang="zh-CN" sz="2400" b="1" dirty="0" smtClean="0">
                <a:solidFill>
                  <a:srgbClr val="00B0F0"/>
                </a:solidFill>
              </a:rPr>
              <a:t>The </a:t>
            </a:r>
            <a:r>
              <a:rPr lang="en-US" altLang="zh-CN" sz="2400" b="1" dirty="0" err="1" smtClean="0">
                <a:solidFill>
                  <a:srgbClr val="00B0F0"/>
                </a:solidFill>
              </a:rPr>
              <a:t>Quidditch</a:t>
            </a:r>
            <a:r>
              <a:rPr lang="en-US" altLang="zh-CN" sz="2400" b="1" dirty="0" smtClean="0">
                <a:solidFill>
                  <a:srgbClr val="00B0F0"/>
                </a:solidFill>
              </a:rPr>
              <a:t> season, the biggest event, has begun.</a:t>
            </a:r>
            <a:endParaRPr lang="zh-CN" altLang="en-US" sz="2400" b="1" dirty="0">
              <a:solidFill>
                <a:srgbClr val="00B0F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矩形 22"/>
          <p:cNvSpPr/>
          <p:nvPr/>
        </p:nvSpPr>
        <p:spPr>
          <a:xfrm>
            <a:off x="179512" y="3435846"/>
            <a:ext cx="6048672" cy="1569660"/>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400" b="1" dirty="0" smtClean="0">
                <a:solidFill>
                  <a:srgbClr val="7030A0"/>
                </a:solidFill>
                <a:ea typeface="楷体" panose="02010609060101010101" pitchFamily="49" charset="-122"/>
                <a:cs typeface="Times New Roman" panose="02020603050405020304" pitchFamily="18" charset="0"/>
              </a:rPr>
              <a:t>Time flies and the winter has come. The </a:t>
            </a:r>
            <a:r>
              <a:rPr lang="en-US" altLang="zh-CN" sz="2400" b="1" dirty="0" err="1" smtClean="0">
                <a:solidFill>
                  <a:srgbClr val="7030A0"/>
                </a:solidFill>
                <a:ea typeface="楷体" panose="02010609060101010101" pitchFamily="49" charset="-122"/>
                <a:cs typeface="Times New Roman" panose="02020603050405020304" pitchFamily="18" charset="0"/>
              </a:rPr>
              <a:t>Quidditch</a:t>
            </a:r>
            <a:r>
              <a:rPr lang="en-US" altLang="zh-CN" sz="2400" b="1" dirty="0" smtClean="0">
                <a:solidFill>
                  <a:srgbClr val="7030A0"/>
                </a:solidFill>
                <a:ea typeface="楷体" panose="02010609060101010101" pitchFamily="49" charset="-122"/>
                <a:cs typeface="Times New Roman" panose="02020603050405020304" pitchFamily="18" charset="0"/>
              </a:rPr>
              <a:t> season has begun and Harry is strong and skilled enough to face the challenge. </a:t>
            </a:r>
            <a:endParaRPr lang="en-US" altLang="zh-CN" sz="24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1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0" y="555526"/>
            <a:ext cx="8856984" cy="41549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environment and other details. </a:t>
            </a:r>
            <a:endParaRPr lang="en-US" altLang="zh-CN" sz="2400" b="1" dirty="0" smtClean="0"/>
          </a:p>
          <a:p>
            <a:pPr algn="just"/>
            <a:r>
              <a:rPr lang="en-US" altLang="zh-CN" sz="2400" b="1" dirty="0" smtClean="0"/>
              <a:t>Christmas was coming. One morning in mid-December, Hogwarts woke ________________________________________ (</a:t>
            </a:r>
            <a:r>
              <a:rPr lang="zh-CN" altLang="en-US" sz="2400" b="1" dirty="0" smtClean="0">
                <a:latin typeface="楷体" panose="02010609060101010101" pitchFamily="49" charset="-122"/>
                <a:ea typeface="楷体" panose="02010609060101010101" pitchFamily="49" charset="-122"/>
              </a:rPr>
              <a:t>发现它覆盖着好几尺厚的积雪</a:t>
            </a:r>
            <a:r>
              <a:rPr lang="en-US" altLang="zh-CN" sz="2400" b="1" dirty="0" smtClean="0"/>
              <a:t>). The lake ________________ (</a:t>
            </a:r>
            <a:r>
              <a:rPr lang="zh-CN" altLang="en-US" sz="2400" b="1" dirty="0" smtClean="0">
                <a:latin typeface="楷体" panose="02010609060101010101" pitchFamily="49" charset="-122"/>
                <a:ea typeface="楷体" panose="02010609060101010101" pitchFamily="49" charset="-122"/>
              </a:rPr>
              <a:t>结得硬邦邦</a:t>
            </a:r>
            <a:r>
              <a:rPr lang="en-US" altLang="zh-CN" sz="2400" b="1" dirty="0" smtClean="0"/>
              <a:t>) and the </a:t>
            </a:r>
            <a:r>
              <a:rPr lang="en-US" altLang="zh-CN" sz="2400" b="1" dirty="0" err="1" smtClean="0"/>
              <a:t>Weasley</a:t>
            </a:r>
            <a:r>
              <a:rPr lang="en-US" altLang="zh-CN" sz="2400" b="1" dirty="0" smtClean="0"/>
              <a:t> twins were punished for bewitching several snowballs so that they followed </a:t>
            </a:r>
            <a:r>
              <a:rPr lang="en-US" altLang="zh-CN" sz="2400" b="1" dirty="0" err="1" smtClean="0"/>
              <a:t>Quirrell</a:t>
            </a:r>
            <a:r>
              <a:rPr lang="en-US" altLang="zh-CN" sz="2400" b="1" dirty="0" smtClean="0"/>
              <a:t> around, _______________ (</a:t>
            </a:r>
            <a:r>
              <a:rPr lang="zh-CN" altLang="en-US" sz="2400" b="1" dirty="0" smtClean="0">
                <a:latin typeface="楷体" panose="02010609060101010101" pitchFamily="49" charset="-122"/>
                <a:ea typeface="楷体" panose="02010609060101010101" pitchFamily="49" charset="-122"/>
              </a:rPr>
              <a:t>弹跳</a:t>
            </a:r>
            <a:r>
              <a:rPr lang="en-US" altLang="zh-CN" sz="2400" b="1" dirty="0" smtClean="0"/>
              <a:t>) the back of his turban. The few owls that managed _________________ (</a:t>
            </a:r>
            <a:r>
              <a:rPr lang="zh-CN" altLang="en-US" sz="2400" b="1" dirty="0" smtClean="0">
                <a:latin typeface="楷体" panose="02010609060101010101" pitchFamily="49" charset="-122"/>
                <a:ea typeface="楷体" panose="02010609060101010101" pitchFamily="49" charset="-122"/>
              </a:rPr>
              <a:t>经历了千辛万苦</a:t>
            </a:r>
            <a:r>
              <a:rPr lang="en-US" altLang="zh-CN" sz="2400" b="1" dirty="0" smtClean="0"/>
              <a:t>) _____________________ (</a:t>
            </a:r>
            <a:r>
              <a:rPr lang="zh-CN" altLang="en-US" sz="2400" b="1" dirty="0" smtClean="0">
                <a:latin typeface="楷体" panose="02010609060101010101" pitchFamily="49" charset="-122"/>
                <a:ea typeface="楷体" panose="02010609060101010101" pitchFamily="49" charset="-122"/>
              </a:rPr>
              <a:t>飞过风雨交加的天空</a:t>
            </a:r>
            <a:r>
              <a:rPr lang="en-US" altLang="zh-CN" sz="2400" b="1" dirty="0" smtClean="0"/>
              <a:t>) to deliver mail had to be nursed back to health by </a:t>
            </a:r>
            <a:r>
              <a:rPr lang="en-US" altLang="zh-CN" sz="2400" b="1" dirty="0" err="1" smtClean="0"/>
              <a:t>Hagrid</a:t>
            </a:r>
            <a:r>
              <a:rPr lang="en-US" altLang="zh-CN" sz="2400" b="1" dirty="0" smtClean="0"/>
              <a:t> before they could fly off again.</a:t>
            </a:r>
            <a:endParaRPr lang="zh-CN" altLang="zh-CN" sz="2400" b="1" dirty="0"/>
          </a:p>
        </p:txBody>
      </p:sp>
      <p:sp>
        <p:nvSpPr>
          <p:cNvPr id="14" name="矩形 13"/>
          <p:cNvSpPr/>
          <p:nvPr/>
        </p:nvSpPr>
        <p:spPr>
          <a:xfrm>
            <a:off x="899592" y="1635646"/>
            <a:ext cx="5818452" cy="461665"/>
          </a:xfrm>
          <a:prstGeom prst="rect">
            <a:avLst/>
          </a:prstGeom>
        </p:spPr>
        <p:txBody>
          <a:bodyPr wrap="none">
            <a:spAutoFit/>
          </a:bodyPr>
          <a:lstStyle/>
          <a:p>
            <a:r>
              <a:rPr lang="en-US" altLang="zh-CN" sz="2400" b="1" dirty="0" smtClean="0">
                <a:solidFill>
                  <a:srgbClr val="FF0000"/>
                </a:solidFill>
              </a:rPr>
              <a:t>to find itself covered in several feet of snow</a:t>
            </a:r>
            <a:endParaRPr lang="zh-CN" altLang="en-US" sz="2400" dirty="0">
              <a:solidFill>
                <a:srgbClr val="FF0000"/>
              </a:solidFill>
            </a:endParaRPr>
          </a:p>
        </p:txBody>
      </p:sp>
      <p:sp>
        <p:nvSpPr>
          <p:cNvPr id="15" name="矩形 14"/>
          <p:cNvSpPr/>
          <p:nvPr/>
        </p:nvSpPr>
        <p:spPr>
          <a:xfrm>
            <a:off x="4499992" y="2067694"/>
            <a:ext cx="1536831" cy="461665"/>
          </a:xfrm>
          <a:prstGeom prst="rect">
            <a:avLst/>
          </a:prstGeom>
        </p:spPr>
        <p:txBody>
          <a:bodyPr wrap="none">
            <a:spAutoFit/>
          </a:bodyPr>
          <a:lstStyle/>
          <a:p>
            <a:r>
              <a:rPr lang="en-US" altLang="zh-CN" sz="2400" b="1" dirty="0" smtClean="0">
                <a:solidFill>
                  <a:srgbClr val="FF0000"/>
                </a:solidFill>
              </a:rPr>
              <a:t>froze solid</a:t>
            </a:r>
            <a:endParaRPr lang="zh-CN" altLang="en-US" sz="2400" dirty="0">
              <a:solidFill>
                <a:srgbClr val="FF0000"/>
              </a:solidFill>
            </a:endParaRPr>
          </a:p>
        </p:txBody>
      </p:sp>
      <p:sp>
        <p:nvSpPr>
          <p:cNvPr id="16" name="矩形 15"/>
          <p:cNvSpPr/>
          <p:nvPr/>
        </p:nvSpPr>
        <p:spPr>
          <a:xfrm>
            <a:off x="6516216" y="2787774"/>
            <a:ext cx="1835759" cy="461665"/>
          </a:xfrm>
          <a:prstGeom prst="rect">
            <a:avLst/>
          </a:prstGeom>
        </p:spPr>
        <p:txBody>
          <a:bodyPr wrap="none">
            <a:spAutoFit/>
          </a:bodyPr>
          <a:lstStyle/>
          <a:p>
            <a:r>
              <a:rPr lang="en-US" altLang="zh-CN" sz="2400" b="1" dirty="0" smtClean="0">
                <a:solidFill>
                  <a:srgbClr val="FF0000"/>
                </a:solidFill>
              </a:rPr>
              <a:t>bouncing off</a:t>
            </a:r>
            <a:endParaRPr lang="zh-CN" altLang="en-US" sz="2400" dirty="0">
              <a:solidFill>
                <a:srgbClr val="FF0000"/>
              </a:solidFill>
            </a:endParaRPr>
          </a:p>
        </p:txBody>
      </p:sp>
      <p:sp>
        <p:nvSpPr>
          <p:cNvPr id="17" name="矩形 16"/>
          <p:cNvSpPr/>
          <p:nvPr/>
        </p:nvSpPr>
        <p:spPr>
          <a:xfrm>
            <a:off x="179512" y="3507854"/>
            <a:ext cx="2580386" cy="461665"/>
          </a:xfrm>
          <a:prstGeom prst="rect">
            <a:avLst/>
          </a:prstGeom>
        </p:spPr>
        <p:txBody>
          <a:bodyPr wrap="none">
            <a:spAutoFit/>
          </a:bodyPr>
          <a:lstStyle/>
          <a:p>
            <a:r>
              <a:rPr lang="en-US" altLang="zh-CN" sz="2400" b="1" dirty="0" smtClean="0">
                <a:solidFill>
                  <a:srgbClr val="FF0000"/>
                </a:solidFill>
              </a:rPr>
              <a:t>to battle their way</a:t>
            </a:r>
            <a:endParaRPr lang="zh-CN" altLang="en-US" sz="2400" dirty="0">
              <a:solidFill>
                <a:srgbClr val="FF0000"/>
              </a:solidFill>
            </a:endParaRPr>
          </a:p>
        </p:txBody>
      </p:sp>
      <p:sp>
        <p:nvSpPr>
          <p:cNvPr id="18" name="矩形 17"/>
          <p:cNvSpPr/>
          <p:nvPr/>
        </p:nvSpPr>
        <p:spPr>
          <a:xfrm>
            <a:off x="5508104" y="3507854"/>
            <a:ext cx="3250442" cy="461665"/>
          </a:xfrm>
          <a:prstGeom prst="rect">
            <a:avLst/>
          </a:prstGeom>
        </p:spPr>
        <p:txBody>
          <a:bodyPr wrap="none">
            <a:spAutoFit/>
          </a:bodyPr>
          <a:lstStyle/>
          <a:p>
            <a:r>
              <a:rPr lang="en-US" altLang="zh-CN" sz="2400" b="1" dirty="0" smtClean="0">
                <a:solidFill>
                  <a:srgbClr val="FF0000"/>
                </a:solidFill>
              </a:rPr>
              <a:t>through the stormy sky</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2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251520" y="503843"/>
            <a:ext cx="8712968" cy="3785652"/>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environment and other details. </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latin typeface="Times New Roman" panose="02020603050405020304" pitchFamily="18" charset="0"/>
                <a:ea typeface="宋体" panose="02010600030101010101" pitchFamily="2" charset="-122"/>
                <a:cs typeface="Times New Roman" panose="02020603050405020304" pitchFamily="18" charset="0"/>
              </a:rPr>
              <a:t>Harry suspects Professor is an evil man and plotting to steal the sorcerer’s stone. So one day he followed him into the forbidden forest. </a:t>
            </a:r>
            <a:r>
              <a:rPr lang="en-US" altLang="zh-CN" sz="2400" b="1" dirty="0" smtClean="0"/>
              <a:t>___________________________ (</a:t>
            </a:r>
            <a:r>
              <a:rPr lang="zh-CN" altLang="en-US" sz="2400" b="1" dirty="0" smtClean="0">
                <a:latin typeface="楷体" panose="02010609060101010101" pitchFamily="49" charset="-122"/>
                <a:ea typeface="楷体" panose="02010609060101010101" pitchFamily="49" charset="-122"/>
              </a:rPr>
              <a:t>树木如此浓密</a:t>
            </a:r>
            <a:r>
              <a:rPr lang="en-US" altLang="zh-CN" sz="2400" b="1" dirty="0" smtClean="0"/>
              <a:t>) he couldn’t see where </a:t>
            </a:r>
            <a:r>
              <a:rPr lang="en-US" altLang="zh-CN" sz="2400" b="1" dirty="0" err="1" smtClean="0"/>
              <a:t>Snape</a:t>
            </a:r>
            <a:r>
              <a:rPr lang="en-US" altLang="zh-CN" sz="2400" b="1" dirty="0" smtClean="0"/>
              <a:t> had gone. He flew in circles, _______________ (</a:t>
            </a:r>
            <a:r>
              <a:rPr lang="zh-CN" altLang="en-US" sz="2400" b="1" dirty="0" smtClean="0">
                <a:latin typeface="楷体" panose="02010609060101010101" pitchFamily="49" charset="-122"/>
                <a:ea typeface="楷体" panose="02010609060101010101" pitchFamily="49" charset="-122"/>
              </a:rPr>
              <a:t>越来越低</a:t>
            </a:r>
            <a:r>
              <a:rPr lang="en-US" altLang="zh-CN" sz="2400" b="1" dirty="0" smtClean="0"/>
              <a:t>),   _____________________________ (</a:t>
            </a:r>
            <a:r>
              <a:rPr lang="zh-CN" altLang="en-US" sz="2400" b="1" dirty="0" smtClean="0">
                <a:latin typeface="楷体" panose="02010609060101010101" pitchFamily="49" charset="-122"/>
                <a:ea typeface="楷体" panose="02010609060101010101" pitchFamily="49" charset="-122"/>
              </a:rPr>
              <a:t>擦着树梢</a:t>
            </a:r>
            <a:r>
              <a:rPr lang="en-US" altLang="zh-CN" sz="2400" b="1" dirty="0" smtClean="0"/>
              <a:t>) until he heard voices. He glided toward them and __________________________________ (</a:t>
            </a:r>
            <a:r>
              <a:rPr lang="zh-CN" altLang="en-US" sz="2400" b="1" dirty="0" smtClean="0">
                <a:latin typeface="楷体" panose="02010609060101010101" pitchFamily="49" charset="-122"/>
                <a:ea typeface="楷体" panose="02010609060101010101" pitchFamily="49" charset="-122"/>
              </a:rPr>
              <a:t>静悄悄地落在一棵高耸的树上</a:t>
            </a:r>
            <a:r>
              <a:rPr lang="en-US" altLang="zh-CN" sz="2400" b="1" dirty="0" smtClean="0"/>
              <a:t>). </a:t>
            </a:r>
            <a:endParaRPr lang="en-US" altLang="zh-CN" sz="2400" b="1" dirty="0" smtClean="0"/>
          </a:p>
        </p:txBody>
      </p:sp>
      <p:sp>
        <p:nvSpPr>
          <p:cNvPr id="17" name="矩形 16"/>
          <p:cNvSpPr/>
          <p:nvPr/>
        </p:nvSpPr>
        <p:spPr>
          <a:xfrm>
            <a:off x="1475656" y="1995686"/>
            <a:ext cx="3805914" cy="461665"/>
          </a:xfrm>
          <a:prstGeom prst="rect">
            <a:avLst/>
          </a:prstGeom>
        </p:spPr>
        <p:txBody>
          <a:bodyPr wrap="none">
            <a:spAutoFit/>
          </a:bodyPr>
          <a:lstStyle/>
          <a:p>
            <a:r>
              <a:rPr lang="en-US" altLang="zh-CN" sz="2400" b="1" dirty="0" smtClean="0">
                <a:solidFill>
                  <a:srgbClr val="FF0000"/>
                </a:solidFill>
              </a:rPr>
              <a:t>The trees were so thick that</a:t>
            </a:r>
            <a:endParaRPr lang="zh-CN" altLang="en-US" sz="2400" dirty="0">
              <a:solidFill>
                <a:srgbClr val="FF0000"/>
              </a:solidFill>
            </a:endParaRPr>
          </a:p>
        </p:txBody>
      </p:sp>
      <p:sp>
        <p:nvSpPr>
          <p:cNvPr id="12" name="矩形 11"/>
          <p:cNvSpPr/>
          <p:nvPr/>
        </p:nvSpPr>
        <p:spPr>
          <a:xfrm>
            <a:off x="323528" y="2787774"/>
            <a:ext cx="2298258" cy="461665"/>
          </a:xfrm>
          <a:prstGeom prst="rect">
            <a:avLst/>
          </a:prstGeom>
        </p:spPr>
        <p:txBody>
          <a:bodyPr wrap="none">
            <a:spAutoFit/>
          </a:bodyPr>
          <a:lstStyle/>
          <a:p>
            <a:r>
              <a:rPr lang="en-US" altLang="zh-CN" sz="2400" b="1" dirty="0" smtClean="0">
                <a:solidFill>
                  <a:srgbClr val="FF0000"/>
                </a:solidFill>
              </a:rPr>
              <a:t>lower and lower</a:t>
            </a:r>
            <a:endParaRPr lang="zh-CN" altLang="en-US" sz="2400" dirty="0">
              <a:solidFill>
                <a:srgbClr val="FF0000"/>
              </a:solidFill>
            </a:endParaRPr>
          </a:p>
        </p:txBody>
      </p:sp>
      <p:sp>
        <p:nvSpPr>
          <p:cNvPr id="13" name="矩形 12"/>
          <p:cNvSpPr/>
          <p:nvPr/>
        </p:nvSpPr>
        <p:spPr>
          <a:xfrm>
            <a:off x="4355976" y="2715766"/>
            <a:ext cx="4669099" cy="461665"/>
          </a:xfrm>
          <a:prstGeom prst="rect">
            <a:avLst/>
          </a:prstGeom>
        </p:spPr>
        <p:txBody>
          <a:bodyPr wrap="none">
            <a:spAutoFit/>
          </a:bodyPr>
          <a:lstStyle/>
          <a:p>
            <a:r>
              <a:rPr lang="en-US" altLang="zh-CN" sz="2400" b="1" dirty="0" smtClean="0">
                <a:solidFill>
                  <a:srgbClr val="FF0000"/>
                </a:solidFill>
              </a:rPr>
              <a:t>brushing the top branches of trees</a:t>
            </a:r>
            <a:endParaRPr lang="zh-CN" altLang="en-US" sz="2400" dirty="0">
              <a:solidFill>
                <a:srgbClr val="FF0000"/>
              </a:solidFill>
            </a:endParaRPr>
          </a:p>
        </p:txBody>
      </p:sp>
      <p:sp>
        <p:nvSpPr>
          <p:cNvPr id="19" name="矩形 18"/>
          <p:cNvSpPr/>
          <p:nvPr/>
        </p:nvSpPr>
        <p:spPr>
          <a:xfrm>
            <a:off x="467544" y="3435846"/>
            <a:ext cx="4904741" cy="461665"/>
          </a:xfrm>
          <a:prstGeom prst="rect">
            <a:avLst/>
          </a:prstGeom>
        </p:spPr>
        <p:txBody>
          <a:bodyPr wrap="none">
            <a:spAutoFit/>
          </a:bodyPr>
          <a:lstStyle/>
          <a:p>
            <a:r>
              <a:rPr lang="en-US" altLang="zh-CN" sz="2400" b="1" dirty="0" smtClean="0">
                <a:solidFill>
                  <a:srgbClr val="FF0000"/>
                </a:solidFill>
              </a:rPr>
              <a:t>landed noiselessly in a towering tree</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3"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21" name="燕尾形 20"/>
          <p:cNvSpPr/>
          <p:nvPr/>
        </p:nvSpPr>
        <p:spPr bwMode="auto">
          <a:xfrm>
            <a:off x="251520" y="1"/>
            <a:ext cx="3528392" cy="41151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燕尾形 4"/>
          <p:cNvSpPr/>
          <p:nvPr/>
        </p:nvSpPr>
        <p:spPr bwMode="auto">
          <a:xfrm>
            <a:off x="107504" y="0"/>
            <a:ext cx="3816424" cy="483518"/>
          </a:xfrm>
          <a:prstGeom prst="rect">
            <a:avLst/>
          </a:prstGeom>
        </p:spPr>
        <p:style>
          <a:lnRef idx="0">
            <a:scrgbClr r="0" g="0" b="0"/>
          </a:lnRef>
          <a:fillRef idx="0">
            <a:scrgbClr r="0" g="0" b="0"/>
          </a:fillRef>
          <a:effectRef idx="0">
            <a:scrgbClr r="0" g="0" b="0"/>
          </a:effectRef>
          <a:fontRef idx="minor">
            <a:schemeClr val="lt1"/>
          </a:fontRef>
        </p:style>
        <p:txBody>
          <a:bodyPr lIns="176022" tIns="58674" rIns="58674" bIns="58674" spcCol="1270" anchor="ctr"/>
          <a:lstStyle/>
          <a:p>
            <a:pPr algn="ctr" defTabSz="1955800">
              <a:lnSpc>
                <a:spcPct val="90000"/>
              </a:lnSpc>
              <a:spcAft>
                <a:spcPct val="35000"/>
              </a:spcAft>
              <a:buFontTx/>
              <a:buNone/>
              <a:defRPr/>
            </a:pPr>
            <a:r>
              <a:rPr lang="en-US" altLang="zh-CN" sz="2800" b="1" dirty="0">
                <a:solidFill>
                  <a:prstClr val="white"/>
                </a:solidFill>
                <a:latin typeface="Times New Roman" panose="02020603050405020304" pitchFamily="18" charset="0"/>
                <a:cs typeface="Times New Roman" panose="02020603050405020304" pitchFamily="18" charset="0"/>
              </a:rPr>
              <a:t>Have a </a:t>
            </a:r>
            <a:r>
              <a:rPr lang="en-US" altLang="zh-CN" sz="2800" b="1" dirty="0" smtClean="0">
                <a:solidFill>
                  <a:prstClr val="white"/>
                </a:solidFill>
                <a:latin typeface="Times New Roman" panose="02020603050405020304" pitchFamily="18" charset="0"/>
                <a:cs typeface="Times New Roman" panose="02020603050405020304" pitchFamily="18" charset="0"/>
              </a:rPr>
              <a:t>practice 3 </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9" name="Rectangle 1"/>
          <p:cNvSpPr>
            <a:spLocks noChangeArrowheads="1"/>
          </p:cNvSpPr>
          <p:nvPr/>
        </p:nvSpPr>
        <p:spPr bwMode="auto">
          <a:xfrm>
            <a:off x="179512" y="514876"/>
            <a:ext cx="8712968" cy="341632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kumimoji="0" lang="en-US" altLang="zh-CN" sz="2400" b="1" i="0" u="none" strike="noStrike" cap="none" normalizeH="0" baseline="0" dirty="0" smtClean="0">
                <a:ln>
                  <a:noFill/>
                </a:ln>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Fill in the blanks</a:t>
            </a:r>
            <a:r>
              <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using the proper words to describe the environment and other details. </a:t>
            </a:r>
            <a:endParaRPr lang="en-US" altLang="zh-CN" sz="2400" b="1" dirty="0" smtClean="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b="1" dirty="0" smtClean="0"/>
              <a:t>Nearly ten years had passed since the </a:t>
            </a:r>
            <a:r>
              <a:rPr lang="en-US" altLang="zh-CN" sz="2400" b="1" dirty="0" err="1" smtClean="0"/>
              <a:t>Dursleys</a:t>
            </a:r>
            <a:r>
              <a:rPr lang="en-US" altLang="zh-CN" sz="2400" b="1" dirty="0" smtClean="0"/>
              <a:t> had woken up to find their nephew on the front step, but Privet Drive ________________________ (</a:t>
            </a:r>
            <a:r>
              <a:rPr lang="zh-CN" altLang="en-US" sz="2400" b="1" dirty="0" smtClean="0">
                <a:latin typeface="楷体" panose="02010609060101010101" pitchFamily="49" charset="-122"/>
                <a:ea typeface="楷体" panose="02010609060101010101" pitchFamily="49" charset="-122"/>
              </a:rPr>
              <a:t>几乎一点都没变</a:t>
            </a:r>
            <a:r>
              <a:rPr lang="en-US" altLang="zh-CN" sz="2400" b="1" dirty="0" smtClean="0"/>
              <a:t>). The sun rose on the same __________________ (</a:t>
            </a:r>
            <a:r>
              <a:rPr lang="zh-CN" altLang="en-US" sz="2400" b="1" dirty="0" smtClean="0">
                <a:latin typeface="楷体" panose="02010609060101010101" pitchFamily="49" charset="-122"/>
                <a:ea typeface="楷体" panose="02010609060101010101" pitchFamily="49" charset="-122"/>
              </a:rPr>
              <a:t>整洁的前院</a:t>
            </a:r>
            <a:r>
              <a:rPr lang="en-US" altLang="zh-CN" sz="2400" b="1" dirty="0" smtClean="0"/>
              <a:t>) and ____________ (</a:t>
            </a:r>
            <a:r>
              <a:rPr lang="zh-CN" altLang="en-US" sz="2400" b="1" dirty="0" smtClean="0">
                <a:latin typeface="楷体" panose="02010609060101010101" pitchFamily="49" charset="-122"/>
                <a:ea typeface="楷体" panose="02010609060101010101" pitchFamily="49" charset="-122"/>
              </a:rPr>
              <a:t>照亮</a:t>
            </a:r>
            <a:r>
              <a:rPr lang="en-US" altLang="zh-CN" sz="2400" b="1" dirty="0" smtClean="0"/>
              <a:t>) the brass number four on the </a:t>
            </a:r>
            <a:r>
              <a:rPr lang="en-US" altLang="zh-CN" sz="2400" b="1" dirty="0" err="1" smtClean="0"/>
              <a:t>Dursleys</a:t>
            </a:r>
            <a:r>
              <a:rPr lang="en-US" altLang="zh-CN" sz="2400" b="1" smtClean="0"/>
              <a:t>’ </a:t>
            </a:r>
            <a:r>
              <a:rPr lang="en-US" altLang="zh-CN" sz="2400" b="1" dirty="0" smtClean="0"/>
              <a:t>front door; it _____________________________ (</a:t>
            </a:r>
            <a:r>
              <a:rPr lang="zh-CN" altLang="en-US" sz="2400" b="1" dirty="0" smtClean="0">
                <a:latin typeface="楷体" panose="02010609060101010101" pitchFamily="49" charset="-122"/>
                <a:ea typeface="楷体" panose="02010609060101010101" pitchFamily="49" charset="-122"/>
              </a:rPr>
              <a:t>照进他们的起居室</a:t>
            </a:r>
            <a:r>
              <a:rPr lang="en-US" altLang="zh-CN" sz="2400" b="1" dirty="0" smtClean="0"/>
              <a:t>), which was almost exactly the same as it had been ten years ago.</a:t>
            </a:r>
            <a:endParaRPr lang="en-US" altLang="zh-CN" sz="2400" b="1" dirty="0" smtClean="0"/>
          </a:p>
        </p:txBody>
      </p:sp>
      <p:sp>
        <p:nvSpPr>
          <p:cNvPr id="19" name="矩形 18"/>
          <p:cNvSpPr/>
          <p:nvPr/>
        </p:nvSpPr>
        <p:spPr>
          <a:xfrm>
            <a:off x="323528" y="2067694"/>
            <a:ext cx="3536546" cy="461665"/>
          </a:xfrm>
          <a:prstGeom prst="rect">
            <a:avLst/>
          </a:prstGeom>
        </p:spPr>
        <p:txBody>
          <a:bodyPr wrap="none">
            <a:spAutoFit/>
          </a:bodyPr>
          <a:lstStyle/>
          <a:p>
            <a:r>
              <a:rPr lang="en-US" altLang="zh-CN" sz="2400" b="1" dirty="0" smtClean="0">
                <a:solidFill>
                  <a:srgbClr val="FF0000"/>
                </a:solidFill>
              </a:rPr>
              <a:t>had hardly changed at all</a:t>
            </a:r>
            <a:endParaRPr lang="zh-CN" altLang="en-US" sz="2400" dirty="0">
              <a:solidFill>
                <a:srgbClr val="FF0000"/>
              </a:solidFill>
            </a:endParaRPr>
          </a:p>
        </p:txBody>
      </p:sp>
      <p:sp>
        <p:nvSpPr>
          <p:cNvPr id="20" name="矩形 19"/>
          <p:cNvSpPr/>
          <p:nvPr/>
        </p:nvSpPr>
        <p:spPr>
          <a:xfrm>
            <a:off x="1619672" y="2427734"/>
            <a:ext cx="2556341" cy="461665"/>
          </a:xfrm>
          <a:prstGeom prst="rect">
            <a:avLst/>
          </a:prstGeom>
        </p:spPr>
        <p:txBody>
          <a:bodyPr wrap="none">
            <a:spAutoFit/>
          </a:bodyPr>
          <a:lstStyle/>
          <a:p>
            <a:r>
              <a:rPr lang="en-US" altLang="zh-CN" sz="2400" b="1" dirty="0" smtClean="0">
                <a:solidFill>
                  <a:srgbClr val="FF0000"/>
                </a:solidFill>
              </a:rPr>
              <a:t>tidy front gardens</a:t>
            </a:r>
            <a:endParaRPr lang="zh-CN" altLang="en-US" sz="2400" dirty="0">
              <a:solidFill>
                <a:srgbClr val="FF0000"/>
              </a:solidFill>
            </a:endParaRPr>
          </a:p>
        </p:txBody>
      </p:sp>
      <p:sp>
        <p:nvSpPr>
          <p:cNvPr id="23" name="矩形 22"/>
          <p:cNvSpPr/>
          <p:nvPr/>
        </p:nvSpPr>
        <p:spPr>
          <a:xfrm>
            <a:off x="7308304" y="2283718"/>
            <a:ext cx="877163" cy="461665"/>
          </a:xfrm>
          <a:prstGeom prst="rect">
            <a:avLst/>
          </a:prstGeom>
        </p:spPr>
        <p:txBody>
          <a:bodyPr wrap="none">
            <a:spAutoFit/>
          </a:bodyPr>
          <a:lstStyle/>
          <a:p>
            <a:r>
              <a:rPr lang="en-US" altLang="zh-CN" sz="2400" b="1" dirty="0" smtClean="0">
                <a:solidFill>
                  <a:srgbClr val="FF0000"/>
                </a:solidFill>
              </a:rPr>
              <a:t>lit up</a:t>
            </a:r>
            <a:endParaRPr lang="zh-CN" altLang="en-US" sz="2400" dirty="0">
              <a:solidFill>
                <a:srgbClr val="FF0000"/>
              </a:solidFill>
            </a:endParaRPr>
          </a:p>
        </p:txBody>
      </p:sp>
      <p:sp>
        <p:nvSpPr>
          <p:cNvPr id="24" name="矩形 23"/>
          <p:cNvSpPr/>
          <p:nvPr/>
        </p:nvSpPr>
        <p:spPr>
          <a:xfrm>
            <a:off x="683568" y="3147814"/>
            <a:ext cx="3737818" cy="461665"/>
          </a:xfrm>
          <a:prstGeom prst="rect">
            <a:avLst/>
          </a:prstGeom>
        </p:spPr>
        <p:txBody>
          <a:bodyPr wrap="none">
            <a:spAutoFit/>
          </a:bodyPr>
          <a:lstStyle/>
          <a:p>
            <a:r>
              <a:rPr lang="en-US" altLang="zh-CN" sz="2400" b="1" dirty="0" smtClean="0">
                <a:solidFill>
                  <a:srgbClr val="FF0000"/>
                </a:solidFill>
              </a:rPr>
              <a:t>crept into their living room</a:t>
            </a:r>
            <a:endParaRPr lang="zh-CN" alt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861832" y="4304657"/>
            <a:ext cx="287882" cy="287919"/>
            <a:chOff x="304800" y="673100"/>
            <a:chExt cx="4000500" cy="4000500"/>
          </a:xfrm>
          <a:solidFill>
            <a:srgbClr val="92D050"/>
          </a:solidFill>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8" name="椭圆 3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9" name="组合 28"/>
          <p:cNvGrpSpPr/>
          <p:nvPr/>
        </p:nvGrpSpPr>
        <p:grpSpPr>
          <a:xfrm>
            <a:off x="7261529" y="4631271"/>
            <a:ext cx="287882" cy="287919"/>
            <a:chOff x="304800" y="673100"/>
            <a:chExt cx="4000500" cy="4000500"/>
          </a:xfrm>
          <a:solidFill>
            <a:srgbClr val="00B0F0"/>
          </a:solidFill>
          <a:effectLst>
            <a:outerShdw blurRad="381000" dist="152400" dir="8100000" algn="tr" rotWithShape="0">
              <a:prstClr val="black">
                <a:alpha val="70000"/>
              </a:prstClr>
            </a:outerShdw>
          </a:effectLst>
        </p:grpSpPr>
        <p:sp>
          <p:nvSpPr>
            <p:cNvPr id="31"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2" name="椭圆 3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p:nvPr/>
        </p:nvGrpSpPr>
        <p:grpSpPr>
          <a:xfrm>
            <a:off x="7729199" y="4487744"/>
            <a:ext cx="287882" cy="287919"/>
            <a:chOff x="304800" y="673100"/>
            <a:chExt cx="4000500" cy="4000500"/>
          </a:xfrm>
          <a:solidFill>
            <a:schemeClr val="accent5"/>
          </a:solidFill>
          <a:effectLst>
            <a:outerShdw blurRad="381000" dist="152400" dir="8100000" algn="tr" rotWithShape="0">
              <a:prstClr val="black">
                <a:alpha val="70000"/>
              </a:prstClr>
            </a:outerShdw>
          </a:effectLst>
        </p:grpSpPr>
        <p:sp>
          <p:nvSpPr>
            <p:cNvPr id="34"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5" name="椭圆 3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28" name="椭圆 27"/>
          <p:cNvSpPr/>
          <p:nvPr/>
        </p:nvSpPr>
        <p:spPr>
          <a:xfrm>
            <a:off x="971600" y="4470551"/>
            <a:ext cx="262749" cy="26278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6" name="椭圆 35"/>
          <p:cNvSpPr/>
          <p:nvPr/>
        </p:nvSpPr>
        <p:spPr>
          <a:xfrm>
            <a:off x="1372688" y="3986256"/>
            <a:ext cx="262749" cy="2627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9" name="椭圆 38"/>
          <p:cNvSpPr/>
          <p:nvPr/>
        </p:nvSpPr>
        <p:spPr>
          <a:xfrm>
            <a:off x="427153" y="4224961"/>
            <a:ext cx="262749" cy="2627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17" name="组合 5"/>
          <p:cNvGrpSpPr/>
          <p:nvPr/>
        </p:nvGrpSpPr>
        <p:grpSpPr>
          <a:xfrm>
            <a:off x="1547664" y="1707654"/>
            <a:ext cx="6192688" cy="2292289"/>
            <a:chOff x="1285852" y="928670"/>
            <a:chExt cx="4786346" cy="1071570"/>
          </a:xfrm>
          <a:effectLst>
            <a:outerShdw blurRad="50800" dist="38100" dir="2700000" algn="tl" rotWithShape="0">
              <a:prstClr val="black">
                <a:alpha val="40000"/>
              </a:prstClr>
            </a:outerShdw>
          </a:effectLst>
        </p:grpSpPr>
        <p:sp>
          <p:nvSpPr>
            <p:cNvPr id="18" name="圆角矩形 17"/>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圆角矩形 18"/>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0" name="标题 2"/>
          <p:cNvSpPr txBox="1"/>
          <p:nvPr/>
        </p:nvSpPr>
        <p:spPr>
          <a:xfrm>
            <a:off x="1763688" y="2355726"/>
            <a:ext cx="5857680" cy="1784160"/>
          </a:xfrm>
          <a:prstGeom prst="rect">
            <a:avLst/>
          </a:prstGeom>
          <a:ln>
            <a:miter lim="800000"/>
          </a:ln>
        </p:spPr>
        <p:txBody>
          <a:bodyPr rtlCol="0">
            <a:noAutofit/>
          </a:bodyPr>
          <a:lstStyle/>
          <a:p>
            <a:pPr marL="0" marR="0" lvl="0" indent="0" algn="ctr" defTabSz="685800" rtl="0" eaLnBrk="1" fontAlgn="auto" latinLnBrk="0" hangingPunct="1">
              <a:lnSpc>
                <a:spcPct val="100000"/>
              </a:lnSpc>
              <a:spcBef>
                <a:spcPct val="0"/>
              </a:spcBef>
              <a:spcAft>
                <a:spcPts val="0"/>
              </a:spcAft>
              <a:buClrTx/>
              <a:buSzTx/>
              <a:buFontTx/>
              <a:buNone/>
              <a:defRPr/>
            </a:pPr>
            <a:r>
              <a:rPr kumimoji="0" lang="en-US" altLang="zh-CN" sz="6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uLnTx/>
                <a:uFillTx/>
                <a:latin typeface="+mj-lt"/>
                <a:ea typeface="+mj-ea"/>
                <a:cs typeface="+mj-cs"/>
              </a:rPr>
              <a:t>Thanks!</a:t>
            </a:r>
            <a:endParaRPr kumimoji="0" lang="zh-CN" altLang="en-US" sz="6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uLnTx/>
              <a:uFillTx/>
              <a:latin typeface="+mj-lt"/>
              <a:ea typeface="+mj-ea"/>
              <a:cs typeface="+mj-cs"/>
            </a:endParaRPr>
          </a:p>
        </p:txBody>
      </p:sp>
      <p:pic>
        <p:nvPicPr>
          <p:cNvPr id="21" name="Picture 4" descr="喜庆节日图标矢量素材">
            <a:hlinkClick r:id="rId1" tooltip="点击放大图片"/>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8005" t="48640" r="896" b="33696"/>
          <a:stretch>
            <a:fillRect/>
          </a:stretch>
        </p:blipFill>
        <p:spPr bwMode="auto">
          <a:xfrm>
            <a:off x="644651" y="339502"/>
            <a:ext cx="2223328"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fltVal val="0"/>
                                          </p:val>
                                        </p:tav>
                                        <p:tav tm="100000">
                                          <p:val>
                                            <p:strVal val="#ppt_h"/>
                                          </p:val>
                                        </p:tav>
                                      </p:tavLst>
                                    </p:anim>
                                    <p:animEffect transition="in" filter="fade">
                                      <p:cBhvr>
                                        <p:cTn id="11" dur="500"/>
                                        <p:tgtEl>
                                          <p:spTgt spid="30"/>
                                        </p:tgtEl>
                                      </p:cBhvr>
                                    </p:animEffect>
                                  </p:childTnLst>
                                </p:cTn>
                              </p:par>
                              <p:par>
                                <p:cTn id="12" presetID="64" presetClass="path" presetSubtype="0" fill="hold" nodeType="withEffect">
                                  <p:stCondLst>
                                    <p:cond delay="0"/>
                                  </p:stCondLst>
                                  <p:childTnLst>
                                    <p:animMotion origin="layout" path="M 2.77778E-6 -4.19753E-6 L 0.13021 -0.19259 " pathEditMode="relative" rAng="0" ptsTypes="AA">
                                      <p:cBhvr>
                                        <p:cTn id="13" dur="500" spd="-100000" fill="hold"/>
                                        <p:tgtEl>
                                          <p:spTgt spid="30"/>
                                        </p:tgtEl>
                                        <p:attrNameLst>
                                          <p:attrName>ppt_x</p:attrName>
                                          <p:attrName>ppt_y</p:attrName>
                                        </p:attrNameLst>
                                      </p:cBhvr>
                                      <p:rCtr x="6510" y="-9630"/>
                                    </p:animMotion>
                                  </p:childTnLst>
                                </p:cTn>
                              </p:par>
                              <p:par>
                                <p:cTn id="14" presetID="1"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64" presetClass="path" presetSubtype="0" fill="hold" nodeType="withEffect">
                                  <p:stCondLst>
                                    <p:cond delay="0"/>
                                  </p:stCondLst>
                                  <p:childTnLst>
                                    <p:animMotion origin="layout" path="M 2.77778E-6 -4.19753E-6 L 0.13021 -0.19259 " pathEditMode="relative" rAng="0" ptsTypes="AA">
                                      <p:cBhvr>
                                        <p:cTn id="22" dur="500" spd="-100000" fill="hold"/>
                                        <p:tgtEl>
                                          <p:spTgt spid="29"/>
                                        </p:tgtEl>
                                        <p:attrNameLst>
                                          <p:attrName>ppt_x</p:attrName>
                                          <p:attrName>ppt_y</p:attrName>
                                        </p:attrNameLst>
                                      </p:cBhvr>
                                      <p:rCtr x="6510" y="-9630"/>
                                    </p:animMotion>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64" presetClass="path" presetSubtype="0" fill="hold" nodeType="withEffect">
                                  <p:stCondLst>
                                    <p:cond delay="0"/>
                                  </p:stCondLst>
                                  <p:childTnLst>
                                    <p:animMotion origin="layout" path="M 2.77778E-6 -4.19753E-6 L 0.13021 -0.19259 " pathEditMode="relative" rAng="0" ptsTypes="AA">
                                      <p:cBhvr>
                                        <p:cTn id="31" dur="500" spd="-100000" fill="hold"/>
                                        <p:tgtEl>
                                          <p:spTgt spid="33"/>
                                        </p:tgtEl>
                                        <p:attrNameLst>
                                          <p:attrName>ppt_x</p:attrName>
                                          <p:attrName>ppt_y</p:attrName>
                                        </p:attrNameLst>
                                      </p:cBhvr>
                                      <p:rCtr x="6510" y="-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9024" y="987574"/>
            <a:ext cx="8605464" cy="1384995"/>
          </a:xfrm>
          <a:prstGeom prst="rect">
            <a:avLst/>
          </a:prstGeom>
          <a:blipFill>
            <a:blip r:embed="rId1" cstate="print"/>
            <a:tile tx="0" ty="0" sx="100000" sy="100000" flip="none" algn="tl"/>
          </a:blipFill>
        </p:spPr>
        <p:txBody>
          <a:bodyPr wrap="square">
            <a:spAutoFit/>
          </a:bodyPr>
          <a:lstStyle/>
          <a:p>
            <a:pPr algn="ct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“一切景语皆情语”</a:t>
            </a:r>
            <a:r>
              <a:rPr lang="en-US" altLang="zh-CN" sz="2800" b="1" dirty="0" smtClean="0">
                <a:latin typeface="楷体" panose="02010609060101010101" pitchFamily="49" charset="-122"/>
                <a:ea typeface="楷体" panose="02010609060101010101" pitchFamily="49" charset="-122"/>
                <a:cs typeface="宋体" panose="02010600030101010101" pitchFamily="2" charset="-122"/>
              </a:rPr>
              <a:t>——</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王国维。</a:t>
            </a:r>
            <a:endParaRPr lang="zh-CN" altLang="en-US" sz="2800" b="1" dirty="0" smtClean="0">
              <a:latin typeface="楷体" panose="02010609060101010101" pitchFamily="49" charset="-122"/>
              <a:ea typeface="楷体" panose="02010609060101010101" pitchFamily="49" charset="-122"/>
              <a:cs typeface="宋体" panose="02010600030101010101" pitchFamily="2" charset="-122"/>
            </a:endParaRPr>
          </a:p>
          <a:p>
            <a:r>
              <a:rPr lang="zh-CN" altLang="en-US" sz="2800" b="1" dirty="0" smtClean="0">
                <a:latin typeface="楷体" panose="02010609060101010101" pitchFamily="49" charset="-122"/>
                <a:ea typeface="楷体" panose="02010609060101010101" pitchFamily="49" charset="-122"/>
                <a:cs typeface="宋体" panose="02010600030101010101" pitchFamily="2" charset="-122"/>
              </a:rPr>
              <a:t>续写中的环境描写并非可有可无的。环境描写是服务于文章的主题并侧面推进对于人物的刻画。</a:t>
            </a:r>
            <a:endParaRPr lang="en-US" altLang="zh-CN" sz="2800" b="1" dirty="0" smtClean="0">
              <a:latin typeface="楷体" panose="02010609060101010101" pitchFamily="49" charset="-122"/>
              <a:ea typeface="楷体" panose="02010609060101010101" pitchFamily="49" charset="-122"/>
              <a:cs typeface="宋体" panose="02010600030101010101" pitchFamily="2" charset="-122"/>
            </a:endParaRPr>
          </a:p>
        </p:txBody>
      </p:sp>
      <p:sp>
        <p:nvSpPr>
          <p:cNvPr id="5" name="圆角矩形 113"/>
          <p:cNvSpPr/>
          <p:nvPr/>
        </p:nvSpPr>
        <p:spPr>
          <a:xfrm>
            <a:off x="2915816" y="0"/>
            <a:ext cx="3096344" cy="62753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116012"/>
            <a:ext cx="3744416" cy="523220"/>
          </a:xfrm>
          <a:prstGeom prst="rect">
            <a:avLst/>
          </a:prstGeom>
        </p:spPr>
        <p:txBody>
          <a:bodyPr wrap="square">
            <a:spAutoFit/>
          </a:bodyPr>
          <a:lstStyle/>
          <a:p>
            <a:pPr algn="ctr"/>
            <a:r>
              <a:rPr lang="zh-CN" altLang="en-US" sz="2800" b="1" dirty="0" smtClean="0">
                <a:solidFill>
                  <a:srgbClr val="FFFFFF"/>
                </a:solidFill>
              </a:rPr>
              <a:t>环境描写</a:t>
            </a:r>
            <a:endParaRPr lang="zh-CN" altLang="en-US" sz="2800" b="1" dirty="0">
              <a:solidFill>
                <a:srgbClr val="FFFFFF"/>
              </a:solidFill>
            </a:endParaRPr>
          </a:p>
        </p:txBody>
      </p:sp>
      <p:pic>
        <p:nvPicPr>
          <p:cNvPr id="54278" name="Picture 6" descr="https://img0.baidu.com/it/u=897725775,2516263978&amp;fm=253&amp;fmt=auto&amp;app=138&amp;f=JPEG?w=650&amp;h=276"/>
          <p:cNvPicPr>
            <a:picLocks noChangeAspect="1" noChangeArrowheads="1"/>
          </p:cNvPicPr>
          <p:nvPr/>
        </p:nvPicPr>
        <p:blipFill>
          <a:blip r:embed="rId2" cstate="print"/>
          <a:srcRect/>
          <a:stretch>
            <a:fillRect/>
          </a:stretch>
        </p:blipFill>
        <p:spPr bwMode="auto">
          <a:xfrm>
            <a:off x="1619672" y="2972624"/>
            <a:ext cx="5112568" cy="217087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187624" y="0"/>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取胜第一招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交代故事背景</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2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164554"/>
            <a:ext cx="971600" cy="908888"/>
          </a:xfrm>
          <a:prstGeom prst="rect">
            <a:avLst/>
          </a:prstGeom>
          <a:noFill/>
        </p:spPr>
      </p:pic>
      <p:sp>
        <p:nvSpPr>
          <p:cNvPr id="30" name="矩形 29"/>
          <p:cNvSpPr/>
          <p:nvPr/>
        </p:nvSpPr>
        <p:spPr>
          <a:xfrm>
            <a:off x="2807296" y="2715766"/>
            <a:ext cx="6336704" cy="923330"/>
          </a:xfrm>
          <a:prstGeom prst="rect">
            <a:avLst/>
          </a:prstGeom>
        </p:spPr>
        <p:txBody>
          <a:bodyPr wrap="square">
            <a:spAutoFit/>
          </a:bodyPr>
          <a:lstStyle/>
          <a:p>
            <a:r>
              <a:rPr lang="zh-CN" altLang="en-US" b="1" dirty="0" smtClean="0"/>
              <a:t>哈利从未见过有哪个地方如此奇怪且辉煌。其他高年级的学生都坐在四张长桌子前，他们头顶上方竟有数以千计的蜡烛在半空中飘浮，将整个大会堂照得灯火通明。</a:t>
            </a:r>
            <a:endParaRPr lang="zh-CN" altLang="en-US" b="1" dirty="0"/>
          </a:p>
        </p:txBody>
      </p:sp>
      <p:pic>
        <p:nvPicPr>
          <p:cNvPr id="31" name="Picture 2" descr="https://ss2.bdstatic.com/70cFvnSh_Q1YnxGkpoWK1HF6hhy/it/u=3398498897,1237153057&amp;fm=26&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872994"/>
            <a:ext cx="2843808" cy="2270506"/>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0" y="699542"/>
            <a:ext cx="9144000" cy="1815882"/>
          </a:xfrm>
          <a:prstGeom prst="rect">
            <a:avLst/>
          </a:prstGeom>
          <a:pattFill prst="pct10">
            <a:fgClr>
              <a:srgbClr val="FFC000"/>
            </a:fgClr>
            <a:bgClr>
              <a:schemeClr val="bg1"/>
            </a:bgClr>
          </a:pattFill>
        </p:spPr>
        <p:txBody>
          <a:bodyPr wrap="square">
            <a:spAutoFit/>
          </a:bodyPr>
          <a:lstStyle/>
          <a:p>
            <a:pPr algn="just"/>
            <a:r>
              <a:rPr lang="zh-CN" altLang="en-US" sz="2800" b="1" dirty="0" smtClean="0">
                <a:latin typeface="宋体" panose="02010600030101010101" pitchFamily="2" charset="-122"/>
                <a:ea typeface="宋体" panose="02010600030101010101" pitchFamily="2" charset="-122"/>
              </a:rPr>
              <a:t>素材摘录</a:t>
            </a: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a:t>
            </a:r>
            <a:r>
              <a:rPr lang="en-US" altLang="zh-CN" sz="2800" b="1" dirty="0" smtClean="0"/>
              <a:t>Harry had </a:t>
            </a:r>
            <a:r>
              <a:rPr lang="en-US" altLang="zh-CN" sz="2800" b="1" dirty="0" smtClean="0">
                <a:solidFill>
                  <a:srgbClr val="00B050"/>
                </a:solidFill>
              </a:rPr>
              <a:t>never even </a:t>
            </a:r>
            <a:r>
              <a:rPr lang="en-US" altLang="zh-CN" sz="2800" b="1" dirty="0" smtClean="0"/>
              <a:t>imagined such a strange and </a:t>
            </a:r>
            <a:r>
              <a:rPr lang="en-US" altLang="zh-CN" sz="2800" b="1" dirty="0" smtClean="0">
                <a:solidFill>
                  <a:srgbClr val="7030A0"/>
                </a:solidFill>
              </a:rPr>
              <a:t>splendid</a:t>
            </a:r>
            <a:r>
              <a:rPr lang="en-US" altLang="zh-CN" sz="2800" b="1" dirty="0" smtClean="0"/>
              <a:t> place. It </a:t>
            </a:r>
            <a:r>
              <a:rPr lang="en-US" altLang="zh-CN" sz="2800" b="1" dirty="0" smtClean="0">
                <a:solidFill>
                  <a:srgbClr val="7030A0"/>
                </a:solidFill>
              </a:rPr>
              <a:t>was lit by </a:t>
            </a:r>
            <a:r>
              <a:rPr lang="en-US" altLang="zh-CN" sz="2800" b="1" dirty="0" smtClean="0"/>
              <a:t>thousands and thousands of candles </a:t>
            </a:r>
            <a:r>
              <a:rPr lang="en-US" altLang="zh-CN" sz="2800" b="1" dirty="0" smtClean="0">
                <a:solidFill>
                  <a:srgbClr val="FF0000"/>
                </a:solidFill>
              </a:rPr>
              <a:t>that were floating in midair over four long tables</a:t>
            </a:r>
            <a:r>
              <a:rPr lang="en-US" altLang="zh-CN" sz="2800" b="1" dirty="0" smtClean="0"/>
              <a:t>, </a:t>
            </a:r>
            <a:r>
              <a:rPr lang="en-US" altLang="zh-CN" sz="2800" b="1" dirty="0" smtClean="0">
                <a:solidFill>
                  <a:srgbClr val="7030A0"/>
                </a:solidFill>
              </a:rPr>
              <a:t>where</a:t>
            </a:r>
            <a:r>
              <a:rPr lang="en-US" altLang="zh-CN" sz="2800" b="1" dirty="0" smtClean="0"/>
              <a:t> the rest of the students were sitting.</a:t>
            </a:r>
            <a:endParaRPr lang="en-US" altLang="zh-CN" sz="2800" b="1" dirty="0"/>
          </a:p>
        </p:txBody>
      </p:sp>
      <p:sp>
        <p:nvSpPr>
          <p:cNvPr id="33" name="圆角矩形 113"/>
          <p:cNvSpPr/>
          <p:nvPr/>
        </p:nvSpPr>
        <p:spPr>
          <a:xfrm>
            <a:off x="3419872" y="3795886"/>
            <a:ext cx="4145682" cy="668441"/>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FF0000"/>
                </a:solidFill>
                <a:ea typeface="微软雅黑" panose="020B0503020204020204" pitchFamily="34" charset="-122"/>
              </a:rPr>
              <a:t>never even: </a:t>
            </a:r>
            <a:r>
              <a:rPr lang="zh-CN" altLang="en-US" sz="2400" b="1" dirty="0" smtClean="0">
                <a:solidFill>
                  <a:srgbClr val="FF0000"/>
                </a:solidFill>
                <a:latin typeface="楷体" panose="02010609060101010101" pitchFamily="49" charset="-122"/>
                <a:ea typeface="楷体" panose="02010609060101010101" pitchFamily="49" charset="-122"/>
              </a:rPr>
              <a:t>从未（语气夸张）</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34" name="圆角矩形 113"/>
          <p:cNvSpPr/>
          <p:nvPr/>
        </p:nvSpPr>
        <p:spPr>
          <a:xfrm>
            <a:off x="3419872" y="4579545"/>
            <a:ext cx="3209578" cy="563955"/>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FF0000"/>
                </a:solidFill>
                <a:ea typeface="楷体" panose="02010609060101010101" pitchFamily="49" charset="-122"/>
              </a:rPr>
              <a:t>was lit by: </a:t>
            </a:r>
            <a:r>
              <a:rPr lang="zh-CN" altLang="en-US" sz="2400" b="1" dirty="0" smtClean="0">
                <a:solidFill>
                  <a:srgbClr val="FF0000"/>
                </a:solidFill>
                <a:latin typeface="楷体" panose="02010609060101010101" pitchFamily="49" charset="-122"/>
                <a:ea typeface="楷体" panose="02010609060101010101" pitchFamily="49" charset="-122"/>
              </a:rPr>
              <a:t>被</a:t>
            </a:r>
            <a:r>
              <a:rPr lang="en-US" altLang="zh-CN"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FF0000"/>
                </a:solidFill>
                <a:latin typeface="楷体" panose="02010609060101010101" pitchFamily="49" charset="-122"/>
                <a:ea typeface="楷体" panose="02010609060101010101" pitchFamily="49" charset="-122"/>
              </a:rPr>
              <a:t>点亮了</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35" name="上弧形箭头 34"/>
          <p:cNvSpPr/>
          <p:nvPr/>
        </p:nvSpPr>
        <p:spPr>
          <a:xfrm rot="10800000">
            <a:off x="251520" y="2355726"/>
            <a:ext cx="1584176" cy="471289"/>
          </a:xfrm>
          <a:prstGeom prst="curved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6" name="组合 22"/>
          <p:cNvGrpSpPr/>
          <p:nvPr/>
        </p:nvGrpSpPr>
        <p:grpSpPr>
          <a:xfrm>
            <a:off x="6444208" y="-236562"/>
            <a:ext cx="2852688" cy="1050347"/>
            <a:chOff x="304800" y="673098"/>
            <a:chExt cx="4000500" cy="4000498"/>
          </a:xfrm>
          <a:effectLst>
            <a:outerShdw blurRad="381000" dist="152400" dir="8100000" algn="tr" rotWithShape="0">
              <a:prstClr val="black">
                <a:alpha val="70000"/>
              </a:prstClr>
            </a:outerShdw>
          </a:effectLst>
        </p:grpSpPr>
        <p:sp>
          <p:nvSpPr>
            <p:cNvPr id="37" name="同心圆 36"/>
            <p:cNvSpPr/>
            <p:nvPr/>
          </p:nvSpPr>
          <p:spPr>
            <a:xfrm>
              <a:off x="304800" y="673098"/>
              <a:ext cx="4000500" cy="4000498"/>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smtClean="0">
                  <a:solidFill>
                    <a:srgbClr val="FF0000"/>
                  </a:solidFill>
                </a:rPr>
                <a:t>splendid</a:t>
              </a:r>
              <a:endParaRPr lang="zh-CN" altLang="en-US" sz="3200" b="1" dirty="0">
                <a:solidFill>
                  <a:srgbClr val="FF0000"/>
                </a:solidFill>
              </a:endParaRPr>
            </a:p>
          </p:txBody>
        </p:sp>
      </p:grpSp>
      <p:sp>
        <p:nvSpPr>
          <p:cNvPr id="14" name="椭圆 13"/>
          <p:cNvSpPr/>
          <p:nvPr/>
        </p:nvSpPr>
        <p:spPr>
          <a:xfrm>
            <a:off x="1979712" y="1203598"/>
            <a:ext cx="1512168" cy="43204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34" grpId="0" animBg="1"/>
      <p:bldP spid="3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123478"/>
            <a:ext cx="8784976"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After Harry finally arrives at Hogwarts with other first years, they are led into the Great Hall, waiting to be sorted into different houses by the sorting hat. Harry is so amazed at what he sees. </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0178" name="Picture 2" descr="https://mmbiz.qpic.cn/mmbiz_jpg/1vmOumQsVZQoicEP3DTDabQdn3NnEuniaicKCBaufn3VdQFSgP5XDMzyTgjbC2xC1tUlCWicn5O0Pu2aODIUuLs4oA/640?wx_fmt=jpeg&amp;wxfrom=5&amp;wx_lazy=1&amp;wx_co=1"/>
          <p:cNvPicPr>
            <a:picLocks noChangeAspect="1" noChangeArrowheads="1"/>
          </p:cNvPicPr>
          <p:nvPr/>
        </p:nvPicPr>
        <p:blipFill>
          <a:blip r:embed="rId1" cstate="print"/>
          <a:srcRect/>
          <a:stretch>
            <a:fillRect/>
          </a:stretch>
        </p:blipFill>
        <p:spPr bwMode="auto">
          <a:xfrm>
            <a:off x="2843808" y="3281827"/>
            <a:ext cx="3312368" cy="1861673"/>
          </a:xfrm>
          <a:prstGeom prst="rect">
            <a:avLst/>
          </a:prstGeom>
          <a:noFill/>
        </p:spPr>
      </p:pic>
      <p:sp>
        <p:nvSpPr>
          <p:cNvPr id="4" name="矩形 3"/>
          <p:cNvSpPr/>
          <p:nvPr/>
        </p:nvSpPr>
        <p:spPr>
          <a:xfrm>
            <a:off x="107504" y="1995686"/>
            <a:ext cx="8856984" cy="1384995"/>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ea typeface="楷体" panose="02010609060101010101" pitchFamily="49" charset="-122"/>
                <a:cs typeface="Times New Roman" panose="02020603050405020304" pitchFamily="18" charset="0"/>
              </a:rPr>
              <a:t>The description of the environment not only gives the readers the background of the story, but also moves the story along.  </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2.hdslb.com/bfs/archive/b5ec8134188d7c46548ee3070de92873e681e43d.jpg"/>
          <p:cNvPicPr>
            <a:picLocks noChangeAspect="1" noChangeArrowheads="1"/>
          </p:cNvPicPr>
          <p:nvPr/>
        </p:nvPicPr>
        <p:blipFill>
          <a:blip r:embed="rId1" cstate="print"/>
          <a:srcRect/>
          <a:stretch>
            <a:fillRect/>
          </a:stretch>
        </p:blipFill>
        <p:spPr bwMode="auto">
          <a:xfrm>
            <a:off x="0" y="2916070"/>
            <a:ext cx="3563888" cy="2227430"/>
          </a:xfrm>
          <a:prstGeom prst="rect">
            <a:avLst/>
          </a:prstGeom>
          <a:noFill/>
        </p:spPr>
      </p:pic>
      <p:sp>
        <p:nvSpPr>
          <p:cNvPr id="3" name="矩形 2"/>
          <p:cNvSpPr/>
          <p:nvPr/>
        </p:nvSpPr>
        <p:spPr>
          <a:xfrm>
            <a:off x="0" y="0"/>
            <a:ext cx="9144000" cy="2246769"/>
          </a:xfrm>
          <a:prstGeom prst="rect">
            <a:avLst/>
          </a:prstGeom>
          <a:pattFill prst="pct20">
            <a:fgClr>
              <a:srgbClr val="FFC000"/>
            </a:fgClr>
            <a:bgClr>
              <a:schemeClr val="bg1"/>
            </a:bgClr>
          </a:pattFill>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latin typeface="楷体" panose="02010609060101010101" pitchFamily="49" charset="-122"/>
                <a:ea typeface="楷体" panose="02010609060101010101" pitchFamily="49" charset="-122"/>
              </a:rPr>
              <a:t>2</a:t>
            </a:r>
            <a:r>
              <a:rPr lang="zh-CN" altLang="en-US" sz="2800" b="1" dirty="0" smtClean="0">
                <a:solidFill>
                  <a:srgbClr val="002060"/>
                </a:solidFill>
                <a:latin typeface="楷体" panose="02010609060101010101" pitchFamily="49" charset="-122"/>
                <a:ea typeface="楷体" panose="02010609060101010101" pitchFamily="49" charset="-122"/>
              </a:rPr>
              <a:t>：</a:t>
            </a:r>
            <a:r>
              <a:rPr lang="en-US" altLang="zh-CN" sz="2800" b="1" dirty="0" smtClean="0"/>
              <a:t>The entrance hall was so big you could have fit the whole of the </a:t>
            </a:r>
            <a:r>
              <a:rPr lang="en-US" altLang="zh-CN" sz="2800" b="1" dirty="0" err="1" smtClean="0"/>
              <a:t>Dursleys</a:t>
            </a:r>
            <a:r>
              <a:rPr lang="en-US" altLang="zh-CN" sz="2800" b="1" dirty="0" smtClean="0"/>
              <a:t>' house in it. The stone walls were lit with </a:t>
            </a:r>
            <a:r>
              <a:rPr lang="en-US" altLang="zh-CN" sz="2800" b="1" dirty="0" smtClean="0">
                <a:solidFill>
                  <a:srgbClr val="FF0000"/>
                </a:solidFill>
              </a:rPr>
              <a:t>flaming </a:t>
            </a:r>
            <a:r>
              <a:rPr lang="en-US" altLang="zh-CN" sz="2800" b="1" dirty="0" smtClean="0">
                <a:solidFill>
                  <a:srgbClr val="7030A0"/>
                </a:solidFill>
              </a:rPr>
              <a:t>torches</a:t>
            </a:r>
            <a:r>
              <a:rPr lang="en-US" altLang="zh-CN" sz="2800" b="1" dirty="0" smtClean="0">
                <a:solidFill>
                  <a:srgbClr val="FF0000"/>
                </a:solidFill>
              </a:rPr>
              <a:t> </a:t>
            </a:r>
            <a:r>
              <a:rPr lang="en-US" altLang="zh-CN" sz="2800" b="1" dirty="0" smtClean="0"/>
              <a:t>like the ones at </a:t>
            </a:r>
            <a:r>
              <a:rPr lang="en-US" altLang="zh-CN" sz="2800" b="1" dirty="0" err="1" smtClean="0"/>
              <a:t>Gringotts</a:t>
            </a:r>
            <a:r>
              <a:rPr lang="en-US" altLang="zh-CN" sz="2800" b="1" dirty="0" smtClean="0"/>
              <a:t>, the ceiling was too high to make out, and a </a:t>
            </a:r>
            <a:r>
              <a:rPr lang="en-US" altLang="zh-CN" sz="2800" b="1" dirty="0" smtClean="0">
                <a:solidFill>
                  <a:srgbClr val="FF0000"/>
                </a:solidFill>
              </a:rPr>
              <a:t>magnificent</a:t>
            </a:r>
            <a:r>
              <a:rPr lang="en-US" altLang="zh-CN" sz="2800" b="1" dirty="0" smtClean="0"/>
              <a:t> marble </a:t>
            </a:r>
            <a:r>
              <a:rPr lang="en-US" altLang="zh-CN" sz="2800" b="1" dirty="0" smtClean="0">
                <a:solidFill>
                  <a:srgbClr val="00B050"/>
                </a:solidFill>
              </a:rPr>
              <a:t>staircase</a:t>
            </a:r>
            <a:r>
              <a:rPr lang="en-US" altLang="zh-CN" sz="2800" b="1" dirty="0" smtClean="0"/>
              <a:t> facing them led to the upper floors. </a:t>
            </a:r>
            <a:endParaRPr lang="zh-CN" altLang="en-US" sz="2800" b="1" dirty="0"/>
          </a:p>
        </p:txBody>
      </p:sp>
      <p:sp>
        <p:nvSpPr>
          <p:cNvPr id="2" name="AutoShape 10"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12"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14"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16"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18" descr="data:image/jpeg;base64,/9j/4AAQSkZJRgABAQEASABIAAD/2wBDAAgGBgcGBQgHBwcJCQgKDBQNDAsLDBkSEw8UHRofHh0aHBwgJC4nICIsIxwcKDcpLDAxNDQ0Hyc5PTgyPC4zNDL/2wBDAQkJCQwLDBgNDRgyIRwhMjIyMjIyMjIyMjIyMjIyMjIyMjIyMjIyMjIyMjIyMjIyMjIyMjIyMjIyMjIyMjIyMjL/wAARCAH0AfQDAREAAhEBAxEB/8QAHAABAAIDAQEBAAAAAAAAAAAAAAUGAwQHCAIB/8QAQhAAAQMCAgUICAUDBAMAAwAAAQACAwQRBSEGEjFBUQcTImFxkbLRFBYyNVNUc4EjQpOhsRVSwSQzYvBD4fE0cqL/xAAYAQEBAQEBAAAAAAAAAAAAAAAAAgEDBP/EACIRAQEBAQEBAQEAAgMBAQAAAAABEQIhMRJBA1ETImEyQv/aAAwDAQACEQMRAD8A7PRUVKaCnJpYLmJv/jbwHUg2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eg0nysH6TfJA9BpPlYP0m+SB6DSfKwfpN8kD0Gk+Vg/Sb5IHoNJ8rB+k3yQPQaT5WD9JvkgrekNJTNr4wKeEfhD/xj+49SCyU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3hH9IeJyCfofd9N9JnhCDOgICAgICAgICAgICAgICAgICAgo/KRpTU6OUFMyme2M1JcHSb2gDd37VsXzFN0R5XJYpo6PGHtmgHR50e23PaeIVWFjs0E8dTBHNC8PikaHMc3YQd6hDIgICAgICAgICAgICAgICAgwTVlNBI2Oaoije/2WveASmGVnQEBAQEBAQEBAQEBAQEBAQEBAQEBAQVnSL3hH9IeJyCfofd9N9JnhCDOgICAgICAgICAgICAgICAgICAg5ty00JqdE6epDR+BUBr3WuQ1wt3XskVzXnFj3U9QL/lNiAd3UrlxV8r0LyU6VGqpxhVTJrXGtC92VzvA+ydRnU8dSUIEBAQEBAQEBAQEBAQEBBGY/jMOA4LU4hM0P5tvQjvbXduatk9bJrzHiWmGIYhpFJX1U7nSyPBy9lo3ADgLqnTm+vQ/J/jD8a0TgmlP4kTnQuudtth7lNiOplWhYkQEBAQEBAQEBAQEBAQEBAQEBAQEFZ0i94R/SHicgn6H3fTfSZ4QgzoCAgICAgICAgICAgICAgICAgINbEKCmxTD56GrjElPOwse07wUhPK80ab8nNdovibc3z0MrtWGqt+z+BW6vdqU0NxjCsJxeidJrROhl6RJLgG9iqunU8eg6GvpcTpG1VHO2aF2xzePA9anHBsrAQEBAQEBAQEBAQEBAQct5XamWeCGhi9iFvPvHFxNgP5Wx0/xxwEjXxTUAPTlAF+G1a3/wDT03yXUbqbRBsrr3qZnSC/AZf4TpHV9XVSkQEBAQEBAQEBAQEBAQEBAQEBAQEFZ0i94R/SHicgn6H3fTfSZ4QgzoCAgICAgICAgICAgICAgICAgICCE0wljg0QxaaSBk7WUzzqPbrA5bbdW1Gz68par6atPOEk6wzO8WyKt0yu3ckeMO9KqMLc4lr2GRt+I2nuP7J1GdR1pQ5iAgICAgICAgICAgICDken1bDNi1VGXAlrQLgXsG9XG6134niiYRo5TV1XAYpHzVbnF7WEWuTkB25ZK/hZnr0Tg1AMLwakomgDmYg0gbL7/wB7qHGt5YwQEBAQEBAQEBAQEBAQEBAQEBAQEFZ0i94R/SHicgn6H3fTfSZ4QgzoCAgICAgICAgICAgICAgICAgICDDVU0VZSTUs7Q6GZhY9p3gixQn15b0xwp+C43U4dLYy0zw1rx+Zu1p7j3rZXfdi1clVbbSGjczMuk1H57i0iy6X4jr49ALk5iAgICAgICAgICAgIPxzgxpc4gAC5ug8447ihkxqrmJBL3OudxOf/fsqj0c+RMcnJ5jSykdNFrAnmxf8riDZV0nv2O7rm4iAgICAgICAgICAgICAgICAgICAgIKzpF7wj+kPE5BP0Pu+m+kzwhBnQEBAQEBAQEBAQEBAQEBAQEBAQEBBx7ls0ZDqeDSSnYbx2hq7bNU+y4/fI/ZbFc1zLQbFpcD0rpKgOaGNlAeH7LE7fte6u/GvVjHsljbJG9r2OF2uabgjiuaH0gICAgICAgICAgICCl8oONSUWFyUcDy10sTucIyyI2XVSL55cQhibNQyVkucz5SyME7csz2BU6V1zk50aLBHjdRsDS2nbxvkX/4H3U9Vz6ro6lAgICAgICAgICAgICAgICAgICAgICCs6Re8I/pDxOQT9D7vpvpM8IQZ0BAQEBAQEBAQEBAQEBAQEBAQEBAQR2P4a3GNHsRw1xsKmnfHfgSMv3skbHkWroH4bUNEs2tI29wx2wjgf+7FWrzHRuSjTivj0po8Jr8QcMOnY5kccrrtD/y2J2XOSzGX16FWIEBAQEBAQEBAQEH44hrSSbAC5QcR050mmOI1BjYx7eldr8wGbL27u9XPjvzPFRoHUVVVxNMog3OY4dEX29gJ+60r0dgcIp8DoomnJsQtlb9lF+uNb6xggICAgICAgICAgICAgICAgICAgICCs6Re8I/pDxOQT9D7vpvpM8IQZ0BAQEBAQEBAQEBAQEBAQEBAQEBAQEHl3lR0RfoxpS/mnufR1utUU+sbuBv0mnsJyWxcqoYY2aZ5ZA4ieEc9DqnM2sSB17/sqHpzkz0y9cNGw+oe04jSkR1AH5v7X26x+4KmxNXVYwQEBAQEBAQEBBB6XYj/AEvRuqqNYNdYNbna+fldbFcza88YzUGQGV5AlqXazr/kjbnv48Fuu18TOhuibcdxLDaee7SX+lzC2yJuwE8SVXyIvj0UAALDYNij+uQsBAQEBAQEBAQEBAQEBAQEBAQEBAQEFZ0i94R/SHicgn6H3fTfSZ4QgzoCAgICAgICAgICAgICAgICAgICAgIKlyjaMM0o0RqqdkDZK6FpmpXXsQ8bQDwIuLb0bK8qa01HUsnhLmSxu1hxa4HZ/gqpVLhohpdPovpTHidHqtoK5wbVQE9Ef3DqsTcFbYyx6lhljnhZNE9r45GhzXtNw4HYR1KEvtAQEBAQEBAQEHMeVrFQaCnw2HpOkeNbgL5A/bNa6cRyOsLcUxea7/w2FsTHE2DWDaesn/CT11vrsfJRROdS1+LP9mdzYYss9Ru9V04910dQgQEBAQEBAQEBAQEBAQEBAQEBAQEBAQVnSL3hH9IeJyCfofd9N9JnhCDOgICDBWVBpKKaoEMkxiYX83ELudbcOtBwLE+V7HteSSGoMTCSGsbG0auewq/y6ST+t/R/lorWuEdeY6gk5iWzD9iMr9qzG5K67o9pNhuktIZqGXpstzkL/aZ29XWsxzssTCxggICAgICAgICAgICD8c4NaXOIAAuSTsCCizcqeEMreagglqKa+r6SxwDSb22HO3Wq/K/wteFY1RYxEX0sh1h7THCzm/ZZZibMcb5bNCRHOzSShgDI5bR1fNj2X/leQOOwnsTVcuP0sg1nwyG0cg6X/Fw3/wDdySt/8d55GtMGz0I0XrnWqqZpfTvc+/Osv7I7P4Sp6jraxIgICAgICAgxzzNp4HyuOTBdIfXB9J6bEq2trajnonB5/DaMjrHh9ie5bXok8VbAMHqK3SKDCbGOQjmmXzDXneeNm3KqeRFuPTWF4dBhOGU1BTNAigjDG5WvbeocrdbaAgICAgIPiWaKCJ0s0jI425lz3AAfcpgr02n+isNaykONUzpnO1bMJcAesjILcblqxse2Rgexwc1wuCDcFYx+oCAgICAgICAgICAgICCs6Re8I/pDxOQT9D7vpvpM8IQZ0BAQEHEuU7k4kiqpcbwiB80E79appomFzmPP5mgflO8biq56V9cZmpAx5cNdmfsuGYVWaTz4v+iGPR6MxUtaKl7ps3FgbkWb2k8Ex0zZ6vUHLOKh+rFQ0wsNj5y3W6hksvKfzq2YJyiYNipMNRJ6DUtF3MmI1fs7YVOMvFi2tc17Q5rg5p2EG4KxD9QEBAQEBAQEBAQV3Tutlw/QnFKiH2xFq34BxAP7FbGz684YZV81VuIfqMcTrNJvnu7Qurq6TonpWaGqpZJY3mEnVe/IXG/zt1KOvWdR1bFcMotJcCmoakudSVcYuWGxttBChz+V5N0rweXR7SKswyo1ucp5SA8j2m/lcO0WPeti7ZWvg2LVuGYzQ19E8NqqV943HMZbjxCpn16y0Vxo4/o9TV0ga2pc208bdjH7x2bO9QmzE0jBAQEBAQEFN0+0gbhdFFTskaHSEl/EC2Xejp/jn9cgpcZqMTxZpiJaNcXftEcbciVcjrau2gLqbFdL5J5YGO5iIvp5Lb721u5b059/HW1zchAQEBAQVnTLTSg0Owx08/41U8fg0zTm89fAda2S1sjzfpTpzjWlNWX1tU7m/wAlPGdWNnYN/aVXkagaV8z5AyJpLy7o2FySjZXrfQ2jr6DRPD6fE3ONW2Ia4cc23zA+yipqdRggICAgICAgICAgICAgrOkXvCP6Q8TkE/Q+76b6TPCEGdAQEBAQVHSjk6wLScvmlg9GrXbamAAFx/5DY5NrZXN9MeTGfAcEZW0s8leI3ESAM1ObbudkVcrpOnLpQ4O6TdYDefP/ACqT/WdlVO0N5hkgIz1drf3WVUtT+F8omPYLCyClqZIhGSRGbPjJO3I/wsZY6DgvLPOYtbG8OiZrt/BdA7V1ndYO4rMZ+XRNGdKsN0pw/wBJopQJG5TQOPTjPWOHA71KbMTiMEBBgrKyDD6KarqpBHBCwve87AAgobOVvDDUvaaOUwEjmpGvF3NO8g7OxXOKr81dMJxiixuhbV0UuuwjNpyc3qI3KbMTmN9YCCncqbXO5PMT1ASWmN2W7pjNFc/Xm+ovzLpGZuG3LP8A9K46dPjC8VraCZz4ZWsjFtYOaCCPNb4ydO9cmGnNLi9McKqq2M1rDeJmrq6zeA7OCmxHSN5a9E4sRo6bHWBjZqcczIRkXtObe22fep04kv1xtstBT4fE+On/ANQzp88DcjO1ls9dfOV95O+Ut+EYoKLEdVuGVDgHOA/2nHIOy3biliOvXoJrmvY17SC1wuCDtCxzfqAgICAgIPP/ACpYu+u0hgigJIEpLBsvYWt2KpHaeRGYlG3AsCgwenzxOu/3SNovt/m3eV0YvnJLh5ixfF3uaXejRx0zX7gbXIAUdJ6dXUIEBAQEHP8ASflNo8LqnUOHM9InBs+X8jdxA4n9lUjpzxrl+ktPXaT3qjKXTO9t7syDuA6tyttn8UJ2B1UErY5gRI72mgX1RwPWpxn5z12nkv5MjSSQ45jVPqltn01O/aDue4fwEtTa7IoSICAgICAgICAgICAgICCs6Re8I/pDxOQT9D7vpvpM8IQZ0BAQEBAQCARY5hBXK/QLRfE5+eqcHp+c4x3ZnxsMlut1D1PJDonU/wDgq4872ZVOse9P0fqoLH+RbDDS87gslQ2SPpOp3yXEw4BxzaVuqnTidfO6SR1KI3MbG4t5o7iMrdq1utvBtIKvDalktPVywVMXsTMdZ1uDv7h2o367XoJymSYnURYbj5jZUzm1PVMGqyV39pH5T5rLInrl05SgQU3lSlMXJ/iFtjixrhxGsFs+t5+uBYY6Ih8YeHxuPsnJ8Z++0LtHSVeNCcSrNH8WMhnZLC0hskbPzRE+0BxH/pT1NZY7nDUQ1EbZIJWSRuFw5jgQVysxz+MiD4lijnifFMxskbwWuY4XDgdoIQUuPko0XjxCWqNPO9kmYpzKebZ2b/tdNV+rXFeU/ReHRbSl9JQxOjoqqLnae+Ybc2c0HqI/dXPSVS6KtqKStimhkc2aJwLSDY5dazWy+vRfrLh2nnJ3WMmlZS1bYOdaHHMPbmHADM5ixHWpbll2PPMbzIKiFoDQ6NwAB37QFsVu+MLQRRMrGE9F/NPH2yK1E+PV/J7jEWN6D4ZUxuJcyIQyX3PZkR/ClNWdGCAgICCI0mxH+l6PVdTchwZZpG4lbG8/Xmo139S0qGITuc6kgcZXncAM/Ja73xu4LUuq6+v0rrnFsUOtzYtvtlbrzA+6q1HrvOgeB/0PRWlZKCaupHpNQ53tF787HsBsorn1VmWMEBAQc45RtOWYbC7BaF2tU1DbSTMf/tt3gf8AIhXzyvmOOSEy1UjixwNs3HIn7n+VVdIt+hWBV+K1YjjdzbM9aS17D/HYpvh1cdXwfQfBcIe2YU4nqQdYyy9I63G3FTrletWRYkQEBAQEBAQEBAQEBAQEBBWdIveEf0h4nIJ+h93030meEIM6AgICAgICAgICCg6X8leD6RCero2tocSeCecYPw5Hf8m/5Ga2VuuA47geIYFWvocXozBMwkNltkRxvsI61flip604qmrpi9jXBzSPYLrh1t7TxHepVHV9BOViamY2ixp76ikAAjlveWIDbrf3gd9gjPzrtFDiFJiVIyqoqmKop3+zJG64KlHxEab4XPjOh+I0VLGJKhzA6Nh/MWkGw68lsOfrzRT0kkVQ6op3yMkif04je7e0HrVyuuNunxOaB/OCQRzC+sQNt9/8X71UZq26K6V1dLUOlhkLImkF8X5X57uxLGWa7jhmK0uKU4lgeL2Bc2+be1crLHNvLAQVjTjQyk00wb0SV/MVUTtemqQ25jdw7DvWyjyziuF1OB4vLSYjTPjqKd5ZNGHapPBzTwO0FaqfVswY/wCh16eoDXsGuxzhqvZffw+4uDvC5Xx6pJYrbWSMxfXcwaznFjmtFrl2+3b3XVyuVmXWLC4Q+rrMOku0SMOqDuI2Kk8zN10PkV0nbgmPVWD4hUczT1TSWCR1mtlb/FxcfYLMTmrZpjyxMwqtFNhEMU7Y5QJJnuyNtoA4Hip1s482o3CeXWZzmjE8Pic0npugJBYMxax252zWn42OvYRjFHjVDHV0kgcyRusBfMC9v5RFmN9GCDm3LFjUVHgMGF84Y564uMb72b0RsJ+62L4jzrUyVVLTmknGqHO1tuR7OO5arrfiyYHVmpdg2CtjfPG6rZJPEwXMvSHRSltkerm+yOjq5ezw6lLk/UBB8ySMijdJI4NY0Xc47AEHMcf5SoamqfhlDzkcb7sfO0Am2y44fddJyucuVvc2nq+fA9LqASWta27Bnk5zj12Nt5WqxKaPYHXY1XsiZrySyOvJIeO/NLcbuO/YHgtNgWGspKdjRbN7gLazuK51yt1JLGCAgICAgICAgICAgICAgICCs6Re8I/pDxOQT9D7vpvpM8IQZ0BAQEBAQEBAQEBBGY7o/hukdA6jxKnbKwghr9j4zxadyErz5pfydY1otNK9kPp2EbW1AZmwX/NbNruvYq+unPSj1jXwzE6pZr5hzTcE7tmw9afG9bFt0Gx7HcJe+elq5RSFwdOxtiHgHgd/ZtStyWOx03Kvg9VZrYZQ82s4kal9+e5ZifwqeJ0dJX4nPWRNYTVFzugB7ZzF+0jas3HWRW8c0dM9OaujZaQxtda19hsRx6rdS7c1HUa9EZcGpGUrmtkleS6RpGWtubcZ2tv3FbWfxKYbpFLDKZ8ImkgqWAa9M919ax3G+fVfal9ZZF+0Z5QHYnLTekvaYpHFhIbZzXC4zH2UXhl5dAgmbPAyVuxwuFzQyIOWctWjuHV+AtxN1RTUmJU99QvAD6lmQLOu17jh1LZWxwnB8Xlw2UxgufFrZsfsPWDuKzqOvHVjdxqCSpiGI09nM9p7mjVkYesDaOsKZfXTubNRlRVPbV0+INLHSOtrauwkcR1rp447/WWtlDMXZXRvu11pAevf9/JFX/bPpM2CSoZV0TCymq2iTPiMlnjf8nzxCRiV51WuANrWva6fHOa6vyK47X0WlDcKqS9tHVNdqtOwPA6P+ctiFleh1iBB5z5bMSNdp0yhD7xUkDWWkcdVr3dIkcLi2aOnLm7MTnjYacFsketlzrQ4gdV1f8Zvq/clFJNXafUpgpKeLmGmSV7s9Vo4Didnepqrcj0sschB8SysghfLK4NjY0uc4nIAIOQ8oOnX9Un/AKFgcgexr71E4PQtb+7+0b1c5x05ijPkp5420Ebhqvf+JI3N0p3WPBX+lzlaMC0cdjFfFQzNLSwa2rlZm4XCncOuo63gmjlDgUOpTM1n75HDpFRa42pdYwQEBAQEBAQEBAQEBAQEBAQEFZ0i94R/SHicgn6H3fTfSZ4QgzoCAgICAgICAgICAg+ZI2Sxujka17HCzmuFwR1oOKco/JZ6LC/FdHqfXp9bWqKFo/2xvczfbeR3LYv9ObVFS2gbHS0jugCJLSG4df8AkLZV/IyU76PEpfwql1FWZB8D8w53UTu6itJ0lGy4vgJE72F1MxwIkZchttocNo+6mxcq+6N4hQYvUtpw4BjiHlmtsDjnbq2rZU9t7T/QmSOnZiGDDOMg6lrlpGdwfPJVz1tc51rmVbTNxGn/AKvhlQY62ButJThuq5hBzy4K6p8UmNwta/EGOZE+U2ngG94z128AVOj0fg9REzRqiqJJWc2Kdr3Pvlsuudc7PVfr+UnCaWF5jjlkmD9RrCLXuMjdb+VTh550y0rxXSDH5Z8RIa6P8JkbdjAP88SnxvxXRMSNtxfZxKJ1v0GLz01mBrZGk3DSd/Z/hTeV89/xjljZUzTClpnNjeS8MaMozwHUthfWrLE+ONglf0Nw2kdqrEEtQ808cWuS1oyBN8lOKvXmNYEnYtRq48m9RJFprhJdLJYVDdRrSSeuwRc+PWalzYqqpio6WWpnkbHDCwyPe42AAFySg8aaQYzPjePV2JzuDn1Mzn5G4tfIdgC1SMZqaw1ybHeDsQn13bkFwZ7PTsYkAIcwRNcRnt3HsCxvTtqIY554qWCSeeRscUbdZ73GwaOJT6OYabcodBWYXU4bhspc2QastQTZurlkL8c1c5x054ckkqPRGPpaFmu+TpyTOBBOeyx3Bba6Zi36GaOS107HtaXyvOWszJoG3/uxSdXI7hhWEUuEU/N07BruzkkO154lZa4W631jBAQEBAQEBAQEBAQEBAQEBAQEFZ0i94R/SHicgn6H3fTfSZ4QgzoCAgICAgICAgICAgICQcr5ReSqDGI34ngcLI61oJkpW5NmG3o8HfsVsVricNLCyR+H4zHLSTNJ1ZpGWLbbnD/KrVcpI12L4DK+Ln21tMWAuEg1rstkT9t+YRXxsw4lDTvjxTCAGvY68tETazTt1RwvnZYryu+aFaTUuk+BEh7XSwgMmY7aARlcft9ll8+OPUyuRab4HSYbpHWVWFYkxpLiObdlq5AuBOwtV75i+OfHPagU0NTLO+cyTHNkbB0b9Z3pPhfFhwTTevgw6ejnq5TCXl3NX6IHZ2pcbzlRuKVcstTK6R7vxWNe12tmDuNlnrbVeqSZdZziSQRc7f3WOdrUOSxL9Y6zgdbV67bFuibhAroWx07Z3yAfiVD26rWAbh5nNZrrz7EdVQSQCxzF/uO1bqepj8Yxk8FuaIkbse3Y7qPArGZsfsNDNJM2O2rnt4LdJzdWfCH0eCV9HUU8z2TskA19Ya1wdwG7tWrskj1e2VophNI4MbqB7i42sLXzUf1xee+VblR/rhdgWBSyCgGsyqkAtz5vkB/xyv1qsxUckfYPFgbcQVja2MLoJsVxWloKcF0tTK2JoAvmTZEvYei2j1Poto9S4TTnXEI6clrF7ztd/wB4LC3WHG9MsB0fo5KiuxKFuplzbHazydwDQtk0xwzSvlAxnTl76ehopWYbC4SNhiF3E22yO2ZcFcmNkVmCPEjM1s1DMXnMExaxJ4jcrVNXTBdG3V89O2USvqG5FgFi0/8AK65103x2vR/AYcEogxt3TOA13k3+ymuPXVtTCxIgICAgICAgICAgICAgICAgICAgrOkXvCP6Q8TkE/Q+76b6TPCEGdAQEBAQEBAQEBAQEBAQEFU0y0DwzS+lc6VnM4gxhENSzI33Bw3j901srgtfRY1oo+HDdIMMl9FuRDIXDWYd5jkG7qOXUq115sQGJQRQVTKmimZqG4bcWz6xx6tnBZpZ/W/gekdVgrpsVglkhmnaY2NY7J1tut1LcLZiVxXGYMapopvwxI60ko1swbWOXBOl858UipfzMmq0uLQ24N8tuVvskrl3MYqNrnyuDfZ2u7Fv9TzUhI500d3NGRIFvzN6+vYqxtaT4i2+texOWW8bUsS1Xss6wWYMoopiA61rgOHWDvHcswkSNBVNp5I4ZZS6Jr82D2bb7rLy6c9Y2KzFqerYXc00lrSQ0DaSch1DeexRi/1K2aNtPTvDHR21nNbIb3AG2/etbMWWgoMMxaoLZY2Cpbud0bG2diOPWrVjBiejtO2mLohCxrWANLbhzSP7s9mwXRFmujcqOlr8M0QwOGN4acQDTMGvs4R6meW9tzn2LI4yZXnUtDXODjcDfx7Epvr8uS0gNFnWFt+SxrsXJRgeE6P4UNO8dqnQta98NNG6O4JItrDeTtARmJXSvluimjnwzAKZ7XyPMfpkpsAy2ZDdod/G1MbOcrkkNRBPXvkr3klri+Rlrl/UD3KtVJLfVjw3F8YxWpNJhdKymph0RGGANYBuz/e/Wjd9W7RaDFsTxg0FHLFOYheWdsQEcWefS3m+WQS3G2yOxYHgkGC0IhYGukJLnvtmSTdTrjbalFjBAQEBAQEBAQEBAQEBAQEBAQEBAQVnSL3hH9IeJyCfofd9N9JnhCDOgICAgICAgICAgICAgICAghNK8BwjSHA5aXGQBTN6Yl1tUxH+4Hcm4SvMVdgtLhMxe+uZO0OOqzYHtv0c0ld/zk1C1E7qlhJc0aty1jG21epXrnfWCOYR2kIaXNsCOLeH8LLCXHzPI6aKLWde181jerr8o5RC97h7X+FUTG/TyfhucHAscM2n+f8ABXSGkrLwgFottyyI7Qtw1j/pVTPRGqip3uh1tVr2m4Ftt96nNZlfdS91O3mnyNky6Ij7M+wLcwtY4ZaU0RY6nAluSZi4nWHADcst8Vzn9fQpwXDVaQLXJOS52On5jKJhCXsuS4t1DntCYrcSLTJrumaRdwGsQN+zbxVSE1a6LEqSupIaPEQyGoBsyqbmL7ieI4hbVI3TWlxatjbFVt1jRxjmrG4Ee/VO9t/5CnMc+uVJhw2pmhMkLY5mtF3Ma8awHZtWZrn+cqYwzC6Zk0dXV05kpWuu+J0mqXj+0nd2rK6znx96XaXT4/WsZExtPQQMbHT0sJPNxtA3Dj1o524rj5HPs8+1fPPakTtqQvHVuZNGwc9G0a8d8pAN99x6lVqpN+Lro7QYrpXiUGFnnIYSLuiZrNa1u+5H7krNXdz16A0a0cpdHMNbSwRxh/5nsba/BZa5W6mliRAQEBAQEBAQEBAQEBAQEBAQEBAQEFZ0i94R/SHicgn6H3fTfSZ4QgzoCAgICAgICAgICAgICAgIPxzQ5padhyQeXOUzRnEcAx6d07Q2kqHl0L2D8NzSeH5T1Kvq91QWOdE4OBINskTPH4XFxJ2klaPsuswttcjLsUqY9VwzIt2rU1kglfE8AZX2XVc1iy4LQRVc8U1e4NpI39IuNr2F7HqyW3r+OvPH9qQxrSillwxmH4awtYB0sgBf/wC/yt58h1d8Uxjnio1n3Lidts9inbXOTFiwKJrZJK6o5suaNRrTGCDla4GwEbc1sduOX7WN5h72GSN7GeyQbk9tlNXfEfL03l5d0rZHck9R0tmhb2TUeJMqAXZNLW5WuP8AFlcjeKjcTmZFWsEURhYADYXGfEqb9Xq54bKzEcChgxVl45S4U1S0Wew8Os9W9UyeqbX4C1lQxsEjIpg5wNyQyQcWu3dhUVl5QeK1c0kXNvfqkOzaTtysP4UpuxDWuQBfZvRxZITaRti1ue/YU1XKx4Bo/WY1isNPR08zZS7V1mEBt9u9ZfXSST16X0O0Vj0foGPlafTnstK4v1gOxHPvu2rOiBAQEBAQEBAQEBAQEBAQEBAQEBAQEBBWdIveEf0h4nIJ+h93030meEIM6AgICAgICAgICAgICAgICAg53ywaOHGNE31sIh5+hvI4vBu5m8AjvWxXLzJPFqOJFtu45fbqWt6nrCy10S2aZ8QlDKgXjcNXW/t4Fa2N+Klo4XiWUSVOq67omt1WEX3kZrYqT1p4nKZsRlnGqQTcags0dnDsWdI6zfH7NiM9TEyLWIAFrDesXe7fH7Awau6173W63mNtjYhIwuYLXIc3ZfrWytyN81UkTZJKQ6sF+kA69yON9yo3I0Xu1n3lBD3nWuABfsWWMlfBEs1o27L5DhYLI2+rjgc0NBgdVC8tZJIQHO1iSDwy+yqLiLoIHY1jEFOSQ3MySNaTqt2lZ/RZMbqG008UtA5+pG7Ue0t6DgAAHdfbuVdeRsaeIyelUEhL3OjebSNZ/wCN249RKiqrn0xDZJad1zqEgC+8KHC31r6pJI4utZE5q46D6BYjpjVvjpiyGlYLy1D87dVuKN+PSOjOh2FaMYdFT0tPG+YMAknc3N5G/q7Fib1VgRIgICAgICAgICAgICAgICAgICAgICAgIKzpF7wj+kPE5BP0Pu+m+kzwhBnQEBAQEBAQEBAQEBAQEBAQEHxNEJ4JInbHtLTlfaOtD+vL+n2gtRovirtWnlfQSk8zMQBr8QQN/YqdPqgTRGKQtJB4WKIsfJJIvfdbYtZG3holNZG2LpOedXVv7V9y2Ln194rG2KrdDE68PtM+43/x9krOmpEbOH7Ka2M7TqdaK1nEgLtcuudlr/yspqSwiqpmTGOSOLpOtd7STb7ZZda6cq+pHGtHhh+GwVVPMZA6/ONsdYG92kDhZVU2WIemeGTskdrdA5Fqn43mt/09r5uaeLxPYLAnZtz7VtbOkzgWIOwrDpqljA8yCwcW7hwG+6eRcRU2KzzzGE6zhISSGHPWPD/Ky3WfrG1QQYrLT1VPTa3NvAbK537ffrWX42eobEaCWqjjmleBUuZqscGBrXap1dU238DvUufXOo+goaiSsbBzV3awydlY33piZsepdCaCj0V0VMVRX0Js5088kTmiNnHPfa21Ynq63KfTzRmqhM0WLQGMEjWNxs2nszGfWmVmJCTSPBYdcSYrRt1C1rrzNyLtg7UysxnkxbDoZWxS19KyRxsGOlaCc7bL8VhjGcewcEg4rRXF7/6huVtu9MPdZY8ToJY+cjrYHMvbWEgtfhdG5W0CHNDgbg5gjejH6gICAgICAgICAgICAgICAgICAgrOkXvCP6Q8TkE/Q+76b6TPCEGdAQEBAQEBAQEBAQEBAQEBAQCQNpsg5jyvULK6ipm1FY6GnAJDQwvaXjeQMwbb7KovhwKtpGx/he232o3MNw4cUVYiXsdFIWuF7bUc/wCrhofh8dIKjFquLW5tmrC12QBP5iexXJjpIhKiimxCsrKxrP8ASwvsX3yJ3AHes/8ApNnrW9FJhbucAcj/AApv1WNZzHBwF8+vJamvpxc2xttTDX3HzntBre/Mda30lxMtxuukgZTTVb+adbab2W6v9a1S9kM73RuDweB69yaxrvfG0hxJub2IK3UVux10jo2gFzdUDmxrDVGdrrL6udN+ldDRSc9K58k8TgWtFiCd/ZxW54qN6lxKsqqsujfa7uccwCzSb5ZDcptdY2MQw51dTmlgc1vNymVjhmLFuf2upZ1Nitf1Gr9KNLM1j3NcAbNzy/lba5b/ABGVOISzPLbuEJ/8QedUjrChFvrW52Vtxzj23FiQdo4Ktqa/Na7TrOJO0HPIrPWvrnHE656RG9zjcIStiAulq42xtDSSMt3aVtiub6nX6QPrXCGtqnthgd0NS+qd17D+VP5sdP3L4smE6X1dKGNwfGKqGSM2ax8+u17f+TX7fsqxlnNX7R3lj13im0ipGxOGRqKY3aDfe3aPsn51zvDp2G4nR4vQsrKGdk0D9jmn9jwKn4izG2gICAgICAgICAgICAgICAgIKzpF7wj+kPE5BP0Pu+m+kzwhBnQEBAQEBAQEBAQLICAkHw6WNhs6RoPWVuUaxxXDxtrIRnb2kyt9fMWM4dNO6BlZFzjdxda/YsymVEYzpPFTRSNopWvqYngOYfZcN4v/AJVTls5aGLaRV9RQubSxU8LHs6Zkku6x223D7rfzI2cqBW0+HSAGqkmhe32Ha2tbsJ3fsq10kRNVguDVjHNbVNjIzDmt6OtxLdo6++ynNarc2Auo66B8pop4r7I5NYP/AM3WyJsbtbA/EHNpHVrGwQt1jEyzQG39m26/HiFOr/Pj7c+lZQGFphbTNe22o7Iu2C9+tbLh+VXbTtZPJSuY6KRpD2sdlrcbcVlTPqOkbaQlwNydpTUWes8VmM1jG03yBvs67Ldb4yQ1DRZj42uBFjrZprZjbqaSn9Hkq6YujjadTUfn0iLkdiqFiKe8bWgtG4Dgtc9bVLRNqLelQvsc2ublla9wPzBVOWMrY4IGsDmuLCDrADbwz4rLFcvtsjGZgOLs7gjMjr4qK6yxO4ZOx8sZbC0z7HOcDstYZcetPrpOozPeTI98JDXAWa45Xtv+/wDlT/Tq+KZBLPTVszXtLJw57XB20E3Fv3Vfx5t9aLYy29+jtGYUWmMopegyQkDWsR/kIr8z6kPVzFalnO0mGVsrCb9GB5Bz3G2eSJsjSkoKqjefSaOaO1w4SMc0jv3rUx90zA+oDWANJsNUkWd/3hvS1cnqzYXgDSKhz8FqMQZCNd3MlwLG/wAEdazV5I2qdtLzTBSc5TxlxvDPG3PhZ9rd6y1XONvEMNL6GGeIxR1LH2eC8RuI6wdh/ldOWdRsYPj+L6LPdVRSmIzOORALJABmcsif3U9M/M/q6YNy2Q1H4dbBEXge0CY799wsReOascPKrhRP+ooa2NhNmviaJWkW23aUw/47/E1Rac6N1xDY8VhY85Bk14zfhmmJvNTTK6kkIDKqBxOy0gN/3WMxsIwQEBAQEBAQEBAQEBBWdIveEf0h4nIJ+h93030meEIM6AgICAgICAgINTE8QgwnC6rEKknmaaN0j7bSANyDh2M8p9dj2q5j/RaW9uYhlsT1ucMz1blUjtJH3gWm9bFP0cSlFgejPNrgd4/lVhZK28c06xSppWtbXMF99O/V1u3dl2pIz8xE1GNYzU0rDNiXSB1tZ8gLnC2zgVSsjTqsWBAjnqXAHMsvl232tWUiNfiNKwN5vFaiMAGxOer1X3jtWa1s0uNwuqImCunqBrAEBvRvxzzCGxuYviUsjhHRSVchIALQ8uOY2XtZViWkzBMUmZzs2IU9G4DYXXNusDJPyy9VhlwOJo52bSWnBaM42i5tusFuGoeqioYaV0sGLNknDr826Mg9o4FTTUPXSTGGnqXOtJIy0jjkXZ3BPHtU/ll6r6ocbmom6jmNc3WuQQDY8QsxvP8AkbVeHztgxCOQPgfm3VP+24H2SN3bw2LFffUgzC4sap3SU7v9UDrPB22P8kW3JMV9QponN1myO5pzDY6wsbFUizH7FTwkNL5DZ3AbOsoY24zEykeXtZK5rzcOcct1wFTZmNeGQT1MIEYDR0ejtPWqlckr/TqiCndI8OdTjNlnAEEnaBttx3KtblRbah8TjMxrWPabWvc9ue5YnWehjM9TZ4Az6TyfYvx6lFjrx/6uscuG6NwSOfUMne6Aaga0F7iT/Gy/astnLpm1Civo6yCYVbhE14zs2+3q7VP61VR+IxUdbr1EUoNadVuuG6oksLXI3HZ2rf1HK8MFHgNbWvZHUMdFAXNEk4aSGAnbYbSsvrMs+vR2A6G6H4RDSQw0OGSVbWA844Bz3usLuAJJ29yxzurgAAABkBsAWVOsctPBOCJoY5AdoewO/lCI2TRfAJXF0mC0DidpNO3P9kbLjfpqOmoohFS08UMYFg2NoaAPsjLdaWJ6OYVi8HNVdFE4AWDg0AhFTqxScY5JIKikEeGYnLA9uTWztD2W/lbLip/k/wBqziPJBpDW0zo3VNGA1o1WRSEBxA25jIlLW/uKpiWgVbhcLP6zh9XTk5NrImCRo6nhpPfkpbPzUG7D3Ur3RCqieGfmjLgRwOqSCN2YWyVT7e/E6aTWMjpG6t9excHD7jNVjNZKesdVzMJpgyRpAuCY3E7hlkFp46zgmn2J0ETKepo/S4WQhrS14a5rhuN87WT8ovMXGh08wOrZFr1Bp5HnVLJW2se3hdZ+aj81NsxSgkaHMracg7PxB5rMplbTXNe0Oa4OadhGYKxj9QEBAQEBAQEBBWdIveEf0h4nIJ+h93030meEIM6AgICAgICAgINXEqKPEsMqqKX2J4nRk8LjajY8u41o/XaP4tNQ18TNeM5OLTZzdxFtoVx0nrJRVL6eMMZBCX2NyYt3Xc/ytUyyk0tKaipEDIH+y8wBoJ4NyuT+y0txtUWA4zjNLHU4bSVE4k6LSWlrT1cP3TYm9NscnWmj7kYeY3FofqMeNnaTmepLYydPifk60xZ0XYXPJlfJzDfdZTsL01ZtBNMsPqWVD8JqQY3Bx5kNI27Oit2Gxlr3Yzgxk54yUbJQLOdS2kI4ZjJVLG7KhxLhlW4vrayfLMB4ue8b+5V+mZGyKTRpsovicMjLXcNR7ndhtkFmniKxJ2DCB7aOCoM1zqvLdUdu0qPW3L8aeLzmTDMNpXXHNQa5va+ZOSXosQj2tBb0iDa5HDqU6543qOoLaGoiDXatwSBsPUt/jpOv4mqTncLhw3EDUtiFQx2sTezSHEA5bAsipcTeOYY/EqaDFdaMyyMDKiGM3Fx+YHZYravzpAPYzDXOjfE2R/5S9v8AHkkL/wBWgIpKmUOLtXWcOh+yrHL+pvDKRr8UBfButJqsJY0jfcZ2RckWKskjdUcyyPVaIh0hY3Otvvu2KtUqNdRGOS2oA8uLn9LIZ/stceuWKJ0MTCGfi6pu0gkOIOeR79q5d9L4njRfVkPe6ORjw69nDaOGXErnZa39Y0pJpJnOc5+sbbyqkc+u7XyyWaPpB5H3WWMnVSNFjNZRuDon9K9wXXJJ/hNx0lt+p2j0vrmSMkMMRcw31rAG/G42HsTW6vuGcr2LQwDnoRVWAFiMwO3JGfiVeMC5TqDEzzdTDzEl9g8j5rU9f48Xamq4KyLnKeQPZxCzHL4zICAgIPwgOBDgCDtB3oIXGNEMAx6xxHC4JntyDwNV3eLFG7VMrORfDQ4OwvEaqnacnxzO5xpHVsIK3WzpE1PI5iEMjZKTEYqgg7JXEZb73vdbKr9tXHuTXSI1DKqhp4pbEMDWTgOA457lX6P0rVZQ4vg87KbFKWaFzTZrZA0A8dV1rHvTdXMbdPWMe4xBsjZQ3ose4Nd3HIjsKNxZMBxzFaKV8UNa5kY2xubrWP8AhPE3lr6Qcp+kODYhqNMLoy3cwOHbbaEzlH5fuG8urw5rcRoIpAci6Elh7jcKcMdRwDSnC9I6fnaGfpDbE+wcPtvHWssxNmJpYwQEBAQEFZ0i94R/SHicgn6H3fTfSZ4QgzoCAgICAgICAgIInHtG8L0jpuZxGma9zQRHKMnx/wD6ncmtnWKYOSLDoW07IqyoNpteVzrAFn9oG8rdV+6vkeEYfHBHD6HC+NjQ1oewOy+6am1tsYyNgYxrWMGxrRYD7LNZr6QEBBjmgiqGFk0TJWn8r2hw/dBpuwHB3c3rYXRnm3FzLwtyJ37Fu1rHU6NYHWNDajCKKQBpaAYW7D/8TazXHOUrQF+B1bcawimjOHEjnYQA1sJuLbMyFu2unNctqtfEKp8x5try8NLY22a0bv8AKj46WbEY6mlDQzULn3IsRci25VrneamcLwyplohzcDXPdKeg4WyAzJPAXuq+qnOJARw1VK3DqidkDBqxQAk6xz2jI3ud6ryQ2JWP07RWV59GqpsJL9TWkp3CO/AE/dTip1DGZMLxiKOrheY3BwDnAfhtPFwGbe0ZLdb9alZoziQjjqYmCSORhuYyHMBG8Fb9JynMBpnYM9hkDpJpGZMY7MdRHYs+LjYr2UrcUjqK6RrJT7A2n7tHcqZqnY1WmcyHoxFz9UOtbXz333AKbUW/6QMxmbDZoisRcvY6xOaj6m240Sc72tfeFeOXpcgOIG7bwRj6YATYjPgQsqoynV1LulkbqjJtsvsRsU2K8/2zwzFuqWSyD+5paHAj/KyxUrM2Rs2YcGyDMgOLb9g2XUriQpqx7Y83M5trci45NN+IFwmVX6/2vOinKJU4REITJNJG05sa4PFuIVSVNk6dn0e0pocdo45IpRzjsrcStscLzieWJEBAQEBAQEGpiGHUuJ0xpqynjngd7UcjbjtHAprdxzbF+T6qoZJGYfStrKGQ3DL9JnaD4h9wqldOe0ZV6P47hMErjhc87I2e0065YOojP+Vuq/Ucnxp2tUS60lTFITd8bxrDPgfNPqdQxpX31mOOr1lbiLqyaNYjU0FRC+KzXMdcP2Wz47lueLnv16iwCtnxLAaKtqWNbLNEHkNdcdt1zrnZlSSxggICAgrOkXvCP6Q8TkE/Q+76b6TPCEGdAQEBAQEBAQEBAQEBAQEBAQEBAQY52sdC8SMD22N2kA370J9eb8Xpojij3tglgpXyPfHGCTcA7jvPWlj1c2YmqTk8xQYX/Vo6RpllaPR4mC7yXHbwADd5WSM/5JElW8nWOf0eLmYKd8nOXMGvaxJ//obMupVPE/8AJKtei3JxhGizv6picrK3E76xqJcmRn/g0/z/AAluuVu3xXOUDTibE8HqMDwyhe6Wc2dYNf0N9x+U7CCNi3FTlxF9PiOHTCdr/wAW9snBxPcq/J/2i2YJpG51KTDFFG9ucrG9EA8bE2t2I689/wC0i3SBrpRJKaZ1jbnNUk/4skV+n1iNdTzap52J8zxm1gAAaOO3vS02f1XKmKnqteUSM55hLWgm7W22kjh2qeon/rVZmBkqDfVcS421bAFJMcuq1tV1y7o5G1lSH5IQ4khobnu2LB+62WwuB25oa3aX0dkJfPSyuYeiJGPtY8Nlu9YuY+2RF5/Bc0svezyLt7v8LNVPX0WSPa7m9QSMzFyM/sVKrLGaKoIe/wBIij522rcki3URsI6kz/Td89SUVTE2Jz42iCoa6xdE8kHhkR+yTWxZNH8YkgqWhz6loAvmwgHNWyzXctFcbfi1GWuBJiABd18CnUcOpiwqUiAgICAgICAgIIPHtEMD0kDTiVCySRoIbI3ovAPWNq3Wyquzkb0cY8uE1YQd2s398s0/Vb+kjQ8l2jNBOyVlNJJq7WSPu13aOHUm0/VXJrWsYGMaGtaLBoFgAsS/UBAQEBBWdIveEf0h4nIJ+h93030meEIM6AgICAgICAgICAgICAgICAgICAg+JYmTxOjkbrMcLOHEINd+F0MjnOkpIXktDOkwGzRsA4DsTW7WyxjY2NYxoa1osABYAJax9IKXylvDMAicZNW0hOqb2PR3pHT/AB5rzZiOO1UskrI5CxhNnBpNnH/P3VTVd9/yI7+qVTWBnO2aCLAsG0Lf0j9Vb8KbFXwwVjqZsExn5khnsvJ4dRuclsrpPUHi9M6jxKejYwOLL3DNmtv7lrnUJGXh4Nrgnc6ympTNK5jMOm5sF/SDg4i4Of752Weu3PxHSR3kDdRpBPTe52bjtJvuG5E2esUlnC7WhrdpNrZncOpaisTi4OzsDbYBYEIwIs3ZZ1+xY3H3FUOhyGTT7Tc7O7QhOm/DiT9rKeJmqPaaLO79qyzXT9/x8mOWV/OU/OPY3PVudZnYsMv8bVn1F3GN4mBDX6zMj5Hq7lPxf2NmnmmhfZ1jERcPFge8bvst+tTWGi743QFlREblovZ7OrbkezatlF80bx+owqXnG1ErW2tJG5t79ZB/lX9R1zrr+H18OJUUdTA67HDuPBQ42Y2kYICAgICAgICAgICAgICAgICCs6Re8I/pDxOQT9D7vpvpM8IQZ0BAQEBAQEBAQEBAQEBAQEBAQEBAQEBAQefOWjSeaoxhlDTyARRDVu117553HaqjpP8ArHJ2WIfM8AsZYDrJK3WFOQ6UyP1M97hcBTWx0nQvD8RxTDmTx0E0rKeZzonNiyLg06p7bq4r9I6fChFTSVuItD5DfXhkNtZ4PsutuG09y2tzVIr6o1E7/ZIBsC1th9huUWuXTYoKoCN8br21bNHWLrV81mfG2xLz0XN1RlkA22wbttvuo1V9YXUplNLHfKfXII6ju/hVKnqea16gaxDRmYwQSQN3BbiGCUt6WqDzZzAO4rMNfkjTfPMgbt43FGPyIWeHFt2jI8CjYsGGPgjeIZHPD9YPYx2x+619x4cVLtz8fD6gwE6spGZDSTcuF7Wv1cD9lljf1X7+NCYnODQ2Q6zHRy7DvII2X68kw/VSdLI+RjWvcMzquZUNFwRuLuHA7lsbKnMOfJTVPQZLqb3wnXt1lt8rdSsdS0GxeVtW6nmrGTxSZNsNUtO64WVy7joilyEBAQEBAQEBAQEBAQEBAQEBBWdIveEf0h4nIJ+h93030meEIM6AgICAgICAgICAgICAgICAgICAgICAgj8bxSnwjCp6upmbEGtIaSL3dbIW3o2e15IxueWqxSrr5rHnCSxr88zvHEWV8r6amJwMpOYp43F2rGHuuMi85kDsySsqRwTRzEMeqTRYZTmapLdd7WOGqGHb/Iy4Kf6qzI9XaP4PDgOAUWGQMaxkEYaQ07XfmN+s3TXJ505QIZaDGa2nd+I1k5A1BqhovfIea16Jf+rnszWl7nM2X2HaEceva/aV2rUMO4Oz7Loc/U7WRRCnc/W2uDbDPa4k58Mgjt/GnGJo6qBxzEEl7DcA7P8AysT/AONyrjhfTCqiaGslldcD8puAbfZbrep5qHraX0OqfEbu1c/v18Frl1MuMUdLM6J0oBbEwe2TZo/7dYZUtTRRS0zDTsb6ScjrOyceHAHgldOZ438Onjjw10z2lkgeWG0eTdhbfsI3bFOKlbJkppagkRscx5D5GPbYG/tdl9ot2LcV4/BJgTJ2xWeWt/D1Wt1WvBO0HiMisp4yAOie+F8b3wt6P4jbOAGwg8RfekbjZojEJWsnBDgbCaE5jt6uo7FesWDCa2OKogL5S2M5RzG1yOBPbx2LfrOpruuC4h/UsLiqCwsf7L2nc4KLPXnsypBYwQEBAQEBAQEBAQEBAQEBAQVnSL3hH9IeJyCfofd9N9JnhCDOgICAgICAgICAgICAgICAgICAgICAgIOZcslXEzBqSklq3wxyPJkbENZ5AGX2VSL5cJrYMNBLYzVyOebMLtv361eTG31rVGGVjmNqHsEsLiG67XX1bWCjT83Xonkv0OZg+EsxOqhaK2oPORkbWxluTb7CDtWazu+46GsQ85cqupPpPiGoXWEoGywuAAb8c1X8d+f/AJcyqY2xyNDnNvezi0bfssRZ6wsFpCy5sDcWC1P9T8RE7KaIgfiNBsDkDfo/tfvWuka1RK6OpqZIgHBspA3Xbnl/Km0ZI3s9Fnpo7uaJLsDzY2dsPUQRZT/VT5j7qoopucklc5kvNtY5m0tdlvO0FV+mWS3XxTvq5IW0zZGNsQBrAao3A3HcstbOWxDTz4fIZZadjXX/ACjWjuOFt62etky5X3XPp2RvfAXiRp1yy+Vjv7MyLbrrWdZ/GnTPeJRHG9okaHFuvsLSL2SslbT6SWrlp56SnOuG6xY0XzH/AG6fW2JOkxFtXROFRT2khYOm4/7gGTmnrzU2LlfrmGIQyUrmlsjubkeHXBIzBI35fwkrbEvTw252KZloJCSWW/239XFpyPVdVKzHTeTrEGU882GyyO5yRoewOdkbZWtuNv4SuPcdFUuQgICAgICAgICAgICAgICAgrOkXvCP6Q8TkE/Q+76b6TPCEGdAQEBAQEBAQEBAQEBAQEBAQEBAQEBAOQQcC04xJ+kOl9LR81cOlDDfYxvBdZz46REw4PT12mUVJH0KWGFzySNthmT1bFueN31Kcm2i7saOIQ86RTxvimA1eg862YP2B71z6hesd8iiZBEyKJoZGwBrWjYANgU1y+vtBwHlRpxHpTXsMD7Sar2sa727tGd91zuVfx34+OR1cLmyCMsja45nUFgkR19Y3hw1JRkDa+d8wiYmIHl5DywNEdpALixb9lsrpHzVNOoCARrSlmzI2HH7hTW34xU8kbrOkbrl8L2OjbkbtF7/APeClszPWVpeaZst46iIjVLzfWZbY143dRQ+vybmaCqA9Hf0SbOPRe3f2FVJrNx+yzyOYJy9r3PGbwS1481uM6tasdVK5pEkwO/pC5K1MraYyPmDO5pDGWGRJIvsIP7IqN7C66SHnYy913AuY5uRsRYg9X8FZiua0qapfBJK2Q6zPZe7bqnZrdqyzTfUvC50LixzGujk9otdZocPZcDu2rMxawQveBrusxoIEhkFnROOxzgMtU7Lrfp+lp0Wkn9YaBgpblpAeAbc2e3hbvRHU2OzrHnEBAQEBAQEBAQEBAQEBAQEFZ0i94R/SHicgn6H3fTfSZ4QgzoCAgICAgICAgICAgICAgICAgICAgIPiZ4jgkeXaoa0knhkkI8y1FeyDTOOpkcSxs+qZC64F7i/7rvPi0jQubTVOMSudzU3obtTK4IG0DvBWavHW+TXCZMM0UjfMxrX1Lucbqm/QsLX69q5dfXPpcViRBxjlZwc02O09fC+xrm2cLnouaMzfhbcqnsdf8d/jjmIUTI2tl1iZDId3tZ7uAWSt7nrVYIXNmppHOLgdaN+4cQVSGfDHtFYIpi10TmuZe1tv/tYqN2c6j5Ka4s0ue12y2wfsQFNdGsYpIp2SRlplhBlLQL5/mFt+X8FbE2MccLoJC5rwIzZrwNhB2fysrPYzmN0uqJHEuZ+EGEjdx7Rs/ZZLis18SR+jwMDmlzHi4B/L1g8FcP/ABozjnDzhDDfaWi1/wD2iKzQzywQutrOieNWS4RjJBK1rWOD3NfrX1gP3RWvxrHOqXtvqlwO3IE/+0b6mMPp544+fndaG1napGu1wGRLd4Rsb9FUundHE2RvOi7Gl/5mn8vAjqKN1cNBTNLpPSMZKC9jgWsObXMG0A9W221bfie747uocBAQEBAQEBAQEBAQEBAQEBBWdIveEf0h4nIJ+h93030meEIM6AgICAgICAgICAgICAgICAgICAgICCE0sqzSYBNquLXyEMBHXtW8/Wz682YpAfS52kNDWgbBvP8A0ruuxYKWGWtw6iiYPxjEY2gZnXcdXP7WU3xUvj0FhVF/TsIo6K4JghbGSNhIGa5X642txYCCraeaNjSPAdWItbV0ruegLthO9p43H72Wyq5uV58xyiaWtq7CQ6uoxjjYMvkMuO3JM9dupsR2J4OzCqP8eQPqnAdCM7BbaeH8rp/HOxlwiSmpjEaujEtNKCCc9cbj2kcFH1cbeMUEUQbJR68tOQdV7m7jYEdf/wBTKppOhZCOems7nImF3HaWZdmRQYomhsTRI5rWzRameYDh0T2bj1LMZrG+NzXGANDXPZ+G8bRI3a0ntBy4ELMNrVkqRWMj5v8ADlaLObazSf8A2t+M3fGzKBWx2kjjgmFhYXb1bN6zW5pT4U6GdzamIkM6TnMksAAc9YLYfnEtTUuGSymqop3MfHe8RzN/8gqaqSNiulpQ4OMTHG7XNkBuLDd29S2UrWdJEyIRsuXEXY8jaCdl/PrVprFRNZDUvZJO2J5I1G6t7XNweodS3E7ldU5MaT0jH31xp82Nc1z2NAZ38brKd2Y7AocRAQEBAQEBAQEBAQEBAQEBBWdIveEf0h4nIJ+h93030meEIM6AgICAgICAgICAgICAgICAgICAgICCrafYnLhWjbp4paeMueGOdML5EG9gq5mq5m154ixOarnqZpIGf7hkJGRIOwW/wr/WOk9jo3Jk1uJ6QxhobzFPAJiHNAcDsA79qzrqsvkdqXNyEBAQcl0i0LxBmMVmISwx1GHun527PaAOebeo2H2VO3Pf8rlbqSVuMzMqmOl50l0gtfXbc5gbjbZ1qsay4PaomkwacsLJzz1JPsLDxH2GzqTGamaWGWB01DNDZ2t0xe7Ad5HbkRxvxW1cqGxtrZJHloBbdzLb2gnI34A2Us6Rlaxr4KUt9mVrnFu4u395BRlHxB7GzxEl4HTJF9YgXa7ttY9/BY3+I8xsm/1I1Y3tzkFvZPGw2tPeFlifrK8vqImsY0tbcPIY6+t5Hr3qV278fYkbzjZHGORwF+ckN3Ob/aVpLY+21cTal8zYmsdqgMbK27Xf+0zWfrI3J6ptcx1S5jY5Cyz2AX1SNn/0rZMLdjXFYKWJonaZWElvRyIPX1q8R+sYYcSpKau15uckYbkmzSOz/uxGTqOz8kumGA1U7cBw3Da2GqdHJNJK8hzLDO17335ZKLUWz+OuLGCAgICAgICAgICAgICAgICCs6Re8I/pDxOQT9D7vpvpM8IQZ0BAQEBAQEBAQEBAQEBAQEBAQEBAQEHLeVuqjkFNRXLn2Li0tuGf8geKvl04n9cbp6fXnkJD2tLg619gGz77B3rZ91c8rt/JTgwpaWrxEk60jW09tWw6OZIO/M2+yzqufd9dHUIEBAQfhAc0tIuDkQg41p/oJXU9FVYpQBjWxEPHNnpNaDfPsXSdRf6c59KpMVq2x1LxRVJbZzxkI5h+dttxO0biqVsTtBUVUj46ivcySrg/Dku0apaNl+3cetTdXG9h2BUuJ6a0NDXRvFHWOdq82+2sLE2v9tm0bllZ1UVpFovU6O4kWyxSuooZzBHUAXbe+s0ngbEduazWS6jqGFhiqI2Hm7SWDtzTtb2DaOzJa6NOppYqHEw90X4EzA4gbjtcW/zbtU1kmXWu+lfS1JcTeIjJ8QBFjsNuB/ngoVmMc0PM1N7AOHS1mbHDebbUhWRtS6Ns0Jij5p4JDr3AOy4H+Ml0kR5WSmw59Q2SCoddrTcPjcLgO7fy78+CGeNIRFtI9j/99tnADa8DL7HIFXuIzVy0Q5LTplgk9fHXeiu5wNaXwlwIIuc77RsXO1nXjsmhHJ7hOhEMjqR0k9bM3VlqZdpF76oAyAus1FW5GCAgICAgICAgICAgICAgICCs6Re8I/pDxOQT9D7vpvpM8IQZ0BAQEBAQEBAQEBAQEBAQEBAQEBAQEHCeUqr19LaiJ8zi2NoNyPZGrssuvM8dePisYXS/gy88CcwbE3sRsGW3atzxtegtEKJ+H6K4fTyROjeI7ua4gm5JOdu1cr9crdTaxggICAg/HNa9pa5oc05EHYUHnjlH5PjgGIiupxJPSVTrts3NshObTbjuK6c1flV/R+tMckkEo5wOZzYJzI4D/Cuz+t5tT9Fj0NFiUELIXSuheJG9O2Y/Lx+47FF9dLNdRw3SXBNMsIqsJqwylq6mMxywybHm1g5rj7W7ryUOV5s9RdfyaUxwCWpp4jHiXobGvibk18jAdY24kfv2ppz3VaxvQ0zaC4fjjWu5xrQ6eP8AsBy1u/b1FHSd+5VRlwqek/0NfC5k0YE1M+9nGMi+3e3+Excsa0lLMGGmla6ZzHXhds3X27rj9+tJ4VqyUrqevcYQwtc1oaHNsHXGYI2bd4yuticb0VKRJRVbYiyN7HRyRl1872sN9r8Ub/FlrORbSKoxhlZR4nRy080YkEkhc0xmwOrbeOBH3Wa4/v12bRXAI9GdH6fDY367m3fI4bC92brcBwWJ6u1MowQEBAQEBAQEBAQEBAQEBAQEFZ0i94R/SHicgn6H3fTfSZ4QgzoCAgICAgICAgICAgICAgICAgICAg+XvDGFzjYDNB5x0pe2bSKvmBMnP1Djt2HcOrP+F2nx2nxm0W1KzEaGKBpe5kge5urtBda/7OK2/E349FWAyGwLg5iAgICAgIPlzGvtrNBtxF0HEOUHQ2owGuqcYw2lthcjtabmj0or+0erpHLrV/p04sc3hibJUuYKsyskZ+FORq6rr5X4Z7e26yVdX/k+dh+NVxwjF6ISVLiQ6R0pjfE4bxnY377rbz/WddV2rCKGrw+lNPVYg+tDXfhvkaA4N3AneetQ5WtySnhlpn0742mF7S1zCMiDtCMVbHdAqHGMHoKBk8tO6hBbBOOk8C1rG+0dS3VTqxVxyZT07MQYKiZ7mc22je5w1ZRlfWG4gkjhZNXP8jVxTk2qocEfXCYTVVNYtjLbB8duk23EHZxTW/v1I4fyez1op56l7YGw3DWlt3PDgLm+47k0vcdMjjbDEyNvssaGi/ALHH6+kBAQEBAQEBAQEBAQEBAQEBAQEFZ0i94R/SHicgn6H3fTfSZ4QgzoCAgICAgICAgICAgICAgICAgICAg0cYq6Siw2Was1eaAtqlutrHcLb1sbPXmrGpJZMZqHxwsj5yQhkbRYNLuA3ABdo6JrQDEJ6LTDCozK1zdUMMZNhbMXvxzU9Vl+PRK5OYgICAgICAgxVVNFWUstNUMD4pWFj2neCM0I86aT6JT6K41PTBofBKGyUrif9wAWc23WP3F0eji6jjVvpaiLEom9OMgTX2u4O7diuU6nj0hgOK0+NYLS11NJrskYNa+0OGRB67qL44VIowQEAgEWIBG8IGxAQEBAQEBAQEBAQEBAQEBAQEBAQEFZ0i94R/SHicgn6H3fTfSZ4QgzoCAgICAgICAgICAgICAgICAgICAg5NylaRN/qsdGwkNpgQ8f3O3ns2DrKvl14jm084qpXAWD2NJ1hnnw69qrW1c+TvDKL13Y6pgjmPNy8xrbI3AgggcbKadfHb1DiICAgICAgICCuaa6NjSTAXwRWFZCedpnE26Y3HqIyRXNyvOlTUvpLseC0FrmSsIDsgcwBvIzNuFwrjt1dWzQDTKTRGs5iteX4RUOs4s6WoSBqvHVbIreprn1Nd/hmjqIGTQyNkie0Oa9puHA7wVzc32gICAgICAgICAgICAgICAgICAgICAgICCs6Re8I/pDxOQT9D7vpvpM8IQZ0BAQEBAQEBAQEBAQEBAQEBAQEBAQcy5Z4IKbRFtVHRB8wnAbKHaoicfzEfmJ2C+xbFc2uE0FaIgwXdrc4N20DM/uri5XROTesll0+w8Ny1myF+eVtU3H8LOjq+O/qHIQEBAQEBAQEBByblQ0ThE8GK0kbIzUHmZGhthztug/72t3Ko6c9fyuS4ff0QwyhzWGR0YY43LDvH/dhAVxUdj5LMbip4zgc0zDdokp3B2Tj+YcAexT1EdR1BQgQEBAQEBAQEBAQEBAQEBAQEBAQEBAQEFZ0i94R/SHicgn6H3fTfSZ4QgzoCAgICAgICAgICAgICAgICAgICAgo3K3hUuKaAVfMuAdSvbUEHeBkf2N/stjeXmqOFxqCWkgNs0X4Lpyt17kawqWs0gqsVfEWQUTHRxu4veBcfYD91PabXcFCRAQEBAQEBAQEGvW0NNiNK+mq4WTQv2tcP8AtihuOZ6S8kbJWT1OBzubK8ucYJDa5O0B3mqnS525LU4biWA4pHS18U9JL/zJae0H/IVyyt+upaJ8pc1K1lFi8j6tgA1ZsjJb7e1/Ky8n5dGodJsIxEtbT1jNZ2xrxqk9Wai81GYlljBAQEBAQEBAQEBAQEBAQEBAQEBAQEFZ0i94R/SHicgn6H3fTfSZ4QgzoCAgICAgICAgICAgICAgICAgICAg162jgxChno6lmvDOwxvbxBQjg8/I7pA/HRS0wibRMc4+lyvycCcjYZk23K5V67bo/gsGj+C0+G0+YiBLn2sXuJuXH7qLU1JowQEBAQEBAQEBAQEEXjuj2G6R0PomJU4kaDdjxk+M8Wnct1suOAY/gM2A41LCyRskIlIYTkQb5AjrVy11k2NuGqc+mAlDZqd12iS1nRngd6r6WOm6H6W0keFMosQqXtkidqMkkBtq7gTxGxR1z/pz6n+l5jkZLG2SN7XscLtc03BCjE4+kBAQEBAQEBAQEBAQEBAQEBAQEBBWdIveEf0h4nIJ+h93030meEIM6AgICAgICAgICAgICAgICAgICAgICAgICAgICAgICAgICAgIPw3ANhc8OKH9cK0xw7EcVq5pzRzulJfzjGNJ1CHHeOrvCvXfmzETRQSNpI5quGVkmvzb3PaW3yyvxuMj9k1WyoLSfHZqYRU9K5zmxuu+Q+0TuDv7h1qp0jrxKaD8p9dgMrYZvx6JzunEdg628Flkrn9eicLxOlxjD4q2jk14ZBcbiDvBG4hc8xLcQEBAQEBAQEBAQEBAQEBAQEBAQVnSL3hH9IeJyCfofd9N9JnhCDOgICAgICAgICAgICAgICAgICAgICAgICAgICAgICAgICAgICAg/A0AkgAE7bb0GhjOD0uN4bLRVLRqvGTgM2nikrZa83afaF4jgNW/nmF8LnF0crRdrh5q9XbqjQNfHOALg8FsR8dz5INJHQ1DsJqXgR1I1oi47Hjd98/uE6irPHZ1zQICAgICAgICAgICAgICAgICAgrOkXvCP6Q8TkE/Q+76b6TPCEGdAQEBAQEBAQEBAQEBAQEBAQEBAQEBAQEBAQEBAQEBAQEBAQEBAQEGpiWGUWL0T6Ovp2TwP2tcNnWOB60Ncix7kQcZpJ8JrA9mbmwzZO7NbZ91Wrln9YuTrQDEosV9KxCCekjppNYudlruB2NG0dZS1Vsx21S5CAgICAgICAgICAgICAgICAgIKzpF7wj+kPE5BP0Pu+m+kzwhBnQEBAQEBAQEBAQEBAQEBAQEBAQEBAQEBAQEBAQEBAQEBAQEBAQEBAQEBAQEBAQEBAQEBAQEBAQEBAQEBAQVnSL3hH9IeJyCfofd9N9JnhCDOgICAgICAgICAgICAgICAgICAgICAgICAgICAgICAgICAgICAgICAgICAgICAgICAgICAgICAgICAgICAgrOkXvCP6Q8TkE/Q+76b6TPCEGdAQEBAQEBAQEBAQEBAQEBAQEBAQEBAQEBAQEBAQEBAQEBAQEBAQEBAQEBAQEBAQEBAQEBAQEBAQEBAQEBBWdIveEf0h4nIJ+h93030meEIM6AgICAgICAgICAgICAgICAgICAgICAgICAgICAgICAgICAgICAgICAgICAgICAgICAgICAgICAgICAgICCs6Re8I/pDxOQT9D7vpvpM8IQZ0BAQEBAQEBAQEBAQEBAQEBAQEBAQEBAQEBAQEBAQEBAQEBAQEBAQEBAQEBAQEBAQEBAQEBAQEBAQEBAQEFZ0i94R/SHicgn6H3fTfSZ4QgzoCAgICAgICAgICAgICAgICAgICAgICAgICAgICAgICAgICAgICAgICAgICAgICAgICAgICAgICAgICAgIKzpF7wj+kPE5BP0Pu+m+kzwhBnQEBAQEBAQEBAQEBAQEBAQEBAQEBAQEBAQEBAQEBAQEBAQEBAQEBAQEBAQEBAQEBAQEBAQEBAQEBAQEBAQVnSL/wDPj+kPE5BhpNIattHABFBYRt3O4DrQZv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D1iq/hQdzvNA9Yqv4UHc7zQPWKr+FB3O80EHjWNVEtWxzo4b82BkDxPWsa/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AutoShape 20"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AutoShape 22" descr="data:image/jpeg;base64,/9j/4AAQSkZJRgABAQAAAQABAAD/2wBDAAgGBgcGBQgHBwcJCQgKDBQNDAsLDBkSEw8UHRofHh0aHBwgJC4nICIsIxwcKDcpLDAxNDQ0Hyc5PTgyPC4zNDL/2wBDAQkJCQwLDBgNDRgyIRwhMjIyMjIyMjIyMjIyMjIyMjIyMjIyMjIyMjIyMjIyMjIyMjIyMjIyMjIyMjIyMjIyMjL/wAARCAFb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RUHJ5LetOfJ/i5qJyzYVsj2FLggYxgUANClmI7+tOACjBAzSgqDyM+9Km0sxZgoHpzQMaXXHIyaYrZYg8GngRkHaTge1I3kjnv60AIAMDJAz2NDBUUEtwR2pwIK5xk/SmSHCnGAO9Ahq/MBg7vftUjKT94854ApiCKKIFTxnGB2NSAHA4HXuaBgF2oMkYz2pcpjAPJ7U3PzYGDTXfy5OoY+wzigRKQOn5YoYuQAc9c1DPd7IvMfCqvWiG4WZAyurg9NpzQBKN+8kkEHoAKNy7gF/LNJuCnJY/gKMovTODz70AIWAb5kyfrSou7JK4oO0AEg+3FCuW4XaDQABWGBuyM96OhJAz7Yp+3DcDPuTTj908gNQBC7EYJU803CljgfiRUyFsjAPuTSPvZsAYHvQMbtzx29qcFILHt701TI5KA4UdaQj5iCfl9z1oESbDnJwT600ruGS5OD0FG1T8xk2qPSo3mRXCRksxPYdKAFct9wEA9a5fxZqJitxbhiGbuO1dPN+6iJZNxPU5rzjxBffatQKfwx8CrgrsT2Mkvgfe606Iv1XO7tUKksx2jFdZovh2RmjnnZfLPIAPWt3JJakIzLHxFf2TLlxIvdX5ro7PxnFclI5lEJ7nPFWrzwvp94nyRiJvVOK5+68F3UYZreeOUdgeDis/ckVqjtbe9iuyfIdZFIwCD3qZY3Vcyrj2zXlsiahpcgXMsLA53AkCtaz8Y3NqCbvbKAuCWqJU2hpneptPU8Z7VU1rUBp+lTzqB8oxz61xsPxHkuGZxpqLEM7AJPmf9OxFRa74iGraTGIl2bjl0Y5I9qzi9bFNHOQ+INRiuPMguSBu6Z6mvXWvY7SwWe5zwgLkDOD+FePaDp4ub233gfvJhxjpzzXtccI8v5vmxxwKfUCO3u1uIUljbKEZHy4qVnUgYJB9KUbQw+6p9TTHdFPDjPsKBDMFieoNSRnIxuGaFG4AnJJ4BpFjOeoU/WgBfLzxgYHPJpQpByTgUvl5HDgmkbggGTdj8BQAp27ssuRRyehAAoYnG7ctJkHgZY98CgBBtIyDxmhWOeuAT3pVHO3GAKGK5HIH170AJ97oxP1pU4J3cjpzQJAvTr9KazZyS2726UMB7yDHyjmnDpgdfeod0ec7QCOuKUAF8gnJ6DFADz1OG4HXmhdg+6pY+ppNgzuKZx3NPJB57e1Axmc9FAH15ppDY4AFSKVT0pMqSScCgRHjeOM5Hen7T1HH1pm5QRzt57ClYK/fIPTmgB6kLycE01CzZ6fU0oCJyRjionmVRhVb64oAkGVYAnk0u0q+cDJ/SolaMMCWOacz4IJyM+tADzn+/RSF4xwcUUAG/JwOAO9LlTyCcCmHHHBz70MxLqu/HoMUADOv3SDg9qQDccoFTb7U7y/nyR9acoG7cxAHagBmHY8nAPNPbEWABu+nak3kPhAAO+eaczHHGCT3IoAb5hCkhc+lNZ5FcDylAPU56U7ng7k5HTvTJFBH3TQxiTux552gfMcVzjeKbRbkxDJH3d2eBXStE0kLxkMyMDxnmvKNXg+x6hPC3ylW4+lXCKb1Jbsem2V3bXMW+NxIRxwaubBjgHnmvJrDWLrTZd0DAhuoPSut0/xpbyFUniZWOBkcgU5U2gUkaniYmLQrqQuyjYQMeteW6HrGoRa1bzJcNHF5yowJ+Uj6f56V6F4snW98NzGP5s8j58dK8y8P2Us17azBN0Yu1JGQCeecZ61mM9zV125LEkdqNzMudmPc01ZHZMB1RSOFAyao6hqcdrBvndVGOPU0AaLOfLXe4wTjFMWeAM2XGV647V59feKLmUlYHKJ2OOazf7XvAzEXEnzdeetaKm2LmR6qkgY5AJHqakDpnhgWPYCvJ11rUoSdl3IARyM1sWPja5hIFxF5o6EpwaHTkg5kegMWBwBQYweQ7KT+NY+n+JbTUX8uNgrEdGPIrVX5l4Oc+9ZjG+UTIW3EjGAPWnKp/ufMfemyI5i+XAIPVjToopdoLFFz70DFaAPGofjb702NmByAmwDtTyjorKrIATySKqX91Ha2by7iSoyAgo3Aw/FOrLbQCGMsZSc57AVwRkWVmbceetWL24NxcOxdjk8ZNVEAEhLDjFdEI2Rm3c1dKs2u7yNUVZD1Kk4BFehW1vcxAK2zywPuKvSuf8ACMRMBMMas2fmcjoK6+NHGT5gPsazqPUpIYoKseOR2p53AguqAHjPelKruLMwJoZM/Qe9ZjIZ44JozDIBKp6jbxXA+OdO0/T7KGS3iEcsr4CeoA/xIH416GCVGwN9cDrXB+NJUudXtLYEOIIjMw9NzYA+vy0ObSGlc5LS4IotOaafI2O5beNu0KSPx9a3PDlqlzo8f2yLLSfPlhjBPbFXbDQ4dT8kSR+ZDu3PuOMkNu/LJ/Su1+xxSLsWFAqjHT+VRHYb0Of0DQreG/E+dygZjGMba6xnION+R6LUShII/KUAL/sinqyqocA+mKoQqLGOSCCfWlyvZc/yqMhmwxk5PYUp3ZHQAUxEhYhQFUD60mwkDnHuKPl4JY+lO/d9t/HrSSAiJIfaqHHdjTiy7cdBj0pAzMzADKkd+1DIVxlxuI6UwG7/ADMhXAHbjmnfPn5pSAO1CRDYGypJ9+RTQkaLluVY8ZNAAki9kJB7+tKu3njd6cUoePbzng4AApQ7E/LGoHqTQAitlfuYPrinAIV5yD6kdacxyuWY59hUYjWRcYcmgCRUUAkkAetQ5QsW3M3NPaPy0CqSMeppyhQcnPPYCgBSyqMkHGO/aozIxwAvA6mhnO7JDEA9xSNLkfdOM9+lAx+8lvXPtjFM3rux6dzTSz78eWNvqTQIzwSDRqIVk3NkHNPRVQAdfpSMwwQ3UcYoyeMLxQAHIbJG76mgAc7lLd+O1OC5PA/SjBGTg/TFACNtVPkQ5PrQyllG8YofcQAWII5pQQSD1/GgYwRRnrj8aKfjP/LMmimBGscpPzYxjg04pInzAjjpzzUshkcZyFwO54qtGlx55Z5o5Iz91RHyPxzSsImQ9c8mmMiFjkEY9acwZTjJBHoKUctknjuWFADUSMcgEHtTjsXq3PfmkcAthdozUa7ASNju2cHA4pgSFkx04PoKjPI+7gZ47Zp5YAf3RTGBZdyPjHrzSYwEZOCHO48bS2BXN+K9CNzbfaYliWVAdwB+9XS9ekhAz0pJIlkjKOuR3yM5pp2dxM8aIC/KTg96tiwuzaefBGZI/VOSPwrR8V6MdNvRIibYZvmAHY+lVNA1ZrG+RXfbEx2n0/Gunm0uiLGPd3tyLJ0EkgyOgNM0jUF09YprsqUDDacfx/416ZdeGdH1eBJooSk7NkSwnaPxHeuP8T+A72yspbuykSVIsvJEOGZR6dia56jT2LSNO18e+bLDD9lCoV+Zw3zcccVn63qn2+8LBsIBwM5rkA8cVnHdwZeNG8xdvJz/ABL7HqfqK0xKsrFtjrlQ8m4HhsAY9hgA/UmlSl71mOSdhwmLTFQPlXg+9SKT1UnrUAVRk7icHmpA4x0OK6zIGlyeppQxUc5JoA+X71HcqSOKYD1kGTgkY9K6LRvFlzYsI7r99ABgHutcvu28ZGB3p/mcYBFS4p7juevWd9a6tDutpHZM8knkH6VbeKTKBRhc92xn8K8ksNVuNMlMsM/l5GCP71dGnxIsRCGkgupZQuCVTK9+hOBniuWaUGWtTuQiICHcE98msHxTdx2OjMqO0m87BXPf8LDtnJYabcuuAfvoPlIz69f8PcU7VfFumavpRt47a4jY8qHTPJI2/dJ65xUqSuNpnNOwck5wKfAnmttRGdj0A61AZYnzh14xlfwzXbeETp89s0dvb7buMAyFhkn3Brqcklczszd0dPs+nQwsGRlXLKidz2rTPAyqseOp/wAKSISRIW3AMevy0sUjPkhyeeqr0rnbuyxSjnGSQP1qNQFBzK3HYjNSmIluXkPuSBimqEA2plv1qRlTULhbezM7Hy0DovmMcDlwOfzrzCC7Gt3U+qTDbHcSs6qRyETIC/kM10nj/VALez0iMlpJ5DJKpPARORu9txX8q5+2mjgR2+zhnjhMgiiQNuZVwQB3zgfmaiXYqJ1fhG0mktze3LEtIo2xdAoHTIB9Ox75611hLAckKfpVLSo3tdMt43hVJAgDD0Pue596uszuTv544GOKtKyJYoU787dwA6mmQu7BnZQgz0bjFGxymGJK/XFKYgFx8xJxzQBFvLnmQ5PGAMcVOEVUUBST1pWRc7iSO2SaQyozKCHznqWoAapcsSVyB60CNdjOisR/Fk/ypzkBeBj0xzTNwJVcFTjuMU7CAZLDhiMdqkUPnd5QXtkmg7d4PAIHHvTHbcMFgGPfrQA7ysDkAZHOKQQxMmG2Ef7VNkDc7iW9ge1BiBAYkkD+HHFICUqoxtwce+BUT3KRAE8ZOM+9KEDEsyYAp5jDxYchwev0pjGfvScbSEPfOKkVQqqA5AB5JaoYiFi8tGJAOBnrUu5QQG6+gPNCABgZG0cnqeTTWOcgEj6Cnk44K8Hpk8ijIVc9/pmgQ3ZtUtlifU1GAWbljgDgVLJKi8KeTzwKRGO7I5c+o6UgFBGRhRgdzTQW5YsSOwFJ8wYsSjH37UOwYhQM/XimAp2PIDIuWByKVlVF3r8ozjk5NNc8qAYxnsOacGxjGQD3xQAHzQRggZHSlVSvLv8AjimNvc7U6Duxpfm2YK+YfrgUwEDoZGCtuYeop3mbSOVU+wpmGXOQoPp2p4LsByF9cCkAuXPOTz/smik3/wDTUmigBo+crtyM92pMHeSWyo4wnWl2qWwW2n1z0o2xqAWdyP72KBiNIwGAQsfbNBdCFDSceoHBoDIzFdvTodvFG/zMqjEgH7uMAGgQ5RGwBABH0oAIGEGOe1DgA4abJ7AUpVQeSF+jYzQMYqkITNyQTkjpilDIFI2D8elL8mzl/lH8OM5pdyDlVzn1FAhAxxhQBijzcj5ck5xxSjY5JI6dhQWVsYYKPQDmgDI16wfVdJmiIwyfOgx1IrylkdJD8oBHr2r2x1jz8ys+SPu8Vw/jHQDGzalYw7IsZlT0PqK0pytoxSVyx4O11pYRp8/31H7tvUehrrZGlI2pIVyMfKo4/MGvF4Ly4gnW4gkKunIYHFeq6BqkOq6clx5imZV/eqxyQ30pVI9QizifEfhqDSLmS9s3kaK6B89HAYB8/eB7Z6dMfnWAJI45fKJKtyCoXPy9QB68j+XpXrGs2Y1HSp4YmBZk7puz+Ga8bnMyTeRJGzOuAk6ITtYHjcB0+vtWTT3Ron3J5CqnYWDHsy9G4yD+VNG0MQcAj0qu8M6AtbRyzAv5mIzuCsNu5T2IKk4I9MY64lV1KA8BSOCO9dUJ8yuYyjZj3kwMKDmkGcBjnNMJQkYB+uakD4XH3j2zWhIu0MmW4BHeoLi8W2GI8O6rkD2//VUdxMsURd8tu6AVgsZbhwGOwk8FT0z61jUnbRFwjfc0hJJe3Cr5hxydmfQZ4P056VKkcxZhGQwUHDJGfQ54z9evTnFM02NVgVbjzHQMWXBwc44P9R9fwq+sU3EgeNRxGmcjcBjKtjnsBnvgjpXM2a2Ii8soEwmZjgBty856nscdOPwqzYuoiMYdFI+SRjgkAcg59cjFBj2OZXSNhI/yqh27e/Ge3A61IpZbhEO0TBlwducrkcY/iwO3/wCqgCzHEZ4mkUB5EPBYbRndyP8Ad6c+9amj6hJpN6so4GCHUHoOmPzBrPjto3P7vkoCQgxhgeASevGAfSp5BGqOsQcjzAWAVQqnaTnJ5OQfX26mhSsDiepR3P2y1DRycsOw3YqZYUQhRkqe2cV514d1x9JvhBdSf6AXPQk7Dt7d8EkfSulm8X2MUkhTEh/hKt2/xqlqS1Y6QooOBwvYk0HYgznccdjXIf8ACcRCUObTkLwCadP47sLbS724mHlyIjFVK8FscDj1NNpoLnF6vcvqOu3l4pYZ3JCzNkbN2B7cgCtbTLdtV1KCw2SeSP39xIcDdn+H25zn1x71n6XaRX0An8+2kgWEBwJVypxtwfYc/wCOa6bwzqGmxad5xuURi77m7kAkZ9MYxWSXMym7I7RUO5iFPPPXpTnUZ5fA9AOtYv8AwkmnLjF0jA8bi2c+5FWLe/s7pS5vYsdcKQDWhJohoFUDfzTDLuLbQ4C9yMZp0MkMq4gkEgHVlOf5UNuRDtcs46bjgtTAb5aMpGckjqRTwArmNNgAPWkBYqTJIQQPuKM80q+aq5LhnPPTGKAF3HccOcdPlFOO4EjA5/vVHuk4GCSOcnpURJd/9Z8o+9tFAiX5VOPNGT/s8ClOWU/xc9RTECLlxGWUD5c9fxpw+0ScqyIuOgHejUA2MB1cfhTQJFBG5cZ43ZyakMb7kAc4H3s0j+WHC+YgI7nvQAMHwMLj3zgUjRs0gbrgdO1HzFSCzZ7KopzCQKCQNw9sCgY5VKgkhF9/Sk3L1DAn1ppZBGA0nzEZ+7mjKkdNoHcjFAEoVVGWYHjrmml1OcsT7UwDdg7ATnsKfyeCfwAxQA3AH3U6n86FzuOSqDuDQQFAJ3e1ML7RnZ19e9AiUMGIKkN7YwKZlZM4Ue9ZN9ftaXdsphLBzhtv8I7VsBFPJVkXHHPWi/QdhocM+0Rq2OAMUpDkEKnOccio5XCxP5bATBflO3IzT2dlUbQ4OOSaBDZc/KGI+gHFJGkoZyXXy2+6o4x9acoAJkYgsfU5x+FOClhndGT7/wBBQA7YGPAJHrQQgHzKq49eSabs4wSTzgAU0fKTkYOepOTQBLz/AAxKR7mioGEbMSY2f3xRRcB7DcpVlYg/eXPWoxHg9QFHQdcU4Pu53A+gH+NDbWIwu0dz2oAbvMbACNmUnJ28U8TPwojGewxmlIQtny+1JgbeFCDtigYhlOQdnzDrxTQwLA7OSeC/Sno4AbhDjuR0pizFlPlFj6tjApiHgleS6sM4wBwKR5JBztVUx1wc00lTgGReOTxTfkkIbkhcgjOaQx6jcQxUYHOC1IWCjhDlv9qnGQn5dkjEcZC4AFAcRAtxnt8nP60XEOZ2XGAFB+lNkjidfnTzAeDuU85pqSzjcDCSrcg5Hb+lK0rhQ8jCMY4BYE0AeW+KNJGma1LhAkEv7yMAce9Zlhf3GnTie0do5QeoOAR6EV6L4k0gazZ/eaO4iGVkC7l+h7j615lOrQTtDLz5ZIbb61vF8ysS0er+Hdeh1jTFYRxxTrlZE7j3+leaeKbCex1aeOBwHRvMi7Bge36kVJoOsyaPqUd0D+4YhJRjkj/63Wur8a2sep6XBrFsRKFX76DAKHuanl5X6j6Hm2mXJWdjCqq5HG/rg9s+oz17ZODV+5gmmlZrf5pX+ZVYbBISckDsG5GPWs+aKSK6iubd0WROCrDh154P5+oq5CxvoftmJI2iKM0ecFccjnOTwMf/AKqxd6ctC9JIrJJHJGrhsgjv2qT5GA+bkdMCrN9HDJFHeQkbW4demTk/N6cnP51n/Mzgj5R7muqM1KNzJx1KmqT+XEFQ7sEAj0qrZxygZUcrt2sgILZbjqPfp6Cpbzm9BWIMSc7CMh8Hp/nrToXeZ3kAcFcyZdBzwM5Pc1yN63NktDQjikjSLYd0WCFVe55PXt15HuDWubbYm8BDE3IKPhSCQ2ORgdD09c9+aS2cv2AzBWETDKM+D85Azwfb9cVsxeam1JA8aBQxLgsoJPGQB69PpWb3LS0KQjEEZVlMqvwTk44I59cZPOPTjrUMUJW1eWaOQBWyI4Qec4zz1HUnI9M1rtJH9h89VUISBs3YYc8EDI9CP/1VSUiWGP8AeBURQRE5C/KcqD6Z4/oOc00KxoR2s5IcKyR5O9lk+XG0Hn1yCMjPftxixdxwMFMAcmGHOzdux0PT04POahtZlaKYx/dMYWNzkiMkc5X2zjPArSjtvMSMPkCQBwOcgEcH1PGOtS3YZjy2xEUO0kLO5zjJYLtGBnHPTvj0qncISu5R8oQMeeOw4/E1sSTuYhb7o32LwwIznaQcn9cH0/Gq8MTXFqVdCT5QIAHGQeSMe/6Yqqc3FkyjdGQhJPJ3H2GaZPaw3DwQytGYHlAdWJ4wCQD9Tiu70TTbPV9LhdreLzYyUkbBGQO56c1meL9J03SbKC9jwQlxvKMCAuFY9e5yK6ZzXKzJLUxLG1nZriKWNGsrhv8AVled6sTjJ4xhs49SajnWGOeKOFVRVaVNqsSOCOR7ZLflWsN6paQCTyi6blYqSS2M/TPX8qm8L+HTNaM13AzXIcpI54yQTjgdvSsKdlK5pLVGIFAXJ5x2J4oMjKcqctjoOgruX8F2YjURmXcDk72+97DiqkvhO0dhiWaAqcMrjcD6ciurmiZWZzNtf3lo6ywXMkTD0bg/hXU6X4zZmSHUG2ljgyqcDHvVKfwXdBg1vOsy/TAqGXwjcrbl1kbz16Q+Ufn+jdKTUWPU9BSaOWJXDpIrDgocgmlG1AAuG4xgcV5fFd3+kSBN0sRQ4KMSAfb+VdXp3ja3nZIZ4EhLD7+/jPvnpWbi0NO502/BO7P5EjFPDgYwnOOGx0qi2qWkeJHvYSjYXPmDb9M0kerWE7Rhb2EF8rEA4G7B6j15x+dTcC6slwy7sGQdiEC/zNKDGW/eIS3Xk8UxQxIMe/AGCSuSaftmzjawAHJxQMAwZuI8gc8LkCgPv+783rtXaBSfMFIdup7sKAd4O1cgHAAFAhxkDgBN3y+3AoUBiN4diB1IwKjDbE5AYg445pFk3OMKWY9PlJxQBIQoJZTu555yBTixHPyccnjPPrTFM3DSKipkgeppVXI3CLG7uR1oAXzGIJ3g/wC6uTSYYjJOMnox5ocSFwEXp6DaKcF2ZG6JWP3iRk0ABDYHzHB5CjikWIqSS2Sf7xzikMm4DLKM8424z+tRgblLZOM9cYJ+lAE3lqjFhCCT1YCow25xtBIPXOeKcmegUjPTdyRShpDwAoUcEmgByrHGGfYoPqf8KYS7f608EnGBSAnc2ZASD0A6UAvufe2CD3oAcEDJu2qPTd2pFbapCuvHdRwKaqsyktuKg8E9PypcbzjJAB5IoAV2LH752j3x/KkRlD7VjYnuc0wKGkBG0nsB1qQDjG8jHYCgBxlcHCOEUdBxRSgqQCUJP4UUARkhQCxLE9guBSh3GNyKoxnJFG92yF3HA71GoLsAVXk8Ec/nQA5JA8hPLewUgVFJLhjJKm0AcNjOP8Kl2uM5dAM/dH9ar3yXksIS0uobd9wLO0W4kUAEkkRUlJh7jIGB9KZei9WxK2P2ZrgKPKM3C8+u3mp/KjjDM6xMX6nnnPvRHKI0URtEqgY4wOfXmhabjM0S6vhDLboNmC/l8CQ98Z7fWtXLP1JXbwAy8j8KEcMpZpd7+mzn8qazc5AYtgkDaSBxVOV9lYSVh7Lh8MdzE85OMfnQ2eF+7noS3+RTY9yrmQTbiOSVwoH8qy9R8R2VgmFj8yUHBjVxn/61SBqOFRfM3dOm44/U0KVLPhkUDBIHHPfrXGS+MoZHYtY7iwxh/Y96WLxravKpnsnVduPlOdvvjvVcjC52DyHeAzj3PauR8ZaDHdwG/tUjW4TJkEfG9R3x6it6w1jS7+bZa3IZl5KlMMfwq+Z4EVEE7Kmdu0IOKlXiG54dIXYAKAo5/Guq8Ja0LSVtLvxutbr5I24JjY9Rz2Pt3qLxhoX9lX6XVrG32afqDn5H7j6HqK5SRTuUtuAB4A9fWuhWkiNma/iHTJNF1KS1kSTZnMTOuNy+tZ1hqf8AZl9azvC08bsYjHE+GGe5zx3x/wDqrqbc/wDCYeH2sJHC63YqXhlk5a4QdR+X9K45WkjmfylVhIhVgRhlPX8ehH41E7uNupS3NvVry1uYodNI+zQsPMWONdpUBlHfnGeo/HAzxl3Fu9jqJidGMeAyORkENwP6/ka2rXy7s2twVaQOCgLsAYsjoM/d9O2evHQU9e05orWbUA8hntGUSxZyCv8AfUDp2yOnB6VhTk46Gko3MO6gZJm8rGVPRuw9qfbyHGMyMGQsqNklCT1H6Hiobh3Op4BI8xGRe4BwT1rTgs9sOx2bajDJUfiSPpUDRPBLcTApNIXRG2oAhGCeuR+JrdgYcgykrnaAUBZu3HUdB6+vtWHBlHEUiAlELZz95cjn06etWbeVhHvWREboRziQE8nj6kYHpntUspG1d6ez6dLe2kwWZXwYGT5XIXkHPAPUZPvWG8k5IfJaNMPGpbfg9SdnAHIUd8Gtq0eOa0Ac7Nw++ei57YP4kVVl0oR3ZaNGBkbzVP3iCOxGP9n6fMaF5gyuboIqs8jeTEu5QrbgMY4Oe2d2fxI4Ga6e8vUnK3zQBRIyqzINy9ec46ge1ctJ800IjhO5lBZpByuCdvGPmJHJzjGOK6e03X1iSNyohwQ+TtJ55ye4I9ORRIEZcqN50EJOJASW2nhVxnjpk9s9jitGyRnkDDcAWYLgZ29O/r8o/OoZYjbtBdhADvDbdnbnge3GKntgbXU0Tc21ZgD6EkEDipGzU0RI7XV9QtA05w6usUYyNrDP+NZvxImW5tdKs2Xynkumb50LggRsDz0ON3I9KNU1OTQ/F1tJuCRS26o+T1Xcefz5p/jOKK9u9MtpCJd0M2XUfdZ2jVWB6/3ufTNbN+7cyW5k6oriaKYRoi2+7zBuPyjaAM464yce9dL4LvFvF1UhsrFcIiEtkcxIx/8AQqwL2ylsNFn82V7h1DPMXx84ILAH3ByR/k1e+G1sw8OXExQq9zcPIAVJwQoUHr7VMXqNndERhMIq5K8le9Zus61aaPbq85ChuFQDcz/Qc5+tSXOoxWely3pRyAPlT+ItyNuB3zxj2rz2C4sTpd5fyNc6jqUkhebaGVoyuQFB428EjAHt14qnKwkrl278R6vezkQQR2tqhGQZBuxkYy2cDrjA+mfWoLq5uIo5Hvbq5ULtb7LNiPqc4I2jrjjkkdu9aWhaadVuJor5VeSJD5kKSsFUHIUEDqTgnPsa0T4SiR4zHIuxNxVGOQmTn5efz+nfstWPRHOxCO5jdrpYTJAmQDEC5UknvwD15zjn2xVuytUlgVoNOjW4mXzWj2okgx0yOGHHtxnvkmta48GPcXyXU1zHNbBgfsbx7EAH3RkdeCeo6k1qLoltHaJDCDb7MALC3C+nUcjnuDTcWF0chPp6WYubyOKF5EG1haw7mVT67+nbvxn3qnIsMRDxxyNcldw/cbSTgY6DkdeD19cV3UmnTzxeTdzTyKfl8yE7F/EHp09wfbpWHf8AhnUrCGSSyY3CtkgDCuo9gf501C4nIsafrVxpENvHq92s8chKeYpC4YnIUkn0xwf1rqY5/Mi8xAzbhx8w/l/jXmcV1BLK6qsa3C5R4SgBI9OOD9K1LLWZtNEaQWpaBtxaJDtwOOi+3oOf5UWcdw0ex3jCQSADAIGfvAkmmnAUmeUH/cz/AFrmZvGNhDGrS2jgsPlwoIOD2qhcfEBGUrDZuCDwGfGB9BVpN6ok7IuSXZGaJemXIGf60scm4n/SJHUgcRg4/OuF/wCE4urdwX01Wjx8qKTuP1JrstJ1AanYpcIpiHRot3Kn0PvUjLYSFCWJIJHOcH9KRgC4xBJxjkmnNG7ZKDaB15AJpRHHgYAZx0G7/OKYiM7S2F8xiex6fiaMKIz+/ByeoBP6ZpxC5HViT/CScU5kAUgIXYdAxH/1qAEztX5s/VlI/Sog6rIu9nfPQZIqRfPDnc0CL24BP50xiMZkm8zjIIXjH6UDJASyhQ+B6bs4pi787R84z14/nTUEQb92WQD+BWCj8RzUhYKW2hiSeppCFbmUqxOT2AzinCIx7iVUAnPJFR5RWIxEp6E4AJpi3EZ4BUn1XBzTAm3jIBTkdNr96TEoXJKoDye/61GJcKQqjIP3V5p2wkhsbpMdD0oAMJ5fL7c8ZJ7UJ5Xy4jDDsQp/maQg78CJS+OvBx/hSkbWBYJvJA4TpQMczl2JEaY/3jRTJGIfDOM+m3OKKAHrtUZ+XGOpO4/kKTz05wSwHbBAH1pglbbgl25xkj+XFHGOFbd7gcfmKBDlCMjuSSueqk9fQYFMCu/JjKjsOhApfnDbpGkZ8Z2RDNKU43F0GMjIQnH49KAB0DMCUAO3BBfOfbAp7q4Cj92CPwyaQnIXJZienHU/UmgIUXKISM5PBY//AFqBibGGAZwD0wOTUNzMYoz+/jjH97yz09M8Vk6v4jt9OO1QxkbkjaMfzriL7W73UA4aeQRsxygcgGrjByE3Y39d8Tzxt5VtehwvDK0IIPuDmuQMwmLN8wJOScY5pjowJDNj3zTRHIeFDHnqFJzW0YpENsUlUYnOfcd6QLJIHeNCwQZbaOgrT0/RbzUHi8q34foxU7cdzXoOmaTDpsbLFDGAVKSNs3BgfUsT+VKUkhpXPJ2MiMHTKsoyD3Fdbo/jFzZPZao/AXEdwDyT2DfpTvEHhUxMbiwjZoyeUJAA+nPNcc6sBg8Y/SlpNBseuMlrrWkFJEWW3uUGWijYhfxPcV5RrOkTaNqBtZtzqOYpCMeYvrWp4f8AEVzob7Nolsi2ZIj1HqVJ6H8K7PUbS08VaVGsc8bkQs0Uu7b5bjHB46Z61GsGPc8pivJrS4S4tnMU8TbkdTgg1s6ulvr+nNrdooW4Qf8AEytwOIz/AM9B/snHNYt/bTWOoy2VwAJYm2tsOQfcexp2napeaPqSXdoQJcFXUjiRO6n2NaS11Eh2n2jRabNdWoaWSV9zR7sEFT2J74zx7DFbF3ALu006/O52WOSGXPSQMOQT+f05qozWRvWh0xSthqSbo0JLfZpgMsmOpGAMH6Yz20JYLyTw9MtrEPtT7EZtwVQwwCSRgYIJ/PoORXHLc2Tucq9uDPaqU2sX2nd2ZSBk/hW5aRJLZktHLJH5eXwfmT6Dr3/Q0eLNKjtrhbsRsqPLgnrsk9OexA/NTSaLdq98kczScAvnBPADAhj36nB+npSYwhtg93a4Ynzo+GxwCDjBH0q3CiT2bx7QVSUYJXO3qB+XOfx9aujR5MXFoEPyBHRwQPkJOR+WR9MfWmWtoRbNbtM6BgJBtTJAydwPoQe3b9KgpF6ztJpppFCuYFQfMrZyfb1x+NLqzSiKCdUEZt5Nhll/2QfmJPGBk/r75ktJTHOJzETa71UtG2CARgZGfpyK0Jop5rZUlgRoZlbz8nGxQvUevb8x6mpvqM5NIkkPmJIiwsgZsAg9TgZz0x+PHbjHRaJa3G2SDzhFACNrAgnIYcEe4J9eueKzvsTrJNEkyXcBUCKRjnOcEAkcYAyBx0xzWx4dsRHczzpOTamJFeKRipjIOdy8dM8H6e+KcmIkmmt554VhVjH+8AkU5HmKw+U56d+Pals7GW+Nx57ASgjcV/g2EFSPoVxU5VItQUeUoRT5gCDG+Qhs/wBD/wDqq5al4HjkHyxEy70APzsCf0JP8qmLB7HIeO8Jr9si7S6Ww3E9eT/+uq1vLcX9xYO7kiJUTlsllRmY9e+GAx7U3xnced4tugMMYlSMEnuecY/4EK0NOtkiuFUxiSGC1RnYDHzvvLH8Ni/TIPrXTP4EjNLW5n69fmSKdFYTQzXPBA+jAjjpwfzruvC0PleE9PQDakqeaFXAOGOQSPoRXkl78t3BZqxM0yiQRLnczyNgFvc/gO/GcV61qE0fh/w7JNGG3WcSr9nfABB+QZOOnOe/SpirMctjG1ueOXWpyJHNtaMheE8LLLgg49SAFXHTt15rDt7y10+wllabzNRlYYQA8dyce+OCeOevIqLU7aW3trG0ju5WY3DSXUgUHzpN/IIB5OQBwcfLjvV630yzt9fSZBKly5Cks2cyYAOOMYAz0GMj14qHqx20Ot0a1t4bm68uYG4kCGYIMhdq7V69Oh4+tbBAcgY2t1w5y2PoKIAwiBWIIuCTgAfQ8H9aeJjgMyhN/QE9a2SMxrm3DDdIUOM5GBz9TTnk4XDHBHdwS1KrsHziM8dCOn5e1NMhBy0gZiP4cf0NAAMBd2wEDkkHH0p2Q7Y2LkHDc5IFRiNiuHQhOuX9fypojimZsOVVSAcLnPHv25H40AVtS0yw1RSLi2U4G1XGAw9xyK5q88JzkxmOYXZQ/IeksfPr0Pb0rsMugGIcgfxSYXH4DFN+0DcxeaNWPRIuT+WadwOGurW8hR7S+hZd+MSsu5Scd/8APpRo/h+7uUjZo9sTBhIxGCGz2z29xXdsS8eS7sp5KBQ2B+VKhRAxWMjHVnIA/wA/hSAzbTw7a2rhkjj3EYLM3P61ppFFCX2bVLABsd8dP504MQNxaNVA5IUkmmp5ch4DTEH+6cL+Z5oQhv7rJVYue56n8ulSeXux8wUDqAgyfyprkrtXc8YJxkkYPtxihWG8Juz3OST/APWApgLui6Jy5ODz0/OhpFjXAwvQnuf5U3cQcbo1zwNi8fmeafsO0iZ4xycLkk59zQABd+4gck8fKvApf3h5keTJ6ALSZC42tuY8D5gAff1qESHzCiMSx5JDZoGWBHKSSCF+XBZskk/TFMcbCCkRcdznHNIiooKqdpyeoBI98mmlopMxiMORwS7dqAB4ZjtGYsnkhyOB7Zp6KrKqjcu3jKDvUaxt9yKGJIhjPy4GfTrT25bDF1C/dEYA4pAM/eoPLLq64GWcgMT68U/bExUhk4PY5BNGViiJRCoY9cFmP5ilYsU6KI/fK/y70xDUWNssn0JRcDinYA2qS7sRztPSkCMQAAFX2OD+tGJdpDMiRnp8uc0ximXbgeY3H+3/AIUU5OFADZA6blyaKkQPI4P8fToBmmlVj6Fc+6f4mmBmdMtKzPjsuMZ+uaAqoQCsZboXduM9sDFMY4z7iEzId3IWNdo/lSkyFvmaRR6ADk/jSMQTiNXkc9dnAx/LFV5pVtVLzyjk5AK9M9BgdfrQIsGRY5OCC7cc5Y//AFh71ma/O8Wj3DmWEOIyyAbRjHfFXreeKVCUkjIzhzk5z+GBVDUbRLyERwyIkahwSUBGSuAc8+/44oGeZyztK+6Zt2e7EnH51FuLFQpbHf0p3ynKHJ2nGR1rf0jw5JeahDG/mxYUTo0RUqyg8BiQRgn055rqWxn1M600Se5VZpYGWF5AgdhtDZ9M9a7TS/D2m2EcIIgncdWlbc35YwK0DYlJIEjQLErAnOCODn04zV9C6lyhVsn72QCKxlNstIgsALexhUiMPtJ4BBOT+fJqz5w8wFWRf9rBJ/WmI8PEspZnwAM8nGeny8VN5uPnC7VB+8MYP41ncZBI0koIEkh3DAJjB5+lcd4r8LLJC95aQsk6nc6cASD1AHQ12LzKEZg7y+ykKoPoTWPLr8GA0Dsykgg9FbPPDNx09PehS5dQtc8oKgDMfUdB61NpWpXWkamtxZxlmGfMj2Eh14yP5c10N1p9q80t9cFooyC0iOfl/Pg5xnoB/ios7a1so7hVtYrVW2geVu3h+A5LEEDOOTnjPWrdZNbByMXXry18Q/aJIrO4S4ESlHdSoBxyMgE+vWuZi0Ca4kkX7ZAWiBEiIrOyn8s/pXVnTLqNJongEqynGzy/LB9BgdRzn35qOW01S81SG2t5kRYkcfZjKNxyv908j1H0rJTl0K5UYqeHzblHGpQSArucNEyAEfxbjwDg98Zxz1Nb9ta3OmQeS8MsTnO0sgZSc5wCOCuMd+lZ95qkJtmtRqMkTl/LKE7nbBOR0PGScgnt6VsPNrN54dk0+7EMciygho1DHZuwD97gkZ9ec1Dbe40rFC4J1HTxNtYx7Ft7lGbPlHOFcfQkjJ7fQ1yMS3Fjdy28tsZJosq6K/3gO4+uQR612Esf9jakFlKT6ddkLv25KhsjOe2CWB7c81naxo8siwTQZe+t0kwRkCaNSME+pAf/ADxU7bFI3fD9+ZtPDSMRLBFiTbHl8jocd85yRWhLEbW2vZoYVbE+2NmOQUO0E/8AfWetcf4Z1KO8eRbdyCD+8GSMHHO0/nzXfWVrb3ck7NGVaRFy4JAYA9/fI6+/ehq4r2OYmaSxO+3tyomXCqfungk/y4/CtK11Oysxb6b5sfnGPbAHyw5+6M9/r7GofEcslheStLZNNAvICjIKnIJ45yD/AJ4zXG215tut4iZzCMb0cFfmOAeRlep4/LPbPl1LvoempplrBFFZWsTwRoGdVVPlQEtxkjjkmo75otN8M3kiN5isScO2QBwBj1AJB6/jXPaD4hP9lRi8aON4o1jlaWQKGO1gpzkjnAH48Z6nl/FfirTvtrQyXuRHu8pY4yAhJG/kden581fLfQk6ix1WGDzW1BxHM5V1Yv8AKQrZz17sVGOuDXeWNs9lYzSXMiSAv5iqOQg47/r9TXlHguLTPEFz9olvVYpKGEJkZd2ATgg84yTwCf8AH0rxRfrpfg/ULuR/L/dlY+OjNwP1pxhZibueaaZKms+JrnVbnctpGzXErYyAueN3sAB+VdFNp91YT3Vy0qtZzwbljjAOCXcjAHUBXx6Zz2IxD4U0FLXR2uNQIXzIdvksMbmc4Oc9SRhQP9o+tWPFks+mxXmoBwsSDyRA+WEjlR0AHHzED0OGzjOQ5PUOhgaDaw614ytbhY9qRsJWzjLLGDtBz/tHrXa6+8N/dixuGDQQxM0/TaC4wuR3wfw+btiuZ8GgaR4ZuNWvNyRuPLaRCA25c4bPoWOMn6njNP1KKe4tGhkwb29ulln2dlUqQg75B2AjND2sJbmlBpcCWkFpACI7ZA6SSAAggMMkjBz82cjvWhp2jrBdQzuxV1DKsQ6Ak8n26D8vyzbOD+y7a6vpJ57mSR/NjTcAGJQBVUenGc+n410+kQTwW4e5mV7mTILkkYHXAA5wO350RQSZobTkFziIck7sAn6d6azz5yEKkn/lptBA9/WnAr95cu5bgkEZ9+9KI8YUtIemSyYyPy6fjWpAwq5Ul85PIAbA/HjOKIl2MQshb0wwH5VLvy3yKjHPJOP68/lTXQbPmn8ticbVxg/h7CgBgdt58vMgzwcE4Pp6GnOZy4KyhFGR8/AH5UiAZZl8w5OCWdsflT/kZwHkw46HaMY/EmgBiwRYGC8smer5Vfy70srrCUCBtxB6kDI+nWmCR3Kqbn5F6lmAz6dKkU7G4BdmwS+7IH5//WoAXMzbsRIR6uSFA/rQ8j+WOYlVWHqOaTzV3bwqHjJJfb7c8f1ppF00hdDCdowGxjb2OPemAqqZdrSsWwQw6H+XNSEPkZYAYzt5H5k0zbM2CxZVHTCZJ/LtTGUxxlmyxOCEO7P4/wCFICwG3E7IztUcsyjB/HrUbN+6A3Ii+idCf600wquJX85mXJ2lyf0p2QrnbJJuGCBgjA/OmISOcbAEjI4xjZgj88U0DfsCRlVBzggHP68U4+aM4I5POeW/z/8AWoZsr5Z8z5+24qB9cEUADb1IQuC5Gc45H8zQF38ksSO5B9fTqaVWG1nK7d3U4K5/U03c8keyPeBjC7WYD8cCgY5VbLJJ5m0HnnAP+fSkd42k2iIL7Ht+lKVYKAQFJ9+f1p7LIqbGeTbj+HnP4AUAIEjzu+TdgcckClBUpgOHGM4V8VDGk7XEquJ/LIyhcjGPTAH8/WnPbBW4b58Dbgbjz78UCJDI/WOMqBzy/H8qiG9cbUk3E439QPpTzAiqGK8r0Lf/AFjSJACihSXPduaAFBcDBdc9z3X6+9RsWVR5YdySBkgsx9fYVKYVUbUjc57KAB+JNMwqsVEbMAO2ACfc0AOYtkfKw46UUvm7PlEJOO4jOPwooAY/lbfmQMy/w4aTH4AYB/OlGxH+VQZewMZ4/DtSrLIFZUEZ75BOM/hQofJCuqEddkeefqaYxpjaQMrKBnHCk9ffNQXOnw30OyWSZck7SrYJHt7flVrdLtAeQKvJ7ZP6Go2TKlyZGIwMyNtAxSEU9O0C004N9mhdZH++5csT6E547ntVqV4543hF2i7VKsDtJUH3+lI0MLR+W0JlB+9uBwT704NKP3ccUaIuFOwZOPT9aBnkt8qx38+3AAc7TjjrXd+EpGu9NZmmLNEBD5eThVAz04z1/DtXFa7hdbu1jZ5P3hJU84Pp6fhXYeCJXl0qeIlhiTIQccED0H8/Wt5fAR1OkZbXYqNKEGAFUYGfpSl4ViDIFVcY3MwAx7cHP5U8R7FIICk+hNI7MuNm1fY8fXgf/WrAsq6heRaZpNxfXMjGGJd+0AEuRwFGSBk8DFcfN4m1G9T5beKzLJu+WPMyZHBOSAD7YI96r+Idb/tXW47JLpobe3ZuVi2rIy/eIHcDoCe49s1H/ZV81irwF41GArSMMSADjCgnqePu96jfYpK25VvYJLi4R9REb5K7WnneRkJ4A2KVQZPORkY9a37ayJsWMUjqrDesapswg6EHcccEY6DHbmpNJ8IxW0yNezea6KF8sfMoOcjPckflW5KqnyoAsjQhd8oVP9Z6Lk+/J/LuaOQOYwE0CG+VZwkkcYGSXjCs2TzgEfKOeuM9awtf8Px6eTPYzsxWMiRGk6Lg/LtwBj2HXnA659HwWPMf7w8gM4yO/YmleEs26YxLzkFssxP9KaSQm2zxpdUvILQ2EVxLFaHIPlk+Ztz90E9B24xWe1wYCrwyiJlwQyk5AAx29q9D8T+EYnd7y0k23MjZMIHD56nIOFP6V5/cwNbztE6EOuc47VvHlexDbNNdVh1q6hvLmJIdRtZFbzFYBbjC4xjBAYgj268dhpWyXtjJctZ3CbZpWjkjZGYIxyQcnHH6e/Y8qqMkuUUNn+A8E9+B3/8Ar10tpLcCaKVG86FosMpOfm4GGXk5U7h7VjUjZ3RUXc0nklNtaW+oxxwm6BjmhG1lhbnDAg9OmQeoJ6YptnLd/wBuxRysUv4YTCYcjDMdpDng/L2PrnAGcUTLPqginRJC8e4ku/zbWU4PHQg44x2zzxWlNplnNffbrIvFe+ZvkG/P7sLtK47qMZx7mstizntZ0Z9IvV1S3ZVJcm7iHBB5+YAdsD69/Wup0GVLjJSWYZTjYRhX9duMjIPX9K2Lya3g0iJ76SAFYvMZ5V+XAHzA9T64+leBx+Jby01Cc6RJcNYzSyGJE+Vo4y3yge2KErDbue2andWVjGU1G7GSMiHcGMmDkEg56HuB6fSvDfF+ty6rrkgtFEEAQLtRQpJHBLEd+Bn9K2NOB1W68263nLbW3klmOMnP4Vi3oW6124t4YhtVxFFAi8ytnAUfj1J+vtTsGiKGm2YRA8pkmllcKgD7eSe5I57+n1r0Tw8mnSWLJ9ghgu0zvRUIYqBgsGHJ/P6c1h6bEtvcSW0Mqt5Z8t5l6ZAJcjr8igHH975SeoqS1vEufEkElnJ5al8TSgljyDhfT6/jRcVzc1awFuINRjikijQYuBGNz4JyGIA989unbFLJbSX+nx2r3lxLbRsJBbTSOUQcgdW4P/jo9O1bNlOs9rudsxoSjgE4GMevIHTrWVd2sVvfo1nGLGczfu3TJSQY5DJwMnj68Ur6jOljsNZ1SxS+ttTj2vEEWzniESGQDB+cqT1AIOCCeQcHFYGsfbhosFprsM8d3DfPIZGfdHJkb/lIAzhiCOBjj6VoaHe6hDqUWnQIPJlO27sBKAApGPNhBHTODjj6E5q1qPhNrnV90892sqEnZ5oZZhtA8xcgAN90EYwDTEOltoLtNP05nSTT7aJbidCuPMJBCKwPUcMx7cr2rM0a5s31AiGMxwxKYrZju3OpwWP4ttJzzyPTFXNW+3abZXV3Lma2kZo5JYAu6EEYGcfhz/8Aqp+k2kN0kmrWkyGRofKht0fdiQjJ3cjp6dQBn2CtcL2NizsYptQkKEXLQsPMZ5N2yRgDhsdgCD1I6AdBXQGF+QjlscYVBx+LZ/kap6ZafZdNWFgwdQCQjHJJOWOSOfxrQIjyrYAA4w7HPtwK0SJYqjZ8rSeWwxuDEE8+ppPKSQZbyZOedx+UH8jmkEaKMKSpXttA59epqQbM4ESknnMjcH2piG4VOPlBbkFe4/HOaMbsFiF9PlHA+m2hyYxlECE8HBCgD9f5VW+WYrIZsbegUZHIxn3+lAEweFTuaRGVT3QKF+vFPMxhRsxpkDDFD8uT680hQ+VsjYxknIJGCeOAR6U1S7KRG3nkcnrtH0ycevHFAh6bQ2fLeQn7xYnA+gPH5YpoCqeI4RyMAgk898ZwOvrTpAgba8o3nk4wP6+1IcIBt3u3UtwMf4UDEk89thjd9m7JZcE9fRgRj/Ip7yOJOLlsns5UY/IfzpPLaXAYAJk5BYnPt24pxSAEJ5g/3EOP0FAEaoVVUMjEjguMjP8AX+VRQKkUKW8JdkVQMAD1+tT74t6qdi9fXP8A9anqwkwoLc5A4OD+dADXV/MULb4GOWkbP86Q7oo8AYHqz9/oP8+1SvuVhkZPTJGAPxzUTqhJI2hsfKVYnH+cjvQAeZIVAjUse5kGQKdGGCHMzEngtgj8BimttZVHlu3vkD/9dNM3k7yRGFBATks2eOAo/wAaBDxEpOcKzDuQOKRvJd+T84HP7zgfXnNRiYsu3ClRjJeM859sihSQ27G/dn7qjaD16DP50APicMp8so3HOxTkn/ClLSDqhR/4VBB/rTfMlJ+6+wZwS3B59MUBZnJB3KDgKC2CR7AGmMfvnKAmT584YgHB9s5prxyumWJPcbvX/CkY7MtKW2qcAYHr6ip5Eb753YIBwU6UCIZFKkAglmPAB4/LbzTjG5Zd3AYYALtj/vnGPxpBvDGVlIzwFUDp74pE8z5y5C89FfH50AKvlglN3zdSqkDP4U8JwAowe2W2Af5+lMEkwXpGAD2J+UfpUF1HPcxIttOYP3gYuByVB5HIPXp0H1oQE7Rx5zJcgMfWRzRTUhjIPmPcM2eke4Ae3SikAK8zMVEUKxggHBP155FI7NsYs+ETHAB4/pUwRcbmZmHGN7cD/CmFy4BjIfnqF4/DmmMMMoPlqq5x1GMe5J/wphRpJCRJPj0ABH6D+Zp/kbvnMTZ9GAGfwwaecHcCQAP4umPw4oEVtqxIAY92TjcQMn8cgVMqZUKucdTtPH4nmhYgCG853IOVODkZ7DilKyeYzESBQMKZHxu/DGaBnmHilVTXJ1UKIyFAK4wcjrx3ya3fAzSpb3qmRURGRwAOWPPA/KsPxTK769N9xcYB2kkA/j1rZ8A+cLfUFEgGXQnC4OOeuf0xW3/Lsj7R2ccjyE4ZlP8AdRcfzrnvEurrbKtjbXBjuXUscA5Cc85BABz9aua9rlvpNlJMWmeY8Rx5D72weB3AHUntXnFhaahquuKCCqTNukIJYyZx1JJ4wMY7Cudu+iNEupb0PR5dYvo5FjjKKQ8jsv3V5KjscZHTGepPbHpcVnFCkMca5SIfKAuecep4H51W0/TINKg8uDGR97ahBJ9zngAe1WhiUEzc84AAz/IdD709lYG7j/MUkbVbd0Zhzt9h6H6U0xxIfkG1uny53e2cf4U9gXLbjH0OFdT/AC/+tQNwixKWjVeQscZAX07f0oYiJoEb5Gh3Z4xgn+QzUQtFt/3rJEpzwMMdvHTGSM571bAKHa8juCdxB5I/ADH/AOuk4BUkDtt2xk8H+f196GAyOE/MQSNx6hMkj2BNc3rnhK21QNIqyR3Q4DqoXOexHU9uuK6ZyAN0shy2RsXgkflmovmW5eHa6l03KAhAxnkZxyc89utAHit9pk+mXhju4jEy8qjkZOR1/wA57Vb0nUpbO4hiS4PzMAFdGKlu4OWyAcAfkemc+q6jo8N/ZNBeRSCLBA2/wk5wenB78V59feCbqKFri1RbmFchoQ/zqc8gkgZ9eMZFXdSWotiyupy6ebVtQt2hmK5doyAsZycHHfJPI6dSOtW47FYNRkv9PlmE8h8xd8zMisgKgYPTcABk9ieTnJxdKaPVbiLS9RhgFzExWPzV2iQZ+44XkMOSO3HcnnS0a0FlcyW6tsaNCmwLtDZAYcZ45PUd88emLVtC73Ga5qTLaR6vcSS2WgpLs22/35HPzFW4yq5yCOuQR6GvLH1CBDNdxIGlcl1KueMnJA/+vXpWq2Ri0bXJXUYe5gaOGTDIXDr1UeufTkY61APBemSP5dpBCst3ZvceU5LJb9CuwlQcfNnB56evCvYaMvR1gjj0n7RE3l3BZtwQv83ckDOO3JGPyNWdfkltpLXUbazWRoy1nalQC5L984xk/NyMgYIwSThukxHUNGNhG6rLj5NuAWHRsehB+vJB4zx1WkXlpbJb6cESO4hQstt18pQOCfQ4PPfkk0aDPNooZLfTLhZWNvFDKtiWbOSQTJK2Fz1IUA+mPrT/AA5YT3W+82RlftRcY25YADAJwePb9K6Hxj4dlfS5bmwdpQGErIhyZM53c9SSzEnHBCg5PFcvbC8ttPtoLazcXbQvK8kajcmZCufXPAxii4jsrO7T+07q1hkSR5jvlhciNx6spIJcnJ44HbNaF/F5ieU3ywqVkR1HLEEcEfgB6c5rz7whpVzN4jke4WSR7NJJHBdcNlCoPzdRkjsevNeg6L5sEVxY3zefAWxbSlPmCkA7Wxx1z04Ix9KTBMwdVvikix38MkVuzt9iv7ZyXjfqCTgAHAztzyB7ZHpEN3c6jouialJdKDJGomjji3pM7ADK8bl5+YHPA6iuLv73TtNM+m6ntSG4kaLa7EdcZIweOcYOO/1rrI5oE0uGB2+zrabLofNkqEOHXPsP59aPQDN1WV7e7BZ45IXLPJbpL8quGUjsADyTg8HHJ71X0nxPpttqd1czLMZZceZLHHhflDDhScj7x6+tX9RsNHv7ljd2cbTxjZKxT5k6E8E4IHXOCBXK39naXavqSQx6VaxuUdfmYtg43lFGM9Rweo96uLV7MlpnptrrGl6kn7i73yYyEDAOB9Ov/wCqp45SsksZhddvzquWZm9z/h2zXjsbW7XKxWEn2hl6eX94D1IOCPyxxXQ6d4l17TLqGK4ia4XYW8uRvm+8MAHPvjv1rRpdGI9HdZmjG1XHP/LOQ4PHQkj+VMK3csnO5Ex1EvA9cdc/U4rLs/FWnX7ASXEVtMcjypcbt3fDHj8hWr8skQlilLKfukOSPr1qQDylChVK5BwGd938xipBghmJ3c4AXGSPegbUXL4OOhPGfz7VFK+8fuxHvAxlsZHPoaAApG4JWMNyCSOfwOKkE0bK24jauPvZAz6Y9ahZJSwLR7m6IBJ39MZwR9cfSpW2xlTJId2MYEg4z/L8qABXC52KzSEDewUn8+Ka1wAwc9VzguSAnbJPr+FIQY/nCE8cAuxxn2ApQdm4scgcluOT7A56etAD22khZHjkCk8hsev+etBiSJNxgRATy2R06dTijILEqGwRkkcFvqQMYqJhEuWVZMnsAWI9unT60wJ42t40GwEKB/CDyMe2aa8pkCE+asTdAVI/PvUaSyTKPkYKo5G4H888fpmkVVLl5AMf3nYAj6cZoEKjMZNohfA7jnIPtnjp0p7zKuf3hZx2GWKn04xg/U0ySeH7U8UeZdiZJJJQk9uOCeP1FAklwdm1F6g7c49wKAAzSFTguBnLHaSMfzp4yYwCUwR0Qc4/n+VRTOsdsZ7iUeWg3EyOQoHUnAHp9aIPJngWaKRD5g3B436g88Ef56UAKTMvl+X9nSMZ5lQ5J/2fw9qjXMsg2yL3JPlj8yDk8/gKm+xIMkwjeOAdgYn8z/PNNY7fkEsh2nO1pMY9zt/xoAcm5CM7RwcKZAAp9AAP/r80CFi7ySq248AlhtQf1pUS3xk+YwHc8/n2/ClVVYDaIwWPPyHH4nFADkCRhirggnJ+fPP1BwPpTdzR7diL8x+8Rjn160fu/MCfaFyo4Gc/kM9KGiG3B80DozqMFvxHNAxRGcr5kuCTnCJz19wSaTzEztjAVR3Cgkj+lNxH86xhgwHPykk/XP8AWkOdgAmlkwOeckn+QoEBY9R5jMT90IAMfoTR/pPy4UoxG0lscfTFJHbtDBt8wRnJOHck5z6nk9+lLHuaA7/m2rhguYx9Mdf5UASK0YyJC8rZ6hwuPbGaKBLtACAlQBj5T/iKKBjC+47vPLALjOMjP4cUhO5cpvJIwMIVU+nK09pETHy5B6bx1/maUfMMkPnHRfm/n/8AWoAFikCkyuyr1IBC/hknNAYs2QHVfUtkj8uPxpxVlIaRRvJ6qg+UY+p5/GosLGjlnkIwSSOg78c0CB7iNJAglMZUdHY5/HisnU/EVhpe4SmOWXP+r3DJHrj6f5FcvrXjKSUtbWJkgjJ2lyT5j/QZ4rnBEXJN1crC7/NtYs8jEkdh1PPOCetUkurD0HancnUNQkuVDASOWKnkAH+lbfhzVYvD+jajfXCtiR1WJN20OwBJ5PAAHNZsFrBLI62un3d/KvOWk2LznHQZ/Ag8D6Z0rXwvq+tIy39vFZorjZtlUuAcZByAcY5xjkgVUqmlooFHXUz7ia8128CSMJ5piFMmATGuPuKozgnPr0Nd/pOjwadCRJxMUG7YpAAJ6Agjj1qHw94etfD1uFLPPcgHMgQ4BJ5Pc59/T8a3V2xszOJAcZztK5P41kkkrDbuMiBZAqxuEjO3AACjjoAKcd5BQZx3wckH6dP1NPbMrZMWQv8AEy59OaY6DerysCQMZZMde2W47CmArBwg2gk8ZP8AgBSgupIBwQeWycn6etCnHyqZGx3Ul/5DGfxqtLOse7zUY4Gd8zHsfQAgD34pAPcAnCykZ+UsUGD7jmnLH5OQnUgZeR9ufy7VlX2uw6fGGd1ZwP8AljyB06kkZ/Lt+FctfeLJ7sOIVESuCJCU3H2wen8qpRbFc7K41awtGLS6laRMeP3TDI9gOcn8Ky73xPpLQiaC7LtF86jMuW5wQQcdRkDPHevOnkMqtulMrKeTI2SD2qHCDcT5rbuNqnIz+VWqfcVzvpfHmkkL5X2vkDDfZw238CeTVaTx5ZJfb0jvHidf3pdlTnswA5JwcYHtXCKjRBVOfkzgt1Pp7mmsOp2MD0GTT9mguehS3HhnxJCgASW6UMwSUGOQHnHbnrnr1/Tn59TXRtWt7bUlmuZoPnLiUBl4Bw+Qck8Z56/Wuaf93IkmSrodyupIKnsQetQ3bTyBnmlLO5OZG68+vqankHzHa319ZeKbmSKeUxWUZ8wCLBZ3xjLZX0YjGPenWGqmfXpdQvNUtvKsYEVUjj2jBQBl7ZLNyRzgR4715fcg2+5IppI3Y52xk5bPHbn/APXU2h+FrzV7yW5uZrg2NqS7hJUjckk4UlmG3cc8nt061nKCRVzrI5bSPWljglvf9KmLiS3iwkbk8Njr6A9sHpWxG9tqEgNyAl46m3+3QEBXTJJCnJxkjnOMcjpnNzR9TsdOEcJ0ySyjKZW4WZZVkwQM7gDuPOeucZ7VkauF0rU5JJJVOnXkwZ7hgJVJZSw2nt0UAd+OtZ76FG1aXD2A/s+e0kjgwu2Vgdgfjj0HfpwAAKqlLPEX2KO3kRlLRshGO5Psckn24rjm8SGd0GmzyRR+UqtC/MbjgkFM7R/+uqmlXN/peqxQW8L3ULZ8qBMkIC2SMDnqfXuOtJjO6u9OhvIE1WEBHT5JELYG0k5z+P8AOuF0u81u71k2wa7a9e8R2tyD5QToxPPy44xjjGea7ObxTolm8VxIyQX0oAkhMTFxggbW4zgjPbB/lQnS61x0uNHeW0sbyFFuGtoQJIWBIIxkswY46EelJOwMr+K/DtzcancX11Jah5IvLmBwxhAYZkUDO3gZz9a6slLXS7Q3FxbqEtwGEkgOevfODjKnn1HoRWUPB11fRCZmu/MaPyWup3ERhXPPy5JPBOOT+marXnh2C0Y/2lb6pqW4lLVJJ9sbSAgdAnB54yfQelK4GpPqenX6XcFveXEk8kQE643lRnB3YOVUe/GKwdcum061MENxbajHEpkRIZV+XJ3AEHBI+5zz938s/SZINTE1soukWSV3u44pPlYEnaWzliB0wB3zxW14invLXw/ImlI1m4HkzpEVBdT0bOO2W6eo7g04z1CULGLpl5pxvEtIppbYkqJGY+Wz5J5OQM9vXGenFdONK0+BUbzpFYHKtK6sVPr8w4x+dcRY6E/lQm6gEjNwWPDHIODj/PT8uistSvbWGFY8govzwSRkIcDgrjd654x349HuIu3VzLf3pit2iuEiQq7IfnR8fUEE5+lWtKutZs5ZoWS6gUOZEnRkZJAVAwVbkc89vw6VPZXVnNPHJLawx3Dje0qniQ45yeDk575/GrM1kLuFh5rGHcNrxKWIA7cDPtn1pc1htJmjF4qZJFt7+GNA0gRbiNCo3Y7gnJ69j/hXTWM6XMbfZJFdFzuC/eB7Ag+3tXmbJbWd4tmss4ZkLwxzRuwlT+784HPBwM/TsKtW0epR6xAyxhAww8qTkrGR2CjGAeMA5HB+UZ4tSJ5T0VGZpA33Y8YLDI3H6YwB71XnlYyrbw/u8AO8iqTjPZc9TwenTB9a5seLo9Ou0t7+KWaB1UrPa7CVOP4gpGeh5H0x1roLLXNMvSxsZ42BG7yxy31wP61SaZNi01qjGLc8juh3BncKSRxzz+mKeu5t24BlBwpj+bI9z/SkWZpsbknUY3FWjGfpuXIH50kgVCLhIYjKQqCRgNwGeB245pgOaQFhuVyxIO1UPUfTr/KpCodf3hkwSPlIHr71F5sgk8osScZYbTx0/wA9BSiM+YGV3yBwfz4GVIpgK2fLGQpAPLSMBjn6fyqIzLCGbyxI5Pyrkuzf5+tPZYkbMjgynuxX6d/8KfEi+WW3OFyB8vT9cUCELTK+1kdMn5Qu0D8yc0pkOceXNKwHTcefzApT5bhXRcEHG51VvyAoMqKqgzIgbgARld30BzQBGrvIAFjeMsufmbn6cg4qvYabHpkX2e3Uxx7i4iErPjPXjGB/Kp40jHyLuYKMAbSxwPfA/X9aQeUJDHHCMkZAIAOfyGKLDJFYckO7EcbY0DY+vFNhWIE7UckckySAOT9B0poK5AZsqem1dv4Acn+lCIjlSsE5IBKyNz+hwPzoEWkSY7WMSKgByQxOPx71E5AQE7TjHBc8+59aZcQ77YAopYt8vmLn2yeQKBGAQzCNMDAHr+PQd+OfrQMeGhRjt+Zj2HOPwpkiR+aWkRtwHUv29f8AOKFkbYduzLcqpO3j1xj2NSEqjCSRiQDwoJHP0x/hQIiRVRNoRcE5XzE6n8eSeKEMrSsZJFGMjbGM4HbJzVg7JCSwfb6uMf41HuCEtswXOTgnc34YGB+NK1tgvcQh9wVI8xnq7ELx7etD2u47gyjHXBwfbpT8vvYnavGNxGefpn1okE7kBVQwjr2pgIilBhvM3dyrMAf0oqPyhKA2VPGPldgP/HTiiiy7gSlsAt5rqo6bFGcfTFRyEKGLecueAONp/AdTUamN0IilMxYdpF4H1z/WpJYo9yZVjIDkEEnkd89P1oASJi4wsZIUgAyLgdO2Sc9f51I5XadzBFHBKlV/+vSbSUzKd8qjOMdfoTUcZhiBEki+Z12odxH4CgDldR8E2s+ppPHctFYlW8yM5J3cYwxOcHnv1FaNj4b0S0naaK2EkpUKWMXQeh7H8q18FQJBBI/zYGWyR78856dKCJpI0kEJic9VaXGB744z19frSsMSOFkQIg8pQMkFcBv+AgY/SlMe9lRzJKQeSFIVPrk4H061JHENxDDLY3Y3ih5JISFWJUGQTklsmgCLzHiQJF8o5zg4Ix6ZH9Keu4g484YGNzsfr65ofJRxuBYZGSB7ceh61Kz5Xm2O4HgYA/yKAEWELHzhxgAgBufTOSaahfho4Fz6q2Cfx5oZROAXaAkgnmUsOOvTGcZqVEDBhGFCDnhTgfjTAgmUkjfLIxJ24iHf8eR9QahnufsFvM6RM/lrjepBOO3JP6VYaVCw3SCTHTHAz+J57c1k+JZLi50x7e1jMjMTuwc7R+f19aQHnt/qM1/cNJcPkk/dOPl9Bx6Vn4VhksxcHqSc9albHDFjyOBt5xSRoZ3jjR13FgMleBXUtjMZgH7qngdSSKMlcjZn/dru5PBtjOqyQvMjAKGOQFJGM9RwatJ4XsrWCOFVaZiWJYAFm56biMD9O9Q6iKseat8o+4ScfLxjioWGCMoynHVa7mbwoJppTCs8KhAVDqWXdzkFj+HA9ay7/wAMrYW0l1NqVukcKl5fMG3YB+fXBAAyaXOgscy8ygcyldvQ8A0trp15qVu80SGOIKCrSDBkOcYGeOoIz29quWGnpf20l88zoOGjRlMYYdgDjPPrxjtXVGxWPS/tzJbzskYFvEHwOwP4jHXFZzq9i1HuNs9K03S9JE0gEKjypZnkcEmQEYyc8ncRxzz0o1zQtL1uONbm5uAyyBoyxz1yCSrYznP1GBjGTV6a5ttPtria9WJIIdhwJN+1iQR1Az249qxR4xjcXDyWUixqDLy+MKBwxJxjPP5jHesLtuxZkpp95pE82mXmHtrSE3a4ZgDEjnGPfG8YJ79SBUml3T+KrSO9ktimlaf8qtOyorv1ZiTwSN3TsO9cn4q8canqy4RYIVa2EUgTkk85/Hk8Ves9VgGl22nGzu7lEjjiiTnyYiwGWIGN7tuPB9R17W07E6GV4u0eXTZBfaaQ9hNkLNC4OGI5UjqOvf1rY8G6fHPEkEssi3LwmSQIzI0ucAKSOwBNO1hbfUdFkg+aN9uYo443CFuP73Q/e5B6elVIrwWDQX6rsiQxh5OwQFd31OM8c1Er2KizqoESwad44lEkcWyTYFaR1zzhmBxg5PTt1HNbmohLGxVtKv7tN8hVp43J2AjLMeoAwByen51mILO509XRy3meYC0nygowyM5PofxzWpotmBpV8TIzm5tVlLoyqEWRmJAz04HBPHFZN6WKe5nIWbVrzTrzWLme4tgLiGRJ8MYwoOcdD1x+Nbt6t0IbaWN0uIBgNIhyY5Aw+bB9SG5+gIGM1wd7Lc2HjaDWipuFEIgni24DIcoAF+oB7jJ9q9JsHgNhNaTbQIZvKGMKJPmAAx1wGTb7gA+1Ta2vcTPNb6e28N+Pri6WCdBeOk5jABCb1DMMDrgkmupSO3mQ2pnZ32sA+xlVF+8uQw+YA55B/i+lZPj7QLi7axurKNmigPkvKD93axHT1+npVLw3rSyXkNpGEtmUsd84JEoAA2sf9rg57ba1tdJhct3c1zDK9veMkYGGLFs7h2wQfpyetJtSdzJO0ZQnhs7u4/z+VWPE/hay1OyVGlmgn8zMMshO1M5zGf8AgQz35J5rh9Mv7/Spfs18pubNeN8Tbmi/xFUtdiXY6Ozlm0wPb/anMOz5TMuQo67R39K09IeDy3kummsZ1k8x8TblAx98cHjHpz+lVdNdtWVRFDBNYiRY2LEh1BB+dQQAVBGDg59Kv3umzw2sLtsbytzB92GjTgEj+9jI4PWi3cPQ3ZrC5CLcpcozJFlbqOQKGUZ42556n3+tYOvxy3KQN/aX2S9yI2nQncYz2IAPovX14qaLxIukIhsYxc8jdHGoCFT95l3D5TjnGMc/jXTf2do3iJI7syu8jIEDLJtlTrgH36jHTpTjZidzirG2lhsQZW+1eXnzP3O2QjI+ZfUd+3vToAJvLm0+7knt1yFIby5Ij04bAP5jvjvVnUvDms2L5jeS6iQgrNEy7gM/xLnIP0GKqwTEShFLJO7HEZPyHJAOF6A5Gfz9aqVNpXQRkdLpviUxCOGaSR4wMAuuJBj1H8WPz9a6+C6S5ijlt3+UjGXUn8fXNefx7ZJ0t7qFmDYVG8skgnqeCau/bo9GvYrVoTJN5ZkRWlRVZORzzweB97Hf0qIyHJdUd2kmwNmYOSQTjtx6ZwKilBeR8xnAHJbgAfjn0rB0vxHZX21SEjlz/EFwhyRglT1/wreH71MHZKpIO0NkH8cVqtSBI2ZVVhHCvHLBxn2GQKWSeBXIDxOw5LM4+X27VKylsb7VSxzzv/LtVZoLl43RJyrls70CnAzyOQffmgCRXiMm3eCdv8JBHX0FAlVplVVd2YYyFAwB9Tz26+1P2tk5ICgAYDZP5YyKDty4fDr6dfyUdaYgaTa3k5CgD7pcZI9cCk+XbtRHZR1G9goHfoRQkhD+Z5KxxHG0mMKW9Mdf5UxLmWZyzt5canGxFL4PuQOaAHfvJWADNGozhYwEAH160EzGXd9pQRjom7cx9TQJElGxVaQcgtJlQzd+3NBjBVkYpHvbBXOD64z3+lAEbyQ7yVRZW6F3AyT6cA5/+saVgB92MgY+4D9769MfrU4ZY85Xbzn7uf8AJ59KM/8APSRhk4GST+GAeKAF3GJBIURSRuxjoP60C5LAFY3dvVVHA9eSMVE7MGJUW4OcYL9R68Y9ak3kqCwBHXBbr+IFADDJJNLJguvy/wAL/wCH/wBelKvHF8qyPJjIVHA/MkfzzTYzJ5Kh2jR252l+B6DqM0KsToysC56lRyD+ef1oAeGIQHchYfeYAv8ArULSRMhWTa+TjBIP5jnFSiLcMHG0Y2g9Bj6UCJRMpaQiLBAQ5AY5680AP3BBhUQDr82cn36UU0fZ+fLK4zzsG4Z+uDRT0Aj8zaA/nEIxz874JH0z+mBStDE0IysxHJAX5mz+FPM0HKhgZCehUZ/xpjykRHy9qjoS3yKfqeSTSAjEZmkkDRTOF+Q7+FPc7ev+eOtLtZt/lRGPYcjDngd+SMetLGHljBJLnORz8v4CkkUOSzR8chWUBTn1yaBkn7ltrnLA/dIdiDnj6n9acPKHyxx5AGD14/8AHce9NSEqNuHUH7qF/wCeKcPK3EKxYrwSf6f/AFuaBB5gG4ZiwDggsR/XNM+WPcSoAx8xyAoz69SfzqQuxxGQAvQZ4B/rTZIWYBWCkAhskbVGD/8AWoGRxiONZJJCHc84BIwP6jpTyzrysaq+OQDnn06E/pUhcsxAaJVPcSD+g/rUJcMGAmjKqD8ytkfjj+tADszqm93CyHvjp2xj/PSq17cQQlBcXabpCQgcck9+oJ/TAqVXV0SRFmBB+VmGF+u0dfx/Cob+wg1Oymtpig8wFQwchxn6Y/Ki4h8FzFO7KjRyuMBxERlSegIHf0OMVieK9VSwsmhQOLmQYVZEU4Hf2/Q1ZtNCGk3rXUd6Wt2iSL7OIwzEg4B3sSxOCeD7elcX4hvmu9TkRVkRI22/OO/fnJz+dVFXYMxi6EAyMD/wLA/Tmr2l2C32oQwI0YJbIEinbxzjOOtU/J52kquR1Y4rpfDGj7rqK7kmZFiYhAPmLNit3oiUd3bxmQ7knVo+NhY7mPHXj0pxiSNo8k4TlNqFcfXn/OKSNUyY5sEgD7zc/kBwP8aesUUfzKoBzzsIJ/M1ylkMqwNGA67o0YMA6YBxz3OfTt1rzfxBfPrWsKokIs4WwqEswdh7Z6D9eK67xZqq22jPDE7+dc/u4+eQD1J/CuUtrH7PEskpOEQY6AY+tZzfQuK6kwY28RtrlJZS6b5pg+F6/Kmf8BUnh/TreG28mOCb7PA7TRAJkO2BuwPQE/jWn4btI7+Ke+vI4pVZjHGkhGFA53YPX6103kwkLGqRcDCqjc/kMYppaCkzgPFtk9raJJLZPIjS58u4cqm8dCwU8nAz1rgtXnub59sk4ZQwZreMBIx0xwAMkevNex+JtOF1odxBGsPmqDKrDliw7DPtxmvH51DyBixC/wC0M1cUiWzn5bMtcx4VXLOAB2BzxXRW6tBcSQyYnZ5VM6MgA+U8FR6Dj/vn2rPaBmbKDDLyp9DW88yTxQ3xg3SH5ZI/7jjg/rRMcUdJaalbRnypo1mL42RrHktuBBXHfP6Dnp04nxZ4K1DTDDM0qXEEuwbY3/1bt0XGf1OK1Zr2aQW05g3bW+do1y4I5LAf54NdtpGryPC0F9cRNbBQ6sy5UDOe+MfXPFZobKGnWd42ny+ZMqKIYIkdGIZW6HIwQfu556+h7bSXcejWKyO5nHkBSk6qsuU2hiSMAna/oM7etY+nzWtxekxS741YhVXDrgYzzgjqueD3qHw/4Z1a81Xzru1dbGNhlZSU8w4wOAMEcDr6Vny3ZTZz2ty6gb62v7yOPy5BEFfyyMqMZXHBPOSBjuQa17fxIsMEasRI/mqS2P3rZxnknjDHGB6d+p7++0Wy1S3W1uohcKrkBN+SnHXIPH6fhSaf4Y0jTZUuLeyiWfaAryMW5Hc9cn3/AFq3C5KlYnmst0TF7lRKMMWWMcEds57jP5muJ8SeBUkuJ7rSIWSQIsnlbGAbB5yx/D8Dx0r0FVBxtMrHknb8q/kMcU0mT5SGjTAwGcZPboFx7d/zq7dBXPNdP8Q3F9a+VdCOO4iKQyuy5wudrNjoDn1H+NZGr6ZLLGbqK2AgxmRFQkKcZz6YJyfrmvTJ9Bsb6/N+6Spc4ZSY48Fx0+YfgD69O1XbLSobK38lFyHwTuUBiMdP50LTYLnjdjcvbbZISGif/WITwT7Dt9e/fpWhq7W2t2trbGa6ATLbUO0A9g3PI/PrW94i8IyG5e70y2dwRloQAQrH+5hv0xxXIhZt/wA26Nl+U7uCG+nrV8iYr2NGygSMeTJwki7YmfG6MjGQSP0zwQKvafdzwzoVwm09QuQzc9R6fX2qhFMl3bvZXi5iOCrIoEgIIwc8E8/4VLZzSpttroh85KOp+9noPy9+lZSi4s0TTPRNN1ODVbcxt5RmU8qgxtPTgHp+NWb/AEi0uyRcJ5nT5GQ4z6jGcEevSuIsEuopYrhH2bcBlcBsfXPWu9tElFojXClexKS7gcHjjGPw5xVRlfQho5fWtB1COCX+x7p/tSgYgmlJDgdxx8p9jx61zztaW0iwav8Aabe+n2ee7K7BwAMYfqg7dAAea9QjcStsjUSRA43bgO3XAHNRvZRHMRjgZT1QJgfjuzQ4oFJnnVtqlnNcpHbefHMXJ3XMClJcdDkElxz2PpzitO31K40yZ/LMarjYyxIpG/nPG4AD2we+a3brQELebbyFozhxDI29M9senoP/AK1Z1zaC33JNbzW8hyRMiAjBAwNy8gdeo/pUOLRd0yex8WW0qFruaMIM4CMfmxjOeSOp7/pW5BPLfKjKHC7ui4C49sZzXA3EVhayKGmiikkH7lg+QSD2XOM9Pfn8at+fNZ3KfZlbykfLeSpAORkk5znkdvWqUn1E4rod+AGGBuj2nB2qSF/GkZz/AKrfKC3RU2jGfqa5238URJF/pnzqePMhBZR0/gU5zW/FLazjekkcquA2VbHHvjn86tO5DRIF8rDeR8+M8kbvxx+NPDzBOIULE8CVgcZ9SKhU25yE2Bs8qEHzVOYV2swcMAMhCRz+fA/KmIQByVMs0RKn7qxlQP16Ukh/hCttzj5FJxn1Ix+tOKhAFWA5H+yuT+ooeRpDtDJgdTtzn9aAEVAqbmYYHO3B6/Q8UAzdmTGMD3+mRioPM3OzSFwM4UgjHbnpx6U8jlkLsQ5yd7ZJ74xQA7AORnec4/d9f55/OmBosAGEscDLM44/KnAfdxvwPuqoAH6mhpFUs6pOcnaAoXAx+tAAyjYpRVUHnhuPqD0z+FRyebtX5ZDnBxs3Z57c/wA6UJ5r58pWQdWkk357Y9qfv2sxTYpIxwQOfTigAyNvO8HGMOwwD74/pTAFEmVZWYdSqnPP0/z708SO2Ewmc9doAH48c/nQ687QU25OTnJ/n/SgBxmjGAZJBjjBDD9MUUqhCPvHj0ZV/pRQAgYIxDSIiZI69B35JwPyqMTRPKwSVyewOSB9McfzqVVVWB4kb0VRjPpgcfmaY8gUmJiiEjOFI5+vPFAxysyyEhH47sc/zOKY5JAZo5ZHJGOdu0evP9KjJScv8sXk/dfIJDdsZz068VIeSQxZlA5RFOPzPX8aAE2xy/cO8d/LXnPuc0JChkk2Q+Wzgb2UAMwHQHHpn3oLzOAsiqoONqhW6d+38qc5kWJUiZlLcfu8KF9+R1oAWSAYx5qpz/E+WA9B70i7FJOciMdlY8/icUKkTJiSRzgYO5v/AK4Hf0pQIHGEtmZRn942Cc+2TigBPMjX+FJmPfjj8qYWjdv3oQIOQvUZ/DNTsAVyjmIKemAST9aYN/zFJTv9JDu/SgByYRchnlIOT5fyj6ZxjFQedLIxdIIUU/deVhhv159uDUjAMuXmEr9MnBUfQAGpPLJAYzTNgd+P5CgDH16+Njp0knmwIxGPkwSM/XgV5fK5ZQdxdu7E5LnnnvXa+M7rDx2xmUlvmIWNRjHTnr68VxLMMMQ24j0/Otqa0uSx0EJkkUkqvzYyxAwPfnmvTtOtLS0tI4lRpNpB3Oep/vAcAd64bQbU3eoRhVkcgj5kH3ffPYivS4IVhVdgk442tIR26mlUfQEEYit2cpD98/MXxyfU+p5pwkYZL7AByCzYA/ShdxchVJydxAfkn8uBWfq97HpmnvPKqvIM4iJ3/N2GTisSjA8S3b318sMRBWE7ndVBIJBwO/15x2rHa7vo7GMfZbdULiFSCVb5jgZ7E89qW3ikmkR7nJkf97IqjjPucVc8OaBd3upyaxqDl4PMc2se7aoOcbuOuAMD8TWS1dy9kdfplgLCwjhMilVU5c8ZPr14qfy8q+bhy5GSyhgB64oMRdvubkx343H0z/ntSiJo1yTHCSclBlv8n3rUgjmt4p41AR33EElvkGM9yf6V5D4l0d9N1u4icjY58xAgIUA84BPXByPwr2NpoW4VpXcf3o+fzOK5TxzpMlzYpewwS+bC+CVVfu465z7CnHfUDyj7PGzl2z8nPynJGK7jUtD8+KPVtKjYx+WrPE7n51AHA3Y+bn9PpXIuN77TnIP3Sc8/j0rtvCOszXFuNHnvtmwb4fl+dQDyueRjHr68YOKqcboItnn8F5d2uqvAJ1Cecsg8wgfJ3Hr9fpiu0srWS0eNzexeXCXzGuCdhORnrjBOPypfH/ha11CJbyz3FxhMIGJYY+9nv06+9cnYQPDLFEu8SFMOeWJHrn3IrnehaVzutPnt7rV0msJUlgMu0NGgYoQCChUd8sfw5rvI0do9hKqzDlY+w9QM/L+hrzzwsV/tK1VYlXdIXk28HcB1wPWvSCTFGEEW4do1Xk/XccVcdiXuMjhMUQRE8lBwqqPu/hyM0qmGYsqOXVeDmQ7efpyTj+dLnYu1jFGwXoM4z9T1/AGmqqxIMP0PASLoPTPQflVCHxiEsfNcbcZUDgfkeSaaHfZlFPHCknAP17/hxQFczAl5WAHPTBHPBOOfwp5aRV3O6dCuCSQPwNADZBvi2PKyg9PLHPrnnNQpAkMWC0rLkAl3XLc+lWC2QAC+3p8qHn2oFukKjkKQMcgDH5ikBH5aOrE+c53AARqcjHbjFYGu+F7e/TcgSCZVOGAA4H3Qf5etdKME43knopLAY/X+VQsipl5XJVedpbOfc4HB9KpaAeP3dhd6ZKY7i3kWRhgM6HBHXg/5NFvcxyBdigAkMueqge30r03WNLtNXMcLQSFyD80anIHpuPHU8153quh32izmO5Xbk/I6kFWGTj6Vek9GLbYS0ur3UpLpLdIbS2hyplOWbI6Dk/T1rT0y/uLGVZBIyeY33NxG4dyQfxPNctcW1wxW4srh7e5Uk/Kflf2Yd+la1k91dQv9ujRZGVWTaCpB7gHt2xWEoOJaaZ6NYXy3K4QbnOPlcpleOcCtNCmzAd1c9FU4x+hrzOxuLjTyNt06l8/vFA647nr+Fdlo3iT7VGkEzJHOwwuMfMfanGXcHGxsBpPM2oZy44YyMQB79ef160hQhWDqGjfqcFiR+YH61Mo6ncyIecbwP0oK4GEk+bo3PJ/HrVEmPqHh3SdSh8u8todvBCLtGMdOnQ1izeFLrT8x20zT2pGBHK5Dxgejdu1dkxLxbHdTk5JXHH4npUUzeQYFitjP5xIklyoWJcdTk5I7cZpWuFzz+W5ltgkU7Rsu3hblgC5JGOejY5/Sp7Ka8sG2I4LbssSdpGc4wANp5zwTk479a7G9tLC/iMd5HbysxC4bO4Y9Mf8A6qxb7wvas++2mKMqADc+zHs2OoIPQ/zxS5bbFKXcsWHiUBfs9wC0yISSEAbjru9M8fnW3CVeEybG8oqMeUWBb06cflXnN9BqmkAI9ot8inko22TGOmc9zg8EfTrldL1lHfZDK8F8mHkiuCEkfoOAeHHHsee1F31C19j0f915u57dg2Orrv8A6nFSyNwMK5287c7f16fzrnbTxMpk+zXkIRmydyZB2juR2HfrzmtdbuzmAZZPPQ9FiY7R6+gqk0S0TGRlcArJ0JPJcr7n/DFLuEp3RgNxy24qAPTAH86i8/bl8MFA4iLj9cZ/rTmMxKgsU7kKOvsSR60wJFj+YJwAoySWZ/0zk0oijHJLOQc4dCqj1xmowyShsM7c4J3HP09R+ApkfluDuO4jjBy35/8A1xTEPvXgjCs0avJnaiM/3j6dfxp6434XyV/JSBz0HX1pBGSf4kKnj5Cv/wBfHsKcUGQvzyHOSRgf0PHNIBHYE8gAdQ5jZiffpgU93KhQjkHg8oDx/SowOdqW+09MnHPuSM/yo3eUCWdFGMnlQM/iDQBG1w0Jwy3b7ucpEmKKnjKSAsd7EnqFY/yxRRdARM+5tux2C9QSVwffgfzoVSWwWYDPIwFH88n8aiiiEVtGtu0gA6Hk596mVnyT+9UHg5Xbn/H86BiqsZP7sBzzgMSOR9TTQBuG4l2yHIiHyr+OealELlScY4wCVGQP1xTFygwBEgA4Bcnn60CFMcTEs0GD2ZwCf1pmYQ5DbScYPzEkj3AP9KkIfJLykkAnahCjP0xTAfM4851X7xBIUn+uPegY8FIwVAOOCVVAM0jSyPgoAc5wuCfw4GKjt183LRFW3H+EE/mcYpxhQSbm6g/eXgj8ev6fjQA4CSM72BVf7oj5H4//AFqa7rL84WQkd9hYD6dRTFRhJlFjQ5zuLGRsflj8qdETs5mllZiQDt2/kOKACWaNdiuCjNwDJH19uKRHRlUR5fP92PAOOM8rmpF5HKOQDjD49eM0qtt5CjIPJXBKj0FAHnXjMNHq4GcgxjkjknJz+H5dK5z5h/EM5/u4rrPGke+/ikIk2hcDchU+uc1l6BZ2+paglvJIseY2KEkje3Yf1roh8JD3NvwRAyyXEpJXOEVicdTkj9K7JNwwrwhiwyMLkgflio9Ps4bK0SKFFHHzHbuOfY5NWXwCfMkWM4zjPPHr61jJ3dykQybynzhEUdmwf06Vw+s366nqvlRkCytzhnH8bn2xjj+tb/iDVLay0yWQSAu+I4yMkkn27Vw0TeWrTSZEMGXYhsZxzzn/ADzWE29kXFHQaZbLJL5RfZyAc8k/THtXXRRQwxr5aNJt6AEYH0B6Vg+EbadtGS8uoN9xMS6oOiA9q6hd2VBiZVA5ZiQD7d6qKsJu5CykAbWk3c5+ZS34AZP8qkWIply2Ax5LDn8TUZZWyWwGJx8ueB9eP8akKrgEFN6nru3ED3FUIYXIyDK2wEY8s4z65PYflUbWr3CbZFDrjA3qzDn1PA/T8anMSoCxe6YnknBA/XikKJkJ5RdmPTAGPqTigDynxfpEWk6qTb5MEg4UY4bv9K5+zmurW7W4VBiM42EZDA+9eyaxpK3+lyxObeEjLLkjK/Ujn3ryCZHjnlQsRtYgsvf3FaR1ViWeuWF22oWUU8KbYmRWQfh3OfwwQK4XXNMTSdXuZkB2Sr5iMBxx2x9al8Hap5TtYu7jJzAHYlcnrxnBP1re8Uaek9rDNuTIOx23cbSM569M1lUjYuD1OUtJWgZriFgrDEiHv6/1Nek2M8d9aW13FIGLAPv57jt/nFedxQ2tqLdZb2GRSSHeJg2BjuBXXeFbyEWTqoTaGJhWRRu2+o5wB3x71nT7FTOkbaeTNIRnBwxUL+n60ecygYZF9WY5H/16gdyzMQGAAyAq5JOO+Rj34p6x7wrs8oIGRtcZPH4YrUgV5o1C73XkjPGCze5/wpx6naYVPYLGSTUQijUlyWcjHUg8/XqevSpVYKrMC3JAzjGfoPSgBRBcKv7tlznkhApP1OKasExZ5H8tmPIz/iQf0ocuwwVREBGGdeQPXB5//XTiDI4C3OFJBIVRk/ielABtVdwLrtHVVVj+ZJqN5FkOVJ2qfurH1PtSxq6ZyUfeeMuBtx+PP6U/MBbfIS7ngAsSPw5IoAhfdIUC4DZ+QGPGB65GP50T6fHcoYrsLOjHJQRkD2J5q0TOyYchRu4CEkAe7cVGyu/ylyqMOAGw2P5igDzzxB4PuNPYz2eZYOf3e351+g6kYrnreZ4iNzbc5RxtJ/SvYxCsQJS48kMcknbjp+NYt14X0q+ne9KMS5+chmVGPrxj881anpZiscB5sco2zsSynckqsSPr7dqRN0scig58tl+ZOMD1OOn1qxq1odBvntQ4liPK7s4Kn696xUszbXMl7ZFpYpVw8RY7k9x7e1Zzp9UXGfc9A0bXfs6rayurqOQ+MH8SeK6qNXfErMz5XjOMKPr3ryuGNY4lnSRpU3fMSM49eP6V0VlrUtlEm8l7c/xINxUVMWDR2ZTzuN2SuDgLjp7846e1HlbQASORgufy/Gq37sRLI8x8twuwom4kcc8H/wDVVjYspG0SyfNkmQDmrJHMEVQsbcgY3HJH9f8AJpmFBUC2mYyNjcEyF+voOKlVnMZ3syjB+RVYkemMY/Oo1iDAP5LZUE4IABPvk8/UYoAhnilkj8o252g/N5rH5iPxrDuvCovEb7RHbqd37tUUnBz1yTkH6Z+tdGsMccQ5jRAMYGFAz26j+tKsa+WVWKLy8YJZgcD3I6/nQFzzrU9I1rQ12wu95AGJSKVyCuf7snB/P86r2+trbXnmNf3GmTR43RSgNxgZIzkMAfTn6mvScINp/dYzhRglPTnnn8qx7nRLDUS0lxAJGJyCBtCnpwMHnr9Km3UdzHfx19lMEeoQjzrkblEQG7byQSG9Rg81p2fi3SLsKxiaHaD800YUZ/u8Z6ewrI1nwBFqt558erX8U0YAALiRUA4GM/yxWO/w+1O33fZtZimJ5YTR/M3HQlQD29T2q7iPSoPsc/76N0fj5irAAenGOv1qyrRCQgTbiOo3HAH0FeOyaR4j0qaTZayOwYM32eUM31xwR9c9qu6X491fTLxLbV7aT7J5gQmVGWRc98/dbk+tFwserSStyBIF7Ahcfq3/ANeoQzyLuQTNke2B+B/wpymEwq/lYEgDKGUBue5BORTnOEIAKLnGeufpgA0CHZmICqCvGTk1FHJGFXbPEjkZJA3P/n3pUhZmJEUijPBKL0+mcmpB5zEg5iAHzMeCfpjpTAgd8EbYnk4+8SDn9RRU4ljiG03ExPXOM/8Aspoo1AYwjVQrCR26H5v0zyaVE2LkZVj0APT3NRySqqlvmB7bcf8A66dGMxZbdtP9/pSGODOwJ2ByTxuyAffkc/SmFjuUl0bJGQwOPyp7SLt4JYZwFGT+gp25i2cgHr8sfT8e/wClAC7CFO5w3+yEAA/DFV1h2csJCSSV37cIDzx34qZjt3M5b6tj8/SoA7Y3vLGqk9kJY/pQBOSqRgPM20A8gAcetQjyWIZU+c4GTxtHsO9OWJnO4RpuJHLHt9DUjICzRPcxgsMsqLyPrzQA5nhQcsA5GdoA/WohNlQY0cJ32DH5/wD1qGaAyKPPCKRztBy34jt9KXbA77CXA4yeePx60ADEbE6HgEBiVHP1PH5VKXllKopOwdfK5H596Vo4FVflkkJ4VWPBqN2fG1Y2VT1YMR+uKAOP8bQt5FuS7OEYlstnkjp6CuMsQ0d3CSGLK4O0Z6/hXc+MoSNPX5GLBs8EAKPU8ZrgYncPxk85FbU9iWe0RmRoxJhlUgEBjikWPJ+eQ4POOCOPwqvYIx021ZVCnygQDwASOuSM0lzLJHA88rDYi7iqgViyji/E91NeazIsskYt7UDygTjJIyT6ZqppVgNWuI7ZI2a2diZiy4JUeo96syXEZea5lVjKGwuQOSetdjptpBbQrLHEyM6Dd0AHFZpNu5T0LsaeQqpHG+1Rj7vAHtTCzybR5e4E8gvk/Qf5FOCowBAdhnoCVBz34608qSSFiLH2JFWSP3MXAwoB6cgf5FQKW4IuISP7sSZ5z65IpJYk2ETKqBuvOTnsBilEaIoEz8rz9372PT1pgPbCkNLMyfVsEfTiml02lclQ3JwwY4/OnxyBmPyYC9cksB9cGnLjbuAfZycgYGe/vQBCsMTRBVUhe6gFQc9e1cJ4z0RY8XkCkgZB25OFGME+/Wu/dVaDcWwuD1JI/KoJY7eWPDRI8YHJlwQfwNCdncDxSORoH81GfdGcgjGc16L4a1tdRtZLe9y0qJzwAHH0HBrkfEOlS6beEsu1JCfLdhjj0qjYXctncRz28m2dD8rHkf8A6q2aUkTezLy2A02S8s1j8ryiSwXn73erXhvV3068WSVz5UjbDuAbAJ6/nitvVFW90ldYtwZZPL2TBQBuHf8AKuXuYRvEkGC4AO08Aexrkfus2WqPW0ExQASY3HLEgdPr0FSMrvhMrs6sxPP61heHtXS906B5sJOoCsgLZ44GK23wy4Mbl89Wzj9SK0RmNZ42bYjmQdcEEj86cokGdwSMMeMSEH8aEXy1wXDMTnapGB6dOfzokO45S5xjuFU/zpgOCsTwudv8e4c0ZO4b4hluMlyx+nA/rUKs5bLlpCehwT/QAUsauMsWQZPTZnj9KBDz5S8iEH/e4FP3NIcKueOoBCiq+4SBCn7wFyMgg4/L3xUqg5ILZJ9QWx+NIY4khfmIcZGFTHP48GmCVcsV3Anrtxz2x0p+MEYQDtk+n9aTaW272XB5UMMHP4CgBpfY+47R23MCT+eMYowkpyYkkB6EqMD8SamyobiTGDgcACmbh1MzN3xtJ5+n50wMzVtGtdUia2e0jyT8sqKCyY9DXnuraPeeH9RDS7QjL+6lQcED19DXqUauQAZNxLHHy4OMd896jubG2vI2juoFlGNu11zx39BVRnYTR5TE8EjmdXSKXGHBPyyfX3q7Ha3v2QSCSE28h+V1Xd3+716fh3qXXfCVzpKyXVtunsRzkkB0HuO/1rJsZwym3LPEXbKSA42mnOmpK6HGTR22i6isaLYzRnKKNijJzk8cV0zIAF83zGGMFXdWB+uT7V5hHqLtdJBd7IbuA7lb7qSgdwe/uK7bQtZinTyn2/aF6gHJPvj0rFMbXU2xtlIQQxoDkDHP49RihI2QKrFMpgBR83TjmnB3dWCxFO5JOMf0BpI/MRigJkyc/I2cflViGvEJkJLR4z94gkDHTqaRoLZlCsDISMgeX8p/PilVFYeZJGTMRgnb09OtP8qMbS5XIzhTNg/pQIiezRlCpGnr8zD9AOKl2GHAO2JUGBwOn0xmgJDhkK7iRziTJ/PtRtCLuWONA3CtI+Sf8aAItgIO+KFIzgYLYP5Y/wAaSPcqgIrr3xCu1fxNShDvYiM8jO7oD9AaVyzsBIT5YGWPA/M0AQBX8wNEkeQMFnXc2fbnH4064tUu7eSGdYyj8O0ijKg+gx1qcHcGMTFIl5yBw341FseTb8+4Y+6eAD60AOjWNI9qKccZZ+C34nn9KGCoQTJGvpgDj8aYkYZip85gMndk4J+tTtCxO4FF993J/GgCElWOPMkmz/CrH+nanSs23CRqFXjiQAf1prjIYBTt/iIzk+3FRqJZcDEaL6BCOn1oAclwVLAuPvcbcsPzA5op/wA4H+vI9gaKLANImaEPG+1R1bbnj16U8sNgMpZyvGTgfoelMKxcRmHzBj7h/lmpGKR4CwAYxwGGKADzlGVSJGPpvLH88UpllLHe0cZPXqx/CoxITgsirk4AZhmmTs0ZHleVvz/dz/I0AOZgysJG+UHgAA80kaCUgmPYNuGLLjNIkgfaGfe/oi/zpzTHeAkTFj68HNAx2xNmDtPHICgD+tRmMoDlXER527xtJ9x1NPAmLs7pAoPUn5v8KqXN8ttjbhjnaWZQAPwFAFrylCorRdTgBVYkj0z6fpSfNG+1EEYHAAOCP6VHBM1zFkueSenAxUjCQ4EagBe+CCfp2oAZkx7gGjJ6sXbLE9+f8KlDuqjaAW7dVzSpBsx9xeO7bifyoOJUKhiBjkjINAHPeKFY6PIQiLj5nKyZzzxn1+lec7ixKs7YJyRgV6h4jhVtHnxk4QsGZumPY15aHj+9g+vHetqWzJket6IrjRbV9ky/ugAOmffg1S8SXLwWaxE4MxyVZ+cfnVzRzCNFtRkpmBeud3SuR1rUEe+ubog7IFIXPoP/AK9YTZcURWkKXWqafapwsTmScEcDr39f8K75bZYzuWVySONwYgfriuV8AaaYNJOoXLt9ou3LgdwPcmuw3ODuICLjuc/p1oStoDeocAcPL1ySE/rTHiaQZAkdQ38XOfz6VJuUqcRv7FU25pWAYZ5IHQc/z4oEV42Kt8rshGAEPBGO3rVhEUj+Bsdz3/Oo9gUKECoeSSO9IGkCKOc7erDgUAOM2ZWXasmBgKqkgfoBSSRIqq04hj9tuWPPuad+9XOWOPXbg/n606P5cLFG5A7vTAgZYXCsI9wHIaYqP0/+tUylV6bee+wcfSh2nDjKfKf7o/nzmjbI2CMM2MnkcfrSAydd06DVLCSABZZGGQWB49+OnSvKri2ks7loJlKOhwQeCK9om+QAbF55JOABXK+LdBS+i+2Q4+0ooBUDG4D+tXCVmJq5zPh3WYbGeW1vPPa0n6hCMA/Q/lT9StjZzYKjbnKnplexrngHhlKsrBxwexFdnLPb6loMEkD7pLcYdpCNxXFKtG+qHB2MvSr2TStTM+1zETzj09RXpcM0N5bxzwuBGRuBB5OfrwK8yKEqCBhc8c8EetdH4S1HzXl00ucKN6Kx4weo5rOL6FSOvcR4yIhJnu0v9MU4bUC5yoX/AJZx8Z/WmmEbtwjUerEmmReUrlUhZWJyST3/AAqiSUTxjflQmD82716igSpLkrvAzzuGM0gMfzSgIwXo5UnH5daU3CjBSZ8nvswo/M0AG5zglUXjoTg04LI2QiKFI4zg1Ebs4PzOcDqAef8APtUI2FvMd3IH3QqE4/Tn8TTsBaWIxgghgPXzOn4DmhsM2NhPcHaQfyIqsJR5gEaELnJIPOfTApsizynAldYl5c46+3qe9IRN9oKzFPLmYjvtAQE9gfWlW4BJUB0kYZLON39P0FRwqgQFJMRg8bRtqchCPnVj0AJPP5UDGiUbiZHkB7K2AfwAFIZkLKginbfnOdowB685Ao8mNgD5TLF1wRtz+XWmG4VZFjt4mXOcv0AoAfJDyy7EjDDDfMCSD69/6Vw3iDwZsL3OlDMYGZISRkepXn9K7XynLGYksSAT2p3kzM5cuB6EdvxNVGTWwmrnkSzQXlottcMUaP8A1M68FW7VPp+pGDUfsd0I4r1V3QznhZR3wf4T7e5rrNe8IxXzyXVg6rdNliijEb/j2P6VxT24uk/szVITBcxN+7Z+GRqcoqSvEcXbRnpGj6qupRpbSMqyqM4LY/l/jW0POCsEELD+Jt/9MH+deNWF/eWM5gnAFzCcr2Eq+v5V6jo+q2+oWS4jBnVAShI5x6etZp62G0bALxg4aNQOgQ5P5nFR58vszt/eJB/+tQ+94ixKh+wbG0fnn+VLG0hA+TLNjLdFHuBgZqiQyzNgZD98EdPTpTdsm7c0rgdAAMZP1xTypzlj5j+i4Ax7more3uBAUu5Vmck4ZF2YXPAxk9PXvTAm2H5hIoDEc8n8BzUaRqeP3SheB8uAP1p4hk3jbG23oWYj+dHLO38fphySKQEbzoQfkUt/C27Gf8KR3beAVVc/xdM1IWQKwMUp4x6UkQ2IH2SRn7paXknB/lQBFmdjkopUdB5f9c/4U97aWTduZjkjoOP1H+felE6hsiUscZ/d4K0hZpAT++wBgbiRz6nFMBHh2hE3bSvAYr+nJqTM+NygDjAbI/rSMqRKu6Q8HjJ3daYhQlR5jNzuIXbj6daABY0IzMUdz1Oc/wAuKKsAMwzhz/wIUUgIdjn5jHtJPJc/1pxx91plb0AJ/wAmmrEVzthkUNwWYc4/GgKqoRtVMnClznP4Dp+dMYw/Idyq4DHLlCCRT0QhOMDPrIM0rtHEuDPk+gX9KWPe454A554FIBI8McK5YjuRgD86Q4DZ+Vz0DMQBn2xS7F3AA7x6A8CnBARhljHPd/6DFAER8xiRjOejY/lUUiQNIvysGA+XdGc+5qz5aISc59QtKVkwVRWT1JA//XQBGseB8gC8jBJx2pBCSgDO7Hgse1P3JBkjBJ6jYBSDe3LRJtPQNISPyAoAaRCqjblTjI2nr+A60uGdVKZBByNxNBLE5IXHbav+SaeSFODKOncf4ZoAx/ExZ9GnBlVDt5KDcT7V5Wzjrn5s9a9d1WzNxp86iLeShCsx4zg84PFeQleygOBxn1/xrWkyZHqP9oJZ+FLabbGr+SqquOSxHXrXE3CO0trpsEiyPcyZdgP4Bg1NeXSXOkadZR7/AN3GN5cYyTx+gq74K0/7ZqdzqeQkcJEcZYjjHHFYvWRa0R3Fjax21skaxhtqhRtUZOPfinSzxqxKxLuHHPIFStsVhvZQQMKC2M/WondldSnHHAAKqPz5piHqZ3ORt9ADkfzoO4HZJKmf9gZyfxpsTEcyXByf4gmAfanoWJOFKDoG3YpAOIJl2LJNjqc44/Ic00AMwJmJUdcqP50NjbsT7ucEk8f40GPeCplcgHBxgCmAu9CNxdVH04NIGDOdokXaOvagxqWDusjkZC7myBStIijc6MQPagBjwmSPDE8/xF+B+GaRPMy0bSBBggbHzkfj0qUOzkNsRcdC4/ziohtX5lUEk8MSKQC7WjDMH37QB7g/40g3leAC56s8nf8ALmpxuY5YKoPbOaTG9gyqQOhagDjfGOgPLFLquVMkaAyAtjIzjgVxlheiynEigFc/Mp7juK9fntoGjljkHEiYbgAkV5d4l0T+ybzMJZreQ5Ukgn8cDFawl0ZLQ69lt7VDcxyr5W3zI+M7R3Q/SmwXMkOowzWbqs5ZWVeoI789MVW0m8treYxXsPm2z8OMZIz3FXJbaytpj9l5jjPy564rGcHF3WxcXfc9NWSSYLh1xjntg4/z61YWLEY/es3YhSVFYHhzWWv4GgDgtGBgg4yDW4FcuPmOM5PIp3EJ5W0/cIQep+UUnmQru2AHGeFH9aSQRxyYlKsT0Bfdj8KRth4KEnsSvAH+famIFmiVA22AH0L5p7FW+diEQf3VJzRCqlf3hG0HAIIH6UjSpkhGyR/EBnFKwx4YY3DcrEfdACmmGGY7P9IEcYOWC9T7UKpYnbs5HXdnNKcKDhWJ7tgGmIFEJ/dxNuZeSd2QKftCrzIB1J55qOJvMLKTIuexAwB9ad5WxsFyATwNmefrSGIzERr5hIQdWZsZ+lAmWJM4OW5LsMij7MAMvIMj+EH+dOwHIB2tjoBHQBCs8sgZlB2H+LA4pxAZl80jYB1LVJ5qldrt9wdDxTQ6ACRYGds5wen15pgLmLI/fBQOAAM5/GsPxD4Zh19N+fIuFORNtySPQ8jit1WlZt/lIHH8Tc4FVys8wbYQrH+NwOPwovbYDzTUtBvIdOQaniCSCXZbzjnJwcc9wfequkaibafdcwul2oAEaKRuI9O2DXpU2kpPC0V1IJ4iCT5jZP4elcpr+h3lvE8ljKZ4QuPMVf3kQ/qPpS+Iex11jdW99YRTRMoL9RjdsPdetaWJMLhd31GMV4TomqX/AIUvgJNwV5Nwdzujl9T7GvXdF1u01q2aWLIcY8xXfG38PShPuDRsMZc4GOTyS2AKCSpKtKWJ5IUkY/GkIbHywqqgZHuaTaA2GMGCc8dfypkjNsZyq20zJnrwQfxpVKBSVhOenzAc8+1PYyNxGRwOgHSgKy5aaUtjoC3egBqJIoOX2AnhcAY/CnhDvIUuW/2jSAbh/rSW77TwPrmolaJZW8vEjHlmySM/X/CgCZ/MVSy+UqgcsD8x/wAKhaQn94WU4HyoCP8AGpGhMzAMFA/3e1PwIwQGZx124yPzpgVzHJGpdwWkPOCg/TpUgby1w2Mk8AYGKd0OQADjkM9MaTPOHYf7JHNIBpjU/wAG49zu/wDr0UqySOMlGj9FDdqKNAHMQ5GAzAfxMxJNOEa7AwibrySB09qRVkcN5jIPRVJ6UFSoABGOvNAw2SbQI146lmpAYUI3Z6ZwBxTCilQWLsB2z/IVIqKATtI9AvFACCa3zj5st2xjNO8xXGAQD0pCP42YZA4xUewEjD55z8zUCJSIy20SIG6YBJNRmNVi2+YOeSAeTSncGADR7T1xgf8A16XY4O9mATGAaBiDylxhcDtilzvwU3Aeuf6UuI+cKzY7jGfzpAVOfujHQA55oAC3zjLOwHGAM/0p2B18tsf7RA/lQjDBwXOeuBgUPIEwGD4A7GgDG8U3Ecegzsp2nG3G4gHNeZaQAmpWqgEAOMhemPftjFdt45uXXS4kViEkfJXHpXnssqwQYUsHkyDj0rSDtG5L1djfaew1jxleWtu9xbi4ASNwMqSOwHYV6Ho2m2+jaUtscs+SztjjJ9K4P4d6VcXV8+tyr+6QGKBSSP8AgVelLtyRtZjnksaySsWxsawzfKuxMnvzmquoz3OmrE1ppz38sj7XEc6x7F9Tu6/Sr52oAu0DHpQuDNg4UHq7cge1MQxFdmLEZPXGelS4kGOduOCSAaazMSVA+UH7xXrSFyqEKMn+7kc/WgBE3ufmcY5J2gZpvG9o4wcHn52wadhwnyqgJ6kHNNlR/LYh1jfquwd/egCRlKr8rfiTyaQKGUA/mVqAGVgpffwMlRwCalVWxx8/Gcnp9KAFOxDvkY57bulNE8Qcqixsy9Tnp9aFj3FiqknqVxkU1bSKKSSYRASS43eWoycUASGTeflZeRnIHOKTDPxuOPrSsGBHycY5UNimMNpUFDjsqnmgBNsCdQWbGeDVa8sYNRsJYmtCFkGCxOP1NWfPcgLGyI3oeSKFgcgu5ZiB1Y8flSA8d1DTn0zUZraVslDwfUe1WDdo8SMi8Lw5713/AIh8NLq9vvRI0nQEq2cbj715tEClw9rKmCCUYY71r8cbE7M2dNv/AOzrm3vkOQh2ugOMof8ADrXpsSRTQiWONdjDdubvXlELJHGYnTDN8mMdPeu48K6kLrTWtZZS81s3lkY6r2P5VjEt9zfLYXEQTB6kA8/40gQRpjB3kZNIswyApVVHVjnpSxzBCyo8TN6mmIYYJJSWGAWGCMdPxqdIPKUIzZC9BnA/SopMSKyM5lLfwq2P1FJFEYY1BBAz/ezTAnZFOfMdzzwqninsVj+Xy8rj+NulRs6QqC45PcimxAAljuJPU8ACgRIXO0MYkxnjBpcySMW5C9cDmolkG4FIwp9SOlK7F3IZhsHXHJ+mKAGyI+8bWyTngY69s1II5Qu1jkjAPOM00EDaqphemFGM/jSbS0pjeORhjPB4JoGPFsEVQJEGOuQKVI1T5XmDtnrkD9KaEZsAKoI9TwKUZXksxA9BnH5UCHOUB4J6Uwvv5GSMcc0Eb/vcDPUnGKZJt537SD2DdqBkMz3EiBI4wgb5d+/t7U+KK5MYVhsGMZPzE/yxSBYflGOR90DJzUuZFHDMrMM8Lk4/Ghhc5zW/CFlf203kokdw4yyM/wC7f8McH3FeYMmpeF9QMqvMsUZwS3DxDsD6r717m6RFTJuUyDuxyaz77TbPUo3W6ieVwCA6pjGffH/1qXQLlLwp4jstdsc71N0n30c7vxHqK3BIBJtRXUE87FA/WvO7TwPe6N4ssrzS5Qts7kyKeAoxyPofSvR9i5IMo9wDSXYBkkrA4aPAJGDI+SaRdsvSJTk8/P6fSnMq/eeNSByM/dH+NPyG/iOD2QbQKoREYkwASq89OtIhEZ/1u4HgZIA/LFSSbVdTtjCsOFz+tNPlA8yRofTqBRqA3aTlS2QeT6CpSFcbAjBfQcio2MhO2ORCfXPWkXiMFnZgwxgJk0wHBADjheegoZAEOEARvf71RjzefKgY4/vnGaeyuTx5ceBzxuP4UgCNQqbRvGOwcYH6UUJC6qB5j/iBRS0AGn2YVsF2/hU5podzyUCnoAetPDwIuY0BcnOdv9ac77RkkDjqe1MZEu6R9ueR1y1OMOD/AK3j0H+NIJhnahUjv3JpxZ9oAO33z1oAQrbRDcxwfYZzQsSElnkZs8gHjA9Kj3NCpXBbP8WP/r05QqqZc9iW3NmgB6qihVWJSSOrc4pWKbxlAQPUVCJFYLJ8wIHGaWP58Mzg57DmgCXzgow0eP60fvDwEIHpTt+MYAx/tCmmRpQduSMckUxDcLna7kd+BnFOZYjgDnP8OcZ+tM2yKrZfr7cAUjIjfwh2x0xmkM4nx9ImbeMrGgz26mvPfs0t/qMNrDlnmYIuD0Br1PxNoDajbBoQzzKCNvoPrWL4G8M3Gn3c+o38QSZT5USsOVHrRzaWBLW52Om20Wl6ZBaoh8uFQoAHU1bhQzbmZcA9FA/WlRgzKylm9MrUxlB+XGD2yKAEC84VwSp9eaXbMXOFC/7Tn+VI0ij5d2Bn+BaUxYPCDjn5qABhkjdK2fT1oBh3cRgn1YdaZuUv8xwaUSAsSFJxxQAp35PygDvg4AoTbk5y2PUcUAKxy3J7Dk4pCxX/AFcDPzg7ugoAeqkcqCR7GleUg4CEj1xwKjKvKMEBB69Kbs5bzJMLjoBQBKHHbPNNLHnkgjoFpuV24jJwB2FKGVDgDJ78UAKIixBwQPc804xBGyWIJ79qMSdfuj2pfKHB8tnb+82aAGHyo88O2f4cdajL7I8hC2BwM85qcKFJPl59hTQ8isAI1OeR8wpWArgTsQ3mEnqPlyBXDeMvDz2pTVbVGcs/77aMAH1FegBpQh8xfm9qguUE0TRujBSDkdc007MDxuO6ZpGkGRu+Xnse1b2h3qWmsWtyrbopcQz9snsfzrM1nSTo+oSQSk+XIuY8e/8AhVS0imuAy7ghUE47jHelPe4Lax7UQgAG1eemFzipiwiQA7M/TJ/KsnQL1r7SLe4aVSxQKSRnBHFaSM285KtjuOM0APIU7SUAOOCQBxRhyAEUFexHrTBE4bcxwpFR+ZGjFC+c9FzTAe0J4O5AR3cgmmttJMZmDMe4zSgqW3IyDH91c0gA3/LEzE92NADysZOVJJxjGeKc3kInRvYetR7ZTwIgq0uFUfPjA7k0ASb1Gf3eOOCRmmHeQMP+AGMUM8OBgc+o6U0qwCkfpQIRIiVJAZjkmkNvKWPzkJ7tgD8KlONvJ46YDmhcuvD/AHeMgf40DBYmyn7wYHPTNOKKjHe6sSe1QtFuRg5Zjj+9ilS2kC7pZXkBHCjjH496BDzNGgbAbjn2FI0ksmCkaBsfeb0oCjPyquByeKTzoADgsWPU8mmAwiUnLSYHYRrjNKqTq6+ZI6+gHU0qyO7gxRleOWdsfkKdl8l5W3HsFzxSC40OQ5Gx2wP4m4FMTIZnYnH+6DipXeRpNoZV46etIIJTJukfKf3egz60wIhN8oZYnck4zin/ADPIAyN7ZY/yGKeWUcMwPoFz/Ok3v1VcIfTqfzpANaEM2WijAB/GnBEHQtgDpgAUpGQuXXA5/Gkj2mTJZmx/DQBGY1VSrSbVJyNvU1IjqCVVm3f3if6UMyhyqr/45z+FIkjtwCR2+YUAO+VVP3mPcdcmk5JUhQBjrjFLlsgY5HtTWfOQT+QoADE7HJRCf9puaKa9uztuVGI96KAHrGQMlfMI6elKzhV+cKCe3U1G4UjJcY6YoEce3JXI7YFAwPzsWyuB1HekAD5wpx3NSHygCcbfQsaRdj/eJOPTpQAIkQKhIvmA7mklV9vDJGg5I25yaAHdmEecD1pSsiDc20DkY6k0AJHCxySVbPccAU1l/eACRj7L0pyjKcsUB/E0oAUhQzAdzt5oAMDdjBYjqAKd5gJw2FHQDPNNik3s4QMAD1fg0jQIXDGQkjoBwKAJDjG4MOD1I4oV5W4BO38BUewAHIMrDnb2p0as6BmRV46HtQIbIyKB829sYAbtT1eMKeeAMk+9BSMAHyxuPQ5poZmfmEqo6ZGc0DHrOAcLnPoR0oZ5GzhecdfSk6MS3ygdyMUhDNyvzr1oEIFUKGOfbnrTQd2GAIz1yf5VKIvlBYUBV28Px+ZoGM2qD9zqaAxfgMTt67e1LjAC4yccYGacm1V2gHA4IHc0AMB3t9xsD1apgSq4WMD8ajHy4J3DHvSeaxbouPegCVd56p07monkRm4hJxxuNIW4+duRyBnApGfKcv24FAEql3QmNAoHUmk8zqF25P6VEkrS/KGwMc1KNsa8AfjQINjOPnlOCeAvGaaJQWZFlK7RjB5JpGkJkADhR3wKVosOHjbax6sw60DFH3SGRnbr8xwBSguMlUReMZUYNNbf/FyP9njNJzuAYEc8AUCJWJMYGSPUZpihVXBXnr0pSyK23dz6Uwux4UnOegoGZuuaHZa3bBbhMSJzG6/eBrx/U1+xXkp/eGVCVaMnGD617izNvxsOO5Jrz/x54fM6G+to9gK7ZSOeexpAaPgK9tJ9MNnHGYZ0yxiZvzIrrlSPecDA74NeG6LrMukeILWdwDsfa+OjA8V7nHJJcRI6qghYZGaAYuyPkKT7k80/MSDaZFA7hBkmm+U4GPN2L1OE604gKMAjA9aYhocj/VW8hHoML/Onh5FyZGjUAfcHOKYw3KGfr1xUSwjGQmT6nrQBOjSSEllIXsDxmklE5wIkQk9dx6U3gNlxyB1JzinbD94Lkn3oGNWOUnEmCPamuu0ckbRxjPNO8uY9Sq/jR9lUtkgHHOWPFIQPGxUEE47jNDZGBuA7YGKPKjcfP06HBoD26MVUbiOOBnFMADOyn5WK/Wl2EKXZxnHAJzTvOx1Bb270nnEjgYPoRRqA1IpGHOzHpg4p5ACKEyB0yoqNyX5LbvQdB+VKA5bLccdBQArQlQfmA9SRhqdj5Ciszr2zxTDGEGW3HPbNO2q/3VOD3NADVjKtvdgCaHYH5QoOPejbGqfLjHfHWkM/ylURj2HFMARW8ojymX2FP8vfgMoXbz1xUbyyqmJCy55wvNEcmY9qjcP9rtSAnVVVR5jISPyFIJo0baoBA7qOpqMlsg7VPvmn8FRwAMcnNACGf5s7Rye45pp53DqDzgcU9SmflJphbnBx9KBjPnD5AC+ucmpBKEb5iD9KiYSqzsUzGeg3YAqZMhAWEeR0IpCIyZCchn/MiinETE/Kqke5NFVdgRjzNwAVQRz7UoMnIOTjqaXJKgnrULOzOVLHb6A0hk5jbIZ0DL1wTxTmYREgINvrUKjeDuJOOnNQ3DsvRjwKALakSLtDFe+elKI1wCcluxPWoYuUGe9WAAZnB6AcD0oAA6qCmORRgEYDKD3JpwUKMgAGkCBn5HbNACMMx7ufqaYFQvl25+nNRl2C/eNAdvmOTn1oAsF4gCTuVfpzTDOoO1SwGOgGTT1O6PLcmoV5kJNADuQc5Gfc1Gskolwrbh3Az/On4GPrnNK7FYxtOO3FAA7FkKNjmqCae0MgkhkO4HLBjwauo7dM8U88YIoAbmRwA35A0uwIcbz9BTATnr1p6qFjGAOT1oAU8thRj6nrR5BYZLoD6rUkSKckjJzSTelADACv8QYDue9LkFctzjpT40UAnAyBT2A5GKAKRTIyuWyepqTy29OTUluAVb60ucNgetFgGBWiG0ED6CmkR7h5p5z0pGYmTkmkHypuHX1oQExZd4VFCjqTimM5YkDk+tSwjfktyeOtPY43AY6jtTEVmBZhvZjt7DgU5Q2ehwPXvSTMTKqk8elISUZipxSGOZGLE4UfU0zaUOSwB9RTQSXGTT8ncaLCHLCB8zSD2FNuYYJo5IpH/dupUgdDUy8MMdxTJAAeBigDwjxVoc+k3ruUJhBO1gOozwa9L+H2sy6p4biUjdNAfLYk9u1aXjCxtbnRGM0KuR0J61zfw5iS3kv44htTcOMmovqV0O+2zzOFYgL+QpoQLlerdznNIzHzQMnFNJJucE8Y7VZJMrqFyWAI9s1G0ic5Ziadgb8dqYQFGAAKBipIOA8TPnoBT2dm+UJsHoKiZmFwFBwuOlSpzFuPX1oEClQQCBn1NDsC2Scj0qbaMg4GaR/m3ZAP4UAMdFKDeCF9OlNATO1FCUjknbk5ppJYjPrQBKBsztU+7UjthgDEeenPNPkYkBT0HtUb/LIQOBTsAMyj/lkAR6mkBdRxwx9DVeD/AI+pR1G7HP0q0RhjjtSGR/vAwMsignoDUoCvglz1+lMAG8tjnHU0rMfk9+tAhxVYxkGnq67Qxyo9hk0mxcZxUbsQBgkc0ASHyurDGfU81Hku4WKMBB1OaRgM575p+cIxHBoAYUbhSwQZz9aTbEWzh2I79qZbfO3zc896sygIoCgAUARggjaidepNMO5OFjjGO/eldiHABqJxlhnP50AOJzgD5h3zTjIFwFjHHGSelMJIHHHNK6gbWHX1pDJt27k7h7UVAxPHPainc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AutoShape 2"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AutoShape 4" descr="data:image/jpeg;base64,/9j/4AAQSkZJRgABAQEA8ADwAAD/2wBDAAgGBgcGBQgHBwcJCQgKDBQNDAsLDBkSEw8UHRofHh0aHBwgJC4nICIsIxwcKDcpLDAxNDQ0Hyc5PTgyPC4zNDL/2wBDAQkJCQwLDBgNDRgyIRwhMjIyMjIyMjIyMjIyMjIyMjIyMjIyMjIyMjIyMjIyMjIyMjIyMjIyMjIyMjIyMjIyMjL/wAARCAFNAfQDAREAAhEBAxEB/8QAHAABAAIDAQEBAAAAAAAAAAAAAAQFAwYHAQII/8QAPxAAAgICAQIEBAMHAwIEBwEAAAECAwQRBRIhBhMxQSJRYXEUMoEHI0KRobHBFTNSYnIkJWPhFhcmNEOi0fH/xAAaAQEAAgMBAAAAAAAAAAAAAAAAAwQBAgUG/8QAMBEBAAICAgEDBAIBBAMAAwEAAAECAxEEEiEFMUETIlFhIzJxM0KBsRQkkRU0wfD/2gAMAwEAAhEDEQA/AO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9S2wzWNvvo1Bswl6fbt8KPYy06vPcNAAAAAAAAAAAAAAAAAAAAAAAAAAAAAAAAAAAAAAAAAAAAAAAAAAAAAAAAAAAAAAAAAAAAPUDNXX3SMTKxjx7nSTbT0Y8e3dsirbdl7Lg6Yo/aJL4exK51vDGZRAAAAAAAAAAAAAAAAAAAAAAAAAAAAAAAAAAAAAAAAAAAAAAAAAAAAAAAAAAAAAAAAAD6UdhtFXjWgxMafVUeqRiUmKvaVhh0OzIjHRDlv1rt1uFg75YhL5OtUx0+2lohwT2l0PVKRjr/AIUUntl15a07l4GoAAAAAAAAAAAAAAAAAAAAAAAAAAAAAAAAAAAAAAAAAAAAAAAAAAAAAAAAAAAAAAAB9QjswkpXb71pBvrTxx+HYYmvjaTi07j1a9SO9l7iYd122rwnxn4nPstlH91TBykzm87N1pFY95d7gYeszf8A4UviG9WZMlH0cm9FviV1XcqXruX7opCiLjzQAAAAAAAAAAAAAAAAAAAAAAAAAAAAAAAAAAAAAAAAAAAAAAAAAAAAAAAAAAAAAAAAAlVV7iaTK9ix7jbycNMzEsXpMMkKnOCS9WaTbUp6YpvXULfHwtRS16dipfK9DxuDqvlu/wCHXA+D59tZGW0n89ev9jkdvr8n9VXaVrW2o9ocw5K3zMqX07HosNdUh4/1PL9TPKGSuaAAAAAAAAAAAAAAAAAAAAAAAAAAAAAAAAAAAAAAAAAAAAAAAAAAAAAAAAAAAAAAAAfUFuSRiW9I3bSzrq1X6EE28u5jw6oj2L4ktElfZTyx92l1wvHvKt9O0FtlLk5esO36fgj+0/DdOD4NWWxnOO4xlt7+hyORyNR4di+TUeGDxzmpW1Y0X8NMNtfV/wDsS+nY/Hb8oL2+nhtZy+6XVbJ/U9FWNRp4XNbteZYzKIAAAAAAAAAAAAAAAAAAAAAAAAAAAAAAAAAAAAAAAAAAAAAAAAAAAAAAAAAAAAAAAAk4VTsvijTJOqrvBxfUyxC6lV01+hS7eXqLYdUV1sP38V82Waz9riZafyxDovhTi3Hi5WuPxWva+xwebn3k1+HocNfp0iG8U4kcLjoya1tf0OPbJOS+jt2tpyLxRmO/KyLW/wA0nr7ex6jhY+sRCP1S/wBPj6ac/U6rxNvd4GAAAAAAAAAAAAAAAAAAAAAAAAAAAAAAAAAAAAAAAAAAAAAAAAAAAAAAAAAD1LYZiNvPQExoDAAAAW/E09+vRV5Fvh6P0bB/uXDq3B6XotlPfl6G9Pt0rI0O/k6aIrblLRam/XHNnAtj7cqtXc+F4tV4Vdeu0YpHjc+WbXmXTvfUs3iqz8Lg+VF6fT0o24le2Q4v3T2cK8Q2fvuj6s9dw4+3aj67k/rRr79S88tIGAAAAAAAAAAAAAAAAAAAAAAAAAAAAAAAAAAAAAAAAAAAAAAAAAAAAAAAAAD6h3eg3pG5ezj22Yb3q+DKEAAexXVJINqxudNp43H6afT0SOZnvuXt/T8PTHC4/BvypvX8BU7+V+9mPwlxzzPEbukvho7/AKm/PzfT4/X8uTSn89sn48O98bhqvDUmvZHlZ8ztWz5N21DUPGVvVlOG+0I7/UvcONbl0uHGqQ4hy9byM2xwe9PSPWceYrSNuR6pitnzT1+FLKLjJprTRaidvO3rNZ1J0vWzJ1nW3gagAAAAAAAAAAAAAAAAAAAAAAAAAAAAAAAAAAAAAAAAAAAAAAAAAAAAAAAPqH5jEt6e6S49UTXa5am4RnHT7mynNdS+TLWQMM+JX15EF9TTJOqrfDx980Q3ficfrSWvdHGz3e4p9tYhss8PVMu3rGRRjJ5azO1p4H4R48OucdTtntlX1Dkd7ahVyTFYnTrTp8rDrWtbe39kc5xIv2yTLlfi+7X4u1+ybOjwo3MQ9Dx/trDjdNus9Rm/zyPVWr/H4cbFn1ydX+ZTuZ4RxyNwi9v117kHH5PjUrPP9MjNP1MfuqsrDlj1alHTLVMkWnw5nJ4c4cflXS9SZx7PDLUAAAAAAAAAAAAAAAAAAAAAAAAAAAAAAAAAAAAAAAAAAAAAAAAAAAAAAD2PqG1fdMq+KOiOXRxeY0x2167m0Siy49I7WmbKdoeBqsuKr6rnL5FfPbVdO16Rj3k7Oi+HMXr6dr3ODy7629RadQ3GrAd+RVVrtJv+xy5y6jcK9r6iZbbxHGLHyIVpd4pL9Spa02ncufnzfZtsnJtVYb+kdIRDmcb7sjjXjV9OBkvf0On6d/eIelpP2uM3NvKTXr1dv5nrK/18vL59zniY/LqdmJG7Jrm4r8kZP+SPOReYjT1vb7Wo+Lq4xtfStdjp8C23M9TjeDbTZHVeUs8MtAAAAAAAAAAAAAAAAAAAAAAAAAAAAAAAAAAAAAAAAAAAAAAAAAAAAAAAPtLuYSRVmqemaytYraSulTiRb1K/NYvCHdX0yZNE7czNj6yw+5sraXfEV/An82UuTL03pFNV26p4SxeuC7Hm+df4dbJOnROC45WZNdjXon/U5e9ubzMvSmobHj0az5S1/E2Y93MyZN49MXOT/d9C9EjaZ8pOFXztxj9od3lcdCHo7bG/0R1fSq9skz+Hc3qkuXYmM8jkKoJb3Jf3PSZL9ccy4+LD3zw6tZDyoym/ZKK/RHm4nbutB8TT81yOzwo0p+oxvC1GVcvkzqxLyl6W/DHrRlFMaAwAAAAAAAAAAAAAAAAAAAAAAAAAAAAAAAAAAA9122G2vDwNQAAAAAAAAAAAAAAABki0zCas7faemYS18JmPLfYiu6PHtvw9vq3F/QxSzPIw7hWtalonca0as2ThYJ1V/c53Kny9T6XGsMS7H4IxlOKWvZnmebbd1nkX1G3TeExVVR1a9ypSNy4PNy9raToxUL7J/JGse6vM7rEKTlbOuFj9fYS6PFrqYcS/aPd18jTQn2rr/qzvek11SbOtP+movCXGvI5SubW0pbLfOzdcekOCnXdpbfztqpq8uPqzl8eN+Vunlp2dx8749XS2dTFmirN6RkjrKuu43y4qLgWK5ttJ4VJrqIV2RxkWm12ZYpnn5czk+lVmN18Ki2p1T0y3W2/Z57NhnFbUsZlCAAAAAAA90GYjb1QbDbpLxrT0GLRp4GoAAAAAAAAAAAAAAAA9SbDMVmXmtAmNAYAMldbl3MTKbFjm3ks7dhBkjXhjMoXqi2+yDaKzPsyKl+rMbTRhn3l8yjoI7V0+DKMAAAAAAAAAAAHqemGazqWZfEtmq1XzDNVLTNbQs4balYRSsgV58S69Yi9VdlUuE3pdieltw4vLw9Ltg8OLrrS99lDmeJdr0uf4nbvAlS8yMdex5jlT96TmzrHMum40PKoikaYq+NvOZr7ttjzJ+XRJ+7Ip95S4Y7WiGu5Muqnv7ts1+HVxxqzhfi638Vz1z9VvR6Pg164YdS0fZENh8H8f5GLO9x0+ko8/LNrdYaT4jT7y8OWZmNvuomKXilUkTqDJwK8XC6ppb/yZplm9vDNZ3LTuVyo1txWt/wBjqYaTPlNbJFK7lq+bnyW4xfc6OPF+XA53qExHWqplJzltvuWojTz17zedy+TLUAAAAD1ANaDOkimHUazOlvDTskxpS9iObrtcEIuVDomvqSVncKHKp0swGyqAAAAAAAAAAAAAAAPQM6Sqquqs0mdLuLFur4tj0r0MxO0eWnViSTRsgiIfTrTkorbbMb036bnUJka1XDv6kczuXQri+nXyg2PcmSQ5mSd2e1VytmoxQmdM4sc5LdYWFeMoL6kM3djHxIpBZDSETtjLTUINnZslhzMvhiNlcAAAAAAAAAAAAD7rl0y7+hiUuO2p8pKXpo0ldrHzCbiz1JJkN4dPiZPOpZMyjqh1aNMVtTpNzuP2r2TvC0unKdb+ZDz4+3aL0ydRaju/gWGsqK+SPKcjzZLzp/il0yMe32L3GwTNNvM3t5VvLSaoS+pzMkatK/w/drvIz8nAnY/4a2YrG5iHUw+buK5GHLM5ex+q69HoK3imN1fh0LExPwfDxglqU/7HFyZO19oN7l9cfgqy3uvhXdmLXmYL28Nd8V50a1JRaUILt9WX+Dj3/wApsUajcuXZ+S5uU5Puz0WKmvChzc+o2obJuc2y7EaeXy3m1tvgyiAAAAAA9S2w2rD2YZskYs11aZHeFziXjepWMFsgmXZpXaJyNfTCEtfQkxW34c/1PF1rWyvJ3HAAAAAAAAAAAAAAZK63OaivVmJnSXHjm1tQSrat6Nd96MRPjba2OYv1WddXTBL6EFreXbxYetYhGyoNy7IkpPhR5eOZnwxxoaXobTZFXBMQlYuM0uuW9exFe/xC9xOLMffL5v3qRmjTkb8q71kTuPMbld4mH5GOpTXxy7/ZFPJk7TqHp+Fwfo4e1veX24rbMJJiETJn0pktI25/KvFYVz3OekTw48/dbT5kuky0tXTwNQAAAAAAAAAAAe6DKRRPa6X+hpaF3j339sp9MHNdUPzL1RBade7qYadvNfdZRr87Efb0XcrTbrZ2oiMuHUvng/3fMVr/AJ/CZ5XnFLm8avTNr8v0H4Irfmxn7aR5LN/djnz/AB6dKjHUEelw4uuKHmJnyp+Tj11v6I8tlnd5dHizrTW/EEGuKcV6zaj+grOp26fFneRz/AwF+OTcfilPS/mXsuX7NOpaftbdlVpQUF6JaRQQVn5eWJYXFTl6TmZr5lr/AGvr8OQ+Ls5zyfJi+y7s9JwMeq7T5LdaNHzrW9RXodnHX5ed5+WZ8K8mckAewPgAAF3YZiNvWu4JhljW1HbMbWK49RuWOf5ghv7lcnGaaEs4rTW0TC6p7pFS702HzEPrlKv/AC9T+UkYwW+/TPq+L/1Yv+1CXXlAAAAAAAAAAAaDOhrTBMaZaa+t79kazOk+HHNvLYPCvEvk+RunJfucetyk/r7Ipc7P9KkR8y6npeHtmteY8R/2rIVq7kLZJfCpPRYmeuOGmHH9blWtHttP6ddiB2OmvDyzF7JteojI1ycTxEy9qw3bbCuK7yehbJ1jbWONEzELbL42WPSlGP5UVcebtPle+nEV1DXMxqPV27s6GN5/mTEbfXCce83M6pL91X8UmY5GXpX9y09K4n1sve3tCzzLE7Wo9lvsitjjw9Dyb6nrCJOShBtksRuVG94rG1Rk3dc3otVrp5/k5u9vDNx2M77ZaW1GLkzXLeKwm9P4/wBW8/qGDISVjSN6+yvydReYhhNlYAAAAAAAAAehmIAPQ2exbjJNexhtWesxMLKm11yjZBkF6xMal2MOSazF6ty4XDo5TEtsoep9Px1+8X//AA4/JvbFaIs7+LNW9YtCkdFmBy9bkmuixN/zLkWjJinSvfHNcsWj2fojwElOmf0SZ5TJH8ih6n4rDoqX7pfY9jFNYI/w82qcyPVUzxWSPulewTpScvUp1Qhr6msulxbamZapx+C3yLm12qj1fqSTfddOnkvquvys6a/xMup/l/wR+6O1usK3m8mLrmv4IIlxxu0NsVdOOcvRZmZdtkYt7Z6XBeKViE2XF3jSjy+Jsra82Li9e5ex8iJ9nPzenRbzKsvxOj8pZrfbkcjhzT2RJLT0SKFo14F6A+HsIOb0kYmdM0pNp1D6lBQemNt7U6zqXlceqQlildyz4mO8nIUV6Lu/saZL9a7WeJxp5GaKx7M+XFV7WjXHO4WuZWMfhXy9SVybe7Ni0u2z6I1vbULPEwzkus8SXVOUf+L0QZY+Xa4du1pr+FryWN/9MW3a9LYoq4Lfz6dH1aP/AErR/j/tqB1HiQAAA+41trZjaWuOZjb4S2ZRxG3vS/kGesvNP5BjUmmDUgYfaXdGEke77uhrX1MRKXPTWljx2DZkVfBFvfuV82WKz5dbgcOcmPbfsbFh4c8Bchk61dbHpT93KXZHFveeTzKV+IdDNFOJx5inx/3LSsHG8rHUpL4n3OtlvuWvA4308W595TcHFllZca16erIMl+lZldx0+7cp3JUxjkqqC/KtMixWma7lYmNx5ZODxlZyS2vymvIvqiOa68r/AJfEXRL4O/Synhv5axLmmdFyucF3e9HoMX9dvOcyJvfrDa8bDXE8FGMlq69dUvno5mTJ9bN+oeg4eCMGOKR8e/8AlRWPqsbLkRqFbJbtaZV2bka+CLLOOvy43O5GvshX+rJnJ921+H8RQ4Hlc+S/JCNcX9Wzm8vJvNjxvRem0jHgtkn/AP2ms3vczoV9nDzzuzEbIAAAAAAAHugzEPdBnrDzQZfSjsw2rXb6cQ2mjxRDEQmY/wCTpf6EV3R439dSvfDmdbx3L021vSb6ZJ+kk/ZlHmY4yYpiXU4v9tNu5rjqM9fjMdaf8UfkzlcfNbH9lnTpb/bLrn7PqnHEU/8AlVE5V/Ob/lxPVZ+2HRGv3evoe3mNYtfp5xW2w6otHh+RXV5hbxTqFPyFfVbDt2RA6OC3iVTHH8jDts1qU2xHhdm/bJEfh9qpYvEOWvi6TZr275tfDR+YtlZU6o95T7Frjxqe0ujSPlVY/ELHh12V7n66ZZtyO06iW3bctT56qyeU5OL0jpca8RCXUTGlBZjJ+u/5F6t1a/HiykzIQja0n32XcczMPM8ylK3mIYaapXTUILbZta0RG5V8OG2W0VrC6q4+NFDk0t622ynbL2tqHpsPptcOLtb3U1jU7ZNemy5Hs8zltFrzMMlNb8ttL19DEzG0+HHPSZiPdsXE8W6eNtypr5LZQz5u14q9R6Vw4wYptb3lQchZ1ZDS9EXcUaq836jk7ZpiERR6mkSKHWbTqF7x+J0VOTXs2U8uTc6ep9N4nXHNp/CLxW7M2UfeT/yScjxTbn+l27ciYn5bfzeP5PgaTa7yviv7nM4tu3K/4dj1Sd8a8f4/7c8jFylo7jxtazM6ZraHWk2jWLRKfNgmkRtgNlVnppdnojW1tLWDDOT2WUMGUYpdJXnNDtU4Nq11pkh4eyH6xl/I0nl0R19In5l4+HlXNxkntfMzHJifMJI9KiJHxmu2h9dJ/wDi/Hhhs4yfsjeM8K+T0q/wiXYVlS249iSuStvZz83CyYvMwxQhucfubzKvSu7Qk5NTl0Riu7ekR0t7r3KxTPWI95l0vieDjg8ZUpR/eSS2efz8n6mSXpcdYxVilfh744XTg8Zxi7RbeRYvnrtFf3Hp3975f+IVsuP614rPtEteeG44nXoufU+7S/HjwmcHVHHqyMua7pdMPqyLkWm0xWGsxrwxqt23ynLu33M9tRptM+NLHw5j65NLae37EPKt/G1vPhsvNUfupv6Moce/lBEtE4Dw7PkORlkXQfkVPqe/c7HJ5cY8fWPeVbHgit/qW/4SOdu83JsjH8sI9kR8aNR/l0I8UavbaqpJb+KXZI6da9nKzZYxzEfMqa9SjbJS7vZbr7PN562jJMWfNceqaQlrjr2s6HPG/AfsxTa1PKvUv09jhRf6vqH+IemvT6XF6/r/ALc9t/3Gd2Hms39nwZRAAAAA9Sb9AzETPs96PQw36pKxpeX1a7GveN6W441pr214YXDRsgtXT40EbPVW5NGsys4cc2lIso1H0NIuuZOPqGKFLb9DabRCGmCZlnUHC+C19zSbbqsRjmuSIhd8fg2LJql0tLaeyhmyx1mHbwcfrPaW/wAKHVbHS3CzSkjizbe03vDrfg7HVXG0tLs46X8yjj+7NG/mXn/U77nTdPVM91PmJhw0Kxam0eQ5uLrmsmrPhW5tX8SXfZzPlew3+EbJxFOuEYrsZ0mx5dTO0PNr6q50r2Xcynw21PZp+Lgedyc3NbjB6S+pJ3+3UOna3WrPyuM6VJ67MxSfLGO0WjbWLeIWXvcN7+hcryOiaLtJ8U4EuKrXStKW+52ODljLLXkZJrhm0NC1K2zS25Nnb3EQ8fq2S+o8zLbeI4OVdCnNfHLucvPye06h7H03g041N2/tKN4guhjVvHqfxP8AM/kiXi07T2lF61y/p4fp195/6azFNvS9WdCXkKxvxDZMLjpSUYqO/RL7nPy5tbey4fp8VrHb4bdz2PDifDNVXpJ939zm8a05s+1vLmilL3/EOXTk52OT92ehiNPB3tNrzMpmDjuyxSa7EeW+odLgcacl4mW04uKlx2bbrtVQ5fr6HNtf+SsfmXrrVjFgt/if+lH4Xp87nIR12UZSf6Fzm21h28l6R/8As/8AEt68aY/keFcDH13na5tfaP8A7nG9OvvkWt+Hc5dZyYrRH6aFx/GzuuWotvZ2suaKw53C9P3btLNzuFLFqj1R0zTi5e8pvWcFa4otVr5eeWbB4cwXm3dOtpS7lHmZekPRej44ms2n4dEh4ernCLVa9PkcKeTMT7u53XEeD86b6Ydl3ZX/APJ1CLvqGieIsf8AB8tKC7dtnX4lu+PbeLeFbUpTsivXbRPbUQ3rMrajibbp66X66Kts8Qki0J3L+GfL4S+3o1KtJ7+ZHg5e80Rv3Q8iK5KTWflz2ih/i+hr3O5a32bh5rj4P5+srrhsFZviLDoa3FWdUvsu5Uz5Pp4LWdOuKLciu/jz/wDHWpY/n8jiYsF3lJHmq21WbLvbrEzLWPFK/wBQ8Zzx60/Lq1Wv+2J0OLMY+Pswf07SyZHG9WHGOtJ+r+hpXL9yatvLX8bJWTblqv8A2apdEF9i7ek1isz7yjx5YybmPidJGJDqcn76I7zpJaV14do1ytc9JLfcq8m28cwxeftbDyqVkbIpd1so4Z1O1eEu7jauG8ITu6VGdz7CLzlyxtHXJ2ydfw5blNOnOyJvUYJLb+53cfvWsLuW8Ux9rfDSrMiVuV5j9N9l8kdiKarp43JyJyZu8pXIY/aNqXaSI8V/9q/6jxvbJHy84vDeRkRSX5pKKGfJFao/TeL3v2n2b143ujj8PgcbX6VxTa+ujjem17ZbZZ+XW5s/xz+5c6dMpwlYl22d/tETp52cFr1nJHswtaZsqzGjQZ6vAxMaAw+ox2zEt6RuWaNe/bRjaxXHtO4/jbMzIhXCDbbIMuaKV26PD4M5bxv2bLyfC/hMJaj8MY7b+bOdi5PfI9Dlw4/ozWI9moTXU5a9mdaJ08pevbenxClze9GZtEIqYJtKdj09PbRBezq8bBrwmyx+qtdvoQxfUupPH7VhmxOP826MUvVmmTNqG+Hh1r5lfY/hG2+UrpLUNbXYpW58VjrHu3tixd+2vLeuG8OU8nwcIJayafhUvmjkZuRemWZj2lHkyxiv+pTqOJslnRx3HagvX7Fe2bx4YnJEV26XwWN+E4+ip+y/yOL/AK1d/l5zm3i97TDYV6s93XzMuWj3Q7tnI5vH7TMsxKJdDqh39u55rLSazpbx28viEV5ab9u5HEeG8z5UUJedyV0PX4WY+XSmOuKsomHhJZVktfxCE2XL9kQ85fFjOca0t7RmZOLf7ZmUaOBVj0dorqfZCZS/Vm1tOWftLqj0whFa6X0pHb9InUys5K98FoafwPA9NkcjIj3fdJ/I6nK5W461VvT+FGKfqW92xchkxwcNz0uuXaC/yUcVJyWde1tRtzrkrpW3tye2+7Z3cNdV8PIep5Zvk8vvhsOWVn1xS2k0a8jJ0pMs+k8b6ueJn2jy61xnBwqePBx3Jy6mzzebkbiZewvl+2dK39pkJqONjQTafqT+j2jzaXL5fa3HmtfmXO7eKshkwg4tKUVJfqdyues1248+nWnJEL6rip404QUH3in6FG2eL7l6Xh8amOI0v7sP8L4O5Wxr4pVxj/OSKtMnbk0j9pOdfeK0R+J/6VH7NOLlnc7bPp3GMNN/d9/7Fj1jN0xRX8vNelV6zbJP+G3/ALSK0rMKiK+GuDbX3/8A8OZ6X4i1noMFYvSdsXg7g67qVOUU5S7ozzuTaJ1DW0/TjUKz9pvDywMGi5w0pTa2WfR803vNZUfUrxk4ltfEw5do9E8pp0L9m2Kr55La3rWjhesX69XovSfGKf8ALrePx37iO130ecm8y6E38r6jj4Y+G5OPdo1U5zdr6hxfxzR086pJdnD/ACd70238WnSxxuGv0SjCcW/Zly25hYrV0yrFhTZWunvJppfc4N8kzEoNyieK+WqwsmvDs0oSsipx+aJeFgm8TeG2PrNd2lqvibwy+Pyqs6mH7mS22jocTmd6zjt7qv06/U7/ADDH4RoX+s3X6/Kulfqb860/SiqTHTU2t+XTuDr8zxPGxraqqcl+iOHbxjQ8idYp/aofFeXfdnTj8UvhTfu2SRn3WKwkrb/aw+LF/pPh22z0n09K++jfhROXkRVrkydKWt+nOvDPfjciT7t2Hc53+pEfpX9MmZwb/cr3AjtyWilkl0pltHGY/kx81LulsoZr78I5n4XdeG8jJaa2pLZTm+o1CKZ1D7/aLesfAwsCL123JE/Dru8z+FfhR2m1/wAy45z16q4a2iL+K2xOX22eh4ld5YtPwz6teY48x/hpvudd5SPdtNWI8zhq7Iptxemcy2TplmHra0+txax+lh4e4/o5GG1/t9/1IOXl3T/KbBhjFXw++ehZyuffKG+itPv/AERrxbRhpH7Q8nFOSulbgcW7eBtuS30TaZZy59ZohtwuPWeJ1+fLXsqny7PQv0tuHneXh+ndi18Gzbav1+3b5UXJ6XczvTWKTadQzPFnGKbj6mneFieJaI3plrxJKUE13fcxOSNSnpxJia7SqcZys6Uu+yK19Rtew8ftbTp/hLw2qOPnmWQ+KS0n8kec53M7X6Q7NYjFHWrD4lcP9OtqitzcJa+2tm/E33iW94mcdv8ADmmLjO2UopHocl9RtwuLxpvM1S1iqEPTuQzk3LoRxIpX2ZKKk39Ua3sm4+KJbJx/CzzOLlfGL+CzXp9Dn5eRFcnVf3FZiJXHF8I/Oq1Dt89FXNyIiJ21vkiIdNfCxx+Js1D4lWls43aZt2lyY5PbJEMHh2H+n8bmZUl2ht6+hvkt3tDPK/kvWn5WPh+uGblxyY94Th1fzIpiYnUoebacePq3OMVFJL2RPj+28S4Np3ErGD2tnusU7jao8mto1zUia7EGxb2vmeS5tfKfHOpY56rof0TZSmNVTR5s1rjG7OTlJ+8ZMi+XW5OowxH+Fnj0dMpy17mVTJk3EQjZNXm5SevhSEpsdutEPJf77pS1GKX9jCfF/XblfifFlyniajGa3XDc5HX4mSMWCbfLqR4o8zMB0fEoNR1r0GPLFvlvjmGn+IJysyLIr8tMVH9fU6vFjUR+2c0/xy0y+MrL+yb32R1qzEQ8hyK2vlb/AOC+Al+JolOPeT2zh+ocrcTEPTcHDHGwa+ZdPxcdPlq60u0UcG1pmiTJfWPaHy3Ew5PxP+FsimvL0t/NkuPLOPFuPyji+sXZrnjLw2uMz8CPTpqrpfb5F/iciZraJScfJXJWbQvcXgYZWB5ygtwgn+mijPItFtEZukxCq57E6fB/IRS7tR/uWOLk3yaykyffuv6lN/ZPwf4Xgbs+cdSvs6Yt/JD1bP8AUzdfw5Na/RrGNH8Y0yzOVt6Y9SiukcO3WjrceetIWfgjHnGmuLj3i+llfm23dDybe8pn7ZuIVvgGGVCPxUWpy+zLPpF+vIjfy42O85KZcf63/wDH5ta7nrnH069+yzAb4zJyNe21+jPL+tZN5Ir+HouDEVwR+3XsWmNmNXJe6OJEGS8xaYT+XcaKXBdkkZlW4m7W24X48klykHrv06O56ZH2S7+LxXbSrctVvpi9y/sdeMc2QZeZFPFfd2zEx5ZD42aTfXTVJv7xR5PJPW1q/ti19dv+XOP2oxnT4onBt95Nr6aO96PqcUufyck9KREujww4c9+y7FytdU1T3f1S0cfJvByp1+Vj6us+vzES0Lw1V5NELH62Wf27HS5dtzML8f106R4Zr6uVybPlRJHIyT9qlyZ+yI/cLbJ4+Ljgwkvh6/Mn9l3IYnSOuWZm0w0j9psHfwkIR/ibkdD0u0VzbZyVm2K1XO/DlUq+Ks6k+9jOxzLROSNfhtwKTTBET+ZbBxdUrL+lLbfsUc06jcrkuiPj4YXG1eb/ALti3o41r7mVeL9rTr4W+JiqvLw4SXxS1tfQ0lFkvulphpn7Qch3+IejfwxXY6HC/rMpeHXriiHI+dt64W/96PR8SuphS9UvvFNWu62zoPORHl1Dwlx6/wDha3KujqK7rZ5vn5v/AGOsPX8XdcFIn8MvEY7/AA88jXeW5b/ojTPbzpan8PbKFVh2qMe8vUxW+7Q0l9+FsHzfBeXbKPwyts0bc3LrlVr+oacKZrjr/wA/9ue8nVqbO3gtuHN9VxfdtBjHdUkWJ93KrXdJhYcRx8sq6EYx3KT0V+RmikOl6bxIt99m3Zfh+FUaakv3kn3+iOVTlTO5dz6dLe8KvI4515kl09kuxYrm3UthrNuzNwHHPJ5HbjtJmnKzdaNMOOKTMy7RbjRweAqqSSlJI8vM9r9pQRftlmXObq55vN51bXwQomor9DtVmKYqzH5h0Nx9NqvD48VmSjJd2mjpci+6xKDjYoxzaWb8FOcNqP8AFo0+pESvXrWXnFY3ncpTUlvqn3X0M5r6xzKvWvWZl3fwj4bolxVkJ1rolPqXY8zlyTkvtx+dzJx3jS4l4axsS+t1QX5iG2/aVevPtes7WubjL8BZFLu0YiFTDk/kiWu3Y3lcRmUpdvKZmvjy6cX7Zaz+2bwPjOvFuk/yKSjH/JvM9r7Qeq38xDbiS0as40TuE2h7qiz2XAv2wVlXn3fb7otWjcaYQ7lqR5n1HH/JEJKTraNkf/bzX/SzkZVjD7wq+LxemyVmvbRFEL3Ky7iIWE1pOMUFWs/MsWRj/AoxXdruJ8N8eTzuVVm0P8TOEV3aS/oJXcN/siZaXn4teJzlkmlK2SSf0RLFpmmvh0qW71iUzNxq7cDvFbI62mJ3Das6lzrk/D854ORYovqvu7P6bO1h5Udoj8QmtaLbiVXieFHPkoOUPgj3LOTnaprapHHx9os6PwPGwxbIT6dbfSv5HD5GXvOljJb7dLXCr1zte1+ZkO/GkWaf4pTK8Tq8fx7doxUn/I33HTX7VLZNcPbB+0rBVjxb0vTtss4p6ZJhj0rJuk1TfC2PG/w2567+W4Mq5P7yxysk1y1hrOZh/ieLysfp3ta1+ptiydbxZ0+2p22/iuMjxfh/CxoR0oQ7/f1ZpktN7TaflyL5O2a0qTD4eGdyN7tjtOTH1J1qF/Lm+nSJbBxXBQwZz6Y6W9oxMzM+XPz8rvHhm8W8YuY8E8lha250vp+67on42T6dov8AiVbi2ivJjftPj/6/Id2JOGR5fT8W9aPa1vE120z8a1MnV+iv2X8FLG8KQ8yGpW1yfoeP5+X6nItMLtr/AEqVr+Gx4Vjrx+h/wtooaT5a7ttn5+3b37aNp90fCrqHCv2g39GYpe79D0Ppdd1X+Tl+lh3DRceq3LvjVXFznJ+x2r2rSu5cfFW+a/Wr9UeH+JdfF4DsXxV49UW/qkjxGWYtktMflZ5PI1a1Y/bjP7XKG/G7SXZw/wAne9ItrDb/ACxFPqVp/h079nWJY/2Y+Ramm5WuKfyfocr1C0TntMHJnpyaf4j/APrQaqFixqrS/Ja1/Us9+/mXXiduh+F6v38+3ecNHNyTuVDlzqu1j4gyFiycV2cKml/RGsRuUXEjtXf7aR4qi8zCxoRXV1R1otcSetpmV6seZU1vCR4ziq4uPx9PU/1LEcicmSWaz8QneGOPVd0brV8dj1FfJEXLy7jrDfJPht/KvzfEGPjfw1VRlJfd7KetV2qYf9OZ/K7iksuFr9VFv+hH8q8/0mrmHi6aldPNfzlFHR4Xn7XSxxqNOVcinbXJ++z0uHxLlc2JvEwhYuIp3RT2+5PkyarKnxuLE3jbrNtbwvB+PhwWp3QUmvkn6Hlt9+TN5+HoY82/wtcbiXicLj9cddUep/4RXvnm2WWd7siS47zcea+jZJ9aIsW1taV8ZDivANdEVpz6n99sjtlnLye8ta2j6uo9ocf5XGlG6a6fc9Lx8kahHzcfeNwq6MeTscEvUtWv425GLjzNuroXgzh411/i7Y/ljtbOD6jydz0h3MdYxY4pC8pxZ5udKai330ina8UrpJvrCNy/GQohKbW7Nd/oSYM3adM1ttn8EcO7b4tw/NPbMc7NvxDXNkitZluvPZEY2V0p/FKXTFfb3OZWu5/wqYK+NtU4/DjLkM6zX/4X/fRdy5JilYXLX+2IafHjZ08z1R/L5j7HU+tFsepTRMa2u8fjujByLGv9vqkVbZvuiGbX3MQpPC1XXztG12W2WubbWGW+TxSX6P8AD9Hk8VWtd2cLBXtZ471DJvLKwlFSsin/AA9zGWv8mlak6q9tgp1tC9dQzS2rKPkqPKw7dr86ZC6PHv2vCT4cxlRw1Pznub/UkpXcRKDnZO2ef14WpZmO8+FDekvH/wBuKPT+n7jDWqGfdnOkwjWx3ajjcrHFs0f8sxKHdHqrcV7o8znjVtLWKdal80xjCKiiOJb3mZnb66e238zEx42xt9aUls2iOzHsi+RGebbJ+vShrcym7zGOIaBy2PKznLLtdpTaS+iMxbw7uDxjiEzyvNcKPeSI2Zt1ibMtvC12VUY/TvS3o2rMoYzx5mSvw9VRCc+jbMzaZYjkxvSDdH8Nm8TT6O65rX6Ga17Vmfwnm8TW8/hZSxXTztL1r4kafKL6nbBK2hiqPi66/wD9CJtO4nTnzffEiP2j+OKFbxdUtd1P/BNa33RLPpc6taGPwXD/AMhlB/8AKRHed2mW3qE/yxKBxOMsjk7KtbW2/wCpGv8AIydMXZt2Vj6xIpL8qN5rqIlxMWT7/Kk4yh1Zbk12b7mjo8m8WppstsUopktq6iJcis+dMVcVPGnW16pmtZ8TDe06vEw/POf4Qf8A8xZYfR+6d7kvs3s7deZMcX9vRXiuTHGV+gOK4+vAwaaa46jGGjjxWZ8y8/nyze0tezKnj5lsEu3VtEE7iXWw2744mWPmE7MKyS9Yyf8AI2g48xFtOFftC3LIxunu5bPTele0tvUNzWtY923fs78ByWPTlZFe7bdS7r0XsUfUebOS80p7Q3r04mLXz8u5eVDFxIwivy6RzL06124XecmSZlzXxb4KnzvjSnJktUqPxP8AUnwcqcOO1K/LscXNSuGLT7w3fi8arCw/wVcVGKjpIqTM28ypci83tF5cfzYazMiK/hyH/dnQxz9sf4d6k+IdB8Mw6cupfOKKNv7KHM/05RfHjlTfJQTbsjHX8zfFH3+Wvp87xwxcfxn4nDpdsd2Qn3XyXqaWt58LOTJFZQPEmOvKi2vWaikSYJ+5tjnbDwUPN5CpJdl2RnN7Nss6rK6jS8nxXltekUo7+yRDaftiFetumCJlZ58vw+NkXf8ACGkaRG5RY/MxDmfLxedx9yXdLfSdPj/ZeHQjxLmeRRJxkmvc9BS8Qo5MW50l8PhxWTCU47e+yIuTlnrqE/GwxTy6xxPE2czfjxnF+XFpyfyijzmTJ0mYj3b5MkY4my48QWQWQsWlLopglpfMrU99tePvr2n5Q6aEuKnJr4pzUV9ja0/dtJafuZ/ErVPG4mIvaC2v02zbB/qbaYPNrWaVl8BXlYkLGtSmuzOhj5U0tpZtbfiUHjPCLWbGU+6+xNm9Q+zUIorWvmG84PEuvjHCuHdy1/I498s2tuWJv93lPx8KvAxPgcfMa+Kb9jS95vLE2m0tfyoxzciVce9cfd+7+Zaxz9Ou/lJvUbbX4fxKuL4qzJaW4xeive83tuVLPab2in5axPNlm89VKT2ouWv5E/TrilciNVmGbiofveQT+UYf/t/7GuaftqW+ETJ4npy5tLupNkkZ/t1LMX8Lh8NJeHsuyS6VZDSK8ZZ+pEo/rR9SKwoPDnA9PJ1KqLbj2f8AMucnkTauvynzZtV3Lu2HQqqIQ12jFItcDjeNy8Xmyd7zLzp3Y38+xz4pN88szOqMjra9F2Ohm4Uz4hHW2lNz1cp4zS9ddP6vscjkV6XmHS4Noi25WVNSporrXpGKiv0LNcesdZUcl5teZ/LLBbmkScWN5urW3sl1rTSPTYK9Z0hZS8I9r02/ocrm2im5/TMIdjSg5P5Hl807nf5Wccb8MFNnVNfLRBCa9dQyyl019TMz7NIjc6R8LKjbKyCe3GRis6nSXNjmsRP5eU2qWdat+2jak6nyzeuscNb5bEnDlsbpjuD7S/U1dPjZN45lLxePcM5WTX5UNeWmXPE49Q9syo0+J+Jx99r43LX2jv8AwSUpuJn8aQzWZ495/Gl7l1QjjT7exm9eqlitM3hpnK4k7fEXhuUF8MLnKX9TOK0RW0fl1a3/AIcq6z6lDlKZa+pDb3Q4LbwzCdYunkLLvnXBf3Np99q1fOOK/uUXxAlkcbUn7tCZ9k3B+3JL58N1LH4yxfV/2ET8sc6d5IVfAWdHOS0t9XUYidSu82u8H/xuc5RcWvX6E98kWjThRWYlFpor6nYlohiI9017211lnb8zGbXyJffGi9rsNk/Ki3/0kKWI7Nb5Hh634ox+SS/Mo7+/obd569XQwZd8eaT8NvWoxiifcREQ5HvKmzKYW5MpNd/QrzG5X8N5rSIReRoUK9NbjP4X+oTce/af8NLu8C4fIcriZGYv3VLbUW/zMtY+Xkx0mtflevnj+0RuYdOxMSnGhGNNajCKUUkvkaYq9rblwM2W1/Npe5k1Ctb/AOSMZp+GMFZmWG6UfgtaW2ukin8paRPmqHBuPIQX/J6NPlYtqcUuT5NLlyubpb/etr+ZeraIpEu3Sfth0Xw7jODonJfE4Lf0Kk/2c7m33WasHjCuEc6rJs04qrUI/wDVv1MzO5nTHp0/xzH7fHh6zrxMqxrbUVJfdGswk5cbtVU+KYSdePpes2/6EmGdTtPglk8O4TqsjfNa0u2zW9tyci32zC14jy3yM7OzlZNtmke6HkRMYtfh9eL63j8LYo+tktG9I+6EPCv3v/hoHF40r8G1Nb1tMs5ravEupefLQeUxJQyroQj26js4MkTWJktG194Q8N252ZGya1XFbbZU5vKisdY9y0xjq7Fg49XHcapQio9Xp9kcOZmfMudktOTJ1/DXKaJZlOVlz77sejZem0RMVhIx8d3RxqEvhc+pmGlrdYmUHnd5edZr8sIv+r1/gkx26+W+GOtYeW48I4GLGPdpGvadzLO9zK043j4Ssi1H4jTe0WS/Wu33ymTXxnExhBrzbJS7/LubUr2nTTHE3yTM+zXOU5CShXTF61Unr/JPixRPmVqtfl7xuNXKnzrZdNS9Ze7+iMZZ86a2mVh4i5TyuCxsbG+CNsty+ejHHpF7efhphxT9SbyoODnVZyalPX+5JL+xZ5ET00nvvS6oo8mGZauyd/r9ilkt21CPe9Qh5HIf+JfpvZLXHMxtmK+G3SjK3wRCevib3+myD2lRrP8A7mv0l+EuFWNj/ibI/vLn1LfsvYkjeS8Qr+ocnc9a/Dc69Ktyfsj1PGmKYZvb2iHB95fFKTntlH0+lLZJyWbWn4Z+z2/Y624ndpaoF1Su11LaUtnlMtJyZfHzKzTJNK7hln2SRez1itIrHwgifl7Ut2L6Gvp9N59z8NrT4S2tNM9RMamJhE+yYRMh/vNfQ856teYydf0kpG1ZyN3l0pb1s4WafOl3i07TtFxclShvf0RFtPlxzEs3I5McfClNvSjHbMtMGObXa14U5KWRk5cpP80k0ZmvVf52OOsa+F3hz678qX1ejWFbLXVaQyUxjkZSjPu1rRtHmdNLTNKeH3yd0aJaj+Z+pnJ4mYY41JvHlqGb59/jfw/OtPopcnN/SSaJcV4jHaJ+dL8xEce8Nv5vLWPj9O/Uxnn7nO4WLtbaHhRhfl4Vkv4ItoirPmFnNM1peI+X1nyUuRT+XYxb3YwRrE95LNjTGjv2mlt/0Eyxx8M27PM99eNRD5LYlnBGr2lkxmqMC327My1yx3ywoOAl1c+l/wBMmIXeZ/oy2LFy3ZyV1e+yXoPlQy4uuKLJ1c49MkvmZ2rWidvnGsX4eab9JaNq21WYZyV+6EfOt1R2/wCJHKbDX7h6vwITXeUDPwf0yTH5SMnI8uFT+eje8+yHHj3MqbJy/wDxE+/uRzLoY8X2w+ubnJYWJOPvJbNp+GvDiPqWiWtxzrMvxHRR1Pojbp/ZEkU+3cr1qRTDMx+HQqLIyhrfc3pbrGnnr18oObNzy4Ve3TshtO5WcMapNntlbljV/NSMSVtEXlGhJTzoy/4+oj3TWjWPX5aZiYMLeYvscdptv9TPbxp1Zt1o2vh9ylBL27M1hzuX4iVR41s8y7Fgn6dX+DenvKX0+uqzL78JVvyciEl6x7C0+WedOus/tLlxqzMetWrbpse/safDX60Ut4+SymONiWTXZRTMRDMX73iFfwNb/HdbfbezaU3Jn+OYW/iCpZlGPU/SUm2YmfKnwvsm0tb43iXjYmWnHvOTjH9De9+0uhfJu0Q1zk/DnlZEeqHeXd9vcsY+TMRpNS8TG2zcPgLC4umiuOrbpLr+i36FXLeb22gvbdptPtC95OPadUe0Yw6URz7qvHn/AHT8qbHcKuNuoWl6Jfc2iVu0TN4lLwa40YcsufZV1thFltu0Uj5U1tLXESyZr4rdP/P+Qsxb7usMMU3Zh1P5d1+plmflax5SqjJdVOm/SUv8IxqUM45tH3NY5G6zKeHGbbSg5y39ZMs4oisSsUjUzKLnUyuzbJL08uuK+2tm+O0VrpvE+FzjYMnXCuW1GK9PqVL33O4RzLB4kxtRxq17V7JeNbUyzivvaq4njr8eyvJnFpR6rNfMnzZq2jUN72ifCyycjI/0zqn6zm32IKRE3a1iNq3ExLs/OrhBP4mlssXvFKNrWisOvw46EeJrwUvhjGMTnz5ed+vMZZyLSmqMFGEFpJaSOjw8W8uv0o5bzbzLPY+imMfdvZ0udk+jx64vmyOkbnbHF6ZQ4uSa2nTa8PuVmoa92dDNyuuPrHvKOIYvT7nIjJ1vtNMeBtv1M3yzafLWKvuvs2WuFeItLW0JMZb0ehx5O0xDRlLrCHf/ALz+x5f1TzyEtPZr3PTku0fZdjh5Z3aXW4NY0r+Pc4qEX7vbI4lazxHmWHxHlOeFZVF99dySPeDiY9T2a/4QslBZFr9FpL7kubxKznr2jTbcK1RlOPu/UghSzV3ES9rvlDlK0vSUkjO/LFqROGds1jWRO5yfffYz77aVjpFdMuFi1NTypR+Kp/CzetZmJt+EebLbcY4+VZzuWr4V7/56NZna1xMXTbNg3RjfXp9owMR7sZqTNZRcvNjDIlKUlvYS48f26VXKch5tdD3224iITY6RXa8qyFdTRt7aSQ2qzTrMs2XZ0Ysop+q0Phpiru+1H4fl083OXsqps2WOX5x6/aVxueo8tfJv+Jo1YzYu2KKryd/lxck/RhSim50+LrnRgznv+JS/oPhtSnfJEMWVerMRTi9qUdoS3xU631L3i8ndEq2/YRPhjk4/ui0MvIW7prSfojMtOPT7pa5lZOr2tmunTrXUL+aWVx1UH6xW1+nc3lzq7x5Zn8ueRynic7TY/Vybf8yzEdscuzNe2OYdKw7251d+03tfYrfLhZqRqf0z5FblmqS+aE+6PHbWPUpc4qNevkja3wgrPlRYk98vbW/SUe33NI93Syx/BEqzDp6MiUmu+/6iFvLb7V/gY/4TFlKS+L1DmZ8n1L6hr3ifFldm0SX5Yx/ubROl7hT9jJw1v4Wx/bTMN+VTvVs/lL8LKUf43tmZjxtyO336n4UPOWeXx84R9ZaRiHQ4sbvtC4Xabk/VJCyxyP66X8qXk2QivWDQ93Pi/wBOJn8s1+DF5dSjH4PVmbV8o6Z56Tv3VXM4UPOUnHens0mNSu8TLMxpi4ylynGx91Ft/wBDDfkX1Go+UzIhGyl2t++mPfygxzMW6tJzsqVTiovW7G3/AGJK13DpxDYHdCXARjLsppb+qNFaK/zbQeQsjfRi4tS9fVIylpGpmZVebY6cyTg9NfBH6GaxtLHmEPFnJ5ij32mbX8RttPsycnX5N0IpfwqIxz4YrKxrwF1YzmtOaUn+iI5tLHb30l2XQpnpfY0a+6U+M/1HOhKcdwhFDzvwhtljHVPzOJj5ShCGklr0Hshxcnc+VbncKraa6fyqK9jMWmJ2npnifKd4e4SrEuVk0tR7r7mZmbe6vy+R9vWranJdUde7No/tDkTE6lLx47m2/RI9B6Xji2SbfhVsx2z8y569EcznZ/r8iZj2jxCaldVeIYYmNy0vPl4p7k18iG+XtZJFdQejf2NJ1EyMXm7sS2Q9pmdpOnhnhuXodLh1m+9K+TxKRUmvU73GrMe6JIXodSGEO9fvN/M836pWIydvykp7qHNjG7JmpL07Hnr/ANpdbDM1pGnzKmGLiO59unuYZ7zkv1Ubx5ZylZram9sxEuh3rjjqqaIx46MaF23LqZJM7S+J8rLDz0+RcJdu2zXWvKLJT7PDasLFrsuV2t67onw4/qXiHIz5ZrXq1nJ5WvF5O+hzW3Y1r9SKYl06Y4tjrP6bTPVPBWy/9Fyf8i5j1HGtH5cjfbkxH7c/5TkVKGovemmU4idu/WukFeIZULafdrRLGKZJrE+6ryOZsuuTcn3JYw6hvEJkrJW8RO5d/Jsi39E+3/8ACKI+7TET50ueM5HqhDcu6ZFaNS1tXa9zrVLG6vs/5mu9q2KurInD0SWTdal61tGYb55jUR+0HH4jMd901tOUm0bb+Ek5ax8tkhVZOdVdnrKMW/vo115UZtEVm0ft5zMvLw5R+ctGZZ4kbvtScXnO/EljTfxQ3oLd6RFu0MmHl+TkODYZyU7VTbMyNuo9Xc12iri6qzIo67nI2WKz4bDRXOFOvk1o2c69om22q8r4ed3iCKgmov0N65ZrWauhhzx9HtLesPDVcKf+haNYjbi5s25n9pjgk3L3M6Qbn2Y7pag9v+ExP7bUjyp6caX4uNy+xiF++SOnV5j43VlNtagpbZiGb5NU0kyyvMhLp95aX2G9oYxdZ8qTn7ZxyYx127Lf6Gfle4cR02i4M/M6n82kjEp7w2qOSqcaqp9309zbfw484+1ptCl5VefYoe29mvy6HG+2u3vGYzjXZNrXXNKP2QY5F/MRH4XmJ0qyU9+pmHOy7mNJ3UulzfyJYmNTaVbzvSm5acZuP/UiG07dDixMI+L+5w1D0k9s1S5PuybfD6vwc4y92Y+G8a+pEw1TkuPlZdHoXZvS+7ZvW2l6to0m5rUKqseL+GKSNWtfy+MSCeTO6X5YLSEs2nxpVXNXcpGK9HLZvHiqSPEMmPSoZ6SXxb3J/IxM+GJlnlSszkU5/kr7y+xrvUNd6hf00QyW7EvihDSNfdXveaeFNbRZPlE3F9EWZ34T78Nm4u9KUpNaSQhQ5NJmFn+Ipsi22uxn3VPp2rKqtyapZEltdjXa7XHaKk81Uw2vX6DZGLtPlIxeRVjq7+s1/c2rPmEOXj6iWy1yUa5/M9Hw8kYuPefny4tvdHimpy37s4MR90rMz4h9y+GDbR0L1nFh8+8oI+6yLQ25OX1OXC3f20kP8pNaJ6bQxPlgVX71PZBFfKbv4SoSUTqcTLXHXyqZI3KVS1JbPRcS0XrtHLImXYtudMIdkuue16Hlubnrmv4S1iYVeRR02de/V7ONaPK/jvuNI/NR8zi1Wnrqkt6+Ri3sk4njNMyw8RXCNcqmk/h2Yql5UzuLK67jK8yUk+04SemYWYzTSI/DHkcBOE6cqEulxWpfU286KcqszNZX/EZUHX5PWupE2DJ0nbn8zDM/drw0LxbxeVV4t86tPybnGfUvb5kk2rWJiXR4eSLYYj8OgO2vJ4yePGScpUOKX6EUX3Xq5c0mmXvP5cj5RToasjtw9Jr5EmKInw78Q2PkfDscL9m073SnmycMictd0t+n8mT1iImtp+XOx8mb8ua/DmleSrHrfdFmaadNvvhvG/G+FealJemLJp/Vd1/Yo2jWVVz365Kf5UPEZsnZCO/VjkY9eVmzd8rJXlupvu61/MpRCGtY91j4XsjkVPfy0zaPdU5u4iJbJGqquUuy9DdzZta0IqcZZdbX8KNfeU/mKTtV89OFlcIb1JtsxK1w6zG5apkZEOOyJTj7vf6MzETPsv8AuiLP67pT332bTWYZJ8lOqalvsIrs0zw5lSjtjpLGnQqUpRi/Z9zDjXmYnTN5Fcszz5a+GPb7mflp3tFOkJlfavsvY3rPhXt7scOqUmn6GseW86iEfKVlk+mHv2/QTtLi1EblkqpUMeUV6/MfDS192iUO9/hsZrXxWPX6GvwnpH1L7/CLRtbeu29hPfSNnQWVc5OPZoJcM9K6QsOFeLkqDa+iYT5N2p4WWTZGVum+6CtjrMV2+IU+bl7c10+g+WZv1ppLtvph+7i0lBf1EoK0vPmfl8U5EVHUZhtfHMz5hLuy0oQr6u+tszuUFMU7myFlw6pRXV6GkrOKdRKNk3dOl6a7GJlLjpt7KUpY6jvXYTLEREW2izglCMmt9O9GITRPlT2zlbfJ6el7s2hPDLvy1Cjfp3k17tiWI/L6/BUwyPP2k4rsNm5YH009UoLqlL1YZQrMt0ry12nN7k/7I20LDj+YjjRkpS7vsa9fwjvji/uny5TGcerS6mY01jFPtt5+O6MWdletv0QiGZpuY2r8bk71J7bM9W80iWKWW/MclP4/lsdW+mWHIxSSskOssaZqs+t5eP5MtvzI7X6odWt6/bO3R4930/M7GGe09Py8paNPYw3Pv7GMPG3nnftDabfbp9Qj5vX8i3hxf+X9SPhp5rqWH8PKM0taijmT6fmi+rRpP9WNft9X6hFRXr7k3qHTDSuGvu0xxudquWTOOTJP09jkxK/GOJptNxp+bRGT9ySltQrZaRFtJuO9Qf3PS+l2mMO1S0eWat72zpYLdty1VLyV5Tn/AMW0zxPad/8A10Pp+dIcMnz/AIJv9SP9J7Y+nmEDMzH+8rl3i+8H9jErOLD7TCFRylePlQcn8PpLS9NmIT5OPN6TEMV3K04XIy8yzUZfEu3qjaIne2YxTfHEfKyfOY2diuNE02l6GZmVavFtS+5aTbyWVxvKxyaZTlX194/LuSUrFo/bo2pF6zWzdM2ynmOPpt04zh3e/VI0tO4c7DS2DJMfEq7IybOHlC+LlbR7uPfRrHusxFcsTWY1KhszOKu5l23OXlOXX0uPwy9yXpbW0/W8U1DZeV5+jO4idWPKFia6ZQ+hjvM6UsHEnHk7S0fC8G0Z2U7VmV0vf5E9ln/y7RXquXyTX4b3RxlXG+Gc3Cwk5WW0yjv5trRXi877SoWtN81bW9olpnA+Fc2OXB21qKjLbTZJmzRfxC/kzViu2x8hxk1kzu2ku2kVZ8SjxZYmNJfBqnAsl1WLTe0hHuj5VbXrqIXWbfXqM67PX1N517wpYaW9ph7hRg74Pq3tGKx58maZ6zDUfFtuRhc7GTT8jXwv27+pvNI3ML/DtFsUaUnPVy8mi6PeM4a2jOCY3qVqPKpxLI2QcW/iRLkrqdiasSzLx59H8C22RRbrO2ZnSmeQqpOElppluKdvMMadiw7JQl0b3HXb6FCHLzVifKbjN3WpS9F3Mwr5I6xuFmvdE8R8KbHJ6l2IvlvD5tkoeiMy2pG2FXuL1oxtv9OJQ863418K7GLLGCnh5VYnD8iESxavn3R21K3XSYTRGqsV3H0TtjY4vqXp3Gm9M1ojT6upg9Nr2EwxS8qy/qrl1Vzcdexj2Wq6mPKBkztjB6se5y7vRlvGnsJWUQi1Y339wzOpY7+TyJ5SW9ewK0iI0sbs21Tob77gmzSUdcdfMPqdvmRUpRWwRXXiGCzLsrrT9diIbRSJY45k51N6XZjTPWNoU5yuv1vpS+RtDb2VeZlWY+TqL39yWtIlmHzPkr7H3YtjiDTJVdZKP5jXRKryr7K7/XbRPjpFoIYXkz69kn04bJdN8562yG1IiWH1LNuhJxUnoRjjW2dJePbO2Pdkdo0xKPf1Rk31PaN6efDMS+K5ysT2zNo17Mz4TuKh/wCaYj2/92H90aT5R5Z+yf8ADsUPzo6nG/1oeTn2Zproi9fLZ1OREYsUzX8bax7mKumnfu3tmPSNV43aPeZ22yT9zyTbi39TGW82ra0/loqcvIn57XstHl+RlnJlm0ujgxx0hjhBW2bl6kSSZ6x4TqoKFUYr0RvEfbCra27TKVU/gZ6HgzrBMK1vdlp/KzpcP+ktGq23SXH5jXs3o8XHtLu1pH1KKqObbVx1lvZyS0v1NIlctjrN4hHhmTnV0SScZdu/sISTjjfaFJfKWJbNRl1f9xtEJd7Y5QWbT5km4yj6d9o2jxOmfZW1XWUXbql0ST9USTG4Znz7pcs2yu2Nsowm5vunH+prFdtdbhOvzrpxc4volr+FGkRuWOsR4fXE8rdZb+FvStqn2afqhesR5a3pE/dHujczxlWBmry5Nwl36WvQ2redaZx5JvXygWuPlOcYKMo+6ZtX303hgqz7N76Vv5+5LbHDMwlx8Q51HwQskl/3GsYYn5afTrPvDNHxPyVcHKFkVLXfcU9mPpRE6a2w0n3hkp8SZeXTONsY7j3TRi+KKn061nwiX8lepJp/1MRjiWy3t5O94uPPfdrT7+pp1a9YiVrxedd0qafdehrPhHkx1tHlI5y9ZHIRptqjOucE2n9ha0zO0XFpFcfhJtwcWvAxq1TFxXpvuYmNQ0pktN7eWv5PhrCo5GF9XVGM3t1r0JJy2mOsrGPLNo8rWfHY+NxmXfVHpk4pNexrHsjjJackVlz7IoqtvnKUVvZZpeYhc2//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AutoShape 2"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AutoShape 4" descr="data:image/jpeg;base64,/9j/4AAQSkZJRgABAQEBLAEsAAD/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gAUXy4AEM8UAAPtzAAEEwsAA1yeAAAAAVhZWiAAAAAAAEwJVgBQAAAAVx/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AD7AP5BAYEEwQgBC0EOwRIBFUEYwRxBH4EjASaBKgEtgTEBNME4QTwBP4FDQUcBSsFOgVJBVgFZwV3BYYFlgWmBbUFxQXVBeUF9gYGBhYGJwY3BkgGWQZqBnsGjAadBq8GwAbRBuMG9QcHBxkHKwc9B08HYQd0B4YHmQesB78H0gflB/gICwgfCDIIRghaCG4IggiWCKoIvgjSCOcI+wkQCSUJOglPCWQJeQmPCaQJugnPCeUJ+woRCicKPQpUCmoKgQqYCq4KxQrcCvMLCwsiCzkLUQtpC4ALmAuwC8gL4Qv5DBIMKgxDDFwMdQyODKcMwAzZDPMNDQ0mDUANWg10DY4NqQ3DDd4N+A4TDi4OSQ5kDn8Omw62DtIO7g8JDyUPQQ9eD3oPlg+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UH78f6iAVIEEgbCCYIMQg8CEcIUghdSGhIc4h+yInIlUigiKvIt0jCiM4I2YjlCPCI/AkHyRNJHwkqyTaJQklOCVoJZclxyX3JicmVyaHJrcm6CcYJ0kneierJ9woDSg/KHEooijUKQYpOClrKZ0p0CoCKjUqaCqbKs8rAis2K2krnSvRLAUsOSxuLKIs1y0MLUEtdi2rLeEuFi5MLoIuty7uLyQvWi+RL8cv/jA1MGwwpDDbMRIxSjGCMbox8jIqMmMymzLUMw0zRjN/M7gz8TQrNGU0njTYNRM1TTWHNcI1/TY3NnI2rjbpNyQ3YDecN9c4FDhQOIw4yDkFOUI5fzm8Ofk6Njp0OrI67zstO2s7qjvoPCc8ZTykPOM9Ij1hPaE94D4gPmA+oD7gPyE/YT+iP+JAI0BkQKZA50EpQWpBrEHuQjBCckK1QvdDOkN9Q8BEA0RHRIpEzkUSRVVFmkXeRiJGZ0arRvBHNUd7R8BIBUhLSJFI10kdSWNJqUnwSjdKfUrESwxLU0uaS+JMKkxyTLpNAk1KTZNN3E4lTm5Ot08AT0lPk0/dUCdQcVC7UQZRUFGbUeZSMVJ8UsdTE1NfU6pT9lRCVI9U21UoVXVVwlYPVlxWqVb3V0RXklfgWC9YfVjLWRpZaVm4WgdaVlqmWvVbRVuVW+VcNVyGXNZdJ114XcleGl5sXr1fD19hX7NgBWBXYKpg/GFPYaJh9WJJYpxi8GNDY5dj62RAZJRk6WU9ZZJl52Y9ZpJm6Gc9Z5Nn6Wg/aJZo7GlDaZpp8WpIap9q92tPa6dr/2xXbK9tCG1gbbluEm5rbsRvHm94b9FwK3CGcOBxOnGVcfByS3KmcwFzXXO4dBR0cHTMdSh1hXXhdj52m3b4d1Z3s3gReG54zHkqeYl553pGeqV7BHtje8J8IXyBfOF9QX2hfgF+Yn7CfyN/hH/lgEeAqIEKgWuBzYIwgpKC9INXg7qEHYSAhOOFR4Wrhg6GcobXhzuHn4gEiGmIzokziZmJ/opkisqLMIuWi/yMY4zKjTGNmI3/jmaOzo82j56QBpBukNaRP5GokhGSepLjk02TtpQglIqU9JVflcmWNJaflwqXdZfgmEyYuJkkmZCZ/JpomtWbQpuvnByciZz3nWSd0p5Anq6fHZ+Ln/qgaaDYoUehtqImopajBqN2o+akVqTHpTilqaYapoum/adup+CoUqjEqTepqaocqo+rAqt1q+msXKzQrUStuK4trqGvFq+LsACwdbDqsWCx1rJLssKzOLOutCW0nLUTtYq2AbZ5tvC3aLfguFm40blKucK6O7q1uy67p7whvJu9Fb2Pvgq+hL7/v3q/9cBwwOzBZ8Hjwl/C28NYw9TEUcTOxUvFyMZGxsPHQce/yD3IvMk6ybnKOMq3yzbLtsw1zLXNNc21zjbOts83z7jQOdC60TzRvtI/0sHTRNPG1EnUy9VO1dHWVdbY11zX4Nhk2OjZbNnx2nba+9uA3AXcit0Q3ZbeHN6i3ynfr+A24L3hROHM4lPi2+Nj4+vkc+T85YTmDeaW5x/nqegy6LzpRunQ6lvq5etw6/vshu0R7ZzuKO6070DvzPBY8OXxcvH/8ozzGfOn9DT0wvVQ9d72bfb794r4Gfio+Tj5x/pX+uf7d/wH/Jj9Kf26/kv+3P9t////2wBDAAUDBAQEAwUEBAQFBQUGBwwIBwcHBw8LCwkMEQ8SEhEPERETFhwXExQaFRERGCEYGh0dHx8fExciJCIeJBweHx7/wAALCAHCAP0BAREA/8QAHQABAAIDAQEBAQAAAAAAAAAAAAcIBAUGAgMBCf/EAEsQAAEDBAECBAQCBwUGAwUJAAECAwQABQYRBxIhCBMxQRQiUWEycRUjQlKBkaEWM2KCsSRDcpLB0QkX8DRTc4PhGCUmNZOio7Lx/9oACAEBAAA/ALl0pSlKUpSlcNxhyXZs7vGWWaG0uLccYvD9tlx3FhRWlC1IQ8nQ/CsoV29QUnfsT3NKUqBPE/fr1ZeUOFm7fMeYgysnDctKF9KVlSmmh1fX5HXh9O5qe6UpUZ33lZpjnSycVWOzu3ea8wuXepLTny2tjyyUFYAPcko31FOgtGuorGpMpSlKUpSlKUpSlKUpSq1eIi0TeKeULX4gsZjKchFSLflsNre346ylIeA2BvshPqB1oZOjtZqxdouEK72mHdbbIRJhTWESIzyPwuNrSFJUPsQQayqUquH/AIgLjkDjHGL/ABkH4m2ZRGeQ4P2AGnj/AP2SirH0pXNcpZjb8A4/vOX3NPWxbY5cS0CQXnCQltsEA66lqSneiBvZ7CuD8LOD3CwYfJzLKgp3Msve/Sd1dcSUraSvammOkgdASlWynQ0pRT6JTqYaUpSlKUpSlKUpSlKUrFvFug3i0zLTc4yJUGawuPJZX+FxtaSlST9iCRVe+AbpN4n5KncBZPJcct7ilzsOnOjZfjqKlqYUoADqBCz3A+ZLg3otg2OpSoS8ccNmV4asjecR1LiOw3mu3or4lpBP/KtVSVxddHb3xni15f350+zRJTm/XqcZQo/1NdHSq780uNcpeITE+H2yH7LYv/xBkyPlUlXSB5LKge+j1pCgPVMgH1T2sRSlKUpSlKUpSlKUpSlKVFniV4ze5Fwht6yOKiZbYnf0hYJbawhaH0kHy+s66QvpT32NKShR7J0dnwByIjkrjqLen2REvMZaoV5h9CkGNLb7LT0q7gHsoDZ0FaJ2DUgUqP8AxIW5m6cCZxGf10oskmSNj9plBdT/AFQK1nhKurl58OeGS3SSpuCqKNn2YdWyP6NipTrU5jkNtxPFbpkt4d8qBbYq5LxBHUQkb6U7IBUo6AG+5IHvUL+DCyXKXjN+5VyQKN8ze4LlnqKtNxUKUG0pCu6U7KyO5BQGtelT9SlKUpSlKUpSlYd6utrslseul5uUO2wGAC9JlvJaab2QB1KUQBskDv7kVwFh574dvd0VbIGf2gSUnpHxJXHQo71pK3UpSo/TRO6kulKUpSo+tfG6LDzHNzvG5rVviXyKW8gtpZJRLfT3ZkN6IDbg2vqJ6goKV26lFVSDSsa6wId1tcu13BhMiHMYWxIaVvTja0lKknXsQSK0/HGH2bAcKtuI2BL4t1vQpLRfc63FFa1LUpR7dypSj2AHfsAO1dDXJ8u4Lb+ScCnYfdJkyHEmrZU47FUAsBt1LmhvYO+nXcEDe9bArpLZBh2u2xbbb4zcWHEZQxHZbTpDTaEhKUgewAAA/KsilKVy3I/IWIce2tufll5Zgh8lMVgAuPyVDQKWmk7UsgqSCQNDqGyAajuV4jbLbo6Z19405SsdqC0B65XDHfLjMJUoALWoOE9OyPQEn2BPapdxu92jJLFEvlhuEe422Y35keQwrqQsb0fyIIIIPcEEHRBrYUpSleJLzMaO5IkOtsstIK3HHFBKUJA2SSewAHvUM3TxR8Lwpz0NrJZFwcZUUrMO3vuI2FaOldICh/iBIII0TRnxS8IqTuRlkiIr2Q9aZeyPr8rZrj7PbL14jOSouT5HaZ9v4osRC7VbLg2WjeJXT/frb/abAV+Ikp0AlIPU9qcck48wXI7ELHecSs0u3pbLbbJiIT5I6en9WpICmyB2BQQR7EVquIcQv2BRJeLSL45e8ZjBBsTso7lxG/mCorivRaEaQW1eoClJ0AlArvaUpSlKUpSlKUpSla1ywWNzI28kctEFy8tR/hm56mEl9traj0JWRtKdrVsD133rPkMsyY7keQ028y6gocbcSFJWkjRBB7EEe1VXx7Kbf4Z+Xb7heTNz4fHWQOG54/NSyp5qE5oec1pIKikHSdDqUnpaJTpwqqYsH534mzW/N2LHMyjSbk6NtMPRn4xdP7qC6hIUr/CCT69uxqSaUpVafHfll7ax7HuMsaQsz8vl+S6UL6VKbSttKWR2/wB444nZB9EEEEKqecDxOx4RisHGsdhNxIENsISEpAU4rQBcWQB1LVrZV7mt7SuWzrkXBsGCP7WZTa7S44kLQw88POWnZHUlsbWU7BGwNdqz8OyzGsxtIu2LXyDd4XV0KdiuhfQrQPSoeqVaIPSoA9xW6pSlKUr5yn2IsZ2VKebYYZQXHXXFBKEJA2VEnsAB3JNUW5n8SuVzuWm7lx5enYmPWVXkxWVpBYuat/rXHkeqkK/CnvtKR1J6FKOrReHvlu18t4m9cGIwt92gOJZuUDzAvylKBKFpPqULAOiQDtKh7bMl1h3y6QLJZpt5uslMWBBjrkyXlAkNtoSVKVodzoA9h3qvPCHims+YZfOsGXRouOplSVqsMtauht1nZ6GXypRCH+nRCgehZJSOlQSF2SpSlK8OvNM9Hmuob61BCOpQHUo+gH1P2r3WNc7fAukNcK5wY06KvRUzIaS4hWvTaVAg1Wzxu8f4pa+J/wC21hssOyX+yz4zsebbY6Y7hClpRpRQBsAlKkk90lI0Rsg2Lxe6tX3GbXe2Cks3CGzKbKfTpcQFjX8DWxpWvyO9WnHbHLvd8nsW+2w2y5IkPK6UoT/1JJAAHckgDZNVn4ydm+IDxCs8ov25yJhGIIMeytyEfNLk9yHCO46gVBZ0fl6GR3PUatRUBZB4k0DN7hYMI42ynN4Vpf8AhrlcbSwtaGnQSClCUoV1jYI6lFAJSenY0o/kjnPN8pdbsvG/DuVIur56FTckiGHChn3UsgnqAAPy9SSfYE/KelwXgjELYiXdc1hxM6ym5rDtyut6iokdawNBLTawUtISOwCRvQA3oJA7jEcIxHEJdxk4vj8CzKuRbMpEJrym1lsEJIbT8idAn8IG97OzXQ0pSlK+M+XFgQZE6dJZixIzSnn33nAhtpCRtS1KPZKQASSewAqhHic5/m8kzHcaxV6RCw1lelL7tu3VQ/bWPVLPuls9z2Usb0lHCcMcUZXyre0wrAwYtqZdCJ93ebJjxRoFQHp5jmiNNg+pHUUjah/QbiXjTFOMMeXZ8XiOpDyw5KlyHPMkSlgaCnFaHoPRIASNnQGzvsq4/mfB0cj8Z3nDF3Fdt/SKGwmSlvr8tTbqHE7TsbBKACNjsTX89+XeIc44xdH9qrW29bHFBLd0hFTsRajr5VKICm1bOtLA3o62Buuj4g8RPIXHsaPbRJayWwNBKEQbi4orZbT26GXxtSBoAAKC0pA7AVYzEPF5xrc0Nt5FCveNP+X1PLdjfEx0q/dStnqWr8yhNTlh+TWLL8di5DjdyZuVslpKmX29gHR0QQQCkg9iCAQfUVt6VCF28NWIZVkMrI+Qr3kGWXWSko29K8iPHT1EpSy23ooSnfZJUob2fUmuWwzOJPAWcv8AF/JV3nP4g+kPYnkE1KnChnsDFdWnY0jaU70On1IShaAmXG+ZuJVvpZTyRioUr0Krm0E+m+6idD+dbTlHDrbyLx3d8RuD6m4l0jhKX2jstrSoLbcGiOrpWlKtb0da9DVesXf8TnDFqbsL2I2/kLFrWkJjvQ5G5QY0Allrv5uk+mi0vXoCUgalfhLnnCeUf/u6G85Z8ib7PWeeQl4qCdqLR9HUjSvTSgEkqSkaqVqg27eH17M8gNx5W5FvuYQGn/NiWhpsW+G2NKACkNqPUoBWutJQo+5NTPZ7ZbrNbI9rtMGNAgxkdDEeO2G220/RKR2FRx4huRXMSxwY5jRM3OshHwdigMLSHQ45tPxB32ShHdXUr5SU6JA6iOk4cweBx1xvZ8Sgoa6ocdPxTzYI+IkKG3Xe/f5lb1v0Gh6AV11KiPmrxAYVxnPFiWmVfsmc6Q3aLcApxKljaA6r0R1fLpPzL0pJCSDuuZw/xPWpd7i2bkzCr5xzKnKAhvXRCzGcBIG1OKbbKBsj5inoA7qUkVYFJCkhSSCCNgj3r9pSlVKzfi3xL8rS59qzLJ8ftGOszFJaiMKKWZaEq2hwNthSlo2EkJeXsEA633rbYL4OcWt8sSc0yWfkaEnYhxmvgWCCkgpWUqU4obOwUqR6d91ZOyWq2WS1R7VZrfFt0COnpZjRmktttje9BKew7kn8zWZSleXmm3mVsvNocacSUrQsbSoHsQQfUVFuQ+Hbha+TRMm4BbWXQNaguOwkf8jC0J399Vr0+GDgxLiXDgwUofvXWYofyL2jUoYrj1kxaxR7Hjtsj222xgQ1HYTpKdnZP1JJJJJ7k1tKUrXZFYbJkdtNtyCz2+7QioLMebGQ831D0V0qBGxvsa4C4eHzhqbbpEFeA2lpD6ipTjCVNuoJ/dWk9SR9gdfauK8CV8mvcaXnC7vN8644peXoPkKTpxmOe6ArffXmB8DfoE69AKsLUdZtwzguV57Zc5mW9cS/2qcxMEuGoNqlFkgtpeGiFgEJ766tJCerXapFpSuNxPi3j/FcmnZNYsYhxbzPdW6/NUpbrvUskrKSsno6tnYToGuyqMcn8QHDeOSvhbln1rU7sgiEHJgSR6glhKwD9jUbZbzvkXJbjuH+H6xXOfKec8iXksmOWIkFBG+tJUNhRHX3WEkdPypWSNSZwjw5jPGdsTIbZRdMnkpKrlfZIK5ElxR6l6UokoQT7D10CrqPeuq5EwzHs+xSXjWTQUS4MhJ0dDzGF6IS62og9K07Oj+YOwSDAXBuS5Lw9yW3wRyHMTNtUvasTvS19IcQeyI56j23rpCN7Qv5B1pWgiz1KUpWgzDNcRw9hL2U5LarMlaSptMuUhtbgHr0JJ6lfwBrg4HiU4QnXBMFnPYiHVHpCn4khlv+Li2wgD7k1JtjvFovtuRcbHdIN0hLJCJEOQh5pRHrpSSQazqVrsgv9ix6EJt/vVttEUnpD06UhhBP06lkDdc+xypxg+8hlnkfD3HFqCUIRe4xKifQAdfc12CSFJCkkEEbBHvX7UY8vc4YTxxKatE16TeMjkKSiPZbWgPSlrVroChvSN9SdAnqO/lSquHjZD4pM3ZXLsmJ4ngNvcSlccXt5x6WR7ghIOj9ltIIrCe5l5Z4tvMZjm7DoD2NvuBhORWAKWhtX77iCTsElPYhtWgopCyNVYmz3KBeLVFutrmMzIMtpLsd9lQUhxChsKBHtWVUBZXxRmGLc4scn8Tuwei8yUM5LZpSg0y6hawHJCSPf1cP7QUCR19RRU+0pSlKrZz/ADL1ylzZaeB7FdX4FkZiC55XJhvdLvkn0YII/dU3ofMCX0Ep0ipVxfhfirHLexDtuA4+oM90vyoSJL5O97LrgUs9/v29tV3cdlmOyhiO0hppA0lCEhKUj6AD0r3Soo8UnHC+ROMZCbU0U5NZlfpCyPtfK8l5HctpUO46wNDuB1BtR/CK2vh35EZ5P4ptWTFTYuASYtzbR2DcpsAL7ewUClYHslaakKleXFobbU44tKEJBUpSjoAD1JNV0yflfNeVcsmYJwR5DNvikIuuZPp3HY91JYBBCiddIVolRJKQlIDtbvBvDDx5aJIvGW/G51kLjgekXC8vKWlxzWifK6ilST66cLh+9d3ceIOK58BUGRx1ioYUkp/U2plpSQfXpUhIUk/cEGoxv3hYx2DNN54ryi/4DeEJSEKiy3HmFAeoUFK8w9XbfzlP+E+lY2LczZxxzlcLCPEFAix0TOpNvyyGNQ5B32DvSkJT32CoBBSCgqQEkuV8X+TuSebbrKs/CbCcexWLIMedl1wa+Z302IzahvfT1HWur5kdRZJG9vj/AIVOPepc/O519zq9PpT8RNuVwdb6lj9pIbUFgfZa1/nW5k+F/g19oo/sOlskHSm7lLSR9/73/WuFn8R8ncKsu3zhTKZt+srALsnE7t+t81P7ZZKdAq79WkhCz062skJPuZ4l5OcWaz4nxhZZEbkS/OriLYuKP1NmKBt15SinTvSAopAT+yStOwG1yZwlwvjfGrT1yK3L5lc4ly5X2d88h5xRJX0lRJQlSiSdElXbqKtDUn1h3y12692eXZ7tDamQJjSmZDDo2lxChog1W3guRP4Y51uXB13uLj+NXdtVyxR2QoFSCSSWdj02EuA7IBW1sJBd72epSlKUqEOWvEfiOLyHMdxBDmaZg6osxrba0l5CXfo4tG9kd9oR1K2NEJ3se/DFxlf8YN8z7kB8Sc4yh3zZm1JUIbO9hlJHod62ASkBDaQPk2ZspSlKrPMA4C8R6rkrUfj3kN0JkuKHSzbbkCSCpR2EpUVKPqkdLiu2masxSqweLjKsjyvOrBwBhUoR5V9CXbxISRtLJ6j5ZPVsJCEOOrTrakhAB0pSTPvG+F2Dj/DoOLY3GLMGIjXUsguPLP4nXFADqWo9ydAewAAAHjkHPcP4/tSLnmF/i2mO4rpaDnUtx0ggEIbQCteuob6Qdb2dVF8PxXcPPXAxn7ld4bA3/tb9rd8k/T8IKu/3T+eqmix3a13y1MXWy3GJcoEgEsyYryXWnACQdKSSDogj8wRWs5Cw+xZ3iU3Gcii+fBlo11J0HGV/suNqIPStJ7g6/MEEgxP4NJsq14rkfF10UhVywm9PxFLQ2Uh5h1xbjbvf95XnEf4emp4rnoWc4TNvpsMLMMek3cLU2YDVyZXI6k/iT5YV1bGjsa7aroarH4msYa4z5Cx7xCY1BWDBnoYyOKygdLzDoLanwOwCyFFsknRUpo6BCibMRX2JUVqVGdQ8w8gONuIVtK0kbBB9wRX0pUUeJnix7krD4z9jlOQMtsL3xtjmNu+WUujRLfV+z1dKSFDRSpCDvQIOm8O3OkXNFDDM0bNiz+CC1KhSW/J+LUj8Smwf29d1N+o7kApBInClKUqtXNd3yrlXmpXBOJ3aTY7LBgiTlNwZADi21pSfJT3G0lLjaSAfmLiuoFKDuYuLOL8J40tQg4nZWYzqmwiRNcHXKk6A2XHD3OyN9I0kEnSRXZ0pSlK5nlDCLJyJhFxxO/s9cWYj5HE/jjujuh1B9lJOj9CNg7BIMScB8jXvGskPCPLDvkZLbwEWW5Odm7vE7hshZ7KXoEA+qukpV+sSrdgarfx5AYkePbkq4PFKnYlkiIZSpIPT1sRNqG/QgJI7eyz9ashX83PFRk8nKue8mdeeWuPapH6KiNK1plDI0sDsPxOFxXffrregK5N/BMzj8ftcgPY5LbxZ1wNouJWjp2VlAUUdXWlBV2CykJJIG+43InhE5LuuDcoWzHTJdcx3I5qIcmHrqS3Jc0hp9A2OhXV0JWfRSfUEpSR/Quq78Zy343jk5TtTaeiLLs8KUpI7ArbZjJB1/wDNX3+5+tR341OZ7y5kc7i7GpTsC3RmkIvUlpWnJSnEBfw6VA9mwlSQv0KiVJPyg9VY5eOXWJYYl9mY3cYtmmueVFuLsJSI769EhKHCNEkJVrR79Ktehq6Xgl5eu2Ywrhg2VTnJ94tTCZUOa8sqekxSoIUHDrutCikdRO1BY2NpJMmeKSDHuPh7zaPKR1Nota3wP8bRDiD/AAUhJrP8PUlUvgrBnlgAiww2/Xe+llKd/wAdV3dKVF3N/BuF8qMJlXFly2X9hBEW8QgEvIOvlDg9HUAgHR7jv0qTsmonl5lzj4f1tjP2RyHgiHENm9sEiZFQpfSPMJ79XvpzqClKSkOg9qsbgmWWHN8XiZJjc5My3SkkoWBpSFDspCknulQPYg1vKUquGJT0YN418us16bDDObwY8q0SlHs4tpGi327DZDw7kd0J/eFWPpSoQ5G8RFqs2WvYXgmLXXkHJYxHxcW178mOAQFhbqUr+ZJKQdJKUkkKUlQIr5L8QM/Gg05ynxVlOHQ3XEp/SLXTcIbIUdAuuthJSf8ACEqV9BUyY5e7Rkdji3uxXGPcbbLR1sSWFhSFjZB7/UEEEHuCCDoithSou8TOE4JmHGst3OLlHsSLYlT8K+K0HIDp0AU+hWFEJSWh+P5QNLCFJgvgblfxCZfiIxrG7Hbr87Gc+Hby+6eaiO20naf1hIBfcG0EEAr13WhRJNbLjqxZpxt4v7ZIz+8s5BPzmxvMKurTKWGvPaS2tTYSABtAjtpBAGw4jsDsC2dfzS8S2LXHEec8pjz21Bu63B27QntfK80+or+X69KipB+6fyNY87l3N53DrPFUmVCXYGihPmfDn4pbKF9aGSsq10BQT6JCtJA3rYOd4YsQuWY83423Cbc+Fs85q6z5ASChltlQWlKt+61pSgAd+5OtA1/SeoC4fYj3fxb8v5JGdS8zBYt9rSsDt1+SnzUg69UrYII366qtHjDw64YtzZeZ0phwWrIXPjoMk76XFKSkOt9WtdSVg/LvfSpB96wsr5tyXIuFLLxdJtdtjw7ciOy7MaKi5Iaj9IZT0Hsg/IkqUCeojsEjYqSP/D4xy6yOQL7mKWCmzR7Wq2+eQQHJDjrTnSk60rpS3tXft1o+tTx4zL0myeHLKFh9Db81tqEykq0XC46gLSPqfL8w6+gNd7xZZ5OP8ZYtYpiAiVbrNEivpHs42ylKv6g1x/iD5uxziG1xvi2Rdb3MIMW1tvhpZa6tKdWsg9CBogEg9ShoeiintePsvsed4jAyjHpBegTW+pIWAHGlDsptY2dLSdgjZ9OxI0a39K+UyNGmw3ocyO1JjPtqaeZdQFocQoaUlST2IIJBB9arZ4aIX9gvEbyhxZafPVjjKWLrEQVqLcRS0tq8sbJ7lLyU7OyQwnZ7VZilKifxO8YSOR8IZfsLzsTLrC98fYZTTwaWHholvr/Z6ulOiCnS0tknQIPrw58uRuSsbXCurX6LzK07j3q1OjodQ4g9KnUoICgkq9QRtCiUnegVSXd7nbbPbXrnd7hEt8FhPU9JlPJaabG9bUpRAA2QO596gG95fm3PEtzHuKX5WN4OjqRc8ufZU25M79Pkw0nStdjtXY9tEo0A5L/F/H2K8b4wxj+K21EZhCR5z6gC/KWPVx1eh1qJJ+gG9JCUgAdJPiRZ8GRBnRmZUSS0pl9h5sLbdQoaUhST2UkgkEHsQaruu1SfDTkT14tKJMzie7ykm5RtqddsL6yEh9PqVsn5Un1V2SO5A6rEW+ZEuECPPgSWZUSS0l5h9lYW262oApUlQ7FJBBBHqDUecx8x43xz5Fr8mTfsqnAi3WC3AuSX1HsnqAB8tJOhsgk9+lKukgcVYeHMm5EvcbMefJ7cxxgpXb8TgukW6EACf1uifNc2e+iQenRUtOkpniBEiW+CxBgRWIkSO2lphhlsIbaQkaSlKR2SAAAAOwqJPFXgl3yrCoGR4kg/2vxKam62gob61uFJBcaSPQlXSlQGj1KbSn3NdLwdyjj/ACthbF9s7qGZiEpRcbeXAp2G8QdpP1SdEpXodQHsQQN1n2DYlntnFpy6xRbtFSrqbDoKXGlbB224khaCdAEpI2Ox7VCi/BzxgqaZAveYobK+ryBcGugD93ZZ6tf5t/epq4+wbE8Bsn6HxGyRrXEKitzo2px1RJPU44olaz3IBUToaA0ABXKeInlu2cU4auX1MSb/ADUqbtMBZ35jmv7xYBB8pHYqPbfZIIJFRD4a+WOKePeMWUZXn8ZzJ77KevF5V5T8hXnvH8KlJbOlBCUdQP7fXrYNSzK5T4HzizuW+65fhtxt6yFLjXZ5ptBPqD0P67jfrrYrRWfw7+Hy8uC62fH4dwik9XTEvMh2OVb3vSXSPtr8OvapmtNtt1otzNttMCLb4LCelmNFZS002N70lKQAB+VV05Im/wDnT4i7Fxxah8TiuFSxdckfCQtlyUgkIjnY0SDtBG9nre7fq677xCczW3jC2x7Zb4pveZ3bTdnszKVLW4pSuhLjiU/N0dXYAfM4oFKfRSk81whwUtiVNz7mAR8nzi9oV8U1LSh+PBaWnpLKU90KV0npJA6QPkR8oKl8xLxnIvDJlEzKcRZn37iy4O+ZeLOlXmP2k9v17RJ2oJHbZPdICXCSlLgsdiWSWLLbBFv2N3SNc7bKQFNPsK2PTfSoeqVDeilQCknsQD2ra1H/ADRyrYeNbKlUkLueQTdNWiyRfnlTnlHpQkJGyEdXYq19gFKISdX4dMAvGJ2S65FmKmnc0yqYbjeVNrKksb35cZJ2RpsKV6bAKiAVJCTUqUpSo15P4RwPP7si+z4s205C2UlF5s8j4aYOkADatFKjoBIKkkgAAECuaY8M2Dyr9Hu+W5BmebLjj9UzkN3MhtJ2CD8qUqPp+EnpPuDU0wosaDCYhQo7MaLHbS0yyygIQ2hI0lKUjsAAAAB2Ar7Ur4z4kWfBkQZ0ZmVEktKZfYebC23UKGlIUk9lJIJBB7EGqZ3a7ck8S8nXbg7iC4RrvFuhbm2hh0/EO4+HSpTje17CRrSz5nUAlSV66lq6p84E4XtPGsWRdrjLXkGZXIly53uVtbqlHuUNlW1JRvuST1LPdR0EpTK1KVDPJHBTFwyt3PuN8gkYNmiipT0qMjrjTidEpfaPY9SkpJOiCdlSVnRGuj8m8y4WluJyNxJLv7CFKQq84i4JQdAA0r4U/On32pRQPokV8V+LTiyMVNXWLlFolJB6o021lLqT+6QFEb/jWHJ8QOW5qlNv4Z4sv9zff6kpu16ZEaCwQR82wrSwUhXYrQd60FelZWK+Gex3Cc5k/L92l53lMwJXJU48tmIyoaPQ0hBSVJSdpG9JI1ptPpUmx+KOL44SGeOMQRpPSD+hY+9fc9GzWNcuG+J7hGXHkccYqlC/VTFraZX/AM6EhQ/ga4e9eFDhecz0wbHcbK/vYkQbm8Vj8vNUtI/lWovXh0zGNGMfDOe87tsVLXQiLPluSE/YBTa2+gb9wkmuBxGBzX4bcPvdtjceWXJLZJS4+m8Whxxx1h8o+VbyCPMWy2EklPQkDZ+fv36DwTWvD8lmXHku8ZU3lXJMxS1TBKHS7bEEBOm0K9dpKU+akdISQ2jpAWFWor8WlK0lC0hSVDRBGwRUB5P4epVlv0rKeEswk4FdZBLki3pT5ltkr7lILR2EAFStDpWlOx0oTqsSJiHixmrjwrpynh9tid0yJkCAHpBSRrYQuOhJP5FH512vEvB+MYJdlZPNmT8pzB4fr79d3S6/soCCGwSegaBG9qXpRSVFPapTpSlKUpSlRd4h+UTx5j0S32SIbpmN+d+CsVvRolTqtDzVg/sJJHb9pRSOwJUnx4eOI4/Gljkz7rKF3zG9LMm93VfzKW4o9Sm0E9+gKJJJ7rVtR12SmVKUpSlKUpSlKVCXOfCWMXdUnkDHrw3gOX29tclF9jvCMwpXcqVJ1oaUFLCnBpWlfN1gdBhTG/GLldvsSLfesVtV/uTJLf6VYmqityEp0OsteUe6tFWx0j5hpKfStta/GjNS+hN145aW0pQ63Il20pCfchK2tKP26hU6cR87cecmSRb7JcH4N3PURa7k2GZK0jZ6kAFSXOySdIUogDZAqTqUpSlKUpStDyDltmwXDbnld/dW3b7cz5jgbAK3DsBKEAkAqUohIBIGyNkDvUMeGXGL3mGRzefM/aX+lrwgtY7CeTsWy3nfSW9611gkAgDaSpWz5yqsLSlKUpSlKUpSlUq8ePJUu5ZSji+2vuNW22oak3dKVECS+sBbTahruhCCletkFSxsbQDVY6lDgThTIeW5Fxeg3CLaLVb1JbemvtKdK3VJ6ghCARvQ0SSoa6h61pOWeOsr4lzSPbLtISiQAJtrulvcWgLCF/KtCuym3EEJ2N7SSCCQQTevwv8AI8jkziiJeLkQbzCeVb7opKAlK32wk+YAABpaFIV2AAKlADQqUaUpSlKUpVV+UC7z74jYfGEZSl4ThrnxmQOoKuiRJHylnqSex7lofhUP9oI30irSsNNR2G2GGkNNNpCEIQkJSlIGgAB6AD2r3SlKUpSlKUpShr+XHMj7sjmfO3H3VOrGST0bUdkJS+pKU/kEpAH2FcrUl8DczZHxHcpht8Ji72ieUrl2595TW1pSQlbawD0K1oHaSCAO2wCNdzdyhfOV8wRfbrFZt8aMx8PBgMuqcSwgq6lEqIHUtR1tQA7JSNdqsD/4cyZfwmeKWHPgzIghrf4fM8t3r199Fvf8KttSlKUpSlcvyzljODca5Blrpa3bYLjrKXSQlx7XS0g67/M4UJ/jUaeCbDl47w2xkNxDrl7yp5V0mvv93VoUT5IKvVQKP1nf3dV9anOlKV+LUlCepagkD3J1WG9c47fZHU4fsO1Ybl2eP922hI+/c18FT5av98R+QArwZUk/79z/AJjQS5I9H3P4qr6IuMtP+86h9wKyWrur/etA/dJ1WdHmx3+yV6V+6rsayKUr+fnjP4/lYfy5LyJiKE2PJlmUw6gfKiV0jz21dyepR/WAkAHrIG+lWoRpXlakoQVqOkgbJr+inhAwiVg/CVuZuUdyPc7u6u6zGVk7aU6EhCCCAUkNIbBSfRXUKl+lKUpUeYJypbM6z68WDE4Dtxs1lbKJ1+DqUxjJKgEsMj1d7BZKxpI6R6hSSZDpVffH/eHLZ4fH4SACm7XSLDXv2CSp/wD1YFTji9pj2DGbXYog1Ht0NmI1/wADaAgf0FbGlCQBskAD3Na2XdEp2mOAo/vH0rVvPOvK6nVlR+9eKUpSlKVlxJ7zBCVHzEfQ+35VuY0hqQjqbV+YPqK+taHP8PsGdYtLxrJYKZcCSBsb6VtrH4VoV6pUD6H+B2CRVDecfD3mfGzkq6QWncixZsqWmfHb2/FbCeo/ENDukJ0rbidp0kE9BV01D0dK5MhiPFbckPyHEtsNMoK1urUQEpSkd1EkgAD61ajwzeGi5SLrDzHk63fCQo/RIgWN0/rX3PxJXJT+yhPY+Ue5V2WAElK7k0pSlKiPxVZNerPx2xjmKKWMmy2c1ZLaW1hKmvN35jm/UAIBT1D8JWlWxquu4fwGz8aYDb8TsyULRHT1yZPlhC5b6tdby/XuSAACTpISnekisPMuTbPYM8sWBxocy75JeHEKTEigaixurTkh1R7JQlKVkAbKinWhvdd1UE+OrG3sh8PlxkR0OOO2WWxcghCeoqSkltZ+wSh1aifok1K/G99/tPx9j2R7HVc7ZHlrAIPSpbaVKT29wSQfuK39eHnUMtlxxWkitFNmuSTr8Le+yf8AvWNSlfRLDik9XT0p+qjof1r0lhJ7eaCfohJNexF2PSSfyY/+teVR0j1cUn/jbI/71ymcZ3iGGLbZv+QQY8p5HWzES4FSHE99ENj5tEpI6iANjW65uwc1YRdZ4huvzLWpRAQuc0ENqO/3kqUE/mrQ+9SRWgzPL7BiMAyr1OQ0opJajo+Z54j2Sn3+mzoDY2RUewMt5YzN74nD7XFxy1E7Zmzk9SnBr/ECFA/4UED06qSMz5+wC5Nv3zGmuRsfeWA6uysanxVE9gEIQOtIAJ/u/cArHvlz/EZeZSEoxPgzke6yepKVomW8xW0En3WkO6/iB/CuL5a5D8UdswO8ZbJx3HsHs9vUysdC25c1SHHEtgDanEHRWNkoQQPT0qV/D3wpj/G1uN4kSGsgyu4bemXpxIUfn2Shjf4EHqJJ9Vkkk66UplylKUpSoR8VMC+2v+yPKtggrujuET3JMy3pT3ehvJSl5QI2QUpSO+iAFKUeydGSeNM5xvkXEY2T4tOEqE8ShaVDpdjugDqacT+ysbHb0IIUCUkEwfkF1jcReLW7Zhl8JDeOZvCjRIl8CCUwHmm20KZdV+ylRaCifp0H0SvpsqCFAEEEHuCK1+S2mNf8cudimjcW4w3Yjw/wOIKFf0JqDfADfZN48P7UKQO1nukiC0reypBCH+/5F8j8gKsC4tLaCtR0kDZrn50pcl3Z7IH4U1j0r200VjqJ6U/U/wCg+prYxYCzogeUP3lDaz/D0FZrcOOg9RR5iv3lnqNZAAA0BoUqv/PPO8u23scacTQxkOezlmKFMhLjVuX+0Vb+VTiRskK+RGipzskpOfw54d7DjL5yjPH05nmsopdlXCcS80y52P6pK/UggAOKHV8o0EAlNShlmH2bJbSu2XWKiTGV3Sh0dXlq/eQfVJ+4NRWeFrxblJjWzknI7dbkHTMdLiulI+gUlaQP+UVylzwCDhPJmIzrlIl3qPcZa2JTk5sOf7SpOmjv32pQPfeugnf0nevbDq2XQ4g6IroozyH2UuI9D6j6Gow8Qua8eQONcqx/JcptMeTKtb8cQhIQ5LK1oKUdDIJUVdRSQdaBGyQBuvHhKygZVwDjEha0GVb4/wCjJKEq2ULjny09X3LYbX/nqVqUpSlKVAPh/skLFvERzFjmPMJi2JldskpiNjTUd55lbikoT6JSSpWgBoAJHbpFdR4tLtjNo4DyZWTssyGpcVUWCy4ElS5i0kMlAJHzJUPM2O4ShRG9V0XBdpu1i4bxG0XwufpGJaI7b6HE9KmSEDTRH1QNI/y1jeIPMGcF4cyXIVv+TJbhLYhEa6jJdHltaGxvSlBR1+ylR9q5nwbYY/hfAtmYnMKYn3VS7pJbUe6S7ry9j2PlJa2D3B2Kky9Sepfw6D8qe6vzrW0r7xWC4QSCQTpKR6qP/r3rdRoqW9LXpTgGhodk/YVwXPPLFm4oxdqfNjuXG7T1lm1Wxk6clujW/Y6SOpOzo/iAAJIFRZYuJuXOVGTe+Y8/u+PQZbavLxqwOCOGkE7SHT8ydj6KDitEArBBA2T3hK4kjtfqJ+TQJPYiUzcwHd/Xugjf8KxMh8Psh+1qtlj5y5KiRFNltUeZcFSmVJPqnoSWhr7V78FmGWLCsYvciRHS5kouTsGbLLWlNtthBDKO56Ub2o+6leu+lOrENS47p0h1JP0PY19q/FAKSUqAIPqDUU+JqJbY/E1znyp8SEqB0zIa5D4bIdbPV0tEnutSetKU+5UK0Vp5nxe7WiBJszFzvs2THQ65EtcNbqmVFIKkknQ7HYOidEGvr+mOVb5/+V4xasdjqQdPXWSXXD37EIR3Sdeykn86+U7iq55ZDct2ccj5LJiyQkOMWpxMFo6/ZUkBSVpPp3A+vrW8xrw5cL2FxD0bBYMt1IAKrg45LCte5Q6pSN/kkVynhzSzhXOfKfFbaW2IfxjeQWmO0x0NoZeSnzUp1oBKOthAAGvlP0qwdKUpSlRl4juR5XHWCtO2SGq4ZNeZaLZZIiUhRXJc9FFO9qCfoAdqKE9urY+3h/43d46xF9F3uP6Wye8SVXC+XAj++kL9UpJ7lCe4BPqSpWk9XSI+8XoTasv4szO/Q5UrDrFeluXgsklLDiy18O6tCdlSUqQo+h/d9VgGfLJdbbe7TGu1nnR58CUjzGJEdwLbcT9QRVc/GAyrLOU+I+NlqL1vuN3VMuUXeg40hTaerfqNNmSP41ZSU6GY63T+yO351zSiVKKlHZJ2TSvbLfmOa9AO5P0Fb6GwGkBRGlEa1+6PpXm8XGFaLRMu1ykJjQYTC5El5W9NtoSVKUdewAJqt/Adtc5a5KufiBy2GpFtjuGDiEN4EeSy2VAvFPcKVsqAO1AOKdIA6UEWAmXJ1wlLO20fX3NYBJJ2Ts0qOsTQLJzPlFnCAhm7xGbswEq7Aglt06/eUsk/wrqMjy/GMdCv0ze4cRaQCWi51O6PuG07Uf4Cudicvzrg4GcJxC8ZC31lHxDw+Gjdh6hxW/5K6awHsb8QGcvPC6cjWTCLU42AItit5elkFXcLccVttQH7bbhH2FbSweG7jOHcDdshj3TM7uokqn5FOXKWrYI0U9kKHc66kkg997rTeFu3OY3aMz42lSFuOYpkTzcdtwDzBBfSHY7x17r24r8vyqVHEFCyhXqK/K39sf8APipJO1J+VVQRzWp3D/E/xdnbYkmJeQ5jNwDYAR+sVtgKP/xHSv8AJmrA0pSlKVXfxpwLpbk4FydBgKuUTDL2mXPio7KLKltK69+wBaCd6OisHWgamfjzNcaz7GGMixa5tT4Lvyq6TpbLmgS24n1QsAjYPsQRsEE7q4Q4lwgvwJ8ViXEktqafYfbC23UKGlJUk9lAgkEHsarjx1ZJPCHiTj8e2d2Y/g2bxpEy2xnnSoW+WygrcSkkkqAQnW/xELa6iooJOTzx5Nq8WnDN7mLSmPKMqCjrHbzCOlP8Sp9AH31U8353TbbQPqeo1qaVtbRH7Bah/i/7f9/5VtKhzxkGc9wXcbRAUW13WXGiOOhRHlN+YFrPb12G+nXuFarrcftcGwY5bMetTXk262RkRozfbfSlIHUrXqo62T7kk1m1oMhzLFcf8xN3v0GM63rqZ8zrdG/T9Wnav6Vzac/vl/bIwTCrnc0EHpnTQI0UjegpJJ24PsNGuKzTGs1VlNjume3xEaHcJn6LSLKstLYDyVdKOpSRtJUNK6ursKkjHOM8IsISqJYYz7yQP10seevY/aHVsJP/AAgV2Fe2XVsuBxtWlCt/Ckpks9YGlDsofQ1Ed0UnDvFZbJgKWbfntlXDeSgaC7hCPW244T9WFltI9yKku6xuj5kjsBsfl9P4f6H7VqJsqNCiuS5klmNHaHU466sIQgfUk9hUfXHmuJGdlwsFx25ZpdEN7THiJU20og6Pz9JP8QkpOx3qLeUMI8UXLtsbbyO147YrfDkJlxbXHmNocDyAtKHA6kuHrCVkfjSO+9CuttnPHInHce3wOduN7jDY0lp3JLYpDzC1EhKVOIb2hKjpSlBKwf3W/QVYTGb7Z8msMS+2C4x7jbJiOtiSwvqQsbIP5EEEEHuCCCAQRWxpSlK8vNtvNLZebS42tJStChsKB7EEe4qs/M3Fs/ih6VzBwo6LO7bwZF8sCd/BTYyTtaktg6SEgqJQNAJ7o6FJ+afuP8mhZlhNmyq3pKI10htyUtlWy2VD5kE+5SdpP3Brj8hwy+3vxGYxl0otpxzG7LJMMpcHmKnyCWnEqT69Hk9J39QKxPEzxfK5Jw2I7YZQg5XYZIn2SWF9BS4NEt9fqkK6UkEa0pCDvQNa/BeTl3yUzjuawP7O5hGZbalw3SA269odXlK2R3JBCdnsodJWO9d9X62krcSgeqiAK6SMgIZToa33/wC39NV9KjTxGw1XbjC8wmgkrjsiXs+3lqCz/HoCh/GuLsWWcmZZY4EnHsetUFh5n57lPldaHFgdKiltHzJ+YK1sEVmt8bZJfVEZdyBdpiHG+lcW3gRWfuFa7KH5pBrrcS4rwuylL1ux6Gp0EH4mWkvqCh+0gL3o/caruhAbI/WOOuH7q0P5Co38TmNP3XgzJxapD0W4QYn6RjOoUrqSqOQ6oJ136lIQpP8AmrccZ3tGb8b2DLWQw7+k4LbzwY7eU9rTqBv16Vhaf8tbV1otgK31JPYH7/Q/Q14r7wZBjPhf7J7KH1FcB4ubXNk8QKyiy97viVwjZBAPSFDqYX8xUD6pDalqI9+kVoM58UOA23ErNJsyHchyC8Ro7zFmgrDi46nR/dvOJ2ErHdJQNrJ18oB6h8LZgGS5vKavXJs91uN2XHskdRbQ2N7HXo/KSCfqvRG1AjpqVLBbbbYozUS0wY8KM2oKDbLYSCe3c69Sddye5rsx3G6+E+HEuEF+BPisS4kltTT7D7YW26hQ0pKknspJBIIPY1WLDoS/D14j4uFRXnxx7nhKrW2/IKxCnDQ6E72SSott7OiUuNdSlFsmrSUpSlK4PxD3mJYODc0uU1aUt/oeQwjqT1BTryC02kj6Fa0j+Ne/D/j5xfhTELItlxh5m1MuSGnPxIecT5jqT+S1qFdzSox5SwSx5u1IauDKWZyAUR5yE/rGSD2B/eTve0nt3OtHuNFwjkF0uVpuVgyB4vXiwSjEfdPcuI7hCir9o7Ssb9SEgnZJNSTb09ctCfz/ANK6KlctdW2Z4ksSW0usvhTbiFdwpBGiD/Coe46vSeOrzK4/yqUI8MOqes8975WnGlHZSVeiTvv37dRUN/h3OtrihaQpY+U91ff6D/r/ABFbWlY9zfhRbbKlXN6OxBZZW5JdkKCWkNgEqUsq7BIGySe2qoxwJnvLruISeLeG7Y1c48O5vqYyOW3puFEcc2jaFjoQoq63NK61ELUAjad1J8Xw+8vaN7uvOM+4Xdxsrft60vmKVnuUIc80FKQfRQaGv3ddq+sCby/x9ODV6t0vKLR1HqU04ZKyNbK0r15iQO3ZaddiO3rW4Xz7hqR3t996vQp+Ha2P/wCStfnGQcu8rYfIw/AcPaslsuba4068Xh8t9MZafRCenfzjqQSkOaCu2jpQ6/gXw94jxapu7rP6cyfSgbm+0EJYChopYb2Q38vYq2VHau4CumpHuzfRJ2Pcf+v6arDrpIauqK0r6oH+lfWq9+N9BRj3H82EkfpdnM4aYS0f3qdocJCf8yW/4hNWErX45fLRkdnZvFhuMa5W59S0tSYzgW24ULUhXSodiApKhsfSsPOcvxnB7A5fcrvMW029CgjzXidrWQSEISAVLUQFHpSCdAnXY1y2Acrx87t710xrCMwkWxCwlma/GjxmpQ7/ADNea8lS0jWidevb13Ui0rl+UsHs/IuGycUvzktECS6y478M70LPluJc6d6I0enR7e+xogEdRSlc3M/9re/+Ir/WorsBctniIyGGspbYu1raltp9OtSOhHb6ns4f51LNp/8Abkfxrf0rlq1OT43Zcotxtt7gNymSdpJ7LbP1Sod0n8j3HY9jqojm4RzrxBe3rrxpdxnOJvL63MeuLgDsZG1qIa2QBoH1bIKlKG21a3WZ/wDamdtzKG8o4bz2zzlJJLHwhUn7aU4GyR/lrxcPEJyXef8AZsE4Dyl5b6dR5t2acaYSr6qAQEkf/NTWpd4x5j5bkD/zqzVnHceUrrVjtiUkqJBGkrUnqRoFKVArU8Qd6Cd9rH4XjOPYjjsaxYta41ttjA/VssDsT7qUo7KlHXdSiSfc1ua1F5Z6SHAO2/8AX/67/nWsrPsq+mZ0ey0kf9a3daq/J/uz9/8A1/pWrroLZ/7E3+VZNVsnPHmnxU25iAA7iPGThfkyQSkSLmpXyoT37hK2k+2v1TnfS07sfKYalRXYz6Otp5BbWnetpI0R2+xqv3guM7HGs84ouD70pWIXsiNIXoJVHf6igJTs9Oy0twjZ7u18eS7JZ8l8ZWJ2bOoqrjZFYy89ZITzZXEdnJdWp0LSdpUfKT1H0B6Wgd6G7FgADQGhSlKUpXNzRqU591b/AJ96iLltJsHJ2G5rsJjed+jZbi1aQ2hXVon/ACuOn/IKl+3L6JrSv8Wv59q6KvxYJQoD112rmpCel9aR6dR1+VeAdEH6V1CCChJT6Edq/axrm4puGspOlEarn62VjfIdUwT8pGx9jW3rDvCdw1K+np/MVoq+9vV0zWiPrXRVrL9+Bv8AOtTXQ28dMNG+w6Qf6CoD5550aWU8b8QvDJc5vKjEQ5b3Otq3AjSnC4n5esDetHTfSpaykJCVSTwjx9auKOMoONRnm1KYSZNxmK0kPyFAFxwnQ0kaCRvuEISCSRuoxjeIfLs0clo4j4fvORQklbMe7z5KYkYugHuQR0qSDo9PmJVojfSTXf8AAXHU7BrNdblkk9q55dkc03C9zGxpBcO+lpHYfq0dStdvVStaGgOU8XKEw3eLsgjMdV0hZzBYjuJ2F+W6FlxvY79K/LQCPfVTrSlKUpWhuqOmWTr1H+nb/pXNZvjsPK8ZmWOb8qJCP1bvTstODulY9PQ+2xsbHvUf4byG/i05vDORSqFcYgSiNcjtTMpvekLKvXvr8Z7dj1dKgan2DJZmwmZcZ1DrLzYcbWhQUlSSNggjsR96+1aO7NdD3UB29D/0/p2/hWFW7s8gOsBpR+dA/mKzq+E5vzWCneh7/l/67/wrnazLQkmWFD2H/r/rW9rEu5AgLHudAfzrQ19oI3Kb/PddHXOZxd7dZreq4XSW1EiR0Fbjjh7AewA9ST6ADuT2GzUNMz+QuTlF2wyFYljSlFLcpaT8VJHspOjsaIH4SkfMR1K12Xjws2nJ3VPZbyRm91S4or8oTEBsHtopS4lzXYVKvF/F2DcawFRcRsLEJx1ID8tZLkl/sPxOK2rWxvpGkg7IA3WPz7k1pxXiHJ591uEeIXLXJYipdWAX31tKDbaB6qUSR2HtsnQBNaPwh2uRaPDhhsSUhSHHIjkoA/uPvOPIP8UuJP8AGusz7kjBMDa6suym22pwt+amO471PrRsjqSynbihsEbCT6VFVhReucuUcfzWXY5lm46xdXxtmTcEluReZqgCiR5YPyso7KQo+vbW+tSW7AUpSlKVqr236OD2/wD8/wCg/nWrrV5Jj1lySB8DfLcxNY3tIWNKQfqlQ0pJ+4IqHs3xDkPi+zTcv4oyxarfamnJk+wXPTjL0dI63CnfbqAT7dCykEBZOgcTj7xl45JTGicgY7OsUlxKNTYSS/FWCD1OlB04hOx2CQ5+dSzbub+HsihmRB5DsLaQCCmbIENZH2S/0Hf07Vjz+TuPYjKXxmFomMq/C5Ce+KB//S6q8WjljApcsNRMojNO+yn23GE/8ziQP61IkS9NusIc6UuIWkKSttQKVA+hH2r5zLi4+gtoT0IPY+5NYIBJAA2TWwRIg2i3v3K5zY0KFHSVvSZDqW2kfUlSiAAPTZ+prZTJIjwHpiGXZIbaU6G2AFLc0N6SN9yfQd6imHzfh15QiJcWL1i04OlK4V+gKivJ7dirXUlIO/ciuigX+xXBBXAvVtlpHqWZSFgfyNepOW4nYVfFX3JrNbGkjsqXObaB37DqI2db7Cor5F8XGB2hh5jCIk3MLghHUpTTS2IrA6wglbi09RGyNdKSk7A6huvpiGM5NyLJt+Z8nSWXmPJQ9CtEcdMYdQ6gop2fl79gSVEaCjodJma3NDzm0NpCUoA6QB2GuwH89V0SQEpCR6Aar5ToyJkJ+I4482h9tTalsuqbcSFDRKVpIUlXfsQQQe4qIcY8M3D9kua7m9jrl7mLdLvmXeSuSnZ7naD8i9nv8yVH71MgAAAAAA7ACqveDTGrRmUzLOXMpgJuOWP5FIjtOS/1nwKUJaWA2lQ+RY6+kH1SlKUp6RsG0NKUpSlKx57YcYO/Qev5f+u/8K59aShZSoaIOjX5XGc3T/0fxVkDmkK8+L8IUK9FpeIaUPv8q1Vu+KcaxuXwhi+Py7bButsbtccLjzWUPo6ygKPUlQI3tR9q0t78NvCl2uJnyMGisOKV1LRDlPxmlevby21pSBs7+UD0Ht2riOQH+I+JeTcQw44ZjFvtN8YfM+ZKhBQjKCkJjrU4rekFXmJUT6bSoqAB3Jcrj3ArnbAU4xZfhJLYWh+NFQErQRsKQ62AQCNEEH0qOzhWecbyXZeCTm79Y1HrdtclweYnsdlI7bP3RokkApVqseX4j8Kssj4DLoF2sdyR/fRlMeaW/p9FfzSKwG/FBar245buNuPcuyu6AjbaY6W0dJOuoqQXFIT+aR9yK2EbhnkPlmdFu3O99RBtEdxL0TEbK50sNqTofrXATskdYOlLVpw9LiPw1YuLHi2+AzFjNNx4sZpLbTaBpLaEjQSB7AAAVymSW21ZDtF3tkSc0CehEhlLgR21sbHY/cVG8rAeJ/7YN425Yem5vxFTEoTJfSjywrp7aWBsnq7D2Sd67b0PJEPw18dIaGZ2yLKnpHns2pDz0t5Z/ZJaKylI0ToudIOzonvWHceSWLvhlwxTDfD3k1rxu4RHFCU9aPgY6FkfK4ltptSFkK6VfiG+mux4KzW2XrFoVgekNsXi2tCKuMv5FOIQNJWgH8XypG/cEHYAIJl+zM/7wj17/wDQf9f6VtKVjXO4QLXBdn3ObGgxGR1OvyHUttoH1KlEAfxqK+RfERxli1qcVbMhhZReXU9MC2WZ4SlyXSQlKOtvqSjuRvZ3oHQUdJPjwh4PeMH4eZbyJLzV5vM127zWHU6Uwt0JSEEeyuhtBIOiFEj2qYKUpSlKUPcaNaO5xy2skD0/qPY/9P5Vq50qPBgvzZboajx21OuuH0QhI2T/AAANQ1FtV55ofF4usyRaMTjvqECI0kebII2kuEnY2PTelAfMkAd1HbvcDYU422GZ2RQH21BbcuFPDUhpQ/aQrp+U/wAK+8rGua8DiKn4Bm55BtbStqseTJBmlBIKvLlgpK1+ugvSQPQKOgYamZNjfiF8SuC2fIcTuVvZjQp0K+Wma6tpTb7bbrnQFoKV/KsJ3sIOwQR9e2v+IZl4aAvLeP7nPyPj1LwVecdmuBTsNsnu8yrWtAk7IAI+UrCwCpFjsTvVjy3GbfkdkeZm264MJfYdAB2D6gj2UDsFJ7ggg9xWydixXWVMuRmVtKGlIUgFJ/MV9UJShAQhISlI0ABoAUWpKElSiAkepNcvmGRwbXaJNynviPAioLjq1H1+gA9yToAe5IFQ3bJnIfKCXp1uuf8AZHGySiO42jqkP6Ot7BB7EEEhSR7Dq0TXA51actwrkO0pt+RysjyKUz5dvKtmQpTnU2G9OKUkA7XpRVpIClHQG6nXhDhey4Ghy/3kM33N56zIuN5fBcWhxQPUhgr7oQOpQ32Uv1V20lMgX17a0MA9h8yvz9qgLxOMQcatdv5HihES522a2FvJAHnJ6SUhQ/aVtASPsSD29LHxm/LaAIAUe51/p/0r6Urk+TOOsQ5ItkS2ZjbF3GJFkfENNCU6yAvpKdny1J32JHf6nVMJ41wDCgyrF8Qs9sfZQUJktxkmR0n1BeVtxX8VGuspSlKUpSlfGUyHm+2uoem/T8j9q4DlO1Srhgd9gwUul92G4G0IG1qUBvo+/VrX33XPcATYsziq0pjFAVG8xh5CT+BYWT3+5Cgr/NXe16adcaX1NrKT9qjHljjly6ZjbOUsK+Htme2dQUHC2FMXRrpKCy+kkfMWyUBwKB6T0k9kKRLcGXHvuNNtX23NRlzYvROt7y0uoT1p0toq1pae5G9DY9h6VWLg+9clcIWy64Hc+Mcjyi1sXV12BcLc6HE+SrQ0hPcdJ6S4BsHa1AgGpbt/NUx7fxfE3IMQ77EwG1j+PSvf9K/ZXMs9LR+G4wzNxz2DkFSU/wAwD/pWgncuZjIdPRxRkS07+ULDqBr8vKNcblGRZByRlViwe6Y/JxyM/ITIkMPLV5zraQolQKkJ0OlK9DR+YfarAQIjMeMzDiNIZjsNpbbQkaS2hI0APoABXHcTcdXFjkLIeRcvZbNxkzHmLKwohaokQEoS6oj5Q44gJA13SgAE7WsCXSQASfQVzayuTJUoDuok/kKr74vsI5WzqRY7Ph2Ki74zBT8fKUZrDQkyupSQhSFrSvpS2Drp9fOPuBqW+EeXrXySmfbJFqm41lVqI/SViuAKX2UnWlp2ElaO4BPSCDrYAUkqkulKUpSlKUpSlKgXxGZ5lCs3sPEXGqIycrvzZflTX1lKIUQdWzsDsohCz1D5khPygqWgp3fF/F/9gn5rqL1IuDslCUuteSGkDpJIV07USe5G9+5+vbtqUpSlKVH2U2WSObsOv7MWU6y5GkxZDjbRUhoJQopJI7DZdI7/AEqXIUMBKVOI6UjulB9d/VX3+3tWdXh5KlNKSnXUR236VhxoJSf1oQlP7iN9/wAyf9Kz6r5kTLbnjuxlVkSUyGsXfcvymCAFMkuJaDuvU9Za9e+vL9gKsHSlKUpSlKUqKeWuYximW2/BMTxiXmOZz2/OFtjPBluM0ewW86QQjfqB9BtRSCkqwLBzHkdtyi1Y5yrxvPw568yG4lsuDEtE+G/IWSEtLW2P1S1EAJB6ie5PSBuplqtHiJTeOJuYbZzxZ7Wi82yTDFmvUIq6FoJP6txLmldIUQhP4dAo1v8AWdpv47y2ycj4RbsssrUxECclSmRJa8p1BSooUDokdlJI2CQddia2cqCsbPT5o/eT2V/EehrBUwd6QtKj+6flV/I181tuI/GhSfzGq81y9yzKLC5GteFqhvLkXCKuSJAUAhGgsga9Tvy17+ny+uzrqEgqOgCT9q+vkODuvTY/xnX9PWsmNCUvulsq/wAaxpP8B6mtnHioaIWo9bn7xHp+Q9qyKUpXLctX+/Yvxxe7/jFhVfrvDj9caCkn9YSoAq0nuoJSSspHdQToEE7ENeB6NDyGw5Dypc725fMvvs9ca6POsdBhpa0UMIOvwlBbX8uk68tAA8vvY6lKUpSlKj7xC8jo4s4uuGVIjMy5yVIjwI7qiEOPrOk9Wu5CQFLIGiQkjY3sRlasb8Wdzt7d5kck4xaJElIfTaF2xtSI/UAQ0tfklQKd6OirWvxK9a24yTxQWJxyHcOOMQy79SAzNtF2ENCV69VpkKBV39QlKR9DW+8P/Gt6xaTfs2zubFuOcZO+HZ7jA6m4bKf7uM2pXfpA1vWh8qEjYQFKk+622BdYfwdyiMyo/mId8t1OwFoWFoUPoUqSlQPqCARWVVcvHm4h7CMQs1xmO22w3LJ47V1no2fIa6V+o/a0CpetHu0KsHaIMK12qHbLbHbjwYjCGIzLf4W20JCUpH2AAFZVeHWm3RpxCVfmK+BgtD+6W619kr7Vjy47caM7JkTm2WGkFbjjyUhKEgbKlE9gAO+zUE+HZ+6clckZhyq8+tGPBz9EY4hUdKQ4ygguPAFIUNkJI79i46n2qfUwRrS5Dyh9ArQ/pX1Zix2jtDSQfqe5r7V8J82HAjqkzpbEVhPq484EJHv6nt7V4tlyt1zY8+2z4s1r9+O8lxP80k/SsqlKVXbwvNW2NznzjFsKSi1t3eJ0oGwhD+5HnBI9AA51DQ9AAPTVWJpSlKUpWFfbva7DaJF3vVwi263xk9T0mS6G22xsAbUe3ckAfUkCqp895nZ/EFk+KcTcc/EXyEm6IuN8ubDK0NRGUdTZ0petgJcWon0J8pKSpSiBbmtBes3wuyXZFovOXY/bbisJKYku5MtPKCuySEKUFHft271yHLvNWJ4HDREiyGshyeWtLNusVveDkiQ6sgICgnqKEkkdyO/7IUe1abi1jxIP5TBunIE3C4tgfDi5lripWZUfaFdCEKSkpJC+nZLih077k1M9c3yXhVi5Cwu4YpkTCnIUxGgtB6XGXB3Q4g+yknRHqD6EEEg17425MvXA10j8VczfECytBSMeyVDS3GXI6fwtr1tWk7SkAbLfUlJHRpQsxYL3ZcgtyblYbvAu0JSilMiFJQ82SPUdSCRsVsK0uY5ZjWHWlV1yi+QLRDSFaclPBHWQCSlCfVatA6SkEn2FV7u+W5N4lp8nD8EYm2LjZmT5V8yJ1HQ9cEDv5EdJ/CFa2d7PSU9YSD5a7G4xYrRjOPwbBYYLUC2QGQzGjt70hI+52ST3JUSSSSSSSTWxpVdObeW8vvnISeGuFUNPZGdfpa8EdTVrQCOsdRBSCkEBa9K6SoISC4QE/LGvCTir7ouvJGTX/NL26P8AaHn5a22lfT3LpI9Nlff6CtxefCbxBK6HLPCvOOym1BbUi3XNwrQoehHnFz/v9NVymOco5pwVlDmEc3vz73jbq92TLkMKcKkfuPa2pR0CSNqcQQf7xCkKE1xOYOKZUZuQ1yTiKUOJCkh28MNrAP1SpQUk/YgGsW8c38RWmOX5XI2NuJA3qJORJV/ytdR/pXA37l6+8ptvYvwJDkyvNSW52WTGFxoVvSQnYb60ha3tK9OnY7EBQ2U95xlh+H8H8ZtWp28xYkRtzzrhdbi+hhMiQvQK1FR6U70lKU77AAbJ2T3NmulsvVuauVnuMO4wXhtqTEfS60sb18qkkg9/pWXSlKUpWFfLRar7anrVe7bDudvf150WWwl1pzRCh1JUCDogEfQgGvNhslmsFvFusVpgWqElRUI8KMhlsE+p6UADdYefSLzEwW/yscZL96Ztkly3NhHWVyEtKLSek+u1hI171BvGXhcwV/BoUzkuzy73mFwSZl1lv3KQlxD7u1qQehzpUUlWio9XUoFW9EASHxrwVxhx5ehe8axtLd0SlSG5cmQ4+40lQ0ejrJCCRsdQAOlEb0SK6zJ80w/F3W2clyqx2Z11Bcbbnz2mFrSPUpStQKh+Vam08tcX3V9EeByFi7zziwhtr9KMpWtR9AlJUCT+VdpWsyfH7Hk9odtGRWiFdYDvdceUylxG/ZQB9FDfYjuPaqZZDwbjuF+J60Y8Lxf8cxzJmHVY/cLZOSy9EmJAJjqdXtSk70E/tHzWh1EhRqYZnh5ylTu4niD5Nab0Pldubrh379wtP+lfmOeE7jeLeTesonZBmE9ZCnDdZu21rBB6iEAKV6eilKB9wani2QYNst7FvtsOPChx0BtiPHaS220keiUpSAAB9BUM5x4puH8XnLgovUm/SG1dLgtDHnIT2B2HVFLah3/ZUr0I9a19g8XfDVyWpMyfeLKBvSptuUoK/LyS4f51qeQvExFyBlOJcEQp+U5bcgG48pMFaI8JKjpTpDoSSpOx3WkNp31KUQkpVJHh34qj8W4auLJlJuOR3NwSr3cdlRkPnZ6QpXzKQnqVonuSVKIBUQJMpWNdbdb7tbn7ddYMWfCkJ6Ho8lpLjTifopKgQR9jUa3fw78LXSSqRJ4/tja1KKiIq3Yydn6JaWlIH21qoQ8WHC3HGEYZjt1xLGW7fKfySLDkalvrD7DiHCpshayO5Qn+v1q3NrgQbXb2LdbIUaDCjoCGY8dpLbbaR6JSlIAA+wrT5xhGJ5vCYh5ZYod3YjrLjKJCSehRGiQQQR2qFONbJj2GeMG84lgDSbfZv7JJlXi3tvuqaRM+IT0K6VEgL8pxBA9AlatepqxlKUpSlKUpVe+fuRszvOetcJcRbbySQwHbzdTtKbXHUEnYV36FdKkkrAJHWgI2tQ6dnx94YONcfP6QyOM/ml9dWXZM+7rK0uOH8RDOykgnZ+frV3PzGumyjgTh/Iofw0zALJFAB6XLdHEJaT9ds9O/yOx9qiabjXLXh2dVcsGkT+QePW2/19jmOFUuAOobU0UgnQ3vaE9IClFTfy9dTZxFyrhfKVmVccUufmOtaEmDIAblRiQPxo2e3fspJKSQQCSDrm/F3ZLbdeC73cJs9Vtl2IJutsmoUpK2JbR/V9JSQQpfUWwfYrB9QK4Dj3m7mS2We1jkDhrJL2xKjtvN3axQ/MddbUhJSpxhG0hZ7k/M3reugV06/Elb17Zh8T8qyJhB6I/6AAPV7A6cJG9ewNcxdYfPfOoFsuVtPFmCSUES0Ld8y4zG1DSm1J+VQBI0UqS2OlZ35mtVN/GfHOH8c2Jm04pZo8MJbCHpRQFSZJ2T1Oua6lnZJ79hvSQAABub/j1gyBhDF/sdsuzSDtKJsRD6Un6gLBAr8x3HMexxhxjHrFa7Oy6oKcbgxG2ErI7AkIABNbSlKUqvPPl3bzTnjjfia1KZkuW67tZFejrrEdthJU22spJ6StJX2UB/eNH9oVK3LD/IULGHbhx0jHpFyipW65Du7LpTJSE76W1ocQEL7aHVtJJGykDdfPhLPo/JvGtrzGPCVAMwLS9FUvr8pxCyhQCtDY2nYOvQj0OxUaeFkRJfJvNN1kyPPvn9rHYjvWva24jS3EsAD1Cey0j6+WP3an+lKUpSlKUquvg0jou175Tz55SlS7tlT8UJcO1tNNEuJSN9wP14Gt/sD6VYqlKiPk/gfHMovqMwxmdJwvNWV+Y1erWOnrUd9XnNAgOdQUoE7ClA6UVJHTUJ835dyq7Z8d4h5TxmKhF3vMBiVkVufJi3SOl5PUkJ6B5bpUErP4fwkhCUkVcilKUpSlKUqr3gRiM5C5nfJ942vKrpe3YkgLI3Ha0h4pSPVIUtetHtplIGtGpZ8T13m2PgDM7hbm3FyP0apgeXvqQl0hpSwR6dKVlW/bpr34Zodqg8AYQxZlNmMqzsvLLbnWPPcHmP99nv5qnNj2Ox21qo48QXH+XYhlUznLiSY3GuzEcOZBanQVM3FhvRUvpJ0T0J+ZIKSQnqQQ5+KZ+LcxgZ/wAfWXMLc2WmLnGDhaKiosuAlLje9Dq6VpUnehvW/eulpSlKUpSlVaxXIGOBPEXleOZgp2FiWcTf0pZ7q6AmKw+pRLjaiOyUgudClE/KENKUAlfULRMPNSGG32HUOsuJC23EKCkqSRsEEeoI9690pULeNPGpGQ8C3SXB874+wPtXmN5atFJaJDij9ktLdV+aRUh8V5dEzzjqxZdD8sIucNDriEEkNOj5XW9kAnocC079+mumpSlKUpSlVinxP/Jnxg2yXbllnGOTPMalxytSgieFb6kp37uONkE7AEh0AAAastcYUS5W+TbrhGalQ5TSmZDDqQpDragUqSoHsQQSCPvVevDpbrlgfPOecVWeVIn4TborNxjB5Slm2vvdCkxwo/vpW4rXfYbB9Svc8ZhcWLPiV4u0pQSxCgPyXSRsBKG1KPb8hUTeBxt1vw0Y0pxzrS47MU2N/gT8U6NfzBP8am2lKUpSlKVos7w7Gc5x9dhyyzxrrblrDnlO7BQsbAWhSSFIVokdSSDokb0TUQQPCzidqakxbFnvJFlgSVKLkOBekNMkH9nXldx/xbNctcvCZMx6QbxxXyhkNkuzSD5fxzvUHleoSpxkIKUE+u0L/I0tniSyvjhZxrnXBLy3dGAEMXW1MtqauHYfMAVIbJ13JbURskdCCCK6C5Z1zzyRGQeLcKawyzPA+XesnKUyHBpJCkR9K6B3PcpcCgQQRqtdKwnxaTMfuNqunIGA3Nmayth1t+J2LaklKk/LFSO4JGiDXOeC+737jrPrzwjm8B21y5Cf0la23VBQW4EAOhCxsLStCAsEHQLTg9dirc0pSlKUpSq38xLbzzxb8b4Za+ta8Q82+XZ9shQYBLS221D1BJaaH5PpqwGSvXWNjlzkWKG1NuzUR1cGM6sIQ8+EEtoUokaBVoE7Gt1wvh747m4Dict3IZjdyyu+zF3K+TkgacfWeyEkJHyJHoPTqUsgAHQ5zxc5bJiYQzxzjf8AtOWZq4LZCioPdLCzp51XYgI6SUbJGusqHZCtShx7jMTDMGsuKwVBxi1wm4wcCOjzVJSApwgehUraj9ya3tKUpSlKUpSoywflNzPOR7jaMNswn4nZupi5ZG48UMuy9dmYoAPna7dStgaOx2LZck2lKrf4jkty/E7wpDspb/T7c15+WGiA6IQU2o9fbZR0ok69uzn1NWQpSlKUpSo28RHKkHirBV3MBmXfpxMezW9W1Kkv/vFKSFFtGwVa16pTsFSa1Xhg4zm4Nisu+5Sr4nNcmeM+9yFEFSFKJUlnt2+UqUVa7dSlaJATqXqVD/C/Ft3t2Tz+TOS5jF2zy4lbbfkkqi2mNshLMcH6j1Ue+iUj1WpyYKUpSlKUpSlRx4nLpdLNwFmNwsyVmYm3KbCkEhSEOKShxYI7gpQpSt+2qz+ArdaLXwnhsWxoSmCqzRnkEJ6StTjYcWsj2UpalKP3Jre5vlmO4Vjz+QZTdWLZbWCAt5wE7UfRKUpBUpR+iQT2NYnGmYMZ3irOSwrLeLVBlKJhi5soacktaBS8lKVKIbVs9JVokDetEE5eeZTaMKw66ZVfXVNW+2sF53o11r9koSCQCtSilKQSNlQGxUQ+F3GLvfJ105yzZsHIMqTu2MFRIgW3t5SEjQHzAJO9ElKUnfUte55pXwhTYc1LqoctiSGXVMulpwLCHEnSkHXooHsQe4r70pSlKqpdIDsLx1W+VypJamW2VDUcKedZ6Irb4Wny2tElPmoJcGyeouKaUAkqQBaulKUpSlKUpSlKViXu2Qb1Zp1mubAkQZ8dyNJZKiA40tJStOxojYJHbvUIeD9y449HzTiW6OvvuYXeC3DedQlPXDkdS2Toe56VudydBwD0FYHjUYRFVx3lN7t7l0w+y5Ald9hhsuNlC+gIccRohSU9K06V2UXAj9urBwZcWfCYnQpDUmLIbS6y80sKQ4hQ2lSSOxBBBBFV08eDip2P4Lij7q49uvWSsomvpWU9KEjp0fbX6wq7+6AfarHR2Wo7DbDDSGmW0hDbaEhKUJA0AAOwAHtXulU48R3HrFw8UeL2XjN6TjOWX2I9Pu0+K44y02jqVqQPL0Q4fKe6u4C1dG9FRUZUh8X862y2oiQPEU8+GwAn4zFo7qj+bi1rWf47ry5x74inUFtzn6IlCholGMRQoD7EAEfzqCvE/gHKmIWiPe8z5LvuY4pLltMXJmM65F8nat78jqU0AQCAo9gopBHcVdPChZxh1kGPPKfs/wCj2P0e4pallcfy0+WoqV8x2nR2e59629Kgnx02qHK4Bn3xZW1crFNiTLdIbX0ONOqfQ0dKHf8AC4o6HulJ9hU0Y7LkXDH7dPlsfDyJMRp51r/3a1IBKf4EkVnUpSlKUpSlKUpXymSY8OI9MmSGo8ZhtTjzzqwhDaEjalKUewAAJJPpUK+Gd9eWZfyTysw2W7Rk10jxLV1NqSX48FssiQOoA6WT6a2FIUD6Vl+KXK4bWHr4zt1tF+y3MmFwbZa0pCuhKhpUpwns2hvuoKP7SN+iVqTJHH9iXi+CY/jTkkSV2m2RoKnkp6Q4WmkoKgNnQPTvXtUT+Ouyw7p4dbvOklSX7PKizYigvpAcLqWTv6/I8vt9dfSpR4uu83IOM8Wv1xUhU25WaHMkFCelJccZQtRA9hsntXR0quHh/e/tb4qOYMwl+Yh+zuNWCK117SlpK1IWQCe2zESr81qqx9KhHxwXy12nw7XyHcChb91cYiQmVb+d0Opc329OlLal7PbaQPcV3fBcCda+GMMt9yQ63MYscRDzbqSlbSvKT8ige4Kfw6+1dnSq4+MpZvOW8S8fznEpseQZFu4oKikuhpbKEt9Q7/MH1j/i6T7VY6lKUpSlKUpSlKVXXnlm9cpc32bhGNdH7XjLVr/TeRLjq6XZTYd6EsjY9Aro9yNudRBLYFT9Y7Xb7HZodntMRuJAhMpYjsNj5W0JGgB/Cq/c8RJOJeKLi/lB6M9MtMo/2beQy31LZed84NKAG1K6vPWdJBOmlD1UKsbVavEXNuHLHK9q8P1gkGPbmkt3XK5jaiFssp0pDQ329FNq9FArcZ9AlVWNtcGHa7ZFtlvjtxocRlDEdlA0lttCQlKR9gABWRSqwZslzgPxHN5+n5cEzx5MS8gKUEwppPV5yh6aJ63N7J0qQABpO7P0qsfiUiwrl4puH7blzSF4u4p7yAtO0uzCoabUNaKSsRAQexCiD2NWcpSor8TvHE3kXjgtWF1cfJ7NITcrI824Gl+ejf6sLOunqHodpAWEEnSa8+GHlFfJ3H5durZjZPZ3fgb1GWkIUHgOzvQO6QvR7EDSkuJA0nZlalafNUZK5itxbw922tX5bJTCcuHV8OhZIHUvpBPYbI7HuBvtUSu8A3W+oMzOOZc+ut2UoqDlulot8Vo6ABbjpSpKTodyCAfoK1/g1yfLJjec4Jl95k3ybiN5VDRcJLhcccSpbqSkrV8ygFNKUCokgLA3oACwVKUpSlKUqvPiag33Ac8sPPuMxjObtLAtmRQeoDzoK1nSxrRJClkb2dENHpKUqqwMJ8SobMlLTzQdbSsIdQULTsb0pJ7gjfce1fQgEgkA6Ox9q/arTwo4IfjU5atlyR5tzfiMyY72h8kceSej/ldZ/wCSrLUpVb/GRKcziXjfB2NtIk5FeZrc+Staf1cGI2FgurV7E/MdDZ6UKGtrRuxzSA20lsKUrpAG1HZOvqfc16qPefuLrVyvgL9gmFMe4MkyLXN7gxpABAJ16oV+FQ79jsfMEkc34TeQrvmOF3DHctCkZdiUs2u7BbnWtzp2lDqj6dRKFoOiram1K38wFTNSlVrwcN4r47sws0U/CwMksaJ/wzaQltySnyyXNe6tiQrfrtxVWUpWtuWQWG23SHarje7ZDuE46iRZEpDb0g71ptBIK+/0BrZVWPKLLyxxFzTk+a8fYa1luK5QtqVcYLTgEht5CVdXTo9QUVqcVsIWCF6I2Aal3gnlK0cs4cu/W2FIt0iNIMWbCkKBWw8EpUQCPxJ0rsrQ3o9gQRXf0pSlKUpRQCgQQCD2INKUqrvOEh3B/GZxtmKEJRCvsYWiX0rCOtRcLRWvv6J+IYV3/wDdj6drRUpVaOMVJj+PPklu5p6Z0izMqhrPYKZCYuwPTZ0Eex/Ar6GrL0pVdOEHWZni/wCYpVlINpbbiMSS2NI+LSlKVb/xdaJH8eqrF0pVY7PJt90/8Qm6lVwZ6rbjvlMpLgHW90NdTSe/zKCXVqI9R0q+lWcpUBeIbgzBLzied5zcoVyuOTfoyTNiynJrm46mY+22m20kI6NoHZSVE9Su/pqQfD1fhkvCOH3Y3BdwfXaWGpMhbhWtb7aQ271qPcq60q2T3J711GXXhGPYneL+4wuQi2QX5imkficDballI+56dVCXgLl22bwm/KZlqkXiTeZUm9FZ+b4lZGla+img2djtvq+9WBpSlKUpSlafMsox/DsfkX7JrrGtdtjj53nj6n2SkDZUo67JSCT7A1AsLO+aubNu8ZW5nAcOUrpTfru0HJkoA6V5LfzJ1pXsCNoOnQdpGU/4VbPfYzK895LzzJ5yPxuOz0pZP/C2tLhSPt1msaZ4M+KXlqUxdMshgjXQ1NZKf/3sk/1qSeDeNLvxpFulumZ7d8otr6mv0dHuCTu3oQFBSUqK1bCtp7AJA6ew7mpIpVd/GDZJ+Oyca5zxpgrvGIykNzkBXT8RAWopKCe/YFak9hvpfWf2Rqecdu8G/wBgt99tjpdg3GK3KjLKdFTbiQpJIPodEdqz64PnzkOHxhxhdMpfKFy0p+HtzCu/nylg+WnWxsDRWrR30oVrvXIeDzj6dhvGa71kPmOZNlL/AOlLk4+D5yQobbbcJ7lQClLOwCFOrB9N1NdKj/lLDMxzK4Qotq5GnYnj7aP9tZtUUJnSl9W+0oq20AANdKfdXV1AgJ4a3eEvhyPB+HmW+8XN0kkyZVzcDhJ9yG+lO/8ALWpv3AOc4jGE/hflfI7e/HClItF4l/ERHSSOyfl6E6TvXW2vZ18yfWs3hjxBybll3/ltyxZRimatvGOgkdMWW5v5EJ2T0LUCOn5lIc9UK2pKTYKq8Z54c7VaGL7k3Gea5DgM5ba5ZjQpqm7f1JT1EFCdKSkkH9opTvsnQCa73wwZVes24KxrJchkpk3OU2+h94ICPMLchxoKIHbZSgb1777Coc5440mcLLkczcNzXbMY0hK7zYwCqE+ytYT8rY9EBSu6PRIV1ILfQN2SwHImcuweyZRHZMdu6wGZYZKuotFaAooJ0N9JJG9Deq3dKUpSlKVVjB7YfEpyvcc4yRJf45xmYqFYrYXNtT306JedQdEggpWQQN9SEbUEr3aVlttlpDLLaW20JCUISNBIHYAD2FeqUpSsK/WuFfLHPstzZ86DcIzkWS31FPW24kpUNjuNgkbFQF4ALxPncNz7PJeEqJZLy/DgyEp0lTRSh3Q7bPzOKV376WB7CrFVWPP4Y5c8YtuwS57ON4NATdJcRaAUS5C/KWAexBSfNYBSr9lDoGuqrOUpSlKibxBcT4xzBjrsEvRI+Rwm1CBPSQVNK33bc13LZPYj1STsd/XlvCPyhf75+luMOQfiE5njHUha5HzuSWEKCCVrG0rWhRSkr384UhXzHqVU45TZ4+Q4zdbBLekMR7nCehuuR1BLqEOIKCpBIICgFEgkHv7GvjheN2jD8Vt2M2GKI1tt7IZYb99epUo+6lElRPuST71y3iHx7JMt4kvGLYo1HVcrt5UXzJDobbZaU6nzVqOiSAgK7AE9+wPpXRcd46nEcCsOLpeS/wDoq3MRFPJSUh1SEBKl6JOuognW+2631KUpSlK02dsT5WD36LaioXB62yG4vT6+aWlBGv8ANqov8EJjHwz4uI5R1BUwPdJGwv4t78WvfXT6+2qmmlKUUQkFSiAB3JPtUX5D4g+GbFLMWdyBanHAnqPwQclpH26mUrG/tvdcbf8Am6PygJmBcKmdPuU2KpMjIHIrrES1tqSrayVBK/M7EJ7JGyCCop6TKnD+E2Hj/j2143jrQEVpoOOPqR0uSnVAFby/8Sv6ABI7JArrqrDf7szxR42JGQ5PKEXHc7tLcZiYv5WI8hpLKNOK17FobPYJEhJJABIs9SlKV8ZIMiC6ll7oLjZCHEd9bHYjVaFEiLHUuGy6l46ARHaWHAhCR3SEp9BrqBJ9yPXtVd+Rohxrxwca3yMz/tl6toj3FKAdvOeW6yXFd++kFH2HlA1aylKUpSlKUpSqz4TcWeAecbngV7U3EwfM5a7nj0vpCGYcpXSlyOs6Gk/gSO5CQGj261FNmKUrCvt2t1is0y83eY1Dt8JlT0h906S2hI2Sf+3qarjbYeX+JqS5crtLuGK8TIeUmJAjq8uZe+gkBbqu4DfUN60R26RtQ8wTTinFnG+KxWWLFhNiieSnpS8YaHHyN7+Z1YLijs+qlGttZWXUw1utMRIFv6HA1EYZCdd+ylEdgdA9gPfvXpuRKaslpYh+UHpKENhbgJSgBoqJ0PX8PpWTPkS4qIkdpTS3V/3sh4aQhKU7UogH1PsNj+lc7mOK47ylis2xZRaUy7K64lcVwkodS4kEB5tQ7oI2QD7gqBBSogxaOMeT4NoMXD81btdlYjK/RTRlPtOxOn+7QtGltuJ169k/l32NWb34m+P8VN1vDFu5DkPyWw1HhMo+Rjo6lFKW22nVLOlD8KtdjogHct8X8lWzkBDJt62YkkW5mZKgOr3Ia83fceykAjXVrvsb0e1dtbpBlQWpBABWnZA9N+9Ytmdny0pmyHGUMOIPlsNoOxs9iVE9zr2AHrWPBcuLtviyDJgRGFls9KGCCAVD5ASrXf09Pes4OrF6UwCPLMcLI0O56iN7/Kq94dfv/M7xAZDmCMfYXacDS5AtNzIID8jTiFp36KHzrV8voPLJAKgasIh95uXGjP8AQpbrK1KKBpIUkp9AfY9X9KwpV3eYkSStpPlIX5EdlIJefd0D29gnv9D9e1bJl1xENLs3ymVhO3NL2lP8TXtUhhJSlTzYKt9IKh3166/KhkMBakF5sKSoJKeobBPoPzNe0qSpIUkhSSNgg9iK/aUpSlK5nk7Bcb5GxCVi+UQviIT/AMzbiCEuxnQD0utK0eladnv3BBKSCkkGD7dfOW+AWU2rK7VO5GwGOD8NebcgquEBoAnpebJ7oSEnuo9ICh+s7BAk3F+eOIMit/xkPkCxRUjQU3cZKYTiTr06XuknX1Gx968ZZz5xBjUAy5ee2absHoZtkgTXFkDfTpnq6d+m1aH3FRwuDm/iOukX9P2Sfh3FUR9En4GUS3Ov5B6kdYHdtrWj2Otq2lSyApuxsGLFgwmIUKMzFix20tMMMoCG2kJGkpSkdgAAAAOwAr7HvWsuEKfLQqIJTLMRwkOFtsh1ST6gHehv3Nfd+GpUmAWi2hiKoqKdHZ+QoAH2+Y/yr7SkOqQCz5XWPQODY/p6V8Yibj5+5KoqWAggIaB2VbGjs+gA32+9eXWbgpTyEuxQyppQQPLIJWT2Ku/p6+nruvIgOgWxAdR0Q+6/lO1kNlA19PxE1FvKvDci/wCdweSMSujNly61gJjr+ZDEtvpWCh8p2Qdr/GAfl2FJWCOngWOauUuPLebRytxnc4zEZJCsgszHxUcpJ0lSgFBtKvxE/OD3HyD0rr7P4n+CWrVGaGZPxuhoJ8t61yy4nQ/aKWikn8iRWlvfif4zduMSFZZV4yfboW1CstndDrrgO0gh4o7A6Okg7r3ATzXzBeosy4WlXGOGAoEqM+vzLncWkuEqbIISWkq6dEKCeyv96kkVMtixaLY8P/s9aWYsNorcUQ2g9O3HCtR9dk/Me5JJPrW4djururEnaA000tOu/UVKKf4a+WvE5q4Hq+CXESVei3UHaDrW+3r/AEr1PZdktLZUwytCShxvbpT1KSoK0flOhsD6/lWFLt0x2IUNsw2nnmXGXVIWpKWkrVslI6fmPf8Aw7Pf8vqbe/8ApBMj9V0iaZB+Y76fI8sD09d9/wAqyrTHciWuLFdKS400lCik7GwNdqyqUpSlKUqpnjXxjGo99sE+Pj1pZlzlPrlvohNpckK0n5nFAbWfud1LvA2D4XDxS3XqJiGPx7ogq6ZrVtZS+n8lhPUP51K1KUpSlKUpWNJt8CS55kiFGeXrXU40lR19NkV92m0NNpbaQlCEjSUpGgB9AK9UpSlKUr//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AutoShape 2" descr="http://img1.imgtn.bdimg.com/it/u=410052835,1955548050&amp;fm=26&amp;gp=0.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矩形 14"/>
          <p:cNvSpPr/>
          <p:nvPr/>
        </p:nvSpPr>
        <p:spPr>
          <a:xfrm>
            <a:off x="3635896" y="3579862"/>
            <a:ext cx="3381888" cy="461665"/>
          </a:xfrm>
          <a:prstGeom prst="rect">
            <a:avLst/>
          </a:prstGeom>
        </p:spPr>
        <p:txBody>
          <a:bodyPr wrap="none">
            <a:spAutoFit/>
          </a:bodyPr>
          <a:lstStyle/>
          <a:p>
            <a:r>
              <a:rPr lang="en-US" altLang="zh-CN" sz="2400" b="1" dirty="0" smtClean="0">
                <a:solidFill>
                  <a:srgbClr val="7030A0"/>
                </a:solidFill>
              </a:rPr>
              <a:t>torch /</a:t>
            </a:r>
            <a:r>
              <a:rPr lang="en-US" altLang="zh-CN" sz="2400" b="1" dirty="0" err="1" smtClean="0">
                <a:solidFill>
                  <a:srgbClr val="7030A0"/>
                </a:solidFill>
              </a:rPr>
              <a:t>tɔrtʃ</a:t>
            </a:r>
            <a:r>
              <a:rPr lang="en-US" altLang="zh-CN" sz="2400" b="1" dirty="0" smtClean="0">
                <a:solidFill>
                  <a:srgbClr val="7030A0"/>
                </a:solidFill>
              </a:rPr>
              <a:t>/ n. </a:t>
            </a:r>
            <a:r>
              <a:rPr lang="zh-CN" altLang="en-US" sz="2000" b="1" dirty="0" smtClean="0">
                <a:solidFill>
                  <a:srgbClr val="7030A0"/>
                </a:solidFill>
              </a:rPr>
              <a:t>火把，火炬</a:t>
            </a:r>
            <a:endParaRPr lang="zh-CN" altLang="en-US" sz="2000" dirty="0">
              <a:solidFill>
                <a:srgbClr val="7030A0"/>
              </a:solidFill>
            </a:endParaRPr>
          </a:p>
        </p:txBody>
      </p:sp>
      <p:sp>
        <p:nvSpPr>
          <p:cNvPr id="30" name="矩形 29"/>
          <p:cNvSpPr/>
          <p:nvPr/>
        </p:nvSpPr>
        <p:spPr>
          <a:xfrm>
            <a:off x="107504" y="2283718"/>
            <a:ext cx="9036496" cy="707886"/>
          </a:xfrm>
          <a:prstGeom prst="rect">
            <a:avLst/>
          </a:prstGeom>
        </p:spPr>
        <p:txBody>
          <a:bodyPr wrap="square">
            <a:spAutoFit/>
          </a:bodyPr>
          <a:lstStyle/>
          <a:p>
            <a:r>
              <a:rPr lang="zh-CN" altLang="en-US" sz="2000" b="1" dirty="0" smtClean="0"/>
              <a:t>门厅大得能把德思礼家整栋房子搬进去。像古灵阁一样</a:t>
            </a:r>
            <a:r>
              <a:rPr lang="en-US" altLang="zh-CN" sz="2000" b="1" dirty="0" smtClean="0"/>
              <a:t>,</a:t>
            </a:r>
            <a:r>
              <a:rPr lang="zh-CN" altLang="en-US" sz="2000" b="1" dirty="0" smtClean="0"/>
              <a:t>石墙周围都是熊熊燃烧的火把。天花板高得几乎看不到顶。正面是一段豪华的大理石楼梯</a:t>
            </a:r>
            <a:r>
              <a:rPr lang="en-US" altLang="zh-CN" sz="2000" b="1" dirty="0" smtClean="0"/>
              <a:t>, </a:t>
            </a:r>
            <a:r>
              <a:rPr lang="zh-CN" altLang="en-US" sz="2000" b="1" dirty="0" smtClean="0"/>
              <a:t>直通楼上。</a:t>
            </a:r>
            <a:endParaRPr lang="zh-CN" altLang="en-US" sz="2000" b="1" dirty="0"/>
          </a:p>
        </p:txBody>
      </p:sp>
      <p:sp>
        <p:nvSpPr>
          <p:cNvPr id="32" name="矩形 31"/>
          <p:cNvSpPr/>
          <p:nvPr/>
        </p:nvSpPr>
        <p:spPr>
          <a:xfrm>
            <a:off x="3648585" y="4011910"/>
            <a:ext cx="5495415" cy="461665"/>
          </a:xfrm>
          <a:prstGeom prst="rect">
            <a:avLst/>
          </a:prstGeom>
        </p:spPr>
        <p:txBody>
          <a:bodyPr wrap="none">
            <a:spAutoFit/>
          </a:bodyPr>
          <a:lstStyle/>
          <a:p>
            <a:r>
              <a:rPr lang="en-US" altLang="zh-CN" sz="2400" b="1" dirty="0" smtClean="0">
                <a:solidFill>
                  <a:srgbClr val="FF0000"/>
                </a:solidFill>
              </a:rPr>
              <a:t>magnificent /</a:t>
            </a:r>
            <a:r>
              <a:rPr lang="en-US" altLang="zh-CN" sz="2400" b="1" dirty="0" err="1" smtClean="0">
                <a:solidFill>
                  <a:srgbClr val="FF0000"/>
                </a:solidFill>
              </a:rPr>
              <a:t>mæg’nɪfəsnt</a:t>
            </a:r>
            <a:r>
              <a:rPr lang="en-US" altLang="zh-CN" sz="2400" b="1" dirty="0" smtClean="0">
                <a:solidFill>
                  <a:srgbClr val="FF0000"/>
                </a:solidFill>
              </a:rPr>
              <a:t>/</a:t>
            </a:r>
            <a:r>
              <a:rPr lang="zh-CN" altLang="en-US" sz="2000" b="1" dirty="0" smtClean="0">
                <a:solidFill>
                  <a:srgbClr val="FF0000"/>
                </a:solidFill>
              </a:rPr>
              <a:t>壮丽的；华丽的</a:t>
            </a:r>
            <a:endParaRPr lang="zh-CN" altLang="en-US" sz="2000" b="1" dirty="0" smtClean="0">
              <a:solidFill>
                <a:srgbClr val="FF0000"/>
              </a:solidFill>
            </a:endParaRPr>
          </a:p>
        </p:txBody>
      </p:sp>
      <p:sp>
        <p:nvSpPr>
          <p:cNvPr id="33" name="矩形 32"/>
          <p:cNvSpPr/>
          <p:nvPr/>
        </p:nvSpPr>
        <p:spPr>
          <a:xfrm>
            <a:off x="3635896" y="4443958"/>
            <a:ext cx="1836593" cy="461665"/>
          </a:xfrm>
          <a:prstGeom prst="rect">
            <a:avLst/>
          </a:prstGeom>
        </p:spPr>
        <p:txBody>
          <a:bodyPr wrap="none">
            <a:spAutoFit/>
          </a:bodyPr>
          <a:lstStyle/>
          <a:p>
            <a:r>
              <a:rPr lang="en-US" altLang="zh-CN" sz="2400" b="1" dirty="0" smtClean="0">
                <a:solidFill>
                  <a:srgbClr val="00B050"/>
                </a:solidFill>
              </a:rPr>
              <a:t>staircase</a:t>
            </a:r>
            <a:r>
              <a:rPr lang="zh-CN" altLang="en-US" sz="2000" b="1" dirty="0" smtClean="0">
                <a:solidFill>
                  <a:srgbClr val="00B050"/>
                </a:solidFill>
              </a:rPr>
              <a:t>楼梯</a:t>
            </a:r>
            <a:endParaRPr lang="zh-CN" altLang="en-US" sz="2000" dirty="0">
              <a:solidFill>
                <a:srgbClr val="00B050"/>
              </a:solidFill>
            </a:endParaRPr>
          </a:p>
        </p:txBody>
      </p:sp>
      <p:sp>
        <p:nvSpPr>
          <p:cNvPr id="34" name="矩形 33"/>
          <p:cNvSpPr/>
          <p:nvPr/>
        </p:nvSpPr>
        <p:spPr>
          <a:xfrm>
            <a:off x="3635896" y="3147814"/>
            <a:ext cx="5364088" cy="461665"/>
          </a:xfrm>
          <a:prstGeom prst="rect">
            <a:avLst/>
          </a:prstGeom>
        </p:spPr>
        <p:txBody>
          <a:bodyPr wrap="square">
            <a:spAutoFit/>
          </a:bodyPr>
          <a:lstStyle/>
          <a:p>
            <a:r>
              <a:rPr lang="en-US" altLang="zh-CN" sz="2400" b="1" dirty="0" smtClean="0">
                <a:solidFill>
                  <a:srgbClr val="FF0000"/>
                </a:solidFill>
              </a:rPr>
              <a:t>flaming /ˈ</a:t>
            </a:r>
            <a:r>
              <a:rPr lang="en-US" altLang="zh-CN" sz="2400" b="1" dirty="0" err="1" smtClean="0">
                <a:solidFill>
                  <a:srgbClr val="FF0000"/>
                </a:solidFill>
              </a:rPr>
              <a:t>fleɪmɪŋ</a:t>
            </a:r>
            <a:r>
              <a:rPr lang="en-US" altLang="zh-CN" sz="2400" b="1" dirty="0" smtClean="0">
                <a:solidFill>
                  <a:srgbClr val="FF0000"/>
                </a:solidFill>
              </a:rPr>
              <a:t>/ adj.</a:t>
            </a:r>
            <a:r>
              <a:rPr lang="zh-CN" altLang="en-US" sz="2000" b="1" dirty="0" smtClean="0">
                <a:solidFill>
                  <a:srgbClr val="FF0000"/>
                </a:solidFill>
              </a:rPr>
              <a:t>火焰似的</a:t>
            </a:r>
            <a:r>
              <a:rPr lang="en-US" altLang="zh-CN" sz="2000" b="1" dirty="0" smtClean="0">
                <a:solidFill>
                  <a:srgbClr val="FF0000"/>
                </a:solidFill>
              </a:rPr>
              <a:t>;</a:t>
            </a:r>
            <a:r>
              <a:rPr lang="zh-CN" altLang="en-US" sz="2000" b="1" dirty="0" smtClean="0">
                <a:solidFill>
                  <a:srgbClr val="FF0000"/>
                </a:solidFill>
              </a:rPr>
              <a:t>热情的</a:t>
            </a:r>
            <a:r>
              <a:rPr lang="en-US" altLang="zh-CN" sz="2400" b="1" dirty="0" smtClean="0">
                <a:solidFill>
                  <a:srgbClr val="FF0000"/>
                </a:solidFill>
              </a:rPr>
              <a:t>;</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heel(1)">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30"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267494"/>
            <a:ext cx="8568952" cy="1815882"/>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 finally arrive at Hogwarts with other first years, with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leading the way. </a:t>
            </a:r>
            <a:r>
              <a:rPr lang="en-US" altLang="zh-CN" sz="2800" b="1" dirty="0" smtClean="0">
                <a:solidFill>
                  <a:srgbClr val="002060"/>
                </a:solidFill>
              </a:rPr>
              <a:t>Professor McGonagall welcomes them into the school.</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Harry observes it carefully with great curiosity.</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5"/>
          <p:cNvSpPr/>
          <p:nvPr/>
        </p:nvSpPr>
        <p:spPr>
          <a:xfrm>
            <a:off x="251520" y="2283718"/>
            <a:ext cx="8568952" cy="1815882"/>
          </a:xfrm>
          <a:prstGeom prst="rect">
            <a:avLst/>
          </a:prstGeom>
        </p:spPr>
        <p:txBody>
          <a:bodyPr wrap="square">
            <a:spAutoFit/>
          </a:bodyPr>
          <a:lstStyle/>
          <a:p>
            <a:pPr algn="just"/>
            <a:r>
              <a:rPr lang="zh-CN" altLang="en-US" sz="24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ea typeface="楷体" panose="02010609060101010101" pitchFamily="49" charset="-122"/>
                <a:cs typeface="Times New Roman" panose="02020603050405020304" pitchFamily="18" charset="0"/>
              </a:rPr>
              <a:t>The writer uses the environment description to show the story setting has changed and Harry has escaped from his old life and come into a new stage of his life.</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80" y="4650381"/>
            <a:ext cx="2015296"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138359" y="581702"/>
            <a:ext cx="8884616" cy="2246769"/>
          </a:xfrm>
          <a:prstGeom prst="rect">
            <a:avLst/>
          </a:prstGeom>
          <a:pattFill prst="pct10">
            <a:fgClr>
              <a:srgbClr val="FFC000"/>
            </a:fgClr>
            <a:bgClr>
              <a:schemeClr val="bg1"/>
            </a:bgClr>
          </a:pattFill>
        </p:spPr>
        <p:txBody>
          <a:bodyPr wrap="square">
            <a:spAutoFit/>
          </a:bodyPr>
          <a:lstStyle/>
          <a:p>
            <a:pPr algn="just"/>
            <a:r>
              <a:rPr lang="zh-CN" altLang="en-US" sz="2400" b="1" dirty="0" smtClean="0"/>
              <a:t>素材摘录</a:t>
            </a:r>
            <a:r>
              <a:rPr lang="en-US" altLang="zh-CN" sz="2400" b="1" dirty="0" smtClean="0"/>
              <a:t>1</a:t>
            </a:r>
            <a:r>
              <a:rPr lang="zh-CN" altLang="en-US" sz="2800" b="1" dirty="0" smtClean="0"/>
              <a:t>：</a:t>
            </a:r>
            <a:r>
              <a:rPr lang="en-US" altLang="zh-CN" sz="2800" b="1" dirty="0" smtClean="0"/>
              <a:t>It was </a:t>
            </a:r>
            <a:r>
              <a:rPr lang="en-US" altLang="zh-CN" sz="2800" b="1" dirty="0" smtClean="0">
                <a:solidFill>
                  <a:srgbClr val="FF0000"/>
                </a:solidFill>
              </a:rPr>
              <a:t>freezing</a:t>
            </a:r>
            <a:r>
              <a:rPr lang="en-US" altLang="zh-CN" sz="2800" b="1" dirty="0" smtClean="0"/>
              <a:t> in the boat. </a:t>
            </a:r>
            <a:r>
              <a:rPr lang="en-US" altLang="zh-CN" sz="2800" b="1" dirty="0" smtClean="0">
                <a:solidFill>
                  <a:srgbClr val="FF0000"/>
                </a:solidFill>
              </a:rPr>
              <a:t>Icy</a:t>
            </a:r>
            <a:r>
              <a:rPr lang="en-US" altLang="zh-CN" sz="2800" b="1" dirty="0" smtClean="0"/>
              <a:t> sea spray and rain crept down their necks and a </a:t>
            </a:r>
            <a:r>
              <a:rPr lang="en-US" altLang="zh-CN" sz="2800" b="1" dirty="0" smtClean="0">
                <a:solidFill>
                  <a:srgbClr val="FF0000"/>
                </a:solidFill>
              </a:rPr>
              <a:t>chilly</a:t>
            </a:r>
            <a:r>
              <a:rPr lang="en-US" altLang="zh-CN" sz="2800" b="1" dirty="0" smtClean="0"/>
              <a:t> wind whipped their faces. </a:t>
            </a:r>
            <a:r>
              <a:rPr lang="en-US" altLang="zh-CN" sz="2800" b="1" dirty="0" smtClean="0">
                <a:solidFill>
                  <a:srgbClr val="7030A0"/>
                </a:solidFill>
              </a:rPr>
              <a:t>After what seemed like hours </a:t>
            </a:r>
            <a:r>
              <a:rPr lang="en-US" altLang="zh-CN" sz="2800" b="1" dirty="0" smtClean="0"/>
              <a:t>they reached the rock, where Uncle Vernon, </a:t>
            </a:r>
            <a:r>
              <a:rPr lang="en-US" altLang="zh-CN" sz="2800" b="1" dirty="0" smtClean="0">
                <a:solidFill>
                  <a:srgbClr val="0070C0"/>
                </a:solidFill>
              </a:rPr>
              <a:t>slipping and sliding</a:t>
            </a:r>
            <a:r>
              <a:rPr lang="en-US" altLang="zh-CN" sz="2800" b="1" dirty="0" smtClean="0"/>
              <a:t>, led the way to the </a:t>
            </a:r>
            <a:r>
              <a:rPr lang="en-US" altLang="zh-CN" sz="2800" b="1" dirty="0" smtClean="0">
                <a:solidFill>
                  <a:schemeClr val="accent6">
                    <a:lumMod val="75000"/>
                  </a:schemeClr>
                </a:solidFill>
              </a:rPr>
              <a:t>broken-down</a:t>
            </a:r>
            <a:r>
              <a:rPr lang="en-US" altLang="zh-CN" sz="2800" b="1" dirty="0" smtClean="0"/>
              <a:t> house.</a:t>
            </a:r>
            <a:endParaRPr lang="en-US" altLang="zh-CN" sz="2800" b="1" dirty="0"/>
          </a:p>
        </p:txBody>
      </p:sp>
      <p:sp>
        <p:nvSpPr>
          <p:cNvPr id="5" name="矩形 4"/>
          <p:cNvSpPr/>
          <p:nvPr/>
        </p:nvSpPr>
        <p:spPr>
          <a:xfrm>
            <a:off x="179512" y="4371950"/>
            <a:ext cx="1847622" cy="461665"/>
          </a:xfrm>
          <a:prstGeom prst="rect">
            <a:avLst/>
          </a:prstGeom>
        </p:spPr>
        <p:txBody>
          <a:bodyPr wrap="none">
            <a:spAutoFit/>
          </a:bodyPr>
          <a:lstStyle/>
          <a:p>
            <a:r>
              <a:rPr lang="en-US" altLang="zh-CN" sz="2400" b="1" dirty="0" smtClean="0">
                <a:solidFill>
                  <a:srgbClr val="7030A0"/>
                </a:solidFill>
              </a:rPr>
              <a:t>whip: v.</a:t>
            </a:r>
            <a:r>
              <a:rPr lang="zh-CN" altLang="en-US" sz="2400" b="1" dirty="0" smtClean="0">
                <a:solidFill>
                  <a:srgbClr val="7030A0"/>
                </a:solidFill>
                <a:latin typeface="楷体" panose="02010609060101010101" pitchFamily="49" charset="-122"/>
                <a:ea typeface="楷体" panose="02010609060101010101" pitchFamily="49" charset="-122"/>
              </a:rPr>
              <a:t>鞭打</a:t>
            </a:r>
            <a:endParaRPr lang="zh-CN" altLang="en-US" sz="2400" dirty="0">
              <a:solidFill>
                <a:srgbClr val="7030A0"/>
              </a:solidFill>
              <a:latin typeface="楷体" panose="02010609060101010101" pitchFamily="49" charset="-122"/>
              <a:ea typeface="楷体" panose="02010609060101010101" pitchFamily="49" charset="-122"/>
            </a:endParaRPr>
          </a:p>
        </p:txBody>
      </p:sp>
      <p:sp>
        <p:nvSpPr>
          <p:cNvPr id="6" name="矩形 5"/>
          <p:cNvSpPr/>
          <p:nvPr/>
        </p:nvSpPr>
        <p:spPr>
          <a:xfrm>
            <a:off x="179512" y="4681835"/>
            <a:ext cx="2907206" cy="461665"/>
          </a:xfrm>
          <a:prstGeom prst="rect">
            <a:avLst/>
          </a:prstGeom>
        </p:spPr>
        <p:txBody>
          <a:bodyPr wrap="none">
            <a:spAutoFit/>
          </a:bodyPr>
          <a:lstStyle/>
          <a:p>
            <a:r>
              <a:rPr lang="en-US" altLang="zh-CN" sz="2400" b="1" dirty="0" smtClean="0">
                <a:solidFill>
                  <a:srgbClr val="0070C0"/>
                </a:solidFill>
              </a:rPr>
              <a:t>slip </a:t>
            </a:r>
            <a:r>
              <a:rPr lang="en-US" altLang="zh-CN" sz="2400" b="1" dirty="0">
                <a:solidFill>
                  <a:srgbClr val="0070C0"/>
                </a:solidFill>
              </a:rPr>
              <a:t>and </a:t>
            </a:r>
            <a:r>
              <a:rPr lang="en-US" altLang="zh-CN" sz="2400" b="1" dirty="0" smtClean="0">
                <a:solidFill>
                  <a:srgbClr val="0070C0"/>
                </a:solidFill>
              </a:rPr>
              <a:t>slide: v.</a:t>
            </a:r>
            <a:r>
              <a:rPr lang="zh-CN" altLang="en-US" sz="2400" b="1" dirty="0" smtClean="0">
                <a:solidFill>
                  <a:srgbClr val="0070C0"/>
                </a:solidFill>
                <a:latin typeface="楷体" panose="02010609060101010101" pitchFamily="49" charset="-122"/>
                <a:ea typeface="楷体" panose="02010609060101010101" pitchFamily="49" charset="-122"/>
              </a:rPr>
              <a:t>打滑</a:t>
            </a:r>
            <a:endParaRPr lang="zh-CN" altLang="en-US" sz="2400" dirty="0">
              <a:latin typeface="楷体" panose="02010609060101010101" pitchFamily="49" charset="-122"/>
              <a:ea typeface="楷体" panose="02010609060101010101" pitchFamily="49" charset="-122"/>
            </a:endParaRPr>
          </a:p>
        </p:txBody>
      </p:sp>
      <p:sp>
        <p:nvSpPr>
          <p:cNvPr id="8" name="矩形 7"/>
          <p:cNvSpPr/>
          <p:nvPr/>
        </p:nvSpPr>
        <p:spPr>
          <a:xfrm>
            <a:off x="179512" y="3651870"/>
            <a:ext cx="1967205" cy="461665"/>
          </a:xfrm>
          <a:prstGeom prst="rect">
            <a:avLst/>
          </a:prstGeom>
        </p:spPr>
        <p:txBody>
          <a:bodyPr wrap="none">
            <a:spAutoFit/>
          </a:bodyPr>
          <a:lstStyle/>
          <a:p>
            <a:r>
              <a:rPr lang="en-US" altLang="zh-CN" sz="2400" b="1" dirty="0" smtClean="0">
                <a:solidFill>
                  <a:srgbClr val="7030A0"/>
                </a:solidFill>
              </a:rPr>
              <a:t>spray: n.</a:t>
            </a:r>
            <a:r>
              <a:rPr lang="zh-CN" altLang="en-US" sz="2400" b="1" dirty="0" smtClean="0">
                <a:solidFill>
                  <a:srgbClr val="7030A0"/>
                </a:solidFill>
                <a:latin typeface="楷体" panose="02010609060101010101" pitchFamily="49" charset="-122"/>
                <a:ea typeface="楷体" panose="02010609060101010101" pitchFamily="49" charset="-122"/>
              </a:rPr>
              <a:t>浪花</a:t>
            </a:r>
            <a:endParaRPr lang="zh-CN" altLang="en-US" sz="2400" b="1" dirty="0">
              <a:solidFill>
                <a:srgbClr val="7030A0"/>
              </a:solidFill>
              <a:latin typeface="楷体" panose="02010609060101010101" pitchFamily="49" charset="-122"/>
              <a:ea typeface="楷体" panose="02010609060101010101" pitchFamily="49" charset="-122"/>
            </a:endParaRPr>
          </a:p>
        </p:txBody>
      </p:sp>
      <p:pic>
        <p:nvPicPr>
          <p:cNvPr id="11266" name="Picture 2" descr="https://timgsa.baidu.com/timg?image&amp;quality=80&amp;size=b9999_10000&amp;sec=1593579715165&amp;di=d7cb7ba3ea687b0ebdb4b024a9f83848&amp;imgtype=0&amp;src=http%3A%2F%2Fimg1.gtimg.com%2Fent%2Fpics%2Fhv1%2F167%2F63%2F1958%2F12733518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6074" y="3314635"/>
            <a:ext cx="2694563" cy="179777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79512" y="4011910"/>
            <a:ext cx="2526525" cy="461665"/>
          </a:xfrm>
          <a:prstGeom prst="rect">
            <a:avLst/>
          </a:prstGeom>
        </p:spPr>
        <p:txBody>
          <a:bodyPr wrap="none">
            <a:spAutoFit/>
          </a:bodyPr>
          <a:lstStyle/>
          <a:p>
            <a:r>
              <a:rPr lang="en-US" altLang="zh-CN" sz="2400" b="1" dirty="0" smtClean="0">
                <a:solidFill>
                  <a:srgbClr val="188582"/>
                </a:solidFill>
              </a:rPr>
              <a:t>creep: v.</a:t>
            </a:r>
            <a:r>
              <a:rPr lang="zh-CN" altLang="en-US" sz="2400" b="1" dirty="0" smtClean="0">
                <a:solidFill>
                  <a:srgbClr val="188582"/>
                </a:solidFill>
                <a:latin typeface="楷体" panose="02010609060101010101" pitchFamily="49" charset="-122"/>
                <a:ea typeface="楷体" panose="02010609060101010101" pitchFamily="49" charset="-122"/>
              </a:rPr>
              <a:t>缓慢</a:t>
            </a:r>
            <a:r>
              <a:rPr lang="zh-CN" altLang="en-US" sz="2400" b="1" dirty="0">
                <a:solidFill>
                  <a:srgbClr val="188582"/>
                </a:solidFill>
                <a:latin typeface="楷体" panose="02010609060101010101" pitchFamily="49" charset="-122"/>
                <a:ea typeface="楷体" panose="02010609060101010101" pitchFamily="49" charset="-122"/>
              </a:rPr>
              <a:t>行</a:t>
            </a:r>
            <a:r>
              <a:rPr lang="zh-CN" altLang="en-US" sz="2400" b="1" dirty="0" smtClean="0">
                <a:solidFill>
                  <a:srgbClr val="188582"/>
                </a:solidFill>
                <a:latin typeface="楷体" panose="02010609060101010101" pitchFamily="49" charset="-122"/>
                <a:ea typeface="楷体" panose="02010609060101010101" pitchFamily="49" charset="-122"/>
              </a:rPr>
              <a:t>进</a:t>
            </a:r>
            <a:endParaRPr lang="zh-CN" altLang="en-US" sz="2400" b="1" dirty="0">
              <a:solidFill>
                <a:srgbClr val="188582"/>
              </a:solidFill>
              <a:latin typeface="楷体" panose="02010609060101010101" pitchFamily="49" charset="-122"/>
              <a:ea typeface="楷体" panose="02010609060101010101" pitchFamily="49" charset="-122"/>
            </a:endParaRPr>
          </a:p>
        </p:txBody>
      </p:sp>
      <p:sp>
        <p:nvSpPr>
          <p:cNvPr id="33" name="椭圆 32"/>
          <p:cNvSpPr/>
          <p:nvPr/>
        </p:nvSpPr>
        <p:spPr>
          <a:xfrm>
            <a:off x="7452320" y="1131590"/>
            <a:ext cx="1584175" cy="50940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27584" y="1131590"/>
            <a:ext cx="1121273" cy="37126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308304" y="627534"/>
            <a:ext cx="1008112" cy="51461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5220072" y="2355726"/>
            <a:ext cx="2952328"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grpSp>
        <p:nvGrpSpPr>
          <p:cNvPr id="7" name="组合 42"/>
          <p:cNvGrpSpPr/>
          <p:nvPr/>
        </p:nvGrpSpPr>
        <p:grpSpPr>
          <a:xfrm>
            <a:off x="5580112" y="4371950"/>
            <a:ext cx="1889260" cy="945667"/>
            <a:chOff x="304800" y="673100"/>
            <a:chExt cx="4000500" cy="4000500"/>
          </a:xfrm>
          <a:effectLst>
            <a:outerShdw blurRad="381000" dist="152400" dir="8100000" algn="tr" rotWithShape="0">
              <a:prstClr val="black">
                <a:alpha val="7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 name="椭圆 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chilly</a:t>
              </a:r>
              <a:endParaRPr lang="zh-CN" altLang="en-US" sz="2800" dirty="0"/>
            </a:p>
          </p:txBody>
        </p:sp>
      </p:grpSp>
      <p:grpSp>
        <p:nvGrpSpPr>
          <p:cNvPr id="10" name="组合 45"/>
          <p:cNvGrpSpPr/>
          <p:nvPr/>
        </p:nvGrpSpPr>
        <p:grpSpPr>
          <a:xfrm>
            <a:off x="2339752" y="4083918"/>
            <a:ext cx="2158229" cy="737070"/>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9" name="椭圆 48"/>
            <p:cNvSpPr/>
            <p:nvPr/>
          </p:nvSpPr>
          <p:spPr>
            <a:xfrm>
              <a:off x="392112" y="760413"/>
              <a:ext cx="3825874"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freezing</a:t>
              </a:r>
              <a:endParaRPr lang="zh-CN" altLang="en-US" sz="2800" dirty="0"/>
            </a:p>
          </p:txBody>
        </p:sp>
      </p:grpSp>
      <p:grpSp>
        <p:nvGrpSpPr>
          <p:cNvPr id="12" name="组合 52"/>
          <p:cNvGrpSpPr/>
          <p:nvPr/>
        </p:nvGrpSpPr>
        <p:grpSpPr>
          <a:xfrm>
            <a:off x="4427984" y="4343642"/>
            <a:ext cx="1134801" cy="799858"/>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5" name="椭圆 54"/>
            <p:cNvSpPr/>
            <p:nvPr/>
          </p:nvSpPr>
          <p:spPr>
            <a:xfrm>
              <a:off x="479425" y="847722"/>
              <a:ext cx="3651250" cy="36512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0000"/>
                  </a:solidFill>
                </a:rPr>
                <a:t>icy</a:t>
              </a:r>
              <a:endParaRPr lang="zh-CN" altLang="en-US" sz="3200" dirty="0"/>
            </a:p>
          </p:txBody>
        </p:sp>
      </p:grpSp>
      <p:sp>
        <p:nvSpPr>
          <p:cNvPr id="41" name="矩形 40"/>
          <p:cNvSpPr/>
          <p:nvPr/>
        </p:nvSpPr>
        <p:spPr>
          <a:xfrm>
            <a:off x="1835696" y="0"/>
            <a:ext cx="6912768"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：环境描写</a:t>
            </a:r>
            <a:r>
              <a:rPr lang="zh-CN" altLang="en-US" sz="2800" b="1" dirty="0" smtClean="0">
                <a:solidFill>
                  <a:srgbClr val="FF0000"/>
                </a:solidFill>
                <a:latin typeface="楷体" panose="02010609060101010101" pitchFamily="49" charset="-122"/>
                <a:ea typeface="楷体" panose="02010609060101010101" pitchFamily="49" charset="-122"/>
              </a:rPr>
              <a:t>体现人物内心</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42" name="Picture 2" descr="https://ss1.bdstatic.com/70cFvXSh_Q1YnxGkpoWK1HF6hhy/it/u=3441067162,3601670191&amp;fm=26&amp;gp=0.jpg"/>
          <p:cNvPicPr>
            <a:picLocks noChangeAspect="1" noChangeArrowheads="1"/>
          </p:cNvPicPr>
          <p:nvPr/>
        </p:nvPicPr>
        <p:blipFill>
          <a:blip r:embed="rId3" cstate="print"/>
          <a:srcRect/>
          <a:stretch>
            <a:fillRect/>
          </a:stretch>
        </p:blipFill>
        <p:spPr bwMode="auto">
          <a:xfrm>
            <a:off x="0" y="0"/>
            <a:ext cx="1115616" cy="1043608"/>
          </a:xfrm>
          <a:prstGeom prst="rect">
            <a:avLst/>
          </a:prstGeom>
          <a:noFill/>
        </p:spPr>
      </p:pic>
      <p:sp>
        <p:nvSpPr>
          <p:cNvPr id="48" name="矩形 47"/>
          <p:cNvSpPr/>
          <p:nvPr/>
        </p:nvSpPr>
        <p:spPr>
          <a:xfrm>
            <a:off x="107504" y="2715766"/>
            <a:ext cx="9036496" cy="1015663"/>
          </a:xfrm>
          <a:prstGeom prst="rect">
            <a:avLst/>
          </a:prstGeom>
        </p:spPr>
        <p:txBody>
          <a:bodyPr wrap="square">
            <a:spAutoFit/>
          </a:bodyPr>
          <a:lstStyle/>
          <a:p>
            <a:r>
              <a:rPr lang="zh-CN" altLang="en-US" sz="2000" b="1" dirty="0" smtClean="0"/>
              <a:t>船上寒冷至极。冰冷的海水掀起的浪花夹着雨水顺着他们的脖子往下流，刺骨的寒风抽打着他们的面孔。仿佛过了好几个小时，他们才来到那块礁石边。弗农姨夫脚下打着滑，领着他们朝破旧的小屋走去。</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ppt_w</p:attrName>
                                        </p:attrNameLst>
                                      </p:cBhvr>
                                      <p:tavLst>
                                        <p:tav tm="0" fmla="#ppt_w*sin(2.5*pi*$)">
                                          <p:val>
                                            <p:fltVal val="0"/>
                                          </p:val>
                                        </p:tav>
                                        <p:tav tm="100000">
                                          <p:val>
                                            <p:fltVal val="1"/>
                                          </p:val>
                                        </p:tav>
                                      </p:tavLst>
                                    </p:anim>
                                    <p:anim calcmode="lin" valueType="num">
                                      <p:cBhvr>
                                        <p:cTn id="4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20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33" grpId="0" animBg="1"/>
      <p:bldP spid="34" grpId="0" animBg="1"/>
      <p:bldP spid="36"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0"/>
            <a:ext cx="8749480" cy="1384995"/>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To avoid being found by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Uncle Vernon brings Harry  and his family to an island on a stormy night.</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9"/>
          <p:cNvSpPr/>
          <p:nvPr/>
        </p:nvSpPr>
        <p:spPr>
          <a:xfrm>
            <a:off x="251520" y="1419622"/>
            <a:ext cx="8712968" cy="3539430"/>
          </a:xfrm>
          <a:prstGeom prst="rect">
            <a:avLst/>
          </a:prstGeom>
        </p:spPr>
        <p:txBody>
          <a:bodyPr wrap="square">
            <a:spAutoFit/>
          </a:bodyPr>
          <a:lstStyle/>
          <a:p>
            <a:pPr algn="just"/>
            <a:r>
              <a:rPr lang="zh-CN" altLang="en-US" sz="2800" b="1" dirty="0" smtClean="0">
                <a:ea typeface="楷体" panose="02010609060101010101" pitchFamily="49" charset="-122"/>
                <a:cs typeface="Times New Roman" panose="02020603050405020304" pitchFamily="18" charset="0"/>
              </a:rPr>
              <a:t>素材解读：</a:t>
            </a:r>
            <a:r>
              <a:rPr lang="en-US" altLang="zh-CN" sz="2800" b="1" dirty="0" smtClean="0">
                <a:solidFill>
                  <a:srgbClr val="7030A0"/>
                </a:solidFill>
                <a:ea typeface="楷体" panose="02010609060101010101" pitchFamily="49" charset="-122"/>
                <a:cs typeface="Times New Roman" panose="02020603050405020304" pitchFamily="18" charset="0"/>
              </a:rPr>
              <a:t>The first sentence of this paragraph is a generalized statement and the rest sentences are detailed support. The writer uses verbs “creep”, “whip” “slip” and “slide” to indicate the situation for Uncle Vernon is terrible. It is in vain for him to get away. </a:t>
            </a:r>
            <a:endParaRPr lang="en-US" altLang="zh-CN" sz="2800" b="1" dirty="0" smtClean="0">
              <a:solidFill>
                <a:srgbClr val="7030A0"/>
              </a:solidFill>
              <a:ea typeface="楷体" panose="02010609060101010101" pitchFamily="49" charset="-122"/>
              <a:cs typeface="Times New Roman" panose="02020603050405020304" pitchFamily="18" charset="0"/>
            </a:endParaRPr>
          </a:p>
          <a:p>
            <a:pPr algn="just"/>
            <a:r>
              <a:rPr lang="en-US" altLang="zh-CN" sz="2800" b="1" dirty="0" smtClean="0">
                <a:solidFill>
                  <a:srgbClr val="7030A0"/>
                </a:solidFill>
                <a:ea typeface="楷体" panose="02010609060101010101" pitchFamily="49" charset="-122"/>
                <a:cs typeface="Times New Roman" panose="02020603050405020304" pitchFamily="18" charset="0"/>
              </a:rPr>
              <a:t>      The adjectives “freezing”, “icy” and “chilly” both show the weather and the traveler’s feelings. And they are totally broken down just like the house they reach.</a:t>
            </a:r>
            <a:endParaRPr lang="en-US" altLang="zh-CN" sz="2800" b="1" dirty="0" smtClean="0">
              <a:solidFill>
                <a:srgbClr val="7030A0"/>
              </a:solidFill>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10055</Words>
  <Application>WPS 演示</Application>
  <PresentationFormat>全屏显示(16:9)</PresentationFormat>
  <Paragraphs>262</Paragraphs>
  <Slides>27</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MingLiU_HKSCS-ExtB</vt:lpstr>
      <vt:lpstr>楷体</vt:lpstr>
      <vt:lpstr>Times New Roman</vt:lpstr>
      <vt:lpstr>Castellar</vt:lpstr>
      <vt:lpstr>Arial Unicode MS</vt:lpstr>
      <vt:lpstr>Calibri</vt:lpstr>
      <vt:lpstr>HelveticaNeue</vt:lpstr>
      <vt:lpstr>华文新魏</vt:lpstr>
      <vt:lpstr>Segoe Print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Administrator</cp:lastModifiedBy>
  <cp:revision>549</cp:revision>
  <dcterms:created xsi:type="dcterms:W3CDTF">2016-05-28T13:05:00Z</dcterms:created>
  <dcterms:modified xsi:type="dcterms:W3CDTF">2024-02-04T04:23:51Z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