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8" r:id="rId3"/>
    <p:sldId id="1733" r:id="rId5"/>
    <p:sldId id="261" r:id="rId6"/>
    <p:sldId id="264" r:id="rId7"/>
    <p:sldId id="336" r:id="rId8"/>
    <p:sldId id="393" r:id="rId9"/>
    <p:sldId id="496" r:id="rId10"/>
    <p:sldId id="503" r:id="rId11"/>
    <p:sldId id="504" r:id="rId12"/>
    <p:sldId id="624" r:id="rId13"/>
    <p:sldId id="691" r:id="rId14"/>
    <p:sldId id="692" r:id="rId15"/>
    <p:sldId id="690" r:id="rId16"/>
    <p:sldId id="507" r:id="rId17"/>
    <p:sldId id="824" r:id="rId18"/>
    <p:sldId id="825" r:id="rId19"/>
    <p:sldId id="826" r:id="rId20"/>
    <p:sldId id="827" r:id="rId21"/>
    <p:sldId id="828" r:id="rId22"/>
    <p:sldId id="829" r:id="rId23"/>
    <p:sldId id="831" r:id="rId24"/>
    <p:sldId id="338" r:id="rId25"/>
    <p:sldId id="339" r:id="rId26"/>
    <p:sldId id="620" r:id="rId27"/>
    <p:sldId id="267" r:id="rId28"/>
    <p:sldId id="391" r:id="rId29"/>
    <p:sldId id="392" r:id="rId30"/>
    <p:sldId id="937" r:id="rId31"/>
    <p:sldId id="936" r:id="rId32"/>
    <p:sldId id="935" r:id="rId33"/>
    <p:sldId id="982" r:id="rId34"/>
    <p:sldId id="1081" r:id="rId35"/>
    <p:sldId id="1237" r:id="rId36"/>
    <p:sldId id="981" r:id="rId37"/>
    <p:sldId id="1134" r:id="rId38"/>
    <p:sldId id="1029" r:id="rId39"/>
    <p:sldId id="1291" r:id="rId40"/>
    <p:sldId id="1031" r:id="rId41"/>
    <p:sldId id="1192" r:id="rId42"/>
    <p:sldId id="1344" r:id="rId43"/>
    <p:sldId id="897" r:id="rId44"/>
    <p:sldId id="1338" r:id="rId45"/>
    <p:sldId id="1446" r:id="rId46"/>
    <p:sldId id="1662" r:id="rId47"/>
    <p:sldId id="1663" r:id="rId48"/>
    <p:sldId id="1345" r:id="rId49"/>
    <p:sldId id="1448" r:id="rId50"/>
    <p:sldId id="1499" r:id="rId51"/>
    <p:sldId id="1347" r:id="rId52"/>
    <p:sldId id="1447" r:id="rId53"/>
    <p:sldId id="1340" r:id="rId54"/>
    <p:sldId id="1341" r:id="rId55"/>
    <p:sldId id="1343" r:id="rId56"/>
    <p:sldId id="1397" r:id="rId57"/>
    <p:sldId id="1718" r:id="rId58"/>
    <p:sldId id="1720" r:id="rId59"/>
    <p:sldId id="1664" r:id="rId60"/>
    <p:sldId id="1605" r:id="rId61"/>
    <p:sldId id="1602" r:id="rId62"/>
    <p:sldId id="1342" r:id="rId63"/>
    <p:sldId id="1601" r:id="rId64"/>
    <p:sldId id="1339" r:id="rId65"/>
    <p:sldId id="1698" r:id="rId66"/>
    <p:sldId id="1695" r:id="rId67"/>
    <p:sldId id="1693" r:id="rId68"/>
    <p:sldId id="1696" r:id="rId69"/>
    <p:sldId id="1697" r:id="rId70"/>
  </p:sldIdLst>
  <p:sldSz cx="12192000" cy="6858000"/>
  <p:notesSz cx="6858000" cy="9144000"/>
  <p:embeddedFontLst>
    <p:embeddedFont>
      <p:font typeface="汉真广标" panose="02010609000101010101" pitchFamily="49" charset="-122"/>
      <p:regular r:id="rId75"/>
    </p:embeddedFont>
    <p:embeddedFont>
      <p:font typeface="微软雅黑" panose="020B0503020204020204" pitchFamily="34" charset="-122"/>
      <p:regular r:id="rId76"/>
    </p:embeddedFont>
    <p:embeddedFont>
      <p:font typeface="Calibri" panose="020F0502020204030204" charset="0"/>
      <p:regular r:id="rId77"/>
      <p:bold r:id="rId78"/>
      <p:italic r:id="rId79"/>
      <p:boldItalic r:id="rId80"/>
    </p:embeddedFont>
    <p:embeddedFont>
      <p:font typeface="等线" panose="02010600030101010101" charset="-122"/>
      <p:regular r:id="rId8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 id="2" name="HZXL" initials="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EB7"/>
    <a:srgbClr val="D7AE85"/>
    <a:srgbClr val="575756"/>
    <a:srgbClr val="E9E8E6"/>
    <a:srgbClr val="6BB1A9"/>
    <a:srgbClr val="C28242"/>
    <a:srgbClr val="D7C395"/>
    <a:srgbClr val="E6D9BD"/>
    <a:srgbClr val="89CABB"/>
    <a:srgbClr val="A8C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2" d="100"/>
          <a:sy n="82" d="100"/>
        </p:scale>
        <p:origin x="66" y="222"/>
      </p:cViewPr>
      <p:guideLst>
        <p:guide orient="horz" pos="1774"/>
        <p:guide pos="3840"/>
        <p:guide orient="horz" pos="4056"/>
        <p:guide pos="274"/>
        <p:guide pos="7315"/>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1" Type="http://schemas.openxmlformats.org/officeDocument/2006/relationships/font" Target="fonts/font7.fntdata"/><Relationship Id="rId80" Type="http://schemas.openxmlformats.org/officeDocument/2006/relationships/font" Target="fonts/font6.fntdata"/><Relationship Id="rId8" Type="http://schemas.openxmlformats.org/officeDocument/2006/relationships/slide" Target="slides/slide5.xml"/><Relationship Id="rId79" Type="http://schemas.openxmlformats.org/officeDocument/2006/relationships/font" Target="fonts/font5.fntdata"/><Relationship Id="rId78" Type="http://schemas.openxmlformats.org/officeDocument/2006/relationships/font" Target="fonts/font4.fntdata"/><Relationship Id="rId77" Type="http://schemas.openxmlformats.org/officeDocument/2006/relationships/font" Target="fonts/font3.fntdata"/><Relationship Id="rId76" Type="http://schemas.openxmlformats.org/officeDocument/2006/relationships/font" Target="fonts/font2.fntdata"/><Relationship Id="rId75" Type="http://schemas.openxmlformats.org/officeDocument/2006/relationships/font" Target="fonts/font1.fntdata"/><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E9840-1B92-4143-A75B-7369B552A45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95975-FD30-4A02-9E11-6DD9A1A78D9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容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页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备用">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234E2B-D9E7-46BA-B488-4E61DFF97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E8E6"/>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5.xml"/><Relationship Id="rId5" Type="http://schemas.openxmlformats.org/officeDocument/2006/relationships/image" Target="file:///C:\Users\hp\AppData\Local\Temp\wps\INetCache\b58f334b7a228c9b095fd97b7ad299db" TargetMode="External"/><Relationship Id="rId4" Type="http://schemas.openxmlformats.org/officeDocument/2006/relationships/image" Target="../media/image7.jpeg"/><Relationship Id="rId3" Type="http://schemas.openxmlformats.org/officeDocument/2006/relationships/image" Target="file:///C:\Users\hp\AppData\Local\Temp\wps\INetCache\e2f12d16fe46aec6ca2a97d4ef778c36" TargetMode="External"/><Relationship Id="rId2" Type="http://schemas.openxmlformats.org/officeDocument/2006/relationships/image" Target="../media/image6.jpe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5.xml"/><Relationship Id="rId2" Type="http://schemas.openxmlformats.org/officeDocument/2006/relationships/image" Target="../media/image8.jpeg"/><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9.GIF"/><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5.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5.xml"/><Relationship Id="rId3" Type="http://schemas.openxmlformats.org/officeDocument/2006/relationships/image" Target="../media/image18.png"/><Relationship Id="rId2" Type="http://schemas.microsoft.com/office/2007/relationships/media" Target="file:///D:\&#25991;&#20214;\&#24320;&#23398;&#31532;&#19968;&#35838;\&#23186;&#20307;2.mp4" TargetMode="External"/><Relationship Id="rId1" Type="http://schemas.openxmlformats.org/officeDocument/2006/relationships/video" Target="file:///D:\&#25991;&#20214;\&#24320;&#23398;&#31532;&#19968;&#35838;\&#23186;&#20307;2.mp4"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24.png"/><Relationship Id="rId3" Type="http://schemas.microsoft.com/office/2007/relationships/media" Target="file:///D:\&#25991;&#20214;\&#24320;&#23398;&#31532;&#19968;&#35838;\&#23186;&#20307;3.mp4" TargetMode="External"/><Relationship Id="rId2" Type="http://schemas.openxmlformats.org/officeDocument/2006/relationships/video" Target="file:///D:\&#25991;&#20214;\&#24320;&#23398;&#31532;&#19968;&#35838;\&#23186;&#20307;3.mp4" TargetMode="Externa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image" Target="../media/image25.png"/><Relationship Id="rId3" Type="http://schemas.microsoft.com/office/2007/relationships/media" Target="file:///D:\&#25991;&#20214;\&#24320;&#23398;&#31532;&#19968;&#35838;\&#23186;&#20307;4.mp4" TargetMode="External"/><Relationship Id="rId2" Type="http://schemas.openxmlformats.org/officeDocument/2006/relationships/video" Target="file:///D:\&#25991;&#20214;\&#24320;&#23398;&#31532;&#19968;&#35838;\&#23186;&#20307;4.mp4" TargetMode="Externa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image" Target="../media/image32.png"/><Relationship Id="rId3" Type="http://schemas.microsoft.com/office/2007/relationships/media" Target="file:///D:\&#25991;&#20214;\&#24320;&#23398;&#31532;&#19968;&#35838;\&#23186;&#20307;5.mp4" TargetMode="External"/><Relationship Id="rId2" Type="http://schemas.openxmlformats.org/officeDocument/2006/relationships/video" Target="file:///D:\&#25991;&#20214;\&#24320;&#23398;&#31532;&#19968;&#35838;\&#23186;&#20307;5.mp4" TargetMode="External"/><Relationship Id="rId1"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2.xml"/><Relationship Id="rId4" Type="http://schemas.openxmlformats.org/officeDocument/2006/relationships/image" Target="../media/image33.png"/><Relationship Id="rId3" Type="http://schemas.microsoft.com/office/2007/relationships/media" Target="file:///D:\&#25991;&#20214;\&#24320;&#23398;&#31532;&#19968;&#35838;\&#23186;&#20307;6.mp4" TargetMode="External"/><Relationship Id="rId2" Type="http://schemas.openxmlformats.org/officeDocument/2006/relationships/video" Target="file:///D:\&#25991;&#20214;\&#24320;&#23398;&#31532;&#19968;&#35838;\&#23186;&#20307;6.mp4" TargetMode="External"/><Relationship Id="rId1" Type="http://schemas.openxmlformats.org/officeDocument/2006/relationships/image" Target="../media/image23.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image" Target="../media/image34.png"/><Relationship Id="rId3" Type="http://schemas.microsoft.com/office/2007/relationships/media" Target="file:///D:\&#25991;&#20214;\&#24320;&#23398;&#31532;&#19968;&#35838;\&#23186;&#20307;7.mp4" TargetMode="External"/><Relationship Id="rId2" Type="http://schemas.openxmlformats.org/officeDocument/2006/relationships/video" Target="file:///D:\&#25991;&#20214;\&#24320;&#23398;&#31532;&#19968;&#35838;\&#23186;&#20307;7.mp4" TargetMode="External"/><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9" Type="http://schemas.microsoft.com/office/2007/relationships/media" Target="file:///D:\&#25991;&#20214;\&#24320;&#23398;&#31532;&#19968;&#35838;\&#23186;&#20307;10.mp4" TargetMode="External"/><Relationship Id="rId8" Type="http://schemas.openxmlformats.org/officeDocument/2006/relationships/video" Target="file:///D:\&#25991;&#20214;\&#24320;&#23398;&#31532;&#19968;&#35838;\&#23186;&#20307;10.mp4" TargetMode="External"/><Relationship Id="rId7" Type="http://schemas.openxmlformats.org/officeDocument/2006/relationships/image" Target="../media/image36.png"/><Relationship Id="rId6" Type="http://schemas.microsoft.com/office/2007/relationships/media" Target="file:///D:\&#25991;&#20214;\&#24320;&#23398;&#31532;&#19968;&#35838;\&#23186;&#20307;9.mp4" TargetMode="External"/><Relationship Id="rId5" Type="http://schemas.openxmlformats.org/officeDocument/2006/relationships/video" Target="file:///D:\&#25991;&#20214;\&#24320;&#23398;&#31532;&#19968;&#35838;\&#23186;&#20307;9.mp4" TargetMode="External"/><Relationship Id="rId4" Type="http://schemas.openxmlformats.org/officeDocument/2006/relationships/image" Target="../media/image35.png"/><Relationship Id="rId3" Type="http://schemas.microsoft.com/office/2007/relationships/media" Target="file:///D:\&#25991;&#20214;\&#24320;&#23398;&#31532;&#19968;&#35838;\&#23186;&#20307;8.mp4" TargetMode="External"/><Relationship Id="rId2" Type="http://schemas.openxmlformats.org/officeDocument/2006/relationships/video" Target="file:///D:\&#25991;&#20214;\&#24320;&#23398;&#31532;&#19968;&#35838;\&#23186;&#20307;8.mp4" TargetMode="External"/><Relationship Id="rId12" Type="http://schemas.openxmlformats.org/officeDocument/2006/relationships/notesSlide" Target="../notesSlides/notesSlide37.xml"/><Relationship Id="rId11" Type="http://schemas.openxmlformats.org/officeDocument/2006/relationships/slideLayout" Target="../slideLayouts/slideLayout2.xml"/><Relationship Id="rId10" Type="http://schemas.openxmlformats.org/officeDocument/2006/relationships/image" Target="../media/image37.png"/><Relationship Id="rId1" Type="http://schemas.openxmlformats.org/officeDocument/2006/relationships/image" Target="../media/image23.png"/></Relationships>
</file>

<file path=ppt/slides/_rels/slide38.xml.rels><?xml version="1.0" encoding="UTF-8" standalone="yes"?>
<Relationships xmlns="http://schemas.openxmlformats.org/package/2006/relationships"><Relationship Id="rId9" Type="http://schemas.microsoft.com/office/2007/relationships/media" Target="file:///D:\&#25991;&#20214;\&#24320;&#23398;&#31532;&#19968;&#35838;\&#23186;&#20307;13.mp4" TargetMode="External"/><Relationship Id="rId8" Type="http://schemas.openxmlformats.org/officeDocument/2006/relationships/video" Target="file:///D:\&#25991;&#20214;\&#24320;&#23398;&#31532;&#19968;&#35838;\&#23186;&#20307;13.mp4" TargetMode="External"/><Relationship Id="rId7" Type="http://schemas.openxmlformats.org/officeDocument/2006/relationships/image" Target="../media/image39.png"/><Relationship Id="rId6" Type="http://schemas.microsoft.com/office/2007/relationships/media" Target="file:///D:\&#25991;&#20214;\&#24320;&#23398;&#31532;&#19968;&#35838;\&#23186;&#20307;12.mp4" TargetMode="External"/><Relationship Id="rId5" Type="http://schemas.openxmlformats.org/officeDocument/2006/relationships/video" Target="file:///D:\&#25991;&#20214;\&#24320;&#23398;&#31532;&#19968;&#35838;\&#23186;&#20307;12.mp4" TargetMode="External"/><Relationship Id="rId4" Type="http://schemas.openxmlformats.org/officeDocument/2006/relationships/image" Target="../media/image38.png"/><Relationship Id="rId3" Type="http://schemas.microsoft.com/office/2007/relationships/media" Target="file:///D:\&#25991;&#20214;\&#24320;&#23398;&#31532;&#19968;&#35838;\&#23186;&#20307;11.mp4" TargetMode="External"/><Relationship Id="rId2" Type="http://schemas.openxmlformats.org/officeDocument/2006/relationships/video" Target="file:///D:\&#25991;&#20214;\&#24320;&#23398;&#31532;&#19968;&#35838;\&#23186;&#20307;11.mp4" TargetMode="External"/><Relationship Id="rId12" Type="http://schemas.openxmlformats.org/officeDocument/2006/relationships/notesSlide" Target="../notesSlides/notesSlide38.xml"/><Relationship Id="rId11" Type="http://schemas.openxmlformats.org/officeDocument/2006/relationships/slideLayout" Target="../slideLayouts/slideLayout2.xml"/><Relationship Id="rId10" Type="http://schemas.openxmlformats.org/officeDocument/2006/relationships/image" Target="../media/image40.png"/><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image" Target="../media/image41.png"/><Relationship Id="rId3" Type="http://schemas.microsoft.com/office/2007/relationships/media" Target="file:///D:\&#25991;&#20214;\&#24320;&#23398;&#31532;&#19968;&#35838;\&#23186;&#20307;14.mp4" TargetMode="External"/><Relationship Id="rId2" Type="http://schemas.openxmlformats.org/officeDocument/2006/relationships/video" Target="file:///D:\&#25991;&#20214;\&#24320;&#23398;&#31532;&#19968;&#35838;\&#23186;&#20307;14.mp4" TargetMode="Externa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hemeOverride" Target="../theme/themeOverride4.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5.xml"/><Relationship Id="rId3" Type="http://schemas.openxmlformats.org/officeDocument/2006/relationships/image" Target="../media/image43.png"/><Relationship Id="rId2" Type="http://schemas.microsoft.com/office/2007/relationships/media" Target="file:///D:\&#25991;&#20214;\&#24320;&#23398;&#31532;&#19968;&#35838;\&#23186;&#20307;15.mp4" TargetMode="External"/><Relationship Id="rId1" Type="http://schemas.openxmlformats.org/officeDocument/2006/relationships/video" Target="file:///D:\&#25991;&#20214;\&#24320;&#23398;&#31532;&#19968;&#35838;\&#23186;&#20307;15.mp4" TargetMode="Externa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file:///C:\Users\hp\AppData\Local\Temp\wps\INetCache\45e1f366677a431ca202a63b2ddbaea5" TargetMode="External"/><Relationship Id="rId7" Type="http://schemas.openxmlformats.org/officeDocument/2006/relationships/image" Target="../media/image47.jpe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tags" Target="../tags/tag8.xml"/><Relationship Id="rId3" Type="http://schemas.openxmlformats.org/officeDocument/2006/relationships/image" Target="file:///C:\Users\hp\AppData\Local\Temp\wps\INetCache\f3003a43c3ff33534fe30d62591bd9d6" TargetMode="External"/><Relationship Id="rId2" Type="http://schemas.openxmlformats.org/officeDocument/2006/relationships/image" Target="../media/image44.jpeg"/><Relationship Id="rId10" Type="http://schemas.openxmlformats.org/officeDocument/2006/relationships/notesSlide" Target="../notesSlides/notesSlide42.xml"/><Relationship Id="rId1" Type="http://schemas.openxmlformats.org/officeDocument/2006/relationships/tags" Target="../tags/tag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5.xml"/><Relationship Id="rId4" Type="http://schemas.openxmlformats.org/officeDocument/2006/relationships/image" Target="file:///C:\Users\hp\AppData\Local\Temp\wps\INetCache\b925c5fedeba29cf4360f75928366ffe" TargetMode="Externa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5.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jpe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5.xml"/><Relationship Id="rId3" Type="http://schemas.openxmlformats.org/officeDocument/2006/relationships/image" Target="../media/image53.png"/><Relationship Id="rId2" Type="http://schemas.microsoft.com/office/2007/relationships/media" Target="file:///D:\&#25991;&#20214;\&#24320;&#23398;&#31532;&#19968;&#35838;\&#23186;&#20307;16.mp4" TargetMode="External"/><Relationship Id="rId1" Type="http://schemas.openxmlformats.org/officeDocument/2006/relationships/video" Target="file:///D:\&#25991;&#20214;\&#24320;&#23398;&#31532;&#19968;&#35838;\&#23186;&#20307;16.mp4" TargetMode="External"/></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5.xml"/><Relationship Id="rId5" Type="http://schemas.openxmlformats.org/officeDocument/2006/relationships/image" Target="../media/image55.png"/><Relationship Id="rId4" Type="http://schemas.microsoft.com/office/2007/relationships/media" Target="file:///D:\&#25991;&#20214;\&#24320;&#23398;&#31532;&#19968;&#35838;\&#23186;&#20307;17.mp4" TargetMode="External"/><Relationship Id="rId3" Type="http://schemas.openxmlformats.org/officeDocument/2006/relationships/video" Target="file:///D:\&#25991;&#20214;\&#24320;&#23398;&#31532;&#19968;&#35838;\&#23186;&#20307;17.mp4" TargetMode="External"/><Relationship Id="rId2" Type="http://schemas.openxmlformats.org/officeDocument/2006/relationships/image" Target="file:///C:\Users\hp\AppData\Local\Temp\wps\INetCache\878d706de3b8bede40d2369f46f75608" TargetMode="External"/><Relationship Id="rId1" Type="http://schemas.openxmlformats.org/officeDocument/2006/relationships/image" Target="../media/image5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9.xml"/><Relationship Id="rId5" Type="http://schemas.openxmlformats.org/officeDocument/2006/relationships/slideLayout" Target="../slideLayouts/slideLayout5.xml"/><Relationship Id="rId4" Type="http://schemas.openxmlformats.org/officeDocument/2006/relationships/image" Target="../media/image57.jpeg"/><Relationship Id="rId3" Type="http://schemas.openxmlformats.org/officeDocument/2006/relationships/image" Target="../media/image56.png"/><Relationship Id="rId2" Type="http://schemas.microsoft.com/office/2007/relationships/media" Target="file:///D:\&#25991;&#20214;\&#24320;&#23398;&#31532;&#19968;&#35838;\&#23186;&#20307;18.mp4" TargetMode="External"/><Relationship Id="rId1" Type="http://schemas.openxmlformats.org/officeDocument/2006/relationships/video" Target="file:///D:\&#25991;&#20214;\&#24320;&#23398;&#31532;&#19968;&#35838;\&#23186;&#20307;18.mp4" TargetMode="Externa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xml"/><Relationship Id="rId3" Type="http://schemas.openxmlformats.org/officeDocument/2006/relationships/image" Target="../media/image4.png"/><Relationship Id="rId2" Type="http://schemas.microsoft.com/office/2007/relationships/media" Target="file:///D:\&#25991;&#20214;\&#24320;&#23398;&#31532;&#19968;&#35838;\&#23186;&#20307;1.mp4" TargetMode="External"/><Relationship Id="rId1" Type="http://schemas.openxmlformats.org/officeDocument/2006/relationships/video" Target="file:///D:\&#25991;&#20214;\&#24320;&#23398;&#31532;&#19968;&#35838;\&#23186;&#20307;1.mp4" TargetMode="Externa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microsoft.com/office/2007/relationships/media" Target="../media/media1.mp4"/><Relationship Id="rId1" Type="http://schemas.openxmlformats.org/officeDocument/2006/relationships/video" Target="../media/media1.mp4"/></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5.xml"/><Relationship Id="rId2" Type="http://schemas.openxmlformats.org/officeDocument/2006/relationships/image" Target="../media/image62.jpeg"/><Relationship Id="rId1" Type="http://schemas.openxmlformats.org/officeDocument/2006/relationships/image" Target="../media/image6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9" Type="http://schemas.openxmlformats.org/officeDocument/2006/relationships/image" Target="../media/image65.png"/><Relationship Id="rId8" Type="http://schemas.microsoft.com/office/2007/relationships/media" Target="file:///D:\&#25991;&#20214;\&#24320;&#23398;&#31532;&#19968;&#35838;\&#23186;&#20307;21.mp4" TargetMode="External"/><Relationship Id="rId7" Type="http://schemas.openxmlformats.org/officeDocument/2006/relationships/video" Target="file:///D:\&#25991;&#20214;\&#24320;&#23398;&#31532;&#19968;&#35838;\&#23186;&#20307;21.mp4" TargetMode="External"/><Relationship Id="rId6" Type="http://schemas.openxmlformats.org/officeDocument/2006/relationships/image" Target="../media/image64.png"/><Relationship Id="rId5" Type="http://schemas.microsoft.com/office/2007/relationships/media" Target="file:///D:\&#25991;&#20214;\&#24320;&#23398;&#31532;&#19968;&#35838;\&#23186;&#20307;20.mp4" TargetMode="External"/><Relationship Id="rId4" Type="http://schemas.openxmlformats.org/officeDocument/2006/relationships/video" Target="file:///D:\&#25991;&#20214;\&#24320;&#23398;&#31532;&#19968;&#35838;\&#23186;&#20307;20.mp4" TargetMode="External"/><Relationship Id="rId3" Type="http://schemas.openxmlformats.org/officeDocument/2006/relationships/image" Target="../media/image63.png"/><Relationship Id="rId2" Type="http://schemas.microsoft.com/office/2007/relationships/media" Target="file:///D:\&#25991;&#20214;\&#24320;&#23398;&#31532;&#19968;&#35838;\&#23186;&#20307;19.mp4" TargetMode="External"/><Relationship Id="rId11" Type="http://schemas.openxmlformats.org/officeDocument/2006/relationships/notesSlide" Target="../notesSlides/notesSlide54.xml"/><Relationship Id="rId10" Type="http://schemas.openxmlformats.org/officeDocument/2006/relationships/slideLayout" Target="../slideLayouts/slideLayout5.xml"/><Relationship Id="rId1" Type="http://schemas.openxmlformats.org/officeDocument/2006/relationships/video" Target="file:///D:\&#25991;&#20214;\&#24320;&#23398;&#31532;&#19968;&#35838;\&#23186;&#20307;19.mp4" TargetMode="External"/></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5.xml"/><Relationship Id="rId3" Type="http://schemas.openxmlformats.org/officeDocument/2006/relationships/image" Target="../media/image66.png"/><Relationship Id="rId2" Type="http://schemas.microsoft.com/office/2007/relationships/media" Target="file:///D:\&#25991;&#20214;\&#24320;&#23398;&#31532;&#19968;&#35838;\&#23186;&#20307;22.mp4" TargetMode="External"/><Relationship Id="rId1" Type="http://schemas.openxmlformats.org/officeDocument/2006/relationships/video" Target="file:///D:\&#25991;&#20214;\&#24320;&#23398;&#31532;&#19968;&#35838;\&#23186;&#20307;22.mp4" TargetMode="External"/></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file:///C:\Users\hp\AppData\Local\Temp\wps\INetCache\dda8bb80e16fec02df8ac0d6782d34e4" TargetMode="External"/><Relationship Id="rId7" Type="http://schemas.openxmlformats.org/officeDocument/2006/relationships/image" Target="../media/image70.jpeg"/><Relationship Id="rId6" Type="http://schemas.openxmlformats.org/officeDocument/2006/relationships/image" Target="file:///C:\Users\hp\AppData\Local\Temp\wps\INetCache\e80ae424a2f41472b53238d42a6d4f8a" TargetMode="External"/><Relationship Id="rId5" Type="http://schemas.openxmlformats.org/officeDocument/2006/relationships/image" Target="../media/image69.jpeg"/><Relationship Id="rId4" Type="http://schemas.openxmlformats.org/officeDocument/2006/relationships/image" Target="file:///C:\Users\hp\AppData\Local\Temp\wps\INetCache\d85b9b8526d3505981270f9306299c76" TargetMode="External"/><Relationship Id="rId3" Type="http://schemas.openxmlformats.org/officeDocument/2006/relationships/image" Target="../media/image68.png"/><Relationship Id="rId2" Type="http://schemas.openxmlformats.org/officeDocument/2006/relationships/image" Target="file:///C:\Users\hp\AppData\Local\Temp\wps\INetCache\e6267a71fe3863128ae8b82e0298e1e1" TargetMode="External"/><Relationship Id="rId10" Type="http://schemas.openxmlformats.org/officeDocument/2006/relationships/notesSlide" Target="../notesSlides/notesSlide56.xml"/><Relationship Id="rId1" Type="http://schemas.openxmlformats.org/officeDocument/2006/relationships/image" Target="../media/image6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5.xml"/><Relationship Id="rId2" Type="http://schemas.openxmlformats.org/officeDocument/2006/relationships/image" Target="file:///C:\Users\hp\AppData\Local\Temp\wps\INetCache\acccc09253f1a3c3b141a1a8fee3774d" TargetMode="External"/><Relationship Id="rId1" Type="http://schemas.openxmlformats.org/officeDocument/2006/relationships/image" Target="../media/image71.jpe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5.xml"/><Relationship Id="rId2" Type="http://schemas.openxmlformats.org/officeDocument/2006/relationships/image" Target="file:///C:\Users\hp\AppData\Local\Temp\wps\INetCache\6678d84db29992dded0a388d9eeb5b82" TargetMode="External"/><Relationship Id="rId1"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5.xml"/><Relationship Id="rId2" Type="http://schemas.openxmlformats.org/officeDocument/2006/relationships/image" Target="file:///C:\Users\hp\AppData\Local\Temp\wps\INetCache\c1c073a752db42de9ef828d2dd127c3d" TargetMode="External"/><Relationship Id="rId1" Type="http://schemas.openxmlformats.org/officeDocument/2006/relationships/image" Target="../media/image73.jpe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5.xml"/><Relationship Id="rId2" Type="http://schemas.openxmlformats.org/officeDocument/2006/relationships/image" Target="file:///C:\Users\hp\AppData\Local\Temp\wps\INetCache\6d2da9a1368de928215f6faf4dc17619" TargetMode="External"/><Relationship Id="rId1" Type="http://schemas.openxmlformats.org/officeDocument/2006/relationships/image" Target="../media/image74.jpeg"/></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62.xml"/><Relationship Id="rId7" Type="http://schemas.openxmlformats.org/officeDocument/2006/relationships/slideLayout" Target="../slideLayouts/slideLayout5.xml"/><Relationship Id="rId6" Type="http://schemas.openxmlformats.org/officeDocument/2006/relationships/image" Target="file:///C:\Users\hp\AppData\Local\Temp\wps\INetCache\8a91c3f746b5bc7818679cfe271ee3f2" TargetMode="External"/><Relationship Id="rId5" Type="http://schemas.openxmlformats.org/officeDocument/2006/relationships/image" Target="../media/image77.png"/><Relationship Id="rId4" Type="http://schemas.openxmlformats.org/officeDocument/2006/relationships/image" Target="file:///C:\Users\hp\AppData\Local\Temp\wps\INetCache\0917628a45ac41edecf4395f0e80d10b" TargetMode="External"/><Relationship Id="rId3" Type="http://schemas.openxmlformats.org/officeDocument/2006/relationships/image" Target="../media/image76.jpeg"/><Relationship Id="rId2" Type="http://schemas.openxmlformats.org/officeDocument/2006/relationships/image" Target="file:///C:\Users\hp\AppData\Local\Temp\wps\INetCache\34750b497112e0118934b680143ca8ff" TargetMode="External"/><Relationship Id="rId1" Type="http://schemas.openxmlformats.org/officeDocument/2006/relationships/image" Target="../media/image75.jpeg"/></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63.xml"/><Relationship Id="rId7" Type="http://schemas.openxmlformats.org/officeDocument/2006/relationships/slideLayout" Target="../slideLayouts/slideLayout5.xml"/><Relationship Id="rId6" Type="http://schemas.openxmlformats.org/officeDocument/2006/relationships/image" Target="file:///C:\Users\hp\AppData\Local\Temp\wps\INetCache\2a191cdf2401c807da8b7802ee846a4b" TargetMode="External"/><Relationship Id="rId5" Type="http://schemas.openxmlformats.org/officeDocument/2006/relationships/image" Target="../media/image80.jpeg"/><Relationship Id="rId4" Type="http://schemas.openxmlformats.org/officeDocument/2006/relationships/image" Target="file:///C:\Users\hp\AppData\Local\Temp\wps\INetCache\d2d9592dd8f4e4804810b2a7abf43d92" TargetMode="External"/><Relationship Id="rId3" Type="http://schemas.openxmlformats.org/officeDocument/2006/relationships/image" Target="../media/image79.jpeg"/><Relationship Id="rId2" Type="http://schemas.openxmlformats.org/officeDocument/2006/relationships/image" Target="file:///C:\Users\hp\AppData\Local\Temp\wps\INetCache\401048fc19da170ffbcdfb1047837be9" TargetMode="External"/><Relationship Id="rId1" Type="http://schemas.openxmlformats.org/officeDocument/2006/relationships/image" Target="../media/image78.jpeg"/></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64.xml"/><Relationship Id="rId7" Type="http://schemas.openxmlformats.org/officeDocument/2006/relationships/slideLayout" Target="../slideLayouts/slideLayout5.xml"/><Relationship Id="rId6" Type="http://schemas.openxmlformats.org/officeDocument/2006/relationships/image" Target="../media/image82.png"/><Relationship Id="rId5" Type="http://schemas.microsoft.com/office/2007/relationships/media" Target="file:///D:\&#25991;&#20214;\&#24320;&#23398;&#31532;&#19968;&#35838;\&#23186;&#20307;23.mp4" TargetMode="External"/><Relationship Id="rId4" Type="http://schemas.openxmlformats.org/officeDocument/2006/relationships/video" Target="file:///D:\&#25991;&#20214;\&#24320;&#23398;&#31532;&#19968;&#35838;\&#23186;&#20307;23.mp4" TargetMode="External"/><Relationship Id="rId3" Type="http://schemas.openxmlformats.org/officeDocument/2006/relationships/image" Target="../media/image81.png"/><Relationship Id="rId2" Type="http://schemas.microsoft.com/office/2007/relationships/media" Target="file:///D:\&#25991;&#20214;\&#24320;&#23398;&#31532;&#19968;&#35838;\&#23186;&#20307;24.mp4" TargetMode="External"/><Relationship Id="rId1" Type="http://schemas.openxmlformats.org/officeDocument/2006/relationships/video" Target="file:///D:\&#25991;&#20214;\&#24320;&#23398;&#31532;&#19968;&#35838;\&#23186;&#20307;24.mp4" TargetMode="External"/></Relationships>
</file>

<file path=ppt/slides/_rels/slide65.xml.rels><?xml version="1.0" encoding="UTF-8" standalone="yes"?>
<Relationships xmlns="http://schemas.openxmlformats.org/package/2006/relationships"><Relationship Id="rId9" Type="http://schemas.openxmlformats.org/officeDocument/2006/relationships/image" Target="../media/image85.png"/><Relationship Id="rId8" Type="http://schemas.microsoft.com/office/2007/relationships/media" Target="file:///D:\&#25991;&#20214;\&#24320;&#23398;&#31532;&#19968;&#35838;\&#23186;&#20307;25.mp4" TargetMode="External"/><Relationship Id="rId7" Type="http://schemas.openxmlformats.org/officeDocument/2006/relationships/video" Target="file:///D:\&#25991;&#20214;\&#24320;&#23398;&#31532;&#19968;&#35838;\&#23186;&#20307;25.mp4" TargetMode="External"/><Relationship Id="rId6" Type="http://schemas.openxmlformats.org/officeDocument/2006/relationships/image" Target="../media/image84.png"/><Relationship Id="rId5" Type="http://schemas.microsoft.com/office/2007/relationships/media" Target="file:///D:\&#25991;&#20214;\&#24320;&#23398;&#31532;&#19968;&#35838;\&#23186;&#20307;26.mp4" TargetMode="External"/><Relationship Id="rId4" Type="http://schemas.openxmlformats.org/officeDocument/2006/relationships/video" Target="file:///D:\&#25991;&#20214;\&#24320;&#23398;&#31532;&#19968;&#35838;\&#23186;&#20307;26.mp4" TargetMode="External"/><Relationship Id="rId3" Type="http://schemas.openxmlformats.org/officeDocument/2006/relationships/image" Target="../media/image83.png"/><Relationship Id="rId2" Type="http://schemas.microsoft.com/office/2007/relationships/media" Target="file:///D:\&#25991;&#20214;\&#24320;&#23398;&#31532;&#19968;&#35838;\&#23186;&#20307;27.mp4" TargetMode="External"/><Relationship Id="rId11" Type="http://schemas.openxmlformats.org/officeDocument/2006/relationships/notesSlide" Target="../notesSlides/notesSlide65.xml"/><Relationship Id="rId10" Type="http://schemas.openxmlformats.org/officeDocument/2006/relationships/slideLayout" Target="../slideLayouts/slideLayout5.xml"/><Relationship Id="rId1" Type="http://schemas.openxmlformats.org/officeDocument/2006/relationships/video" Target="file:///D:\&#25991;&#20214;\&#24320;&#23398;&#31532;&#19968;&#35838;\&#23186;&#20307;27.mp4"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6" Type="http://schemas.openxmlformats.org/officeDocument/2006/relationships/notesSlide" Target="../notesSlides/notesSlide67.xml"/><Relationship Id="rId5" Type="http://schemas.openxmlformats.org/officeDocument/2006/relationships/slideLayout" Target="../slideLayouts/slideLayout5.xml"/><Relationship Id="rId4" Type="http://schemas.openxmlformats.org/officeDocument/2006/relationships/image" Target="../media/image87.png"/><Relationship Id="rId3" Type="http://schemas.openxmlformats.org/officeDocument/2006/relationships/image" Target="../media/image86.png"/><Relationship Id="rId2" Type="http://schemas.microsoft.com/office/2007/relationships/media" Target="file:///D:\&#25991;&#20214;\&#24320;&#23398;&#31532;&#19968;&#35838;\&#23186;&#20307;28.mp4" TargetMode="External"/><Relationship Id="rId1" Type="http://schemas.openxmlformats.org/officeDocument/2006/relationships/video" Target="file:///D:\&#25991;&#20214;\&#24320;&#23398;&#31532;&#19968;&#35838;\&#23186;&#20307;28.mp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等腰三角形 328"/>
          <p:cNvSpPr/>
          <p:nvPr/>
        </p:nvSpPr>
        <p:spPr>
          <a:xfrm>
            <a:off x="10004358" y="6022460"/>
            <a:ext cx="2298864" cy="835541"/>
          </a:xfrm>
          <a:prstGeom prst="triangle">
            <a:avLst/>
          </a:prstGeom>
          <a:gradFill flip="none" rotWithShape="1">
            <a:gsLst>
              <a:gs pos="50000">
                <a:schemeClr val="accent5">
                  <a:lumMod val="40000"/>
                  <a:lumOff val="60000"/>
                </a:schemeClr>
              </a:gs>
              <a:gs pos="5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 name="等腰三角形 327"/>
          <p:cNvSpPr/>
          <p:nvPr/>
        </p:nvSpPr>
        <p:spPr>
          <a:xfrm>
            <a:off x="-212431" y="5915289"/>
            <a:ext cx="2593725" cy="942712"/>
          </a:xfrm>
          <a:prstGeom prst="triangle">
            <a:avLst/>
          </a:prstGeom>
          <a:gradFill flip="none" rotWithShape="1">
            <a:gsLst>
              <a:gs pos="50000">
                <a:schemeClr val="accent5">
                  <a:lumMod val="40000"/>
                  <a:lumOff val="60000"/>
                </a:schemeClr>
              </a:gs>
              <a:gs pos="5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等腰三角形 322"/>
          <p:cNvSpPr/>
          <p:nvPr/>
        </p:nvSpPr>
        <p:spPr>
          <a:xfrm>
            <a:off x="1609632" y="5517779"/>
            <a:ext cx="2917471" cy="1340222"/>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等腰三角形 323"/>
          <p:cNvSpPr/>
          <p:nvPr/>
        </p:nvSpPr>
        <p:spPr>
          <a:xfrm>
            <a:off x="3548450" y="5869782"/>
            <a:ext cx="3342016" cy="988219"/>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 name="等腰三角形 324"/>
          <p:cNvSpPr/>
          <p:nvPr/>
        </p:nvSpPr>
        <p:spPr>
          <a:xfrm>
            <a:off x="5809893" y="5334229"/>
            <a:ext cx="3209274" cy="1523772"/>
          </a:xfrm>
          <a:prstGeom prst="triangle">
            <a:avLst/>
          </a:prstGeom>
          <a:gradFill flip="none" rotWithShape="1">
            <a:gsLst>
              <a:gs pos="50000">
                <a:schemeClr val="accent3">
                  <a:lumMod val="60000"/>
                  <a:lumOff val="40000"/>
                </a:schemeClr>
              </a:gs>
              <a:gs pos="5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等腰三角形 325"/>
          <p:cNvSpPr/>
          <p:nvPr/>
        </p:nvSpPr>
        <p:spPr>
          <a:xfrm>
            <a:off x="7955702" y="5835017"/>
            <a:ext cx="3077791" cy="1022984"/>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3000"/>
                                  </p:stCondLst>
                                  <p:childTnLst>
                                    <p:set>
                                      <p:cBhvr>
                                        <p:cTn id="6" dur="1" fill="hold">
                                          <p:stCondLst>
                                            <p:cond delay="0"/>
                                          </p:stCondLst>
                                        </p:cTn>
                                        <p:tgtEl>
                                          <p:spTgt spid="328"/>
                                        </p:tgtEl>
                                        <p:attrNameLst>
                                          <p:attrName>style.visibility</p:attrName>
                                        </p:attrNameLst>
                                      </p:cBhvr>
                                      <p:to>
                                        <p:strVal val="visible"/>
                                      </p:to>
                                    </p:set>
                                    <p:anim calcmode="lin" valueType="num">
                                      <p:cBhvr>
                                        <p:cTn id="7" dur="500" fill="hold"/>
                                        <p:tgtEl>
                                          <p:spTgt spid="328"/>
                                        </p:tgtEl>
                                        <p:attrNameLst>
                                          <p:attrName>ppt_x</p:attrName>
                                        </p:attrNameLst>
                                      </p:cBhvr>
                                      <p:tavLst>
                                        <p:tav tm="0">
                                          <p:val>
                                            <p:strVal val="#ppt_x"/>
                                          </p:val>
                                        </p:tav>
                                        <p:tav tm="100000">
                                          <p:val>
                                            <p:strVal val="#ppt_x"/>
                                          </p:val>
                                        </p:tav>
                                      </p:tavLst>
                                    </p:anim>
                                    <p:anim calcmode="lin" valueType="num">
                                      <p:cBhvr>
                                        <p:cTn id="8" dur="500" fill="hold"/>
                                        <p:tgtEl>
                                          <p:spTgt spid="328"/>
                                        </p:tgtEl>
                                        <p:attrNameLst>
                                          <p:attrName>ppt_y</p:attrName>
                                        </p:attrNameLst>
                                      </p:cBhvr>
                                      <p:tavLst>
                                        <p:tav tm="0">
                                          <p:val>
                                            <p:strVal val="#ppt_y+#ppt_h/2"/>
                                          </p:val>
                                        </p:tav>
                                        <p:tav tm="100000">
                                          <p:val>
                                            <p:strVal val="#ppt_y"/>
                                          </p:val>
                                        </p:tav>
                                      </p:tavLst>
                                    </p:anim>
                                    <p:anim calcmode="lin" valueType="num">
                                      <p:cBhvr>
                                        <p:cTn id="9" dur="500" fill="hold"/>
                                        <p:tgtEl>
                                          <p:spTgt spid="328"/>
                                        </p:tgtEl>
                                        <p:attrNameLst>
                                          <p:attrName>ppt_w</p:attrName>
                                        </p:attrNameLst>
                                      </p:cBhvr>
                                      <p:tavLst>
                                        <p:tav tm="0">
                                          <p:val>
                                            <p:strVal val="#ppt_w"/>
                                          </p:val>
                                        </p:tav>
                                        <p:tav tm="100000">
                                          <p:val>
                                            <p:strVal val="#ppt_w"/>
                                          </p:val>
                                        </p:tav>
                                      </p:tavLst>
                                    </p:anim>
                                    <p:anim calcmode="lin" valueType="num">
                                      <p:cBhvr>
                                        <p:cTn id="10" dur="500" fill="hold"/>
                                        <p:tgtEl>
                                          <p:spTgt spid="328"/>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3250"/>
                                  </p:stCondLst>
                                  <p:childTnLst>
                                    <p:set>
                                      <p:cBhvr>
                                        <p:cTn id="12" dur="1" fill="hold">
                                          <p:stCondLst>
                                            <p:cond delay="0"/>
                                          </p:stCondLst>
                                        </p:cTn>
                                        <p:tgtEl>
                                          <p:spTgt spid="323"/>
                                        </p:tgtEl>
                                        <p:attrNameLst>
                                          <p:attrName>style.visibility</p:attrName>
                                        </p:attrNameLst>
                                      </p:cBhvr>
                                      <p:to>
                                        <p:strVal val="visible"/>
                                      </p:to>
                                    </p:set>
                                    <p:anim calcmode="lin" valueType="num">
                                      <p:cBhvr>
                                        <p:cTn id="13" dur="500" fill="hold"/>
                                        <p:tgtEl>
                                          <p:spTgt spid="323"/>
                                        </p:tgtEl>
                                        <p:attrNameLst>
                                          <p:attrName>ppt_x</p:attrName>
                                        </p:attrNameLst>
                                      </p:cBhvr>
                                      <p:tavLst>
                                        <p:tav tm="0">
                                          <p:val>
                                            <p:strVal val="#ppt_x"/>
                                          </p:val>
                                        </p:tav>
                                        <p:tav tm="100000">
                                          <p:val>
                                            <p:strVal val="#ppt_x"/>
                                          </p:val>
                                        </p:tav>
                                      </p:tavLst>
                                    </p:anim>
                                    <p:anim calcmode="lin" valueType="num">
                                      <p:cBhvr>
                                        <p:cTn id="14" dur="500" fill="hold"/>
                                        <p:tgtEl>
                                          <p:spTgt spid="323"/>
                                        </p:tgtEl>
                                        <p:attrNameLst>
                                          <p:attrName>ppt_y</p:attrName>
                                        </p:attrNameLst>
                                      </p:cBhvr>
                                      <p:tavLst>
                                        <p:tav tm="0">
                                          <p:val>
                                            <p:strVal val="#ppt_y+#ppt_h/2"/>
                                          </p:val>
                                        </p:tav>
                                        <p:tav tm="100000">
                                          <p:val>
                                            <p:strVal val="#ppt_y"/>
                                          </p:val>
                                        </p:tav>
                                      </p:tavLst>
                                    </p:anim>
                                    <p:anim calcmode="lin" valueType="num">
                                      <p:cBhvr>
                                        <p:cTn id="15" dur="500" fill="hold"/>
                                        <p:tgtEl>
                                          <p:spTgt spid="323"/>
                                        </p:tgtEl>
                                        <p:attrNameLst>
                                          <p:attrName>ppt_w</p:attrName>
                                        </p:attrNameLst>
                                      </p:cBhvr>
                                      <p:tavLst>
                                        <p:tav tm="0">
                                          <p:val>
                                            <p:strVal val="#ppt_w"/>
                                          </p:val>
                                        </p:tav>
                                        <p:tav tm="100000">
                                          <p:val>
                                            <p:strVal val="#ppt_w"/>
                                          </p:val>
                                        </p:tav>
                                      </p:tavLst>
                                    </p:anim>
                                    <p:anim calcmode="lin" valueType="num">
                                      <p:cBhvr>
                                        <p:cTn id="16" dur="500" fill="hold"/>
                                        <p:tgtEl>
                                          <p:spTgt spid="323"/>
                                        </p:tgtEl>
                                        <p:attrNameLst>
                                          <p:attrName>ppt_h</p:attrName>
                                        </p:attrNameLst>
                                      </p:cBhvr>
                                      <p:tavLst>
                                        <p:tav tm="0">
                                          <p:val>
                                            <p:fltVal val="0"/>
                                          </p:val>
                                        </p:tav>
                                        <p:tav tm="100000">
                                          <p:val>
                                            <p:strVal val="#ppt_h"/>
                                          </p:val>
                                        </p:tav>
                                      </p:tavLst>
                                    </p:anim>
                                  </p:childTnLst>
                                </p:cTn>
                              </p:par>
                              <p:par>
                                <p:cTn id="17" presetID="17" presetClass="entr" presetSubtype="4" fill="hold" grpId="0" nodeType="withEffect">
                                  <p:stCondLst>
                                    <p:cond delay="3500"/>
                                  </p:stCondLst>
                                  <p:childTnLst>
                                    <p:set>
                                      <p:cBhvr>
                                        <p:cTn id="18" dur="1" fill="hold">
                                          <p:stCondLst>
                                            <p:cond delay="0"/>
                                          </p:stCondLst>
                                        </p:cTn>
                                        <p:tgtEl>
                                          <p:spTgt spid="324"/>
                                        </p:tgtEl>
                                        <p:attrNameLst>
                                          <p:attrName>style.visibility</p:attrName>
                                        </p:attrNameLst>
                                      </p:cBhvr>
                                      <p:to>
                                        <p:strVal val="visible"/>
                                      </p:to>
                                    </p:set>
                                    <p:anim calcmode="lin" valueType="num">
                                      <p:cBhvr>
                                        <p:cTn id="19" dur="500" fill="hold"/>
                                        <p:tgtEl>
                                          <p:spTgt spid="324"/>
                                        </p:tgtEl>
                                        <p:attrNameLst>
                                          <p:attrName>ppt_x</p:attrName>
                                        </p:attrNameLst>
                                      </p:cBhvr>
                                      <p:tavLst>
                                        <p:tav tm="0">
                                          <p:val>
                                            <p:strVal val="#ppt_x"/>
                                          </p:val>
                                        </p:tav>
                                        <p:tav tm="100000">
                                          <p:val>
                                            <p:strVal val="#ppt_x"/>
                                          </p:val>
                                        </p:tav>
                                      </p:tavLst>
                                    </p:anim>
                                    <p:anim calcmode="lin" valueType="num">
                                      <p:cBhvr>
                                        <p:cTn id="20" dur="500" fill="hold"/>
                                        <p:tgtEl>
                                          <p:spTgt spid="324"/>
                                        </p:tgtEl>
                                        <p:attrNameLst>
                                          <p:attrName>ppt_y</p:attrName>
                                        </p:attrNameLst>
                                      </p:cBhvr>
                                      <p:tavLst>
                                        <p:tav tm="0">
                                          <p:val>
                                            <p:strVal val="#ppt_y+#ppt_h/2"/>
                                          </p:val>
                                        </p:tav>
                                        <p:tav tm="100000">
                                          <p:val>
                                            <p:strVal val="#ppt_y"/>
                                          </p:val>
                                        </p:tav>
                                      </p:tavLst>
                                    </p:anim>
                                    <p:anim calcmode="lin" valueType="num">
                                      <p:cBhvr>
                                        <p:cTn id="21" dur="500" fill="hold"/>
                                        <p:tgtEl>
                                          <p:spTgt spid="324"/>
                                        </p:tgtEl>
                                        <p:attrNameLst>
                                          <p:attrName>ppt_w</p:attrName>
                                        </p:attrNameLst>
                                      </p:cBhvr>
                                      <p:tavLst>
                                        <p:tav tm="0">
                                          <p:val>
                                            <p:strVal val="#ppt_w"/>
                                          </p:val>
                                        </p:tav>
                                        <p:tav tm="100000">
                                          <p:val>
                                            <p:strVal val="#ppt_w"/>
                                          </p:val>
                                        </p:tav>
                                      </p:tavLst>
                                    </p:anim>
                                    <p:anim calcmode="lin" valueType="num">
                                      <p:cBhvr>
                                        <p:cTn id="22" dur="500" fill="hold"/>
                                        <p:tgtEl>
                                          <p:spTgt spid="324"/>
                                        </p:tgtEl>
                                        <p:attrNameLst>
                                          <p:attrName>ppt_h</p:attrName>
                                        </p:attrNameLst>
                                      </p:cBhvr>
                                      <p:tavLst>
                                        <p:tav tm="0">
                                          <p:val>
                                            <p:fltVal val="0"/>
                                          </p:val>
                                        </p:tav>
                                        <p:tav tm="100000">
                                          <p:val>
                                            <p:strVal val="#ppt_h"/>
                                          </p:val>
                                        </p:tav>
                                      </p:tavLst>
                                    </p:anim>
                                  </p:childTnLst>
                                </p:cTn>
                              </p:par>
                              <p:par>
                                <p:cTn id="23" presetID="17" presetClass="entr" presetSubtype="4" fill="hold" grpId="0" nodeType="withEffect">
                                  <p:stCondLst>
                                    <p:cond delay="3750"/>
                                  </p:stCondLst>
                                  <p:childTnLst>
                                    <p:set>
                                      <p:cBhvr>
                                        <p:cTn id="24" dur="1" fill="hold">
                                          <p:stCondLst>
                                            <p:cond delay="0"/>
                                          </p:stCondLst>
                                        </p:cTn>
                                        <p:tgtEl>
                                          <p:spTgt spid="325"/>
                                        </p:tgtEl>
                                        <p:attrNameLst>
                                          <p:attrName>style.visibility</p:attrName>
                                        </p:attrNameLst>
                                      </p:cBhvr>
                                      <p:to>
                                        <p:strVal val="visible"/>
                                      </p:to>
                                    </p:set>
                                    <p:anim calcmode="lin" valueType="num">
                                      <p:cBhvr>
                                        <p:cTn id="25" dur="500" fill="hold"/>
                                        <p:tgtEl>
                                          <p:spTgt spid="325"/>
                                        </p:tgtEl>
                                        <p:attrNameLst>
                                          <p:attrName>ppt_x</p:attrName>
                                        </p:attrNameLst>
                                      </p:cBhvr>
                                      <p:tavLst>
                                        <p:tav tm="0">
                                          <p:val>
                                            <p:strVal val="#ppt_x"/>
                                          </p:val>
                                        </p:tav>
                                        <p:tav tm="100000">
                                          <p:val>
                                            <p:strVal val="#ppt_x"/>
                                          </p:val>
                                        </p:tav>
                                      </p:tavLst>
                                    </p:anim>
                                    <p:anim calcmode="lin" valueType="num">
                                      <p:cBhvr>
                                        <p:cTn id="26" dur="500" fill="hold"/>
                                        <p:tgtEl>
                                          <p:spTgt spid="325"/>
                                        </p:tgtEl>
                                        <p:attrNameLst>
                                          <p:attrName>ppt_y</p:attrName>
                                        </p:attrNameLst>
                                      </p:cBhvr>
                                      <p:tavLst>
                                        <p:tav tm="0">
                                          <p:val>
                                            <p:strVal val="#ppt_y+#ppt_h/2"/>
                                          </p:val>
                                        </p:tav>
                                        <p:tav tm="100000">
                                          <p:val>
                                            <p:strVal val="#ppt_y"/>
                                          </p:val>
                                        </p:tav>
                                      </p:tavLst>
                                    </p:anim>
                                    <p:anim calcmode="lin" valueType="num">
                                      <p:cBhvr>
                                        <p:cTn id="27" dur="500" fill="hold"/>
                                        <p:tgtEl>
                                          <p:spTgt spid="325"/>
                                        </p:tgtEl>
                                        <p:attrNameLst>
                                          <p:attrName>ppt_w</p:attrName>
                                        </p:attrNameLst>
                                      </p:cBhvr>
                                      <p:tavLst>
                                        <p:tav tm="0">
                                          <p:val>
                                            <p:strVal val="#ppt_w"/>
                                          </p:val>
                                        </p:tav>
                                        <p:tav tm="100000">
                                          <p:val>
                                            <p:strVal val="#ppt_w"/>
                                          </p:val>
                                        </p:tav>
                                      </p:tavLst>
                                    </p:anim>
                                    <p:anim calcmode="lin" valueType="num">
                                      <p:cBhvr>
                                        <p:cTn id="28" dur="500" fill="hold"/>
                                        <p:tgtEl>
                                          <p:spTgt spid="325"/>
                                        </p:tgtEl>
                                        <p:attrNameLst>
                                          <p:attrName>ppt_h</p:attrName>
                                        </p:attrNameLst>
                                      </p:cBhvr>
                                      <p:tavLst>
                                        <p:tav tm="0">
                                          <p:val>
                                            <p:fltVal val="0"/>
                                          </p:val>
                                        </p:tav>
                                        <p:tav tm="100000">
                                          <p:val>
                                            <p:strVal val="#ppt_h"/>
                                          </p:val>
                                        </p:tav>
                                      </p:tavLst>
                                    </p:anim>
                                  </p:childTnLst>
                                </p:cTn>
                              </p:par>
                              <p:par>
                                <p:cTn id="29" presetID="17" presetClass="entr" presetSubtype="4" fill="hold" grpId="0" nodeType="withEffect">
                                  <p:stCondLst>
                                    <p:cond delay="4000"/>
                                  </p:stCondLst>
                                  <p:childTnLst>
                                    <p:set>
                                      <p:cBhvr>
                                        <p:cTn id="30" dur="1" fill="hold">
                                          <p:stCondLst>
                                            <p:cond delay="0"/>
                                          </p:stCondLst>
                                        </p:cTn>
                                        <p:tgtEl>
                                          <p:spTgt spid="326"/>
                                        </p:tgtEl>
                                        <p:attrNameLst>
                                          <p:attrName>style.visibility</p:attrName>
                                        </p:attrNameLst>
                                      </p:cBhvr>
                                      <p:to>
                                        <p:strVal val="visible"/>
                                      </p:to>
                                    </p:set>
                                    <p:anim calcmode="lin" valueType="num">
                                      <p:cBhvr>
                                        <p:cTn id="31" dur="500" fill="hold"/>
                                        <p:tgtEl>
                                          <p:spTgt spid="326"/>
                                        </p:tgtEl>
                                        <p:attrNameLst>
                                          <p:attrName>ppt_x</p:attrName>
                                        </p:attrNameLst>
                                      </p:cBhvr>
                                      <p:tavLst>
                                        <p:tav tm="0">
                                          <p:val>
                                            <p:strVal val="#ppt_x"/>
                                          </p:val>
                                        </p:tav>
                                        <p:tav tm="100000">
                                          <p:val>
                                            <p:strVal val="#ppt_x"/>
                                          </p:val>
                                        </p:tav>
                                      </p:tavLst>
                                    </p:anim>
                                    <p:anim calcmode="lin" valueType="num">
                                      <p:cBhvr>
                                        <p:cTn id="32" dur="500" fill="hold"/>
                                        <p:tgtEl>
                                          <p:spTgt spid="326"/>
                                        </p:tgtEl>
                                        <p:attrNameLst>
                                          <p:attrName>ppt_y</p:attrName>
                                        </p:attrNameLst>
                                      </p:cBhvr>
                                      <p:tavLst>
                                        <p:tav tm="0">
                                          <p:val>
                                            <p:strVal val="#ppt_y+#ppt_h/2"/>
                                          </p:val>
                                        </p:tav>
                                        <p:tav tm="100000">
                                          <p:val>
                                            <p:strVal val="#ppt_y"/>
                                          </p:val>
                                        </p:tav>
                                      </p:tavLst>
                                    </p:anim>
                                    <p:anim calcmode="lin" valueType="num">
                                      <p:cBhvr>
                                        <p:cTn id="33" dur="500" fill="hold"/>
                                        <p:tgtEl>
                                          <p:spTgt spid="326"/>
                                        </p:tgtEl>
                                        <p:attrNameLst>
                                          <p:attrName>ppt_w</p:attrName>
                                        </p:attrNameLst>
                                      </p:cBhvr>
                                      <p:tavLst>
                                        <p:tav tm="0">
                                          <p:val>
                                            <p:strVal val="#ppt_w"/>
                                          </p:val>
                                        </p:tav>
                                        <p:tav tm="100000">
                                          <p:val>
                                            <p:strVal val="#ppt_w"/>
                                          </p:val>
                                        </p:tav>
                                      </p:tavLst>
                                    </p:anim>
                                    <p:anim calcmode="lin" valueType="num">
                                      <p:cBhvr>
                                        <p:cTn id="34" dur="500" fill="hold"/>
                                        <p:tgtEl>
                                          <p:spTgt spid="326"/>
                                        </p:tgtEl>
                                        <p:attrNameLst>
                                          <p:attrName>ppt_h</p:attrName>
                                        </p:attrNameLst>
                                      </p:cBhvr>
                                      <p:tavLst>
                                        <p:tav tm="0">
                                          <p:val>
                                            <p:fltVal val="0"/>
                                          </p:val>
                                        </p:tav>
                                        <p:tav tm="100000">
                                          <p:val>
                                            <p:strVal val="#ppt_h"/>
                                          </p:val>
                                        </p:tav>
                                      </p:tavLst>
                                    </p:anim>
                                  </p:childTnLst>
                                </p:cTn>
                              </p:par>
                              <p:par>
                                <p:cTn id="35" presetID="17" presetClass="entr" presetSubtype="4" fill="hold" grpId="0" nodeType="withEffect">
                                  <p:stCondLst>
                                    <p:cond delay="4250"/>
                                  </p:stCondLst>
                                  <p:childTnLst>
                                    <p:set>
                                      <p:cBhvr>
                                        <p:cTn id="36" dur="1" fill="hold">
                                          <p:stCondLst>
                                            <p:cond delay="0"/>
                                          </p:stCondLst>
                                        </p:cTn>
                                        <p:tgtEl>
                                          <p:spTgt spid="329"/>
                                        </p:tgtEl>
                                        <p:attrNameLst>
                                          <p:attrName>style.visibility</p:attrName>
                                        </p:attrNameLst>
                                      </p:cBhvr>
                                      <p:to>
                                        <p:strVal val="visible"/>
                                      </p:to>
                                    </p:set>
                                    <p:anim calcmode="lin" valueType="num">
                                      <p:cBhvr>
                                        <p:cTn id="37" dur="500" fill="hold"/>
                                        <p:tgtEl>
                                          <p:spTgt spid="329"/>
                                        </p:tgtEl>
                                        <p:attrNameLst>
                                          <p:attrName>ppt_x</p:attrName>
                                        </p:attrNameLst>
                                      </p:cBhvr>
                                      <p:tavLst>
                                        <p:tav tm="0">
                                          <p:val>
                                            <p:strVal val="#ppt_x"/>
                                          </p:val>
                                        </p:tav>
                                        <p:tav tm="100000">
                                          <p:val>
                                            <p:strVal val="#ppt_x"/>
                                          </p:val>
                                        </p:tav>
                                      </p:tavLst>
                                    </p:anim>
                                    <p:anim calcmode="lin" valueType="num">
                                      <p:cBhvr>
                                        <p:cTn id="38" dur="500" fill="hold"/>
                                        <p:tgtEl>
                                          <p:spTgt spid="329"/>
                                        </p:tgtEl>
                                        <p:attrNameLst>
                                          <p:attrName>ppt_y</p:attrName>
                                        </p:attrNameLst>
                                      </p:cBhvr>
                                      <p:tavLst>
                                        <p:tav tm="0">
                                          <p:val>
                                            <p:strVal val="#ppt_y+#ppt_h/2"/>
                                          </p:val>
                                        </p:tav>
                                        <p:tav tm="100000">
                                          <p:val>
                                            <p:strVal val="#ppt_y"/>
                                          </p:val>
                                        </p:tav>
                                      </p:tavLst>
                                    </p:anim>
                                    <p:anim calcmode="lin" valueType="num">
                                      <p:cBhvr>
                                        <p:cTn id="39" dur="500" fill="hold"/>
                                        <p:tgtEl>
                                          <p:spTgt spid="329"/>
                                        </p:tgtEl>
                                        <p:attrNameLst>
                                          <p:attrName>ppt_w</p:attrName>
                                        </p:attrNameLst>
                                      </p:cBhvr>
                                      <p:tavLst>
                                        <p:tav tm="0">
                                          <p:val>
                                            <p:strVal val="#ppt_w"/>
                                          </p:val>
                                        </p:tav>
                                        <p:tav tm="100000">
                                          <p:val>
                                            <p:strVal val="#ppt_w"/>
                                          </p:val>
                                        </p:tav>
                                      </p:tavLst>
                                    </p:anim>
                                    <p:anim calcmode="lin" valueType="num">
                                      <p:cBhvr>
                                        <p:cTn id="40" dur="500" fill="hold"/>
                                        <p:tgtEl>
                                          <p:spTgt spid="3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328" grpId="0" animBg="1"/>
      <p:bldP spid="323" grpId="0" animBg="1"/>
      <p:bldP spid="324" grpId="0" animBg="1"/>
      <p:bldP spid="325" grpId="0" animBg="1"/>
      <p:bldP spid="3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2245" y="235585"/>
            <a:ext cx="6622415" cy="2922905"/>
          </a:xfrm>
          <a:prstGeom prst="rect">
            <a:avLst/>
          </a:prstGeom>
          <a:noFill/>
          <a:ln w="9525">
            <a:noFill/>
          </a:ln>
        </p:spPr>
        <p:txBody>
          <a:bodyPr wrap="square">
            <a:spAutoFit/>
          </a:bodyPr>
          <a:lstStyle/>
          <a:p>
            <a:pPr indent="0"/>
            <a:r>
              <a:rPr lang="en-US" sz="2400" b="0">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Based on</a:t>
            </a:r>
            <a:r>
              <a:rPr lang="en-US" sz="2400" b="0">
                <a:latin typeface="Times New Roman" panose="02020603050405020304" charset="0"/>
                <a:ea typeface="宋体" panose="02010600030101010101" pitchFamily="2" charset="-122"/>
                <a:cs typeface="Times New Roman" panose="02020603050405020304" charset="0"/>
              </a:rPr>
              <a:t> project plans, the Tianzhou 3 cargo ship will be launched in September to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dock with </a:t>
            </a:r>
            <a:r>
              <a:rPr lang="en-US" sz="2400" b="0">
                <a:latin typeface="Times New Roman" panose="02020603050405020304" charset="0"/>
                <a:ea typeface="宋体" panose="02010600030101010101" pitchFamily="2" charset="-122"/>
                <a:cs typeface="Times New Roman" panose="02020603050405020304" charset="0"/>
              </a:rPr>
              <a:t>Tianhe and the next month, another three-crew team will fly with the Shenzhou XIII to the module to stay there for six months.</a:t>
            </a:r>
            <a:endParaRPr lang="zh-CN" altLang="en-US" sz="2400">
              <a:latin typeface="Times New Roman" panose="02020603050405020304" charset="0"/>
              <a:cs typeface="Times New Roman" panose="02020603050405020304" charset="0"/>
            </a:endParaRPr>
          </a:p>
          <a:p>
            <a:pPr indent="0"/>
            <a:r>
              <a:rPr lang="en-US" altLang="zh-CN" sz="2400">
                <a:latin typeface="Times New Roman" panose="02020603050405020304" charset="0"/>
                <a:cs typeface="Times New Roman" panose="02020603050405020304" charset="0"/>
              </a:rPr>
              <a:t>        </a:t>
            </a:r>
            <a:r>
              <a:rPr lang="zh-CN" altLang="en-US" sz="2000">
                <a:latin typeface="宋体" panose="02010600030101010101" pitchFamily="2" charset="-122"/>
                <a:ea typeface="宋体" panose="02010600030101010101" pitchFamily="2" charset="-122"/>
                <a:cs typeface="宋体" panose="02010600030101010101" pitchFamily="2" charset="-122"/>
              </a:rPr>
              <a:t>按照计划，今年9月，将发射天舟三号货运飞船，升空后与天和对接；10月，另外3名航天员将搭乘神舟十三号飞船抵达核心舱，并驻留6个月。</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71120" y="3158490"/>
            <a:ext cx="6922135" cy="3599815"/>
          </a:xfrm>
          <a:prstGeom prst="rect">
            <a:avLst/>
          </a:prstGeom>
          <a:noFill/>
          <a:ln w="9525">
            <a:noFill/>
          </a:ln>
        </p:spPr>
        <p:txBody>
          <a:bodyPr wrap="square">
            <a:spAutoFit/>
          </a:bodyPr>
          <a:lstStyle/>
          <a:p>
            <a:pPr indent="0"/>
            <a:r>
              <a:rPr lang="en-US" sz="2400" b="0">
                <a:latin typeface="Times New Roman" panose="02020603050405020304" charset="0"/>
                <a:ea typeface="宋体" panose="02010600030101010101" pitchFamily="2" charset="-122"/>
                <a:cs typeface="Times New Roman" panose="02020603050405020304" charset="0"/>
              </a:rPr>
              <a:t>      In 2022, two large space labs will be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launched</a:t>
            </a:r>
            <a:r>
              <a:rPr lang="en-US" sz="2400" b="0">
                <a:latin typeface="Times New Roman" panose="02020603050405020304" charset="0"/>
                <a:ea typeface="宋体" panose="02010600030101010101" pitchFamily="2" charset="-122"/>
                <a:cs typeface="Times New Roman" panose="02020603050405020304" charset="0"/>
              </a:rPr>
              <a:t> to connect with the core module. Moreover, two manned missions and two robotic cargo flights will be made that year to continue construction of the Tiangong station, which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is scheduled to</a:t>
            </a:r>
            <a:r>
              <a:rPr lang="en-US" sz="2400" b="0">
                <a:latin typeface="Times New Roman" panose="02020603050405020304" charset="0"/>
                <a:ea typeface="宋体" panose="02010600030101010101" pitchFamily="2" charset="-122"/>
                <a:cs typeface="Times New Roman" panose="02020603050405020304" charset="0"/>
              </a:rPr>
              <a:t> become complete and start formal operation around the end of 2022.</a:t>
            </a:r>
            <a:endParaRPr lang="en-US" sz="2400" b="0">
              <a:latin typeface="Times New Roman" panose="02020603050405020304" charset="0"/>
              <a:ea typeface="宋体" panose="02010600030101010101" pitchFamily="2" charset="-122"/>
              <a:cs typeface="Times New Roman" panose="02020603050405020304" charset="0"/>
            </a:endParaRPr>
          </a:p>
          <a:p>
            <a:pPr indent="0"/>
            <a:r>
              <a:rPr lang="en-US" sz="24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cs typeface="Times New Roman" panose="02020603050405020304" charset="0"/>
              </a:rPr>
              <a:t>2022</a:t>
            </a:r>
            <a:r>
              <a:rPr lang="zh-CN" sz="2000" b="0">
                <a:latin typeface="Times New Roman" panose="02020603050405020304" charset="0"/>
                <a:ea typeface="宋体" panose="02010600030101010101" pitchFamily="2" charset="-122"/>
                <a:cs typeface="Times New Roman" panose="02020603050405020304" charset="0"/>
              </a:rPr>
              <a:t>年，将发射两个大型太空实验室，与核心舱对接。之后还将发射两次载人任务和两次货运飞船任务，继续推进天宫空间站的建设。到</a:t>
            </a:r>
            <a:r>
              <a:rPr lang="en-US" sz="2000" b="0">
                <a:latin typeface="Times New Roman" panose="02020603050405020304" charset="0"/>
                <a:ea typeface="宋体" panose="02010600030101010101" pitchFamily="2" charset="-122"/>
                <a:cs typeface="Times New Roman" panose="02020603050405020304" charset="0"/>
              </a:rPr>
              <a:t>2022</a:t>
            </a:r>
            <a:r>
              <a:rPr lang="zh-CN" sz="2000" b="0">
                <a:latin typeface="Times New Roman" panose="02020603050405020304" charset="0"/>
                <a:ea typeface="宋体" panose="02010600030101010101" pitchFamily="2" charset="-122"/>
                <a:cs typeface="Times New Roman" panose="02020603050405020304" charset="0"/>
              </a:rPr>
              <a:t>年底，空间站有望完成组装，开始正式运行。</a:t>
            </a:r>
            <a:endParaRPr lang="zh-CN" altLang="en-US" sz="2000">
              <a:latin typeface="Times New Roman" panose="02020603050405020304" charset="0"/>
              <a:cs typeface="Times New Roman" panose="02020603050405020304" charset="0"/>
            </a:endParaRPr>
          </a:p>
        </p:txBody>
      </p:sp>
      <p:sp>
        <p:nvSpPr>
          <p:cNvPr id="6" name="TextBox 3"/>
          <p:cNvSpPr txBox="1"/>
          <p:nvPr/>
        </p:nvSpPr>
        <p:spPr>
          <a:xfrm>
            <a:off x="7190740" y="235585"/>
            <a:ext cx="4556125" cy="521970"/>
          </a:xfrm>
          <a:prstGeom prst="rect">
            <a:avLst/>
          </a:prstGeom>
          <a:noFill/>
          <a:ln w="28575">
            <a:solidFill>
              <a:schemeClr val="bg1"/>
            </a:solidFill>
          </a:ln>
        </p:spPr>
        <p:txBody>
          <a:bodyPr wrap="square" rtlCol="0">
            <a:spAutoFit/>
          </a:bodyPr>
          <a:lstStyle/>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6804660" y="892175"/>
            <a:ext cx="5199380" cy="12274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base A on B</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以……为根据</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A be based on B</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以……为根据； 根据……；基于……</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圆角矩形 4"/>
          <p:cNvSpPr/>
          <p:nvPr/>
        </p:nvSpPr>
        <p:spPr>
          <a:xfrm>
            <a:off x="6868795" y="2366010"/>
            <a:ext cx="519938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2. dock with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与</a:t>
            </a:r>
            <a:r>
              <a:rPr lang="zh-CN" altLang="en-US" sz="2400">
                <a:solidFill>
                  <a:schemeClr val="tx1"/>
                </a:solidFill>
                <a:latin typeface="Arial" panose="020B0604020202020204" pitchFamily="34" charset="0"/>
                <a:ea typeface="宋体" panose="02010600030101010101" pitchFamily="2" charset="-122"/>
                <a:cs typeface="Arial" panose="020B0604020202020204" pitchFamily="34" charset="0"/>
              </a:rPr>
              <a:t>……对接</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圆角矩形 8"/>
          <p:cNvSpPr/>
          <p:nvPr/>
        </p:nvSpPr>
        <p:spPr>
          <a:xfrm>
            <a:off x="6431915" y="23558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a:t>
            </a:r>
            <a:r>
              <a:rPr lang="zh-CN" altLang="en-US" sz="2400">
                <a:solidFill>
                  <a:schemeClr val="tx1"/>
                </a:solidFill>
              </a:rPr>
              <a:t>爱迪生的想法是建立在科学实验的基础上的. </a:t>
            </a:r>
            <a:endParaRPr lang="zh-CN" altLang="en-US" sz="2400">
              <a:solidFill>
                <a:schemeClr val="tx1"/>
              </a:solidFill>
            </a:endParaRPr>
          </a:p>
          <a:p>
            <a:pPr algn="l"/>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0" name="文本框 9"/>
          <p:cNvSpPr txBox="1"/>
          <p:nvPr/>
        </p:nvSpPr>
        <p:spPr>
          <a:xfrm>
            <a:off x="6518910" y="1146810"/>
            <a:ext cx="5436235" cy="829945"/>
          </a:xfrm>
          <a:prstGeom prst="rect">
            <a:avLst/>
          </a:prstGeom>
          <a:noFill/>
        </p:spPr>
        <p:txBody>
          <a:bodyPr wrap="square" rtlCol="0">
            <a:spAutoFit/>
          </a:bodyPr>
          <a:lstStyle/>
          <a:p>
            <a:r>
              <a:rPr lang="zh-CN" altLang="en-US" sz="2400"/>
              <a:t>Edison based his ideas on scientific experiment.</a:t>
            </a:r>
            <a:endParaRPr lang="zh-CN" altLang="en-US" sz="2400"/>
          </a:p>
        </p:txBody>
      </p:sp>
      <p:sp>
        <p:nvSpPr>
          <p:cNvPr id="11" name="圆角矩形 10"/>
          <p:cNvSpPr/>
          <p:nvPr/>
        </p:nvSpPr>
        <p:spPr>
          <a:xfrm>
            <a:off x="6454775" y="23558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语言协同：那故事是根据现实生活而写的</a:t>
            </a:r>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en-US" altLang="zh-CN" sz="2400">
              <a:solidFill>
                <a:schemeClr val="tx1"/>
              </a:solidFill>
            </a:endParaRPr>
          </a:p>
          <a:p>
            <a:pPr algn="l"/>
            <a:r>
              <a:rPr lang="en-US" altLang="zh-CN" sz="2400">
                <a:solidFill>
                  <a:schemeClr val="tx1"/>
                </a:solidFill>
              </a:rPr>
              <a:t>                  </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6733540" y="1275715"/>
            <a:ext cx="5059045" cy="460375"/>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The story is based on real life</a:t>
            </a:r>
            <a:r>
              <a:rPr lang="zh-CN" altLang="en-US"/>
              <a:t>.</a:t>
            </a:r>
            <a:endParaRPr lang="zh-CN" altLang="en-US"/>
          </a:p>
        </p:txBody>
      </p:sp>
      <p:sp>
        <p:nvSpPr>
          <p:cNvPr id="13" name="圆角矩形 12"/>
          <p:cNvSpPr/>
          <p:nvPr/>
        </p:nvSpPr>
        <p:spPr>
          <a:xfrm>
            <a:off x="6405880" y="23558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语言协同：基于一个真实的爱情故事，他把它改编成了一部电影。</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4" name="文本框 13"/>
          <p:cNvSpPr txBox="1"/>
          <p:nvPr/>
        </p:nvSpPr>
        <p:spPr>
          <a:xfrm>
            <a:off x="6608445" y="1209675"/>
            <a:ext cx="518414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Based on a true love story, he adapted it into a film.</a:t>
            </a:r>
            <a:endParaRPr lang="en-US" altLang="zh-CN" sz="2400">
              <a:latin typeface="Times New Roman" panose="02020603050405020304" charset="0"/>
              <a:cs typeface="Times New Roman" panose="02020603050405020304" charset="0"/>
            </a:endParaRPr>
          </a:p>
        </p:txBody>
      </p:sp>
      <p:sp>
        <p:nvSpPr>
          <p:cNvPr id="16" name="圆角矩形 15"/>
          <p:cNvSpPr/>
          <p:nvPr/>
        </p:nvSpPr>
        <p:spPr>
          <a:xfrm>
            <a:off x="6406515" y="2142490"/>
            <a:ext cx="5662295" cy="12877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语言协同：宇宙飞船在空间与卫星对接。</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zh-CN" altLang="en-US" sz="2400">
              <a:solidFill>
                <a:schemeClr val="tx1"/>
              </a:solidFill>
            </a:endParaRPr>
          </a:p>
          <a:p>
            <a:pPr algn="l"/>
            <a:endParaRPr lang="zh-CN" altLang="en-US" sz="2400">
              <a:solidFill>
                <a:schemeClr val="tx1"/>
              </a:solidFill>
            </a:endParaRPr>
          </a:p>
        </p:txBody>
      </p:sp>
      <p:sp>
        <p:nvSpPr>
          <p:cNvPr id="17" name="文本框 16"/>
          <p:cNvSpPr txBox="1"/>
          <p:nvPr/>
        </p:nvSpPr>
        <p:spPr>
          <a:xfrm>
            <a:off x="6570980" y="2656840"/>
            <a:ext cx="538353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 spaceship docked with the satellite.</a:t>
            </a:r>
            <a:endParaRPr lang="en-US" altLang="zh-CN" sz="2400">
              <a:latin typeface="Times New Roman" panose="02020603050405020304" charset="0"/>
              <a:cs typeface="Times New Roman" panose="02020603050405020304" charset="0"/>
            </a:endParaRPr>
          </a:p>
        </p:txBody>
      </p:sp>
      <p:sp>
        <p:nvSpPr>
          <p:cNvPr id="18" name="圆角矩形 17"/>
          <p:cNvSpPr/>
          <p:nvPr/>
        </p:nvSpPr>
        <p:spPr>
          <a:xfrm>
            <a:off x="6454775" y="3596005"/>
            <a:ext cx="554863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3. launch [lɔːntʃ]  n.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发射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vt.发射;开办;发动;投入;丢掷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9" name="圆角矩形 18"/>
          <p:cNvSpPr/>
          <p:nvPr/>
        </p:nvSpPr>
        <p:spPr>
          <a:xfrm>
            <a:off x="6454775" y="3518535"/>
            <a:ext cx="5662295" cy="163639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语言协同：我们上个月发射了另一颗卫星。</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zh-CN" altLang="en-US" sz="2400">
              <a:solidFill>
                <a:schemeClr val="tx1"/>
              </a:solidFill>
            </a:endParaRPr>
          </a:p>
          <a:p>
            <a:pPr algn="l"/>
            <a:endParaRPr lang="zh-CN" altLang="en-US" sz="2400">
              <a:solidFill>
                <a:schemeClr val="tx1"/>
              </a:solidFill>
            </a:endParaRPr>
          </a:p>
        </p:txBody>
      </p:sp>
      <p:sp>
        <p:nvSpPr>
          <p:cNvPr id="20" name="文本框 19"/>
          <p:cNvSpPr txBox="1"/>
          <p:nvPr/>
        </p:nvSpPr>
        <p:spPr>
          <a:xfrm>
            <a:off x="6699885" y="4499610"/>
            <a:ext cx="5171440" cy="460375"/>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We launched another satellite last month.</a:t>
            </a:r>
            <a:endParaRPr lang="zh-CN" altLang="en-US" sz="2400">
              <a:latin typeface="Times New Roman" panose="02020603050405020304" charset="0"/>
              <a:cs typeface="Times New Roman" panose="02020603050405020304" charset="0"/>
            </a:endParaRPr>
          </a:p>
        </p:txBody>
      </p:sp>
      <p:sp>
        <p:nvSpPr>
          <p:cNvPr id="21" name="圆角矩形 20"/>
          <p:cNvSpPr/>
          <p:nvPr/>
        </p:nvSpPr>
        <p:spPr>
          <a:xfrm>
            <a:off x="6597015" y="5242560"/>
            <a:ext cx="5330825" cy="7543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4. be scheduled to 计划做某事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22" name="圆角矩形 21"/>
          <p:cNvSpPr/>
          <p:nvPr/>
        </p:nvSpPr>
        <p:spPr>
          <a:xfrm>
            <a:off x="6454775" y="5267960"/>
            <a:ext cx="5662295" cy="13366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语言协同：他按计划将去游泳。</a:t>
            </a:r>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zh-CN" altLang="en-US" sz="2400">
              <a:solidFill>
                <a:schemeClr val="tx1"/>
              </a:solidFill>
            </a:endParaRPr>
          </a:p>
          <a:p>
            <a:pPr algn="l"/>
            <a:endParaRPr lang="zh-CN" altLang="en-US" sz="2400">
              <a:solidFill>
                <a:schemeClr val="tx1"/>
              </a:solidFill>
            </a:endParaRPr>
          </a:p>
        </p:txBody>
      </p:sp>
      <p:sp>
        <p:nvSpPr>
          <p:cNvPr id="23" name="文本框 22"/>
          <p:cNvSpPr txBox="1"/>
          <p:nvPr/>
        </p:nvSpPr>
        <p:spPr>
          <a:xfrm>
            <a:off x="6645910" y="5998210"/>
            <a:ext cx="53092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He's scheduled to go swimming. </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linds(horizont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linds(horizontal)">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linds(horizontal)">
                                      <p:cBhvr>
                                        <p:cTn id="9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5" grpId="0" bldLvl="0" animBg="1"/>
      <p:bldP spid="5" grpId="1" animBg="1"/>
      <p:bldP spid="9" grpId="0" bldLvl="0" animBg="1"/>
      <p:bldP spid="9" grpId="1" animBg="1"/>
      <p:bldP spid="10" grpId="0"/>
      <p:bldP spid="10" grpId="1"/>
      <p:bldP spid="11" grpId="0" bldLvl="0" animBg="1"/>
      <p:bldP spid="11" grpId="1" animBg="1"/>
      <p:bldP spid="12" grpId="0"/>
      <p:bldP spid="12" grpId="1"/>
      <p:bldP spid="13" grpId="0" bldLvl="0" animBg="1"/>
      <p:bldP spid="13" grpId="1" animBg="1"/>
      <p:bldP spid="14" grpId="0"/>
      <p:bldP spid="14" grpId="1"/>
      <p:bldP spid="16" grpId="0" bldLvl="0" animBg="1"/>
      <p:bldP spid="16" grpId="1" animBg="1"/>
      <p:bldP spid="17" grpId="0"/>
      <p:bldP spid="17" grpId="1"/>
      <p:bldP spid="18" grpId="0" bldLvl="0" animBg="1"/>
      <p:bldP spid="18" grpId="1" animBg="1"/>
      <p:bldP spid="19" grpId="0" bldLvl="0" animBg="1"/>
      <p:bldP spid="19" grpId="1" animBg="1"/>
      <p:bldP spid="20" grpId="0"/>
      <p:bldP spid="20" grpId="1"/>
      <p:bldP spid="21" grpId="0" bldLvl="0" animBg="1"/>
      <p:bldP spid="21" grpId="1" animBg="1"/>
      <p:bldP spid="22" grpId="0" bldLvl="0" animBg="1"/>
      <p:bldP spid="22" grpId="1" animBg="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4890" y="857250"/>
            <a:ext cx="4369435" cy="6000750"/>
          </a:xfrm>
          <a:prstGeom prst="rect">
            <a:avLst/>
          </a:prstGeom>
          <a:noFill/>
        </p:spPr>
        <p:txBody>
          <a:bodyPr wrap="square" rtlCol="0" anchor="t">
            <a:spAutoFit/>
          </a:bodyPr>
          <a:lstStyle/>
          <a:p>
            <a:r>
              <a:rPr lang="zh-CN" altLang="en-US" sz="2400">
                <a:latin typeface="Times New Roman" panose="02020603050405020304" charset="0"/>
                <a:ea typeface="宋体" panose="02010600030101010101" pitchFamily="2" charset="-122"/>
                <a:cs typeface="Times New Roman" panose="02020603050405020304" charset="0"/>
              </a:rPr>
              <a:t>嫦娥二号 Chang e-2</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神舟七号 Shenzhou VII</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航天飞船 </a:t>
            </a:r>
            <a:r>
              <a:rPr lang="en-US" altLang="zh-CN" sz="2400">
                <a:latin typeface="Times New Roman" panose="02020603050405020304" charset="0"/>
                <a:ea typeface="宋体" panose="02010600030101010101" pitchFamily="2" charset="-122"/>
                <a:cs typeface="Times New Roman" panose="02020603050405020304" charset="0"/>
              </a:rPr>
              <a:t>s</a:t>
            </a:r>
            <a:r>
              <a:rPr lang="zh-CN" altLang="en-US" sz="2400">
                <a:latin typeface="Times New Roman" panose="02020603050405020304" charset="0"/>
                <a:ea typeface="宋体" panose="02010600030101010101" pitchFamily="2" charset="-122"/>
                <a:cs typeface="Times New Roman" panose="02020603050405020304" charset="0"/>
              </a:rPr>
              <a:t>pace ship</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火箭 </a:t>
            </a:r>
            <a:r>
              <a:rPr lang="en-US" altLang="zh-CN" sz="2400">
                <a:latin typeface="Times New Roman" panose="02020603050405020304" charset="0"/>
                <a:ea typeface="宋体" panose="02010600030101010101" pitchFamily="2" charset="-122"/>
                <a:cs typeface="Times New Roman" panose="02020603050405020304" charset="0"/>
              </a:rPr>
              <a:t>r</a:t>
            </a:r>
            <a:r>
              <a:rPr lang="zh-CN" altLang="en-US" sz="2400">
                <a:latin typeface="Times New Roman" panose="02020603050405020304" charset="0"/>
                <a:ea typeface="宋体" panose="02010600030101010101" pitchFamily="2" charset="-122"/>
                <a:cs typeface="Times New Roman" panose="02020603050405020304" charset="0"/>
              </a:rPr>
              <a:t>ocket </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倒数 </a:t>
            </a:r>
            <a:r>
              <a:rPr lang="en-US" altLang="zh-CN" sz="2400">
                <a:latin typeface="Times New Roman" panose="02020603050405020304" charset="0"/>
                <a:ea typeface="宋体" panose="02010600030101010101" pitchFamily="2" charset="-122"/>
                <a:cs typeface="Times New Roman" panose="02020603050405020304" charset="0"/>
              </a:rPr>
              <a:t>t</a:t>
            </a:r>
            <a:r>
              <a:rPr lang="zh-CN" altLang="en-US" sz="2400">
                <a:latin typeface="Times New Roman" panose="02020603050405020304" charset="0"/>
                <a:ea typeface="宋体" panose="02010600030101010101" pitchFamily="2" charset="-122"/>
                <a:cs typeface="Times New Roman" panose="02020603050405020304" charset="0"/>
              </a:rPr>
              <a:t>he countdown</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航天基地 </a:t>
            </a:r>
            <a:r>
              <a:rPr lang="en-US" altLang="zh-CN" sz="2400">
                <a:latin typeface="Times New Roman" panose="02020603050405020304" charset="0"/>
                <a:ea typeface="宋体" panose="02010600030101010101" pitchFamily="2" charset="-122"/>
                <a:cs typeface="Times New Roman" panose="02020603050405020304" charset="0"/>
              </a:rPr>
              <a:t>s</a:t>
            </a:r>
            <a:r>
              <a:rPr lang="zh-CN" altLang="en-US" sz="2400">
                <a:latin typeface="Times New Roman" panose="02020603050405020304" charset="0"/>
                <a:ea typeface="宋体" panose="02010600030101010101" pitchFamily="2" charset="-122"/>
                <a:cs typeface="Times New Roman" panose="02020603050405020304" charset="0"/>
              </a:rPr>
              <a:t>pace station</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地心引力 </a:t>
            </a:r>
            <a:r>
              <a:rPr lang="en-US" altLang="zh-CN" sz="2400">
                <a:latin typeface="Times New Roman" panose="02020603050405020304" charset="0"/>
                <a:ea typeface="宋体" panose="02010600030101010101" pitchFamily="2" charset="-122"/>
                <a:cs typeface="Times New Roman" panose="02020603050405020304" charset="0"/>
              </a:rPr>
              <a:t>g</a:t>
            </a:r>
            <a:r>
              <a:rPr lang="zh-CN" altLang="en-US" sz="2400">
                <a:latin typeface="Times New Roman" panose="02020603050405020304" charset="0"/>
                <a:ea typeface="宋体" panose="02010600030101010101" pitchFamily="2" charset="-122"/>
                <a:cs typeface="Times New Roman" panose="02020603050405020304" charset="0"/>
              </a:rPr>
              <a:t>ravity</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登月舱 lunar module</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上升段 ascent stage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下降段 descent stage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指令舱 command module</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发射卫星launch a satellite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发射台launch pad</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多级火箭</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multistage rocket</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第二级</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second stage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第三级</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third stage </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3" name="矩形 2"/>
          <p:cNvSpPr/>
          <p:nvPr/>
        </p:nvSpPr>
        <p:spPr>
          <a:xfrm>
            <a:off x="4167505" y="120015"/>
            <a:ext cx="4663440" cy="645160"/>
          </a:xfrm>
          <a:prstGeom prst="rect">
            <a:avLst/>
          </a:prstGeom>
          <a:noFill/>
          <a:ln>
            <a:noFill/>
          </a:ln>
        </p:spPr>
        <p:txBody>
          <a:bodyPr wrap="square" rtlCol="0" anchor="t">
            <a:spAutoFit/>
          </a:bodyPr>
          <a:lstStyle/>
          <a:p>
            <a:pPr algn="ct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航天英语</a:t>
            </a: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词汇积累</a:t>
            </a:r>
            <a:endPar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文本框 4"/>
          <p:cNvSpPr txBox="1"/>
          <p:nvPr/>
        </p:nvSpPr>
        <p:spPr>
          <a:xfrm>
            <a:off x="6434455" y="1042035"/>
            <a:ext cx="3970020" cy="5631180"/>
          </a:xfrm>
          <a:prstGeom prst="rect">
            <a:avLst/>
          </a:prstGeom>
          <a:noFill/>
        </p:spPr>
        <p:txBody>
          <a:bodyPr wrap="square" rtlCol="0" anchor="t">
            <a:spAutoFit/>
          </a:bodyPr>
          <a:lstStyle/>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服务舱  service module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回收舱  return capsule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轨道舱  obital capsule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航天员  astronaut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航天服  space suit</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接口盖  access flap </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舱口 hatch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扶梯</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ladder </a:t>
            </a:r>
            <a:endParaRPr lang="zh-CN" altLang="en-US" sz="2400">
              <a:latin typeface="Times New Roman" panose="02020603050405020304" charset="0"/>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轨道</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orbit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人造卫星</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artificial satellite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通信卫星</a:t>
            </a:r>
            <a:r>
              <a:rPr lang="en-US" altLang="zh-CN" sz="2400">
                <a:latin typeface="Times New Roman" panose="02020603050405020304" charset="0"/>
                <a:ea typeface="宋体" panose="02010600030101010101" pitchFamily="2" charset="-122"/>
                <a:cs typeface="Times New Roman" panose="02020603050405020304" charset="0"/>
                <a:sym typeface="+mn-ea"/>
              </a:rPr>
              <a:t> t</a:t>
            </a:r>
            <a:r>
              <a:rPr lang="zh-CN" altLang="en-US" sz="2400">
                <a:latin typeface="Times New Roman" panose="02020603050405020304" charset="0"/>
                <a:ea typeface="宋体" panose="02010600030101010101" pitchFamily="2" charset="-122"/>
                <a:cs typeface="Times New Roman" panose="02020603050405020304" charset="0"/>
                <a:sym typeface="+mn-ea"/>
              </a:rPr>
              <a:t>elstar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天线</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antenna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太阳电池</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solar cell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航天器</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spacecraft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登月舱</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lunar module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0730" y="466725"/>
            <a:ext cx="7493635" cy="5631180"/>
          </a:xfrm>
          <a:prstGeom prst="rect">
            <a:avLst/>
          </a:prstGeom>
          <a:noFill/>
        </p:spPr>
        <p:txBody>
          <a:bodyPr wrap="square" rtlCol="0" anchor="t">
            <a:spAutoFit/>
          </a:bodyPr>
          <a:lstStyle/>
          <a:p>
            <a:r>
              <a:rPr lang="zh-CN" altLang="en-US" sz="2400">
                <a:latin typeface="Times New Roman" panose="02020603050405020304" charset="0"/>
                <a:ea typeface="宋体" panose="02010600030101010101" pitchFamily="2" charset="-122"/>
                <a:cs typeface="Times New Roman" panose="02020603050405020304" charset="0"/>
                <a:sym typeface="+mn-ea"/>
              </a:rPr>
              <a:t>登月舱机动火箭</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LM-maneuvering rockets</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着陆架</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landing pad</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定向天线</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directional antenna</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天舟一号 </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Tianzhou-</a:t>
            </a:r>
            <a:r>
              <a:rPr lang="en-US" altLang="zh-CN" sz="2400">
                <a:latin typeface="Times New Roman" panose="02020603050405020304" charset="0"/>
                <a:ea typeface="宋体" panose="02010600030101010101" pitchFamily="2" charset="-122"/>
                <a:cs typeface="Times New Roman" panose="02020603050405020304" charset="0"/>
                <a:sym typeface="+mn-ea"/>
              </a:rPr>
              <a:t>1</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长征七号</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 Long March-7</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酒泉卫星发射中心</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Jiuquan Satellite Launch Center </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文昌卫星发射基地</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Wenchang Satellite Launch Center</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西昌卫星发射中心</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Xichang Satellite Launch Center</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应急供氧装置 </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emergency oxygen apparatus </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生命维持系统</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life support system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载人航天事业</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manned spacecraft engineering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 主发动机喷嘴</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nozzle of the main engine</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应急供氧装置</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emergency oxygen apparatus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生命维持系统</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life support system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载人航天事业</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manned spacecraft engineering </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59835" y="90170"/>
            <a:ext cx="4450080" cy="521970"/>
          </a:xfrm>
          <a:prstGeom prst="rect">
            <a:avLst/>
          </a:prstGeom>
          <a:noFill/>
          <a:ln>
            <a:noFill/>
          </a:ln>
        </p:spPr>
        <p:txBody>
          <a:bodyPr wrap="none" rtlCol="0" anchor="t">
            <a:spAutoFit/>
          </a:bodyPr>
          <a:lstStyle/>
          <a:p>
            <a:pPr algn="ct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飞向</a:t>
            </a:r>
            <a:r>
              <a:rPr lang="en-US" altLang="zh-CN"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天河</a:t>
            </a:r>
            <a:r>
              <a:rPr lang="en-US" altLang="zh-CN"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的三名航天员</a:t>
            </a:r>
            <a:endPar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pSp>
        <p:nvGrpSpPr>
          <p:cNvPr id="39" name="组合 38"/>
          <p:cNvGrpSpPr/>
          <p:nvPr/>
        </p:nvGrpSpPr>
        <p:grpSpPr>
          <a:xfrm>
            <a:off x="9751060" y="182245"/>
            <a:ext cx="1343660" cy="756285"/>
            <a:chOff x="3551238" y="1962151"/>
            <a:chExt cx="2874963" cy="2928938"/>
          </a:xfrm>
          <a:solidFill>
            <a:schemeClr val="accent1"/>
          </a:solidFill>
        </p:grpSpPr>
        <p:sp>
          <p:nvSpPr>
            <p:cNvPr id="40" name="Freeform 5"/>
            <p:cNvSpPr/>
            <p:nvPr/>
          </p:nvSpPr>
          <p:spPr bwMode="auto">
            <a:xfrm>
              <a:off x="5776913" y="4864101"/>
              <a:ext cx="22225" cy="15875"/>
            </a:xfrm>
            <a:custGeom>
              <a:avLst/>
              <a:gdLst>
                <a:gd name="T0" fmla="*/ 0 w 4"/>
                <a:gd name="T1" fmla="*/ 0 h 3"/>
                <a:gd name="T2" fmla="*/ 0 w 4"/>
                <a:gd name="T3" fmla="*/ 2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0" y="1"/>
                    <a:pt x="0" y="2"/>
                  </a:cubicBezTo>
                  <a:cubicBezTo>
                    <a:pt x="1" y="3"/>
                    <a:pt x="3" y="2"/>
                    <a:pt x="4"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8"/>
            <p:cNvSpPr>
              <a:spLocks noEditPoints="1"/>
            </p:cNvSpPr>
            <p:nvPr/>
          </p:nvSpPr>
          <p:spPr bwMode="auto">
            <a:xfrm>
              <a:off x="5116513" y="2325688"/>
              <a:ext cx="654050" cy="931863"/>
            </a:xfrm>
            <a:custGeom>
              <a:avLst/>
              <a:gdLst>
                <a:gd name="T0" fmla="*/ 53 w 120"/>
                <a:gd name="T1" fmla="*/ 4 h 171"/>
                <a:gd name="T2" fmla="*/ 22 w 120"/>
                <a:gd name="T3" fmla="*/ 10 h 171"/>
                <a:gd name="T4" fmla="*/ 10 w 120"/>
                <a:gd name="T5" fmla="*/ 67 h 171"/>
                <a:gd name="T6" fmla="*/ 1 w 120"/>
                <a:gd name="T7" fmla="*/ 40 h 171"/>
                <a:gd name="T8" fmla="*/ 32 w 120"/>
                <a:gd name="T9" fmla="*/ 168 h 171"/>
                <a:gd name="T10" fmla="*/ 53 w 120"/>
                <a:gd name="T11" fmla="*/ 166 h 171"/>
                <a:gd name="T12" fmla="*/ 79 w 120"/>
                <a:gd name="T13" fmla="*/ 162 h 171"/>
                <a:gd name="T14" fmla="*/ 76 w 120"/>
                <a:gd name="T15" fmla="*/ 154 h 171"/>
                <a:gd name="T16" fmla="*/ 106 w 120"/>
                <a:gd name="T17" fmla="*/ 142 h 171"/>
                <a:gd name="T18" fmla="*/ 107 w 120"/>
                <a:gd name="T19" fmla="*/ 133 h 171"/>
                <a:gd name="T20" fmla="*/ 73 w 120"/>
                <a:gd name="T21" fmla="*/ 127 h 171"/>
                <a:gd name="T22" fmla="*/ 69 w 120"/>
                <a:gd name="T23" fmla="*/ 109 h 171"/>
                <a:gd name="T24" fmla="*/ 91 w 120"/>
                <a:gd name="T25" fmla="*/ 96 h 171"/>
                <a:gd name="T26" fmla="*/ 64 w 120"/>
                <a:gd name="T27" fmla="*/ 90 h 171"/>
                <a:gd name="T28" fmla="*/ 73 w 120"/>
                <a:gd name="T29" fmla="*/ 51 h 171"/>
                <a:gd name="T30" fmla="*/ 77 w 120"/>
                <a:gd name="T31" fmla="*/ 41 h 171"/>
                <a:gd name="T32" fmla="*/ 78 w 120"/>
                <a:gd name="T33" fmla="*/ 19 h 171"/>
                <a:gd name="T34" fmla="*/ 43 w 120"/>
                <a:gd name="T35" fmla="*/ 29 h 171"/>
                <a:gd name="T36" fmla="*/ 59 w 120"/>
                <a:gd name="T37" fmla="*/ 119 h 171"/>
                <a:gd name="T38" fmla="*/ 35 w 120"/>
                <a:gd name="T39" fmla="*/ 23 h 171"/>
                <a:gd name="T40" fmla="*/ 25 w 120"/>
                <a:gd name="T41" fmla="*/ 35 h 171"/>
                <a:gd name="T42" fmla="*/ 37 w 120"/>
                <a:gd name="T43" fmla="*/ 144 h 171"/>
                <a:gd name="T44" fmla="*/ 27 w 120"/>
                <a:gd name="T45" fmla="*/ 146 h 171"/>
                <a:gd name="T46" fmla="*/ 19 w 120"/>
                <a:gd name="T47" fmla="*/ 92 h 171"/>
                <a:gd name="T48" fmla="*/ 37 w 120"/>
                <a:gd name="T49" fmla="*/ 150 h 171"/>
                <a:gd name="T50" fmla="*/ 39 w 120"/>
                <a:gd name="T51" fmla="*/ 159 h 171"/>
                <a:gd name="T52" fmla="*/ 43 w 120"/>
                <a:gd name="T53" fmla="*/ 165 h 171"/>
                <a:gd name="T54" fmla="*/ 40 w 120"/>
                <a:gd name="T55" fmla="*/ 166 h 171"/>
                <a:gd name="T56" fmla="*/ 68 w 120"/>
                <a:gd name="T57" fmla="*/ 146 h 171"/>
                <a:gd name="T58" fmla="*/ 51 w 120"/>
                <a:gd name="T59" fmla="*/ 157 h 171"/>
                <a:gd name="T60" fmla="*/ 61 w 120"/>
                <a:gd name="T61" fmla="*/ 167 h 171"/>
                <a:gd name="T62" fmla="*/ 79 w 120"/>
                <a:gd name="T63" fmla="*/ 165 h 171"/>
                <a:gd name="T64" fmla="*/ 74 w 120"/>
                <a:gd name="T65" fmla="*/ 155 h 171"/>
                <a:gd name="T66" fmla="*/ 72 w 120"/>
                <a:gd name="T67" fmla="*/ 147 h 171"/>
                <a:gd name="T68" fmla="*/ 72 w 120"/>
                <a:gd name="T69" fmla="*/ 146 h 171"/>
                <a:gd name="T70" fmla="*/ 74 w 120"/>
                <a:gd name="T71" fmla="*/ 137 h 171"/>
                <a:gd name="T72" fmla="*/ 72 w 120"/>
                <a:gd name="T73" fmla="*/ 129 h 171"/>
                <a:gd name="T74" fmla="*/ 66 w 120"/>
                <a:gd name="T75" fmla="*/ 128 h 171"/>
                <a:gd name="T76" fmla="*/ 72 w 120"/>
                <a:gd name="T77" fmla="*/ 29 h 171"/>
                <a:gd name="T78" fmla="*/ 49 w 120"/>
                <a:gd name="T79" fmla="*/ 40 h 171"/>
                <a:gd name="T80" fmla="*/ 54 w 120"/>
                <a:gd name="T81" fmla="*/ 80 h 171"/>
                <a:gd name="T82" fmla="*/ 59 w 120"/>
                <a:gd name="T83" fmla="*/ 29 h 171"/>
                <a:gd name="T84" fmla="*/ 64 w 120"/>
                <a:gd name="T85" fmla="*/ 97 h 171"/>
                <a:gd name="T86" fmla="*/ 62 w 120"/>
                <a:gd name="T87" fmla="*/ 110 h 171"/>
                <a:gd name="T88" fmla="*/ 63 w 120"/>
                <a:gd name="T89" fmla="*/ 130 h 171"/>
                <a:gd name="T90" fmla="*/ 63 w 120"/>
                <a:gd name="T91" fmla="*/ 130 h 171"/>
                <a:gd name="T92" fmla="*/ 40 w 120"/>
                <a:gd name="T93" fmla="*/ 154 h 171"/>
                <a:gd name="T94" fmla="*/ 42 w 120"/>
                <a:gd name="T95" fmla="*/ 13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1">
                  <a:moveTo>
                    <a:pt x="31" y="21"/>
                  </a:moveTo>
                  <a:cubicBezTo>
                    <a:pt x="31" y="18"/>
                    <a:pt x="29" y="15"/>
                    <a:pt x="30" y="14"/>
                  </a:cubicBezTo>
                  <a:cubicBezTo>
                    <a:pt x="43" y="11"/>
                    <a:pt x="56" y="8"/>
                    <a:pt x="69" y="5"/>
                  </a:cubicBezTo>
                  <a:cubicBezTo>
                    <a:pt x="67" y="0"/>
                    <a:pt x="59" y="4"/>
                    <a:pt x="53" y="4"/>
                  </a:cubicBezTo>
                  <a:cubicBezTo>
                    <a:pt x="52" y="4"/>
                    <a:pt x="53" y="5"/>
                    <a:pt x="52" y="6"/>
                  </a:cubicBezTo>
                  <a:cubicBezTo>
                    <a:pt x="42" y="7"/>
                    <a:pt x="36" y="11"/>
                    <a:pt x="26" y="13"/>
                  </a:cubicBezTo>
                  <a:cubicBezTo>
                    <a:pt x="27" y="17"/>
                    <a:pt x="26" y="23"/>
                    <a:pt x="25" y="26"/>
                  </a:cubicBezTo>
                  <a:cubicBezTo>
                    <a:pt x="22" y="24"/>
                    <a:pt x="26" y="13"/>
                    <a:pt x="22" y="10"/>
                  </a:cubicBezTo>
                  <a:cubicBezTo>
                    <a:pt x="19" y="17"/>
                    <a:pt x="21" y="29"/>
                    <a:pt x="18" y="37"/>
                  </a:cubicBezTo>
                  <a:cubicBezTo>
                    <a:pt x="18" y="30"/>
                    <a:pt x="19" y="23"/>
                    <a:pt x="19" y="15"/>
                  </a:cubicBezTo>
                  <a:cubicBezTo>
                    <a:pt x="13" y="15"/>
                    <a:pt x="13" y="21"/>
                    <a:pt x="13" y="25"/>
                  </a:cubicBezTo>
                  <a:cubicBezTo>
                    <a:pt x="11" y="37"/>
                    <a:pt x="10" y="53"/>
                    <a:pt x="10" y="67"/>
                  </a:cubicBezTo>
                  <a:cubicBezTo>
                    <a:pt x="10" y="106"/>
                    <a:pt x="18" y="140"/>
                    <a:pt x="32" y="160"/>
                  </a:cubicBezTo>
                  <a:cubicBezTo>
                    <a:pt x="30" y="160"/>
                    <a:pt x="28" y="160"/>
                    <a:pt x="26" y="161"/>
                  </a:cubicBezTo>
                  <a:cubicBezTo>
                    <a:pt x="6" y="126"/>
                    <a:pt x="3" y="61"/>
                    <a:pt x="4" y="14"/>
                  </a:cubicBezTo>
                  <a:cubicBezTo>
                    <a:pt x="0" y="21"/>
                    <a:pt x="1" y="31"/>
                    <a:pt x="1" y="40"/>
                  </a:cubicBezTo>
                  <a:cubicBezTo>
                    <a:pt x="1" y="48"/>
                    <a:pt x="3" y="58"/>
                    <a:pt x="3" y="67"/>
                  </a:cubicBezTo>
                  <a:cubicBezTo>
                    <a:pt x="7" y="101"/>
                    <a:pt x="8" y="136"/>
                    <a:pt x="23" y="160"/>
                  </a:cubicBezTo>
                  <a:cubicBezTo>
                    <a:pt x="24" y="162"/>
                    <a:pt x="21" y="162"/>
                    <a:pt x="22" y="164"/>
                  </a:cubicBezTo>
                  <a:cubicBezTo>
                    <a:pt x="28" y="162"/>
                    <a:pt x="29" y="171"/>
                    <a:pt x="32" y="168"/>
                  </a:cubicBezTo>
                  <a:cubicBezTo>
                    <a:pt x="30" y="167"/>
                    <a:pt x="29" y="166"/>
                    <a:pt x="29" y="164"/>
                  </a:cubicBezTo>
                  <a:cubicBezTo>
                    <a:pt x="33" y="161"/>
                    <a:pt x="39" y="164"/>
                    <a:pt x="40" y="169"/>
                  </a:cubicBezTo>
                  <a:cubicBezTo>
                    <a:pt x="45" y="169"/>
                    <a:pt x="51" y="168"/>
                    <a:pt x="55" y="167"/>
                  </a:cubicBezTo>
                  <a:cubicBezTo>
                    <a:pt x="54" y="167"/>
                    <a:pt x="54" y="166"/>
                    <a:pt x="53" y="166"/>
                  </a:cubicBezTo>
                  <a:cubicBezTo>
                    <a:pt x="57" y="166"/>
                    <a:pt x="59" y="170"/>
                    <a:pt x="63" y="171"/>
                  </a:cubicBezTo>
                  <a:cubicBezTo>
                    <a:pt x="80" y="165"/>
                    <a:pt x="101" y="165"/>
                    <a:pt x="118" y="161"/>
                  </a:cubicBezTo>
                  <a:cubicBezTo>
                    <a:pt x="111" y="158"/>
                    <a:pt x="96" y="163"/>
                    <a:pt x="86" y="164"/>
                  </a:cubicBezTo>
                  <a:cubicBezTo>
                    <a:pt x="84" y="164"/>
                    <a:pt x="79" y="166"/>
                    <a:pt x="79" y="162"/>
                  </a:cubicBezTo>
                  <a:cubicBezTo>
                    <a:pt x="91" y="158"/>
                    <a:pt x="109" y="157"/>
                    <a:pt x="120" y="154"/>
                  </a:cubicBezTo>
                  <a:cubicBezTo>
                    <a:pt x="119" y="153"/>
                    <a:pt x="117" y="152"/>
                    <a:pt x="116" y="152"/>
                  </a:cubicBezTo>
                  <a:cubicBezTo>
                    <a:pt x="105" y="156"/>
                    <a:pt x="90" y="157"/>
                    <a:pt x="78" y="159"/>
                  </a:cubicBezTo>
                  <a:cubicBezTo>
                    <a:pt x="78" y="157"/>
                    <a:pt x="76" y="158"/>
                    <a:pt x="76" y="154"/>
                  </a:cubicBezTo>
                  <a:cubicBezTo>
                    <a:pt x="89" y="152"/>
                    <a:pt x="107" y="151"/>
                    <a:pt x="118" y="148"/>
                  </a:cubicBezTo>
                  <a:cubicBezTo>
                    <a:pt x="110" y="145"/>
                    <a:pt x="96" y="151"/>
                    <a:pt x="85" y="151"/>
                  </a:cubicBezTo>
                  <a:cubicBezTo>
                    <a:pt x="85" y="148"/>
                    <a:pt x="84" y="148"/>
                    <a:pt x="83" y="146"/>
                  </a:cubicBezTo>
                  <a:cubicBezTo>
                    <a:pt x="92" y="145"/>
                    <a:pt x="99" y="143"/>
                    <a:pt x="106" y="142"/>
                  </a:cubicBezTo>
                  <a:cubicBezTo>
                    <a:pt x="110" y="142"/>
                    <a:pt x="115" y="143"/>
                    <a:pt x="117" y="140"/>
                  </a:cubicBezTo>
                  <a:cubicBezTo>
                    <a:pt x="106" y="139"/>
                    <a:pt x="90" y="144"/>
                    <a:pt x="79" y="144"/>
                  </a:cubicBezTo>
                  <a:cubicBezTo>
                    <a:pt x="79" y="141"/>
                    <a:pt x="76" y="139"/>
                    <a:pt x="77" y="137"/>
                  </a:cubicBezTo>
                  <a:cubicBezTo>
                    <a:pt x="88" y="136"/>
                    <a:pt x="98" y="135"/>
                    <a:pt x="107" y="133"/>
                  </a:cubicBezTo>
                  <a:cubicBezTo>
                    <a:pt x="97" y="131"/>
                    <a:pt x="85" y="135"/>
                    <a:pt x="76" y="135"/>
                  </a:cubicBezTo>
                  <a:cubicBezTo>
                    <a:pt x="75" y="133"/>
                    <a:pt x="74" y="132"/>
                    <a:pt x="73" y="129"/>
                  </a:cubicBezTo>
                  <a:cubicBezTo>
                    <a:pt x="84" y="126"/>
                    <a:pt x="95" y="127"/>
                    <a:pt x="104" y="123"/>
                  </a:cubicBezTo>
                  <a:cubicBezTo>
                    <a:pt x="94" y="123"/>
                    <a:pt x="84" y="127"/>
                    <a:pt x="73" y="127"/>
                  </a:cubicBezTo>
                  <a:cubicBezTo>
                    <a:pt x="72" y="124"/>
                    <a:pt x="70" y="122"/>
                    <a:pt x="70" y="118"/>
                  </a:cubicBezTo>
                  <a:cubicBezTo>
                    <a:pt x="79" y="115"/>
                    <a:pt x="92" y="115"/>
                    <a:pt x="102" y="112"/>
                  </a:cubicBezTo>
                  <a:cubicBezTo>
                    <a:pt x="95" y="110"/>
                    <a:pt x="80" y="114"/>
                    <a:pt x="70" y="115"/>
                  </a:cubicBezTo>
                  <a:cubicBezTo>
                    <a:pt x="69" y="114"/>
                    <a:pt x="69" y="111"/>
                    <a:pt x="69" y="109"/>
                  </a:cubicBezTo>
                  <a:cubicBezTo>
                    <a:pt x="80" y="107"/>
                    <a:pt x="92" y="106"/>
                    <a:pt x="102" y="104"/>
                  </a:cubicBezTo>
                  <a:cubicBezTo>
                    <a:pt x="93" y="102"/>
                    <a:pt x="78" y="106"/>
                    <a:pt x="68" y="107"/>
                  </a:cubicBezTo>
                  <a:cubicBezTo>
                    <a:pt x="67" y="105"/>
                    <a:pt x="66" y="102"/>
                    <a:pt x="66" y="99"/>
                  </a:cubicBezTo>
                  <a:cubicBezTo>
                    <a:pt x="75" y="97"/>
                    <a:pt x="84" y="98"/>
                    <a:pt x="91" y="96"/>
                  </a:cubicBezTo>
                  <a:cubicBezTo>
                    <a:pt x="83" y="95"/>
                    <a:pt x="73" y="96"/>
                    <a:pt x="66" y="98"/>
                  </a:cubicBezTo>
                  <a:cubicBezTo>
                    <a:pt x="66" y="96"/>
                    <a:pt x="64" y="93"/>
                    <a:pt x="65" y="92"/>
                  </a:cubicBezTo>
                  <a:cubicBezTo>
                    <a:pt x="70" y="91"/>
                    <a:pt x="79" y="90"/>
                    <a:pt x="83" y="88"/>
                  </a:cubicBezTo>
                  <a:cubicBezTo>
                    <a:pt x="79" y="87"/>
                    <a:pt x="71" y="89"/>
                    <a:pt x="64" y="90"/>
                  </a:cubicBezTo>
                  <a:cubicBezTo>
                    <a:pt x="62" y="74"/>
                    <a:pt x="59" y="54"/>
                    <a:pt x="60" y="41"/>
                  </a:cubicBezTo>
                  <a:cubicBezTo>
                    <a:pt x="65" y="40"/>
                    <a:pt x="69" y="41"/>
                    <a:pt x="72" y="42"/>
                  </a:cubicBezTo>
                  <a:cubicBezTo>
                    <a:pt x="69" y="43"/>
                    <a:pt x="66" y="45"/>
                    <a:pt x="65" y="48"/>
                  </a:cubicBezTo>
                  <a:cubicBezTo>
                    <a:pt x="67" y="50"/>
                    <a:pt x="72" y="48"/>
                    <a:pt x="73" y="51"/>
                  </a:cubicBezTo>
                  <a:cubicBezTo>
                    <a:pt x="71" y="53"/>
                    <a:pt x="67" y="53"/>
                    <a:pt x="68" y="58"/>
                  </a:cubicBezTo>
                  <a:cubicBezTo>
                    <a:pt x="71" y="55"/>
                    <a:pt x="76" y="54"/>
                    <a:pt x="76" y="50"/>
                  </a:cubicBezTo>
                  <a:cubicBezTo>
                    <a:pt x="75" y="47"/>
                    <a:pt x="71" y="48"/>
                    <a:pt x="68" y="47"/>
                  </a:cubicBezTo>
                  <a:cubicBezTo>
                    <a:pt x="71" y="44"/>
                    <a:pt x="75" y="44"/>
                    <a:pt x="77" y="41"/>
                  </a:cubicBezTo>
                  <a:cubicBezTo>
                    <a:pt x="73" y="38"/>
                    <a:pt x="63" y="41"/>
                    <a:pt x="60" y="38"/>
                  </a:cubicBezTo>
                  <a:cubicBezTo>
                    <a:pt x="62" y="32"/>
                    <a:pt x="73" y="35"/>
                    <a:pt x="75" y="29"/>
                  </a:cubicBezTo>
                  <a:cubicBezTo>
                    <a:pt x="71" y="25"/>
                    <a:pt x="60" y="29"/>
                    <a:pt x="53" y="27"/>
                  </a:cubicBezTo>
                  <a:cubicBezTo>
                    <a:pt x="61" y="24"/>
                    <a:pt x="71" y="23"/>
                    <a:pt x="78" y="19"/>
                  </a:cubicBezTo>
                  <a:cubicBezTo>
                    <a:pt x="71" y="18"/>
                    <a:pt x="61" y="24"/>
                    <a:pt x="53" y="24"/>
                  </a:cubicBezTo>
                  <a:cubicBezTo>
                    <a:pt x="52" y="24"/>
                    <a:pt x="52" y="21"/>
                    <a:pt x="49" y="22"/>
                  </a:cubicBezTo>
                  <a:cubicBezTo>
                    <a:pt x="46" y="23"/>
                    <a:pt x="48" y="25"/>
                    <a:pt x="47" y="26"/>
                  </a:cubicBezTo>
                  <a:cubicBezTo>
                    <a:pt x="46" y="27"/>
                    <a:pt x="42" y="25"/>
                    <a:pt x="43" y="29"/>
                  </a:cubicBezTo>
                  <a:cubicBezTo>
                    <a:pt x="44" y="30"/>
                    <a:pt x="48" y="28"/>
                    <a:pt x="48" y="30"/>
                  </a:cubicBezTo>
                  <a:cubicBezTo>
                    <a:pt x="47" y="62"/>
                    <a:pt x="51" y="89"/>
                    <a:pt x="57" y="117"/>
                  </a:cubicBezTo>
                  <a:cubicBezTo>
                    <a:pt x="56" y="119"/>
                    <a:pt x="50" y="117"/>
                    <a:pt x="50" y="119"/>
                  </a:cubicBezTo>
                  <a:cubicBezTo>
                    <a:pt x="52" y="122"/>
                    <a:pt x="57" y="121"/>
                    <a:pt x="59" y="119"/>
                  </a:cubicBezTo>
                  <a:cubicBezTo>
                    <a:pt x="59" y="122"/>
                    <a:pt x="61" y="127"/>
                    <a:pt x="61" y="129"/>
                  </a:cubicBezTo>
                  <a:cubicBezTo>
                    <a:pt x="53" y="129"/>
                    <a:pt x="48" y="129"/>
                    <a:pt x="43" y="131"/>
                  </a:cubicBezTo>
                  <a:cubicBezTo>
                    <a:pt x="38" y="99"/>
                    <a:pt x="28" y="57"/>
                    <a:pt x="31" y="23"/>
                  </a:cubicBezTo>
                  <a:cubicBezTo>
                    <a:pt x="31" y="24"/>
                    <a:pt x="33" y="23"/>
                    <a:pt x="35" y="23"/>
                  </a:cubicBezTo>
                  <a:cubicBezTo>
                    <a:pt x="46" y="17"/>
                    <a:pt x="66" y="17"/>
                    <a:pt x="77" y="9"/>
                  </a:cubicBezTo>
                  <a:cubicBezTo>
                    <a:pt x="59" y="11"/>
                    <a:pt x="47" y="17"/>
                    <a:pt x="31" y="21"/>
                  </a:cubicBezTo>
                  <a:close/>
                  <a:moveTo>
                    <a:pt x="26" y="26"/>
                  </a:moveTo>
                  <a:cubicBezTo>
                    <a:pt x="27" y="28"/>
                    <a:pt x="25" y="31"/>
                    <a:pt x="25" y="35"/>
                  </a:cubicBezTo>
                  <a:cubicBezTo>
                    <a:pt x="23" y="32"/>
                    <a:pt x="24" y="29"/>
                    <a:pt x="26" y="26"/>
                  </a:cubicBezTo>
                  <a:close/>
                  <a:moveTo>
                    <a:pt x="42" y="149"/>
                  </a:moveTo>
                  <a:cubicBezTo>
                    <a:pt x="42" y="149"/>
                    <a:pt x="42" y="150"/>
                    <a:pt x="42" y="150"/>
                  </a:cubicBezTo>
                  <a:cubicBezTo>
                    <a:pt x="38" y="151"/>
                    <a:pt x="38" y="146"/>
                    <a:pt x="37" y="144"/>
                  </a:cubicBezTo>
                  <a:cubicBezTo>
                    <a:pt x="31" y="127"/>
                    <a:pt x="28" y="111"/>
                    <a:pt x="26" y="88"/>
                  </a:cubicBezTo>
                  <a:cubicBezTo>
                    <a:pt x="31" y="109"/>
                    <a:pt x="34" y="131"/>
                    <a:pt x="42" y="149"/>
                  </a:cubicBezTo>
                  <a:close/>
                  <a:moveTo>
                    <a:pt x="14" y="31"/>
                  </a:moveTo>
                  <a:cubicBezTo>
                    <a:pt x="15" y="69"/>
                    <a:pt x="15" y="112"/>
                    <a:pt x="27" y="146"/>
                  </a:cubicBezTo>
                  <a:cubicBezTo>
                    <a:pt x="11" y="117"/>
                    <a:pt x="11" y="67"/>
                    <a:pt x="14" y="31"/>
                  </a:cubicBezTo>
                  <a:close/>
                  <a:moveTo>
                    <a:pt x="31" y="151"/>
                  </a:moveTo>
                  <a:cubicBezTo>
                    <a:pt x="24" y="132"/>
                    <a:pt x="21" y="115"/>
                    <a:pt x="19" y="92"/>
                  </a:cubicBezTo>
                  <a:cubicBezTo>
                    <a:pt x="19" y="91"/>
                    <a:pt x="19" y="91"/>
                    <a:pt x="19" y="92"/>
                  </a:cubicBezTo>
                  <a:cubicBezTo>
                    <a:pt x="22" y="113"/>
                    <a:pt x="26" y="133"/>
                    <a:pt x="32" y="151"/>
                  </a:cubicBezTo>
                  <a:cubicBezTo>
                    <a:pt x="32" y="151"/>
                    <a:pt x="31" y="151"/>
                    <a:pt x="31" y="151"/>
                  </a:cubicBezTo>
                  <a:close/>
                  <a:moveTo>
                    <a:pt x="22" y="30"/>
                  </a:moveTo>
                  <a:cubicBezTo>
                    <a:pt x="21" y="68"/>
                    <a:pt x="24" y="119"/>
                    <a:pt x="37" y="150"/>
                  </a:cubicBezTo>
                  <a:cubicBezTo>
                    <a:pt x="37" y="151"/>
                    <a:pt x="36" y="151"/>
                    <a:pt x="35" y="151"/>
                  </a:cubicBezTo>
                  <a:cubicBezTo>
                    <a:pt x="24" y="114"/>
                    <a:pt x="18" y="71"/>
                    <a:pt x="22" y="30"/>
                  </a:cubicBezTo>
                  <a:close/>
                  <a:moveTo>
                    <a:pt x="36" y="154"/>
                  </a:moveTo>
                  <a:cubicBezTo>
                    <a:pt x="39" y="154"/>
                    <a:pt x="38" y="156"/>
                    <a:pt x="39" y="159"/>
                  </a:cubicBezTo>
                  <a:cubicBezTo>
                    <a:pt x="37" y="158"/>
                    <a:pt x="36" y="155"/>
                    <a:pt x="36" y="154"/>
                  </a:cubicBezTo>
                  <a:close/>
                  <a:moveTo>
                    <a:pt x="40" y="166"/>
                  </a:moveTo>
                  <a:cubicBezTo>
                    <a:pt x="39" y="163"/>
                    <a:pt x="37" y="162"/>
                    <a:pt x="39" y="161"/>
                  </a:cubicBezTo>
                  <a:cubicBezTo>
                    <a:pt x="41" y="161"/>
                    <a:pt x="41" y="164"/>
                    <a:pt x="43" y="165"/>
                  </a:cubicBezTo>
                  <a:cubicBezTo>
                    <a:pt x="45" y="165"/>
                    <a:pt x="44" y="162"/>
                    <a:pt x="44" y="160"/>
                  </a:cubicBezTo>
                  <a:cubicBezTo>
                    <a:pt x="46" y="160"/>
                    <a:pt x="48" y="160"/>
                    <a:pt x="50" y="159"/>
                  </a:cubicBezTo>
                  <a:cubicBezTo>
                    <a:pt x="51" y="161"/>
                    <a:pt x="51" y="163"/>
                    <a:pt x="52" y="163"/>
                  </a:cubicBezTo>
                  <a:cubicBezTo>
                    <a:pt x="49" y="165"/>
                    <a:pt x="43" y="166"/>
                    <a:pt x="40" y="166"/>
                  </a:cubicBezTo>
                  <a:close/>
                  <a:moveTo>
                    <a:pt x="48" y="150"/>
                  </a:moveTo>
                  <a:cubicBezTo>
                    <a:pt x="46" y="147"/>
                    <a:pt x="47" y="145"/>
                    <a:pt x="46" y="143"/>
                  </a:cubicBezTo>
                  <a:cubicBezTo>
                    <a:pt x="50" y="139"/>
                    <a:pt x="58" y="140"/>
                    <a:pt x="65" y="139"/>
                  </a:cubicBezTo>
                  <a:cubicBezTo>
                    <a:pt x="66" y="142"/>
                    <a:pt x="68" y="143"/>
                    <a:pt x="68" y="146"/>
                  </a:cubicBezTo>
                  <a:cubicBezTo>
                    <a:pt x="62" y="147"/>
                    <a:pt x="55" y="149"/>
                    <a:pt x="48" y="150"/>
                  </a:cubicBezTo>
                  <a:close/>
                  <a:moveTo>
                    <a:pt x="70" y="148"/>
                  </a:moveTo>
                  <a:cubicBezTo>
                    <a:pt x="70" y="150"/>
                    <a:pt x="72" y="151"/>
                    <a:pt x="72" y="153"/>
                  </a:cubicBezTo>
                  <a:cubicBezTo>
                    <a:pt x="65" y="154"/>
                    <a:pt x="58" y="155"/>
                    <a:pt x="51" y="157"/>
                  </a:cubicBezTo>
                  <a:cubicBezTo>
                    <a:pt x="50" y="156"/>
                    <a:pt x="49" y="154"/>
                    <a:pt x="49" y="152"/>
                  </a:cubicBezTo>
                  <a:cubicBezTo>
                    <a:pt x="56" y="151"/>
                    <a:pt x="63" y="149"/>
                    <a:pt x="70" y="148"/>
                  </a:cubicBezTo>
                  <a:close/>
                  <a:moveTo>
                    <a:pt x="79" y="165"/>
                  </a:moveTo>
                  <a:cubicBezTo>
                    <a:pt x="72" y="164"/>
                    <a:pt x="65" y="171"/>
                    <a:pt x="61" y="167"/>
                  </a:cubicBezTo>
                  <a:cubicBezTo>
                    <a:pt x="63" y="166"/>
                    <a:pt x="65" y="167"/>
                    <a:pt x="67" y="166"/>
                  </a:cubicBezTo>
                  <a:cubicBezTo>
                    <a:pt x="65" y="165"/>
                    <a:pt x="54" y="166"/>
                    <a:pt x="62" y="165"/>
                  </a:cubicBezTo>
                  <a:cubicBezTo>
                    <a:pt x="66" y="163"/>
                    <a:pt x="73" y="163"/>
                    <a:pt x="77" y="161"/>
                  </a:cubicBezTo>
                  <a:cubicBezTo>
                    <a:pt x="78" y="162"/>
                    <a:pt x="79" y="163"/>
                    <a:pt x="79" y="165"/>
                  </a:cubicBezTo>
                  <a:close/>
                  <a:moveTo>
                    <a:pt x="76" y="160"/>
                  </a:moveTo>
                  <a:cubicBezTo>
                    <a:pt x="70" y="161"/>
                    <a:pt x="62" y="162"/>
                    <a:pt x="56" y="164"/>
                  </a:cubicBezTo>
                  <a:cubicBezTo>
                    <a:pt x="54" y="163"/>
                    <a:pt x="54" y="160"/>
                    <a:pt x="52" y="159"/>
                  </a:cubicBezTo>
                  <a:cubicBezTo>
                    <a:pt x="58" y="157"/>
                    <a:pt x="67" y="156"/>
                    <a:pt x="74" y="155"/>
                  </a:cubicBezTo>
                  <a:cubicBezTo>
                    <a:pt x="74" y="158"/>
                    <a:pt x="77" y="157"/>
                    <a:pt x="76" y="160"/>
                  </a:cubicBezTo>
                  <a:close/>
                  <a:moveTo>
                    <a:pt x="83" y="151"/>
                  </a:moveTo>
                  <a:cubicBezTo>
                    <a:pt x="81" y="152"/>
                    <a:pt x="77" y="152"/>
                    <a:pt x="75" y="153"/>
                  </a:cubicBezTo>
                  <a:cubicBezTo>
                    <a:pt x="74" y="151"/>
                    <a:pt x="72" y="150"/>
                    <a:pt x="72" y="147"/>
                  </a:cubicBezTo>
                  <a:cubicBezTo>
                    <a:pt x="78" y="145"/>
                    <a:pt x="80" y="148"/>
                    <a:pt x="83" y="151"/>
                  </a:cubicBezTo>
                  <a:close/>
                  <a:moveTo>
                    <a:pt x="74" y="137"/>
                  </a:moveTo>
                  <a:cubicBezTo>
                    <a:pt x="75" y="140"/>
                    <a:pt x="76" y="141"/>
                    <a:pt x="77" y="145"/>
                  </a:cubicBezTo>
                  <a:cubicBezTo>
                    <a:pt x="76" y="146"/>
                    <a:pt x="72" y="145"/>
                    <a:pt x="72" y="146"/>
                  </a:cubicBezTo>
                  <a:cubicBezTo>
                    <a:pt x="70" y="145"/>
                    <a:pt x="70" y="143"/>
                    <a:pt x="69" y="141"/>
                  </a:cubicBezTo>
                  <a:cubicBezTo>
                    <a:pt x="70" y="141"/>
                    <a:pt x="70" y="143"/>
                    <a:pt x="71" y="143"/>
                  </a:cubicBezTo>
                  <a:cubicBezTo>
                    <a:pt x="73" y="142"/>
                    <a:pt x="71" y="139"/>
                    <a:pt x="70" y="139"/>
                  </a:cubicBezTo>
                  <a:cubicBezTo>
                    <a:pt x="71" y="137"/>
                    <a:pt x="72" y="137"/>
                    <a:pt x="74" y="137"/>
                  </a:cubicBezTo>
                  <a:close/>
                  <a:moveTo>
                    <a:pt x="73" y="135"/>
                  </a:moveTo>
                  <a:cubicBezTo>
                    <a:pt x="72" y="136"/>
                    <a:pt x="69" y="135"/>
                    <a:pt x="69" y="136"/>
                  </a:cubicBezTo>
                  <a:cubicBezTo>
                    <a:pt x="67" y="135"/>
                    <a:pt x="67" y="132"/>
                    <a:pt x="66" y="130"/>
                  </a:cubicBezTo>
                  <a:cubicBezTo>
                    <a:pt x="68" y="130"/>
                    <a:pt x="70" y="129"/>
                    <a:pt x="72" y="129"/>
                  </a:cubicBezTo>
                  <a:cubicBezTo>
                    <a:pt x="71" y="132"/>
                    <a:pt x="73" y="133"/>
                    <a:pt x="73" y="135"/>
                  </a:cubicBezTo>
                  <a:close/>
                  <a:moveTo>
                    <a:pt x="68" y="118"/>
                  </a:moveTo>
                  <a:cubicBezTo>
                    <a:pt x="69" y="121"/>
                    <a:pt x="69" y="124"/>
                    <a:pt x="71" y="126"/>
                  </a:cubicBezTo>
                  <a:cubicBezTo>
                    <a:pt x="71" y="128"/>
                    <a:pt x="68" y="128"/>
                    <a:pt x="66" y="128"/>
                  </a:cubicBezTo>
                  <a:cubicBezTo>
                    <a:pt x="64" y="125"/>
                    <a:pt x="63" y="123"/>
                    <a:pt x="62" y="119"/>
                  </a:cubicBezTo>
                  <a:cubicBezTo>
                    <a:pt x="64" y="118"/>
                    <a:pt x="66" y="118"/>
                    <a:pt x="68" y="118"/>
                  </a:cubicBezTo>
                  <a:close/>
                  <a:moveTo>
                    <a:pt x="61" y="29"/>
                  </a:moveTo>
                  <a:cubicBezTo>
                    <a:pt x="64" y="28"/>
                    <a:pt x="68" y="28"/>
                    <a:pt x="72" y="29"/>
                  </a:cubicBezTo>
                  <a:cubicBezTo>
                    <a:pt x="69" y="31"/>
                    <a:pt x="66" y="32"/>
                    <a:pt x="61" y="33"/>
                  </a:cubicBezTo>
                  <a:cubicBezTo>
                    <a:pt x="62" y="31"/>
                    <a:pt x="60" y="31"/>
                    <a:pt x="61" y="29"/>
                  </a:cubicBezTo>
                  <a:close/>
                  <a:moveTo>
                    <a:pt x="51" y="70"/>
                  </a:moveTo>
                  <a:cubicBezTo>
                    <a:pt x="49" y="59"/>
                    <a:pt x="49" y="49"/>
                    <a:pt x="49" y="40"/>
                  </a:cubicBezTo>
                  <a:cubicBezTo>
                    <a:pt x="52" y="46"/>
                    <a:pt x="51" y="56"/>
                    <a:pt x="51" y="63"/>
                  </a:cubicBezTo>
                  <a:cubicBezTo>
                    <a:pt x="51" y="65"/>
                    <a:pt x="52" y="72"/>
                    <a:pt x="51" y="70"/>
                  </a:cubicBezTo>
                  <a:close/>
                  <a:moveTo>
                    <a:pt x="53" y="71"/>
                  </a:moveTo>
                  <a:cubicBezTo>
                    <a:pt x="54" y="68"/>
                    <a:pt x="54" y="80"/>
                    <a:pt x="54" y="80"/>
                  </a:cubicBezTo>
                  <a:cubicBezTo>
                    <a:pt x="55" y="83"/>
                    <a:pt x="56" y="93"/>
                    <a:pt x="57" y="97"/>
                  </a:cubicBezTo>
                  <a:cubicBezTo>
                    <a:pt x="53" y="90"/>
                    <a:pt x="52" y="80"/>
                    <a:pt x="53" y="71"/>
                  </a:cubicBezTo>
                  <a:close/>
                  <a:moveTo>
                    <a:pt x="53" y="29"/>
                  </a:moveTo>
                  <a:cubicBezTo>
                    <a:pt x="55" y="29"/>
                    <a:pt x="57" y="29"/>
                    <a:pt x="59" y="29"/>
                  </a:cubicBezTo>
                  <a:cubicBezTo>
                    <a:pt x="61" y="28"/>
                    <a:pt x="56" y="31"/>
                    <a:pt x="58" y="34"/>
                  </a:cubicBezTo>
                  <a:cubicBezTo>
                    <a:pt x="55" y="32"/>
                    <a:pt x="54" y="34"/>
                    <a:pt x="53" y="29"/>
                  </a:cubicBezTo>
                  <a:close/>
                  <a:moveTo>
                    <a:pt x="56" y="47"/>
                  </a:moveTo>
                  <a:cubicBezTo>
                    <a:pt x="60" y="59"/>
                    <a:pt x="59" y="82"/>
                    <a:pt x="64" y="97"/>
                  </a:cubicBezTo>
                  <a:cubicBezTo>
                    <a:pt x="64" y="99"/>
                    <a:pt x="59" y="97"/>
                    <a:pt x="61" y="100"/>
                  </a:cubicBezTo>
                  <a:cubicBezTo>
                    <a:pt x="61" y="102"/>
                    <a:pt x="63" y="100"/>
                    <a:pt x="64" y="101"/>
                  </a:cubicBezTo>
                  <a:cubicBezTo>
                    <a:pt x="64" y="103"/>
                    <a:pt x="66" y="104"/>
                    <a:pt x="65" y="106"/>
                  </a:cubicBezTo>
                  <a:cubicBezTo>
                    <a:pt x="66" y="109"/>
                    <a:pt x="61" y="107"/>
                    <a:pt x="62" y="110"/>
                  </a:cubicBezTo>
                  <a:cubicBezTo>
                    <a:pt x="65" y="110"/>
                    <a:pt x="68" y="110"/>
                    <a:pt x="67" y="116"/>
                  </a:cubicBezTo>
                  <a:cubicBezTo>
                    <a:pt x="65" y="116"/>
                    <a:pt x="63" y="116"/>
                    <a:pt x="61" y="116"/>
                  </a:cubicBezTo>
                  <a:cubicBezTo>
                    <a:pt x="58" y="96"/>
                    <a:pt x="55" y="65"/>
                    <a:pt x="56" y="47"/>
                  </a:cubicBezTo>
                  <a:close/>
                  <a:moveTo>
                    <a:pt x="63" y="130"/>
                  </a:moveTo>
                  <a:cubicBezTo>
                    <a:pt x="63" y="133"/>
                    <a:pt x="64" y="134"/>
                    <a:pt x="64" y="137"/>
                  </a:cubicBezTo>
                  <a:cubicBezTo>
                    <a:pt x="57" y="137"/>
                    <a:pt x="51" y="138"/>
                    <a:pt x="45" y="139"/>
                  </a:cubicBezTo>
                  <a:cubicBezTo>
                    <a:pt x="44" y="137"/>
                    <a:pt x="44" y="134"/>
                    <a:pt x="43" y="132"/>
                  </a:cubicBezTo>
                  <a:cubicBezTo>
                    <a:pt x="50" y="134"/>
                    <a:pt x="56" y="130"/>
                    <a:pt x="63" y="130"/>
                  </a:cubicBezTo>
                  <a:close/>
                  <a:moveTo>
                    <a:pt x="47" y="153"/>
                  </a:moveTo>
                  <a:cubicBezTo>
                    <a:pt x="46" y="155"/>
                    <a:pt x="48" y="155"/>
                    <a:pt x="48" y="157"/>
                  </a:cubicBezTo>
                  <a:cubicBezTo>
                    <a:pt x="46" y="157"/>
                    <a:pt x="45" y="158"/>
                    <a:pt x="42" y="158"/>
                  </a:cubicBezTo>
                  <a:cubicBezTo>
                    <a:pt x="42" y="157"/>
                    <a:pt x="42" y="155"/>
                    <a:pt x="40" y="154"/>
                  </a:cubicBezTo>
                  <a:cubicBezTo>
                    <a:pt x="42" y="152"/>
                    <a:pt x="45" y="152"/>
                    <a:pt x="47" y="153"/>
                  </a:cubicBezTo>
                  <a:close/>
                  <a:moveTo>
                    <a:pt x="42" y="137"/>
                  </a:moveTo>
                  <a:cubicBezTo>
                    <a:pt x="32" y="114"/>
                    <a:pt x="28" y="87"/>
                    <a:pt x="29" y="53"/>
                  </a:cubicBezTo>
                  <a:cubicBezTo>
                    <a:pt x="32" y="83"/>
                    <a:pt x="38" y="109"/>
                    <a:pt x="42"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9"/>
            <p:cNvSpPr/>
            <p:nvPr/>
          </p:nvSpPr>
          <p:spPr bwMode="auto">
            <a:xfrm>
              <a:off x="5116513" y="4378326"/>
              <a:ext cx="354013" cy="234950"/>
            </a:xfrm>
            <a:custGeom>
              <a:avLst/>
              <a:gdLst>
                <a:gd name="T0" fmla="*/ 65 w 65"/>
                <a:gd name="T1" fmla="*/ 28 h 43"/>
                <a:gd name="T2" fmla="*/ 24 w 65"/>
                <a:gd name="T3" fmla="*/ 23 h 43"/>
                <a:gd name="T4" fmla="*/ 60 w 65"/>
                <a:gd name="T5" fmla="*/ 19 h 43"/>
                <a:gd name="T6" fmla="*/ 24 w 65"/>
                <a:gd name="T7" fmla="*/ 14 h 43"/>
                <a:gd name="T8" fmla="*/ 50 w 65"/>
                <a:gd name="T9" fmla="*/ 12 h 43"/>
                <a:gd name="T10" fmla="*/ 27 w 65"/>
                <a:gd name="T11" fmla="*/ 3 h 43"/>
                <a:gd name="T12" fmla="*/ 46 w 65"/>
                <a:gd name="T13" fmla="*/ 4 h 43"/>
                <a:gd name="T14" fmla="*/ 36 w 65"/>
                <a:gd name="T15" fmla="*/ 1 h 43"/>
                <a:gd name="T16" fmla="*/ 19 w 65"/>
                <a:gd name="T17" fmla="*/ 3 h 43"/>
                <a:gd name="T18" fmla="*/ 34 w 65"/>
                <a:gd name="T19" fmla="*/ 9 h 43"/>
                <a:gd name="T20" fmla="*/ 46 w 65"/>
                <a:gd name="T21" fmla="*/ 11 h 43"/>
                <a:gd name="T22" fmla="*/ 17 w 65"/>
                <a:gd name="T23" fmla="*/ 14 h 43"/>
                <a:gd name="T24" fmla="*/ 45 w 65"/>
                <a:gd name="T25" fmla="*/ 20 h 43"/>
                <a:gd name="T26" fmla="*/ 23 w 65"/>
                <a:gd name="T27" fmla="*/ 20 h 43"/>
                <a:gd name="T28" fmla="*/ 13 w 65"/>
                <a:gd name="T29" fmla="*/ 22 h 43"/>
                <a:gd name="T30" fmla="*/ 50 w 65"/>
                <a:gd name="T31" fmla="*/ 27 h 43"/>
                <a:gd name="T32" fmla="*/ 1 w 65"/>
                <a:gd name="T33" fmla="*/ 31 h 43"/>
                <a:gd name="T34" fmla="*/ 52 w 65"/>
                <a:gd name="T35" fmla="*/ 36 h 43"/>
                <a:gd name="T36" fmla="*/ 19 w 65"/>
                <a:gd name="T37" fmla="*/ 36 h 43"/>
                <a:gd name="T38" fmla="*/ 0 w 65"/>
                <a:gd name="T39" fmla="*/ 40 h 43"/>
                <a:gd name="T40" fmla="*/ 23 w 65"/>
                <a:gd name="T41" fmla="*/ 43 h 43"/>
                <a:gd name="T42" fmla="*/ 6 w 65"/>
                <a:gd name="T43" fmla="*/ 39 h 43"/>
                <a:gd name="T44" fmla="*/ 39 w 65"/>
                <a:gd name="T45" fmla="*/ 37 h 43"/>
                <a:gd name="T46" fmla="*/ 62 w 65"/>
                <a:gd name="T47" fmla="*/ 35 h 43"/>
                <a:gd name="T48" fmla="*/ 5 w 65"/>
                <a:gd name="T49" fmla="*/ 31 h 43"/>
                <a:gd name="T50" fmla="*/ 65 w 65"/>
                <a:gd name="T51"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43">
                  <a:moveTo>
                    <a:pt x="65" y="28"/>
                  </a:moveTo>
                  <a:cubicBezTo>
                    <a:pt x="53" y="23"/>
                    <a:pt x="37" y="26"/>
                    <a:pt x="24" y="23"/>
                  </a:cubicBezTo>
                  <a:cubicBezTo>
                    <a:pt x="36" y="21"/>
                    <a:pt x="51" y="23"/>
                    <a:pt x="60" y="19"/>
                  </a:cubicBezTo>
                  <a:cubicBezTo>
                    <a:pt x="49" y="16"/>
                    <a:pt x="35" y="16"/>
                    <a:pt x="24" y="14"/>
                  </a:cubicBezTo>
                  <a:cubicBezTo>
                    <a:pt x="33" y="13"/>
                    <a:pt x="43" y="14"/>
                    <a:pt x="50" y="12"/>
                  </a:cubicBezTo>
                  <a:cubicBezTo>
                    <a:pt x="46" y="5"/>
                    <a:pt x="34" y="6"/>
                    <a:pt x="27" y="3"/>
                  </a:cubicBezTo>
                  <a:cubicBezTo>
                    <a:pt x="34" y="2"/>
                    <a:pt x="40" y="3"/>
                    <a:pt x="46" y="4"/>
                  </a:cubicBezTo>
                  <a:cubicBezTo>
                    <a:pt x="46" y="0"/>
                    <a:pt x="39" y="1"/>
                    <a:pt x="36" y="1"/>
                  </a:cubicBezTo>
                  <a:cubicBezTo>
                    <a:pt x="30" y="1"/>
                    <a:pt x="22" y="0"/>
                    <a:pt x="19" y="3"/>
                  </a:cubicBezTo>
                  <a:cubicBezTo>
                    <a:pt x="22" y="7"/>
                    <a:pt x="34" y="4"/>
                    <a:pt x="34" y="9"/>
                  </a:cubicBezTo>
                  <a:cubicBezTo>
                    <a:pt x="35" y="5"/>
                    <a:pt x="44" y="9"/>
                    <a:pt x="46" y="11"/>
                  </a:cubicBezTo>
                  <a:cubicBezTo>
                    <a:pt x="36" y="12"/>
                    <a:pt x="23" y="7"/>
                    <a:pt x="17" y="14"/>
                  </a:cubicBezTo>
                  <a:cubicBezTo>
                    <a:pt x="25" y="17"/>
                    <a:pt x="38" y="16"/>
                    <a:pt x="45" y="20"/>
                  </a:cubicBezTo>
                  <a:cubicBezTo>
                    <a:pt x="39" y="20"/>
                    <a:pt x="31" y="20"/>
                    <a:pt x="23" y="20"/>
                  </a:cubicBezTo>
                  <a:cubicBezTo>
                    <a:pt x="20" y="20"/>
                    <a:pt x="14" y="19"/>
                    <a:pt x="13" y="22"/>
                  </a:cubicBezTo>
                  <a:cubicBezTo>
                    <a:pt x="23" y="26"/>
                    <a:pt x="37" y="26"/>
                    <a:pt x="50" y="27"/>
                  </a:cubicBezTo>
                  <a:cubicBezTo>
                    <a:pt x="34" y="29"/>
                    <a:pt x="11" y="25"/>
                    <a:pt x="1" y="31"/>
                  </a:cubicBezTo>
                  <a:cubicBezTo>
                    <a:pt x="12" y="39"/>
                    <a:pt x="38" y="32"/>
                    <a:pt x="52" y="36"/>
                  </a:cubicBezTo>
                  <a:cubicBezTo>
                    <a:pt x="42" y="35"/>
                    <a:pt x="31" y="36"/>
                    <a:pt x="19" y="36"/>
                  </a:cubicBezTo>
                  <a:cubicBezTo>
                    <a:pt x="12" y="37"/>
                    <a:pt x="3" y="35"/>
                    <a:pt x="0" y="40"/>
                  </a:cubicBezTo>
                  <a:cubicBezTo>
                    <a:pt x="5" y="43"/>
                    <a:pt x="14" y="42"/>
                    <a:pt x="23" y="43"/>
                  </a:cubicBezTo>
                  <a:cubicBezTo>
                    <a:pt x="19" y="39"/>
                    <a:pt x="10" y="42"/>
                    <a:pt x="6" y="39"/>
                  </a:cubicBezTo>
                  <a:cubicBezTo>
                    <a:pt x="18" y="39"/>
                    <a:pt x="29" y="37"/>
                    <a:pt x="39" y="37"/>
                  </a:cubicBezTo>
                  <a:cubicBezTo>
                    <a:pt x="46" y="37"/>
                    <a:pt x="56" y="39"/>
                    <a:pt x="62" y="35"/>
                  </a:cubicBezTo>
                  <a:cubicBezTo>
                    <a:pt x="46" y="29"/>
                    <a:pt x="23" y="35"/>
                    <a:pt x="5" y="31"/>
                  </a:cubicBezTo>
                  <a:cubicBezTo>
                    <a:pt x="25" y="28"/>
                    <a:pt x="47" y="32"/>
                    <a:pt x="6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50"/>
            <p:cNvSpPr/>
            <p:nvPr/>
          </p:nvSpPr>
          <p:spPr bwMode="auto">
            <a:xfrm>
              <a:off x="5199063" y="4144963"/>
              <a:ext cx="157163" cy="212725"/>
            </a:xfrm>
            <a:custGeom>
              <a:avLst/>
              <a:gdLst>
                <a:gd name="T0" fmla="*/ 29 w 29"/>
                <a:gd name="T1" fmla="*/ 6 h 39"/>
                <a:gd name="T2" fmla="*/ 0 w 29"/>
                <a:gd name="T3" fmla="*/ 0 h 39"/>
                <a:gd name="T4" fmla="*/ 22 w 29"/>
                <a:gd name="T5" fmla="*/ 12 h 39"/>
                <a:gd name="T6" fmla="*/ 2 w 29"/>
                <a:gd name="T7" fmla="*/ 13 h 39"/>
                <a:gd name="T8" fmla="*/ 25 w 29"/>
                <a:gd name="T9" fmla="*/ 23 h 39"/>
                <a:gd name="T10" fmla="*/ 3 w 29"/>
                <a:gd name="T11" fmla="*/ 26 h 39"/>
                <a:gd name="T12" fmla="*/ 25 w 29"/>
                <a:gd name="T13" fmla="*/ 35 h 39"/>
                <a:gd name="T14" fmla="*/ 5 w 29"/>
                <a:gd name="T15" fmla="*/ 37 h 39"/>
                <a:gd name="T16" fmla="*/ 28 w 29"/>
                <a:gd name="T17" fmla="*/ 36 h 39"/>
                <a:gd name="T18" fmla="*/ 14 w 29"/>
                <a:gd name="T19" fmla="*/ 28 h 39"/>
                <a:gd name="T20" fmla="*/ 27 w 29"/>
                <a:gd name="T21" fmla="*/ 23 h 39"/>
                <a:gd name="T22" fmla="*/ 12 w 29"/>
                <a:gd name="T23" fmla="*/ 14 h 39"/>
                <a:gd name="T24" fmla="*/ 26 w 29"/>
                <a:gd name="T25" fmla="*/ 12 h 39"/>
                <a:gd name="T26" fmla="*/ 6 w 29"/>
                <a:gd name="T27" fmla="*/ 2 h 39"/>
                <a:gd name="T28" fmla="*/ 29 w 29"/>
                <a:gd name="T2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9">
                  <a:moveTo>
                    <a:pt x="29" y="6"/>
                  </a:moveTo>
                  <a:cubicBezTo>
                    <a:pt x="24" y="0"/>
                    <a:pt x="10" y="0"/>
                    <a:pt x="0" y="0"/>
                  </a:cubicBezTo>
                  <a:cubicBezTo>
                    <a:pt x="5" y="7"/>
                    <a:pt x="16" y="6"/>
                    <a:pt x="22" y="12"/>
                  </a:cubicBezTo>
                  <a:cubicBezTo>
                    <a:pt x="15" y="14"/>
                    <a:pt x="6" y="9"/>
                    <a:pt x="2" y="13"/>
                  </a:cubicBezTo>
                  <a:cubicBezTo>
                    <a:pt x="9" y="17"/>
                    <a:pt x="19" y="18"/>
                    <a:pt x="25" y="23"/>
                  </a:cubicBezTo>
                  <a:cubicBezTo>
                    <a:pt x="21" y="28"/>
                    <a:pt x="8" y="25"/>
                    <a:pt x="3" y="26"/>
                  </a:cubicBezTo>
                  <a:cubicBezTo>
                    <a:pt x="8" y="31"/>
                    <a:pt x="19" y="30"/>
                    <a:pt x="25" y="35"/>
                  </a:cubicBezTo>
                  <a:cubicBezTo>
                    <a:pt x="18" y="37"/>
                    <a:pt x="7" y="30"/>
                    <a:pt x="5" y="37"/>
                  </a:cubicBezTo>
                  <a:cubicBezTo>
                    <a:pt x="13" y="35"/>
                    <a:pt x="21" y="39"/>
                    <a:pt x="28" y="36"/>
                  </a:cubicBezTo>
                  <a:cubicBezTo>
                    <a:pt x="26" y="30"/>
                    <a:pt x="18" y="31"/>
                    <a:pt x="14" y="28"/>
                  </a:cubicBezTo>
                  <a:cubicBezTo>
                    <a:pt x="20" y="28"/>
                    <a:pt x="26" y="28"/>
                    <a:pt x="27" y="23"/>
                  </a:cubicBezTo>
                  <a:cubicBezTo>
                    <a:pt x="26" y="17"/>
                    <a:pt x="14" y="18"/>
                    <a:pt x="12" y="14"/>
                  </a:cubicBezTo>
                  <a:cubicBezTo>
                    <a:pt x="16" y="14"/>
                    <a:pt x="24" y="16"/>
                    <a:pt x="26" y="12"/>
                  </a:cubicBezTo>
                  <a:cubicBezTo>
                    <a:pt x="20" y="8"/>
                    <a:pt x="13" y="5"/>
                    <a:pt x="6" y="2"/>
                  </a:cubicBezTo>
                  <a:cubicBezTo>
                    <a:pt x="16" y="0"/>
                    <a:pt x="23" y="8"/>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自由: 形状 43"/>
            <p:cNvSpPr/>
            <p:nvPr/>
          </p:nvSpPr>
          <p:spPr bwMode="auto">
            <a:xfrm>
              <a:off x="3910013" y="3273426"/>
              <a:ext cx="2238375" cy="517525"/>
            </a:xfrm>
            <a:custGeom>
              <a:avLst/>
              <a:gdLst>
                <a:gd name="connsiteX0" fmla="*/ 868501 w 2238375"/>
                <a:gd name="connsiteY0" fmla="*/ 196850 h 517525"/>
                <a:gd name="connsiteX1" fmla="*/ 792162 w 2238375"/>
                <a:gd name="connsiteY1" fmla="*/ 262072 h 517525"/>
                <a:gd name="connsiteX2" fmla="*/ 715824 w 2238375"/>
                <a:gd name="connsiteY2" fmla="*/ 327294 h 517525"/>
                <a:gd name="connsiteX3" fmla="*/ 923028 w 2238375"/>
                <a:gd name="connsiteY3" fmla="*/ 251202 h 517525"/>
                <a:gd name="connsiteX4" fmla="*/ 737635 w 2238375"/>
                <a:gd name="connsiteY4" fmla="*/ 408822 h 517525"/>
                <a:gd name="connsiteX5" fmla="*/ 999366 w 2238375"/>
                <a:gd name="connsiteY5" fmla="*/ 300118 h 517525"/>
                <a:gd name="connsiteX6" fmla="*/ 797615 w 2238375"/>
                <a:gd name="connsiteY6" fmla="*/ 441433 h 517525"/>
                <a:gd name="connsiteX7" fmla="*/ 1042988 w 2238375"/>
                <a:gd name="connsiteY7" fmla="*/ 376211 h 517525"/>
                <a:gd name="connsiteX8" fmla="*/ 895764 w 2238375"/>
                <a:gd name="connsiteY8" fmla="*/ 490349 h 517525"/>
                <a:gd name="connsiteX9" fmla="*/ 906670 w 2238375"/>
                <a:gd name="connsiteY9" fmla="*/ 517525 h 517525"/>
                <a:gd name="connsiteX10" fmla="*/ 944839 w 2238375"/>
                <a:gd name="connsiteY10" fmla="*/ 435998 h 517525"/>
                <a:gd name="connsiteX11" fmla="*/ 1026630 w 2238375"/>
                <a:gd name="connsiteY11" fmla="*/ 387081 h 517525"/>
                <a:gd name="connsiteX12" fmla="*/ 775804 w 2238375"/>
                <a:gd name="connsiteY12" fmla="*/ 457738 h 517525"/>
                <a:gd name="connsiteX13" fmla="*/ 923028 w 2238375"/>
                <a:gd name="connsiteY13" fmla="*/ 338165 h 517525"/>
                <a:gd name="connsiteX14" fmla="*/ 710372 w 2238375"/>
                <a:gd name="connsiteY14" fmla="*/ 425127 h 517525"/>
                <a:gd name="connsiteX15" fmla="*/ 906670 w 2238375"/>
                <a:gd name="connsiteY15" fmla="*/ 256637 h 517525"/>
                <a:gd name="connsiteX16" fmla="*/ 666750 w 2238375"/>
                <a:gd name="connsiteY16" fmla="*/ 359905 h 517525"/>
                <a:gd name="connsiteX17" fmla="*/ 813973 w 2238375"/>
                <a:gd name="connsiteY17" fmla="*/ 234896 h 517525"/>
                <a:gd name="connsiteX18" fmla="*/ 781257 w 2238375"/>
                <a:gd name="connsiteY18" fmla="*/ 240331 h 517525"/>
                <a:gd name="connsiteX19" fmla="*/ 868501 w 2238375"/>
                <a:gd name="connsiteY19" fmla="*/ 196850 h 517525"/>
                <a:gd name="connsiteX20" fmla="*/ 823912 w 2238375"/>
                <a:gd name="connsiteY20" fmla="*/ 174625 h 517525"/>
                <a:gd name="connsiteX21" fmla="*/ 622526 w 2238375"/>
                <a:gd name="connsiteY21" fmla="*/ 327422 h 517525"/>
                <a:gd name="connsiteX22" fmla="*/ 660626 w 2238375"/>
                <a:gd name="connsiteY22" fmla="*/ 316508 h 517525"/>
                <a:gd name="connsiteX23" fmla="*/ 595312 w 2238375"/>
                <a:gd name="connsiteY23" fmla="*/ 349250 h 517525"/>
                <a:gd name="connsiteX24" fmla="*/ 704169 w 2238375"/>
                <a:gd name="connsiteY24" fmla="*/ 256481 h 517525"/>
                <a:gd name="connsiteX25" fmla="*/ 823912 w 2238375"/>
                <a:gd name="connsiteY25" fmla="*/ 174625 h 517525"/>
                <a:gd name="connsiteX26" fmla="*/ 639763 w 2238375"/>
                <a:gd name="connsiteY26" fmla="*/ 168275 h 517525"/>
                <a:gd name="connsiteX27" fmla="*/ 574278 w 2238375"/>
                <a:gd name="connsiteY27" fmla="*/ 228812 h 517525"/>
                <a:gd name="connsiteX28" fmla="*/ 579735 w 2238375"/>
                <a:gd name="connsiteY28" fmla="*/ 245322 h 517525"/>
                <a:gd name="connsiteX29" fmla="*/ 552450 w 2238375"/>
                <a:gd name="connsiteY29" fmla="*/ 245322 h 517525"/>
                <a:gd name="connsiteX30" fmla="*/ 639763 w 2238375"/>
                <a:gd name="connsiteY30" fmla="*/ 168275 h 517525"/>
                <a:gd name="connsiteX31" fmla="*/ 758825 w 2238375"/>
                <a:gd name="connsiteY31" fmla="*/ 158750 h 517525"/>
                <a:gd name="connsiteX32" fmla="*/ 595312 w 2238375"/>
                <a:gd name="connsiteY32" fmla="*/ 277813 h 517525"/>
                <a:gd name="connsiteX33" fmla="*/ 666167 w 2238375"/>
                <a:gd name="connsiteY33" fmla="*/ 218282 h 517525"/>
                <a:gd name="connsiteX34" fmla="*/ 758825 w 2238375"/>
                <a:gd name="connsiteY34" fmla="*/ 158750 h 517525"/>
                <a:gd name="connsiteX35" fmla="*/ 579438 w 2238375"/>
                <a:gd name="connsiteY35" fmla="*/ 158750 h 517525"/>
                <a:gd name="connsiteX36" fmla="*/ 579438 w 2238375"/>
                <a:gd name="connsiteY36" fmla="*/ 169466 h 517525"/>
                <a:gd name="connsiteX37" fmla="*/ 523875 w 2238375"/>
                <a:gd name="connsiteY37" fmla="*/ 201613 h 517525"/>
                <a:gd name="connsiteX38" fmla="*/ 579438 w 2238375"/>
                <a:gd name="connsiteY38" fmla="*/ 158750 h 517525"/>
                <a:gd name="connsiteX39" fmla="*/ 637721 w 2238375"/>
                <a:gd name="connsiteY39" fmla="*/ 145454 h 517525"/>
                <a:gd name="connsiteX40" fmla="*/ 644525 w 2238375"/>
                <a:gd name="connsiteY40" fmla="*/ 152400 h 517525"/>
                <a:gd name="connsiteX41" fmla="*/ 568325 w 2238375"/>
                <a:gd name="connsiteY41" fmla="*/ 196850 h 517525"/>
                <a:gd name="connsiteX42" fmla="*/ 622753 w 2238375"/>
                <a:gd name="connsiteY42" fmla="*/ 146843 h 517525"/>
                <a:gd name="connsiteX43" fmla="*/ 637721 w 2238375"/>
                <a:gd name="connsiteY43" fmla="*/ 145454 h 517525"/>
                <a:gd name="connsiteX44" fmla="*/ 1315483 w 2238375"/>
                <a:gd name="connsiteY44" fmla="*/ 139934 h 517525"/>
                <a:gd name="connsiteX45" fmla="*/ 1316170 w 2238375"/>
                <a:gd name="connsiteY45" fmla="*/ 141979 h 517525"/>
                <a:gd name="connsiteX46" fmla="*/ 1327150 w 2238375"/>
                <a:gd name="connsiteY46" fmla="*/ 147433 h 517525"/>
                <a:gd name="connsiteX47" fmla="*/ 1244798 w 2238375"/>
                <a:gd name="connsiteY47" fmla="*/ 414671 h 517525"/>
                <a:gd name="connsiteX48" fmla="*/ 1195387 w 2238375"/>
                <a:gd name="connsiteY48" fmla="*/ 474663 h 517525"/>
                <a:gd name="connsiteX49" fmla="*/ 1310679 w 2238375"/>
                <a:gd name="connsiteY49" fmla="*/ 141979 h 517525"/>
                <a:gd name="connsiteX50" fmla="*/ 1315483 w 2238375"/>
                <a:gd name="connsiteY50" fmla="*/ 139934 h 517525"/>
                <a:gd name="connsiteX51" fmla="*/ 579437 w 2238375"/>
                <a:gd name="connsiteY51" fmla="*/ 114300 h 517525"/>
                <a:gd name="connsiteX52" fmla="*/ 512762 w 2238375"/>
                <a:gd name="connsiteY52" fmla="*/ 168275 h 517525"/>
                <a:gd name="connsiteX53" fmla="*/ 579437 w 2238375"/>
                <a:gd name="connsiteY53" fmla="*/ 114300 h 517525"/>
                <a:gd name="connsiteX54" fmla="*/ 1566863 w 2238375"/>
                <a:gd name="connsiteY54" fmla="*/ 76200 h 517525"/>
                <a:gd name="connsiteX55" fmla="*/ 1473200 w 2238375"/>
                <a:gd name="connsiteY55" fmla="*/ 130175 h 517525"/>
                <a:gd name="connsiteX56" fmla="*/ 1566863 w 2238375"/>
                <a:gd name="connsiteY56" fmla="*/ 76200 h 517525"/>
                <a:gd name="connsiteX57" fmla="*/ 169863 w 2238375"/>
                <a:gd name="connsiteY57" fmla="*/ 65087 h 517525"/>
                <a:gd name="connsiteX58" fmla="*/ 169863 w 2238375"/>
                <a:gd name="connsiteY58" fmla="*/ 75988 h 517525"/>
                <a:gd name="connsiteX59" fmla="*/ 0 w 2238375"/>
                <a:gd name="connsiteY59" fmla="*/ 228600 h 517525"/>
                <a:gd name="connsiteX60" fmla="*/ 71233 w 2238375"/>
                <a:gd name="connsiteY60" fmla="*/ 146844 h 517525"/>
                <a:gd name="connsiteX61" fmla="*/ 169863 w 2238375"/>
                <a:gd name="connsiteY61" fmla="*/ 65087 h 517525"/>
                <a:gd name="connsiteX62" fmla="*/ 2073275 w 2238375"/>
                <a:gd name="connsiteY62" fmla="*/ 0 h 517525"/>
                <a:gd name="connsiteX63" fmla="*/ 2166832 w 2238375"/>
                <a:gd name="connsiteY63" fmla="*/ 81643 h 517525"/>
                <a:gd name="connsiteX64" fmla="*/ 2238375 w 2238375"/>
                <a:gd name="connsiteY64" fmla="*/ 152400 h 517525"/>
                <a:gd name="connsiteX65" fmla="*/ 2073275 w 2238375"/>
                <a:gd name="connsiteY65" fmla="*/ 10886 h 517525"/>
                <a:gd name="connsiteX66" fmla="*/ 2073275 w 2238375"/>
                <a:gd name="connsiteY66" fmla="*/ 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8375" h="517525">
                  <a:moveTo>
                    <a:pt x="868501" y="196850"/>
                  </a:moveTo>
                  <a:cubicBezTo>
                    <a:pt x="857595" y="224026"/>
                    <a:pt x="819426" y="240331"/>
                    <a:pt x="792162" y="262072"/>
                  </a:cubicBezTo>
                  <a:cubicBezTo>
                    <a:pt x="764899" y="283813"/>
                    <a:pt x="737635" y="305554"/>
                    <a:pt x="715824" y="327294"/>
                  </a:cubicBezTo>
                  <a:cubicBezTo>
                    <a:pt x="781257" y="300118"/>
                    <a:pt x="841237" y="251202"/>
                    <a:pt x="923028" y="251202"/>
                  </a:cubicBezTo>
                  <a:cubicBezTo>
                    <a:pt x="879406" y="316424"/>
                    <a:pt x="792162" y="349035"/>
                    <a:pt x="737635" y="408822"/>
                  </a:cubicBezTo>
                  <a:cubicBezTo>
                    <a:pt x="830331" y="381646"/>
                    <a:pt x="906670" y="316424"/>
                    <a:pt x="999366" y="300118"/>
                  </a:cubicBezTo>
                  <a:cubicBezTo>
                    <a:pt x="939386" y="349035"/>
                    <a:pt x="852142" y="387081"/>
                    <a:pt x="797615" y="441433"/>
                  </a:cubicBezTo>
                  <a:cubicBezTo>
                    <a:pt x="884859" y="430562"/>
                    <a:pt x="955744" y="381646"/>
                    <a:pt x="1042988" y="376211"/>
                  </a:cubicBezTo>
                  <a:cubicBezTo>
                    <a:pt x="1010271" y="430562"/>
                    <a:pt x="944839" y="446868"/>
                    <a:pt x="895764" y="490349"/>
                  </a:cubicBezTo>
                  <a:cubicBezTo>
                    <a:pt x="890311" y="506655"/>
                    <a:pt x="912122" y="506655"/>
                    <a:pt x="906670" y="517525"/>
                  </a:cubicBezTo>
                  <a:cubicBezTo>
                    <a:pt x="846690" y="501220"/>
                    <a:pt x="912122" y="457738"/>
                    <a:pt x="944839" y="435998"/>
                  </a:cubicBezTo>
                  <a:cubicBezTo>
                    <a:pt x="977555" y="414257"/>
                    <a:pt x="1010271" y="397951"/>
                    <a:pt x="1026630" y="387081"/>
                  </a:cubicBezTo>
                  <a:cubicBezTo>
                    <a:pt x="939386" y="403387"/>
                    <a:pt x="868501" y="446868"/>
                    <a:pt x="775804" y="457738"/>
                  </a:cubicBezTo>
                  <a:cubicBezTo>
                    <a:pt x="803068" y="397951"/>
                    <a:pt x="873953" y="376211"/>
                    <a:pt x="923028" y="338165"/>
                  </a:cubicBezTo>
                  <a:cubicBezTo>
                    <a:pt x="857595" y="354470"/>
                    <a:pt x="786710" y="414257"/>
                    <a:pt x="710372" y="425127"/>
                  </a:cubicBezTo>
                  <a:cubicBezTo>
                    <a:pt x="759446" y="349035"/>
                    <a:pt x="852142" y="321859"/>
                    <a:pt x="906670" y="256637"/>
                  </a:cubicBezTo>
                  <a:cubicBezTo>
                    <a:pt x="808521" y="278378"/>
                    <a:pt x="753993" y="327294"/>
                    <a:pt x="666750" y="359905"/>
                  </a:cubicBezTo>
                  <a:cubicBezTo>
                    <a:pt x="699466" y="305554"/>
                    <a:pt x="764899" y="272943"/>
                    <a:pt x="813973" y="234896"/>
                  </a:cubicBezTo>
                  <a:cubicBezTo>
                    <a:pt x="808521" y="224026"/>
                    <a:pt x="797615" y="240331"/>
                    <a:pt x="781257" y="240331"/>
                  </a:cubicBezTo>
                  <a:cubicBezTo>
                    <a:pt x="813973" y="229461"/>
                    <a:pt x="835784" y="202285"/>
                    <a:pt x="868501" y="196850"/>
                  </a:cubicBezTo>
                  <a:close/>
                  <a:moveTo>
                    <a:pt x="823912" y="174625"/>
                  </a:moveTo>
                  <a:cubicBezTo>
                    <a:pt x="769483" y="240110"/>
                    <a:pt x="687840" y="278309"/>
                    <a:pt x="622526" y="327422"/>
                  </a:cubicBezTo>
                  <a:cubicBezTo>
                    <a:pt x="627969" y="332879"/>
                    <a:pt x="644297" y="316508"/>
                    <a:pt x="660626" y="316508"/>
                  </a:cubicBezTo>
                  <a:cubicBezTo>
                    <a:pt x="644297" y="332879"/>
                    <a:pt x="622526" y="349250"/>
                    <a:pt x="595312" y="349250"/>
                  </a:cubicBezTo>
                  <a:cubicBezTo>
                    <a:pt x="611640" y="305594"/>
                    <a:pt x="666069" y="283766"/>
                    <a:pt x="704169" y="256481"/>
                  </a:cubicBezTo>
                  <a:cubicBezTo>
                    <a:pt x="742269" y="229195"/>
                    <a:pt x="780369" y="196453"/>
                    <a:pt x="823912" y="174625"/>
                  </a:cubicBezTo>
                  <a:close/>
                  <a:moveTo>
                    <a:pt x="639763" y="168275"/>
                  </a:moveTo>
                  <a:cubicBezTo>
                    <a:pt x="623392" y="195792"/>
                    <a:pt x="596106" y="212302"/>
                    <a:pt x="574278" y="228812"/>
                  </a:cubicBezTo>
                  <a:cubicBezTo>
                    <a:pt x="574278" y="234315"/>
                    <a:pt x="579735" y="234315"/>
                    <a:pt x="579735" y="245322"/>
                  </a:cubicBezTo>
                  <a:cubicBezTo>
                    <a:pt x="568821" y="245322"/>
                    <a:pt x="563364" y="250825"/>
                    <a:pt x="552450" y="245322"/>
                  </a:cubicBezTo>
                  <a:cubicBezTo>
                    <a:pt x="568821" y="206798"/>
                    <a:pt x="601563" y="190288"/>
                    <a:pt x="639763" y="168275"/>
                  </a:cubicBezTo>
                  <a:close/>
                  <a:moveTo>
                    <a:pt x="758825" y="158750"/>
                  </a:moveTo>
                  <a:cubicBezTo>
                    <a:pt x="704320" y="196634"/>
                    <a:pt x="666167" y="250753"/>
                    <a:pt x="595312" y="277813"/>
                  </a:cubicBezTo>
                  <a:cubicBezTo>
                    <a:pt x="611663" y="256165"/>
                    <a:pt x="638915" y="239929"/>
                    <a:pt x="666167" y="218282"/>
                  </a:cubicBezTo>
                  <a:cubicBezTo>
                    <a:pt x="698870" y="196634"/>
                    <a:pt x="726122" y="164162"/>
                    <a:pt x="758825" y="158750"/>
                  </a:cubicBezTo>
                  <a:close/>
                  <a:moveTo>
                    <a:pt x="579438" y="158750"/>
                  </a:moveTo>
                  <a:cubicBezTo>
                    <a:pt x="579438" y="164108"/>
                    <a:pt x="579438" y="164108"/>
                    <a:pt x="579438" y="169466"/>
                  </a:cubicBezTo>
                  <a:cubicBezTo>
                    <a:pt x="557213" y="174824"/>
                    <a:pt x="546100" y="190897"/>
                    <a:pt x="523875" y="201613"/>
                  </a:cubicBezTo>
                  <a:cubicBezTo>
                    <a:pt x="529431" y="174824"/>
                    <a:pt x="551656" y="164108"/>
                    <a:pt x="579438" y="158750"/>
                  </a:cubicBezTo>
                  <a:close/>
                  <a:moveTo>
                    <a:pt x="637721" y="145454"/>
                  </a:moveTo>
                  <a:cubicBezTo>
                    <a:pt x="641803" y="146843"/>
                    <a:pt x="644525" y="149622"/>
                    <a:pt x="644525" y="152400"/>
                  </a:cubicBezTo>
                  <a:cubicBezTo>
                    <a:pt x="628196" y="169069"/>
                    <a:pt x="595539" y="180181"/>
                    <a:pt x="568325" y="196850"/>
                  </a:cubicBezTo>
                  <a:cubicBezTo>
                    <a:pt x="573768" y="169069"/>
                    <a:pt x="628196" y="169069"/>
                    <a:pt x="622753" y="146843"/>
                  </a:cubicBezTo>
                  <a:cubicBezTo>
                    <a:pt x="628196" y="144065"/>
                    <a:pt x="633639" y="144065"/>
                    <a:pt x="637721" y="145454"/>
                  </a:cubicBezTo>
                  <a:close/>
                  <a:moveTo>
                    <a:pt x="1315483" y="139934"/>
                  </a:moveTo>
                  <a:cubicBezTo>
                    <a:pt x="1316170" y="140615"/>
                    <a:pt x="1316170" y="141979"/>
                    <a:pt x="1316170" y="141979"/>
                  </a:cubicBezTo>
                  <a:cubicBezTo>
                    <a:pt x="1321660" y="141979"/>
                    <a:pt x="1327150" y="141979"/>
                    <a:pt x="1327150" y="147433"/>
                  </a:cubicBezTo>
                  <a:cubicBezTo>
                    <a:pt x="1321660" y="240148"/>
                    <a:pt x="1283229" y="343771"/>
                    <a:pt x="1244798" y="414671"/>
                  </a:cubicBezTo>
                  <a:cubicBezTo>
                    <a:pt x="1233818" y="441940"/>
                    <a:pt x="1222837" y="474663"/>
                    <a:pt x="1195387" y="474663"/>
                  </a:cubicBezTo>
                  <a:cubicBezTo>
                    <a:pt x="1261268" y="387402"/>
                    <a:pt x="1310679" y="261963"/>
                    <a:pt x="1310679" y="141979"/>
                  </a:cubicBezTo>
                  <a:cubicBezTo>
                    <a:pt x="1313425" y="139252"/>
                    <a:pt x="1314797" y="139252"/>
                    <a:pt x="1315483" y="139934"/>
                  </a:cubicBezTo>
                  <a:close/>
                  <a:moveTo>
                    <a:pt x="579437" y="114300"/>
                  </a:moveTo>
                  <a:cubicBezTo>
                    <a:pt x="557212" y="130493"/>
                    <a:pt x="546099" y="157480"/>
                    <a:pt x="512762" y="168275"/>
                  </a:cubicBezTo>
                  <a:cubicBezTo>
                    <a:pt x="512762" y="141288"/>
                    <a:pt x="557212" y="114300"/>
                    <a:pt x="579437" y="114300"/>
                  </a:cubicBezTo>
                  <a:close/>
                  <a:moveTo>
                    <a:pt x="1566863" y="76200"/>
                  </a:moveTo>
                  <a:cubicBezTo>
                    <a:pt x="1550334" y="108585"/>
                    <a:pt x="1511767" y="119380"/>
                    <a:pt x="1473200" y="130175"/>
                  </a:cubicBezTo>
                  <a:cubicBezTo>
                    <a:pt x="1495238" y="103188"/>
                    <a:pt x="1533805" y="92393"/>
                    <a:pt x="1566863" y="76200"/>
                  </a:cubicBezTo>
                  <a:close/>
                  <a:moveTo>
                    <a:pt x="169863" y="65087"/>
                  </a:moveTo>
                  <a:cubicBezTo>
                    <a:pt x="169863" y="65087"/>
                    <a:pt x="169863" y="70538"/>
                    <a:pt x="169863" y="75988"/>
                  </a:cubicBezTo>
                  <a:cubicBezTo>
                    <a:pt x="104109" y="119591"/>
                    <a:pt x="65753" y="184997"/>
                    <a:pt x="0" y="228600"/>
                  </a:cubicBezTo>
                  <a:cubicBezTo>
                    <a:pt x="16438" y="201348"/>
                    <a:pt x="43835" y="179546"/>
                    <a:pt x="71233" y="146844"/>
                  </a:cubicBezTo>
                  <a:cubicBezTo>
                    <a:pt x="98630" y="119591"/>
                    <a:pt x="126027" y="81438"/>
                    <a:pt x="169863" y="65087"/>
                  </a:cubicBezTo>
                  <a:close/>
                  <a:moveTo>
                    <a:pt x="2073275" y="0"/>
                  </a:moveTo>
                  <a:cubicBezTo>
                    <a:pt x="2111799" y="16329"/>
                    <a:pt x="2139315" y="48986"/>
                    <a:pt x="2166832" y="81643"/>
                  </a:cubicBezTo>
                  <a:cubicBezTo>
                    <a:pt x="2194349" y="108857"/>
                    <a:pt x="2221865" y="125186"/>
                    <a:pt x="2238375" y="152400"/>
                  </a:cubicBezTo>
                  <a:cubicBezTo>
                    <a:pt x="2172335" y="119743"/>
                    <a:pt x="2133812" y="48986"/>
                    <a:pt x="2073275" y="10886"/>
                  </a:cubicBezTo>
                  <a:cubicBezTo>
                    <a:pt x="2073275" y="5443"/>
                    <a:pt x="2073275" y="5443"/>
                    <a:pt x="20732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45" name="自由: 形状 44"/>
            <p:cNvSpPr/>
            <p:nvPr/>
          </p:nvSpPr>
          <p:spPr bwMode="auto">
            <a:xfrm>
              <a:off x="3720545" y="2419350"/>
              <a:ext cx="2560523" cy="800908"/>
            </a:xfrm>
            <a:custGeom>
              <a:avLst/>
              <a:gdLst>
                <a:gd name="connsiteX0" fmla="*/ 936244 w 2560523"/>
                <a:gd name="connsiteY0" fmla="*/ 719964 h 800908"/>
                <a:gd name="connsiteX1" fmla="*/ 975280 w 2560523"/>
                <a:gd name="connsiteY1" fmla="*/ 729191 h 800908"/>
                <a:gd name="connsiteX2" fmla="*/ 975280 w 2560523"/>
                <a:gd name="connsiteY2" fmla="*/ 740127 h 800908"/>
                <a:gd name="connsiteX3" fmla="*/ 583394 w 2560523"/>
                <a:gd name="connsiteY3" fmla="*/ 789340 h 800908"/>
                <a:gd name="connsiteX4" fmla="*/ 556180 w 2560523"/>
                <a:gd name="connsiteY4" fmla="*/ 794808 h 800908"/>
                <a:gd name="connsiteX5" fmla="*/ 724908 w 2560523"/>
                <a:gd name="connsiteY5" fmla="*/ 756532 h 800908"/>
                <a:gd name="connsiteX6" fmla="*/ 953508 w 2560523"/>
                <a:gd name="connsiteY6" fmla="*/ 734659 h 800908"/>
                <a:gd name="connsiteX7" fmla="*/ 926294 w 2560523"/>
                <a:gd name="connsiteY7" fmla="*/ 723723 h 800908"/>
                <a:gd name="connsiteX8" fmla="*/ 936244 w 2560523"/>
                <a:gd name="connsiteY8" fmla="*/ 719964 h 800908"/>
                <a:gd name="connsiteX9" fmla="*/ 833298 w 2560523"/>
                <a:gd name="connsiteY9" fmla="*/ 714871 h 800908"/>
                <a:gd name="connsiteX10" fmla="*/ 856218 w 2560523"/>
                <a:gd name="connsiteY10" fmla="*/ 718344 h 800908"/>
                <a:gd name="connsiteX11" fmla="*/ 822880 w 2560523"/>
                <a:gd name="connsiteY11" fmla="*/ 723900 h 800908"/>
                <a:gd name="connsiteX12" fmla="*/ 833298 w 2560523"/>
                <a:gd name="connsiteY12" fmla="*/ 714871 h 800908"/>
                <a:gd name="connsiteX13" fmla="*/ 882664 w 2560523"/>
                <a:gd name="connsiteY13" fmla="*/ 677094 h 800908"/>
                <a:gd name="connsiteX14" fmla="*/ 932418 w 2560523"/>
                <a:gd name="connsiteY14" fmla="*/ 680720 h 800908"/>
                <a:gd name="connsiteX15" fmla="*/ 658857 w 2560523"/>
                <a:gd name="connsiteY15" fmla="*/ 702310 h 800908"/>
                <a:gd name="connsiteX16" fmla="*/ 795637 w 2560523"/>
                <a:gd name="connsiteY16" fmla="*/ 718503 h 800908"/>
                <a:gd name="connsiteX17" fmla="*/ 626030 w 2560523"/>
                <a:gd name="connsiteY17" fmla="*/ 707708 h 800908"/>
                <a:gd name="connsiteX18" fmla="*/ 702627 w 2560523"/>
                <a:gd name="connsiteY18" fmla="*/ 691515 h 800908"/>
                <a:gd name="connsiteX19" fmla="*/ 882664 w 2560523"/>
                <a:gd name="connsiteY19" fmla="*/ 677094 h 800908"/>
                <a:gd name="connsiteX20" fmla="*/ 905568 w 2560523"/>
                <a:gd name="connsiteY20" fmla="*/ 603250 h 800908"/>
                <a:gd name="connsiteX21" fmla="*/ 916543 w 2560523"/>
                <a:gd name="connsiteY21" fmla="*/ 603250 h 800908"/>
                <a:gd name="connsiteX22" fmla="*/ 916543 w 2560523"/>
                <a:gd name="connsiteY22" fmla="*/ 614363 h 800908"/>
                <a:gd name="connsiteX23" fmla="*/ 724489 w 2560523"/>
                <a:gd name="connsiteY23" fmla="*/ 636588 h 800908"/>
                <a:gd name="connsiteX24" fmla="*/ 719002 w 2560523"/>
                <a:gd name="connsiteY24" fmla="*/ 647700 h 800908"/>
                <a:gd name="connsiteX25" fmla="*/ 664130 w 2560523"/>
                <a:gd name="connsiteY25" fmla="*/ 636588 h 800908"/>
                <a:gd name="connsiteX26" fmla="*/ 773875 w 2560523"/>
                <a:gd name="connsiteY26" fmla="*/ 619919 h 800908"/>
                <a:gd name="connsiteX27" fmla="*/ 905568 w 2560523"/>
                <a:gd name="connsiteY27" fmla="*/ 603250 h 800908"/>
                <a:gd name="connsiteX28" fmla="*/ 894318 w 2560523"/>
                <a:gd name="connsiteY28" fmla="*/ 521493 h 800908"/>
                <a:gd name="connsiteX29" fmla="*/ 713343 w 2560523"/>
                <a:gd name="connsiteY29" fmla="*/ 549275 h 800908"/>
                <a:gd name="connsiteX30" fmla="*/ 844961 w 2560523"/>
                <a:gd name="connsiteY30" fmla="*/ 527050 h 800908"/>
                <a:gd name="connsiteX31" fmla="*/ 894318 w 2560523"/>
                <a:gd name="connsiteY31" fmla="*/ 521493 h 800908"/>
                <a:gd name="connsiteX32" fmla="*/ 831706 w 2560523"/>
                <a:gd name="connsiteY32" fmla="*/ 463479 h 800908"/>
                <a:gd name="connsiteX33" fmla="*/ 849868 w 2560523"/>
                <a:gd name="connsiteY33" fmla="*/ 467916 h 800908"/>
                <a:gd name="connsiteX34" fmla="*/ 675243 w 2560523"/>
                <a:gd name="connsiteY34" fmla="*/ 489347 h 800908"/>
                <a:gd name="connsiteX35" fmla="*/ 768012 w 2560523"/>
                <a:gd name="connsiteY35" fmla="*/ 473274 h 800908"/>
                <a:gd name="connsiteX36" fmla="*/ 831706 w 2560523"/>
                <a:gd name="connsiteY36" fmla="*/ 463479 h 800908"/>
                <a:gd name="connsiteX37" fmla="*/ 840673 w 2560523"/>
                <a:gd name="connsiteY37" fmla="*/ 403387 h 800908"/>
                <a:gd name="connsiteX38" fmla="*/ 867330 w 2560523"/>
                <a:gd name="connsiteY38" fmla="*/ 407988 h 800908"/>
                <a:gd name="connsiteX39" fmla="*/ 702230 w 2560523"/>
                <a:gd name="connsiteY39" fmla="*/ 430213 h 800908"/>
                <a:gd name="connsiteX40" fmla="*/ 746256 w 2560523"/>
                <a:gd name="connsiteY40" fmla="*/ 413544 h 800908"/>
                <a:gd name="connsiteX41" fmla="*/ 840673 w 2560523"/>
                <a:gd name="connsiteY41" fmla="*/ 403387 h 800908"/>
                <a:gd name="connsiteX42" fmla="*/ 883206 w 2560523"/>
                <a:gd name="connsiteY42" fmla="*/ 331787 h 800908"/>
                <a:gd name="connsiteX43" fmla="*/ 718822 w 2560523"/>
                <a:gd name="connsiteY43" fmla="*/ 374650 h 800908"/>
                <a:gd name="connsiteX44" fmla="*/ 740740 w 2560523"/>
                <a:gd name="connsiteY44" fmla="*/ 353219 h 800908"/>
                <a:gd name="connsiteX45" fmla="*/ 883206 w 2560523"/>
                <a:gd name="connsiteY45" fmla="*/ 331787 h 800908"/>
                <a:gd name="connsiteX46" fmla="*/ 1843643 w 2560523"/>
                <a:gd name="connsiteY46" fmla="*/ 304800 h 800908"/>
                <a:gd name="connsiteX47" fmla="*/ 1843643 w 2560523"/>
                <a:gd name="connsiteY47" fmla="*/ 315516 h 800908"/>
                <a:gd name="connsiteX48" fmla="*/ 1772701 w 2560523"/>
                <a:gd name="connsiteY48" fmla="*/ 347663 h 800908"/>
                <a:gd name="connsiteX49" fmla="*/ 1756330 w 2560523"/>
                <a:gd name="connsiteY49" fmla="*/ 342305 h 800908"/>
                <a:gd name="connsiteX50" fmla="*/ 1843643 w 2560523"/>
                <a:gd name="connsiteY50" fmla="*/ 304800 h 800908"/>
                <a:gd name="connsiteX51" fmla="*/ 4202 w 2560523"/>
                <a:gd name="connsiteY51" fmla="*/ 271462 h 800908"/>
                <a:gd name="connsiteX52" fmla="*/ 36896 w 2560523"/>
                <a:gd name="connsiteY52" fmla="*/ 374876 h 800908"/>
                <a:gd name="connsiteX53" fmla="*/ 173121 w 2560523"/>
                <a:gd name="connsiteY53" fmla="*/ 679676 h 800908"/>
                <a:gd name="connsiteX54" fmla="*/ 184019 w 2560523"/>
                <a:gd name="connsiteY54" fmla="*/ 674234 h 800908"/>
                <a:gd name="connsiteX55" fmla="*/ 173121 w 2560523"/>
                <a:gd name="connsiteY55" fmla="*/ 690562 h 800908"/>
                <a:gd name="connsiteX56" fmla="*/ 15100 w 2560523"/>
                <a:gd name="connsiteY56" fmla="*/ 336776 h 800908"/>
                <a:gd name="connsiteX57" fmla="*/ 4202 w 2560523"/>
                <a:gd name="connsiteY57" fmla="*/ 347662 h 800908"/>
                <a:gd name="connsiteX58" fmla="*/ 4202 w 2560523"/>
                <a:gd name="connsiteY58" fmla="*/ 271462 h 800908"/>
                <a:gd name="connsiteX59" fmla="*/ 2558230 w 2560523"/>
                <a:gd name="connsiteY59" fmla="*/ 184150 h 800908"/>
                <a:gd name="connsiteX60" fmla="*/ 2558230 w 2560523"/>
                <a:gd name="connsiteY60" fmla="*/ 266006 h 800908"/>
                <a:gd name="connsiteX61" fmla="*/ 2547330 w 2560523"/>
                <a:gd name="connsiteY61" fmla="*/ 255092 h 800908"/>
                <a:gd name="connsiteX62" fmla="*/ 2416519 w 2560523"/>
                <a:gd name="connsiteY62" fmla="*/ 620713 h 800908"/>
                <a:gd name="connsiteX63" fmla="*/ 2411069 w 2560523"/>
                <a:gd name="connsiteY63" fmla="*/ 604342 h 800908"/>
                <a:gd name="connsiteX64" fmla="*/ 2421970 w 2560523"/>
                <a:gd name="connsiteY64" fmla="*/ 609799 h 800908"/>
                <a:gd name="connsiteX65" fmla="*/ 2530978 w 2560523"/>
                <a:gd name="connsiteY65" fmla="*/ 298748 h 800908"/>
                <a:gd name="connsiteX66" fmla="*/ 2558230 w 2560523"/>
                <a:gd name="connsiteY66" fmla="*/ 184150 h 800908"/>
                <a:gd name="connsiteX67" fmla="*/ 1608693 w 2560523"/>
                <a:gd name="connsiteY67" fmla="*/ 146050 h 800908"/>
                <a:gd name="connsiteX68" fmla="*/ 1570593 w 2560523"/>
                <a:gd name="connsiteY68" fmla="*/ 157163 h 800908"/>
                <a:gd name="connsiteX69" fmla="*/ 1608693 w 2560523"/>
                <a:gd name="connsiteY69" fmla="*/ 146050 h 800908"/>
                <a:gd name="connsiteX70" fmla="*/ 849868 w 2560523"/>
                <a:gd name="connsiteY70" fmla="*/ 0 h 800908"/>
                <a:gd name="connsiteX71" fmla="*/ 812085 w 2560523"/>
                <a:gd name="connsiteY71" fmla="*/ 38100 h 800908"/>
                <a:gd name="connsiteX72" fmla="*/ 828278 w 2560523"/>
                <a:gd name="connsiteY72" fmla="*/ 43543 h 800908"/>
                <a:gd name="connsiteX73" fmla="*/ 779700 w 2560523"/>
                <a:gd name="connsiteY73" fmla="*/ 114300 h 800908"/>
                <a:gd name="connsiteX74" fmla="*/ 817483 w 2560523"/>
                <a:gd name="connsiteY74" fmla="*/ 54428 h 800908"/>
                <a:gd name="connsiteX75" fmla="*/ 785097 w 2560523"/>
                <a:gd name="connsiteY75" fmla="*/ 59871 h 800908"/>
                <a:gd name="connsiteX76" fmla="*/ 849868 w 2560523"/>
                <a:gd name="connsiteY76" fmla="*/ 0 h 8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60523" h="800908">
                  <a:moveTo>
                    <a:pt x="936244" y="719964"/>
                  </a:moveTo>
                  <a:cubicBezTo>
                    <a:pt x="947725" y="719964"/>
                    <a:pt x="963033" y="729191"/>
                    <a:pt x="975280" y="729191"/>
                  </a:cubicBezTo>
                  <a:cubicBezTo>
                    <a:pt x="975280" y="734659"/>
                    <a:pt x="975280" y="734659"/>
                    <a:pt x="975280" y="740127"/>
                  </a:cubicBezTo>
                  <a:cubicBezTo>
                    <a:pt x="882751" y="772936"/>
                    <a:pt x="697694" y="751064"/>
                    <a:pt x="583394" y="789340"/>
                  </a:cubicBezTo>
                  <a:cubicBezTo>
                    <a:pt x="572508" y="789340"/>
                    <a:pt x="567065" y="811212"/>
                    <a:pt x="556180" y="794808"/>
                  </a:cubicBezTo>
                  <a:cubicBezTo>
                    <a:pt x="588837" y="756532"/>
                    <a:pt x="659594" y="762000"/>
                    <a:pt x="724908" y="756532"/>
                  </a:cubicBezTo>
                  <a:cubicBezTo>
                    <a:pt x="806551" y="751064"/>
                    <a:pt x="888194" y="740127"/>
                    <a:pt x="953508" y="734659"/>
                  </a:cubicBezTo>
                  <a:cubicBezTo>
                    <a:pt x="953508" y="723723"/>
                    <a:pt x="937180" y="729191"/>
                    <a:pt x="926294" y="723723"/>
                  </a:cubicBezTo>
                  <a:cubicBezTo>
                    <a:pt x="929016" y="720989"/>
                    <a:pt x="932417" y="719964"/>
                    <a:pt x="936244" y="719964"/>
                  </a:cubicBezTo>
                  <a:close/>
                  <a:moveTo>
                    <a:pt x="833298" y="714871"/>
                  </a:moveTo>
                  <a:cubicBezTo>
                    <a:pt x="839549" y="714176"/>
                    <a:pt x="847883" y="715565"/>
                    <a:pt x="856218" y="718344"/>
                  </a:cubicBezTo>
                  <a:cubicBezTo>
                    <a:pt x="845105" y="723900"/>
                    <a:pt x="833992" y="712787"/>
                    <a:pt x="822880" y="723900"/>
                  </a:cubicBezTo>
                  <a:cubicBezTo>
                    <a:pt x="822880" y="718344"/>
                    <a:pt x="827047" y="715565"/>
                    <a:pt x="833298" y="714871"/>
                  </a:cubicBezTo>
                  <a:close/>
                  <a:moveTo>
                    <a:pt x="882664" y="677094"/>
                  </a:moveTo>
                  <a:cubicBezTo>
                    <a:pt x="900616" y="677009"/>
                    <a:pt x="917372" y="678021"/>
                    <a:pt x="932418" y="680720"/>
                  </a:cubicBezTo>
                  <a:cubicBezTo>
                    <a:pt x="850350" y="686118"/>
                    <a:pt x="746396" y="702310"/>
                    <a:pt x="658857" y="702310"/>
                  </a:cubicBezTo>
                  <a:cubicBezTo>
                    <a:pt x="702627" y="718503"/>
                    <a:pt x="751868" y="713105"/>
                    <a:pt x="795637" y="718503"/>
                  </a:cubicBezTo>
                  <a:cubicBezTo>
                    <a:pt x="740925" y="723900"/>
                    <a:pt x="669799" y="723900"/>
                    <a:pt x="626030" y="707708"/>
                  </a:cubicBezTo>
                  <a:cubicBezTo>
                    <a:pt x="642443" y="686118"/>
                    <a:pt x="675271" y="696913"/>
                    <a:pt x="702627" y="691515"/>
                  </a:cubicBezTo>
                  <a:cubicBezTo>
                    <a:pt x="764178" y="687467"/>
                    <a:pt x="828806" y="677347"/>
                    <a:pt x="882664" y="677094"/>
                  </a:cubicBezTo>
                  <a:close/>
                  <a:moveTo>
                    <a:pt x="905568" y="603250"/>
                  </a:moveTo>
                  <a:cubicBezTo>
                    <a:pt x="911056" y="603250"/>
                    <a:pt x="911056" y="603250"/>
                    <a:pt x="916543" y="603250"/>
                  </a:cubicBezTo>
                  <a:cubicBezTo>
                    <a:pt x="916543" y="608806"/>
                    <a:pt x="916543" y="608806"/>
                    <a:pt x="916543" y="614363"/>
                  </a:cubicBezTo>
                  <a:cubicBezTo>
                    <a:pt x="850696" y="619919"/>
                    <a:pt x="795823" y="631031"/>
                    <a:pt x="724489" y="636588"/>
                  </a:cubicBezTo>
                  <a:cubicBezTo>
                    <a:pt x="708028" y="636588"/>
                    <a:pt x="724489" y="642144"/>
                    <a:pt x="719002" y="647700"/>
                  </a:cubicBezTo>
                  <a:cubicBezTo>
                    <a:pt x="702540" y="642144"/>
                    <a:pt x="680591" y="642144"/>
                    <a:pt x="664130" y="636588"/>
                  </a:cubicBezTo>
                  <a:cubicBezTo>
                    <a:pt x="686079" y="619919"/>
                    <a:pt x="729977" y="625475"/>
                    <a:pt x="773875" y="619919"/>
                  </a:cubicBezTo>
                  <a:cubicBezTo>
                    <a:pt x="817772" y="614363"/>
                    <a:pt x="856183" y="608806"/>
                    <a:pt x="905568" y="603250"/>
                  </a:cubicBezTo>
                  <a:close/>
                  <a:moveTo>
                    <a:pt x="894318" y="521493"/>
                  </a:moveTo>
                  <a:cubicBezTo>
                    <a:pt x="844961" y="549275"/>
                    <a:pt x="762700" y="532606"/>
                    <a:pt x="713343" y="549275"/>
                  </a:cubicBezTo>
                  <a:cubicBezTo>
                    <a:pt x="729795" y="521493"/>
                    <a:pt x="806572" y="532606"/>
                    <a:pt x="844961" y="527050"/>
                  </a:cubicBezTo>
                  <a:cubicBezTo>
                    <a:pt x="861413" y="527050"/>
                    <a:pt x="877865" y="515937"/>
                    <a:pt x="894318" y="521493"/>
                  </a:cubicBezTo>
                  <a:close/>
                  <a:moveTo>
                    <a:pt x="831706" y="463479"/>
                  </a:moveTo>
                  <a:cubicBezTo>
                    <a:pt x="838272" y="463897"/>
                    <a:pt x="844411" y="465237"/>
                    <a:pt x="849868" y="467916"/>
                  </a:cubicBezTo>
                  <a:cubicBezTo>
                    <a:pt x="806212" y="473274"/>
                    <a:pt x="724356" y="500063"/>
                    <a:pt x="675243" y="489347"/>
                  </a:cubicBezTo>
                  <a:cubicBezTo>
                    <a:pt x="691614" y="467916"/>
                    <a:pt x="735270" y="473274"/>
                    <a:pt x="768012" y="473274"/>
                  </a:cubicBezTo>
                  <a:cubicBezTo>
                    <a:pt x="788476" y="469255"/>
                    <a:pt x="812010" y="462223"/>
                    <a:pt x="831706" y="463479"/>
                  </a:cubicBezTo>
                  <a:close/>
                  <a:moveTo>
                    <a:pt x="840673" y="403387"/>
                  </a:moveTo>
                  <a:cubicBezTo>
                    <a:pt x="850132" y="403821"/>
                    <a:pt x="859075" y="405210"/>
                    <a:pt x="867330" y="407988"/>
                  </a:cubicBezTo>
                  <a:cubicBezTo>
                    <a:pt x="817800" y="413544"/>
                    <a:pt x="751760" y="430213"/>
                    <a:pt x="702230" y="430213"/>
                  </a:cubicBezTo>
                  <a:cubicBezTo>
                    <a:pt x="707733" y="407988"/>
                    <a:pt x="729746" y="419100"/>
                    <a:pt x="746256" y="413544"/>
                  </a:cubicBezTo>
                  <a:cubicBezTo>
                    <a:pt x="779277" y="409377"/>
                    <a:pt x="812297" y="402084"/>
                    <a:pt x="840673" y="403387"/>
                  </a:cubicBezTo>
                  <a:close/>
                  <a:moveTo>
                    <a:pt x="883206" y="331787"/>
                  </a:moveTo>
                  <a:cubicBezTo>
                    <a:pt x="844850" y="347861"/>
                    <a:pt x="757178" y="358577"/>
                    <a:pt x="718822" y="374650"/>
                  </a:cubicBezTo>
                  <a:cubicBezTo>
                    <a:pt x="713343" y="358577"/>
                    <a:pt x="729781" y="353219"/>
                    <a:pt x="740740" y="353219"/>
                  </a:cubicBezTo>
                  <a:cubicBezTo>
                    <a:pt x="779096" y="337145"/>
                    <a:pt x="850329" y="331787"/>
                    <a:pt x="883206" y="331787"/>
                  </a:cubicBezTo>
                  <a:close/>
                  <a:moveTo>
                    <a:pt x="1843643" y="304800"/>
                  </a:moveTo>
                  <a:cubicBezTo>
                    <a:pt x="1843643" y="310158"/>
                    <a:pt x="1843643" y="315516"/>
                    <a:pt x="1843643" y="315516"/>
                  </a:cubicBezTo>
                  <a:cubicBezTo>
                    <a:pt x="1816357" y="326232"/>
                    <a:pt x="1789072" y="331590"/>
                    <a:pt x="1772701" y="347663"/>
                  </a:cubicBezTo>
                  <a:cubicBezTo>
                    <a:pt x="1772701" y="342305"/>
                    <a:pt x="1761787" y="347663"/>
                    <a:pt x="1756330" y="342305"/>
                  </a:cubicBezTo>
                  <a:cubicBezTo>
                    <a:pt x="1772701" y="320874"/>
                    <a:pt x="1816357" y="315516"/>
                    <a:pt x="1843643" y="304800"/>
                  </a:cubicBezTo>
                  <a:close/>
                  <a:moveTo>
                    <a:pt x="4202" y="271462"/>
                  </a:moveTo>
                  <a:cubicBezTo>
                    <a:pt x="25998" y="298676"/>
                    <a:pt x="20549" y="336776"/>
                    <a:pt x="36896" y="374876"/>
                  </a:cubicBezTo>
                  <a:cubicBezTo>
                    <a:pt x="64141" y="478291"/>
                    <a:pt x="113182" y="603476"/>
                    <a:pt x="173121" y="679676"/>
                  </a:cubicBezTo>
                  <a:cubicBezTo>
                    <a:pt x="178570" y="685119"/>
                    <a:pt x="178570" y="663348"/>
                    <a:pt x="184019" y="674234"/>
                  </a:cubicBezTo>
                  <a:cubicBezTo>
                    <a:pt x="189468" y="685119"/>
                    <a:pt x="178570" y="685119"/>
                    <a:pt x="173121" y="690562"/>
                  </a:cubicBezTo>
                  <a:cubicBezTo>
                    <a:pt x="85937" y="608919"/>
                    <a:pt x="58692" y="461962"/>
                    <a:pt x="15100" y="336776"/>
                  </a:cubicBezTo>
                  <a:cubicBezTo>
                    <a:pt x="4202" y="336776"/>
                    <a:pt x="15100" y="353105"/>
                    <a:pt x="4202" y="347662"/>
                  </a:cubicBezTo>
                  <a:cubicBezTo>
                    <a:pt x="25998" y="325891"/>
                    <a:pt x="-12145" y="293234"/>
                    <a:pt x="4202" y="271462"/>
                  </a:cubicBezTo>
                  <a:close/>
                  <a:moveTo>
                    <a:pt x="2558230" y="184150"/>
                  </a:moveTo>
                  <a:cubicBezTo>
                    <a:pt x="2569131" y="205978"/>
                    <a:pt x="2536429" y="249635"/>
                    <a:pt x="2558230" y="266006"/>
                  </a:cubicBezTo>
                  <a:cubicBezTo>
                    <a:pt x="2547330" y="271463"/>
                    <a:pt x="2558230" y="249635"/>
                    <a:pt x="2547330" y="255092"/>
                  </a:cubicBezTo>
                  <a:cubicBezTo>
                    <a:pt x="2514627" y="386061"/>
                    <a:pt x="2492825" y="533401"/>
                    <a:pt x="2416519" y="620713"/>
                  </a:cubicBezTo>
                  <a:cubicBezTo>
                    <a:pt x="2416519" y="609799"/>
                    <a:pt x="2405618" y="615256"/>
                    <a:pt x="2411069" y="604342"/>
                  </a:cubicBezTo>
                  <a:cubicBezTo>
                    <a:pt x="2416519" y="593428"/>
                    <a:pt x="2411069" y="615256"/>
                    <a:pt x="2421970" y="609799"/>
                  </a:cubicBezTo>
                  <a:cubicBezTo>
                    <a:pt x="2471023" y="527944"/>
                    <a:pt x="2509176" y="402432"/>
                    <a:pt x="2530978" y="298748"/>
                  </a:cubicBezTo>
                  <a:cubicBezTo>
                    <a:pt x="2541879" y="255092"/>
                    <a:pt x="2536429" y="216892"/>
                    <a:pt x="2558230" y="184150"/>
                  </a:cubicBezTo>
                  <a:close/>
                  <a:moveTo>
                    <a:pt x="1608693" y="146050"/>
                  </a:moveTo>
                  <a:cubicBezTo>
                    <a:pt x="1597807" y="151606"/>
                    <a:pt x="1581478" y="151606"/>
                    <a:pt x="1570593" y="157163"/>
                  </a:cubicBezTo>
                  <a:cubicBezTo>
                    <a:pt x="1576036" y="146050"/>
                    <a:pt x="1592364" y="146050"/>
                    <a:pt x="1608693" y="146050"/>
                  </a:cubicBezTo>
                  <a:close/>
                  <a:moveTo>
                    <a:pt x="849868" y="0"/>
                  </a:moveTo>
                  <a:cubicBezTo>
                    <a:pt x="839073" y="5443"/>
                    <a:pt x="822880" y="21771"/>
                    <a:pt x="812085" y="38100"/>
                  </a:cubicBezTo>
                  <a:cubicBezTo>
                    <a:pt x="812085" y="43543"/>
                    <a:pt x="828278" y="38100"/>
                    <a:pt x="828278" y="43543"/>
                  </a:cubicBezTo>
                  <a:cubicBezTo>
                    <a:pt x="828278" y="76200"/>
                    <a:pt x="806687" y="97971"/>
                    <a:pt x="779700" y="114300"/>
                  </a:cubicBezTo>
                  <a:cubicBezTo>
                    <a:pt x="779700" y="81643"/>
                    <a:pt x="812085" y="81643"/>
                    <a:pt x="817483" y="54428"/>
                  </a:cubicBezTo>
                  <a:cubicBezTo>
                    <a:pt x="806687" y="48986"/>
                    <a:pt x="790495" y="54428"/>
                    <a:pt x="785097" y="59871"/>
                  </a:cubicBezTo>
                  <a:cubicBezTo>
                    <a:pt x="768905" y="32657"/>
                    <a:pt x="828278" y="5443"/>
                    <a:pt x="8498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46" name="自由: 形状 45"/>
            <p:cNvSpPr/>
            <p:nvPr/>
          </p:nvSpPr>
          <p:spPr bwMode="auto">
            <a:xfrm>
              <a:off x="3598863" y="1974184"/>
              <a:ext cx="2778125" cy="510664"/>
            </a:xfrm>
            <a:custGeom>
              <a:avLst/>
              <a:gdLst>
                <a:gd name="connsiteX0" fmla="*/ 637664 w 2778125"/>
                <a:gd name="connsiteY0" fmla="*/ 490130 h 510664"/>
                <a:gd name="connsiteX1" fmla="*/ 660626 w 2778125"/>
                <a:gd name="connsiteY1" fmla="*/ 493850 h 510664"/>
                <a:gd name="connsiteX2" fmla="*/ 633412 w 2778125"/>
                <a:gd name="connsiteY2" fmla="*/ 493850 h 510664"/>
                <a:gd name="connsiteX3" fmla="*/ 637664 w 2778125"/>
                <a:gd name="connsiteY3" fmla="*/ 490130 h 510664"/>
                <a:gd name="connsiteX4" fmla="*/ 2186526 w 2778125"/>
                <a:gd name="connsiteY4" fmla="*/ 437341 h 510664"/>
                <a:gd name="connsiteX5" fmla="*/ 2193925 w 2778125"/>
                <a:gd name="connsiteY5" fmla="*/ 444373 h 510664"/>
                <a:gd name="connsiteX6" fmla="*/ 2161268 w 2778125"/>
                <a:gd name="connsiteY6" fmla="*/ 444373 h 510664"/>
                <a:gd name="connsiteX7" fmla="*/ 2186526 w 2778125"/>
                <a:gd name="connsiteY7" fmla="*/ 437341 h 510664"/>
                <a:gd name="connsiteX8" fmla="*/ 109538 w 2778125"/>
                <a:gd name="connsiteY8" fmla="*/ 411829 h 510664"/>
                <a:gd name="connsiteX9" fmla="*/ 87710 w 2778125"/>
                <a:gd name="connsiteY9" fmla="*/ 433553 h 510664"/>
                <a:gd name="connsiteX10" fmla="*/ 38596 w 2778125"/>
                <a:gd name="connsiteY10" fmla="*/ 487862 h 510664"/>
                <a:gd name="connsiteX11" fmla="*/ 22225 w 2778125"/>
                <a:gd name="connsiteY11" fmla="*/ 509586 h 510664"/>
                <a:gd name="connsiteX12" fmla="*/ 109538 w 2778125"/>
                <a:gd name="connsiteY12" fmla="*/ 411829 h 510664"/>
                <a:gd name="connsiteX13" fmla="*/ 977900 w 2778125"/>
                <a:gd name="connsiteY13" fmla="*/ 395954 h 510664"/>
                <a:gd name="connsiteX14" fmla="*/ 896109 w 2778125"/>
                <a:gd name="connsiteY14" fmla="*/ 449929 h 510664"/>
                <a:gd name="connsiteX15" fmla="*/ 912467 w 2778125"/>
                <a:gd name="connsiteY15" fmla="*/ 449929 h 510664"/>
                <a:gd name="connsiteX16" fmla="*/ 852487 w 2778125"/>
                <a:gd name="connsiteY16" fmla="*/ 471520 h 510664"/>
                <a:gd name="connsiteX17" fmla="*/ 977900 w 2778125"/>
                <a:gd name="connsiteY17" fmla="*/ 395954 h 510664"/>
                <a:gd name="connsiteX18" fmla="*/ 1779587 w 2778125"/>
                <a:gd name="connsiteY18" fmla="*/ 372539 h 510664"/>
                <a:gd name="connsiteX19" fmla="*/ 1795462 w 2778125"/>
                <a:gd name="connsiteY19" fmla="*/ 373730 h 510664"/>
                <a:gd name="connsiteX20" fmla="*/ 1763712 w 2778125"/>
                <a:gd name="connsiteY20" fmla="*/ 378492 h 510664"/>
                <a:gd name="connsiteX21" fmla="*/ 1779587 w 2778125"/>
                <a:gd name="connsiteY21" fmla="*/ 372539 h 510664"/>
                <a:gd name="connsiteX22" fmla="*/ 1004887 w 2778125"/>
                <a:gd name="connsiteY22" fmla="*/ 357007 h 510664"/>
                <a:gd name="connsiteX23" fmla="*/ 982990 w 2778125"/>
                <a:gd name="connsiteY23" fmla="*/ 362511 h 510664"/>
                <a:gd name="connsiteX24" fmla="*/ 846137 w 2778125"/>
                <a:gd name="connsiteY24" fmla="*/ 434054 h 510664"/>
                <a:gd name="connsiteX25" fmla="*/ 906352 w 2778125"/>
                <a:gd name="connsiteY25" fmla="*/ 390027 h 510664"/>
                <a:gd name="connsiteX26" fmla="*/ 1004887 w 2778125"/>
                <a:gd name="connsiteY26" fmla="*/ 357007 h 510664"/>
                <a:gd name="connsiteX27" fmla="*/ 115888 w 2778125"/>
                <a:gd name="connsiteY27" fmla="*/ 346742 h 510664"/>
                <a:gd name="connsiteX28" fmla="*/ 0 w 2778125"/>
                <a:gd name="connsiteY28" fmla="*/ 461042 h 510664"/>
                <a:gd name="connsiteX29" fmla="*/ 99332 w 2778125"/>
                <a:gd name="connsiteY29" fmla="*/ 352185 h 510664"/>
                <a:gd name="connsiteX30" fmla="*/ 115888 w 2778125"/>
                <a:gd name="connsiteY30" fmla="*/ 346742 h 510664"/>
                <a:gd name="connsiteX31" fmla="*/ 963643 w 2778125"/>
                <a:gd name="connsiteY31" fmla="*/ 339064 h 510664"/>
                <a:gd name="connsiteX32" fmla="*/ 982663 w 2778125"/>
                <a:gd name="connsiteY32" fmla="*/ 341124 h 510664"/>
                <a:gd name="connsiteX33" fmla="*/ 841375 w 2778125"/>
                <a:gd name="connsiteY33" fmla="*/ 407067 h 510664"/>
                <a:gd name="connsiteX34" fmla="*/ 944624 w 2778125"/>
                <a:gd name="connsiteY34" fmla="*/ 341124 h 510664"/>
                <a:gd name="connsiteX35" fmla="*/ 963643 w 2778125"/>
                <a:gd name="connsiteY35" fmla="*/ 339064 h 510664"/>
                <a:gd name="connsiteX36" fmla="*/ 1894099 w 2778125"/>
                <a:gd name="connsiteY36" fmla="*/ 335629 h 510664"/>
                <a:gd name="connsiteX37" fmla="*/ 1905000 w 2778125"/>
                <a:gd name="connsiteY37" fmla="*/ 341053 h 510664"/>
                <a:gd name="connsiteX38" fmla="*/ 1899549 w 2778125"/>
                <a:gd name="connsiteY38" fmla="*/ 351901 h 510664"/>
                <a:gd name="connsiteX39" fmla="*/ 1577975 w 2778125"/>
                <a:gd name="connsiteY39" fmla="*/ 389869 h 510664"/>
                <a:gd name="connsiteX40" fmla="*/ 1665181 w 2778125"/>
                <a:gd name="connsiteY40" fmla="*/ 373597 h 510664"/>
                <a:gd name="connsiteX41" fmla="*/ 1894099 w 2778125"/>
                <a:gd name="connsiteY41" fmla="*/ 335629 h 510664"/>
                <a:gd name="connsiteX42" fmla="*/ 2674937 w 2778125"/>
                <a:gd name="connsiteY42" fmla="*/ 330867 h 510664"/>
                <a:gd name="connsiteX43" fmla="*/ 2762250 w 2778125"/>
                <a:gd name="connsiteY43" fmla="*/ 422325 h 510664"/>
                <a:gd name="connsiteX44" fmla="*/ 2740422 w 2778125"/>
                <a:gd name="connsiteY44" fmla="*/ 400806 h 510664"/>
                <a:gd name="connsiteX45" fmla="*/ 2691308 w 2778125"/>
                <a:gd name="connsiteY45" fmla="*/ 352387 h 510664"/>
                <a:gd name="connsiteX46" fmla="*/ 2674937 w 2778125"/>
                <a:gd name="connsiteY46" fmla="*/ 330867 h 510664"/>
                <a:gd name="connsiteX47" fmla="*/ 74300 w 2778125"/>
                <a:gd name="connsiteY47" fmla="*/ 330827 h 510664"/>
                <a:gd name="connsiteX48" fmla="*/ 87312 w 2778125"/>
                <a:gd name="connsiteY48" fmla="*/ 335431 h 510664"/>
                <a:gd name="connsiteX49" fmla="*/ 11112 w 2778125"/>
                <a:gd name="connsiteY49" fmla="*/ 411830 h 510664"/>
                <a:gd name="connsiteX50" fmla="*/ 70983 w 2778125"/>
                <a:gd name="connsiteY50" fmla="*/ 335431 h 510664"/>
                <a:gd name="connsiteX51" fmla="*/ 74300 w 2778125"/>
                <a:gd name="connsiteY51" fmla="*/ 330827 h 510664"/>
                <a:gd name="connsiteX52" fmla="*/ 710141 w 2778125"/>
                <a:gd name="connsiteY52" fmla="*/ 324517 h 510664"/>
                <a:gd name="connsiteX53" fmla="*/ 720725 w 2778125"/>
                <a:gd name="connsiteY53" fmla="*/ 324517 h 510664"/>
                <a:gd name="connsiteX54" fmla="*/ 720725 w 2778125"/>
                <a:gd name="connsiteY54" fmla="*/ 335100 h 510664"/>
                <a:gd name="connsiteX55" fmla="*/ 715433 w 2778125"/>
                <a:gd name="connsiteY55" fmla="*/ 340392 h 510664"/>
                <a:gd name="connsiteX56" fmla="*/ 710141 w 2778125"/>
                <a:gd name="connsiteY56" fmla="*/ 324517 h 510664"/>
                <a:gd name="connsiteX57" fmla="*/ 1894083 w 2778125"/>
                <a:gd name="connsiteY57" fmla="*/ 313404 h 510664"/>
                <a:gd name="connsiteX58" fmla="*/ 1905000 w 2778125"/>
                <a:gd name="connsiteY58" fmla="*/ 318960 h 510664"/>
                <a:gd name="connsiteX59" fmla="*/ 1506537 w 2778125"/>
                <a:gd name="connsiteY59" fmla="*/ 341185 h 510664"/>
                <a:gd name="connsiteX60" fmla="*/ 1604788 w 2778125"/>
                <a:gd name="connsiteY60" fmla="*/ 330073 h 510664"/>
                <a:gd name="connsiteX61" fmla="*/ 1894083 w 2778125"/>
                <a:gd name="connsiteY61" fmla="*/ 313404 h 510664"/>
                <a:gd name="connsiteX62" fmla="*/ 731837 w 2778125"/>
                <a:gd name="connsiteY62" fmla="*/ 303085 h 510664"/>
                <a:gd name="connsiteX63" fmla="*/ 731837 w 2778125"/>
                <a:gd name="connsiteY63" fmla="*/ 319754 h 510664"/>
                <a:gd name="connsiteX64" fmla="*/ 721253 w 2778125"/>
                <a:gd name="connsiteY64" fmla="*/ 319754 h 510664"/>
                <a:gd name="connsiteX65" fmla="*/ 731837 w 2778125"/>
                <a:gd name="connsiteY65" fmla="*/ 303085 h 510664"/>
                <a:gd name="connsiteX66" fmla="*/ 2663825 w 2778125"/>
                <a:gd name="connsiteY66" fmla="*/ 264192 h 510664"/>
                <a:gd name="connsiteX67" fmla="*/ 2680153 w 2778125"/>
                <a:gd name="connsiteY67" fmla="*/ 264192 h 510664"/>
                <a:gd name="connsiteX68" fmla="*/ 2778125 w 2778125"/>
                <a:gd name="connsiteY68" fmla="*/ 373730 h 510664"/>
                <a:gd name="connsiteX69" fmla="*/ 2663825 w 2778125"/>
                <a:gd name="connsiteY69" fmla="*/ 264192 h 510664"/>
                <a:gd name="connsiteX70" fmla="*/ 2698368 w 2778125"/>
                <a:gd name="connsiteY70" fmla="*/ 246956 h 510664"/>
                <a:gd name="connsiteX71" fmla="*/ 2701803 w 2778125"/>
                <a:gd name="connsiteY71" fmla="*/ 248997 h 510664"/>
                <a:gd name="connsiteX72" fmla="*/ 2762250 w 2778125"/>
                <a:gd name="connsiteY72" fmla="*/ 319754 h 510664"/>
                <a:gd name="connsiteX73" fmla="*/ 2690812 w 2778125"/>
                <a:gd name="connsiteY73" fmla="*/ 248997 h 510664"/>
                <a:gd name="connsiteX74" fmla="*/ 2698368 w 2778125"/>
                <a:gd name="connsiteY74" fmla="*/ 246956 h 510664"/>
                <a:gd name="connsiteX75" fmla="*/ 823912 w 2778125"/>
                <a:gd name="connsiteY75" fmla="*/ 216567 h 510664"/>
                <a:gd name="connsiteX76" fmla="*/ 841375 w 2778125"/>
                <a:gd name="connsiteY76" fmla="*/ 232442 h 510664"/>
                <a:gd name="connsiteX77" fmla="*/ 823912 w 2778125"/>
                <a:gd name="connsiteY77" fmla="*/ 216567 h 510664"/>
                <a:gd name="connsiteX78" fmla="*/ 1436052 w 2778125"/>
                <a:gd name="connsiteY78" fmla="*/ 122904 h 510664"/>
                <a:gd name="connsiteX79" fmla="*/ 1392025 w 2778125"/>
                <a:gd name="connsiteY79" fmla="*/ 231761 h 510664"/>
                <a:gd name="connsiteX80" fmla="*/ 1375515 w 2778125"/>
                <a:gd name="connsiteY80" fmla="*/ 237204 h 510664"/>
                <a:gd name="connsiteX81" fmla="*/ 1436052 w 2778125"/>
                <a:gd name="connsiteY81" fmla="*/ 122904 h 510664"/>
                <a:gd name="connsiteX82" fmla="*/ 1522413 w 2778125"/>
                <a:gd name="connsiteY82" fmla="*/ 95917 h 510664"/>
                <a:gd name="connsiteX83" fmla="*/ 1425575 w 2778125"/>
                <a:gd name="connsiteY83" fmla="*/ 216567 h 510664"/>
                <a:gd name="connsiteX84" fmla="*/ 1522413 w 2778125"/>
                <a:gd name="connsiteY84" fmla="*/ 95917 h 510664"/>
                <a:gd name="connsiteX85" fmla="*/ 1604268 w 2778125"/>
                <a:gd name="connsiteY85" fmla="*/ 80042 h 510664"/>
                <a:gd name="connsiteX86" fmla="*/ 1560611 w 2778125"/>
                <a:gd name="connsiteY86" fmla="*/ 150209 h 510664"/>
                <a:gd name="connsiteX87" fmla="*/ 1522412 w 2778125"/>
                <a:gd name="connsiteY87" fmla="*/ 187992 h 510664"/>
                <a:gd name="connsiteX88" fmla="*/ 1593354 w 2778125"/>
                <a:gd name="connsiteY88" fmla="*/ 85439 h 510664"/>
                <a:gd name="connsiteX89" fmla="*/ 1604268 w 2778125"/>
                <a:gd name="connsiteY89" fmla="*/ 80042 h 510664"/>
                <a:gd name="connsiteX90" fmla="*/ 1681109 w 2778125"/>
                <a:gd name="connsiteY90" fmla="*/ 64167 h 510664"/>
                <a:gd name="connsiteX91" fmla="*/ 1599353 w 2778125"/>
                <a:gd name="connsiteY91" fmla="*/ 172117 h 510664"/>
                <a:gd name="connsiteX92" fmla="*/ 1724713 w 2778125"/>
                <a:gd name="connsiteY92" fmla="*/ 74962 h 510664"/>
                <a:gd name="connsiteX93" fmla="*/ 1664758 w 2778125"/>
                <a:gd name="connsiteY93" fmla="*/ 161322 h 510664"/>
                <a:gd name="connsiteX94" fmla="*/ 1784667 w 2778125"/>
                <a:gd name="connsiteY94" fmla="*/ 80359 h 510664"/>
                <a:gd name="connsiteX95" fmla="*/ 1692010 w 2778125"/>
                <a:gd name="connsiteY95" fmla="*/ 199104 h 510664"/>
                <a:gd name="connsiteX96" fmla="*/ 1860973 w 2778125"/>
                <a:gd name="connsiteY96" fmla="*/ 85757 h 510664"/>
                <a:gd name="connsiteX97" fmla="*/ 1779217 w 2778125"/>
                <a:gd name="connsiteY97" fmla="*/ 188309 h 510664"/>
                <a:gd name="connsiteX98" fmla="*/ 1926378 w 2778125"/>
                <a:gd name="connsiteY98" fmla="*/ 91154 h 510664"/>
                <a:gd name="connsiteX99" fmla="*/ 1833721 w 2778125"/>
                <a:gd name="connsiteY99" fmla="*/ 209899 h 510664"/>
                <a:gd name="connsiteX100" fmla="*/ 2002684 w 2778125"/>
                <a:gd name="connsiteY100" fmla="*/ 91154 h 510664"/>
                <a:gd name="connsiteX101" fmla="*/ 1937279 w 2778125"/>
                <a:gd name="connsiteY101" fmla="*/ 177514 h 510664"/>
                <a:gd name="connsiteX102" fmla="*/ 2046288 w 2778125"/>
                <a:gd name="connsiteY102" fmla="*/ 123539 h 510664"/>
                <a:gd name="connsiteX103" fmla="*/ 2002684 w 2778125"/>
                <a:gd name="connsiteY103" fmla="*/ 188309 h 510664"/>
                <a:gd name="connsiteX104" fmla="*/ 2024486 w 2778125"/>
                <a:gd name="connsiteY104" fmla="*/ 139732 h 510664"/>
                <a:gd name="connsiteX105" fmla="*/ 1910027 w 2778125"/>
                <a:gd name="connsiteY105" fmla="*/ 193707 h 510664"/>
                <a:gd name="connsiteX106" fmla="*/ 1959081 w 2778125"/>
                <a:gd name="connsiteY106" fmla="*/ 134334 h 510664"/>
                <a:gd name="connsiteX107" fmla="*/ 1811920 w 2778125"/>
                <a:gd name="connsiteY107" fmla="*/ 226092 h 510664"/>
                <a:gd name="connsiteX108" fmla="*/ 1893676 w 2778125"/>
                <a:gd name="connsiteY108" fmla="*/ 123539 h 510664"/>
                <a:gd name="connsiteX109" fmla="*/ 1741064 w 2778125"/>
                <a:gd name="connsiteY109" fmla="*/ 220694 h 510664"/>
                <a:gd name="connsiteX110" fmla="*/ 1811920 w 2778125"/>
                <a:gd name="connsiteY110" fmla="*/ 123539 h 510664"/>
                <a:gd name="connsiteX111" fmla="*/ 1670209 w 2778125"/>
                <a:gd name="connsiteY111" fmla="*/ 220694 h 510664"/>
                <a:gd name="connsiteX112" fmla="*/ 1735614 w 2778125"/>
                <a:gd name="connsiteY112" fmla="*/ 123539 h 510664"/>
                <a:gd name="connsiteX113" fmla="*/ 1621155 w 2778125"/>
                <a:gd name="connsiteY113" fmla="*/ 199104 h 510664"/>
                <a:gd name="connsiteX114" fmla="*/ 1681109 w 2778125"/>
                <a:gd name="connsiteY114" fmla="*/ 118142 h 510664"/>
                <a:gd name="connsiteX115" fmla="*/ 1555750 w 2778125"/>
                <a:gd name="connsiteY115" fmla="*/ 204502 h 510664"/>
                <a:gd name="connsiteX116" fmla="*/ 1642957 w 2778125"/>
                <a:gd name="connsiteY116" fmla="*/ 96552 h 510664"/>
                <a:gd name="connsiteX117" fmla="*/ 1681109 w 2778125"/>
                <a:gd name="connsiteY117" fmla="*/ 64167 h 510664"/>
                <a:gd name="connsiteX118" fmla="*/ 754062 w 2778125"/>
                <a:gd name="connsiteY118" fmla="*/ 25273 h 510664"/>
                <a:gd name="connsiteX119" fmla="*/ 797242 w 2778125"/>
                <a:gd name="connsiteY119" fmla="*/ 25273 h 510664"/>
                <a:gd name="connsiteX120" fmla="*/ 754062 w 2778125"/>
                <a:gd name="connsiteY120" fmla="*/ 25273 h 510664"/>
                <a:gd name="connsiteX121" fmla="*/ 1043571 w 2778125"/>
                <a:gd name="connsiteY121" fmla="*/ 4090 h 510664"/>
                <a:gd name="connsiteX122" fmla="*/ 1096963 w 2778125"/>
                <a:gd name="connsiteY122" fmla="*/ 8604 h 510664"/>
                <a:gd name="connsiteX123" fmla="*/ 901700 w 2778125"/>
                <a:gd name="connsiteY123" fmla="*/ 19717 h 510664"/>
                <a:gd name="connsiteX124" fmla="*/ 1043571 w 2778125"/>
                <a:gd name="connsiteY124" fmla="*/ 4090 h 510664"/>
                <a:gd name="connsiteX125" fmla="*/ 1139329 w 2778125"/>
                <a:gd name="connsiteY125" fmla="*/ 151 h 510664"/>
                <a:gd name="connsiteX126" fmla="*/ 1152525 w 2778125"/>
                <a:gd name="connsiteY126" fmla="*/ 3524 h 510664"/>
                <a:gd name="connsiteX127" fmla="*/ 1130300 w 2778125"/>
                <a:gd name="connsiteY127" fmla="*/ 8922 h 510664"/>
                <a:gd name="connsiteX128" fmla="*/ 1139329 w 2778125"/>
                <a:gd name="connsiteY128" fmla="*/ 151 h 5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778125" h="510664">
                  <a:moveTo>
                    <a:pt x="637664" y="490130"/>
                  </a:moveTo>
                  <a:cubicBezTo>
                    <a:pt x="642256" y="489882"/>
                    <a:pt x="648380" y="497819"/>
                    <a:pt x="660626" y="493850"/>
                  </a:cubicBezTo>
                  <a:cubicBezTo>
                    <a:pt x="671512" y="499142"/>
                    <a:pt x="638855" y="493850"/>
                    <a:pt x="633412" y="493850"/>
                  </a:cubicBezTo>
                  <a:cubicBezTo>
                    <a:pt x="634773" y="491205"/>
                    <a:pt x="636133" y="490212"/>
                    <a:pt x="637664" y="490130"/>
                  </a:cubicBezTo>
                  <a:close/>
                  <a:moveTo>
                    <a:pt x="2186526" y="437341"/>
                  </a:moveTo>
                  <a:cubicBezTo>
                    <a:pt x="2188822" y="438122"/>
                    <a:pt x="2191203" y="440206"/>
                    <a:pt x="2193925" y="444373"/>
                  </a:cubicBezTo>
                  <a:cubicBezTo>
                    <a:pt x="2183039" y="444373"/>
                    <a:pt x="2155825" y="449929"/>
                    <a:pt x="2161268" y="444373"/>
                  </a:cubicBezTo>
                  <a:cubicBezTo>
                    <a:pt x="2173514" y="444373"/>
                    <a:pt x="2179637" y="434997"/>
                    <a:pt x="2186526" y="437341"/>
                  </a:cubicBezTo>
                  <a:close/>
                  <a:moveTo>
                    <a:pt x="109538" y="411829"/>
                  </a:moveTo>
                  <a:cubicBezTo>
                    <a:pt x="109538" y="428122"/>
                    <a:pt x="104081" y="433553"/>
                    <a:pt x="87710" y="433553"/>
                  </a:cubicBezTo>
                  <a:cubicBezTo>
                    <a:pt x="76795" y="455277"/>
                    <a:pt x="54967" y="471570"/>
                    <a:pt x="38596" y="487862"/>
                  </a:cubicBezTo>
                  <a:cubicBezTo>
                    <a:pt x="33139" y="498724"/>
                    <a:pt x="38596" y="515017"/>
                    <a:pt x="22225" y="509586"/>
                  </a:cubicBezTo>
                  <a:cubicBezTo>
                    <a:pt x="27682" y="471570"/>
                    <a:pt x="71338" y="433553"/>
                    <a:pt x="109538" y="411829"/>
                  </a:cubicBezTo>
                  <a:close/>
                  <a:moveTo>
                    <a:pt x="977900" y="395954"/>
                  </a:moveTo>
                  <a:cubicBezTo>
                    <a:pt x="961542" y="417544"/>
                    <a:pt x="928825" y="428339"/>
                    <a:pt x="896109" y="449929"/>
                  </a:cubicBezTo>
                  <a:cubicBezTo>
                    <a:pt x="901561" y="449929"/>
                    <a:pt x="907014" y="449929"/>
                    <a:pt x="912467" y="449929"/>
                  </a:cubicBezTo>
                  <a:cubicBezTo>
                    <a:pt x="896109" y="460725"/>
                    <a:pt x="874298" y="476917"/>
                    <a:pt x="852487" y="471520"/>
                  </a:cubicBezTo>
                  <a:cubicBezTo>
                    <a:pt x="879750" y="433737"/>
                    <a:pt x="928825" y="412147"/>
                    <a:pt x="977900" y="395954"/>
                  </a:cubicBezTo>
                  <a:close/>
                  <a:moveTo>
                    <a:pt x="1779587" y="372539"/>
                  </a:moveTo>
                  <a:cubicBezTo>
                    <a:pt x="1786201" y="372539"/>
                    <a:pt x="1792816" y="373730"/>
                    <a:pt x="1795462" y="373730"/>
                  </a:cubicBezTo>
                  <a:cubicBezTo>
                    <a:pt x="1784878" y="378492"/>
                    <a:pt x="1774295" y="378492"/>
                    <a:pt x="1763712" y="378492"/>
                  </a:cubicBezTo>
                  <a:cubicBezTo>
                    <a:pt x="1766358" y="373730"/>
                    <a:pt x="1772972" y="372539"/>
                    <a:pt x="1779587" y="372539"/>
                  </a:cubicBezTo>
                  <a:close/>
                  <a:moveTo>
                    <a:pt x="1004887" y="357007"/>
                  </a:moveTo>
                  <a:cubicBezTo>
                    <a:pt x="999413" y="368014"/>
                    <a:pt x="993938" y="357007"/>
                    <a:pt x="982990" y="362511"/>
                  </a:cubicBezTo>
                  <a:cubicBezTo>
                    <a:pt x="933723" y="379021"/>
                    <a:pt x="895404" y="428551"/>
                    <a:pt x="846137" y="434054"/>
                  </a:cubicBezTo>
                  <a:cubicBezTo>
                    <a:pt x="851611" y="417544"/>
                    <a:pt x="884456" y="406537"/>
                    <a:pt x="906352" y="390027"/>
                  </a:cubicBezTo>
                  <a:cubicBezTo>
                    <a:pt x="933723" y="373517"/>
                    <a:pt x="972042" y="351504"/>
                    <a:pt x="1004887" y="357007"/>
                  </a:cubicBezTo>
                  <a:close/>
                  <a:moveTo>
                    <a:pt x="115888" y="346742"/>
                  </a:moveTo>
                  <a:cubicBezTo>
                    <a:pt x="77259" y="384842"/>
                    <a:pt x="44148" y="444714"/>
                    <a:pt x="0" y="461042"/>
                  </a:cubicBezTo>
                  <a:cubicBezTo>
                    <a:pt x="33111" y="422942"/>
                    <a:pt x="66222" y="384842"/>
                    <a:pt x="99332" y="352185"/>
                  </a:cubicBezTo>
                  <a:cubicBezTo>
                    <a:pt x="104851" y="352185"/>
                    <a:pt x="110369" y="352185"/>
                    <a:pt x="115888" y="346742"/>
                  </a:cubicBezTo>
                  <a:close/>
                  <a:moveTo>
                    <a:pt x="963643" y="339064"/>
                  </a:moveTo>
                  <a:cubicBezTo>
                    <a:pt x="969077" y="339751"/>
                    <a:pt x="974512" y="341124"/>
                    <a:pt x="982663" y="341124"/>
                  </a:cubicBezTo>
                  <a:cubicBezTo>
                    <a:pt x="944624" y="357610"/>
                    <a:pt x="873980" y="385086"/>
                    <a:pt x="841375" y="407067"/>
                  </a:cubicBezTo>
                  <a:cubicBezTo>
                    <a:pt x="846809" y="385086"/>
                    <a:pt x="906585" y="352115"/>
                    <a:pt x="944624" y="341124"/>
                  </a:cubicBezTo>
                  <a:cubicBezTo>
                    <a:pt x="952775" y="338377"/>
                    <a:pt x="958209" y="338377"/>
                    <a:pt x="963643" y="339064"/>
                  </a:cubicBezTo>
                  <a:close/>
                  <a:moveTo>
                    <a:pt x="1894099" y="335629"/>
                  </a:moveTo>
                  <a:cubicBezTo>
                    <a:pt x="1894099" y="341053"/>
                    <a:pt x="1899549" y="341053"/>
                    <a:pt x="1905000" y="341053"/>
                  </a:cubicBezTo>
                  <a:cubicBezTo>
                    <a:pt x="1905000" y="346477"/>
                    <a:pt x="1899549" y="346477"/>
                    <a:pt x="1899549" y="351901"/>
                  </a:cubicBezTo>
                  <a:cubicBezTo>
                    <a:pt x="1790541" y="351901"/>
                    <a:pt x="1681533" y="400717"/>
                    <a:pt x="1577975" y="389869"/>
                  </a:cubicBezTo>
                  <a:cubicBezTo>
                    <a:pt x="1594326" y="368173"/>
                    <a:pt x="1637929" y="379021"/>
                    <a:pt x="1665181" y="373597"/>
                  </a:cubicBezTo>
                  <a:cubicBezTo>
                    <a:pt x="1736037" y="368173"/>
                    <a:pt x="1817793" y="341053"/>
                    <a:pt x="1894099" y="335629"/>
                  </a:cubicBezTo>
                  <a:close/>
                  <a:moveTo>
                    <a:pt x="2674937" y="330867"/>
                  </a:moveTo>
                  <a:cubicBezTo>
                    <a:pt x="2707680" y="352387"/>
                    <a:pt x="2751336" y="379286"/>
                    <a:pt x="2762250" y="422325"/>
                  </a:cubicBezTo>
                  <a:cubicBezTo>
                    <a:pt x="2745879" y="427705"/>
                    <a:pt x="2751336" y="411565"/>
                    <a:pt x="2740422" y="400806"/>
                  </a:cubicBezTo>
                  <a:cubicBezTo>
                    <a:pt x="2729508" y="384666"/>
                    <a:pt x="2707680" y="368526"/>
                    <a:pt x="2691308" y="352387"/>
                  </a:cubicBezTo>
                  <a:cubicBezTo>
                    <a:pt x="2680394" y="352387"/>
                    <a:pt x="2674937" y="347007"/>
                    <a:pt x="2674937" y="330867"/>
                  </a:cubicBezTo>
                  <a:close/>
                  <a:moveTo>
                    <a:pt x="74300" y="330827"/>
                  </a:moveTo>
                  <a:cubicBezTo>
                    <a:pt x="77107" y="329292"/>
                    <a:pt x="79148" y="335431"/>
                    <a:pt x="87312" y="335431"/>
                  </a:cubicBezTo>
                  <a:cubicBezTo>
                    <a:pt x="60098" y="357260"/>
                    <a:pt x="43769" y="390002"/>
                    <a:pt x="11112" y="411830"/>
                  </a:cubicBezTo>
                  <a:cubicBezTo>
                    <a:pt x="16555" y="384545"/>
                    <a:pt x="49212" y="357260"/>
                    <a:pt x="70983" y="335431"/>
                  </a:cubicBezTo>
                  <a:cubicBezTo>
                    <a:pt x="72344" y="332703"/>
                    <a:pt x="73365" y="331338"/>
                    <a:pt x="74300" y="330827"/>
                  </a:cubicBezTo>
                  <a:close/>
                  <a:moveTo>
                    <a:pt x="710141" y="324517"/>
                  </a:moveTo>
                  <a:cubicBezTo>
                    <a:pt x="715433" y="329809"/>
                    <a:pt x="720725" y="329809"/>
                    <a:pt x="720725" y="324517"/>
                  </a:cubicBezTo>
                  <a:cubicBezTo>
                    <a:pt x="720725" y="324517"/>
                    <a:pt x="720725" y="329809"/>
                    <a:pt x="720725" y="335100"/>
                  </a:cubicBezTo>
                  <a:cubicBezTo>
                    <a:pt x="720725" y="335100"/>
                    <a:pt x="715433" y="335100"/>
                    <a:pt x="715433" y="340392"/>
                  </a:cubicBezTo>
                  <a:cubicBezTo>
                    <a:pt x="704850" y="335100"/>
                    <a:pt x="715433" y="329809"/>
                    <a:pt x="710141" y="324517"/>
                  </a:cubicBezTo>
                  <a:close/>
                  <a:moveTo>
                    <a:pt x="1894083" y="313404"/>
                  </a:moveTo>
                  <a:cubicBezTo>
                    <a:pt x="1894083" y="313404"/>
                    <a:pt x="1899541" y="318960"/>
                    <a:pt x="1905000" y="318960"/>
                  </a:cubicBezTo>
                  <a:cubicBezTo>
                    <a:pt x="1790373" y="357854"/>
                    <a:pt x="1621163" y="341185"/>
                    <a:pt x="1506537" y="341185"/>
                  </a:cubicBezTo>
                  <a:cubicBezTo>
                    <a:pt x="1517454" y="318960"/>
                    <a:pt x="1566579" y="330073"/>
                    <a:pt x="1604788" y="330073"/>
                  </a:cubicBezTo>
                  <a:cubicBezTo>
                    <a:pt x="1697581" y="335629"/>
                    <a:pt x="1801290" y="335629"/>
                    <a:pt x="1894083" y="313404"/>
                  </a:cubicBezTo>
                  <a:close/>
                  <a:moveTo>
                    <a:pt x="731837" y="303085"/>
                  </a:moveTo>
                  <a:cubicBezTo>
                    <a:pt x="731837" y="314198"/>
                    <a:pt x="721253" y="303085"/>
                    <a:pt x="731837" y="319754"/>
                  </a:cubicBezTo>
                  <a:cubicBezTo>
                    <a:pt x="726545" y="319754"/>
                    <a:pt x="721253" y="319754"/>
                    <a:pt x="721253" y="319754"/>
                  </a:cubicBezTo>
                  <a:cubicBezTo>
                    <a:pt x="715962" y="319754"/>
                    <a:pt x="721253" y="297529"/>
                    <a:pt x="731837" y="303085"/>
                  </a:cubicBezTo>
                  <a:close/>
                  <a:moveTo>
                    <a:pt x="2663825" y="264192"/>
                  </a:moveTo>
                  <a:cubicBezTo>
                    <a:pt x="2669268" y="264192"/>
                    <a:pt x="2674710" y="264192"/>
                    <a:pt x="2680153" y="264192"/>
                  </a:cubicBezTo>
                  <a:cubicBezTo>
                    <a:pt x="2712811" y="302530"/>
                    <a:pt x="2745468" y="335392"/>
                    <a:pt x="2778125" y="373730"/>
                  </a:cubicBezTo>
                  <a:cubicBezTo>
                    <a:pt x="2734582" y="357299"/>
                    <a:pt x="2701925" y="297054"/>
                    <a:pt x="2663825" y="264192"/>
                  </a:cubicBezTo>
                  <a:close/>
                  <a:moveTo>
                    <a:pt x="2698368" y="246956"/>
                  </a:moveTo>
                  <a:cubicBezTo>
                    <a:pt x="2699055" y="246276"/>
                    <a:pt x="2699055" y="246276"/>
                    <a:pt x="2701803" y="248997"/>
                  </a:cubicBezTo>
                  <a:cubicBezTo>
                    <a:pt x="2723784" y="270768"/>
                    <a:pt x="2762250" y="292540"/>
                    <a:pt x="2762250" y="319754"/>
                  </a:cubicBezTo>
                  <a:cubicBezTo>
                    <a:pt x="2734774" y="303426"/>
                    <a:pt x="2718288" y="270768"/>
                    <a:pt x="2690812" y="248997"/>
                  </a:cubicBezTo>
                  <a:cubicBezTo>
                    <a:pt x="2696307" y="248997"/>
                    <a:pt x="2697681" y="247636"/>
                    <a:pt x="2698368" y="246956"/>
                  </a:cubicBezTo>
                  <a:close/>
                  <a:moveTo>
                    <a:pt x="823912" y="216567"/>
                  </a:moveTo>
                  <a:cubicBezTo>
                    <a:pt x="835554" y="216567"/>
                    <a:pt x="841375" y="221859"/>
                    <a:pt x="841375" y="232442"/>
                  </a:cubicBezTo>
                  <a:cubicBezTo>
                    <a:pt x="823912" y="232442"/>
                    <a:pt x="823912" y="227150"/>
                    <a:pt x="823912" y="216567"/>
                  </a:cubicBezTo>
                  <a:close/>
                  <a:moveTo>
                    <a:pt x="1436052" y="122904"/>
                  </a:moveTo>
                  <a:cubicBezTo>
                    <a:pt x="1452562" y="161004"/>
                    <a:pt x="1381018" y="188218"/>
                    <a:pt x="1392025" y="231761"/>
                  </a:cubicBezTo>
                  <a:cubicBezTo>
                    <a:pt x="1381018" y="231761"/>
                    <a:pt x="1386522" y="237204"/>
                    <a:pt x="1375515" y="237204"/>
                  </a:cubicBezTo>
                  <a:cubicBezTo>
                    <a:pt x="1370012" y="193661"/>
                    <a:pt x="1419542" y="166447"/>
                    <a:pt x="1436052" y="122904"/>
                  </a:cubicBezTo>
                  <a:close/>
                  <a:moveTo>
                    <a:pt x="1522413" y="95917"/>
                  </a:moveTo>
                  <a:cubicBezTo>
                    <a:pt x="1500893" y="145274"/>
                    <a:pt x="1457854" y="172694"/>
                    <a:pt x="1425575" y="216567"/>
                  </a:cubicBezTo>
                  <a:cubicBezTo>
                    <a:pt x="1430955" y="172694"/>
                    <a:pt x="1490133" y="128821"/>
                    <a:pt x="1522413" y="95917"/>
                  </a:cubicBezTo>
                  <a:close/>
                  <a:moveTo>
                    <a:pt x="1604268" y="80042"/>
                  </a:moveTo>
                  <a:cubicBezTo>
                    <a:pt x="1609725" y="112427"/>
                    <a:pt x="1571525" y="144812"/>
                    <a:pt x="1560611" y="150209"/>
                  </a:cubicBezTo>
                  <a:cubicBezTo>
                    <a:pt x="1544240" y="161004"/>
                    <a:pt x="1544240" y="187992"/>
                    <a:pt x="1522412" y="187992"/>
                  </a:cubicBezTo>
                  <a:cubicBezTo>
                    <a:pt x="1527869" y="150209"/>
                    <a:pt x="1571525" y="117824"/>
                    <a:pt x="1593354" y="85439"/>
                  </a:cubicBezTo>
                  <a:cubicBezTo>
                    <a:pt x="1598811" y="85439"/>
                    <a:pt x="1598811" y="80042"/>
                    <a:pt x="1604268" y="80042"/>
                  </a:cubicBezTo>
                  <a:close/>
                  <a:moveTo>
                    <a:pt x="1681109" y="64167"/>
                  </a:moveTo>
                  <a:cubicBezTo>
                    <a:pt x="1664758" y="107347"/>
                    <a:pt x="1615704" y="128937"/>
                    <a:pt x="1599353" y="172117"/>
                  </a:cubicBezTo>
                  <a:cubicBezTo>
                    <a:pt x="1642957" y="139732"/>
                    <a:pt x="1670209" y="96552"/>
                    <a:pt x="1724713" y="74962"/>
                  </a:cubicBezTo>
                  <a:cubicBezTo>
                    <a:pt x="1713812" y="112744"/>
                    <a:pt x="1681109" y="128937"/>
                    <a:pt x="1664758" y="161322"/>
                  </a:cubicBezTo>
                  <a:cubicBezTo>
                    <a:pt x="1702911" y="145129"/>
                    <a:pt x="1735614" y="96552"/>
                    <a:pt x="1784667" y="80359"/>
                  </a:cubicBezTo>
                  <a:cubicBezTo>
                    <a:pt x="1762866" y="123539"/>
                    <a:pt x="1719262" y="155924"/>
                    <a:pt x="1692010" y="199104"/>
                  </a:cubicBezTo>
                  <a:cubicBezTo>
                    <a:pt x="1746515" y="177514"/>
                    <a:pt x="1795568" y="96552"/>
                    <a:pt x="1860973" y="85757"/>
                  </a:cubicBezTo>
                  <a:cubicBezTo>
                    <a:pt x="1833721" y="123539"/>
                    <a:pt x="1806469" y="150527"/>
                    <a:pt x="1779217" y="188309"/>
                  </a:cubicBezTo>
                  <a:cubicBezTo>
                    <a:pt x="1833721" y="161322"/>
                    <a:pt x="1866424" y="101949"/>
                    <a:pt x="1926378" y="91154"/>
                  </a:cubicBezTo>
                  <a:cubicBezTo>
                    <a:pt x="1904577" y="139732"/>
                    <a:pt x="1860973" y="166719"/>
                    <a:pt x="1833721" y="209899"/>
                  </a:cubicBezTo>
                  <a:cubicBezTo>
                    <a:pt x="1899126" y="177514"/>
                    <a:pt x="1931829" y="118142"/>
                    <a:pt x="2002684" y="91154"/>
                  </a:cubicBezTo>
                  <a:cubicBezTo>
                    <a:pt x="1997234" y="123539"/>
                    <a:pt x="1959081" y="150527"/>
                    <a:pt x="1937279" y="177514"/>
                  </a:cubicBezTo>
                  <a:cubicBezTo>
                    <a:pt x="1975432" y="166719"/>
                    <a:pt x="2002684" y="118142"/>
                    <a:pt x="2046288" y="123539"/>
                  </a:cubicBezTo>
                  <a:cubicBezTo>
                    <a:pt x="2035387" y="145129"/>
                    <a:pt x="2024486" y="172117"/>
                    <a:pt x="2002684" y="188309"/>
                  </a:cubicBezTo>
                  <a:cubicBezTo>
                    <a:pt x="1997234" y="161322"/>
                    <a:pt x="2019036" y="155924"/>
                    <a:pt x="2024486" y="139732"/>
                  </a:cubicBezTo>
                  <a:cubicBezTo>
                    <a:pt x="1986333" y="155924"/>
                    <a:pt x="1959081" y="199104"/>
                    <a:pt x="1910027" y="193707"/>
                  </a:cubicBezTo>
                  <a:cubicBezTo>
                    <a:pt x="1915478" y="161322"/>
                    <a:pt x="1942730" y="155924"/>
                    <a:pt x="1959081" y="134334"/>
                  </a:cubicBezTo>
                  <a:cubicBezTo>
                    <a:pt x="1915478" y="155924"/>
                    <a:pt x="1877325" y="220694"/>
                    <a:pt x="1811920" y="226092"/>
                  </a:cubicBezTo>
                  <a:cubicBezTo>
                    <a:pt x="1828271" y="177514"/>
                    <a:pt x="1866424" y="155924"/>
                    <a:pt x="1893676" y="123539"/>
                  </a:cubicBezTo>
                  <a:cubicBezTo>
                    <a:pt x="1844622" y="145129"/>
                    <a:pt x="1806469" y="199104"/>
                    <a:pt x="1741064" y="220694"/>
                  </a:cubicBezTo>
                  <a:cubicBezTo>
                    <a:pt x="1746515" y="182912"/>
                    <a:pt x="1795568" y="155924"/>
                    <a:pt x="1811920" y="123539"/>
                  </a:cubicBezTo>
                  <a:cubicBezTo>
                    <a:pt x="1768316" y="155924"/>
                    <a:pt x="1719262" y="204502"/>
                    <a:pt x="1670209" y="220694"/>
                  </a:cubicBezTo>
                  <a:cubicBezTo>
                    <a:pt x="1670209" y="172117"/>
                    <a:pt x="1713812" y="161322"/>
                    <a:pt x="1735614" y="123539"/>
                  </a:cubicBezTo>
                  <a:cubicBezTo>
                    <a:pt x="1697461" y="139732"/>
                    <a:pt x="1670209" y="199104"/>
                    <a:pt x="1621155" y="199104"/>
                  </a:cubicBezTo>
                  <a:cubicBezTo>
                    <a:pt x="1637506" y="172117"/>
                    <a:pt x="1664758" y="150527"/>
                    <a:pt x="1681109" y="118142"/>
                  </a:cubicBezTo>
                  <a:cubicBezTo>
                    <a:pt x="1642957" y="134334"/>
                    <a:pt x="1604804" y="199104"/>
                    <a:pt x="1555750" y="204502"/>
                  </a:cubicBezTo>
                  <a:cubicBezTo>
                    <a:pt x="1577551" y="161322"/>
                    <a:pt x="1610254" y="128937"/>
                    <a:pt x="1642957" y="96552"/>
                  </a:cubicBezTo>
                  <a:cubicBezTo>
                    <a:pt x="1653857" y="85757"/>
                    <a:pt x="1659308" y="64167"/>
                    <a:pt x="1681109" y="64167"/>
                  </a:cubicBezTo>
                  <a:close/>
                  <a:moveTo>
                    <a:pt x="754062" y="25273"/>
                  </a:moveTo>
                  <a:cubicBezTo>
                    <a:pt x="764857" y="19717"/>
                    <a:pt x="781049" y="30830"/>
                    <a:pt x="797242" y="25273"/>
                  </a:cubicBezTo>
                  <a:cubicBezTo>
                    <a:pt x="808037" y="25273"/>
                    <a:pt x="764857" y="30830"/>
                    <a:pt x="754062" y="25273"/>
                  </a:cubicBezTo>
                  <a:close/>
                  <a:moveTo>
                    <a:pt x="1043571" y="4090"/>
                  </a:moveTo>
                  <a:cubicBezTo>
                    <a:pt x="1061368" y="4437"/>
                    <a:pt x="1079335" y="5826"/>
                    <a:pt x="1096963" y="8604"/>
                  </a:cubicBezTo>
                  <a:cubicBezTo>
                    <a:pt x="1031875" y="8604"/>
                    <a:pt x="955939" y="19717"/>
                    <a:pt x="901700" y="19717"/>
                  </a:cubicBezTo>
                  <a:cubicBezTo>
                    <a:pt x="938312" y="11383"/>
                    <a:pt x="990179" y="3048"/>
                    <a:pt x="1043571" y="4090"/>
                  </a:cubicBezTo>
                  <a:close/>
                  <a:moveTo>
                    <a:pt x="1139329" y="151"/>
                  </a:moveTo>
                  <a:cubicBezTo>
                    <a:pt x="1144191" y="825"/>
                    <a:pt x="1149747" y="3524"/>
                    <a:pt x="1152525" y="3524"/>
                  </a:cubicBezTo>
                  <a:cubicBezTo>
                    <a:pt x="1152525" y="19717"/>
                    <a:pt x="1146969" y="-1873"/>
                    <a:pt x="1130300" y="8922"/>
                  </a:cubicBezTo>
                  <a:cubicBezTo>
                    <a:pt x="1130300" y="825"/>
                    <a:pt x="1134467" y="-524"/>
                    <a:pt x="1139329"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47" name="Freeform 57"/>
            <p:cNvSpPr>
              <a:spLocks noEditPoints="1"/>
            </p:cNvSpPr>
            <p:nvPr/>
          </p:nvSpPr>
          <p:spPr bwMode="auto">
            <a:xfrm>
              <a:off x="3551238" y="1962151"/>
              <a:ext cx="2874963" cy="2928938"/>
            </a:xfrm>
            <a:custGeom>
              <a:avLst/>
              <a:gdLst>
                <a:gd name="T0" fmla="*/ 230 w 527"/>
                <a:gd name="T1" fmla="*/ 5 h 538"/>
                <a:gd name="T2" fmla="*/ 64 w 527"/>
                <a:gd name="T3" fmla="*/ 259 h 538"/>
                <a:gd name="T4" fmla="*/ 158 w 527"/>
                <a:gd name="T5" fmla="*/ 302 h 538"/>
                <a:gd name="T6" fmla="*/ 109 w 527"/>
                <a:gd name="T7" fmla="*/ 95 h 538"/>
                <a:gd name="T8" fmla="*/ 28 w 527"/>
                <a:gd name="T9" fmla="*/ 96 h 538"/>
                <a:gd name="T10" fmla="*/ 66 w 527"/>
                <a:gd name="T11" fmla="*/ 204 h 538"/>
                <a:gd name="T12" fmla="*/ 53 w 527"/>
                <a:gd name="T13" fmla="*/ 256 h 538"/>
                <a:gd name="T14" fmla="*/ 19 w 527"/>
                <a:gd name="T15" fmla="*/ 148 h 538"/>
                <a:gd name="T16" fmla="*/ 137 w 527"/>
                <a:gd name="T17" fmla="*/ 18 h 538"/>
                <a:gd name="T18" fmla="*/ 376 w 527"/>
                <a:gd name="T19" fmla="*/ 48 h 538"/>
                <a:gd name="T20" fmla="*/ 140 w 527"/>
                <a:gd name="T21" fmla="*/ 86 h 538"/>
                <a:gd name="T22" fmla="*/ 131 w 527"/>
                <a:gd name="T23" fmla="*/ 212 h 538"/>
                <a:gd name="T24" fmla="*/ 410 w 527"/>
                <a:gd name="T25" fmla="*/ 201 h 538"/>
                <a:gd name="T26" fmla="*/ 139 w 527"/>
                <a:gd name="T27" fmla="*/ 244 h 538"/>
                <a:gd name="T28" fmla="*/ 287 w 527"/>
                <a:gd name="T29" fmla="*/ 336 h 538"/>
                <a:gd name="T30" fmla="*/ 409 w 527"/>
                <a:gd name="T31" fmla="*/ 279 h 538"/>
                <a:gd name="T32" fmla="*/ 402 w 527"/>
                <a:gd name="T33" fmla="*/ 278 h 538"/>
                <a:gd name="T34" fmla="*/ 359 w 527"/>
                <a:gd name="T35" fmla="*/ 256 h 538"/>
                <a:gd name="T36" fmla="*/ 298 w 527"/>
                <a:gd name="T37" fmla="*/ 338 h 538"/>
                <a:gd name="T38" fmla="*/ 207 w 527"/>
                <a:gd name="T39" fmla="*/ 352 h 538"/>
                <a:gd name="T40" fmla="*/ 213 w 527"/>
                <a:gd name="T41" fmla="*/ 454 h 538"/>
                <a:gd name="T42" fmla="*/ 241 w 527"/>
                <a:gd name="T43" fmla="*/ 536 h 538"/>
                <a:gd name="T44" fmla="*/ 387 w 527"/>
                <a:gd name="T45" fmla="*/ 523 h 538"/>
                <a:gd name="T46" fmla="*/ 268 w 527"/>
                <a:gd name="T47" fmla="*/ 519 h 538"/>
                <a:gd name="T48" fmla="*/ 269 w 527"/>
                <a:gd name="T49" fmla="*/ 457 h 538"/>
                <a:gd name="T50" fmla="*/ 376 w 527"/>
                <a:gd name="T51" fmla="*/ 486 h 538"/>
                <a:gd name="T52" fmla="*/ 362 w 527"/>
                <a:gd name="T53" fmla="*/ 334 h 538"/>
                <a:gd name="T54" fmla="*/ 477 w 527"/>
                <a:gd name="T55" fmla="*/ 245 h 538"/>
                <a:gd name="T56" fmla="*/ 73 w 527"/>
                <a:gd name="T57" fmla="*/ 205 h 538"/>
                <a:gd name="T58" fmla="*/ 110 w 527"/>
                <a:gd name="T59" fmla="*/ 248 h 538"/>
                <a:gd name="T60" fmla="*/ 48 w 527"/>
                <a:gd name="T61" fmla="*/ 49 h 538"/>
                <a:gd name="T62" fmla="*/ 337 w 527"/>
                <a:gd name="T63" fmla="*/ 8 h 538"/>
                <a:gd name="T64" fmla="*/ 160 w 527"/>
                <a:gd name="T65" fmla="*/ 70 h 538"/>
                <a:gd name="T66" fmla="*/ 367 w 527"/>
                <a:gd name="T67" fmla="*/ 266 h 538"/>
                <a:gd name="T68" fmla="*/ 352 w 527"/>
                <a:gd name="T69" fmla="*/ 299 h 538"/>
                <a:gd name="T70" fmla="*/ 322 w 527"/>
                <a:gd name="T71" fmla="*/ 527 h 538"/>
                <a:gd name="T72" fmla="*/ 345 w 527"/>
                <a:gd name="T73" fmla="*/ 526 h 538"/>
                <a:gd name="T74" fmla="*/ 333 w 527"/>
                <a:gd name="T75" fmla="*/ 526 h 538"/>
                <a:gd name="T76" fmla="*/ 228 w 527"/>
                <a:gd name="T77" fmla="*/ 521 h 538"/>
                <a:gd name="T78" fmla="*/ 321 w 527"/>
                <a:gd name="T79" fmla="*/ 374 h 538"/>
                <a:gd name="T80" fmla="*/ 236 w 527"/>
                <a:gd name="T81" fmla="*/ 377 h 538"/>
                <a:gd name="T82" fmla="*/ 254 w 527"/>
                <a:gd name="T83" fmla="*/ 390 h 538"/>
                <a:gd name="T84" fmla="*/ 254 w 527"/>
                <a:gd name="T85" fmla="*/ 425 h 538"/>
                <a:gd name="T86" fmla="*/ 203 w 527"/>
                <a:gd name="T87" fmla="*/ 501 h 538"/>
                <a:gd name="T88" fmla="*/ 253 w 527"/>
                <a:gd name="T89" fmla="*/ 489 h 538"/>
                <a:gd name="T90" fmla="*/ 240 w 527"/>
                <a:gd name="T91" fmla="*/ 392 h 538"/>
                <a:gd name="T92" fmla="*/ 280 w 527"/>
                <a:gd name="T93" fmla="*/ 381 h 538"/>
                <a:gd name="T94" fmla="*/ 373 w 527"/>
                <a:gd name="T95" fmla="*/ 318 h 538"/>
                <a:gd name="T96" fmla="*/ 378 w 527"/>
                <a:gd name="T97" fmla="*/ 52 h 538"/>
                <a:gd name="T98" fmla="*/ 429 w 527"/>
                <a:gd name="T99" fmla="*/ 257 h 538"/>
                <a:gd name="T100" fmla="*/ 463 w 527"/>
                <a:gd name="T101" fmla="*/ 282 h 538"/>
                <a:gd name="T102" fmla="*/ 453 w 527"/>
                <a:gd name="T103" fmla="*/ 238 h 538"/>
                <a:gd name="T104" fmla="*/ 440 w 527"/>
                <a:gd name="T105" fmla="*/ 245 h 538"/>
                <a:gd name="T106" fmla="*/ 508 w 527"/>
                <a:gd name="T107" fmla="*/ 83 h 538"/>
                <a:gd name="T108" fmla="*/ 407 w 527"/>
                <a:gd name="T109" fmla="*/ 61 h 538"/>
                <a:gd name="T110" fmla="*/ 469 w 527"/>
                <a:gd name="T111" fmla="*/ 161 h 538"/>
                <a:gd name="T112" fmla="*/ 383 w 527"/>
                <a:gd name="T113" fmla="*/ 74 h 538"/>
                <a:gd name="T114" fmla="*/ 394 w 527"/>
                <a:gd name="T115" fmla="*/ 55 h 538"/>
                <a:gd name="T116" fmla="*/ 465 w 527"/>
                <a:gd name="T117" fmla="*/ 19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38">
                  <a:moveTo>
                    <a:pt x="522" y="38"/>
                  </a:moveTo>
                  <a:cubicBezTo>
                    <a:pt x="520" y="37"/>
                    <a:pt x="519" y="39"/>
                    <a:pt x="519" y="41"/>
                  </a:cubicBezTo>
                  <a:cubicBezTo>
                    <a:pt x="510" y="30"/>
                    <a:pt x="489" y="32"/>
                    <a:pt x="468" y="31"/>
                  </a:cubicBezTo>
                  <a:cubicBezTo>
                    <a:pt x="446" y="30"/>
                    <a:pt x="423" y="29"/>
                    <a:pt x="403" y="28"/>
                  </a:cubicBezTo>
                  <a:cubicBezTo>
                    <a:pt x="402" y="29"/>
                    <a:pt x="402" y="29"/>
                    <a:pt x="402" y="29"/>
                  </a:cubicBezTo>
                  <a:cubicBezTo>
                    <a:pt x="404" y="23"/>
                    <a:pt x="406" y="18"/>
                    <a:pt x="406" y="13"/>
                  </a:cubicBezTo>
                  <a:cubicBezTo>
                    <a:pt x="403" y="11"/>
                    <a:pt x="396" y="11"/>
                    <a:pt x="395" y="11"/>
                  </a:cubicBezTo>
                  <a:cubicBezTo>
                    <a:pt x="400" y="8"/>
                    <a:pt x="410" y="12"/>
                    <a:pt x="413" y="8"/>
                  </a:cubicBezTo>
                  <a:cubicBezTo>
                    <a:pt x="383" y="0"/>
                    <a:pt x="348" y="5"/>
                    <a:pt x="316" y="3"/>
                  </a:cubicBezTo>
                  <a:cubicBezTo>
                    <a:pt x="300" y="1"/>
                    <a:pt x="281" y="3"/>
                    <a:pt x="270" y="2"/>
                  </a:cubicBezTo>
                  <a:cubicBezTo>
                    <a:pt x="276" y="5"/>
                    <a:pt x="290" y="3"/>
                    <a:pt x="300" y="5"/>
                  </a:cubicBezTo>
                  <a:cubicBezTo>
                    <a:pt x="281" y="6"/>
                    <a:pt x="256" y="7"/>
                    <a:pt x="231" y="6"/>
                  </a:cubicBezTo>
                  <a:cubicBezTo>
                    <a:pt x="245" y="6"/>
                    <a:pt x="255" y="4"/>
                    <a:pt x="269" y="3"/>
                  </a:cubicBezTo>
                  <a:cubicBezTo>
                    <a:pt x="258" y="1"/>
                    <a:pt x="241" y="3"/>
                    <a:pt x="230" y="5"/>
                  </a:cubicBezTo>
                  <a:cubicBezTo>
                    <a:pt x="202" y="8"/>
                    <a:pt x="168" y="9"/>
                    <a:pt x="143" y="8"/>
                  </a:cubicBezTo>
                  <a:cubicBezTo>
                    <a:pt x="142" y="5"/>
                    <a:pt x="145" y="9"/>
                    <a:pt x="145" y="6"/>
                  </a:cubicBezTo>
                  <a:cubicBezTo>
                    <a:pt x="137" y="5"/>
                    <a:pt x="132" y="11"/>
                    <a:pt x="130" y="17"/>
                  </a:cubicBezTo>
                  <a:cubicBezTo>
                    <a:pt x="129" y="15"/>
                    <a:pt x="129" y="14"/>
                    <a:pt x="127" y="14"/>
                  </a:cubicBezTo>
                  <a:cubicBezTo>
                    <a:pt x="124" y="22"/>
                    <a:pt x="127" y="28"/>
                    <a:pt x="131" y="37"/>
                  </a:cubicBezTo>
                  <a:cubicBezTo>
                    <a:pt x="110" y="39"/>
                    <a:pt x="84" y="42"/>
                    <a:pt x="60" y="44"/>
                  </a:cubicBezTo>
                  <a:cubicBezTo>
                    <a:pt x="38" y="46"/>
                    <a:pt x="15" y="46"/>
                    <a:pt x="5" y="57"/>
                  </a:cubicBezTo>
                  <a:cubicBezTo>
                    <a:pt x="5" y="56"/>
                    <a:pt x="4" y="53"/>
                    <a:pt x="3" y="55"/>
                  </a:cubicBezTo>
                  <a:cubicBezTo>
                    <a:pt x="0" y="88"/>
                    <a:pt x="9" y="118"/>
                    <a:pt x="14" y="153"/>
                  </a:cubicBezTo>
                  <a:cubicBezTo>
                    <a:pt x="16" y="154"/>
                    <a:pt x="16" y="155"/>
                    <a:pt x="17" y="156"/>
                  </a:cubicBezTo>
                  <a:cubicBezTo>
                    <a:pt x="26" y="182"/>
                    <a:pt x="39" y="204"/>
                    <a:pt x="54" y="223"/>
                  </a:cubicBezTo>
                  <a:cubicBezTo>
                    <a:pt x="58" y="230"/>
                    <a:pt x="64" y="236"/>
                    <a:pt x="69" y="242"/>
                  </a:cubicBezTo>
                  <a:cubicBezTo>
                    <a:pt x="72" y="242"/>
                    <a:pt x="73" y="244"/>
                    <a:pt x="76" y="243"/>
                  </a:cubicBezTo>
                  <a:cubicBezTo>
                    <a:pt x="72" y="249"/>
                    <a:pt x="69" y="255"/>
                    <a:pt x="64" y="259"/>
                  </a:cubicBezTo>
                  <a:cubicBezTo>
                    <a:pt x="63" y="257"/>
                    <a:pt x="63" y="257"/>
                    <a:pt x="60" y="256"/>
                  </a:cubicBezTo>
                  <a:cubicBezTo>
                    <a:pt x="58" y="253"/>
                    <a:pt x="56" y="249"/>
                    <a:pt x="51" y="248"/>
                  </a:cubicBezTo>
                  <a:cubicBezTo>
                    <a:pt x="50" y="251"/>
                    <a:pt x="49" y="253"/>
                    <a:pt x="49" y="256"/>
                  </a:cubicBezTo>
                  <a:cubicBezTo>
                    <a:pt x="42" y="257"/>
                    <a:pt x="43" y="265"/>
                    <a:pt x="37" y="266"/>
                  </a:cubicBezTo>
                  <a:cubicBezTo>
                    <a:pt x="35" y="274"/>
                    <a:pt x="39" y="277"/>
                    <a:pt x="45" y="282"/>
                  </a:cubicBezTo>
                  <a:cubicBezTo>
                    <a:pt x="55" y="290"/>
                    <a:pt x="68" y="300"/>
                    <a:pt x="77" y="306"/>
                  </a:cubicBezTo>
                  <a:cubicBezTo>
                    <a:pt x="76" y="308"/>
                    <a:pt x="71" y="309"/>
                    <a:pt x="74" y="311"/>
                  </a:cubicBezTo>
                  <a:cubicBezTo>
                    <a:pt x="79" y="311"/>
                    <a:pt x="79" y="305"/>
                    <a:pt x="85" y="308"/>
                  </a:cubicBezTo>
                  <a:cubicBezTo>
                    <a:pt x="96" y="293"/>
                    <a:pt x="109" y="279"/>
                    <a:pt x="125" y="268"/>
                  </a:cubicBezTo>
                  <a:cubicBezTo>
                    <a:pt x="140" y="291"/>
                    <a:pt x="156" y="314"/>
                    <a:pt x="181" y="327"/>
                  </a:cubicBezTo>
                  <a:cubicBezTo>
                    <a:pt x="182" y="329"/>
                    <a:pt x="184" y="331"/>
                    <a:pt x="186" y="332"/>
                  </a:cubicBezTo>
                  <a:cubicBezTo>
                    <a:pt x="190" y="330"/>
                    <a:pt x="192" y="336"/>
                    <a:pt x="199" y="335"/>
                  </a:cubicBezTo>
                  <a:cubicBezTo>
                    <a:pt x="198" y="331"/>
                    <a:pt x="194" y="331"/>
                    <a:pt x="193" y="328"/>
                  </a:cubicBezTo>
                  <a:cubicBezTo>
                    <a:pt x="181" y="323"/>
                    <a:pt x="168" y="313"/>
                    <a:pt x="158" y="302"/>
                  </a:cubicBezTo>
                  <a:cubicBezTo>
                    <a:pt x="153" y="296"/>
                    <a:pt x="148" y="291"/>
                    <a:pt x="144" y="285"/>
                  </a:cubicBezTo>
                  <a:cubicBezTo>
                    <a:pt x="138" y="277"/>
                    <a:pt x="131" y="267"/>
                    <a:pt x="131" y="259"/>
                  </a:cubicBezTo>
                  <a:cubicBezTo>
                    <a:pt x="122" y="251"/>
                    <a:pt x="127" y="235"/>
                    <a:pt x="126" y="226"/>
                  </a:cubicBezTo>
                  <a:cubicBezTo>
                    <a:pt x="124" y="225"/>
                    <a:pt x="124" y="227"/>
                    <a:pt x="122" y="226"/>
                  </a:cubicBezTo>
                  <a:cubicBezTo>
                    <a:pt x="120" y="231"/>
                    <a:pt x="120" y="236"/>
                    <a:pt x="114" y="235"/>
                  </a:cubicBezTo>
                  <a:cubicBezTo>
                    <a:pt x="95" y="218"/>
                    <a:pt x="79" y="198"/>
                    <a:pt x="67" y="175"/>
                  </a:cubicBezTo>
                  <a:cubicBezTo>
                    <a:pt x="65" y="173"/>
                    <a:pt x="65" y="177"/>
                    <a:pt x="64" y="175"/>
                  </a:cubicBezTo>
                  <a:cubicBezTo>
                    <a:pt x="53" y="155"/>
                    <a:pt x="43" y="124"/>
                    <a:pt x="44" y="98"/>
                  </a:cubicBezTo>
                  <a:cubicBezTo>
                    <a:pt x="43" y="96"/>
                    <a:pt x="42" y="94"/>
                    <a:pt x="42" y="90"/>
                  </a:cubicBezTo>
                  <a:cubicBezTo>
                    <a:pt x="43" y="90"/>
                    <a:pt x="44" y="90"/>
                    <a:pt x="44" y="90"/>
                  </a:cubicBezTo>
                  <a:cubicBezTo>
                    <a:pt x="45" y="88"/>
                    <a:pt x="42" y="89"/>
                    <a:pt x="42" y="88"/>
                  </a:cubicBezTo>
                  <a:cubicBezTo>
                    <a:pt x="43" y="85"/>
                    <a:pt x="44" y="83"/>
                    <a:pt x="45" y="80"/>
                  </a:cubicBezTo>
                  <a:cubicBezTo>
                    <a:pt x="65" y="78"/>
                    <a:pt x="92" y="74"/>
                    <a:pt x="112" y="77"/>
                  </a:cubicBezTo>
                  <a:cubicBezTo>
                    <a:pt x="109" y="82"/>
                    <a:pt x="111" y="90"/>
                    <a:pt x="109" y="95"/>
                  </a:cubicBezTo>
                  <a:cubicBezTo>
                    <a:pt x="111" y="96"/>
                    <a:pt x="113" y="97"/>
                    <a:pt x="114" y="100"/>
                  </a:cubicBezTo>
                  <a:cubicBezTo>
                    <a:pt x="122" y="100"/>
                    <a:pt x="133" y="107"/>
                    <a:pt x="139" y="103"/>
                  </a:cubicBezTo>
                  <a:cubicBezTo>
                    <a:pt x="133" y="99"/>
                    <a:pt x="126" y="96"/>
                    <a:pt x="119" y="94"/>
                  </a:cubicBezTo>
                  <a:cubicBezTo>
                    <a:pt x="119" y="91"/>
                    <a:pt x="122" y="94"/>
                    <a:pt x="124" y="92"/>
                  </a:cubicBezTo>
                  <a:cubicBezTo>
                    <a:pt x="124" y="91"/>
                    <a:pt x="121" y="92"/>
                    <a:pt x="121" y="91"/>
                  </a:cubicBezTo>
                  <a:cubicBezTo>
                    <a:pt x="122" y="84"/>
                    <a:pt x="126" y="72"/>
                    <a:pt x="127" y="70"/>
                  </a:cubicBezTo>
                  <a:cubicBezTo>
                    <a:pt x="126" y="71"/>
                    <a:pt x="126" y="69"/>
                    <a:pt x="124" y="68"/>
                  </a:cubicBezTo>
                  <a:cubicBezTo>
                    <a:pt x="117" y="66"/>
                    <a:pt x="94" y="68"/>
                    <a:pt x="81" y="70"/>
                  </a:cubicBezTo>
                  <a:cubicBezTo>
                    <a:pt x="61" y="73"/>
                    <a:pt x="38" y="65"/>
                    <a:pt x="35" y="75"/>
                  </a:cubicBezTo>
                  <a:cubicBezTo>
                    <a:pt x="35" y="77"/>
                    <a:pt x="38" y="75"/>
                    <a:pt x="39" y="77"/>
                  </a:cubicBezTo>
                  <a:cubicBezTo>
                    <a:pt x="38" y="83"/>
                    <a:pt x="35" y="86"/>
                    <a:pt x="37" y="93"/>
                  </a:cubicBezTo>
                  <a:cubicBezTo>
                    <a:pt x="35" y="92"/>
                    <a:pt x="34" y="94"/>
                    <a:pt x="32" y="95"/>
                  </a:cubicBezTo>
                  <a:cubicBezTo>
                    <a:pt x="33" y="104"/>
                    <a:pt x="36" y="118"/>
                    <a:pt x="37" y="128"/>
                  </a:cubicBezTo>
                  <a:cubicBezTo>
                    <a:pt x="31" y="119"/>
                    <a:pt x="34" y="104"/>
                    <a:pt x="28" y="96"/>
                  </a:cubicBezTo>
                  <a:cubicBezTo>
                    <a:pt x="27" y="102"/>
                    <a:pt x="30" y="109"/>
                    <a:pt x="31" y="116"/>
                  </a:cubicBezTo>
                  <a:cubicBezTo>
                    <a:pt x="29" y="116"/>
                    <a:pt x="28" y="118"/>
                    <a:pt x="27" y="116"/>
                  </a:cubicBezTo>
                  <a:cubicBezTo>
                    <a:pt x="26" y="112"/>
                    <a:pt x="29" y="112"/>
                    <a:pt x="28" y="108"/>
                  </a:cubicBezTo>
                  <a:cubicBezTo>
                    <a:pt x="27" y="106"/>
                    <a:pt x="24" y="109"/>
                    <a:pt x="23" y="107"/>
                  </a:cubicBezTo>
                  <a:cubicBezTo>
                    <a:pt x="25" y="106"/>
                    <a:pt x="25" y="103"/>
                    <a:pt x="25" y="100"/>
                  </a:cubicBezTo>
                  <a:cubicBezTo>
                    <a:pt x="24" y="99"/>
                    <a:pt x="21" y="101"/>
                    <a:pt x="20" y="99"/>
                  </a:cubicBezTo>
                  <a:cubicBezTo>
                    <a:pt x="24" y="96"/>
                    <a:pt x="29" y="93"/>
                    <a:pt x="31" y="88"/>
                  </a:cubicBezTo>
                  <a:cubicBezTo>
                    <a:pt x="25" y="92"/>
                    <a:pt x="18" y="96"/>
                    <a:pt x="16" y="103"/>
                  </a:cubicBezTo>
                  <a:cubicBezTo>
                    <a:pt x="19" y="104"/>
                    <a:pt x="21" y="101"/>
                    <a:pt x="23" y="102"/>
                  </a:cubicBezTo>
                  <a:cubicBezTo>
                    <a:pt x="22" y="106"/>
                    <a:pt x="18" y="108"/>
                    <a:pt x="18" y="112"/>
                  </a:cubicBezTo>
                  <a:cubicBezTo>
                    <a:pt x="21" y="114"/>
                    <a:pt x="23" y="109"/>
                    <a:pt x="25" y="111"/>
                  </a:cubicBezTo>
                  <a:cubicBezTo>
                    <a:pt x="25" y="113"/>
                    <a:pt x="23" y="117"/>
                    <a:pt x="24" y="120"/>
                  </a:cubicBezTo>
                  <a:cubicBezTo>
                    <a:pt x="27" y="120"/>
                    <a:pt x="28" y="118"/>
                    <a:pt x="32" y="119"/>
                  </a:cubicBezTo>
                  <a:cubicBezTo>
                    <a:pt x="39" y="152"/>
                    <a:pt x="50" y="181"/>
                    <a:pt x="66" y="204"/>
                  </a:cubicBezTo>
                  <a:cubicBezTo>
                    <a:pt x="66" y="205"/>
                    <a:pt x="69" y="204"/>
                    <a:pt x="69" y="206"/>
                  </a:cubicBezTo>
                  <a:cubicBezTo>
                    <a:pt x="72" y="210"/>
                    <a:pt x="75" y="216"/>
                    <a:pt x="79" y="221"/>
                  </a:cubicBezTo>
                  <a:cubicBezTo>
                    <a:pt x="82" y="225"/>
                    <a:pt x="85" y="231"/>
                    <a:pt x="91" y="233"/>
                  </a:cubicBezTo>
                  <a:cubicBezTo>
                    <a:pt x="92" y="232"/>
                    <a:pt x="90" y="230"/>
                    <a:pt x="91" y="229"/>
                  </a:cubicBezTo>
                  <a:cubicBezTo>
                    <a:pt x="95" y="234"/>
                    <a:pt x="99" y="238"/>
                    <a:pt x="103" y="242"/>
                  </a:cubicBezTo>
                  <a:cubicBezTo>
                    <a:pt x="104" y="247"/>
                    <a:pt x="103" y="251"/>
                    <a:pt x="103" y="256"/>
                  </a:cubicBezTo>
                  <a:cubicBezTo>
                    <a:pt x="89" y="261"/>
                    <a:pt x="85" y="275"/>
                    <a:pt x="74" y="283"/>
                  </a:cubicBezTo>
                  <a:cubicBezTo>
                    <a:pt x="72" y="286"/>
                    <a:pt x="68" y="286"/>
                    <a:pt x="67" y="290"/>
                  </a:cubicBezTo>
                  <a:cubicBezTo>
                    <a:pt x="83" y="285"/>
                    <a:pt x="88" y="265"/>
                    <a:pt x="103" y="258"/>
                  </a:cubicBezTo>
                  <a:cubicBezTo>
                    <a:pt x="102" y="259"/>
                    <a:pt x="103" y="261"/>
                    <a:pt x="103" y="263"/>
                  </a:cubicBezTo>
                  <a:cubicBezTo>
                    <a:pt x="101" y="269"/>
                    <a:pt x="91" y="277"/>
                    <a:pt x="87" y="281"/>
                  </a:cubicBezTo>
                  <a:cubicBezTo>
                    <a:pt x="80" y="287"/>
                    <a:pt x="72" y="290"/>
                    <a:pt x="66" y="294"/>
                  </a:cubicBezTo>
                  <a:cubicBezTo>
                    <a:pt x="57" y="285"/>
                    <a:pt x="46" y="280"/>
                    <a:pt x="40" y="268"/>
                  </a:cubicBezTo>
                  <a:cubicBezTo>
                    <a:pt x="44" y="264"/>
                    <a:pt x="45" y="259"/>
                    <a:pt x="53" y="256"/>
                  </a:cubicBezTo>
                  <a:cubicBezTo>
                    <a:pt x="54" y="261"/>
                    <a:pt x="59" y="262"/>
                    <a:pt x="63" y="265"/>
                  </a:cubicBezTo>
                  <a:cubicBezTo>
                    <a:pt x="61" y="265"/>
                    <a:pt x="61" y="266"/>
                    <a:pt x="61" y="268"/>
                  </a:cubicBezTo>
                  <a:cubicBezTo>
                    <a:pt x="63" y="269"/>
                    <a:pt x="68" y="264"/>
                    <a:pt x="69" y="268"/>
                  </a:cubicBezTo>
                  <a:cubicBezTo>
                    <a:pt x="69" y="270"/>
                    <a:pt x="66" y="268"/>
                    <a:pt x="65" y="270"/>
                  </a:cubicBezTo>
                  <a:cubicBezTo>
                    <a:pt x="69" y="272"/>
                    <a:pt x="60" y="271"/>
                    <a:pt x="62" y="276"/>
                  </a:cubicBezTo>
                  <a:cubicBezTo>
                    <a:pt x="73" y="269"/>
                    <a:pt x="82" y="260"/>
                    <a:pt x="88" y="250"/>
                  </a:cubicBezTo>
                  <a:cubicBezTo>
                    <a:pt x="81" y="254"/>
                    <a:pt x="77" y="265"/>
                    <a:pt x="69" y="266"/>
                  </a:cubicBezTo>
                  <a:cubicBezTo>
                    <a:pt x="74" y="261"/>
                    <a:pt x="78" y="254"/>
                    <a:pt x="82" y="247"/>
                  </a:cubicBezTo>
                  <a:cubicBezTo>
                    <a:pt x="81" y="243"/>
                    <a:pt x="76" y="245"/>
                    <a:pt x="76" y="240"/>
                  </a:cubicBezTo>
                  <a:cubicBezTo>
                    <a:pt x="78" y="241"/>
                    <a:pt x="79" y="244"/>
                    <a:pt x="82" y="244"/>
                  </a:cubicBezTo>
                  <a:cubicBezTo>
                    <a:pt x="72" y="232"/>
                    <a:pt x="61" y="221"/>
                    <a:pt x="52" y="209"/>
                  </a:cubicBezTo>
                  <a:cubicBezTo>
                    <a:pt x="45" y="199"/>
                    <a:pt x="38" y="187"/>
                    <a:pt x="32" y="177"/>
                  </a:cubicBezTo>
                  <a:cubicBezTo>
                    <a:pt x="29" y="174"/>
                    <a:pt x="26" y="168"/>
                    <a:pt x="25" y="163"/>
                  </a:cubicBezTo>
                  <a:cubicBezTo>
                    <a:pt x="23" y="156"/>
                    <a:pt x="21" y="153"/>
                    <a:pt x="19" y="148"/>
                  </a:cubicBezTo>
                  <a:cubicBezTo>
                    <a:pt x="18" y="143"/>
                    <a:pt x="17" y="139"/>
                    <a:pt x="17" y="135"/>
                  </a:cubicBezTo>
                  <a:cubicBezTo>
                    <a:pt x="16" y="134"/>
                    <a:pt x="14" y="134"/>
                    <a:pt x="13" y="133"/>
                  </a:cubicBezTo>
                  <a:cubicBezTo>
                    <a:pt x="9" y="111"/>
                    <a:pt x="3" y="89"/>
                    <a:pt x="7" y="64"/>
                  </a:cubicBezTo>
                  <a:cubicBezTo>
                    <a:pt x="10" y="64"/>
                    <a:pt x="8" y="67"/>
                    <a:pt x="11" y="66"/>
                  </a:cubicBezTo>
                  <a:cubicBezTo>
                    <a:pt x="11" y="60"/>
                    <a:pt x="18" y="60"/>
                    <a:pt x="19" y="55"/>
                  </a:cubicBezTo>
                  <a:cubicBezTo>
                    <a:pt x="20" y="57"/>
                    <a:pt x="25" y="58"/>
                    <a:pt x="27" y="57"/>
                  </a:cubicBezTo>
                  <a:cubicBezTo>
                    <a:pt x="29" y="56"/>
                    <a:pt x="24" y="55"/>
                    <a:pt x="26" y="54"/>
                  </a:cubicBezTo>
                  <a:cubicBezTo>
                    <a:pt x="58" y="51"/>
                    <a:pt x="102" y="47"/>
                    <a:pt x="135" y="51"/>
                  </a:cubicBezTo>
                  <a:cubicBezTo>
                    <a:pt x="136" y="50"/>
                    <a:pt x="136" y="49"/>
                    <a:pt x="137" y="48"/>
                  </a:cubicBezTo>
                  <a:cubicBezTo>
                    <a:pt x="138" y="49"/>
                    <a:pt x="140" y="49"/>
                    <a:pt x="143" y="49"/>
                  </a:cubicBezTo>
                  <a:cubicBezTo>
                    <a:pt x="143" y="50"/>
                    <a:pt x="143" y="52"/>
                    <a:pt x="144" y="52"/>
                  </a:cubicBezTo>
                  <a:cubicBezTo>
                    <a:pt x="145" y="52"/>
                    <a:pt x="150" y="51"/>
                    <a:pt x="153" y="51"/>
                  </a:cubicBezTo>
                  <a:cubicBezTo>
                    <a:pt x="149" y="49"/>
                    <a:pt x="146" y="47"/>
                    <a:pt x="143" y="45"/>
                  </a:cubicBezTo>
                  <a:cubicBezTo>
                    <a:pt x="145" y="34"/>
                    <a:pt x="136" y="28"/>
                    <a:pt x="137" y="18"/>
                  </a:cubicBezTo>
                  <a:cubicBezTo>
                    <a:pt x="140" y="17"/>
                    <a:pt x="142" y="14"/>
                    <a:pt x="145" y="13"/>
                  </a:cubicBezTo>
                  <a:cubicBezTo>
                    <a:pt x="156" y="11"/>
                    <a:pt x="166" y="14"/>
                    <a:pt x="174" y="14"/>
                  </a:cubicBezTo>
                  <a:cubicBezTo>
                    <a:pt x="243" y="19"/>
                    <a:pt x="313" y="4"/>
                    <a:pt x="379" y="11"/>
                  </a:cubicBezTo>
                  <a:cubicBezTo>
                    <a:pt x="381" y="12"/>
                    <a:pt x="382" y="14"/>
                    <a:pt x="385" y="14"/>
                  </a:cubicBezTo>
                  <a:cubicBezTo>
                    <a:pt x="387" y="14"/>
                    <a:pt x="389" y="14"/>
                    <a:pt x="391" y="13"/>
                  </a:cubicBezTo>
                  <a:cubicBezTo>
                    <a:pt x="399" y="19"/>
                    <a:pt x="394" y="28"/>
                    <a:pt x="390" y="37"/>
                  </a:cubicBezTo>
                  <a:cubicBezTo>
                    <a:pt x="387" y="39"/>
                    <a:pt x="385" y="41"/>
                    <a:pt x="382" y="43"/>
                  </a:cubicBezTo>
                  <a:cubicBezTo>
                    <a:pt x="384" y="43"/>
                    <a:pt x="386" y="43"/>
                    <a:pt x="388" y="43"/>
                  </a:cubicBezTo>
                  <a:cubicBezTo>
                    <a:pt x="386" y="47"/>
                    <a:pt x="385" y="50"/>
                    <a:pt x="384" y="54"/>
                  </a:cubicBezTo>
                  <a:cubicBezTo>
                    <a:pt x="383" y="53"/>
                    <a:pt x="381" y="53"/>
                    <a:pt x="381" y="51"/>
                  </a:cubicBezTo>
                  <a:cubicBezTo>
                    <a:pt x="381" y="48"/>
                    <a:pt x="385" y="50"/>
                    <a:pt x="384" y="47"/>
                  </a:cubicBezTo>
                  <a:cubicBezTo>
                    <a:pt x="383" y="45"/>
                    <a:pt x="380" y="47"/>
                    <a:pt x="378" y="45"/>
                  </a:cubicBezTo>
                  <a:cubicBezTo>
                    <a:pt x="378" y="45"/>
                    <a:pt x="378" y="45"/>
                    <a:pt x="377" y="45"/>
                  </a:cubicBezTo>
                  <a:cubicBezTo>
                    <a:pt x="377" y="45"/>
                    <a:pt x="376" y="47"/>
                    <a:pt x="376" y="48"/>
                  </a:cubicBezTo>
                  <a:cubicBezTo>
                    <a:pt x="363" y="45"/>
                    <a:pt x="345" y="49"/>
                    <a:pt x="332" y="48"/>
                  </a:cubicBezTo>
                  <a:cubicBezTo>
                    <a:pt x="328" y="48"/>
                    <a:pt x="323" y="47"/>
                    <a:pt x="318" y="47"/>
                  </a:cubicBezTo>
                  <a:cubicBezTo>
                    <a:pt x="267" y="47"/>
                    <a:pt x="204" y="52"/>
                    <a:pt x="162" y="52"/>
                  </a:cubicBezTo>
                  <a:cubicBezTo>
                    <a:pt x="163" y="50"/>
                    <a:pt x="163" y="48"/>
                    <a:pt x="162" y="46"/>
                  </a:cubicBezTo>
                  <a:cubicBezTo>
                    <a:pt x="161" y="48"/>
                    <a:pt x="160" y="47"/>
                    <a:pt x="161" y="49"/>
                  </a:cubicBezTo>
                  <a:cubicBezTo>
                    <a:pt x="157" y="49"/>
                    <a:pt x="159" y="51"/>
                    <a:pt x="157" y="53"/>
                  </a:cubicBezTo>
                  <a:cubicBezTo>
                    <a:pt x="155" y="55"/>
                    <a:pt x="152" y="53"/>
                    <a:pt x="151" y="55"/>
                  </a:cubicBezTo>
                  <a:cubicBezTo>
                    <a:pt x="150" y="58"/>
                    <a:pt x="155" y="56"/>
                    <a:pt x="155" y="58"/>
                  </a:cubicBezTo>
                  <a:cubicBezTo>
                    <a:pt x="154" y="63"/>
                    <a:pt x="147" y="60"/>
                    <a:pt x="146" y="64"/>
                  </a:cubicBezTo>
                  <a:cubicBezTo>
                    <a:pt x="146" y="66"/>
                    <a:pt x="150" y="64"/>
                    <a:pt x="151" y="66"/>
                  </a:cubicBezTo>
                  <a:cubicBezTo>
                    <a:pt x="149" y="68"/>
                    <a:pt x="151" y="70"/>
                    <a:pt x="150" y="73"/>
                  </a:cubicBezTo>
                  <a:cubicBezTo>
                    <a:pt x="146" y="72"/>
                    <a:pt x="148" y="75"/>
                    <a:pt x="145" y="77"/>
                  </a:cubicBezTo>
                  <a:cubicBezTo>
                    <a:pt x="145" y="79"/>
                    <a:pt x="147" y="78"/>
                    <a:pt x="147" y="80"/>
                  </a:cubicBezTo>
                  <a:cubicBezTo>
                    <a:pt x="144" y="81"/>
                    <a:pt x="142" y="84"/>
                    <a:pt x="140" y="86"/>
                  </a:cubicBezTo>
                  <a:cubicBezTo>
                    <a:pt x="142" y="85"/>
                    <a:pt x="143" y="88"/>
                    <a:pt x="142" y="88"/>
                  </a:cubicBezTo>
                  <a:cubicBezTo>
                    <a:pt x="140" y="85"/>
                    <a:pt x="141" y="92"/>
                    <a:pt x="140" y="93"/>
                  </a:cubicBezTo>
                  <a:cubicBezTo>
                    <a:pt x="140" y="92"/>
                    <a:pt x="140" y="92"/>
                    <a:pt x="139" y="91"/>
                  </a:cubicBezTo>
                  <a:cubicBezTo>
                    <a:pt x="140" y="95"/>
                    <a:pt x="134" y="95"/>
                    <a:pt x="135" y="100"/>
                  </a:cubicBezTo>
                  <a:cubicBezTo>
                    <a:pt x="137" y="100"/>
                    <a:pt x="137" y="98"/>
                    <a:pt x="138" y="98"/>
                  </a:cubicBezTo>
                  <a:cubicBezTo>
                    <a:pt x="137" y="101"/>
                    <a:pt x="141" y="101"/>
                    <a:pt x="139" y="106"/>
                  </a:cubicBezTo>
                  <a:cubicBezTo>
                    <a:pt x="140" y="106"/>
                    <a:pt x="141" y="107"/>
                    <a:pt x="143" y="107"/>
                  </a:cubicBezTo>
                  <a:cubicBezTo>
                    <a:pt x="147" y="99"/>
                    <a:pt x="149" y="89"/>
                    <a:pt x="154" y="82"/>
                  </a:cubicBezTo>
                  <a:cubicBezTo>
                    <a:pt x="158" y="110"/>
                    <a:pt x="151" y="138"/>
                    <a:pt x="148" y="161"/>
                  </a:cubicBezTo>
                  <a:cubicBezTo>
                    <a:pt x="147" y="167"/>
                    <a:pt x="144" y="168"/>
                    <a:pt x="144" y="176"/>
                  </a:cubicBezTo>
                  <a:cubicBezTo>
                    <a:pt x="143" y="176"/>
                    <a:pt x="143" y="176"/>
                    <a:pt x="142" y="176"/>
                  </a:cubicBezTo>
                  <a:cubicBezTo>
                    <a:pt x="140" y="187"/>
                    <a:pt x="137" y="192"/>
                    <a:pt x="134" y="201"/>
                  </a:cubicBezTo>
                  <a:cubicBezTo>
                    <a:pt x="134" y="202"/>
                    <a:pt x="135" y="200"/>
                    <a:pt x="135" y="201"/>
                  </a:cubicBezTo>
                  <a:cubicBezTo>
                    <a:pt x="133" y="203"/>
                    <a:pt x="133" y="212"/>
                    <a:pt x="131" y="212"/>
                  </a:cubicBezTo>
                  <a:cubicBezTo>
                    <a:pt x="131" y="212"/>
                    <a:pt x="130" y="210"/>
                    <a:pt x="130" y="211"/>
                  </a:cubicBezTo>
                  <a:cubicBezTo>
                    <a:pt x="128" y="215"/>
                    <a:pt x="129" y="219"/>
                    <a:pt x="132" y="221"/>
                  </a:cubicBezTo>
                  <a:cubicBezTo>
                    <a:pt x="135" y="215"/>
                    <a:pt x="136" y="207"/>
                    <a:pt x="141" y="203"/>
                  </a:cubicBezTo>
                  <a:cubicBezTo>
                    <a:pt x="148" y="176"/>
                    <a:pt x="158" y="151"/>
                    <a:pt x="161" y="121"/>
                  </a:cubicBezTo>
                  <a:cubicBezTo>
                    <a:pt x="164" y="104"/>
                    <a:pt x="160" y="87"/>
                    <a:pt x="161" y="73"/>
                  </a:cubicBezTo>
                  <a:cubicBezTo>
                    <a:pt x="165" y="69"/>
                    <a:pt x="172" y="65"/>
                    <a:pt x="179" y="65"/>
                  </a:cubicBezTo>
                  <a:cubicBezTo>
                    <a:pt x="180" y="65"/>
                    <a:pt x="178" y="63"/>
                    <a:pt x="180" y="62"/>
                  </a:cubicBezTo>
                  <a:cubicBezTo>
                    <a:pt x="224" y="59"/>
                    <a:pt x="275" y="56"/>
                    <a:pt x="323" y="59"/>
                  </a:cubicBezTo>
                  <a:cubicBezTo>
                    <a:pt x="324" y="58"/>
                    <a:pt x="325" y="57"/>
                    <a:pt x="326" y="57"/>
                  </a:cubicBezTo>
                  <a:cubicBezTo>
                    <a:pt x="327" y="56"/>
                    <a:pt x="325" y="55"/>
                    <a:pt x="326" y="54"/>
                  </a:cubicBezTo>
                  <a:cubicBezTo>
                    <a:pt x="343" y="53"/>
                    <a:pt x="360" y="55"/>
                    <a:pt x="375" y="56"/>
                  </a:cubicBezTo>
                  <a:cubicBezTo>
                    <a:pt x="376" y="65"/>
                    <a:pt x="376" y="70"/>
                    <a:pt x="374" y="78"/>
                  </a:cubicBezTo>
                  <a:cubicBezTo>
                    <a:pt x="374" y="79"/>
                    <a:pt x="377" y="78"/>
                    <a:pt x="377" y="81"/>
                  </a:cubicBezTo>
                  <a:cubicBezTo>
                    <a:pt x="384" y="124"/>
                    <a:pt x="388" y="171"/>
                    <a:pt x="410" y="201"/>
                  </a:cubicBezTo>
                  <a:cubicBezTo>
                    <a:pt x="415" y="209"/>
                    <a:pt x="419" y="217"/>
                    <a:pt x="424" y="225"/>
                  </a:cubicBezTo>
                  <a:cubicBezTo>
                    <a:pt x="424" y="229"/>
                    <a:pt x="422" y="232"/>
                    <a:pt x="420" y="236"/>
                  </a:cubicBezTo>
                  <a:cubicBezTo>
                    <a:pt x="415" y="235"/>
                    <a:pt x="412" y="240"/>
                    <a:pt x="407" y="241"/>
                  </a:cubicBezTo>
                  <a:cubicBezTo>
                    <a:pt x="399" y="243"/>
                    <a:pt x="390" y="240"/>
                    <a:pt x="381" y="241"/>
                  </a:cubicBezTo>
                  <a:cubicBezTo>
                    <a:pt x="391" y="237"/>
                    <a:pt x="412" y="239"/>
                    <a:pt x="418" y="231"/>
                  </a:cubicBezTo>
                  <a:cubicBezTo>
                    <a:pt x="401" y="229"/>
                    <a:pt x="386" y="236"/>
                    <a:pt x="370" y="238"/>
                  </a:cubicBezTo>
                  <a:cubicBezTo>
                    <a:pt x="359" y="239"/>
                    <a:pt x="347" y="238"/>
                    <a:pt x="334" y="239"/>
                  </a:cubicBezTo>
                  <a:cubicBezTo>
                    <a:pt x="332" y="239"/>
                    <a:pt x="334" y="242"/>
                    <a:pt x="331" y="242"/>
                  </a:cubicBezTo>
                  <a:cubicBezTo>
                    <a:pt x="324" y="241"/>
                    <a:pt x="319" y="243"/>
                    <a:pt x="314" y="240"/>
                  </a:cubicBezTo>
                  <a:cubicBezTo>
                    <a:pt x="324" y="239"/>
                    <a:pt x="334" y="240"/>
                    <a:pt x="342" y="237"/>
                  </a:cubicBezTo>
                  <a:cubicBezTo>
                    <a:pt x="286" y="242"/>
                    <a:pt x="228" y="239"/>
                    <a:pt x="168" y="242"/>
                  </a:cubicBezTo>
                  <a:cubicBezTo>
                    <a:pt x="167" y="242"/>
                    <a:pt x="166" y="241"/>
                    <a:pt x="165" y="241"/>
                  </a:cubicBezTo>
                  <a:cubicBezTo>
                    <a:pt x="159" y="240"/>
                    <a:pt x="153" y="241"/>
                    <a:pt x="147" y="241"/>
                  </a:cubicBezTo>
                  <a:cubicBezTo>
                    <a:pt x="144" y="242"/>
                    <a:pt x="140" y="240"/>
                    <a:pt x="139" y="244"/>
                  </a:cubicBezTo>
                  <a:cubicBezTo>
                    <a:pt x="144" y="247"/>
                    <a:pt x="154" y="248"/>
                    <a:pt x="158" y="245"/>
                  </a:cubicBezTo>
                  <a:cubicBezTo>
                    <a:pt x="212" y="243"/>
                    <a:pt x="270" y="242"/>
                    <a:pt x="312" y="241"/>
                  </a:cubicBezTo>
                  <a:cubicBezTo>
                    <a:pt x="258" y="248"/>
                    <a:pt x="197" y="252"/>
                    <a:pt x="143" y="250"/>
                  </a:cubicBezTo>
                  <a:cubicBezTo>
                    <a:pt x="141" y="250"/>
                    <a:pt x="136" y="247"/>
                    <a:pt x="135" y="251"/>
                  </a:cubicBezTo>
                  <a:cubicBezTo>
                    <a:pt x="187" y="256"/>
                    <a:pt x="253" y="250"/>
                    <a:pt x="309" y="244"/>
                  </a:cubicBezTo>
                  <a:cubicBezTo>
                    <a:pt x="307" y="248"/>
                    <a:pt x="312" y="247"/>
                    <a:pt x="313" y="249"/>
                  </a:cubicBezTo>
                  <a:cubicBezTo>
                    <a:pt x="312" y="251"/>
                    <a:pt x="308" y="249"/>
                    <a:pt x="309" y="253"/>
                  </a:cubicBezTo>
                  <a:cubicBezTo>
                    <a:pt x="314" y="256"/>
                    <a:pt x="325" y="250"/>
                    <a:pt x="329" y="253"/>
                  </a:cubicBezTo>
                  <a:cubicBezTo>
                    <a:pt x="324" y="256"/>
                    <a:pt x="312" y="253"/>
                    <a:pt x="310" y="258"/>
                  </a:cubicBezTo>
                  <a:cubicBezTo>
                    <a:pt x="313" y="260"/>
                    <a:pt x="321" y="256"/>
                    <a:pt x="324" y="259"/>
                  </a:cubicBezTo>
                  <a:cubicBezTo>
                    <a:pt x="318" y="261"/>
                    <a:pt x="311" y="260"/>
                    <a:pt x="308" y="265"/>
                  </a:cubicBezTo>
                  <a:cubicBezTo>
                    <a:pt x="310" y="266"/>
                    <a:pt x="313" y="264"/>
                    <a:pt x="315" y="265"/>
                  </a:cubicBezTo>
                  <a:cubicBezTo>
                    <a:pt x="312" y="285"/>
                    <a:pt x="305" y="302"/>
                    <a:pt x="297" y="316"/>
                  </a:cubicBezTo>
                  <a:cubicBezTo>
                    <a:pt x="293" y="323"/>
                    <a:pt x="287" y="329"/>
                    <a:pt x="287" y="336"/>
                  </a:cubicBezTo>
                  <a:cubicBezTo>
                    <a:pt x="301" y="328"/>
                    <a:pt x="308" y="313"/>
                    <a:pt x="317" y="300"/>
                  </a:cubicBezTo>
                  <a:cubicBezTo>
                    <a:pt x="314" y="309"/>
                    <a:pt x="311" y="319"/>
                    <a:pt x="304" y="325"/>
                  </a:cubicBezTo>
                  <a:cubicBezTo>
                    <a:pt x="304" y="322"/>
                    <a:pt x="306" y="322"/>
                    <a:pt x="307" y="319"/>
                  </a:cubicBezTo>
                  <a:cubicBezTo>
                    <a:pt x="302" y="324"/>
                    <a:pt x="297" y="328"/>
                    <a:pt x="294" y="335"/>
                  </a:cubicBezTo>
                  <a:cubicBezTo>
                    <a:pt x="317" y="322"/>
                    <a:pt x="325" y="290"/>
                    <a:pt x="332" y="261"/>
                  </a:cubicBezTo>
                  <a:cubicBezTo>
                    <a:pt x="331" y="259"/>
                    <a:pt x="330" y="259"/>
                    <a:pt x="330" y="257"/>
                  </a:cubicBezTo>
                  <a:cubicBezTo>
                    <a:pt x="334" y="254"/>
                    <a:pt x="337" y="250"/>
                    <a:pt x="342" y="249"/>
                  </a:cubicBezTo>
                  <a:cubicBezTo>
                    <a:pt x="342" y="246"/>
                    <a:pt x="338" y="248"/>
                    <a:pt x="339" y="244"/>
                  </a:cubicBezTo>
                  <a:cubicBezTo>
                    <a:pt x="359" y="241"/>
                    <a:pt x="390" y="246"/>
                    <a:pt x="410" y="244"/>
                  </a:cubicBezTo>
                  <a:cubicBezTo>
                    <a:pt x="412" y="244"/>
                    <a:pt x="415" y="243"/>
                    <a:pt x="418" y="241"/>
                  </a:cubicBezTo>
                  <a:cubicBezTo>
                    <a:pt x="418" y="242"/>
                    <a:pt x="417" y="243"/>
                    <a:pt x="417" y="244"/>
                  </a:cubicBezTo>
                  <a:cubicBezTo>
                    <a:pt x="418" y="247"/>
                    <a:pt x="419" y="250"/>
                    <a:pt x="420" y="253"/>
                  </a:cubicBezTo>
                  <a:cubicBezTo>
                    <a:pt x="420" y="253"/>
                    <a:pt x="420" y="254"/>
                    <a:pt x="421" y="254"/>
                  </a:cubicBezTo>
                  <a:cubicBezTo>
                    <a:pt x="417" y="263"/>
                    <a:pt x="413" y="271"/>
                    <a:pt x="409" y="279"/>
                  </a:cubicBezTo>
                  <a:cubicBezTo>
                    <a:pt x="399" y="295"/>
                    <a:pt x="387" y="305"/>
                    <a:pt x="372" y="317"/>
                  </a:cubicBezTo>
                  <a:cubicBezTo>
                    <a:pt x="363" y="324"/>
                    <a:pt x="354" y="332"/>
                    <a:pt x="341" y="333"/>
                  </a:cubicBezTo>
                  <a:cubicBezTo>
                    <a:pt x="341" y="328"/>
                    <a:pt x="334" y="331"/>
                    <a:pt x="332" y="330"/>
                  </a:cubicBezTo>
                  <a:cubicBezTo>
                    <a:pt x="341" y="326"/>
                    <a:pt x="353" y="324"/>
                    <a:pt x="359" y="317"/>
                  </a:cubicBezTo>
                  <a:cubicBezTo>
                    <a:pt x="358" y="314"/>
                    <a:pt x="353" y="314"/>
                    <a:pt x="352" y="316"/>
                  </a:cubicBezTo>
                  <a:cubicBezTo>
                    <a:pt x="352" y="317"/>
                    <a:pt x="355" y="316"/>
                    <a:pt x="355" y="317"/>
                  </a:cubicBezTo>
                  <a:cubicBezTo>
                    <a:pt x="347" y="322"/>
                    <a:pt x="338" y="326"/>
                    <a:pt x="328" y="329"/>
                  </a:cubicBezTo>
                  <a:cubicBezTo>
                    <a:pt x="333" y="324"/>
                    <a:pt x="336" y="317"/>
                    <a:pt x="348" y="318"/>
                  </a:cubicBezTo>
                  <a:cubicBezTo>
                    <a:pt x="350" y="316"/>
                    <a:pt x="346" y="316"/>
                    <a:pt x="348" y="315"/>
                  </a:cubicBezTo>
                  <a:cubicBezTo>
                    <a:pt x="357" y="311"/>
                    <a:pt x="368" y="309"/>
                    <a:pt x="376" y="303"/>
                  </a:cubicBezTo>
                  <a:cubicBezTo>
                    <a:pt x="366" y="305"/>
                    <a:pt x="356" y="311"/>
                    <a:pt x="344" y="313"/>
                  </a:cubicBezTo>
                  <a:cubicBezTo>
                    <a:pt x="355" y="300"/>
                    <a:pt x="377" y="299"/>
                    <a:pt x="392" y="289"/>
                  </a:cubicBezTo>
                  <a:cubicBezTo>
                    <a:pt x="379" y="290"/>
                    <a:pt x="367" y="301"/>
                    <a:pt x="354" y="302"/>
                  </a:cubicBezTo>
                  <a:cubicBezTo>
                    <a:pt x="365" y="289"/>
                    <a:pt x="389" y="289"/>
                    <a:pt x="402" y="278"/>
                  </a:cubicBezTo>
                  <a:cubicBezTo>
                    <a:pt x="389" y="281"/>
                    <a:pt x="375" y="290"/>
                    <a:pt x="360" y="293"/>
                  </a:cubicBezTo>
                  <a:cubicBezTo>
                    <a:pt x="361" y="291"/>
                    <a:pt x="362" y="287"/>
                    <a:pt x="364" y="285"/>
                  </a:cubicBezTo>
                  <a:cubicBezTo>
                    <a:pt x="380" y="280"/>
                    <a:pt x="391" y="270"/>
                    <a:pt x="407" y="265"/>
                  </a:cubicBezTo>
                  <a:cubicBezTo>
                    <a:pt x="390" y="266"/>
                    <a:pt x="381" y="279"/>
                    <a:pt x="365" y="283"/>
                  </a:cubicBezTo>
                  <a:cubicBezTo>
                    <a:pt x="367" y="279"/>
                    <a:pt x="368" y="275"/>
                    <a:pt x="369" y="271"/>
                  </a:cubicBezTo>
                  <a:cubicBezTo>
                    <a:pt x="374" y="267"/>
                    <a:pt x="382" y="265"/>
                    <a:pt x="388" y="262"/>
                  </a:cubicBezTo>
                  <a:cubicBezTo>
                    <a:pt x="390" y="261"/>
                    <a:pt x="393" y="260"/>
                    <a:pt x="393" y="258"/>
                  </a:cubicBezTo>
                  <a:cubicBezTo>
                    <a:pt x="385" y="257"/>
                    <a:pt x="377" y="266"/>
                    <a:pt x="370" y="267"/>
                  </a:cubicBezTo>
                  <a:cubicBezTo>
                    <a:pt x="370" y="261"/>
                    <a:pt x="380" y="263"/>
                    <a:pt x="382" y="258"/>
                  </a:cubicBezTo>
                  <a:cubicBezTo>
                    <a:pt x="377" y="257"/>
                    <a:pt x="375" y="260"/>
                    <a:pt x="371" y="261"/>
                  </a:cubicBezTo>
                  <a:cubicBezTo>
                    <a:pt x="371" y="258"/>
                    <a:pt x="373" y="253"/>
                    <a:pt x="369" y="251"/>
                  </a:cubicBezTo>
                  <a:cubicBezTo>
                    <a:pt x="367" y="255"/>
                    <a:pt x="367" y="261"/>
                    <a:pt x="364" y="265"/>
                  </a:cubicBezTo>
                  <a:cubicBezTo>
                    <a:pt x="364" y="261"/>
                    <a:pt x="366" y="259"/>
                    <a:pt x="365" y="256"/>
                  </a:cubicBezTo>
                  <a:cubicBezTo>
                    <a:pt x="363" y="255"/>
                    <a:pt x="362" y="257"/>
                    <a:pt x="359" y="256"/>
                  </a:cubicBezTo>
                  <a:cubicBezTo>
                    <a:pt x="359" y="264"/>
                    <a:pt x="346" y="261"/>
                    <a:pt x="345" y="268"/>
                  </a:cubicBezTo>
                  <a:cubicBezTo>
                    <a:pt x="348" y="269"/>
                    <a:pt x="354" y="263"/>
                    <a:pt x="356" y="264"/>
                  </a:cubicBezTo>
                  <a:cubicBezTo>
                    <a:pt x="356" y="266"/>
                    <a:pt x="355" y="268"/>
                    <a:pt x="355" y="270"/>
                  </a:cubicBezTo>
                  <a:cubicBezTo>
                    <a:pt x="351" y="271"/>
                    <a:pt x="345" y="271"/>
                    <a:pt x="347" y="276"/>
                  </a:cubicBezTo>
                  <a:cubicBezTo>
                    <a:pt x="350" y="275"/>
                    <a:pt x="350" y="272"/>
                    <a:pt x="354" y="272"/>
                  </a:cubicBezTo>
                  <a:cubicBezTo>
                    <a:pt x="354" y="279"/>
                    <a:pt x="349" y="277"/>
                    <a:pt x="346" y="282"/>
                  </a:cubicBezTo>
                  <a:cubicBezTo>
                    <a:pt x="347" y="283"/>
                    <a:pt x="350" y="282"/>
                    <a:pt x="350" y="284"/>
                  </a:cubicBezTo>
                  <a:cubicBezTo>
                    <a:pt x="348" y="285"/>
                    <a:pt x="349" y="289"/>
                    <a:pt x="345" y="289"/>
                  </a:cubicBezTo>
                  <a:cubicBezTo>
                    <a:pt x="345" y="292"/>
                    <a:pt x="346" y="292"/>
                    <a:pt x="345" y="294"/>
                  </a:cubicBezTo>
                  <a:cubicBezTo>
                    <a:pt x="341" y="299"/>
                    <a:pt x="338" y="305"/>
                    <a:pt x="334" y="310"/>
                  </a:cubicBezTo>
                  <a:cubicBezTo>
                    <a:pt x="330" y="315"/>
                    <a:pt x="323" y="319"/>
                    <a:pt x="322" y="325"/>
                  </a:cubicBezTo>
                  <a:cubicBezTo>
                    <a:pt x="324" y="323"/>
                    <a:pt x="326" y="323"/>
                    <a:pt x="328" y="324"/>
                  </a:cubicBezTo>
                  <a:cubicBezTo>
                    <a:pt x="327" y="329"/>
                    <a:pt x="323" y="330"/>
                    <a:pt x="319" y="332"/>
                  </a:cubicBezTo>
                  <a:cubicBezTo>
                    <a:pt x="317" y="339"/>
                    <a:pt x="308" y="337"/>
                    <a:pt x="298" y="338"/>
                  </a:cubicBezTo>
                  <a:cubicBezTo>
                    <a:pt x="284" y="339"/>
                    <a:pt x="270" y="337"/>
                    <a:pt x="261" y="340"/>
                  </a:cubicBezTo>
                  <a:cubicBezTo>
                    <a:pt x="245" y="340"/>
                    <a:pt x="226" y="336"/>
                    <a:pt x="210" y="336"/>
                  </a:cubicBezTo>
                  <a:cubicBezTo>
                    <a:pt x="210" y="343"/>
                    <a:pt x="216" y="341"/>
                    <a:pt x="221" y="341"/>
                  </a:cubicBezTo>
                  <a:cubicBezTo>
                    <a:pt x="235" y="341"/>
                    <a:pt x="248" y="345"/>
                    <a:pt x="259" y="345"/>
                  </a:cubicBezTo>
                  <a:cubicBezTo>
                    <a:pt x="279" y="345"/>
                    <a:pt x="299" y="342"/>
                    <a:pt x="313" y="341"/>
                  </a:cubicBezTo>
                  <a:cubicBezTo>
                    <a:pt x="313" y="342"/>
                    <a:pt x="314" y="343"/>
                    <a:pt x="315" y="343"/>
                  </a:cubicBezTo>
                  <a:cubicBezTo>
                    <a:pt x="323" y="337"/>
                    <a:pt x="343" y="343"/>
                    <a:pt x="349" y="335"/>
                  </a:cubicBezTo>
                  <a:cubicBezTo>
                    <a:pt x="352" y="336"/>
                    <a:pt x="355" y="334"/>
                    <a:pt x="356" y="335"/>
                  </a:cubicBezTo>
                  <a:cubicBezTo>
                    <a:pt x="355" y="336"/>
                    <a:pt x="356" y="340"/>
                    <a:pt x="354" y="342"/>
                  </a:cubicBezTo>
                  <a:cubicBezTo>
                    <a:pt x="352" y="341"/>
                    <a:pt x="350" y="340"/>
                    <a:pt x="348" y="339"/>
                  </a:cubicBezTo>
                  <a:cubicBezTo>
                    <a:pt x="346" y="346"/>
                    <a:pt x="347" y="355"/>
                    <a:pt x="345" y="362"/>
                  </a:cubicBezTo>
                  <a:cubicBezTo>
                    <a:pt x="339" y="361"/>
                    <a:pt x="331" y="361"/>
                    <a:pt x="323" y="361"/>
                  </a:cubicBezTo>
                  <a:cubicBezTo>
                    <a:pt x="287" y="364"/>
                    <a:pt x="241" y="367"/>
                    <a:pt x="208" y="365"/>
                  </a:cubicBezTo>
                  <a:cubicBezTo>
                    <a:pt x="207" y="358"/>
                    <a:pt x="207" y="356"/>
                    <a:pt x="207" y="352"/>
                  </a:cubicBezTo>
                  <a:cubicBezTo>
                    <a:pt x="209" y="353"/>
                    <a:pt x="209" y="351"/>
                    <a:pt x="210" y="352"/>
                  </a:cubicBezTo>
                  <a:cubicBezTo>
                    <a:pt x="211" y="352"/>
                    <a:pt x="211" y="352"/>
                    <a:pt x="211" y="352"/>
                  </a:cubicBezTo>
                  <a:cubicBezTo>
                    <a:pt x="211" y="351"/>
                    <a:pt x="210" y="349"/>
                    <a:pt x="208" y="348"/>
                  </a:cubicBezTo>
                  <a:cubicBezTo>
                    <a:pt x="208" y="349"/>
                    <a:pt x="206" y="349"/>
                    <a:pt x="206" y="351"/>
                  </a:cubicBezTo>
                  <a:cubicBezTo>
                    <a:pt x="203" y="348"/>
                    <a:pt x="205" y="341"/>
                    <a:pt x="202" y="338"/>
                  </a:cubicBezTo>
                  <a:cubicBezTo>
                    <a:pt x="200" y="342"/>
                    <a:pt x="200" y="349"/>
                    <a:pt x="200" y="354"/>
                  </a:cubicBezTo>
                  <a:cubicBezTo>
                    <a:pt x="199" y="361"/>
                    <a:pt x="199" y="368"/>
                    <a:pt x="202" y="373"/>
                  </a:cubicBezTo>
                  <a:cubicBezTo>
                    <a:pt x="205" y="374"/>
                    <a:pt x="204" y="370"/>
                    <a:pt x="206" y="370"/>
                  </a:cubicBezTo>
                  <a:cubicBezTo>
                    <a:pt x="206" y="371"/>
                    <a:pt x="207" y="371"/>
                    <a:pt x="208" y="372"/>
                  </a:cubicBezTo>
                  <a:cubicBezTo>
                    <a:pt x="210" y="369"/>
                    <a:pt x="218" y="372"/>
                    <a:pt x="222" y="372"/>
                  </a:cubicBezTo>
                  <a:cubicBezTo>
                    <a:pt x="222" y="371"/>
                    <a:pt x="226" y="371"/>
                    <a:pt x="229" y="372"/>
                  </a:cubicBezTo>
                  <a:cubicBezTo>
                    <a:pt x="227" y="386"/>
                    <a:pt x="230" y="401"/>
                    <a:pt x="228" y="413"/>
                  </a:cubicBezTo>
                  <a:cubicBezTo>
                    <a:pt x="226" y="427"/>
                    <a:pt x="220" y="441"/>
                    <a:pt x="216" y="453"/>
                  </a:cubicBezTo>
                  <a:cubicBezTo>
                    <a:pt x="215" y="453"/>
                    <a:pt x="215" y="455"/>
                    <a:pt x="213" y="454"/>
                  </a:cubicBezTo>
                  <a:cubicBezTo>
                    <a:pt x="212" y="456"/>
                    <a:pt x="215" y="455"/>
                    <a:pt x="215" y="457"/>
                  </a:cubicBezTo>
                  <a:cubicBezTo>
                    <a:pt x="209" y="469"/>
                    <a:pt x="202" y="480"/>
                    <a:pt x="193" y="491"/>
                  </a:cubicBezTo>
                  <a:cubicBezTo>
                    <a:pt x="188" y="490"/>
                    <a:pt x="183" y="496"/>
                    <a:pt x="178" y="493"/>
                  </a:cubicBezTo>
                  <a:cubicBezTo>
                    <a:pt x="180" y="495"/>
                    <a:pt x="177" y="495"/>
                    <a:pt x="176" y="497"/>
                  </a:cubicBezTo>
                  <a:cubicBezTo>
                    <a:pt x="175" y="496"/>
                    <a:pt x="177" y="495"/>
                    <a:pt x="175" y="495"/>
                  </a:cubicBezTo>
                  <a:cubicBezTo>
                    <a:pt x="175" y="496"/>
                    <a:pt x="174" y="497"/>
                    <a:pt x="172" y="497"/>
                  </a:cubicBezTo>
                  <a:cubicBezTo>
                    <a:pt x="175" y="507"/>
                    <a:pt x="174" y="524"/>
                    <a:pt x="179" y="536"/>
                  </a:cubicBezTo>
                  <a:cubicBezTo>
                    <a:pt x="180" y="535"/>
                    <a:pt x="181" y="534"/>
                    <a:pt x="183" y="534"/>
                  </a:cubicBezTo>
                  <a:cubicBezTo>
                    <a:pt x="182" y="525"/>
                    <a:pt x="180" y="513"/>
                    <a:pt x="182" y="505"/>
                  </a:cubicBezTo>
                  <a:cubicBezTo>
                    <a:pt x="184" y="512"/>
                    <a:pt x="185" y="529"/>
                    <a:pt x="185" y="537"/>
                  </a:cubicBezTo>
                  <a:cubicBezTo>
                    <a:pt x="187" y="535"/>
                    <a:pt x="186" y="531"/>
                    <a:pt x="187" y="528"/>
                  </a:cubicBezTo>
                  <a:cubicBezTo>
                    <a:pt x="191" y="530"/>
                    <a:pt x="195" y="530"/>
                    <a:pt x="200" y="530"/>
                  </a:cubicBezTo>
                  <a:cubicBezTo>
                    <a:pt x="201" y="531"/>
                    <a:pt x="202" y="532"/>
                    <a:pt x="203" y="533"/>
                  </a:cubicBezTo>
                  <a:cubicBezTo>
                    <a:pt x="214" y="536"/>
                    <a:pt x="230" y="533"/>
                    <a:pt x="241" y="536"/>
                  </a:cubicBezTo>
                  <a:cubicBezTo>
                    <a:pt x="241" y="535"/>
                    <a:pt x="242" y="535"/>
                    <a:pt x="243" y="535"/>
                  </a:cubicBezTo>
                  <a:cubicBezTo>
                    <a:pt x="287" y="531"/>
                    <a:pt x="334" y="538"/>
                    <a:pt x="376" y="530"/>
                  </a:cubicBezTo>
                  <a:cubicBezTo>
                    <a:pt x="378" y="529"/>
                    <a:pt x="377" y="532"/>
                    <a:pt x="379" y="531"/>
                  </a:cubicBezTo>
                  <a:cubicBezTo>
                    <a:pt x="386" y="525"/>
                    <a:pt x="401" y="533"/>
                    <a:pt x="408" y="527"/>
                  </a:cubicBezTo>
                  <a:cubicBezTo>
                    <a:pt x="406" y="525"/>
                    <a:pt x="399" y="528"/>
                    <a:pt x="398" y="524"/>
                  </a:cubicBezTo>
                  <a:cubicBezTo>
                    <a:pt x="401" y="523"/>
                    <a:pt x="402" y="519"/>
                    <a:pt x="405" y="519"/>
                  </a:cubicBezTo>
                  <a:cubicBezTo>
                    <a:pt x="406" y="522"/>
                    <a:pt x="408" y="526"/>
                    <a:pt x="410" y="529"/>
                  </a:cubicBezTo>
                  <a:cubicBezTo>
                    <a:pt x="415" y="521"/>
                    <a:pt x="410" y="511"/>
                    <a:pt x="412" y="501"/>
                  </a:cubicBezTo>
                  <a:cubicBezTo>
                    <a:pt x="415" y="510"/>
                    <a:pt x="411" y="520"/>
                    <a:pt x="416" y="529"/>
                  </a:cubicBezTo>
                  <a:cubicBezTo>
                    <a:pt x="415" y="518"/>
                    <a:pt x="419" y="503"/>
                    <a:pt x="411" y="496"/>
                  </a:cubicBezTo>
                  <a:cubicBezTo>
                    <a:pt x="408" y="496"/>
                    <a:pt x="410" y="499"/>
                    <a:pt x="408" y="500"/>
                  </a:cubicBezTo>
                  <a:cubicBezTo>
                    <a:pt x="407" y="497"/>
                    <a:pt x="406" y="498"/>
                    <a:pt x="404" y="495"/>
                  </a:cubicBezTo>
                  <a:cubicBezTo>
                    <a:pt x="402" y="500"/>
                    <a:pt x="406" y="509"/>
                    <a:pt x="405" y="516"/>
                  </a:cubicBezTo>
                  <a:cubicBezTo>
                    <a:pt x="398" y="515"/>
                    <a:pt x="392" y="523"/>
                    <a:pt x="387" y="523"/>
                  </a:cubicBezTo>
                  <a:cubicBezTo>
                    <a:pt x="393" y="518"/>
                    <a:pt x="401" y="516"/>
                    <a:pt x="404" y="508"/>
                  </a:cubicBezTo>
                  <a:cubicBezTo>
                    <a:pt x="402" y="507"/>
                    <a:pt x="401" y="508"/>
                    <a:pt x="399" y="508"/>
                  </a:cubicBezTo>
                  <a:cubicBezTo>
                    <a:pt x="399" y="507"/>
                    <a:pt x="399" y="505"/>
                    <a:pt x="398" y="505"/>
                  </a:cubicBezTo>
                  <a:cubicBezTo>
                    <a:pt x="375" y="505"/>
                    <a:pt x="341" y="511"/>
                    <a:pt x="318" y="508"/>
                  </a:cubicBezTo>
                  <a:cubicBezTo>
                    <a:pt x="317" y="510"/>
                    <a:pt x="318" y="510"/>
                    <a:pt x="317" y="511"/>
                  </a:cubicBezTo>
                  <a:cubicBezTo>
                    <a:pt x="313" y="512"/>
                    <a:pt x="310" y="509"/>
                    <a:pt x="307" y="511"/>
                  </a:cubicBezTo>
                  <a:cubicBezTo>
                    <a:pt x="307" y="514"/>
                    <a:pt x="311" y="513"/>
                    <a:pt x="313" y="514"/>
                  </a:cubicBezTo>
                  <a:cubicBezTo>
                    <a:pt x="308" y="517"/>
                    <a:pt x="311" y="519"/>
                    <a:pt x="309" y="524"/>
                  </a:cubicBezTo>
                  <a:cubicBezTo>
                    <a:pt x="310" y="525"/>
                    <a:pt x="311" y="523"/>
                    <a:pt x="311" y="524"/>
                  </a:cubicBezTo>
                  <a:cubicBezTo>
                    <a:pt x="307" y="528"/>
                    <a:pt x="304" y="529"/>
                    <a:pt x="298" y="530"/>
                  </a:cubicBezTo>
                  <a:cubicBezTo>
                    <a:pt x="281" y="532"/>
                    <a:pt x="265" y="532"/>
                    <a:pt x="247" y="531"/>
                  </a:cubicBezTo>
                  <a:cubicBezTo>
                    <a:pt x="246" y="531"/>
                    <a:pt x="245" y="530"/>
                    <a:pt x="244" y="530"/>
                  </a:cubicBezTo>
                  <a:cubicBezTo>
                    <a:pt x="245" y="530"/>
                    <a:pt x="246" y="530"/>
                    <a:pt x="247" y="531"/>
                  </a:cubicBezTo>
                  <a:cubicBezTo>
                    <a:pt x="257" y="531"/>
                    <a:pt x="258" y="521"/>
                    <a:pt x="268" y="519"/>
                  </a:cubicBezTo>
                  <a:cubicBezTo>
                    <a:pt x="267" y="514"/>
                    <a:pt x="259" y="515"/>
                    <a:pt x="254" y="514"/>
                  </a:cubicBezTo>
                  <a:cubicBezTo>
                    <a:pt x="240" y="513"/>
                    <a:pt x="225" y="512"/>
                    <a:pt x="207" y="513"/>
                  </a:cubicBezTo>
                  <a:cubicBezTo>
                    <a:pt x="202" y="513"/>
                    <a:pt x="194" y="511"/>
                    <a:pt x="191" y="516"/>
                  </a:cubicBezTo>
                  <a:cubicBezTo>
                    <a:pt x="191" y="518"/>
                    <a:pt x="197" y="522"/>
                    <a:pt x="197" y="524"/>
                  </a:cubicBezTo>
                  <a:cubicBezTo>
                    <a:pt x="193" y="524"/>
                    <a:pt x="191" y="525"/>
                    <a:pt x="187" y="525"/>
                  </a:cubicBezTo>
                  <a:cubicBezTo>
                    <a:pt x="187" y="516"/>
                    <a:pt x="185" y="510"/>
                    <a:pt x="185" y="503"/>
                  </a:cubicBezTo>
                  <a:cubicBezTo>
                    <a:pt x="191" y="504"/>
                    <a:pt x="200" y="503"/>
                    <a:pt x="208" y="503"/>
                  </a:cubicBezTo>
                  <a:cubicBezTo>
                    <a:pt x="272" y="503"/>
                    <a:pt x="337" y="500"/>
                    <a:pt x="397" y="502"/>
                  </a:cubicBezTo>
                  <a:cubicBezTo>
                    <a:pt x="396" y="501"/>
                    <a:pt x="397" y="499"/>
                    <a:pt x="396" y="499"/>
                  </a:cubicBezTo>
                  <a:cubicBezTo>
                    <a:pt x="391" y="500"/>
                    <a:pt x="382" y="500"/>
                    <a:pt x="375" y="499"/>
                  </a:cubicBezTo>
                  <a:cubicBezTo>
                    <a:pt x="380" y="498"/>
                    <a:pt x="388" y="500"/>
                    <a:pt x="390" y="496"/>
                  </a:cubicBezTo>
                  <a:cubicBezTo>
                    <a:pt x="347" y="490"/>
                    <a:pt x="295" y="495"/>
                    <a:pt x="254" y="492"/>
                  </a:cubicBezTo>
                  <a:cubicBezTo>
                    <a:pt x="261" y="483"/>
                    <a:pt x="259" y="467"/>
                    <a:pt x="265" y="457"/>
                  </a:cubicBezTo>
                  <a:cubicBezTo>
                    <a:pt x="266" y="457"/>
                    <a:pt x="269" y="459"/>
                    <a:pt x="269" y="457"/>
                  </a:cubicBezTo>
                  <a:cubicBezTo>
                    <a:pt x="268" y="456"/>
                    <a:pt x="265" y="456"/>
                    <a:pt x="264" y="455"/>
                  </a:cubicBezTo>
                  <a:cubicBezTo>
                    <a:pt x="265" y="431"/>
                    <a:pt x="268" y="410"/>
                    <a:pt x="268" y="386"/>
                  </a:cubicBezTo>
                  <a:cubicBezTo>
                    <a:pt x="284" y="385"/>
                    <a:pt x="293" y="387"/>
                    <a:pt x="306" y="388"/>
                  </a:cubicBezTo>
                  <a:cubicBezTo>
                    <a:pt x="307" y="389"/>
                    <a:pt x="306" y="391"/>
                    <a:pt x="308" y="391"/>
                  </a:cubicBezTo>
                  <a:cubicBezTo>
                    <a:pt x="314" y="390"/>
                    <a:pt x="323" y="391"/>
                    <a:pt x="329" y="393"/>
                  </a:cubicBezTo>
                  <a:cubicBezTo>
                    <a:pt x="328" y="394"/>
                    <a:pt x="328" y="397"/>
                    <a:pt x="329" y="397"/>
                  </a:cubicBezTo>
                  <a:cubicBezTo>
                    <a:pt x="331" y="397"/>
                    <a:pt x="333" y="395"/>
                    <a:pt x="334" y="395"/>
                  </a:cubicBezTo>
                  <a:cubicBezTo>
                    <a:pt x="336" y="435"/>
                    <a:pt x="350" y="463"/>
                    <a:pt x="369" y="483"/>
                  </a:cubicBezTo>
                  <a:cubicBezTo>
                    <a:pt x="368" y="484"/>
                    <a:pt x="368" y="485"/>
                    <a:pt x="368" y="487"/>
                  </a:cubicBezTo>
                  <a:cubicBezTo>
                    <a:pt x="370" y="489"/>
                    <a:pt x="370" y="486"/>
                    <a:pt x="372" y="486"/>
                  </a:cubicBezTo>
                  <a:cubicBezTo>
                    <a:pt x="371" y="487"/>
                    <a:pt x="370" y="491"/>
                    <a:pt x="372" y="491"/>
                  </a:cubicBezTo>
                  <a:cubicBezTo>
                    <a:pt x="375" y="489"/>
                    <a:pt x="379" y="488"/>
                    <a:pt x="383" y="488"/>
                  </a:cubicBezTo>
                  <a:cubicBezTo>
                    <a:pt x="384" y="490"/>
                    <a:pt x="383" y="494"/>
                    <a:pt x="387" y="494"/>
                  </a:cubicBezTo>
                  <a:cubicBezTo>
                    <a:pt x="390" y="485"/>
                    <a:pt x="380" y="484"/>
                    <a:pt x="376" y="486"/>
                  </a:cubicBezTo>
                  <a:cubicBezTo>
                    <a:pt x="378" y="484"/>
                    <a:pt x="375" y="482"/>
                    <a:pt x="376" y="480"/>
                  </a:cubicBezTo>
                  <a:cubicBezTo>
                    <a:pt x="378" y="481"/>
                    <a:pt x="381" y="481"/>
                    <a:pt x="381" y="478"/>
                  </a:cubicBezTo>
                  <a:cubicBezTo>
                    <a:pt x="377" y="478"/>
                    <a:pt x="372" y="476"/>
                    <a:pt x="370" y="472"/>
                  </a:cubicBezTo>
                  <a:cubicBezTo>
                    <a:pt x="370" y="472"/>
                    <a:pt x="371" y="472"/>
                    <a:pt x="372" y="472"/>
                  </a:cubicBezTo>
                  <a:cubicBezTo>
                    <a:pt x="370" y="467"/>
                    <a:pt x="367" y="465"/>
                    <a:pt x="365" y="463"/>
                  </a:cubicBezTo>
                  <a:cubicBezTo>
                    <a:pt x="361" y="458"/>
                    <a:pt x="357" y="452"/>
                    <a:pt x="354" y="446"/>
                  </a:cubicBezTo>
                  <a:cubicBezTo>
                    <a:pt x="343" y="429"/>
                    <a:pt x="337" y="399"/>
                    <a:pt x="340" y="373"/>
                  </a:cubicBezTo>
                  <a:cubicBezTo>
                    <a:pt x="339" y="372"/>
                    <a:pt x="337" y="372"/>
                    <a:pt x="337" y="370"/>
                  </a:cubicBezTo>
                  <a:cubicBezTo>
                    <a:pt x="342" y="368"/>
                    <a:pt x="345" y="365"/>
                    <a:pt x="351" y="367"/>
                  </a:cubicBezTo>
                  <a:cubicBezTo>
                    <a:pt x="354" y="366"/>
                    <a:pt x="354" y="362"/>
                    <a:pt x="356" y="360"/>
                  </a:cubicBezTo>
                  <a:cubicBezTo>
                    <a:pt x="356" y="363"/>
                    <a:pt x="356" y="365"/>
                    <a:pt x="357" y="368"/>
                  </a:cubicBezTo>
                  <a:cubicBezTo>
                    <a:pt x="361" y="369"/>
                    <a:pt x="360" y="365"/>
                    <a:pt x="361" y="364"/>
                  </a:cubicBezTo>
                  <a:cubicBezTo>
                    <a:pt x="361" y="366"/>
                    <a:pt x="360" y="370"/>
                    <a:pt x="363" y="370"/>
                  </a:cubicBezTo>
                  <a:cubicBezTo>
                    <a:pt x="363" y="362"/>
                    <a:pt x="364" y="346"/>
                    <a:pt x="362" y="334"/>
                  </a:cubicBezTo>
                  <a:cubicBezTo>
                    <a:pt x="357" y="338"/>
                    <a:pt x="363" y="351"/>
                    <a:pt x="359" y="358"/>
                  </a:cubicBezTo>
                  <a:cubicBezTo>
                    <a:pt x="358" y="351"/>
                    <a:pt x="360" y="342"/>
                    <a:pt x="358" y="335"/>
                  </a:cubicBezTo>
                  <a:cubicBezTo>
                    <a:pt x="372" y="330"/>
                    <a:pt x="382" y="322"/>
                    <a:pt x="390" y="312"/>
                  </a:cubicBezTo>
                  <a:cubicBezTo>
                    <a:pt x="391" y="312"/>
                    <a:pt x="391" y="313"/>
                    <a:pt x="392" y="312"/>
                  </a:cubicBezTo>
                  <a:cubicBezTo>
                    <a:pt x="405" y="297"/>
                    <a:pt x="417" y="280"/>
                    <a:pt x="426" y="262"/>
                  </a:cubicBezTo>
                  <a:cubicBezTo>
                    <a:pt x="439" y="271"/>
                    <a:pt x="450" y="283"/>
                    <a:pt x="460" y="295"/>
                  </a:cubicBezTo>
                  <a:cubicBezTo>
                    <a:pt x="465" y="293"/>
                    <a:pt x="466" y="299"/>
                    <a:pt x="471" y="298"/>
                  </a:cubicBezTo>
                  <a:cubicBezTo>
                    <a:pt x="473" y="295"/>
                    <a:pt x="468" y="295"/>
                    <a:pt x="468" y="293"/>
                  </a:cubicBezTo>
                  <a:cubicBezTo>
                    <a:pt x="475" y="287"/>
                    <a:pt x="487" y="276"/>
                    <a:pt x="495" y="268"/>
                  </a:cubicBezTo>
                  <a:cubicBezTo>
                    <a:pt x="501" y="262"/>
                    <a:pt x="505" y="259"/>
                    <a:pt x="502" y="251"/>
                  </a:cubicBezTo>
                  <a:cubicBezTo>
                    <a:pt x="497" y="250"/>
                    <a:pt x="497" y="242"/>
                    <a:pt x="491" y="241"/>
                  </a:cubicBezTo>
                  <a:cubicBezTo>
                    <a:pt x="490" y="238"/>
                    <a:pt x="489" y="236"/>
                    <a:pt x="488" y="234"/>
                  </a:cubicBezTo>
                  <a:cubicBezTo>
                    <a:pt x="484" y="235"/>
                    <a:pt x="482" y="239"/>
                    <a:pt x="480" y="243"/>
                  </a:cubicBezTo>
                  <a:cubicBezTo>
                    <a:pt x="477" y="243"/>
                    <a:pt x="477" y="243"/>
                    <a:pt x="477" y="245"/>
                  </a:cubicBezTo>
                  <a:cubicBezTo>
                    <a:pt x="472" y="241"/>
                    <a:pt x="468" y="236"/>
                    <a:pt x="465" y="231"/>
                  </a:cubicBezTo>
                  <a:cubicBezTo>
                    <a:pt x="468" y="231"/>
                    <a:pt x="468" y="229"/>
                    <a:pt x="471" y="229"/>
                  </a:cubicBezTo>
                  <a:cubicBezTo>
                    <a:pt x="476" y="223"/>
                    <a:pt x="480" y="217"/>
                    <a:pt x="484" y="209"/>
                  </a:cubicBezTo>
                  <a:cubicBezTo>
                    <a:pt x="497" y="189"/>
                    <a:pt x="507" y="167"/>
                    <a:pt x="514" y="140"/>
                  </a:cubicBezTo>
                  <a:cubicBezTo>
                    <a:pt x="515" y="139"/>
                    <a:pt x="515" y="137"/>
                    <a:pt x="517" y="137"/>
                  </a:cubicBezTo>
                  <a:cubicBezTo>
                    <a:pt x="520" y="101"/>
                    <a:pt x="527" y="72"/>
                    <a:pt x="522" y="38"/>
                  </a:cubicBezTo>
                  <a:close/>
                  <a:moveTo>
                    <a:pt x="39" y="136"/>
                  </a:moveTo>
                  <a:cubicBezTo>
                    <a:pt x="41" y="139"/>
                    <a:pt x="42" y="141"/>
                    <a:pt x="42" y="145"/>
                  </a:cubicBezTo>
                  <a:cubicBezTo>
                    <a:pt x="40" y="143"/>
                    <a:pt x="39" y="140"/>
                    <a:pt x="39" y="136"/>
                  </a:cubicBezTo>
                  <a:close/>
                  <a:moveTo>
                    <a:pt x="56" y="185"/>
                  </a:moveTo>
                  <a:cubicBezTo>
                    <a:pt x="58" y="186"/>
                    <a:pt x="60" y="191"/>
                    <a:pt x="61" y="194"/>
                  </a:cubicBezTo>
                  <a:cubicBezTo>
                    <a:pt x="62" y="194"/>
                    <a:pt x="62" y="194"/>
                    <a:pt x="62" y="195"/>
                  </a:cubicBezTo>
                  <a:cubicBezTo>
                    <a:pt x="60" y="192"/>
                    <a:pt x="59" y="188"/>
                    <a:pt x="56" y="185"/>
                  </a:cubicBezTo>
                  <a:close/>
                  <a:moveTo>
                    <a:pt x="73" y="205"/>
                  </a:moveTo>
                  <a:cubicBezTo>
                    <a:pt x="73" y="204"/>
                    <a:pt x="74" y="205"/>
                    <a:pt x="75" y="205"/>
                  </a:cubicBezTo>
                  <a:cubicBezTo>
                    <a:pt x="75" y="208"/>
                    <a:pt x="78" y="207"/>
                    <a:pt x="78" y="210"/>
                  </a:cubicBezTo>
                  <a:cubicBezTo>
                    <a:pt x="74" y="210"/>
                    <a:pt x="75" y="207"/>
                    <a:pt x="73" y="205"/>
                  </a:cubicBezTo>
                  <a:close/>
                  <a:moveTo>
                    <a:pt x="106" y="261"/>
                  </a:moveTo>
                  <a:cubicBezTo>
                    <a:pt x="104" y="256"/>
                    <a:pt x="105" y="249"/>
                    <a:pt x="106" y="244"/>
                  </a:cubicBezTo>
                  <a:cubicBezTo>
                    <a:pt x="109" y="247"/>
                    <a:pt x="109" y="257"/>
                    <a:pt x="106" y="261"/>
                  </a:cubicBezTo>
                  <a:close/>
                  <a:moveTo>
                    <a:pt x="115" y="267"/>
                  </a:moveTo>
                  <a:cubicBezTo>
                    <a:pt x="116" y="267"/>
                    <a:pt x="116" y="267"/>
                    <a:pt x="118" y="267"/>
                  </a:cubicBezTo>
                  <a:cubicBezTo>
                    <a:pt x="120" y="267"/>
                    <a:pt x="117" y="263"/>
                    <a:pt x="120" y="263"/>
                  </a:cubicBezTo>
                  <a:cubicBezTo>
                    <a:pt x="120" y="264"/>
                    <a:pt x="120" y="265"/>
                    <a:pt x="120" y="267"/>
                  </a:cubicBezTo>
                  <a:cubicBezTo>
                    <a:pt x="118" y="267"/>
                    <a:pt x="118" y="268"/>
                    <a:pt x="116" y="268"/>
                  </a:cubicBezTo>
                  <a:cubicBezTo>
                    <a:pt x="113" y="271"/>
                    <a:pt x="108" y="277"/>
                    <a:pt x="114" y="269"/>
                  </a:cubicBezTo>
                  <a:cubicBezTo>
                    <a:pt x="115" y="269"/>
                    <a:pt x="115" y="268"/>
                    <a:pt x="115" y="267"/>
                  </a:cubicBezTo>
                  <a:close/>
                  <a:moveTo>
                    <a:pt x="110" y="248"/>
                  </a:moveTo>
                  <a:cubicBezTo>
                    <a:pt x="112" y="250"/>
                    <a:pt x="112" y="252"/>
                    <a:pt x="111" y="254"/>
                  </a:cubicBezTo>
                  <a:cubicBezTo>
                    <a:pt x="110" y="253"/>
                    <a:pt x="111" y="250"/>
                    <a:pt x="110" y="248"/>
                  </a:cubicBezTo>
                  <a:close/>
                  <a:moveTo>
                    <a:pt x="84" y="206"/>
                  </a:moveTo>
                  <a:cubicBezTo>
                    <a:pt x="90" y="212"/>
                    <a:pt x="100" y="225"/>
                    <a:pt x="108" y="234"/>
                  </a:cubicBezTo>
                  <a:cubicBezTo>
                    <a:pt x="97" y="228"/>
                    <a:pt x="90" y="217"/>
                    <a:pt x="84" y="206"/>
                  </a:cubicBezTo>
                  <a:close/>
                  <a:moveTo>
                    <a:pt x="100" y="283"/>
                  </a:moveTo>
                  <a:cubicBezTo>
                    <a:pt x="93" y="289"/>
                    <a:pt x="88" y="298"/>
                    <a:pt x="79" y="302"/>
                  </a:cubicBezTo>
                  <a:cubicBezTo>
                    <a:pt x="85" y="297"/>
                    <a:pt x="92" y="288"/>
                    <a:pt x="100" y="283"/>
                  </a:cubicBezTo>
                  <a:close/>
                  <a:moveTo>
                    <a:pt x="87" y="283"/>
                  </a:moveTo>
                  <a:cubicBezTo>
                    <a:pt x="87" y="286"/>
                    <a:pt x="80" y="288"/>
                    <a:pt x="81" y="294"/>
                  </a:cubicBezTo>
                  <a:cubicBezTo>
                    <a:pt x="79" y="295"/>
                    <a:pt x="77" y="297"/>
                    <a:pt x="78" y="300"/>
                  </a:cubicBezTo>
                  <a:cubicBezTo>
                    <a:pt x="74" y="300"/>
                    <a:pt x="71" y="295"/>
                    <a:pt x="68" y="296"/>
                  </a:cubicBezTo>
                  <a:cubicBezTo>
                    <a:pt x="69" y="292"/>
                    <a:pt x="83" y="289"/>
                    <a:pt x="87" y="283"/>
                  </a:cubicBezTo>
                  <a:close/>
                  <a:moveTo>
                    <a:pt x="48" y="49"/>
                  </a:moveTo>
                  <a:cubicBezTo>
                    <a:pt x="76" y="47"/>
                    <a:pt x="105" y="40"/>
                    <a:pt x="131" y="43"/>
                  </a:cubicBezTo>
                  <a:cubicBezTo>
                    <a:pt x="132" y="44"/>
                    <a:pt x="132" y="44"/>
                    <a:pt x="133" y="45"/>
                  </a:cubicBezTo>
                  <a:cubicBezTo>
                    <a:pt x="103" y="46"/>
                    <a:pt x="77" y="49"/>
                    <a:pt x="48" y="49"/>
                  </a:cubicBezTo>
                  <a:close/>
                  <a:moveTo>
                    <a:pt x="133" y="21"/>
                  </a:moveTo>
                  <a:cubicBezTo>
                    <a:pt x="136" y="22"/>
                    <a:pt x="136" y="26"/>
                    <a:pt x="136" y="31"/>
                  </a:cubicBezTo>
                  <a:cubicBezTo>
                    <a:pt x="134" y="28"/>
                    <a:pt x="133" y="25"/>
                    <a:pt x="133" y="21"/>
                  </a:cubicBezTo>
                  <a:close/>
                  <a:moveTo>
                    <a:pt x="190" y="13"/>
                  </a:moveTo>
                  <a:cubicBezTo>
                    <a:pt x="187" y="12"/>
                    <a:pt x="197" y="12"/>
                    <a:pt x="200" y="12"/>
                  </a:cubicBezTo>
                  <a:cubicBezTo>
                    <a:pt x="214" y="11"/>
                    <a:pt x="224" y="12"/>
                    <a:pt x="236" y="10"/>
                  </a:cubicBezTo>
                  <a:cubicBezTo>
                    <a:pt x="237" y="10"/>
                    <a:pt x="237" y="10"/>
                    <a:pt x="238" y="10"/>
                  </a:cubicBezTo>
                  <a:cubicBezTo>
                    <a:pt x="238" y="11"/>
                    <a:pt x="238" y="11"/>
                    <a:pt x="238" y="12"/>
                  </a:cubicBezTo>
                  <a:cubicBezTo>
                    <a:pt x="221" y="13"/>
                    <a:pt x="205" y="14"/>
                    <a:pt x="190" y="13"/>
                  </a:cubicBezTo>
                  <a:close/>
                  <a:moveTo>
                    <a:pt x="238" y="11"/>
                  </a:moveTo>
                  <a:cubicBezTo>
                    <a:pt x="270" y="8"/>
                    <a:pt x="308" y="6"/>
                    <a:pt x="337" y="8"/>
                  </a:cubicBezTo>
                  <a:cubicBezTo>
                    <a:pt x="303" y="9"/>
                    <a:pt x="272" y="11"/>
                    <a:pt x="238" y="11"/>
                  </a:cubicBezTo>
                  <a:close/>
                  <a:moveTo>
                    <a:pt x="384" y="11"/>
                  </a:moveTo>
                  <a:cubicBezTo>
                    <a:pt x="386" y="10"/>
                    <a:pt x="388" y="10"/>
                    <a:pt x="391" y="10"/>
                  </a:cubicBezTo>
                  <a:cubicBezTo>
                    <a:pt x="391" y="10"/>
                    <a:pt x="391" y="11"/>
                    <a:pt x="391" y="12"/>
                  </a:cubicBezTo>
                  <a:cubicBezTo>
                    <a:pt x="389" y="10"/>
                    <a:pt x="386" y="13"/>
                    <a:pt x="384" y="11"/>
                  </a:cubicBezTo>
                  <a:close/>
                  <a:moveTo>
                    <a:pt x="336" y="6"/>
                  </a:moveTo>
                  <a:cubicBezTo>
                    <a:pt x="355" y="4"/>
                    <a:pt x="379" y="6"/>
                    <a:pt x="398" y="7"/>
                  </a:cubicBezTo>
                  <a:cubicBezTo>
                    <a:pt x="376" y="10"/>
                    <a:pt x="356" y="6"/>
                    <a:pt x="336" y="6"/>
                  </a:cubicBezTo>
                  <a:close/>
                  <a:moveTo>
                    <a:pt x="155" y="133"/>
                  </a:moveTo>
                  <a:cubicBezTo>
                    <a:pt x="154" y="133"/>
                    <a:pt x="157" y="125"/>
                    <a:pt x="156" y="123"/>
                  </a:cubicBezTo>
                  <a:cubicBezTo>
                    <a:pt x="158" y="122"/>
                    <a:pt x="156" y="131"/>
                    <a:pt x="155" y="133"/>
                  </a:cubicBezTo>
                  <a:close/>
                  <a:moveTo>
                    <a:pt x="160" y="70"/>
                  </a:moveTo>
                  <a:cubicBezTo>
                    <a:pt x="154" y="64"/>
                    <a:pt x="168" y="63"/>
                    <a:pt x="174" y="63"/>
                  </a:cubicBezTo>
                  <a:cubicBezTo>
                    <a:pt x="170" y="65"/>
                    <a:pt x="164" y="67"/>
                    <a:pt x="160" y="70"/>
                  </a:cubicBezTo>
                  <a:close/>
                  <a:moveTo>
                    <a:pt x="157" y="61"/>
                  </a:moveTo>
                  <a:cubicBezTo>
                    <a:pt x="158" y="59"/>
                    <a:pt x="157" y="58"/>
                    <a:pt x="155" y="59"/>
                  </a:cubicBezTo>
                  <a:cubicBezTo>
                    <a:pt x="161" y="57"/>
                    <a:pt x="171" y="56"/>
                    <a:pt x="181" y="57"/>
                  </a:cubicBezTo>
                  <a:cubicBezTo>
                    <a:pt x="174" y="61"/>
                    <a:pt x="164" y="58"/>
                    <a:pt x="157" y="61"/>
                  </a:cubicBezTo>
                  <a:close/>
                  <a:moveTo>
                    <a:pt x="275" y="52"/>
                  </a:moveTo>
                  <a:cubicBezTo>
                    <a:pt x="278" y="50"/>
                    <a:pt x="283" y="51"/>
                    <a:pt x="287" y="51"/>
                  </a:cubicBezTo>
                  <a:cubicBezTo>
                    <a:pt x="287" y="52"/>
                    <a:pt x="279" y="52"/>
                    <a:pt x="275" y="52"/>
                  </a:cubicBezTo>
                  <a:close/>
                  <a:moveTo>
                    <a:pt x="321" y="280"/>
                  </a:moveTo>
                  <a:cubicBezTo>
                    <a:pt x="322" y="278"/>
                    <a:pt x="320" y="267"/>
                    <a:pt x="324" y="266"/>
                  </a:cubicBezTo>
                  <a:cubicBezTo>
                    <a:pt x="323" y="271"/>
                    <a:pt x="323" y="276"/>
                    <a:pt x="321" y="280"/>
                  </a:cubicBezTo>
                  <a:close/>
                  <a:moveTo>
                    <a:pt x="314" y="250"/>
                  </a:moveTo>
                  <a:cubicBezTo>
                    <a:pt x="317" y="247"/>
                    <a:pt x="330" y="247"/>
                    <a:pt x="334" y="248"/>
                  </a:cubicBezTo>
                  <a:cubicBezTo>
                    <a:pt x="330" y="250"/>
                    <a:pt x="322" y="249"/>
                    <a:pt x="314" y="250"/>
                  </a:cubicBezTo>
                  <a:close/>
                  <a:moveTo>
                    <a:pt x="367" y="266"/>
                  </a:moveTo>
                  <a:cubicBezTo>
                    <a:pt x="368" y="267"/>
                    <a:pt x="367" y="271"/>
                    <a:pt x="365" y="270"/>
                  </a:cubicBezTo>
                  <a:cubicBezTo>
                    <a:pt x="365" y="269"/>
                    <a:pt x="367" y="268"/>
                    <a:pt x="367" y="266"/>
                  </a:cubicBezTo>
                  <a:close/>
                  <a:moveTo>
                    <a:pt x="365" y="274"/>
                  </a:moveTo>
                  <a:cubicBezTo>
                    <a:pt x="364" y="278"/>
                    <a:pt x="364" y="284"/>
                    <a:pt x="359" y="285"/>
                  </a:cubicBezTo>
                  <a:cubicBezTo>
                    <a:pt x="361" y="281"/>
                    <a:pt x="362" y="276"/>
                    <a:pt x="365" y="274"/>
                  </a:cubicBezTo>
                  <a:close/>
                  <a:moveTo>
                    <a:pt x="358" y="278"/>
                  </a:moveTo>
                  <a:cubicBezTo>
                    <a:pt x="359" y="278"/>
                    <a:pt x="356" y="284"/>
                    <a:pt x="355" y="286"/>
                  </a:cubicBezTo>
                  <a:cubicBezTo>
                    <a:pt x="354" y="284"/>
                    <a:pt x="357" y="281"/>
                    <a:pt x="358" y="278"/>
                  </a:cubicBezTo>
                  <a:close/>
                  <a:moveTo>
                    <a:pt x="359" y="287"/>
                  </a:moveTo>
                  <a:cubicBezTo>
                    <a:pt x="360" y="290"/>
                    <a:pt x="357" y="294"/>
                    <a:pt x="354" y="295"/>
                  </a:cubicBezTo>
                  <a:cubicBezTo>
                    <a:pt x="355" y="292"/>
                    <a:pt x="357" y="289"/>
                    <a:pt x="359" y="287"/>
                  </a:cubicBezTo>
                  <a:close/>
                  <a:moveTo>
                    <a:pt x="352" y="299"/>
                  </a:moveTo>
                  <a:cubicBezTo>
                    <a:pt x="353" y="300"/>
                    <a:pt x="351" y="304"/>
                    <a:pt x="349" y="305"/>
                  </a:cubicBezTo>
                  <a:cubicBezTo>
                    <a:pt x="349" y="302"/>
                    <a:pt x="351" y="301"/>
                    <a:pt x="352" y="299"/>
                  </a:cubicBezTo>
                  <a:close/>
                  <a:moveTo>
                    <a:pt x="319" y="336"/>
                  </a:moveTo>
                  <a:cubicBezTo>
                    <a:pt x="323" y="333"/>
                    <a:pt x="331" y="334"/>
                    <a:pt x="337" y="332"/>
                  </a:cubicBezTo>
                  <a:cubicBezTo>
                    <a:pt x="332" y="335"/>
                    <a:pt x="327" y="335"/>
                    <a:pt x="319" y="336"/>
                  </a:cubicBezTo>
                  <a:close/>
                  <a:moveTo>
                    <a:pt x="335" y="338"/>
                  </a:moveTo>
                  <a:cubicBezTo>
                    <a:pt x="333" y="336"/>
                    <a:pt x="339" y="336"/>
                    <a:pt x="341" y="336"/>
                  </a:cubicBezTo>
                  <a:cubicBezTo>
                    <a:pt x="340" y="338"/>
                    <a:pt x="335" y="336"/>
                    <a:pt x="335" y="338"/>
                  </a:cubicBezTo>
                  <a:close/>
                  <a:moveTo>
                    <a:pt x="395" y="522"/>
                  </a:moveTo>
                  <a:cubicBezTo>
                    <a:pt x="395" y="523"/>
                    <a:pt x="395" y="524"/>
                    <a:pt x="395" y="525"/>
                  </a:cubicBezTo>
                  <a:cubicBezTo>
                    <a:pt x="394" y="526"/>
                    <a:pt x="392" y="526"/>
                    <a:pt x="390" y="526"/>
                  </a:cubicBezTo>
                  <a:cubicBezTo>
                    <a:pt x="391" y="524"/>
                    <a:pt x="393" y="523"/>
                    <a:pt x="395" y="522"/>
                  </a:cubicBezTo>
                  <a:close/>
                  <a:moveTo>
                    <a:pt x="333" y="530"/>
                  </a:moveTo>
                  <a:cubicBezTo>
                    <a:pt x="342" y="530"/>
                    <a:pt x="347" y="529"/>
                    <a:pt x="359" y="529"/>
                  </a:cubicBezTo>
                  <a:cubicBezTo>
                    <a:pt x="355" y="531"/>
                    <a:pt x="339" y="532"/>
                    <a:pt x="333" y="530"/>
                  </a:cubicBezTo>
                  <a:close/>
                  <a:moveTo>
                    <a:pt x="322" y="527"/>
                  </a:moveTo>
                  <a:cubicBezTo>
                    <a:pt x="326" y="524"/>
                    <a:pt x="332" y="521"/>
                    <a:pt x="337" y="518"/>
                  </a:cubicBezTo>
                  <a:cubicBezTo>
                    <a:pt x="335" y="521"/>
                    <a:pt x="328" y="527"/>
                    <a:pt x="322" y="527"/>
                  </a:cubicBezTo>
                  <a:close/>
                  <a:moveTo>
                    <a:pt x="400" y="511"/>
                  </a:moveTo>
                  <a:cubicBezTo>
                    <a:pt x="391" y="515"/>
                    <a:pt x="387" y="525"/>
                    <a:pt x="376" y="525"/>
                  </a:cubicBezTo>
                  <a:cubicBezTo>
                    <a:pt x="384" y="520"/>
                    <a:pt x="390" y="514"/>
                    <a:pt x="400" y="511"/>
                  </a:cubicBezTo>
                  <a:close/>
                  <a:moveTo>
                    <a:pt x="367" y="525"/>
                  </a:moveTo>
                  <a:cubicBezTo>
                    <a:pt x="373" y="520"/>
                    <a:pt x="380" y="518"/>
                    <a:pt x="385" y="514"/>
                  </a:cubicBezTo>
                  <a:cubicBezTo>
                    <a:pt x="382" y="517"/>
                    <a:pt x="374" y="524"/>
                    <a:pt x="367" y="525"/>
                  </a:cubicBezTo>
                  <a:close/>
                  <a:moveTo>
                    <a:pt x="382" y="510"/>
                  </a:moveTo>
                  <a:cubicBezTo>
                    <a:pt x="380" y="515"/>
                    <a:pt x="366" y="519"/>
                    <a:pt x="361" y="525"/>
                  </a:cubicBezTo>
                  <a:cubicBezTo>
                    <a:pt x="359" y="525"/>
                    <a:pt x="357" y="525"/>
                    <a:pt x="355" y="525"/>
                  </a:cubicBezTo>
                  <a:cubicBezTo>
                    <a:pt x="363" y="520"/>
                    <a:pt x="373" y="513"/>
                    <a:pt x="382" y="510"/>
                  </a:cubicBezTo>
                  <a:cubicBezTo>
                    <a:pt x="382" y="510"/>
                    <a:pt x="382" y="510"/>
                    <a:pt x="382" y="510"/>
                  </a:cubicBezTo>
                  <a:close/>
                  <a:moveTo>
                    <a:pt x="345" y="526"/>
                  </a:moveTo>
                  <a:cubicBezTo>
                    <a:pt x="349" y="522"/>
                    <a:pt x="354" y="520"/>
                    <a:pt x="359" y="517"/>
                  </a:cubicBezTo>
                  <a:cubicBezTo>
                    <a:pt x="355" y="520"/>
                    <a:pt x="352" y="525"/>
                    <a:pt x="345" y="526"/>
                  </a:cubicBezTo>
                  <a:close/>
                  <a:moveTo>
                    <a:pt x="374" y="510"/>
                  </a:moveTo>
                  <a:cubicBezTo>
                    <a:pt x="371" y="513"/>
                    <a:pt x="367" y="515"/>
                    <a:pt x="364" y="517"/>
                  </a:cubicBezTo>
                  <a:cubicBezTo>
                    <a:pt x="365" y="516"/>
                    <a:pt x="369" y="510"/>
                    <a:pt x="374" y="510"/>
                  </a:cubicBezTo>
                  <a:close/>
                  <a:moveTo>
                    <a:pt x="362" y="511"/>
                  </a:moveTo>
                  <a:cubicBezTo>
                    <a:pt x="360" y="514"/>
                    <a:pt x="356" y="516"/>
                    <a:pt x="353" y="518"/>
                  </a:cubicBezTo>
                  <a:cubicBezTo>
                    <a:pt x="356" y="515"/>
                    <a:pt x="357" y="511"/>
                    <a:pt x="362" y="511"/>
                  </a:cubicBezTo>
                  <a:close/>
                  <a:moveTo>
                    <a:pt x="336" y="526"/>
                  </a:moveTo>
                  <a:cubicBezTo>
                    <a:pt x="341" y="522"/>
                    <a:pt x="346" y="518"/>
                    <a:pt x="351" y="514"/>
                  </a:cubicBezTo>
                  <a:cubicBezTo>
                    <a:pt x="349" y="518"/>
                    <a:pt x="342" y="523"/>
                    <a:pt x="336" y="526"/>
                  </a:cubicBezTo>
                  <a:close/>
                  <a:moveTo>
                    <a:pt x="333" y="526"/>
                  </a:moveTo>
                  <a:cubicBezTo>
                    <a:pt x="339" y="521"/>
                    <a:pt x="342" y="514"/>
                    <a:pt x="350" y="513"/>
                  </a:cubicBezTo>
                  <a:cubicBezTo>
                    <a:pt x="345" y="517"/>
                    <a:pt x="339" y="521"/>
                    <a:pt x="333" y="526"/>
                  </a:cubicBezTo>
                  <a:close/>
                  <a:moveTo>
                    <a:pt x="339" y="513"/>
                  </a:moveTo>
                  <a:cubicBezTo>
                    <a:pt x="337" y="516"/>
                    <a:pt x="332" y="517"/>
                    <a:pt x="330" y="520"/>
                  </a:cubicBezTo>
                  <a:cubicBezTo>
                    <a:pt x="330" y="518"/>
                    <a:pt x="334" y="513"/>
                    <a:pt x="339" y="513"/>
                  </a:cubicBezTo>
                  <a:close/>
                  <a:moveTo>
                    <a:pt x="328" y="514"/>
                  </a:moveTo>
                  <a:cubicBezTo>
                    <a:pt x="325" y="517"/>
                    <a:pt x="321" y="518"/>
                    <a:pt x="318" y="521"/>
                  </a:cubicBezTo>
                  <a:cubicBezTo>
                    <a:pt x="319" y="519"/>
                    <a:pt x="324" y="515"/>
                    <a:pt x="328" y="514"/>
                  </a:cubicBezTo>
                  <a:close/>
                  <a:moveTo>
                    <a:pt x="325" y="520"/>
                  </a:moveTo>
                  <a:cubicBezTo>
                    <a:pt x="321" y="522"/>
                    <a:pt x="319" y="527"/>
                    <a:pt x="313" y="528"/>
                  </a:cubicBezTo>
                  <a:cubicBezTo>
                    <a:pt x="316" y="525"/>
                    <a:pt x="320" y="522"/>
                    <a:pt x="325" y="520"/>
                  </a:cubicBezTo>
                  <a:close/>
                  <a:moveTo>
                    <a:pt x="199" y="526"/>
                  </a:moveTo>
                  <a:cubicBezTo>
                    <a:pt x="208" y="524"/>
                    <a:pt x="220" y="527"/>
                    <a:pt x="231" y="526"/>
                  </a:cubicBezTo>
                  <a:cubicBezTo>
                    <a:pt x="223" y="528"/>
                    <a:pt x="208" y="527"/>
                    <a:pt x="199" y="526"/>
                  </a:cubicBezTo>
                  <a:close/>
                  <a:moveTo>
                    <a:pt x="209" y="522"/>
                  </a:moveTo>
                  <a:cubicBezTo>
                    <a:pt x="216" y="520"/>
                    <a:pt x="221" y="522"/>
                    <a:pt x="228" y="521"/>
                  </a:cubicBezTo>
                  <a:cubicBezTo>
                    <a:pt x="225" y="523"/>
                    <a:pt x="215" y="523"/>
                    <a:pt x="209" y="522"/>
                  </a:cubicBezTo>
                  <a:close/>
                  <a:moveTo>
                    <a:pt x="259" y="521"/>
                  </a:moveTo>
                  <a:cubicBezTo>
                    <a:pt x="259" y="523"/>
                    <a:pt x="257" y="522"/>
                    <a:pt x="255" y="523"/>
                  </a:cubicBezTo>
                  <a:cubicBezTo>
                    <a:pt x="255" y="522"/>
                    <a:pt x="254" y="522"/>
                    <a:pt x="254" y="522"/>
                  </a:cubicBezTo>
                  <a:cubicBezTo>
                    <a:pt x="254" y="521"/>
                    <a:pt x="258" y="522"/>
                    <a:pt x="259" y="521"/>
                  </a:cubicBezTo>
                  <a:close/>
                  <a:moveTo>
                    <a:pt x="257" y="518"/>
                  </a:moveTo>
                  <a:cubicBezTo>
                    <a:pt x="257" y="519"/>
                    <a:pt x="256" y="520"/>
                    <a:pt x="256" y="519"/>
                  </a:cubicBezTo>
                  <a:cubicBezTo>
                    <a:pt x="239" y="519"/>
                    <a:pt x="223" y="516"/>
                    <a:pt x="204" y="516"/>
                  </a:cubicBezTo>
                  <a:cubicBezTo>
                    <a:pt x="222" y="511"/>
                    <a:pt x="240" y="516"/>
                    <a:pt x="257" y="518"/>
                  </a:cubicBezTo>
                  <a:close/>
                  <a:moveTo>
                    <a:pt x="195" y="516"/>
                  </a:moveTo>
                  <a:cubicBezTo>
                    <a:pt x="195" y="514"/>
                    <a:pt x="199" y="515"/>
                    <a:pt x="201" y="515"/>
                  </a:cubicBezTo>
                  <a:cubicBezTo>
                    <a:pt x="201" y="517"/>
                    <a:pt x="197" y="516"/>
                    <a:pt x="195" y="516"/>
                  </a:cubicBezTo>
                  <a:close/>
                  <a:moveTo>
                    <a:pt x="331" y="375"/>
                  </a:moveTo>
                  <a:cubicBezTo>
                    <a:pt x="328" y="376"/>
                    <a:pt x="323" y="375"/>
                    <a:pt x="321" y="374"/>
                  </a:cubicBezTo>
                  <a:cubicBezTo>
                    <a:pt x="323" y="373"/>
                    <a:pt x="329" y="373"/>
                    <a:pt x="331" y="375"/>
                  </a:cubicBezTo>
                  <a:close/>
                  <a:moveTo>
                    <a:pt x="319" y="372"/>
                  </a:moveTo>
                  <a:cubicBezTo>
                    <a:pt x="310" y="377"/>
                    <a:pt x="293" y="373"/>
                    <a:pt x="283" y="374"/>
                  </a:cubicBezTo>
                  <a:cubicBezTo>
                    <a:pt x="294" y="371"/>
                    <a:pt x="309" y="370"/>
                    <a:pt x="319" y="372"/>
                  </a:cubicBezTo>
                  <a:close/>
                  <a:moveTo>
                    <a:pt x="309" y="378"/>
                  </a:moveTo>
                  <a:cubicBezTo>
                    <a:pt x="300" y="381"/>
                    <a:pt x="290" y="379"/>
                    <a:pt x="283" y="379"/>
                  </a:cubicBezTo>
                  <a:cubicBezTo>
                    <a:pt x="288" y="376"/>
                    <a:pt x="299" y="378"/>
                    <a:pt x="309" y="378"/>
                  </a:cubicBezTo>
                  <a:close/>
                  <a:moveTo>
                    <a:pt x="281" y="371"/>
                  </a:moveTo>
                  <a:cubicBezTo>
                    <a:pt x="283" y="372"/>
                    <a:pt x="275" y="372"/>
                    <a:pt x="275" y="371"/>
                  </a:cubicBezTo>
                  <a:cubicBezTo>
                    <a:pt x="276" y="369"/>
                    <a:pt x="278" y="372"/>
                    <a:pt x="281" y="371"/>
                  </a:cubicBezTo>
                  <a:close/>
                  <a:moveTo>
                    <a:pt x="269" y="371"/>
                  </a:moveTo>
                  <a:cubicBezTo>
                    <a:pt x="257" y="374"/>
                    <a:pt x="244" y="378"/>
                    <a:pt x="236" y="381"/>
                  </a:cubicBezTo>
                  <a:cubicBezTo>
                    <a:pt x="235" y="380"/>
                    <a:pt x="237" y="380"/>
                    <a:pt x="238" y="380"/>
                  </a:cubicBezTo>
                  <a:cubicBezTo>
                    <a:pt x="239" y="378"/>
                    <a:pt x="236" y="379"/>
                    <a:pt x="236" y="377"/>
                  </a:cubicBezTo>
                  <a:cubicBezTo>
                    <a:pt x="246" y="373"/>
                    <a:pt x="256" y="372"/>
                    <a:pt x="269" y="371"/>
                  </a:cubicBezTo>
                  <a:close/>
                  <a:moveTo>
                    <a:pt x="242" y="384"/>
                  </a:moveTo>
                  <a:cubicBezTo>
                    <a:pt x="241" y="385"/>
                    <a:pt x="238" y="385"/>
                    <a:pt x="237" y="387"/>
                  </a:cubicBezTo>
                  <a:cubicBezTo>
                    <a:pt x="236" y="386"/>
                    <a:pt x="237" y="385"/>
                    <a:pt x="236" y="385"/>
                  </a:cubicBezTo>
                  <a:cubicBezTo>
                    <a:pt x="236" y="383"/>
                    <a:pt x="240" y="384"/>
                    <a:pt x="242" y="384"/>
                  </a:cubicBezTo>
                  <a:close/>
                  <a:moveTo>
                    <a:pt x="242" y="372"/>
                  </a:moveTo>
                  <a:cubicBezTo>
                    <a:pt x="241" y="374"/>
                    <a:pt x="237" y="374"/>
                    <a:pt x="235" y="375"/>
                  </a:cubicBezTo>
                  <a:cubicBezTo>
                    <a:pt x="235" y="374"/>
                    <a:pt x="234" y="374"/>
                    <a:pt x="234" y="372"/>
                  </a:cubicBezTo>
                  <a:cubicBezTo>
                    <a:pt x="236" y="371"/>
                    <a:pt x="239" y="372"/>
                    <a:pt x="242" y="372"/>
                  </a:cubicBezTo>
                  <a:close/>
                  <a:moveTo>
                    <a:pt x="222" y="458"/>
                  </a:moveTo>
                  <a:cubicBezTo>
                    <a:pt x="224" y="457"/>
                    <a:pt x="228" y="457"/>
                    <a:pt x="231" y="457"/>
                  </a:cubicBezTo>
                  <a:cubicBezTo>
                    <a:pt x="229" y="456"/>
                    <a:pt x="225" y="457"/>
                    <a:pt x="225" y="456"/>
                  </a:cubicBezTo>
                  <a:cubicBezTo>
                    <a:pt x="228" y="436"/>
                    <a:pt x="239" y="422"/>
                    <a:pt x="236" y="397"/>
                  </a:cubicBezTo>
                  <a:cubicBezTo>
                    <a:pt x="241" y="399"/>
                    <a:pt x="246" y="391"/>
                    <a:pt x="254" y="390"/>
                  </a:cubicBezTo>
                  <a:cubicBezTo>
                    <a:pt x="253" y="412"/>
                    <a:pt x="251" y="435"/>
                    <a:pt x="247" y="456"/>
                  </a:cubicBezTo>
                  <a:cubicBezTo>
                    <a:pt x="245" y="457"/>
                    <a:pt x="240" y="455"/>
                    <a:pt x="237" y="457"/>
                  </a:cubicBezTo>
                  <a:cubicBezTo>
                    <a:pt x="240" y="458"/>
                    <a:pt x="244" y="457"/>
                    <a:pt x="246" y="458"/>
                  </a:cubicBezTo>
                  <a:cubicBezTo>
                    <a:pt x="245" y="468"/>
                    <a:pt x="239" y="475"/>
                    <a:pt x="238" y="485"/>
                  </a:cubicBezTo>
                  <a:cubicBezTo>
                    <a:pt x="236" y="487"/>
                    <a:pt x="234" y="487"/>
                    <a:pt x="232" y="489"/>
                  </a:cubicBezTo>
                  <a:cubicBezTo>
                    <a:pt x="230" y="491"/>
                    <a:pt x="235" y="491"/>
                    <a:pt x="233" y="493"/>
                  </a:cubicBezTo>
                  <a:cubicBezTo>
                    <a:pt x="223" y="494"/>
                    <a:pt x="210" y="495"/>
                    <a:pt x="201" y="495"/>
                  </a:cubicBezTo>
                  <a:cubicBezTo>
                    <a:pt x="211" y="485"/>
                    <a:pt x="217" y="472"/>
                    <a:pt x="222" y="458"/>
                  </a:cubicBezTo>
                  <a:close/>
                  <a:moveTo>
                    <a:pt x="257" y="414"/>
                  </a:moveTo>
                  <a:cubicBezTo>
                    <a:pt x="256" y="416"/>
                    <a:pt x="257" y="420"/>
                    <a:pt x="255" y="420"/>
                  </a:cubicBezTo>
                  <a:cubicBezTo>
                    <a:pt x="256" y="419"/>
                    <a:pt x="254" y="414"/>
                    <a:pt x="257" y="414"/>
                  </a:cubicBezTo>
                  <a:close/>
                  <a:moveTo>
                    <a:pt x="255" y="426"/>
                  </a:moveTo>
                  <a:cubicBezTo>
                    <a:pt x="254" y="435"/>
                    <a:pt x="255" y="450"/>
                    <a:pt x="251" y="456"/>
                  </a:cubicBezTo>
                  <a:cubicBezTo>
                    <a:pt x="249" y="448"/>
                    <a:pt x="253" y="432"/>
                    <a:pt x="254" y="425"/>
                  </a:cubicBezTo>
                  <a:cubicBezTo>
                    <a:pt x="256" y="425"/>
                    <a:pt x="256" y="426"/>
                    <a:pt x="255" y="426"/>
                  </a:cubicBezTo>
                  <a:close/>
                  <a:moveTo>
                    <a:pt x="239" y="492"/>
                  </a:moveTo>
                  <a:cubicBezTo>
                    <a:pt x="242" y="490"/>
                    <a:pt x="244" y="487"/>
                    <a:pt x="248" y="486"/>
                  </a:cubicBezTo>
                  <a:cubicBezTo>
                    <a:pt x="246" y="491"/>
                    <a:pt x="249" y="490"/>
                    <a:pt x="251" y="492"/>
                  </a:cubicBezTo>
                  <a:cubicBezTo>
                    <a:pt x="251" y="494"/>
                    <a:pt x="247" y="493"/>
                    <a:pt x="245" y="493"/>
                  </a:cubicBezTo>
                  <a:cubicBezTo>
                    <a:pt x="246" y="490"/>
                    <a:pt x="241" y="492"/>
                    <a:pt x="239" y="492"/>
                  </a:cubicBezTo>
                  <a:close/>
                  <a:moveTo>
                    <a:pt x="250" y="480"/>
                  </a:moveTo>
                  <a:cubicBezTo>
                    <a:pt x="247" y="481"/>
                    <a:pt x="243" y="482"/>
                    <a:pt x="241" y="485"/>
                  </a:cubicBezTo>
                  <a:cubicBezTo>
                    <a:pt x="241" y="481"/>
                    <a:pt x="244" y="476"/>
                    <a:pt x="246" y="471"/>
                  </a:cubicBezTo>
                  <a:cubicBezTo>
                    <a:pt x="247" y="466"/>
                    <a:pt x="248" y="460"/>
                    <a:pt x="251" y="457"/>
                  </a:cubicBezTo>
                  <a:cubicBezTo>
                    <a:pt x="255" y="463"/>
                    <a:pt x="250" y="473"/>
                    <a:pt x="250" y="480"/>
                  </a:cubicBezTo>
                  <a:close/>
                  <a:moveTo>
                    <a:pt x="203" y="501"/>
                  </a:moveTo>
                  <a:cubicBezTo>
                    <a:pt x="204" y="499"/>
                    <a:pt x="211" y="501"/>
                    <a:pt x="216" y="500"/>
                  </a:cubicBezTo>
                  <a:cubicBezTo>
                    <a:pt x="215" y="501"/>
                    <a:pt x="207" y="501"/>
                    <a:pt x="203" y="501"/>
                  </a:cubicBezTo>
                  <a:close/>
                  <a:moveTo>
                    <a:pt x="229" y="500"/>
                  </a:moveTo>
                  <a:cubicBezTo>
                    <a:pt x="230" y="500"/>
                    <a:pt x="230" y="499"/>
                    <a:pt x="231" y="500"/>
                  </a:cubicBezTo>
                  <a:cubicBezTo>
                    <a:pt x="225" y="502"/>
                    <a:pt x="221" y="500"/>
                    <a:pt x="229" y="500"/>
                  </a:cubicBezTo>
                  <a:close/>
                  <a:moveTo>
                    <a:pt x="374" y="499"/>
                  </a:moveTo>
                  <a:cubicBezTo>
                    <a:pt x="374" y="500"/>
                    <a:pt x="365" y="499"/>
                    <a:pt x="362" y="500"/>
                  </a:cubicBezTo>
                  <a:cubicBezTo>
                    <a:pt x="362" y="498"/>
                    <a:pt x="371" y="499"/>
                    <a:pt x="374" y="499"/>
                  </a:cubicBezTo>
                  <a:close/>
                  <a:moveTo>
                    <a:pt x="340" y="497"/>
                  </a:moveTo>
                  <a:cubicBezTo>
                    <a:pt x="340" y="498"/>
                    <a:pt x="340" y="498"/>
                    <a:pt x="340" y="498"/>
                  </a:cubicBezTo>
                  <a:cubicBezTo>
                    <a:pt x="327" y="498"/>
                    <a:pt x="307" y="500"/>
                    <a:pt x="294" y="498"/>
                  </a:cubicBezTo>
                  <a:cubicBezTo>
                    <a:pt x="313" y="497"/>
                    <a:pt x="323" y="498"/>
                    <a:pt x="340" y="497"/>
                  </a:cubicBezTo>
                  <a:close/>
                  <a:moveTo>
                    <a:pt x="284" y="500"/>
                  </a:moveTo>
                  <a:cubicBezTo>
                    <a:pt x="270" y="502"/>
                    <a:pt x="249" y="500"/>
                    <a:pt x="231" y="500"/>
                  </a:cubicBezTo>
                  <a:cubicBezTo>
                    <a:pt x="249" y="498"/>
                    <a:pt x="269" y="500"/>
                    <a:pt x="284" y="500"/>
                  </a:cubicBezTo>
                  <a:close/>
                  <a:moveTo>
                    <a:pt x="253" y="489"/>
                  </a:moveTo>
                  <a:cubicBezTo>
                    <a:pt x="251" y="483"/>
                    <a:pt x="255" y="481"/>
                    <a:pt x="255" y="474"/>
                  </a:cubicBezTo>
                  <a:cubicBezTo>
                    <a:pt x="257" y="479"/>
                    <a:pt x="256" y="487"/>
                    <a:pt x="253" y="489"/>
                  </a:cubicBezTo>
                  <a:close/>
                  <a:moveTo>
                    <a:pt x="255" y="472"/>
                  </a:moveTo>
                  <a:cubicBezTo>
                    <a:pt x="254" y="468"/>
                    <a:pt x="253" y="459"/>
                    <a:pt x="257" y="457"/>
                  </a:cubicBezTo>
                  <a:cubicBezTo>
                    <a:pt x="257" y="456"/>
                    <a:pt x="256" y="455"/>
                    <a:pt x="255" y="455"/>
                  </a:cubicBezTo>
                  <a:cubicBezTo>
                    <a:pt x="256" y="441"/>
                    <a:pt x="257" y="425"/>
                    <a:pt x="260" y="411"/>
                  </a:cubicBezTo>
                  <a:cubicBezTo>
                    <a:pt x="263" y="428"/>
                    <a:pt x="260" y="454"/>
                    <a:pt x="255" y="472"/>
                  </a:cubicBezTo>
                  <a:close/>
                  <a:moveTo>
                    <a:pt x="256" y="389"/>
                  </a:moveTo>
                  <a:cubicBezTo>
                    <a:pt x="258" y="389"/>
                    <a:pt x="257" y="388"/>
                    <a:pt x="259" y="389"/>
                  </a:cubicBezTo>
                  <a:cubicBezTo>
                    <a:pt x="258" y="390"/>
                    <a:pt x="258" y="391"/>
                    <a:pt x="256" y="391"/>
                  </a:cubicBezTo>
                  <a:cubicBezTo>
                    <a:pt x="256" y="390"/>
                    <a:pt x="256" y="390"/>
                    <a:pt x="256" y="389"/>
                  </a:cubicBezTo>
                  <a:close/>
                  <a:moveTo>
                    <a:pt x="262" y="384"/>
                  </a:moveTo>
                  <a:cubicBezTo>
                    <a:pt x="253" y="387"/>
                    <a:pt x="246" y="391"/>
                    <a:pt x="237" y="395"/>
                  </a:cubicBezTo>
                  <a:cubicBezTo>
                    <a:pt x="236" y="392"/>
                    <a:pt x="241" y="395"/>
                    <a:pt x="240" y="392"/>
                  </a:cubicBezTo>
                  <a:cubicBezTo>
                    <a:pt x="241" y="390"/>
                    <a:pt x="237" y="392"/>
                    <a:pt x="237" y="390"/>
                  </a:cubicBezTo>
                  <a:cubicBezTo>
                    <a:pt x="242" y="384"/>
                    <a:pt x="254" y="383"/>
                    <a:pt x="263" y="380"/>
                  </a:cubicBezTo>
                  <a:cubicBezTo>
                    <a:pt x="262" y="380"/>
                    <a:pt x="263" y="383"/>
                    <a:pt x="262" y="384"/>
                  </a:cubicBezTo>
                  <a:close/>
                  <a:moveTo>
                    <a:pt x="267" y="383"/>
                  </a:moveTo>
                  <a:cubicBezTo>
                    <a:pt x="267" y="381"/>
                    <a:pt x="266" y="380"/>
                    <a:pt x="266" y="379"/>
                  </a:cubicBezTo>
                  <a:cubicBezTo>
                    <a:pt x="269" y="379"/>
                    <a:pt x="271" y="378"/>
                    <a:pt x="274" y="378"/>
                  </a:cubicBezTo>
                  <a:cubicBezTo>
                    <a:pt x="274" y="379"/>
                    <a:pt x="274" y="381"/>
                    <a:pt x="275" y="381"/>
                  </a:cubicBezTo>
                  <a:cubicBezTo>
                    <a:pt x="273" y="382"/>
                    <a:pt x="270" y="383"/>
                    <a:pt x="267" y="383"/>
                  </a:cubicBezTo>
                  <a:close/>
                  <a:moveTo>
                    <a:pt x="272" y="376"/>
                  </a:moveTo>
                  <a:cubicBezTo>
                    <a:pt x="262" y="376"/>
                    <a:pt x="252" y="382"/>
                    <a:pt x="242" y="382"/>
                  </a:cubicBezTo>
                  <a:cubicBezTo>
                    <a:pt x="251" y="378"/>
                    <a:pt x="268" y="369"/>
                    <a:pt x="279" y="376"/>
                  </a:cubicBezTo>
                  <a:cubicBezTo>
                    <a:pt x="278" y="378"/>
                    <a:pt x="274" y="376"/>
                    <a:pt x="272" y="376"/>
                  </a:cubicBezTo>
                  <a:close/>
                  <a:moveTo>
                    <a:pt x="278" y="383"/>
                  </a:moveTo>
                  <a:cubicBezTo>
                    <a:pt x="279" y="383"/>
                    <a:pt x="280" y="383"/>
                    <a:pt x="280" y="381"/>
                  </a:cubicBezTo>
                  <a:cubicBezTo>
                    <a:pt x="294" y="383"/>
                    <a:pt x="303" y="381"/>
                    <a:pt x="315" y="385"/>
                  </a:cubicBezTo>
                  <a:cubicBezTo>
                    <a:pt x="305" y="388"/>
                    <a:pt x="287" y="382"/>
                    <a:pt x="278" y="383"/>
                  </a:cubicBezTo>
                  <a:close/>
                  <a:moveTo>
                    <a:pt x="309" y="381"/>
                  </a:moveTo>
                  <a:cubicBezTo>
                    <a:pt x="310" y="380"/>
                    <a:pt x="314" y="381"/>
                    <a:pt x="316" y="380"/>
                  </a:cubicBezTo>
                  <a:cubicBezTo>
                    <a:pt x="317" y="383"/>
                    <a:pt x="320" y="383"/>
                    <a:pt x="323" y="383"/>
                  </a:cubicBezTo>
                  <a:cubicBezTo>
                    <a:pt x="318" y="385"/>
                    <a:pt x="314" y="381"/>
                    <a:pt x="309" y="381"/>
                  </a:cubicBezTo>
                  <a:close/>
                  <a:moveTo>
                    <a:pt x="324" y="390"/>
                  </a:moveTo>
                  <a:cubicBezTo>
                    <a:pt x="327" y="388"/>
                    <a:pt x="332" y="390"/>
                    <a:pt x="334" y="392"/>
                  </a:cubicBezTo>
                  <a:cubicBezTo>
                    <a:pt x="333" y="394"/>
                    <a:pt x="327" y="390"/>
                    <a:pt x="324" y="390"/>
                  </a:cubicBezTo>
                  <a:close/>
                  <a:moveTo>
                    <a:pt x="332" y="389"/>
                  </a:moveTo>
                  <a:cubicBezTo>
                    <a:pt x="333" y="386"/>
                    <a:pt x="331" y="385"/>
                    <a:pt x="332" y="384"/>
                  </a:cubicBezTo>
                  <a:cubicBezTo>
                    <a:pt x="333" y="385"/>
                    <a:pt x="335" y="389"/>
                    <a:pt x="332" y="389"/>
                  </a:cubicBezTo>
                  <a:close/>
                  <a:moveTo>
                    <a:pt x="369" y="323"/>
                  </a:moveTo>
                  <a:cubicBezTo>
                    <a:pt x="367" y="323"/>
                    <a:pt x="373" y="320"/>
                    <a:pt x="373" y="318"/>
                  </a:cubicBezTo>
                  <a:cubicBezTo>
                    <a:pt x="374" y="319"/>
                    <a:pt x="374" y="318"/>
                    <a:pt x="374" y="318"/>
                  </a:cubicBezTo>
                  <a:cubicBezTo>
                    <a:pt x="375" y="319"/>
                    <a:pt x="371" y="322"/>
                    <a:pt x="369" y="323"/>
                  </a:cubicBezTo>
                  <a:close/>
                  <a:moveTo>
                    <a:pt x="479" y="35"/>
                  </a:moveTo>
                  <a:cubicBezTo>
                    <a:pt x="453" y="36"/>
                    <a:pt x="428" y="35"/>
                    <a:pt x="400" y="36"/>
                  </a:cubicBezTo>
                  <a:cubicBezTo>
                    <a:pt x="400" y="35"/>
                    <a:pt x="401" y="34"/>
                    <a:pt x="401" y="33"/>
                  </a:cubicBezTo>
                  <a:cubicBezTo>
                    <a:pt x="426" y="29"/>
                    <a:pt x="453" y="35"/>
                    <a:pt x="479" y="35"/>
                  </a:cubicBezTo>
                  <a:close/>
                  <a:moveTo>
                    <a:pt x="389" y="52"/>
                  </a:moveTo>
                  <a:cubicBezTo>
                    <a:pt x="388" y="48"/>
                    <a:pt x="391" y="45"/>
                    <a:pt x="393" y="41"/>
                  </a:cubicBezTo>
                  <a:cubicBezTo>
                    <a:pt x="393" y="41"/>
                    <a:pt x="393" y="41"/>
                    <a:pt x="394" y="41"/>
                  </a:cubicBezTo>
                  <a:cubicBezTo>
                    <a:pt x="392" y="44"/>
                    <a:pt x="389" y="48"/>
                    <a:pt x="389" y="52"/>
                  </a:cubicBezTo>
                  <a:close/>
                  <a:moveTo>
                    <a:pt x="378" y="52"/>
                  </a:moveTo>
                  <a:cubicBezTo>
                    <a:pt x="378" y="51"/>
                    <a:pt x="378" y="51"/>
                    <a:pt x="379" y="51"/>
                  </a:cubicBezTo>
                  <a:cubicBezTo>
                    <a:pt x="379" y="51"/>
                    <a:pt x="380" y="51"/>
                    <a:pt x="380" y="51"/>
                  </a:cubicBezTo>
                  <a:cubicBezTo>
                    <a:pt x="379" y="51"/>
                    <a:pt x="378" y="51"/>
                    <a:pt x="378" y="52"/>
                  </a:cubicBezTo>
                  <a:cubicBezTo>
                    <a:pt x="378" y="52"/>
                    <a:pt x="378" y="52"/>
                    <a:pt x="378" y="52"/>
                  </a:cubicBezTo>
                  <a:close/>
                  <a:moveTo>
                    <a:pt x="391" y="154"/>
                  </a:moveTo>
                  <a:cubicBezTo>
                    <a:pt x="396" y="155"/>
                    <a:pt x="395" y="167"/>
                    <a:pt x="398" y="171"/>
                  </a:cubicBezTo>
                  <a:cubicBezTo>
                    <a:pt x="394" y="170"/>
                    <a:pt x="394" y="159"/>
                    <a:pt x="391" y="154"/>
                  </a:cubicBezTo>
                  <a:close/>
                  <a:moveTo>
                    <a:pt x="434" y="223"/>
                  </a:moveTo>
                  <a:cubicBezTo>
                    <a:pt x="441" y="214"/>
                    <a:pt x="450" y="200"/>
                    <a:pt x="455" y="193"/>
                  </a:cubicBezTo>
                  <a:cubicBezTo>
                    <a:pt x="450" y="205"/>
                    <a:pt x="444" y="217"/>
                    <a:pt x="434" y="223"/>
                  </a:cubicBezTo>
                  <a:close/>
                  <a:moveTo>
                    <a:pt x="433" y="242"/>
                  </a:moveTo>
                  <a:cubicBezTo>
                    <a:pt x="433" y="241"/>
                    <a:pt x="433" y="240"/>
                    <a:pt x="432" y="239"/>
                  </a:cubicBezTo>
                  <a:cubicBezTo>
                    <a:pt x="432" y="238"/>
                    <a:pt x="433" y="238"/>
                    <a:pt x="433" y="238"/>
                  </a:cubicBezTo>
                  <a:cubicBezTo>
                    <a:pt x="433" y="239"/>
                    <a:pt x="433" y="241"/>
                    <a:pt x="433" y="242"/>
                  </a:cubicBezTo>
                  <a:close/>
                  <a:moveTo>
                    <a:pt x="429" y="258"/>
                  </a:moveTo>
                  <a:cubicBezTo>
                    <a:pt x="429" y="258"/>
                    <a:pt x="429" y="258"/>
                    <a:pt x="428" y="258"/>
                  </a:cubicBezTo>
                  <a:cubicBezTo>
                    <a:pt x="429" y="257"/>
                    <a:pt x="429" y="257"/>
                    <a:pt x="429" y="257"/>
                  </a:cubicBezTo>
                  <a:cubicBezTo>
                    <a:pt x="429" y="257"/>
                    <a:pt x="429" y="257"/>
                    <a:pt x="430" y="257"/>
                  </a:cubicBezTo>
                  <a:cubicBezTo>
                    <a:pt x="430" y="257"/>
                    <a:pt x="430" y="258"/>
                    <a:pt x="430" y="259"/>
                  </a:cubicBezTo>
                  <a:cubicBezTo>
                    <a:pt x="437" y="266"/>
                    <a:pt x="432" y="260"/>
                    <a:pt x="429" y="258"/>
                  </a:cubicBezTo>
                  <a:close/>
                  <a:moveTo>
                    <a:pt x="438" y="250"/>
                  </a:moveTo>
                  <a:cubicBezTo>
                    <a:pt x="435" y="247"/>
                    <a:pt x="434" y="238"/>
                    <a:pt x="436" y="234"/>
                  </a:cubicBezTo>
                  <a:cubicBezTo>
                    <a:pt x="436" y="234"/>
                    <a:pt x="436" y="234"/>
                    <a:pt x="436" y="234"/>
                  </a:cubicBezTo>
                  <a:cubicBezTo>
                    <a:pt x="436" y="234"/>
                    <a:pt x="436" y="234"/>
                    <a:pt x="436" y="234"/>
                  </a:cubicBezTo>
                  <a:cubicBezTo>
                    <a:pt x="437" y="234"/>
                    <a:pt x="437" y="233"/>
                    <a:pt x="437" y="233"/>
                  </a:cubicBezTo>
                  <a:cubicBezTo>
                    <a:pt x="438" y="238"/>
                    <a:pt x="439" y="245"/>
                    <a:pt x="438" y="250"/>
                  </a:cubicBezTo>
                  <a:close/>
                  <a:moveTo>
                    <a:pt x="445" y="272"/>
                  </a:moveTo>
                  <a:cubicBezTo>
                    <a:pt x="452" y="276"/>
                    <a:pt x="460" y="284"/>
                    <a:pt x="465" y="289"/>
                  </a:cubicBezTo>
                  <a:cubicBezTo>
                    <a:pt x="456" y="286"/>
                    <a:pt x="452" y="277"/>
                    <a:pt x="445" y="272"/>
                  </a:cubicBezTo>
                  <a:close/>
                  <a:moveTo>
                    <a:pt x="466" y="287"/>
                  </a:moveTo>
                  <a:cubicBezTo>
                    <a:pt x="467" y="285"/>
                    <a:pt x="465" y="282"/>
                    <a:pt x="463" y="282"/>
                  </a:cubicBezTo>
                  <a:cubicBezTo>
                    <a:pt x="464" y="275"/>
                    <a:pt x="457" y="274"/>
                    <a:pt x="457" y="271"/>
                  </a:cubicBezTo>
                  <a:cubicBezTo>
                    <a:pt x="461" y="276"/>
                    <a:pt x="474" y="279"/>
                    <a:pt x="475" y="283"/>
                  </a:cubicBezTo>
                  <a:cubicBezTo>
                    <a:pt x="472" y="282"/>
                    <a:pt x="470" y="287"/>
                    <a:pt x="466" y="287"/>
                  </a:cubicBezTo>
                  <a:close/>
                  <a:moveTo>
                    <a:pt x="516" y="117"/>
                  </a:moveTo>
                  <a:cubicBezTo>
                    <a:pt x="516" y="118"/>
                    <a:pt x="514" y="118"/>
                    <a:pt x="513" y="119"/>
                  </a:cubicBezTo>
                  <a:cubicBezTo>
                    <a:pt x="513" y="123"/>
                    <a:pt x="513" y="127"/>
                    <a:pt x="512" y="132"/>
                  </a:cubicBezTo>
                  <a:cubicBezTo>
                    <a:pt x="511" y="138"/>
                    <a:pt x="509" y="140"/>
                    <a:pt x="507" y="147"/>
                  </a:cubicBezTo>
                  <a:cubicBezTo>
                    <a:pt x="506" y="152"/>
                    <a:pt x="504" y="158"/>
                    <a:pt x="502" y="162"/>
                  </a:cubicBezTo>
                  <a:cubicBezTo>
                    <a:pt x="496" y="172"/>
                    <a:pt x="491" y="185"/>
                    <a:pt x="485" y="195"/>
                  </a:cubicBezTo>
                  <a:cubicBezTo>
                    <a:pt x="478" y="208"/>
                    <a:pt x="468" y="219"/>
                    <a:pt x="459" y="231"/>
                  </a:cubicBezTo>
                  <a:cubicBezTo>
                    <a:pt x="462" y="231"/>
                    <a:pt x="462" y="229"/>
                    <a:pt x="464" y="227"/>
                  </a:cubicBezTo>
                  <a:cubicBezTo>
                    <a:pt x="465" y="232"/>
                    <a:pt x="460" y="231"/>
                    <a:pt x="459" y="235"/>
                  </a:cubicBezTo>
                  <a:cubicBezTo>
                    <a:pt x="463" y="241"/>
                    <a:pt x="467" y="248"/>
                    <a:pt x="472" y="253"/>
                  </a:cubicBezTo>
                  <a:cubicBezTo>
                    <a:pt x="465" y="252"/>
                    <a:pt x="461" y="241"/>
                    <a:pt x="453" y="238"/>
                  </a:cubicBezTo>
                  <a:cubicBezTo>
                    <a:pt x="460" y="248"/>
                    <a:pt x="469" y="256"/>
                    <a:pt x="480" y="262"/>
                  </a:cubicBezTo>
                  <a:cubicBezTo>
                    <a:pt x="481" y="258"/>
                    <a:pt x="472" y="258"/>
                    <a:pt x="476" y="256"/>
                  </a:cubicBezTo>
                  <a:cubicBezTo>
                    <a:pt x="475" y="255"/>
                    <a:pt x="473" y="257"/>
                    <a:pt x="472" y="254"/>
                  </a:cubicBezTo>
                  <a:cubicBezTo>
                    <a:pt x="473" y="251"/>
                    <a:pt x="478" y="256"/>
                    <a:pt x="480" y="254"/>
                  </a:cubicBezTo>
                  <a:cubicBezTo>
                    <a:pt x="480" y="253"/>
                    <a:pt x="480" y="251"/>
                    <a:pt x="478" y="251"/>
                  </a:cubicBezTo>
                  <a:cubicBezTo>
                    <a:pt x="481" y="248"/>
                    <a:pt x="486" y="247"/>
                    <a:pt x="487" y="242"/>
                  </a:cubicBezTo>
                  <a:cubicBezTo>
                    <a:pt x="494" y="245"/>
                    <a:pt x="496" y="250"/>
                    <a:pt x="499" y="253"/>
                  </a:cubicBezTo>
                  <a:cubicBezTo>
                    <a:pt x="495" y="265"/>
                    <a:pt x="484" y="271"/>
                    <a:pt x="477" y="281"/>
                  </a:cubicBezTo>
                  <a:cubicBezTo>
                    <a:pt x="471" y="277"/>
                    <a:pt x="463" y="274"/>
                    <a:pt x="457" y="269"/>
                  </a:cubicBezTo>
                  <a:cubicBezTo>
                    <a:pt x="453" y="265"/>
                    <a:pt x="443" y="257"/>
                    <a:pt x="441" y="252"/>
                  </a:cubicBezTo>
                  <a:cubicBezTo>
                    <a:pt x="440" y="250"/>
                    <a:pt x="442" y="248"/>
                    <a:pt x="440" y="246"/>
                  </a:cubicBezTo>
                  <a:cubicBezTo>
                    <a:pt x="455" y="253"/>
                    <a:pt x="460" y="273"/>
                    <a:pt x="476" y="276"/>
                  </a:cubicBezTo>
                  <a:cubicBezTo>
                    <a:pt x="474" y="272"/>
                    <a:pt x="471" y="272"/>
                    <a:pt x="468" y="271"/>
                  </a:cubicBezTo>
                  <a:cubicBezTo>
                    <a:pt x="458" y="263"/>
                    <a:pt x="454" y="249"/>
                    <a:pt x="440" y="245"/>
                  </a:cubicBezTo>
                  <a:cubicBezTo>
                    <a:pt x="440" y="240"/>
                    <a:pt x="439" y="236"/>
                    <a:pt x="439" y="231"/>
                  </a:cubicBezTo>
                  <a:cubicBezTo>
                    <a:pt x="443" y="226"/>
                    <a:pt x="447" y="222"/>
                    <a:pt x="449" y="217"/>
                  </a:cubicBezTo>
                  <a:cubicBezTo>
                    <a:pt x="451" y="218"/>
                    <a:pt x="449" y="220"/>
                    <a:pt x="450" y="221"/>
                  </a:cubicBezTo>
                  <a:cubicBezTo>
                    <a:pt x="455" y="219"/>
                    <a:pt x="458" y="213"/>
                    <a:pt x="461" y="208"/>
                  </a:cubicBezTo>
                  <a:cubicBezTo>
                    <a:pt x="464" y="203"/>
                    <a:pt x="466" y="197"/>
                    <a:pt x="469" y="192"/>
                  </a:cubicBezTo>
                  <a:cubicBezTo>
                    <a:pt x="469" y="191"/>
                    <a:pt x="472" y="192"/>
                    <a:pt x="472" y="191"/>
                  </a:cubicBezTo>
                  <a:cubicBezTo>
                    <a:pt x="485" y="167"/>
                    <a:pt x="494" y="137"/>
                    <a:pt x="499" y="104"/>
                  </a:cubicBezTo>
                  <a:cubicBezTo>
                    <a:pt x="502" y="103"/>
                    <a:pt x="503" y="105"/>
                    <a:pt x="505" y="105"/>
                  </a:cubicBezTo>
                  <a:cubicBezTo>
                    <a:pt x="507" y="101"/>
                    <a:pt x="505" y="98"/>
                    <a:pt x="504" y="95"/>
                  </a:cubicBezTo>
                  <a:cubicBezTo>
                    <a:pt x="506" y="93"/>
                    <a:pt x="508" y="99"/>
                    <a:pt x="511" y="96"/>
                  </a:cubicBezTo>
                  <a:cubicBezTo>
                    <a:pt x="510" y="92"/>
                    <a:pt x="507" y="91"/>
                    <a:pt x="506" y="87"/>
                  </a:cubicBezTo>
                  <a:cubicBezTo>
                    <a:pt x="508" y="85"/>
                    <a:pt x="509" y="88"/>
                    <a:pt x="512" y="87"/>
                  </a:cubicBezTo>
                  <a:cubicBezTo>
                    <a:pt x="510" y="80"/>
                    <a:pt x="503" y="77"/>
                    <a:pt x="498" y="73"/>
                  </a:cubicBezTo>
                  <a:cubicBezTo>
                    <a:pt x="500" y="78"/>
                    <a:pt x="504" y="80"/>
                    <a:pt x="508" y="83"/>
                  </a:cubicBezTo>
                  <a:cubicBezTo>
                    <a:pt x="508" y="85"/>
                    <a:pt x="504" y="83"/>
                    <a:pt x="504" y="85"/>
                  </a:cubicBezTo>
                  <a:cubicBezTo>
                    <a:pt x="504" y="88"/>
                    <a:pt x="504" y="91"/>
                    <a:pt x="506" y="92"/>
                  </a:cubicBezTo>
                  <a:cubicBezTo>
                    <a:pt x="505" y="93"/>
                    <a:pt x="502" y="91"/>
                    <a:pt x="501" y="93"/>
                  </a:cubicBezTo>
                  <a:cubicBezTo>
                    <a:pt x="500" y="97"/>
                    <a:pt x="503" y="97"/>
                    <a:pt x="503" y="101"/>
                  </a:cubicBezTo>
                  <a:cubicBezTo>
                    <a:pt x="502" y="103"/>
                    <a:pt x="501" y="100"/>
                    <a:pt x="499" y="101"/>
                  </a:cubicBezTo>
                  <a:cubicBezTo>
                    <a:pt x="500" y="94"/>
                    <a:pt x="502" y="87"/>
                    <a:pt x="501" y="81"/>
                  </a:cubicBezTo>
                  <a:cubicBezTo>
                    <a:pt x="496" y="89"/>
                    <a:pt x="499" y="104"/>
                    <a:pt x="494" y="113"/>
                  </a:cubicBezTo>
                  <a:cubicBezTo>
                    <a:pt x="494" y="103"/>
                    <a:pt x="497" y="89"/>
                    <a:pt x="496" y="80"/>
                  </a:cubicBezTo>
                  <a:cubicBezTo>
                    <a:pt x="495" y="79"/>
                    <a:pt x="494" y="77"/>
                    <a:pt x="492" y="79"/>
                  </a:cubicBezTo>
                  <a:cubicBezTo>
                    <a:pt x="494" y="71"/>
                    <a:pt x="490" y="68"/>
                    <a:pt x="490" y="62"/>
                  </a:cubicBezTo>
                  <a:cubicBezTo>
                    <a:pt x="490" y="61"/>
                    <a:pt x="493" y="62"/>
                    <a:pt x="493" y="60"/>
                  </a:cubicBezTo>
                  <a:cubicBezTo>
                    <a:pt x="489" y="51"/>
                    <a:pt x="469" y="59"/>
                    <a:pt x="450" y="58"/>
                  </a:cubicBezTo>
                  <a:cubicBezTo>
                    <a:pt x="437" y="57"/>
                    <a:pt x="416" y="56"/>
                    <a:pt x="410" y="58"/>
                  </a:cubicBezTo>
                  <a:cubicBezTo>
                    <a:pt x="408" y="59"/>
                    <a:pt x="408" y="61"/>
                    <a:pt x="407" y="61"/>
                  </a:cubicBezTo>
                  <a:cubicBezTo>
                    <a:pt x="408" y="62"/>
                    <a:pt x="413" y="74"/>
                    <a:pt x="414" y="81"/>
                  </a:cubicBezTo>
                  <a:cubicBezTo>
                    <a:pt x="414" y="82"/>
                    <a:pt x="411" y="81"/>
                    <a:pt x="411" y="82"/>
                  </a:cubicBezTo>
                  <a:cubicBezTo>
                    <a:pt x="413" y="84"/>
                    <a:pt x="415" y="81"/>
                    <a:pt x="416" y="84"/>
                  </a:cubicBezTo>
                  <a:cubicBezTo>
                    <a:pt x="409" y="87"/>
                    <a:pt x="403" y="90"/>
                    <a:pt x="398" y="94"/>
                  </a:cubicBezTo>
                  <a:cubicBezTo>
                    <a:pt x="403" y="98"/>
                    <a:pt x="414" y="90"/>
                    <a:pt x="421" y="89"/>
                  </a:cubicBezTo>
                  <a:cubicBezTo>
                    <a:pt x="422" y="87"/>
                    <a:pt x="423" y="85"/>
                    <a:pt x="426" y="85"/>
                  </a:cubicBezTo>
                  <a:cubicBezTo>
                    <a:pt x="423" y="80"/>
                    <a:pt x="425" y="72"/>
                    <a:pt x="421" y="67"/>
                  </a:cubicBezTo>
                  <a:cubicBezTo>
                    <a:pt x="440" y="62"/>
                    <a:pt x="465" y="65"/>
                    <a:pt x="484" y="66"/>
                  </a:cubicBezTo>
                  <a:cubicBezTo>
                    <a:pt x="485" y="68"/>
                    <a:pt x="486" y="71"/>
                    <a:pt x="487" y="73"/>
                  </a:cubicBezTo>
                  <a:cubicBezTo>
                    <a:pt x="487" y="75"/>
                    <a:pt x="484" y="74"/>
                    <a:pt x="485" y="76"/>
                  </a:cubicBezTo>
                  <a:cubicBezTo>
                    <a:pt x="486" y="76"/>
                    <a:pt x="487" y="76"/>
                    <a:pt x="487" y="76"/>
                  </a:cubicBezTo>
                  <a:cubicBezTo>
                    <a:pt x="488" y="80"/>
                    <a:pt x="486" y="81"/>
                    <a:pt x="486" y="84"/>
                  </a:cubicBezTo>
                  <a:cubicBezTo>
                    <a:pt x="489" y="110"/>
                    <a:pt x="481" y="141"/>
                    <a:pt x="472" y="162"/>
                  </a:cubicBezTo>
                  <a:cubicBezTo>
                    <a:pt x="471" y="164"/>
                    <a:pt x="470" y="159"/>
                    <a:pt x="469" y="161"/>
                  </a:cubicBezTo>
                  <a:cubicBezTo>
                    <a:pt x="459" y="186"/>
                    <a:pt x="445" y="206"/>
                    <a:pt x="429" y="224"/>
                  </a:cubicBezTo>
                  <a:cubicBezTo>
                    <a:pt x="428" y="224"/>
                    <a:pt x="427" y="224"/>
                    <a:pt x="426" y="224"/>
                  </a:cubicBezTo>
                  <a:cubicBezTo>
                    <a:pt x="426" y="224"/>
                    <a:pt x="426" y="223"/>
                    <a:pt x="426" y="222"/>
                  </a:cubicBezTo>
                  <a:cubicBezTo>
                    <a:pt x="427" y="222"/>
                    <a:pt x="428" y="225"/>
                    <a:pt x="429" y="223"/>
                  </a:cubicBezTo>
                  <a:cubicBezTo>
                    <a:pt x="419" y="207"/>
                    <a:pt x="409" y="190"/>
                    <a:pt x="404" y="171"/>
                  </a:cubicBezTo>
                  <a:cubicBezTo>
                    <a:pt x="404" y="172"/>
                    <a:pt x="403" y="169"/>
                    <a:pt x="402" y="168"/>
                  </a:cubicBezTo>
                  <a:cubicBezTo>
                    <a:pt x="403" y="168"/>
                    <a:pt x="403" y="169"/>
                    <a:pt x="404" y="168"/>
                  </a:cubicBezTo>
                  <a:cubicBezTo>
                    <a:pt x="398" y="163"/>
                    <a:pt x="401" y="158"/>
                    <a:pt x="398" y="150"/>
                  </a:cubicBezTo>
                  <a:cubicBezTo>
                    <a:pt x="397" y="150"/>
                    <a:pt x="397" y="151"/>
                    <a:pt x="396" y="151"/>
                  </a:cubicBezTo>
                  <a:cubicBezTo>
                    <a:pt x="396" y="150"/>
                    <a:pt x="394" y="148"/>
                    <a:pt x="396" y="146"/>
                  </a:cubicBezTo>
                  <a:cubicBezTo>
                    <a:pt x="396" y="147"/>
                    <a:pt x="395" y="150"/>
                    <a:pt x="397" y="149"/>
                  </a:cubicBezTo>
                  <a:cubicBezTo>
                    <a:pt x="393" y="134"/>
                    <a:pt x="387" y="118"/>
                    <a:pt x="385" y="100"/>
                  </a:cubicBezTo>
                  <a:cubicBezTo>
                    <a:pt x="383" y="91"/>
                    <a:pt x="383" y="81"/>
                    <a:pt x="382" y="72"/>
                  </a:cubicBezTo>
                  <a:cubicBezTo>
                    <a:pt x="382" y="72"/>
                    <a:pt x="382" y="73"/>
                    <a:pt x="383" y="74"/>
                  </a:cubicBezTo>
                  <a:cubicBezTo>
                    <a:pt x="383" y="74"/>
                    <a:pt x="383" y="74"/>
                    <a:pt x="383" y="74"/>
                  </a:cubicBezTo>
                  <a:cubicBezTo>
                    <a:pt x="388" y="81"/>
                    <a:pt x="390" y="91"/>
                    <a:pt x="395" y="99"/>
                  </a:cubicBezTo>
                  <a:cubicBezTo>
                    <a:pt x="396" y="98"/>
                    <a:pt x="397" y="97"/>
                    <a:pt x="398" y="97"/>
                  </a:cubicBezTo>
                  <a:cubicBezTo>
                    <a:pt x="396" y="93"/>
                    <a:pt x="400" y="93"/>
                    <a:pt x="399" y="89"/>
                  </a:cubicBezTo>
                  <a:cubicBezTo>
                    <a:pt x="400" y="89"/>
                    <a:pt x="399" y="91"/>
                    <a:pt x="401" y="91"/>
                  </a:cubicBezTo>
                  <a:cubicBezTo>
                    <a:pt x="402" y="86"/>
                    <a:pt x="396" y="86"/>
                    <a:pt x="397" y="83"/>
                  </a:cubicBezTo>
                  <a:cubicBezTo>
                    <a:pt x="397" y="83"/>
                    <a:pt x="396" y="83"/>
                    <a:pt x="396" y="84"/>
                  </a:cubicBezTo>
                  <a:cubicBezTo>
                    <a:pt x="396" y="83"/>
                    <a:pt x="395" y="77"/>
                    <a:pt x="394" y="79"/>
                  </a:cubicBezTo>
                  <a:cubicBezTo>
                    <a:pt x="393" y="79"/>
                    <a:pt x="394" y="77"/>
                    <a:pt x="395" y="77"/>
                  </a:cubicBezTo>
                  <a:cubicBezTo>
                    <a:pt x="393" y="75"/>
                    <a:pt x="392" y="73"/>
                    <a:pt x="389" y="72"/>
                  </a:cubicBezTo>
                  <a:cubicBezTo>
                    <a:pt x="388" y="69"/>
                    <a:pt x="391" y="70"/>
                    <a:pt x="390" y="68"/>
                  </a:cubicBezTo>
                  <a:cubicBezTo>
                    <a:pt x="388" y="67"/>
                    <a:pt x="390" y="64"/>
                    <a:pt x="386" y="65"/>
                  </a:cubicBezTo>
                  <a:cubicBezTo>
                    <a:pt x="386" y="64"/>
                    <a:pt x="386" y="63"/>
                    <a:pt x="386" y="62"/>
                  </a:cubicBezTo>
                  <a:cubicBezTo>
                    <a:pt x="390" y="62"/>
                    <a:pt x="393" y="59"/>
                    <a:pt x="394" y="55"/>
                  </a:cubicBezTo>
                  <a:cubicBezTo>
                    <a:pt x="395" y="55"/>
                    <a:pt x="395" y="56"/>
                    <a:pt x="395" y="56"/>
                  </a:cubicBezTo>
                  <a:cubicBezTo>
                    <a:pt x="397" y="56"/>
                    <a:pt x="394" y="55"/>
                    <a:pt x="395" y="54"/>
                  </a:cubicBezTo>
                  <a:cubicBezTo>
                    <a:pt x="395" y="54"/>
                    <a:pt x="395" y="54"/>
                    <a:pt x="395" y="54"/>
                  </a:cubicBezTo>
                  <a:cubicBezTo>
                    <a:pt x="396" y="50"/>
                    <a:pt x="396" y="46"/>
                    <a:pt x="397" y="42"/>
                  </a:cubicBezTo>
                  <a:cubicBezTo>
                    <a:pt x="397" y="42"/>
                    <a:pt x="397" y="41"/>
                    <a:pt x="397" y="40"/>
                  </a:cubicBezTo>
                  <a:cubicBezTo>
                    <a:pt x="398" y="41"/>
                    <a:pt x="398" y="41"/>
                    <a:pt x="398" y="42"/>
                  </a:cubicBezTo>
                  <a:cubicBezTo>
                    <a:pt x="429" y="36"/>
                    <a:pt x="470" y="38"/>
                    <a:pt x="500" y="38"/>
                  </a:cubicBezTo>
                  <a:cubicBezTo>
                    <a:pt x="502" y="40"/>
                    <a:pt x="497" y="41"/>
                    <a:pt x="499" y="42"/>
                  </a:cubicBezTo>
                  <a:cubicBezTo>
                    <a:pt x="501" y="43"/>
                    <a:pt x="506" y="42"/>
                    <a:pt x="507" y="40"/>
                  </a:cubicBezTo>
                  <a:cubicBezTo>
                    <a:pt x="508" y="45"/>
                    <a:pt x="514" y="44"/>
                    <a:pt x="515" y="50"/>
                  </a:cubicBezTo>
                  <a:cubicBezTo>
                    <a:pt x="517" y="51"/>
                    <a:pt x="516" y="47"/>
                    <a:pt x="518" y="48"/>
                  </a:cubicBezTo>
                  <a:cubicBezTo>
                    <a:pt x="524" y="73"/>
                    <a:pt x="519" y="94"/>
                    <a:pt x="516" y="117"/>
                  </a:cubicBezTo>
                  <a:close/>
                  <a:moveTo>
                    <a:pt x="463" y="192"/>
                  </a:moveTo>
                  <a:cubicBezTo>
                    <a:pt x="464" y="193"/>
                    <a:pt x="465" y="192"/>
                    <a:pt x="465" y="193"/>
                  </a:cubicBezTo>
                  <a:cubicBezTo>
                    <a:pt x="464" y="194"/>
                    <a:pt x="464" y="198"/>
                    <a:pt x="461" y="198"/>
                  </a:cubicBezTo>
                  <a:cubicBezTo>
                    <a:pt x="461" y="195"/>
                    <a:pt x="463" y="195"/>
                    <a:pt x="463" y="192"/>
                  </a:cubicBezTo>
                  <a:close/>
                  <a:moveTo>
                    <a:pt x="475" y="181"/>
                  </a:moveTo>
                  <a:cubicBezTo>
                    <a:pt x="475" y="181"/>
                    <a:pt x="475" y="180"/>
                    <a:pt x="475" y="180"/>
                  </a:cubicBezTo>
                  <a:cubicBezTo>
                    <a:pt x="476" y="177"/>
                    <a:pt x="478" y="172"/>
                    <a:pt x="479" y="172"/>
                  </a:cubicBezTo>
                  <a:cubicBezTo>
                    <a:pt x="478" y="175"/>
                    <a:pt x="477" y="179"/>
                    <a:pt x="475" y="181"/>
                  </a:cubicBezTo>
                  <a:close/>
                  <a:moveTo>
                    <a:pt x="491" y="131"/>
                  </a:moveTo>
                  <a:cubicBezTo>
                    <a:pt x="490" y="127"/>
                    <a:pt x="491" y="124"/>
                    <a:pt x="492" y="122"/>
                  </a:cubicBezTo>
                  <a:cubicBezTo>
                    <a:pt x="493" y="126"/>
                    <a:pt x="492" y="129"/>
                    <a:pt x="491"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1015365" y="206375"/>
            <a:ext cx="1343660" cy="756285"/>
            <a:chOff x="3551238" y="1962151"/>
            <a:chExt cx="2874963" cy="2928938"/>
          </a:xfrm>
          <a:solidFill>
            <a:schemeClr val="accent1"/>
          </a:solidFill>
        </p:grpSpPr>
        <p:sp>
          <p:nvSpPr>
            <p:cNvPr id="4" name="Freeform 5"/>
            <p:cNvSpPr/>
            <p:nvPr/>
          </p:nvSpPr>
          <p:spPr bwMode="auto">
            <a:xfrm>
              <a:off x="5776913" y="4864101"/>
              <a:ext cx="22225" cy="15875"/>
            </a:xfrm>
            <a:custGeom>
              <a:avLst/>
              <a:gdLst>
                <a:gd name="T0" fmla="*/ 0 w 4"/>
                <a:gd name="T1" fmla="*/ 0 h 3"/>
                <a:gd name="T2" fmla="*/ 0 w 4"/>
                <a:gd name="T3" fmla="*/ 2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0" y="1"/>
                    <a:pt x="0" y="2"/>
                  </a:cubicBezTo>
                  <a:cubicBezTo>
                    <a:pt x="1" y="3"/>
                    <a:pt x="3" y="2"/>
                    <a:pt x="4"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48"/>
            <p:cNvSpPr>
              <a:spLocks noEditPoints="1"/>
            </p:cNvSpPr>
            <p:nvPr/>
          </p:nvSpPr>
          <p:spPr bwMode="auto">
            <a:xfrm>
              <a:off x="5116513" y="2325688"/>
              <a:ext cx="654050" cy="931863"/>
            </a:xfrm>
            <a:custGeom>
              <a:avLst/>
              <a:gdLst>
                <a:gd name="T0" fmla="*/ 53 w 120"/>
                <a:gd name="T1" fmla="*/ 4 h 171"/>
                <a:gd name="T2" fmla="*/ 22 w 120"/>
                <a:gd name="T3" fmla="*/ 10 h 171"/>
                <a:gd name="T4" fmla="*/ 10 w 120"/>
                <a:gd name="T5" fmla="*/ 67 h 171"/>
                <a:gd name="T6" fmla="*/ 1 w 120"/>
                <a:gd name="T7" fmla="*/ 40 h 171"/>
                <a:gd name="T8" fmla="*/ 32 w 120"/>
                <a:gd name="T9" fmla="*/ 168 h 171"/>
                <a:gd name="T10" fmla="*/ 53 w 120"/>
                <a:gd name="T11" fmla="*/ 166 h 171"/>
                <a:gd name="T12" fmla="*/ 79 w 120"/>
                <a:gd name="T13" fmla="*/ 162 h 171"/>
                <a:gd name="T14" fmla="*/ 76 w 120"/>
                <a:gd name="T15" fmla="*/ 154 h 171"/>
                <a:gd name="T16" fmla="*/ 106 w 120"/>
                <a:gd name="T17" fmla="*/ 142 h 171"/>
                <a:gd name="T18" fmla="*/ 107 w 120"/>
                <a:gd name="T19" fmla="*/ 133 h 171"/>
                <a:gd name="T20" fmla="*/ 73 w 120"/>
                <a:gd name="T21" fmla="*/ 127 h 171"/>
                <a:gd name="T22" fmla="*/ 69 w 120"/>
                <a:gd name="T23" fmla="*/ 109 h 171"/>
                <a:gd name="T24" fmla="*/ 91 w 120"/>
                <a:gd name="T25" fmla="*/ 96 h 171"/>
                <a:gd name="T26" fmla="*/ 64 w 120"/>
                <a:gd name="T27" fmla="*/ 90 h 171"/>
                <a:gd name="T28" fmla="*/ 73 w 120"/>
                <a:gd name="T29" fmla="*/ 51 h 171"/>
                <a:gd name="T30" fmla="*/ 77 w 120"/>
                <a:gd name="T31" fmla="*/ 41 h 171"/>
                <a:gd name="T32" fmla="*/ 78 w 120"/>
                <a:gd name="T33" fmla="*/ 19 h 171"/>
                <a:gd name="T34" fmla="*/ 43 w 120"/>
                <a:gd name="T35" fmla="*/ 29 h 171"/>
                <a:gd name="T36" fmla="*/ 59 w 120"/>
                <a:gd name="T37" fmla="*/ 119 h 171"/>
                <a:gd name="T38" fmla="*/ 35 w 120"/>
                <a:gd name="T39" fmla="*/ 23 h 171"/>
                <a:gd name="T40" fmla="*/ 25 w 120"/>
                <a:gd name="T41" fmla="*/ 35 h 171"/>
                <a:gd name="T42" fmla="*/ 37 w 120"/>
                <a:gd name="T43" fmla="*/ 144 h 171"/>
                <a:gd name="T44" fmla="*/ 27 w 120"/>
                <a:gd name="T45" fmla="*/ 146 h 171"/>
                <a:gd name="T46" fmla="*/ 19 w 120"/>
                <a:gd name="T47" fmla="*/ 92 h 171"/>
                <a:gd name="T48" fmla="*/ 37 w 120"/>
                <a:gd name="T49" fmla="*/ 150 h 171"/>
                <a:gd name="T50" fmla="*/ 39 w 120"/>
                <a:gd name="T51" fmla="*/ 159 h 171"/>
                <a:gd name="T52" fmla="*/ 43 w 120"/>
                <a:gd name="T53" fmla="*/ 165 h 171"/>
                <a:gd name="T54" fmla="*/ 40 w 120"/>
                <a:gd name="T55" fmla="*/ 166 h 171"/>
                <a:gd name="T56" fmla="*/ 68 w 120"/>
                <a:gd name="T57" fmla="*/ 146 h 171"/>
                <a:gd name="T58" fmla="*/ 51 w 120"/>
                <a:gd name="T59" fmla="*/ 157 h 171"/>
                <a:gd name="T60" fmla="*/ 61 w 120"/>
                <a:gd name="T61" fmla="*/ 167 h 171"/>
                <a:gd name="T62" fmla="*/ 79 w 120"/>
                <a:gd name="T63" fmla="*/ 165 h 171"/>
                <a:gd name="T64" fmla="*/ 74 w 120"/>
                <a:gd name="T65" fmla="*/ 155 h 171"/>
                <a:gd name="T66" fmla="*/ 72 w 120"/>
                <a:gd name="T67" fmla="*/ 147 h 171"/>
                <a:gd name="T68" fmla="*/ 72 w 120"/>
                <a:gd name="T69" fmla="*/ 146 h 171"/>
                <a:gd name="T70" fmla="*/ 74 w 120"/>
                <a:gd name="T71" fmla="*/ 137 h 171"/>
                <a:gd name="T72" fmla="*/ 72 w 120"/>
                <a:gd name="T73" fmla="*/ 129 h 171"/>
                <a:gd name="T74" fmla="*/ 66 w 120"/>
                <a:gd name="T75" fmla="*/ 128 h 171"/>
                <a:gd name="T76" fmla="*/ 72 w 120"/>
                <a:gd name="T77" fmla="*/ 29 h 171"/>
                <a:gd name="T78" fmla="*/ 49 w 120"/>
                <a:gd name="T79" fmla="*/ 40 h 171"/>
                <a:gd name="T80" fmla="*/ 54 w 120"/>
                <a:gd name="T81" fmla="*/ 80 h 171"/>
                <a:gd name="T82" fmla="*/ 59 w 120"/>
                <a:gd name="T83" fmla="*/ 29 h 171"/>
                <a:gd name="T84" fmla="*/ 64 w 120"/>
                <a:gd name="T85" fmla="*/ 97 h 171"/>
                <a:gd name="T86" fmla="*/ 62 w 120"/>
                <a:gd name="T87" fmla="*/ 110 h 171"/>
                <a:gd name="T88" fmla="*/ 63 w 120"/>
                <a:gd name="T89" fmla="*/ 130 h 171"/>
                <a:gd name="T90" fmla="*/ 63 w 120"/>
                <a:gd name="T91" fmla="*/ 130 h 171"/>
                <a:gd name="T92" fmla="*/ 40 w 120"/>
                <a:gd name="T93" fmla="*/ 154 h 171"/>
                <a:gd name="T94" fmla="*/ 42 w 120"/>
                <a:gd name="T95" fmla="*/ 13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1">
                  <a:moveTo>
                    <a:pt x="31" y="21"/>
                  </a:moveTo>
                  <a:cubicBezTo>
                    <a:pt x="31" y="18"/>
                    <a:pt x="29" y="15"/>
                    <a:pt x="30" y="14"/>
                  </a:cubicBezTo>
                  <a:cubicBezTo>
                    <a:pt x="43" y="11"/>
                    <a:pt x="56" y="8"/>
                    <a:pt x="69" y="5"/>
                  </a:cubicBezTo>
                  <a:cubicBezTo>
                    <a:pt x="67" y="0"/>
                    <a:pt x="59" y="4"/>
                    <a:pt x="53" y="4"/>
                  </a:cubicBezTo>
                  <a:cubicBezTo>
                    <a:pt x="52" y="4"/>
                    <a:pt x="53" y="5"/>
                    <a:pt x="52" y="6"/>
                  </a:cubicBezTo>
                  <a:cubicBezTo>
                    <a:pt x="42" y="7"/>
                    <a:pt x="36" y="11"/>
                    <a:pt x="26" y="13"/>
                  </a:cubicBezTo>
                  <a:cubicBezTo>
                    <a:pt x="27" y="17"/>
                    <a:pt x="26" y="23"/>
                    <a:pt x="25" y="26"/>
                  </a:cubicBezTo>
                  <a:cubicBezTo>
                    <a:pt x="22" y="24"/>
                    <a:pt x="26" y="13"/>
                    <a:pt x="22" y="10"/>
                  </a:cubicBezTo>
                  <a:cubicBezTo>
                    <a:pt x="19" y="17"/>
                    <a:pt x="21" y="29"/>
                    <a:pt x="18" y="37"/>
                  </a:cubicBezTo>
                  <a:cubicBezTo>
                    <a:pt x="18" y="30"/>
                    <a:pt x="19" y="23"/>
                    <a:pt x="19" y="15"/>
                  </a:cubicBezTo>
                  <a:cubicBezTo>
                    <a:pt x="13" y="15"/>
                    <a:pt x="13" y="21"/>
                    <a:pt x="13" y="25"/>
                  </a:cubicBezTo>
                  <a:cubicBezTo>
                    <a:pt x="11" y="37"/>
                    <a:pt x="10" y="53"/>
                    <a:pt x="10" y="67"/>
                  </a:cubicBezTo>
                  <a:cubicBezTo>
                    <a:pt x="10" y="106"/>
                    <a:pt x="18" y="140"/>
                    <a:pt x="32" y="160"/>
                  </a:cubicBezTo>
                  <a:cubicBezTo>
                    <a:pt x="30" y="160"/>
                    <a:pt x="28" y="160"/>
                    <a:pt x="26" y="161"/>
                  </a:cubicBezTo>
                  <a:cubicBezTo>
                    <a:pt x="6" y="126"/>
                    <a:pt x="3" y="61"/>
                    <a:pt x="4" y="14"/>
                  </a:cubicBezTo>
                  <a:cubicBezTo>
                    <a:pt x="0" y="21"/>
                    <a:pt x="1" y="31"/>
                    <a:pt x="1" y="40"/>
                  </a:cubicBezTo>
                  <a:cubicBezTo>
                    <a:pt x="1" y="48"/>
                    <a:pt x="3" y="58"/>
                    <a:pt x="3" y="67"/>
                  </a:cubicBezTo>
                  <a:cubicBezTo>
                    <a:pt x="7" y="101"/>
                    <a:pt x="8" y="136"/>
                    <a:pt x="23" y="160"/>
                  </a:cubicBezTo>
                  <a:cubicBezTo>
                    <a:pt x="24" y="162"/>
                    <a:pt x="21" y="162"/>
                    <a:pt x="22" y="164"/>
                  </a:cubicBezTo>
                  <a:cubicBezTo>
                    <a:pt x="28" y="162"/>
                    <a:pt x="29" y="171"/>
                    <a:pt x="32" y="168"/>
                  </a:cubicBezTo>
                  <a:cubicBezTo>
                    <a:pt x="30" y="167"/>
                    <a:pt x="29" y="166"/>
                    <a:pt x="29" y="164"/>
                  </a:cubicBezTo>
                  <a:cubicBezTo>
                    <a:pt x="33" y="161"/>
                    <a:pt x="39" y="164"/>
                    <a:pt x="40" y="169"/>
                  </a:cubicBezTo>
                  <a:cubicBezTo>
                    <a:pt x="45" y="169"/>
                    <a:pt x="51" y="168"/>
                    <a:pt x="55" y="167"/>
                  </a:cubicBezTo>
                  <a:cubicBezTo>
                    <a:pt x="54" y="167"/>
                    <a:pt x="54" y="166"/>
                    <a:pt x="53" y="166"/>
                  </a:cubicBezTo>
                  <a:cubicBezTo>
                    <a:pt x="57" y="166"/>
                    <a:pt x="59" y="170"/>
                    <a:pt x="63" y="171"/>
                  </a:cubicBezTo>
                  <a:cubicBezTo>
                    <a:pt x="80" y="165"/>
                    <a:pt x="101" y="165"/>
                    <a:pt x="118" y="161"/>
                  </a:cubicBezTo>
                  <a:cubicBezTo>
                    <a:pt x="111" y="158"/>
                    <a:pt x="96" y="163"/>
                    <a:pt x="86" y="164"/>
                  </a:cubicBezTo>
                  <a:cubicBezTo>
                    <a:pt x="84" y="164"/>
                    <a:pt x="79" y="166"/>
                    <a:pt x="79" y="162"/>
                  </a:cubicBezTo>
                  <a:cubicBezTo>
                    <a:pt x="91" y="158"/>
                    <a:pt x="109" y="157"/>
                    <a:pt x="120" y="154"/>
                  </a:cubicBezTo>
                  <a:cubicBezTo>
                    <a:pt x="119" y="153"/>
                    <a:pt x="117" y="152"/>
                    <a:pt x="116" y="152"/>
                  </a:cubicBezTo>
                  <a:cubicBezTo>
                    <a:pt x="105" y="156"/>
                    <a:pt x="90" y="157"/>
                    <a:pt x="78" y="159"/>
                  </a:cubicBezTo>
                  <a:cubicBezTo>
                    <a:pt x="78" y="157"/>
                    <a:pt x="76" y="158"/>
                    <a:pt x="76" y="154"/>
                  </a:cubicBezTo>
                  <a:cubicBezTo>
                    <a:pt x="89" y="152"/>
                    <a:pt x="107" y="151"/>
                    <a:pt x="118" y="148"/>
                  </a:cubicBezTo>
                  <a:cubicBezTo>
                    <a:pt x="110" y="145"/>
                    <a:pt x="96" y="151"/>
                    <a:pt x="85" y="151"/>
                  </a:cubicBezTo>
                  <a:cubicBezTo>
                    <a:pt x="85" y="148"/>
                    <a:pt x="84" y="148"/>
                    <a:pt x="83" y="146"/>
                  </a:cubicBezTo>
                  <a:cubicBezTo>
                    <a:pt x="92" y="145"/>
                    <a:pt x="99" y="143"/>
                    <a:pt x="106" y="142"/>
                  </a:cubicBezTo>
                  <a:cubicBezTo>
                    <a:pt x="110" y="142"/>
                    <a:pt x="115" y="143"/>
                    <a:pt x="117" y="140"/>
                  </a:cubicBezTo>
                  <a:cubicBezTo>
                    <a:pt x="106" y="139"/>
                    <a:pt x="90" y="144"/>
                    <a:pt x="79" y="144"/>
                  </a:cubicBezTo>
                  <a:cubicBezTo>
                    <a:pt x="79" y="141"/>
                    <a:pt x="76" y="139"/>
                    <a:pt x="77" y="137"/>
                  </a:cubicBezTo>
                  <a:cubicBezTo>
                    <a:pt x="88" y="136"/>
                    <a:pt x="98" y="135"/>
                    <a:pt x="107" y="133"/>
                  </a:cubicBezTo>
                  <a:cubicBezTo>
                    <a:pt x="97" y="131"/>
                    <a:pt x="85" y="135"/>
                    <a:pt x="76" y="135"/>
                  </a:cubicBezTo>
                  <a:cubicBezTo>
                    <a:pt x="75" y="133"/>
                    <a:pt x="74" y="132"/>
                    <a:pt x="73" y="129"/>
                  </a:cubicBezTo>
                  <a:cubicBezTo>
                    <a:pt x="84" y="126"/>
                    <a:pt x="95" y="127"/>
                    <a:pt x="104" y="123"/>
                  </a:cubicBezTo>
                  <a:cubicBezTo>
                    <a:pt x="94" y="123"/>
                    <a:pt x="84" y="127"/>
                    <a:pt x="73" y="127"/>
                  </a:cubicBezTo>
                  <a:cubicBezTo>
                    <a:pt x="72" y="124"/>
                    <a:pt x="70" y="122"/>
                    <a:pt x="70" y="118"/>
                  </a:cubicBezTo>
                  <a:cubicBezTo>
                    <a:pt x="79" y="115"/>
                    <a:pt x="92" y="115"/>
                    <a:pt x="102" y="112"/>
                  </a:cubicBezTo>
                  <a:cubicBezTo>
                    <a:pt x="95" y="110"/>
                    <a:pt x="80" y="114"/>
                    <a:pt x="70" y="115"/>
                  </a:cubicBezTo>
                  <a:cubicBezTo>
                    <a:pt x="69" y="114"/>
                    <a:pt x="69" y="111"/>
                    <a:pt x="69" y="109"/>
                  </a:cubicBezTo>
                  <a:cubicBezTo>
                    <a:pt x="80" y="107"/>
                    <a:pt x="92" y="106"/>
                    <a:pt x="102" y="104"/>
                  </a:cubicBezTo>
                  <a:cubicBezTo>
                    <a:pt x="93" y="102"/>
                    <a:pt x="78" y="106"/>
                    <a:pt x="68" y="107"/>
                  </a:cubicBezTo>
                  <a:cubicBezTo>
                    <a:pt x="67" y="105"/>
                    <a:pt x="66" y="102"/>
                    <a:pt x="66" y="99"/>
                  </a:cubicBezTo>
                  <a:cubicBezTo>
                    <a:pt x="75" y="97"/>
                    <a:pt x="84" y="98"/>
                    <a:pt x="91" y="96"/>
                  </a:cubicBezTo>
                  <a:cubicBezTo>
                    <a:pt x="83" y="95"/>
                    <a:pt x="73" y="96"/>
                    <a:pt x="66" y="98"/>
                  </a:cubicBezTo>
                  <a:cubicBezTo>
                    <a:pt x="66" y="96"/>
                    <a:pt x="64" y="93"/>
                    <a:pt x="65" y="92"/>
                  </a:cubicBezTo>
                  <a:cubicBezTo>
                    <a:pt x="70" y="91"/>
                    <a:pt x="79" y="90"/>
                    <a:pt x="83" y="88"/>
                  </a:cubicBezTo>
                  <a:cubicBezTo>
                    <a:pt x="79" y="87"/>
                    <a:pt x="71" y="89"/>
                    <a:pt x="64" y="90"/>
                  </a:cubicBezTo>
                  <a:cubicBezTo>
                    <a:pt x="62" y="74"/>
                    <a:pt x="59" y="54"/>
                    <a:pt x="60" y="41"/>
                  </a:cubicBezTo>
                  <a:cubicBezTo>
                    <a:pt x="65" y="40"/>
                    <a:pt x="69" y="41"/>
                    <a:pt x="72" y="42"/>
                  </a:cubicBezTo>
                  <a:cubicBezTo>
                    <a:pt x="69" y="43"/>
                    <a:pt x="66" y="45"/>
                    <a:pt x="65" y="48"/>
                  </a:cubicBezTo>
                  <a:cubicBezTo>
                    <a:pt x="67" y="50"/>
                    <a:pt x="72" y="48"/>
                    <a:pt x="73" y="51"/>
                  </a:cubicBezTo>
                  <a:cubicBezTo>
                    <a:pt x="71" y="53"/>
                    <a:pt x="67" y="53"/>
                    <a:pt x="68" y="58"/>
                  </a:cubicBezTo>
                  <a:cubicBezTo>
                    <a:pt x="71" y="55"/>
                    <a:pt x="76" y="54"/>
                    <a:pt x="76" y="50"/>
                  </a:cubicBezTo>
                  <a:cubicBezTo>
                    <a:pt x="75" y="47"/>
                    <a:pt x="71" y="48"/>
                    <a:pt x="68" y="47"/>
                  </a:cubicBezTo>
                  <a:cubicBezTo>
                    <a:pt x="71" y="44"/>
                    <a:pt x="75" y="44"/>
                    <a:pt x="77" y="41"/>
                  </a:cubicBezTo>
                  <a:cubicBezTo>
                    <a:pt x="73" y="38"/>
                    <a:pt x="63" y="41"/>
                    <a:pt x="60" y="38"/>
                  </a:cubicBezTo>
                  <a:cubicBezTo>
                    <a:pt x="62" y="32"/>
                    <a:pt x="73" y="35"/>
                    <a:pt x="75" y="29"/>
                  </a:cubicBezTo>
                  <a:cubicBezTo>
                    <a:pt x="71" y="25"/>
                    <a:pt x="60" y="29"/>
                    <a:pt x="53" y="27"/>
                  </a:cubicBezTo>
                  <a:cubicBezTo>
                    <a:pt x="61" y="24"/>
                    <a:pt x="71" y="23"/>
                    <a:pt x="78" y="19"/>
                  </a:cubicBezTo>
                  <a:cubicBezTo>
                    <a:pt x="71" y="18"/>
                    <a:pt x="61" y="24"/>
                    <a:pt x="53" y="24"/>
                  </a:cubicBezTo>
                  <a:cubicBezTo>
                    <a:pt x="52" y="24"/>
                    <a:pt x="52" y="21"/>
                    <a:pt x="49" y="22"/>
                  </a:cubicBezTo>
                  <a:cubicBezTo>
                    <a:pt x="46" y="23"/>
                    <a:pt x="48" y="25"/>
                    <a:pt x="47" y="26"/>
                  </a:cubicBezTo>
                  <a:cubicBezTo>
                    <a:pt x="46" y="27"/>
                    <a:pt x="42" y="25"/>
                    <a:pt x="43" y="29"/>
                  </a:cubicBezTo>
                  <a:cubicBezTo>
                    <a:pt x="44" y="30"/>
                    <a:pt x="48" y="28"/>
                    <a:pt x="48" y="30"/>
                  </a:cubicBezTo>
                  <a:cubicBezTo>
                    <a:pt x="47" y="62"/>
                    <a:pt x="51" y="89"/>
                    <a:pt x="57" y="117"/>
                  </a:cubicBezTo>
                  <a:cubicBezTo>
                    <a:pt x="56" y="119"/>
                    <a:pt x="50" y="117"/>
                    <a:pt x="50" y="119"/>
                  </a:cubicBezTo>
                  <a:cubicBezTo>
                    <a:pt x="52" y="122"/>
                    <a:pt x="57" y="121"/>
                    <a:pt x="59" y="119"/>
                  </a:cubicBezTo>
                  <a:cubicBezTo>
                    <a:pt x="59" y="122"/>
                    <a:pt x="61" y="127"/>
                    <a:pt x="61" y="129"/>
                  </a:cubicBezTo>
                  <a:cubicBezTo>
                    <a:pt x="53" y="129"/>
                    <a:pt x="48" y="129"/>
                    <a:pt x="43" y="131"/>
                  </a:cubicBezTo>
                  <a:cubicBezTo>
                    <a:pt x="38" y="99"/>
                    <a:pt x="28" y="57"/>
                    <a:pt x="31" y="23"/>
                  </a:cubicBezTo>
                  <a:cubicBezTo>
                    <a:pt x="31" y="24"/>
                    <a:pt x="33" y="23"/>
                    <a:pt x="35" y="23"/>
                  </a:cubicBezTo>
                  <a:cubicBezTo>
                    <a:pt x="46" y="17"/>
                    <a:pt x="66" y="17"/>
                    <a:pt x="77" y="9"/>
                  </a:cubicBezTo>
                  <a:cubicBezTo>
                    <a:pt x="59" y="11"/>
                    <a:pt x="47" y="17"/>
                    <a:pt x="31" y="21"/>
                  </a:cubicBezTo>
                  <a:close/>
                  <a:moveTo>
                    <a:pt x="26" y="26"/>
                  </a:moveTo>
                  <a:cubicBezTo>
                    <a:pt x="27" y="28"/>
                    <a:pt x="25" y="31"/>
                    <a:pt x="25" y="35"/>
                  </a:cubicBezTo>
                  <a:cubicBezTo>
                    <a:pt x="23" y="32"/>
                    <a:pt x="24" y="29"/>
                    <a:pt x="26" y="26"/>
                  </a:cubicBezTo>
                  <a:close/>
                  <a:moveTo>
                    <a:pt x="42" y="149"/>
                  </a:moveTo>
                  <a:cubicBezTo>
                    <a:pt x="42" y="149"/>
                    <a:pt x="42" y="150"/>
                    <a:pt x="42" y="150"/>
                  </a:cubicBezTo>
                  <a:cubicBezTo>
                    <a:pt x="38" y="151"/>
                    <a:pt x="38" y="146"/>
                    <a:pt x="37" y="144"/>
                  </a:cubicBezTo>
                  <a:cubicBezTo>
                    <a:pt x="31" y="127"/>
                    <a:pt x="28" y="111"/>
                    <a:pt x="26" y="88"/>
                  </a:cubicBezTo>
                  <a:cubicBezTo>
                    <a:pt x="31" y="109"/>
                    <a:pt x="34" y="131"/>
                    <a:pt x="42" y="149"/>
                  </a:cubicBezTo>
                  <a:close/>
                  <a:moveTo>
                    <a:pt x="14" y="31"/>
                  </a:moveTo>
                  <a:cubicBezTo>
                    <a:pt x="15" y="69"/>
                    <a:pt x="15" y="112"/>
                    <a:pt x="27" y="146"/>
                  </a:cubicBezTo>
                  <a:cubicBezTo>
                    <a:pt x="11" y="117"/>
                    <a:pt x="11" y="67"/>
                    <a:pt x="14" y="31"/>
                  </a:cubicBezTo>
                  <a:close/>
                  <a:moveTo>
                    <a:pt x="31" y="151"/>
                  </a:moveTo>
                  <a:cubicBezTo>
                    <a:pt x="24" y="132"/>
                    <a:pt x="21" y="115"/>
                    <a:pt x="19" y="92"/>
                  </a:cubicBezTo>
                  <a:cubicBezTo>
                    <a:pt x="19" y="91"/>
                    <a:pt x="19" y="91"/>
                    <a:pt x="19" y="92"/>
                  </a:cubicBezTo>
                  <a:cubicBezTo>
                    <a:pt x="22" y="113"/>
                    <a:pt x="26" y="133"/>
                    <a:pt x="32" y="151"/>
                  </a:cubicBezTo>
                  <a:cubicBezTo>
                    <a:pt x="32" y="151"/>
                    <a:pt x="31" y="151"/>
                    <a:pt x="31" y="151"/>
                  </a:cubicBezTo>
                  <a:close/>
                  <a:moveTo>
                    <a:pt x="22" y="30"/>
                  </a:moveTo>
                  <a:cubicBezTo>
                    <a:pt x="21" y="68"/>
                    <a:pt x="24" y="119"/>
                    <a:pt x="37" y="150"/>
                  </a:cubicBezTo>
                  <a:cubicBezTo>
                    <a:pt x="37" y="151"/>
                    <a:pt x="36" y="151"/>
                    <a:pt x="35" y="151"/>
                  </a:cubicBezTo>
                  <a:cubicBezTo>
                    <a:pt x="24" y="114"/>
                    <a:pt x="18" y="71"/>
                    <a:pt x="22" y="30"/>
                  </a:cubicBezTo>
                  <a:close/>
                  <a:moveTo>
                    <a:pt x="36" y="154"/>
                  </a:moveTo>
                  <a:cubicBezTo>
                    <a:pt x="39" y="154"/>
                    <a:pt x="38" y="156"/>
                    <a:pt x="39" y="159"/>
                  </a:cubicBezTo>
                  <a:cubicBezTo>
                    <a:pt x="37" y="158"/>
                    <a:pt x="36" y="155"/>
                    <a:pt x="36" y="154"/>
                  </a:cubicBezTo>
                  <a:close/>
                  <a:moveTo>
                    <a:pt x="40" y="166"/>
                  </a:moveTo>
                  <a:cubicBezTo>
                    <a:pt x="39" y="163"/>
                    <a:pt x="37" y="162"/>
                    <a:pt x="39" y="161"/>
                  </a:cubicBezTo>
                  <a:cubicBezTo>
                    <a:pt x="41" y="161"/>
                    <a:pt x="41" y="164"/>
                    <a:pt x="43" y="165"/>
                  </a:cubicBezTo>
                  <a:cubicBezTo>
                    <a:pt x="45" y="165"/>
                    <a:pt x="44" y="162"/>
                    <a:pt x="44" y="160"/>
                  </a:cubicBezTo>
                  <a:cubicBezTo>
                    <a:pt x="46" y="160"/>
                    <a:pt x="48" y="160"/>
                    <a:pt x="50" y="159"/>
                  </a:cubicBezTo>
                  <a:cubicBezTo>
                    <a:pt x="51" y="161"/>
                    <a:pt x="51" y="163"/>
                    <a:pt x="52" y="163"/>
                  </a:cubicBezTo>
                  <a:cubicBezTo>
                    <a:pt x="49" y="165"/>
                    <a:pt x="43" y="166"/>
                    <a:pt x="40" y="166"/>
                  </a:cubicBezTo>
                  <a:close/>
                  <a:moveTo>
                    <a:pt x="48" y="150"/>
                  </a:moveTo>
                  <a:cubicBezTo>
                    <a:pt x="46" y="147"/>
                    <a:pt x="47" y="145"/>
                    <a:pt x="46" y="143"/>
                  </a:cubicBezTo>
                  <a:cubicBezTo>
                    <a:pt x="50" y="139"/>
                    <a:pt x="58" y="140"/>
                    <a:pt x="65" y="139"/>
                  </a:cubicBezTo>
                  <a:cubicBezTo>
                    <a:pt x="66" y="142"/>
                    <a:pt x="68" y="143"/>
                    <a:pt x="68" y="146"/>
                  </a:cubicBezTo>
                  <a:cubicBezTo>
                    <a:pt x="62" y="147"/>
                    <a:pt x="55" y="149"/>
                    <a:pt x="48" y="150"/>
                  </a:cubicBezTo>
                  <a:close/>
                  <a:moveTo>
                    <a:pt x="70" y="148"/>
                  </a:moveTo>
                  <a:cubicBezTo>
                    <a:pt x="70" y="150"/>
                    <a:pt x="72" y="151"/>
                    <a:pt x="72" y="153"/>
                  </a:cubicBezTo>
                  <a:cubicBezTo>
                    <a:pt x="65" y="154"/>
                    <a:pt x="58" y="155"/>
                    <a:pt x="51" y="157"/>
                  </a:cubicBezTo>
                  <a:cubicBezTo>
                    <a:pt x="50" y="156"/>
                    <a:pt x="49" y="154"/>
                    <a:pt x="49" y="152"/>
                  </a:cubicBezTo>
                  <a:cubicBezTo>
                    <a:pt x="56" y="151"/>
                    <a:pt x="63" y="149"/>
                    <a:pt x="70" y="148"/>
                  </a:cubicBezTo>
                  <a:close/>
                  <a:moveTo>
                    <a:pt x="79" y="165"/>
                  </a:moveTo>
                  <a:cubicBezTo>
                    <a:pt x="72" y="164"/>
                    <a:pt x="65" y="171"/>
                    <a:pt x="61" y="167"/>
                  </a:cubicBezTo>
                  <a:cubicBezTo>
                    <a:pt x="63" y="166"/>
                    <a:pt x="65" y="167"/>
                    <a:pt x="67" y="166"/>
                  </a:cubicBezTo>
                  <a:cubicBezTo>
                    <a:pt x="65" y="165"/>
                    <a:pt x="54" y="166"/>
                    <a:pt x="62" y="165"/>
                  </a:cubicBezTo>
                  <a:cubicBezTo>
                    <a:pt x="66" y="163"/>
                    <a:pt x="73" y="163"/>
                    <a:pt x="77" y="161"/>
                  </a:cubicBezTo>
                  <a:cubicBezTo>
                    <a:pt x="78" y="162"/>
                    <a:pt x="79" y="163"/>
                    <a:pt x="79" y="165"/>
                  </a:cubicBezTo>
                  <a:close/>
                  <a:moveTo>
                    <a:pt x="76" y="160"/>
                  </a:moveTo>
                  <a:cubicBezTo>
                    <a:pt x="70" y="161"/>
                    <a:pt x="62" y="162"/>
                    <a:pt x="56" y="164"/>
                  </a:cubicBezTo>
                  <a:cubicBezTo>
                    <a:pt x="54" y="163"/>
                    <a:pt x="54" y="160"/>
                    <a:pt x="52" y="159"/>
                  </a:cubicBezTo>
                  <a:cubicBezTo>
                    <a:pt x="58" y="157"/>
                    <a:pt x="67" y="156"/>
                    <a:pt x="74" y="155"/>
                  </a:cubicBezTo>
                  <a:cubicBezTo>
                    <a:pt x="74" y="158"/>
                    <a:pt x="77" y="157"/>
                    <a:pt x="76" y="160"/>
                  </a:cubicBezTo>
                  <a:close/>
                  <a:moveTo>
                    <a:pt x="83" y="151"/>
                  </a:moveTo>
                  <a:cubicBezTo>
                    <a:pt x="81" y="152"/>
                    <a:pt x="77" y="152"/>
                    <a:pt x="75" y="153"/>
                  </a:cubicBezTo>
                  <a:cubicBezTo>
                    <a:pt x="74" y="151"/>
                    <a:pt x="72" y="150"/>
                    <a:pt x="72" y="147"/>
                  </a:cubicBezTo>
                  <a:cubicBezTo>
                    <a:pt x="78" y="145"/>
                    <a:pt x="80" y="148"/>
                    <a:pt x="83" y="151"/>
                  </a:cubicBezTo>
                  <a:close/>
                  <a:moveTo>
                    <a:pt x="74" y="137"/>
                  </a:moveTo>
                  <a:cubicBezTo>
                    <a:pt x="75" y="140"/>
                    <a:pt x="76" y="141"/>
                    <a:pt x="77" y="145"/>
                  </a:cubicBezTo>
                  <a:cubicBezTo>
                    <a:pt x="76" y="146"/>
                    <a:pt x="72" y="145"/>
                    <a:pt x="72" y="146"/>
                  </a:cubicBezTo>
                  <a:cubicBezTo>
                    <a:pt x="70" y="145"/>
                    <a:pt x="70" y="143"/>
                    <a:pt x="69" y="141"/>
                  </a:cubicBezTo>
                  <a:cubicBezTo>
                    <a:pt x="70" y="141"/>
                    <a:pt x="70" y="143"/>
                    <a:pt x="71" y="143"/>
                  </a:cubicBezTo>
                  <a:cubicBezTo>
                    <a:pt x="73" y="142"/>
                    <a:pt x="71" y="139"/>
                    <a:pt x="70" y="139"/>
                  </a:cubicBezTo>
                  <a:cubicBezTo>
                    <a:pt x="71" y="137"/>
                    <a:pt x="72" y="137"/>
                    <a:pt x="74" y="137"/>
                  </a:cubicBezTo>
                  <a:close/>
                  <a:moveTo>
                    <a:pt x="73" y="135"/>
                  </a:moveTo>
                  <a:cubicBezTo>
                    <a:pt x="72" y="136"/>
                    <a:pt x="69" y="135"/>
                    <a:pt x="69" y="136"/>
                  </a:cubicBezTo>
                  <a:cubicBezTo>
                    <a:pt x="67" y="135"/>
                    <a:pt x="67" y="132"/>
                    <a:pt x="66" y="130"/>
                  </a:cubicBezTo>
                  <a:cubicBezTo>
                    <a:pt x="68" y="130"/>
                    <a:pt x="70" y="129"/>
                    <a:pt x="72" y="129"/>
                  </a:cubicBezTo>
                  <a:cubicBezTo>
                    <a:pt x="71" y="132"/>
                    <a:pt x="73" y="133"/>
                    <a:pt x="73" y="135"/>
                  </a:cubicBezTo>
                  <a:close/>
                  <a:moveTo>
                    <a:pt x="68" y="118"/>
                  </a:moveTo>
                  <a:cubicBezTo>
                    <a:pt x="69" y="121"/>
                    <a:pt x="69" y="124"/>
                    <a:pt x="71" y="126"/>
                  </a:cubicBezTo>
                  <a:cubicBezTo>
                    <a:pt x="71" y="128"/>
                    <a:pt x="68" y="128"/>
                    <a:pt x="66" y="128"/>
                  </a:cubicBezTo>
                  <a:cubicBezTo>
                    <a:pt x="64" y="125"/>
                    <a:pt x="63" y="123"/>
                    <a:pt x="62" y="119"/>
                  </a:cubicBezTo>
                  <a:cubicBezTo>
                    <a:pt x="64" y="118"/>
                    <a:pt x="66" y="118"/>
                    <a:pt x="68" y="118"/>
                  </a:cubicBezTo>
                  <a:close/>
                  <a:moveTo>
                    <a:pt x="61" y="29"/>
                  </a:moveTo>
                  <a:cubicBezTo>
                    <a:pt x="64" y="28"/>
                    <a:pt x="68" y="28"/>
                    <a:pt x="72" y="29"/>
                  </a:cubicBezTo>
                  <a:cubicBezTo>
                    <a:pt x="69" y="31"/>
                    <a:pt x="66" y="32"/>
                    <a:pt x="61" y="33"/>
                  </a:cubicBezTo>
                  <a:cubicBezTo>
                    <a:pt x="62" y="31"/>
                    <a:pt x="60" y="31"/>
                    <a:pt x="61" y="29"/>
                  </a:cubicBezTo>
                  <a:close/>
                  <a:moveTo>
                    <a:pt x="51" y="70"/>
                  </a:moveTo>
                  <a:cubicBezTo>
                    <a:pt x="49" y="59"/>
                    <a:pt x="49" y="49"/>
                    <a:pt x="49" y="40"/>
                  </a:cubicBezTo>
                  <a:cubicBezTo>
                    <a:pt x="52" y="46"/>
                    <a:pt x="51" y="56"/>
                    <a:pt x="51" y="63"/>
                  </a:cubicBezTo>
                  <a:cubicBezTo>
                    <a:pt x="51" y="65"/>
                    <a:pt x="52" y="72"/>
                    <a:pt x="51" y="70"/>
                  </a:cubicBezTo>
                  <a:close/>
                  <a:moveTo>
                    <a:pt x="53" y="71"/>
                  </a:moveTo>
                  <a:cubicBezTo>
                    <a:pt x="54" y="68"/>
                    <a:pt x="54" y="80"/>
                    <a:pt x="54" y="80"/>
                  </a:cubicBezTo>
                  <a:cubicBezTo>
                    <a:pt x="55" y="83"/>
                    <a:pt x="56" y="93"/>
                    <a:pt x="57" y="97"/>
                  </a:cubicBezTo>
                  <a:cubicBezTo>
                    <a:pt x="53" y="90"/>
                    <a:pt x="52" y="80"/>
                    <a:pt x="53" y="71"/>
                  </a:cubicBezTo>
                  <a:close/>
                  <a:moveTo>
                    <a:pt x="53" y="29"/>
                  </a:moveTo>
                  <a:cubicBezTo>
                    <a:pt x="55" y="29"/>
                    <a:pt x="57" y="29"/>
                    <a:pt x="59" y="29"/>
                  </a:cubicBezTo>
                  <a:cubicBezTo>
                    <a:pt x="61" y="28"/>
                    <a:pt x="56" y="31"/>
                    <a:pt x="58" y="34"/>
                  </a:cubicBezTo>
                  <a:cubicBezTo>
                    <a:pt x="55" y="32"/>
                    <a:pt x="54" y="34"/>
                    <a:pt x="53" y="29"/>
                  </a:cubicBezTo>
                  <a:close/>
                  <a:moveTo>
                    <a:pt x="56" y="47"/>
                  </a:moveTo>
                  <a:cubicBezTo>
                    <a:pt x="60" y="59"/>
                    <a:pt x="59" y="82"/>
                    <a:pt x="64" y="97"/>
                  </a:cubicBezTo>
                  <a:cubicBezTo>
                    <a:pt x="64" y="99"/>
                    <a:pt x="59" y="97"/>
                    <a:pt x="61" y="100"/>
                  </a:cubicBezTo>
                  <a:cubicBezTo>
                    <a:pt x="61" y="102"/>
                    <a:pt x="63" y="100"/>
                    <a:pt x="64" y="101"/>
                  </a:cubicBezTo>
                  <a:cubicBezTo>
                    <a:pt x="64" y="103"/>
                    <a:pt x="66" y="104"/>
                    <a:pt x="65" y="106"/>
                  </a:cubicBezTo>
                  <a:cubicBezTo>
                    <a:pt x="66" y="109"/>
                    <a:pt x="61" y="107"/>
                    <a:pt x="62" y="110"/>
                  </a:cubicBezTo>
                  <a:cubicBezTo>
                    <a:pt x="65" y="110"/>
                    <a:pt x="68" y="110"/>
                    <a:pt x="67" y="116"/>
                  </a:cubicBezTo>
                  <a:cubicBezTo>
                    <a:pt x="65" y="116"/>
                    <a:pt x="63" y="116"/>
                    <a:pt x="61" y="116"/>
                  </a:cubicBezTo>
                  <a:cubicBezTo>
                    <a:pt x="58" y="96"/>
                    <a:pt x="55" y="65"/>
                    <a:pt x="56" y="47"/>
                  </a:cubicBezTo>
                  <a:close/>
                  <a:moveTo>
                    <a:pt x="63" y="130"/>
                  </a:moveTo>
                  <a:cubicBezTo>
                    <a:pt x="63" y="133"/>
                    <a:pt x="64" y="134"/>
                    <a:pt x="64" y="137"/>
                  </a:cubicBezTo>
                  <a:cubicBezTo>
                    <a:pt x="57" y="137"/>
                    <a:pt x="51" y="138"/>
                    <a:pt x="45" y="139"/>
                  </a:cubicBezTo>
                  <a:cubicBezTo>
                    <a:pt x="44" y="137"/>
                    <a:pt x="44" y="134"/>
                    <a:pt x="43" y="132"/>
                  </a:cubicBezTo>
                  <a:cubicBezTo>
                    <a:pt x="50" y="134"/>
                    <a:pt x="56" y="130"/>
                    <a:pt x="63" y="130"/>
                  </a:cubicBezTo>
                  <a:close/>
                  <a:moveTo>
                    <a:pt x="47" y="153"/>
                  </a:moveTo>
                  <a:cubicBezTo>
                    <a:pt x="46" y="155"/>
                    <a:pt x="48" y="155"/>
                    <a:pt x="48" y="157"/>
                  </a:cubicBezTo>
                  <a:cubicBezTo>
                    <a:pt x="46" y="157"/>
                    <a:pt x="45" y="158"/>
                    <a:pt x="42" y="158"/>
                  </a:cubicBezTo>
                  <a:cubicBezTo>
                    <a:pt x="42" y="157"/>
                    <a:pt x="42" y="155"/>
                    <a:pt x="40" y="154"/>
                  </a:cubicBezTo>
                  <a:cubicBezTo>
                    <a:pt x="42" y="152"/>
                    <a:pt x="45" y="152"/>
                    <a:pt x="47" y="153"/>
                  </a:cubicBezTo>
                  <a:close/>
                  <a:moveTo>
                    <a:pt x="42" y="137"/>
                  </a:moveTo>
                  <a:cubicBezTo>
                    <a:pt x="32" y="114"/>
                    <a:pt x="28" y="87"/>
                    <a:pt x="29" y="53"/>
                  </a:cubicBezTo>
                  <a:cubicBezTo>
                    <a:pt x="32" y="83"/>
                    <a:pt x="38" y="109"/>
                    <a:pt x="42"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49"/>
            <p:cNvSpPr/>
            <p:nvPr/>
          </p:nvSpPr>
          <p:spPr bwMode="auto">
            <a:xfrm>
              <a:off x="5116513" y="4378326"/>
              <a:ext cx="354013" cy="234950"/>
            </a:xfrm>
            <a:custGeom>
              <a:avLst/>
              <a:gdLst>
                <a:gd name="T0" fmla="*/ 65 w 65"/>
                <a:gd name="T1" fmla="*/ 28 h 43"/>
                <a:gd name="T2" fmla="*/ 24 w 65"/>
                <a:gd name="T3" fmla="*/ 23 h 43"/>
                <a:gd name="T4" fmla="*/ 60 w 65"/>
                <a:gd name="T5" fmla="*/ 19 h 43"/>
                <a:gd name="T6" fmla="*/ 24 w 65"/>
                <a:gd name="T7" fmla="*/ 14 h 43"/>
                <a:gd name="T8" fmla="*/ 50 w 65"/>
                <a:gd name="T9" fmla="*/ 12 h 43"/>
                <a:gd name="T10" fmla="*/ 27 w 65"/>
                <a:gd name="T11" fmla="*/ 3 h 43"/>
                <a:gd name="T12" fmla="*/ 46 w 65"/>
                <a:gd name="T13" fmla="*/ 4 h 43"/>
                <a:gd name="T14" fmla="*/ 36 w 65"/>
                <a:gd name="T15" fmla="*/ 1 h 43"/>
                <a:gd name="T16" fmla="*/ 19 w 65"/>
                <a:gd name="T17" fmla="*/ 3 h 43"/>
                <a:gd name="T18" fmla="*/ 34 w 65"/>
                <a:gd name="T19" fmla="*/ 9 h 43"/>
                <a:gd name="T20" fmla="*/ 46 w 65"/>
                <a:gd name="T21" fmla="*/ 11 h 43"/>
                <a:gd name="T22" fmla="*/ 17 w 65"/>
                <a:gd name="T23" fmla="*/ 14 h 43"/>
                <a:gd name="T24" fmla="*/ 45 w 65"/>
                <a:gd name="T25" fmla="*/ 20 h 43"/>
                <a:gd name="T26" fmla="*/ 23 w 65"/>
                <a:gd name="T27" fmla="*/ 20 h 43"/>
                <a:gd name="T28" fmla="*/ 13 w 65"/>
                <a:gd name="T29" fmla="*/ 22 h 43"/>
                <a:gd name="T30" fmla="*/ 50 w 65"/>
                <a:gd name="T31" fmla="*/ 27 h 43"/>
                <a:gd name="T32" fmla="*/ 1 w 65"/>
                <a:gd name="T33" fmla="*/ 31 h 43"/>
                <a:gd name="T34" fmla="*/ 52 w 65"/>
                <a:gd name="T35" fmla="*/ 36 h 43"/>
                <a:gd name="T36" fmla="*/ 19 w 65"/>
                <a:gd name="T37" fmla="*/ 36 h 43"/>
                <a:gd name="T38" fmla="*/ 0 w 65"/>
                <a:gd name="T39" fmla="*/ 40 h 43"/>
                <a:gd name="T40" fmla="*/ 23 w 65"/>
                <a:gd name="T41" fmla="*/ 43 h 43"/>
                <a:gd name="T42" fmla="*/ 6 w 65"/>
                <a:gd name="T43" fmla="*/ 39 h 43"/>
                <a:gd name="T44" fmla="*/ 39 w 65"/>
                <a:gd name="T45" fmla="*/ 37 h 43"/>
                <a:gd name="T46" fmla="*/ 62 w 65"/>
                <a:gd name="T47" fmla="*/ 35 h 43"/>
                <a:gd name="T48" fmla="*/ 5 w 65"/>
                <a:gd name="T49" fmla="*/ 31 h 43"/>
                <a:gd name="T50" fmla="*/ 65 w 65"/>
                <a:gd name="T51"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43">
                  <a:moveTo>
                    <a:pt x="65" y="28"/>
                  </a:moveTo>
                  <a:cubicBezTo>
                    <a:pt x="53" y="23"/>
                    <a:pt x="37" y="26"/>
                    <a:pt x="24" y="23"/>
                  </a:cubicBezTo>
                  <a:cubicBezTo>
                    <a:pt x="36" y="21"/>
                    <a:pt x="51" y="23"/>
                    <a:pt x="60" y="19"/>
                  </a:cubicBezTo>
                  <a:cubicBezTo>
                    <a:pt x="49" y="16"/>
                    <a:pt x="35" y="16"/>
                    <a:pt x="24" y="14"/>
                  </a:cubicBezTo>
                  <a:cubicBezTo>
                    <a:pt x="33" y="13"/>
                    <a:pt x="43" y="14"/>
                    <a:pt x="50" y="12"/>
                  </a:cubicBezTo>
                  <a:cubicBezTo>
                    <a:pt x="46" y="5"/>
                    <a:pt x="34" y="6"/>
                    <a:pt x="27" y="3"/>
                  </a:cubicBezTo>
                  <a:cubicBezTo>
                    <a:pt x="34" y="2"/>
                    <a:pt x="40" y="3"/>
                    <a:pt x="46" y="4"/>
                  </a:cubicBezTo>
                  <a:cubicBezTo>
                    <a:pt x="46" y="0"/>
                    <a:pt x="39" y="1"/>
                    <a:pt x="36" y="1"/>
                  </a:cubicBezTo>
                  <a:cubicBezTo>
                    <a:pt x="30" y="1"/>
                    <a:pt x="22" y="0"/>
                    <a:pt x="19" y="3"/>
                  </a:cubicBezTo>
                  <a:cubicBezTo>
                    <a:pt x="22" y="7"/>
                    <a:pt x="34" y="4"/>
                    <a:pt x="34" y="9"/>
                  </a:cubicBezTo>
                  <a:cubicBezTo>
                    <a:pt x="35" y="5"/>
                    <a:pt x="44" y="9"/>
                    <a:pt x="46" y="11"/>
                  </a:cubicBezTo>
                  <a:cubicBezTo>
                    <a:pt x="36" y="12"/>
                    <a:pt x="23" y="7"/>
                    <a:pt x="17" y="14"/>
                  </a:cubicBezTo>
                  <a:cubicBezTo>
                    <a:pt x="25" y="17"/>
                    <a:pt x="38" y="16"/>
                    <a:pt x="45" y="20"/>
                  </a:cubicBezTo>
                  <a:cubicBezTo>
                    <a:pt x="39" y="20"/>
                    <a:pt x="31" y="20"/>
                    <a:pt x="23" y="20"/>
                  </a:cubicBezTo>
                  <a:cubicBezTo>
                    <a:pt x="20" y="20"/>
                    <a:pt x="14" y="19"/>
                    <a:pt x="13" y="22"/>
                  </a:cubicBezTo>
                  <a:cubicBezTo>
                    <a:pt x="23" y="26"/>
                    <a:pt x="37" y="26"/>
                    <a:pt x="50" y="27"/>
                  </a:cubicBezTo>
                  <a:cubicBezTo>
                    <a:pt x="34" y="29"/>
                    <a:pt x="11" y="25"/>
                    <a:pt x="1" y="31"/>
                  </a:cubicBezTo>
                  <a:cubicBezTo>
                    <a:pt x="12" y="39"/>
                    <a:pt x="38" y="32"/>
                    <a:pt x="52" y="36"/>
                  </a:cubicBezTo>
                  <a:cubicBezTo>
                    <a:pt x="42" y="35"/>
                    <a:pt x="31" y="36"/>
                    <a:pt x="19" y="36"/>
                  </a:cubicBezTo>
                  <a:cubicBezTo>
                    <a:pt x="12" y="37"/>
                    <a:pt x="3" y="35"/>
                    <a:pt x="0" y="40"/>
                  </a:cubicBezTo>
                  <a:cubicBezTo>
                    <a:pt x="5" y="43"/>
                    <a:pt x="14" y="42"/>
                    <a:pt x="23" y="43"/>
                  </a:cubicBezTo>
                  <a:cubicBezTo>
                    <a:pt x="19" y="39"/>
                    <a:pt x="10" y="42"/>
                    <a:pt x="6" y="39"/>
                  </a:cubicBezTo>
                  <a:cubicBezTo>
                    <a:pt x="18" y="39"/>
                    <a:pt x="29" y="37"/>
                    <a:pt x="39" y="37"/>
                  </a:cubicBezTo>
                  <a:cubicBezTo>
                    <a:pt x="46" y="37"/>
                    <a:pt x="56" y="39"/>
                    <a:pt x="62" y="35"/>
                  </a:cubicBezTo>
                  <a:cubicBezTo>
                    <a:pt x="46" y="29"/>
                    <a:pt x="23" y="35"/>
                    <a:pt x="5" y="31"/>
                  </a:cubicBezTo>
                  <a:cubicBezTo>
                    <a:pt x="25" y="28"/>
                    <a:pt x="47" y="32"/>
                    <a:pt x="6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50"/>
            <p:cNvSpPr/>
            <p:nvPr/>
          </p:nvSpPr>
          <p:spPr bwMode="auto">
            <a:xfrm>
              <a:off x="5199063" y="4144963"/>
              <a:ext cx="157163" cy="212725"/>
            </a:xfrm>
            <a:custGeom>
              <a:avLst/>
              <a:gdLst>
                <a:gd name="T0" fmla="*/ 29 w 29"/>
                <a:gd name="T1" fmla="*/ 6 h 39"/>
                <a:gd name="T2" fmla="*/ 0 w 29"/>
                <a:gd name="T3" fmla="*/ 0 h 39"/>
                <a:gd name="T4" fmla="*/ 22 w 29"/>
                <a:gd name="T5" fmla="*/ 12 h 39"/>
                <a:gd name="T6" fmla="*/ 2 w 29"/>
                <a:gd name="T7" fmla="*/ 13 h 39"/>
                <a:gd name="T8" fmla="*/ 25 w 29"/>
                <a:gd name="T9" fmla="*/ 23 h 39"/>
                <a:gd name="T10" fmla="*/ 3 w 29"/>
                <a:gd name="T11" fmla="*/ 26 h 39"/>
                <a:gd name="T12" fmla="*/ 25 w 29"/>
                <a:gd name="T13" fmla="*/ 35 h 39"/>
                <a:gd name="T14" fmla="*/ 5 w 29"/>
                <a:gd name="T15" fmla="*/ 37 h 39"/>
                <a:gd name="T16" fmla="*/ 28 w 29"/>
                <a:gd name="T17" fmla="*/ 36 h 39"/>
                <a:gd name="T18" fmla="*/ 14 w 29"/>
                <a:gd name="T19" fmla="*/ 28 h 39"/>
                <a:gd name="T20" fmla="*/ 27 w 29"/>
                <a:gd name="T21" fmla="*/ 23 h 39"/>
                <a:gd name="T22" fmla="*/ 12 w 29"/>
                <a:gd name="T23" fmla="*/ 14 h 39"/>
                <a:gd name="T24" fmla="*/ 26 w 29"/>
                <a:gd name="T25" fmla="*/ 12 h 39"/>
                <a:gd name="T26" fmla="*/ 6 w 29"/>
                <a:gd name="T27" fmla="*/ 2 h 39"/>
                <a:gd name="T28" fmla="*/ 29 w 29"/>
                <a:gd name="T2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9">
                  <a:moveTo>
                    <a:pt x="29" y="6"/>
                  </a:moveTo>
                  <a:cubicBezTo>
                    <a:pt x="24" y="0"/>
                    <a:pt x="10" y="0"/>
                    <a:pt x="0" y="0"/>
                  </a:cubicBezTo>
                  <a:cubicBezTo>
                    <a:pt x="5" y="7"/>
                    <a:pt x="16" y="6"/>
                    <a:pt x="22" y="12"/>
                  </a:cubicBezTo>
                  <a:cubicBezTo>
                    <a:pt x="15" y="14"/>
                    <a:pt x="6" y="9"/>
                    <a:pt x="2" y="13"/>
                  </a:cubicBezTo>
                  <a:cubicBezTo>
                    <a:pt x="9" y="17"/>
                    <a:pt x="19" y="18"/>
                    <a:pt x="25" y="23"/>
                  </a:cubicBezTo>
                  <a:cubicBezTo>
                    <a:pt x="21" y="28"/>
                    <a:pt x="8" y="25"/>
                    <a:pt x="3" y="26"/>
                  </a:cubicBezTo>
                  <a:cubicBezTo>
                    <a:pt x="8" y="31"/>
                    <a:pt x="19" y="30"/>
                    <a:pt x="25" y="35"/>
                  </a:cubicBezTo>
                  <a:cubicBezTo>
                    <a:pt x="18" y="37"/>
                    <a:pt x="7" y="30"/>
                    <a:pt x="5" y="37"/>
                  </a:cubicBezTo>
                  <a:cubicBezTo>
                    <a:pt x="13" y="35"/>
                    <a:pt x="21" y="39"/>
                    <a:pt x="28" y="36"/>
                  </a:cubicBezTo>
                  <a:cubicBezTo>
                    <a:pt x="26" y="30"/>
                    <a:pt x="18" y="31"/>
                    <a:pt x="14" y="28"/>
                  </a:cubicBezTo>
                  <a:cubicBezTo>
                    <a:pt x="20" y="28"/>
                    <a:pt x="26" y="28"/>
                    <a:pt x="27" y="23"/>
                  </a:cubicBezTo>
                  <a:cubicBezTo>
                    <a:pt x="26" y="17"/>
                    <a:pt x="14" y="18"/>
                    <a:pt x="12" y="14"/>
                  </a:cubicBezTo>
                  <a:cubicBezTo>
                    <a:pt x="16" y="14"/>
                    <a:pt x="24" y="16"/>
                    <a:pt x="26" y="12"/>
                  </a:cubicBezTo>
                  <a:cubicBezTo>
                    <a:pt x="20" y="8"/>
                    <a:pt x="13" y="5"/>
                    <a:pt x="6" y="2"/>
                  </a:cubicBezTo>
                  <a:cubicBezTo>
                    <a:pt x="16" y="0"/>
                    <a:pt x="23" y="8"/>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自由: 形状 43"/>
            <p:cNvSpPr/>
            <p:nvPr/>
          </p:nvSpPr>
          <p:spPr bwMode="auto">
            <a:xfrm>
              <a:off x="3910013" y="3273426"/>
              <a:ext cx="2238375" cy="517525"/>
            </a:xfrm>
            <a:custGeom>
              <a:avLst/>
              <a:gdLst>
                <a:gd name="connsiteX0" fmla="*/ 868501 w 2238375"/>
                <a:gd name="connsiteY0" fmla="*/ 196850 h 517525"/>
                <a:gd name="connsiteX1" fmla="*/ 792162 w 2238375"/>
                <a:gd name="connsiteY1" fmla="*/ 262072 h 517525"/>
                <a:gd name="connsiteX2" fmla="*/ 715824 w 2238375"/>
                <a:gd name="connsiteY2" fmla="*/ 327294 h 517525"/>
                <a:gd name="connsiteX3" fmla="*/ 923028 w 2238375"/>
                <a:gd name="connsiteY3" fmla="*/ 251202 h 517525"/>
                <a:gd name="connsiteX4" fmla="*/ 737635 w 2238375"/>
                <a:gd name="connsiteY4" fmla="*/ 408822 h 517525"/>
                <a:gd name="connsiteX5" fmla="*/ 999366 w 2238375"/>
                <a:gd name="connsiteY5" fmla="*/ 300118 h 517525"/>
                <a:gd name="connsiteX6" fmla="*/ 797615 w 2238375"/>
                <a:gd name="connsiteY6" fmla="*/ 441433 h 517525"/>
                <a:gd name="connsiteX7" fmla="*/ 1042988 w 2238375"/>
                <a:gd name="connsiteY7" fmla="*/ 376211 h 517525"/>
                <a:gd name="connsiteX8" fmla="*/ 895764 w 2238375"/>
                <a:gd name="connsiteY8" fmla="*/ 490349 h 517525"/>
                <a:gd name="connsiteX9" fmla="*/ 906670 w 2238375"/>
                <a:gd name="connsiteY9" fmla="*/ 517525 h 517525"/>
                <a:gd name="connsiteX10" fmla="*/ 944839 w 2238375"/>
                <a:gd name="connsiteY10" fmla="*/ 435998 h 517525"/>
                <a:gd name="connsiteX11" fmla="*/ 1026630 w 2238375"/>
                <a:gd name="connsiteY11" fmla="*/ 387081 h 517525"/>
                <a:gd name="connsiteX12" fmla="*/ 775804 w 2238375"/>
                <a:gd name="connsiteY12" fmla="*/ 457738 h 517525"/>
                <a:gd name="connsiteX13" fmla="*/ 923028 w 2238375"/>
                <a:gd name="connsiteY13" fmla="*/ 338165 h 517525"/>
                <a:gd name="connsiteX14" fmla="*/ 710372 w 2238375"/>
                <a:gd name="connsiteY14" fmla="*/ 425127 h 517525"/>
                <a:gd name="connsiteX15" fmla="*/ 906670 w 2238375"/>
                <a:gd name="connsiteY15" fmla="*/ 256637 h 517525"/>
                <a:gd name="connsiteX16" fmla="*/ 666750 w 2238375"/>
                <a:gd name="connsiteY16" fmla="*/ 359905 h 517525"/>
                <a:gd name="connsiteX17" fmla="*/ 813973 w 2238375"/>
                <a:gd name="connsiteY17" fmla="*/ 234896 h 517525"/>
                <a:gd name="connsiteX18" fmla="*/ 781257 w 2238375"/>
                <a:gd name="connsiteY18" fmla="*/ 240331 h 517525"/>
                <a:gd name="connsiteX19" fmla="*/ 868501 w 2238375"/>
                <a:gd name="connsiteY19" fmla="*/ 196850 h 517525"/>
                <a:gd name="connsiteX20" fmla="*/ 823912 w 2238375"/>
                <a:gd name="connsiteY20" fmla="*/ 174625 h 517525"/>
                <a:gd name="connsiteX21" fmla="*/ 622526 w 2238375"/>
                <a:gd name="connsiteY21" fmla="*/ 327422 h 517525"/>
                <a:gd name="connsiteX22" fmla="*/ 660626 w 2238375"/>
                <a:gd name="connsiteY22" fmla="*/ 316508 h 517525"/>
                <a:gd name="connsiteX23" fmla="*/ 595312 w 2238375"/>
                <a:gd name="connsiteY23" fmla="*/ 349250 h 517525"/>
                <a:gd name="connsiteX24" fmla="*/ 704169 w 2238375"/>
                <a:gd name="connsiteY24" fmla="*/ 256481 h 517525"/>
                <a:gd name="connsiteX25" fmla="*/ 823912 w 2238375"/>
                <a:gd name="connsiteY25" fmla="*/ 174625 h 517525"/>
                <a:gd name="connsiteX26" fmla="*/ 639763 w 2238375"/>
                <a:gd name="connsiteY26" fmla="*/ 168275 h 517525"/>
                <a:gd name="connsiteX27" fmla="*/ 574278 w 2238375"/>
                <a:gd name="connsiteY27" fmla="*/ 228812 h 517525"/>
                <a:gd name="connsiteX28" fmla="*/ 579735 w 2238375"/>
                <a:gd name="connsiteY28" fmla="*/ 245322 h 517525"/>
                <a:gd name="connsiteX29" fmla="*/ 552450 w 2238375"/>
                <a:gd name="connsiteY29" fmla="*/ 245322 h 517525"/>
                <a:gd name="connsiteX30" fmla="*/ 639763 w 2238375"/>
                <a:gd name="connsiteY30" fmla="*/ 168275 h 517525"/>
                <a:gd name="connsiteX31" fmla="*/ 758825 w 2238375"/>
                <a:gd name="connsiteY31" fmla="*/ 158750 h 517525"/>
                <a:gd name="connsiteX32" fmla="*/ 595312 w 2238375"/>
                <a:gd name="connsiteY32" fmla="*/ 277813 h 517525"/>
                <a:gd name="connsiteX33" fmla="*/ 666167 w 2238375"/>
                <a:gd name="connsiteY33" fmla="*/ 218282 h 517525"/>
                <a:gd name="connsiteX34" fmla="*/ 758825 w 2238375"/>
                <a:gd name="connsiteY34" fmla="*/ 158750 h 517525"/>
                <a:gd name="connsiteX35" fmla="*/ 579438 w 2238375"/>
                <a:gd name="connsiteY35" fmla="*/ 158750 h 517525"/>
                <a:gd name="connsiteX36" fmla="*/ 579438 w 2238375"/>
                <a:gd name="connsiteY36" fmla="*/ 169466 h 517525"/>
                <a:gd name="connsiteX37" fmla="*/ 523875 w 2238375"/>
                <a:gd name="connsiteY37" fmla="*/ 201613 h 517525"/>
                <a:gd name="connsiteX38" fmla="*/ 579438 w 2238375"/>
                <a:gd name="connsiteY38" fmla="*/ 158750 h 517525"/>
                <a:gd name="connsiteX39" fmla="*/ 637721 w 2238375"/>
                <a:gd name="connsiteY39" fmla="*/ 145454 h 517525"/>
                <a:gd name="connsiteX40" fmla="*/ 644525 w 2238375"/>
                <a:gd name="connsiteY40" fmla="*/ 152400 h 517525"/>
                <a:gd name="connsiteX41" fmla="*/ 568325 w 2238375"/>
                <a:gd name="connsiteY41" fmla="*/ 196850 h 517525"/>
                <a:gd name="connsiteX42" fmla="*/ 622753 w 2238375"/>
                <a:gd name="connsiteY42" fmla="*/ 146843 h 517525"/>
                <a:gd name="connsiteX43" fmla="*/ 637721 w 2238375"/>
                <a:gd name="connsiteY43" fmla="*/ 145454 h 517525"/>
                <a:gd name="connsiteX44" fmla="*/ 1315483 w 2238375"/>
                <a:gd name="connsiteY44" fmla="*/ 139934 h 517525"/>
                <a:gd name="connsiteX45" fmla="*/ 1316170 w 2238375"/>
                <a:gd name="connsiteY45" fmla="*/ 141979 h 517525"/>
                <a:gd name="connsiteX46" fmla="*/ 1327150 w 2238375"/>
                <a:gd name="connsiteY46" fmla="*/ 147433 h 517525"/>
                <a:gd name="connsiteX47" fmla="*/ 1244798 w 2238375"/>
                <a:gd name="connsiteY47" fmla="*/ 414671 h 517525"/>
                <a:gd name="connsiteX48" fmla="*/ 1195387 w 2238375"/>
                <a:gd name="connsiteY48" fmla="*/ 474663 h 517525"/>
                <a:gd name="connsiteX49" fmla="*/ 1310679 w 2238375"/>
                <a:gd name="connsiteY49" fmla="*/ 141979 h 517525"/>
                <a:gd name="connsiteX50" fmla="*/ 1315483 w 2238375"/>
                <a:gd name="connsiteY50" fmla="*/ 139934 h 517525"/>
                <a:gd name="connsiteX51" fmla="*/ 579437 w 2238375"/>
                <a:gd name="connsiteY51" fmla="*/ 114300 h 517525"/>
                <a:gd name="connsiteX52" fmla="*/ 512762 w 2238375"/>
                <a:gd name="connsiteY52" fmla="*/ 168275 h 517525"/>
                <a:gd name="connsiteX53" fmla="*/ 579437 w 2238375"/>
                <a:gd name="connsiteY53" fmla="*/ 114300 h 517525"/>
                <a:gd name="connsiteX54" fmla="*/ 1566863 w 2238375"/>
                <a:gd name="connsiteY54" fmla="*/ 76200 h 517525"/>
                <a:gd name="connsiteX55" fmla="*/ 1473200 w 2238375"/>
                <a:gd name="connsiteY55" fmla="*/ 130175 h 517525"/>
                <a:gd name="connsiteX56" fmla="*/ 1566863 w 2238375"/>
                <a:gd name="connsiteY56" fmla="*/ 76200 h 517525"/>
                <a:gd name="connsiteX57" fmla="*/ 169863 w 2238375"/>
                <a:gd name="connsiteY57" fmla="*/ 65087 h 517525"/>
                <a:gd name="connsiteX58" fmla="*/ 169863 w 2238375"/>
                <a:gd name="connsiteY58" fmla="*/ 75988 h 517525"/>
                <a:gd name="connsiteX59" fmla="*/ 0 w 2238375"/>
                <a:gd name="connsiteY59" fmla="*/ 228600 h 517525"/>
                <a:gd name="connsiteX60" fmla="*/ 71233 w 2238375"/>
                <a:gd name="connsiteY60" fmla="*/ 146844 h 517525"/>
                <a:gd name="connsiteX61" fmla="*/ 169863 w 2238375"/>
                <a:gd name="connsiteY61" fmla="*/ 65087 h 517525"/>
                <a:gd name="connsiteX62" fmla="*/ 2073275 w 2238375"/>
                <a:gd name="connsiteY62" fmla="*/ 0 h 517525"/>
                <a:gd name="connsiteX63" fmla="*/ 2166832 w 2238375"/>
                <a:gd name="connsiteY63" fmla="*/ 81643 h 517525"/>
                <a:gd name="connsiteX64" fmla="*/ 2238375 w 2238375"/>
                <a:gd name="connsiteY64" fmla="*/ 152400 h 517525"/>
                <a:gd name="connsiteX65" fmla="*/ 2073275 w 2238375"/>
                <a:gd name="connsiteY65" fmla="*/ 10886 h 517525"/>
                <a:gd name="connsiteX66" fmla="*/ 2073275 w 2238375"/>
                <a:gd name="connsiteY66" fmla="*/ 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8375" h="517525">
                  <a:moveTo>
                    <a:pt x="868501" y="196850"/>
                  </a:moveTo>
                  <a:cubicBezTo>
                    <a:pt x="857595" y="224026"/>
                    <a:pt x="819426" y="240331"/>
                    <a:pt x="792162" y="262072"/>
                  </a:cubicBezTo>
                  <a:cubicBezTo>
                    <a:pt x="764899" y="283813"/>
                    <a:pt x="737635" y="305554"/>
                    <a:pt x="715824" y="327294"/>
                  </a:cubicBezTo>
                  <a:cubicBezTo>
                    <a:pt x="781257" y="300118"/>
                    <a:pt x="841237" y="251202"/>
                    <a:pt x="923028" y="251202"/>
                  </a:cubicBezTo>
                  <a:cubicBezTo>
                    <a:pt x="879406" y="316424"/>
                    <a:pt x="792162" y="349035"/>
                    <a:pt x="737635" y="408822"/>
                  </a:cubicBezTo>
                  <a:cubicBezTo>
                    <a:pt x="830331" y="381646"/>
                    <a:pt x="906670" y="316424"/>
                    <a:pt x="999366" y="300118"/>
                  </a:cubicBezTo>
                  <a:cubicBezTo>
                    <a:pt x="939386" y="349035"/>
                    <a:pt x="852142" y="387081"/>
                    <a:pt x="797615" y="441433"/>
                  </a:cubicBezTo>
                  <a:cubicBezTo>
                    <a:pt x="884859" y="430562"/>
                    <a:pt x="955744" y="381646"/>
                    <a:pt x="1042988" y="376211"/>
                  </a:cubicBezTo>
                  <a:cubicBezTo>
                    <a:pt x="1010271" y="430562"/>
                    <a:pt x="944839" y="446868"/>
                    <a:pt x="895764" y="490349"/>
                  </a:cubicBezTo>
                  <a:cubicBezTo>
                    <a:pt x="890311" y="506655"/>
                    <a:pt x="912122" y="506655"/>
                    <a:pt x="906670" y="517525"/>
                  </a:cubicBezTo>
                  <a:cubicBezTo>
                    <a:pt x="846690" y="501220"/>
                    <a:pt x="912122" y="457738"/>
                    <a:pt x="944839" y="435998"/>
                  </a:cubicBezTo>
                  <a:cubicBezTo>
                    <a:pt x="977555" y="414257"/>
                    <a:pt x="1010271" y="397951"/>
                    <a:pt x="1026630" y="387081"/>
                  </a:cubicBezTo>
                  <a:cubicBezTo>
                    <a:pt x="939386" y="403387"/>
                    <a:pt x="868501" y="446868"/>
                    <a:pt x="775804" y="457738"/>
                  </a:cubicBezTo>
                  <a:cubicBezTo>
                    <a:pt x="803068" y="397951"/>
                    <a:pt x="873953" y="376211"/>
                    <a:pt x="923028" y="338165"/>
                  </a:cubicBezTo>
                  <a:cubicBezTo>
                    <a:pt x="857595" y="354470"/>
                    <a:pt x="786710" y="414257"/>
                    <a:pt x="710372" y="425127"/>
                  </a:cubicBezTo>
                  <a:cubicBezTo>
                    <a:pt x="759446" y="349035"/>
                    <a:pt x="852142" y="321859"/>
                    <a:pt x="906670" y="256637"/>
                  </a:cubicBezTo>
                  <a:cubicBezTo>
                    <a:pt x="808521" y="278378"/>
                    <a:pt x="753993" y="327294"/>
                    <a:pt x="666750" y="359905"/>
                  </a:cubicBezTo>
                  <a:cubicBezTo>
                    <a:pt x="699466" y="305554"/>
                    <a:pt x="764899" y="272943"/>
                    <a:pt x="813973" y="234896"/>
                  </a:cubicBezTo>
                  <a:cubicBezTo>
                    <a:pt x="808521" y="224026"/>
                    <a:pt x="797615" y="240331"/>
                    <a:pt x="781257" y="240331"/>
                  </a:cubicBezTo>
                  <a:cubicBezTo>
                    <a:pt x="813973" y="229461"/>
                    <a:pt x="835784" y="202285"/>
                    <a:pt x="868501" y="196850"/>
                  </a:cubicBezTo>
                  <a:close/>
                  <a:moveTo>
                    <a:pt x="823912" y="174625"/>
                  </a:moveTo>
                  <a:cubicBezTo>
                    <a:pt x="769483" y="240110"/>
                    <a:pt x="687840" y="278309"/>
                    <a:pt x="622526" y="327422"/>
                  </a:cubicBezTo>
                  <a:cubicBezTo>
                    <a:pt x="627969" y="332879"/>
                    <a:pt x="644297" y="316508"/>
                    <a:pt x="660626" y="316508"/>
                  </a:cubicBezTo>
                  <a:cubicBezTo>
                    <a:pt x="644297" y="332879"/>
                    <a:pt x="622526" y="349250"/>
                    <a:pt x="595312" y="349250"/>
                  </a:cubicBezTo>
                  <a:cubicBezTo>
                    <a:pt x="611640" y="305594"/>
                    <a:pt x="666069" y="283766"/>
                    <a:pt x="704169" y="256481"/>
                  </a:cubicBezTo>
                  <a:cubicBezTo>
                    <a:pt x="742269" y="229195"/>
                    <a:pt x="780369" y="196453"/>
                    <a:pt x="823912" y="174625"/>
                  </a:cubicBezTo>
                  <a:close/>
                  <a:moveTo>
                    <a:pt x="639763" y="168275"/>
                  </a:moveTo>
                  <a:cubicBezTo>
                    <a:pt x="623392" y="195792"/>
                    <a:pt x="596106" y="212302"/>
                    <a:pt x="574278" y="228812"/>
                  </a:cubicBezTo>
                  <a:cubicBezTo>
                    <a:pt x="574278" y="234315"/>
                    <a:pt x="579735" y="234315"/>
                    <a:pt x="579735" y="245322"/>
                  </a:cubicBezTo>
                  <a:cubicBezTo>
                    <a:pt x="568821" y="245322"/>
                    <a:pt x="563364" y="250825"/>
                    <a:pt x="552450" y="245322"/>
                  </a:cubicBezTo>
                  <a:cubicBezTo>
                    <a:pt x="568821" y="206798"/>
                    <a:pt x="601563" y="190288"/>
                    <a:pt x="639763" y="168275"/>
                  </a:cubicBezTo>
                  <a:close/>
                  <a:moveTo>
                    <a:pt x="758825" y="158750"/>
                  </a:moveTo>
                  <a:cubicBezTo>
                    <a:pt x="704320" y="196634"/>
                    <a:pt x="666167" y="250753"/>
                    <a:pt x="595312" y="277813"/>
                  </a:cubicBezTo>
                  <a:cubicBezTo>
                    <a:pt x="611663" y="256165"/>
                    <a:pt x="638915" y="239929"/>
                    <a:pt x="666167" y="218282"/>
                  </a:cubicBezTo>
                  <a:cubicBezTo>
                    <a:pt x="698870" y="196634"/>
                    <a:pt x="726122" y="164162"/>
                    <a:pt x="758825" y="158750"/>
                  </a:cubicBezTo>
                  <a:close/>
                  <a:moveTo>
                    <a:pt x="579438" y="158750"/>
                  </a:moveTo>
                  <a:cubicBezTo>
                    <a:pt x="579438" y="164108"/>
                    <a:pt x="579438" y="164108"/>
                    <a:pt x="579438" y="169466"/>
                  </a:cubicBezTo>
                  <a:cubicBezTo>
                    <a:pt x="557213" y="174824"/>
                    <a:pt x="546100" y="190897"/>
                    <a:pt x="523875" y="201613"/>
                  </a:cubicBezTo>
                  <a:cubicBezTo>
                    <a:pt x="529431" y="174824"/>
                    <a:pt x="551656" y="164108"/>
                    <a:pt x="579438" y="158750"/>
                  </a:cubicBezTo>
                  <a:close/>
                  <a:moveTo>
                    <a:pt x="637721" y="145454"/>
                  </a:moveTo>
                  <a:cubicBezTo>
                    <a:pt x="641803" y="146843"/>
                    <a:pt x="644525" y="149622"/>
                    <a:pt x="644525" y="152400"/>
                  </a:cubicBezTo>
                  <a:cubicBezTo>
                    <a:pt x="628196" y="169069"/>
                    <a:pt x="595539" y="180181"/>
                    <a:pt x="568325" y="196850"/>
                  </a:cubicBezTo>
                  <a:cubicBezTo>
                    <a:pt x="573768" y="169069"/>
                    <a:pt x="628196" y="169069"/>
                    <a:pt x="622753" y="146843"/>
                  </a:cubicBezTo>
                  <a:cubicBezTo>
                    <a:pt x="628196" y="144065"/>
                    <a:pt x="633639" y="144065"/>
                    <a:pt x="637721" y="145454"/>
                  </a:cubicBezTo>
                  <a:close/>
                  <a:moveTo>
                    <a:pt x="1315483" y="139934"/>
                  </a:moveTo>
                  <a:cubicBezTo>
                    <a:pt x="1316170" y="140615"/>
                    <a:pt x="1316170" y="141979"/>
                    <a:pt x="1316170" y="141979"/>
                  </a:cubicBezTo>
                  <a:cubicBezTo>
                    <a:pt x="1321660" y="141979"/>
                    <a:pt x="1327150" y="141979"/>
                    <a:pt x="1327150" y="147433"/>
                  </a:cubicBezTo>
                  <a:cubicBezTo>
                    <a:pt x="1321660" y="240148"/>
                    <a:pt x="1283229" y="343771"/>
                    <a:pt x="1244798" y="414671"/>
                  </a:cubicBezTo>
                  <a:cubicBezTo>
                    <a:pt x="1233818" y="441940"/>
                    <a:pt x="1222837" y="474663"/>
                    <a:pt x="1195387" y="474663"/>
                  </a:cubicBezTo>
                  <a:cubicBezTo>
                    <a:pt x="1261268" y="387402"/>
                    <a:pt x="1310679" y="261963"/>
                    <a:pt x="1310679" y="141979"/>
                  </a:cubicBezTo>
                  <a:cubicBezTo>
                    <a:pt x="1313425" y="139252"/>
                    <a:pt x="1314797" y="139252"/>
                    <a:pt x="1315483" y="139934"/>
                  </a:cubicBezTo>
                  <a:close/>
                  <a:moveTo>
                    <a:pt x="579437" y="114300"/>
                  </a:moveTo>
                  <a:cubicBezTo>
                    <a:pt x="557212" y="130493"/>
                    <a:pt x="546099" y="157480"/>
                    <a:pt x="512762" y="168275"/>
                  </a:cubicBezTo>
                  <a:cubicBezTo>
                    <a:pt x="512762" y="141288"/>
                    <a:pt x="557212" y="114300"/>
                    <a:pt x="579437" y="114300"/>
                  </a:cubicBezTo>
                  <a:close/>
                  <a:moveTo>
                    <a:pt x="1566863" y="76200"/>
                  </a:moveTo>
                  <a:cubicBezTo>
                    <a:pt x="1550334" y="108585"/>
                    <a:pt x="1511767" y="119380"/>
                    <a:pt x="1473200" y="130175"/>
                  </a:cubicBezTo>
                  <a:cubicBezTo>
                    <a:pt x="1495238" y="103188"/>
                    <a:pt x="1533805" y="92393"/>
                    <a:pt x="1566863" y="76200"/>
                  </a:cubicBezTo>
                  <a:close/>
                  <a:moveTo>
                    <a:pt x="169863" y="65087"/>
                  </a:moveTo>
                  <a:cubicBezTo>
                    <a:pt x="169863" y="65087"/>
                    <a:pt x="169863" y="70538"/>
                    <a:pt x="169863" y="75988"/>
                  </a:cubicBezTo>
                  <a:cubicBezTo>
                    <a:pt x="104109" y="119591"/>
                    <a:pt x="65753" y="184997"/>
                    <a:pt x="0" y="228600"/>
                  </a:cubicBezTo>
                  <a:cubicBezTo>
                    <a:pt x="16438" y="201348"/>
                    <a:pt x="43835" y="179546"/>
                    <a:pt x="71233" y="146844"/>
                  </a:cubicBezTo>
                  <a:cubicBezTo>
                    <a:pt x="98630" y="119591"/>
                    <a:pt x="126027" y="81438"/>
                    <a:pt x="169863" y="65087"/>
                  </a:cubicBezTo>
                  <a:close/>
                  <a:moveTo>
                    <a:pt x="2073275" y="0"/>
                  </a:moveTo>
                  <a:cubicBezTo>
                    <a:pt x="2111799" y="16329"/>
                    <a:pt x="2139315" y="48986"/>
                    <a:pt x="2166832" y="81643"/>
                  </a:cubicBezTo>
                  <a:cubicBezTo>
                    <a:pt x="2194349" y="108857"/>
                    <a:pt x="2221865" y="125186"/>
                    <a:pt x="2238375" y="152400"/>
                  </a:cubicBezTo>
                  <a:cubicBezTo>
                    <a:pt x="2172335" y="119743"/>
                    <a:pt x="2133812" y="48986"/>
                    <a:pt x="2073275" y="10886"/>
                  </a:cubicBezTo>
                  <a:cubicBezTo>
                    <a:pt x="2073275" y="5443"/>
                    <a:pt x="2073275" y="5443"/>
                    <a:pt x="20732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9" name="自由: 形状 44"/>
            <p:cNvSpPr/>
            <p:nvPr/>
          </p:nvSpPr>
          <p:spPr bwMode="auto">
            <a:xfrm>
              <a:off x="3720545" y="2419350"/>
              <a:ext cx="2560523" cy="800908"/>
            </a:xfrm>
            <a:custGeom>
              <a:avLst/>
              <a:gdLst>
                <a:gd name="connsiteX0" fmla="*/ 936244 w 2560523"/>
                <a:gd name="connsiteY0" fmla="*/ 719964 h 800908"/>
                <a:gd name="connsiteX1" fmla="*/ 975280 w 2560523"/>
                <a:gd name="connsiteY1" fmla="*/ 729191 h 800908"/>
                <a:gd name="connsiteX2" fmla="*/ 975280 w 2560523"/>
                <a:gd name="connsiteY2" fmla="*/ 740127 h 800908"/>
                <a:gd name="connsiteX3" fmla="*/ 583394 w 2560523"/>
                <a:gd name="connsiteY3" fmla="*/ 789340 h 800908"/>
                <a:gd name="connsiteX4" fmla="*/ 556180 w 2560523"/>
                <a:gd name="connsiteY4" fmla="*/ 794808 h 800908"/>
                <a:gd name="connsiteX5" fmla="*/ 724908 w 2560523"/>
                <a:gd name="connsiteY5" fmla="*/ 756532 h 800908"/>
                <a:gd name="connsiteX6" fmla="*/ 953508 w 2560523"/>
                <a:gd name="connsiteY6" fmla="*/ 734659 h 800908"/>
                <a:gd name="connsiteX7" fmla="*/ 926294 w 2560523"/>
                <a:gd name="connsiteY7" fmla="*/ 723723 h 800908"/>
                <a:gd name="connsiteX8" fmla="*/ 936244 w 2560523"/>
                <a:gd name="connsiteY8" fmla="*/ 719964 h 800908"/>
                <a:gd name="connsiteX9" fmla="*/ 833298 w 2560523"/>
                <a:gd name="connsiteY9" fmla="*/ 714871 h 800908"/>
                <a:gd name="connsiteX10" fmla="*/ 856218 w 2560523"/>
                <a:gd name="connsiteY10" fmla="*/ 718344 h 800908"/>
                <a:gd name="connsiteX11" fmla="*/ 822880 w 2560523"/>
                <a:gd name="connsiteY11" fmla="*/ 723900 h 800908"/>
                <a:gd name="connsiteX12" fmla="*/ 833298 w 2560523"/>
                <a:gd name="connsiteY12" fmla="*/ 714871 h 800908"/>
                <a:gd name="connsiteX13" fmla="*/ 882664 w 2560523"/>
                <a:gd name="connsiteY13" fmla="*/ 677094 h 800908"/>
                <a:gd name="connsiteX14" fmla="*/ 932418 w 2560523"/>
                <a:gd name="connsiteY14" fmla="*/ 680720 h 800908"/>
                <a:gd name="connsiteX15" fmla="*/ 658857 w 2560523"/>
                <a:gd name="connsiteY15" fmla="*/ 702310 h 800908"/>
                <a:gd name="connsiteX16" fmla="*/ 795637 w 2560523"/>
                <a:gd name="connsiteY16" fmla="*/ 718503 h 800908"/>
                <a:gd name="connsiteX17" fmla="*/ 626030 w 2560523"/>
                <a:gd name="connsiteY17" fmla="*/ 707708 h 800908"/>
                <a:gd name="connsiteX18" fmla="*/ 702627 w 2560523"/>
                <a:gd name="connsiteY18" fmla="*/ 691515 h 800908"/>
                <a:gd name="connsiteX19" fmla="*/ 882664 w 2560523"/>
                <a:gd name="connsiteY19" fmla="*/ 677094 h 800908"/>
                <a:gd name="connsiteX20" fmla="*/ 905568 w 2560523"/>
                <a:gd name="connsiteY20" fmla="*/ 603250 h 800908"/>
                <a:gd name="connsiteX21" fmla="*/ 916543 w 2560523"/>
                <a:gd name="connsiteY21" fmla="*/ 603250 h 800908"/>
                <a:gd name="connsiteX22" fmla="*/ 916543 w 2560523"/>
                <a:gd name="connsiteY22" fmla="*/ 614363 h 800908"/>
                <a:gd name="connsiteX23" fmla="*/ 724489 w 2560523"/>
                <a:gd name="connsiteY23" fmla="*/ 636588 h 800908"/>
                <a:gd name="connsiteX24" fmla="*/ 719002 w 2560523"/>
                <a:gd name="connsiteY24" fmla="*/ 647700 h 800908"/>
                <a:gd name="connsiteX25" fmla="*/ 664130 w 2560523"/>
                <a:gd name="connsiteY25" fmla="*/ 636588 h 800908"/>
                <a:gd name="connsiteX26" fmla="*/ 773875 w 2560523"/>
                <a:gd name="connsiteY26" fmla="*/ 619919 h 800908"/>
                <a:gd name="connsiteX27" fmla="*/ 905568 w 2560523"/>
                <a:gd name="connsiteY27" fmla="*/ 603250 h 800908"/>
                <a:gd name="connsiteX28" fmla="*/ 894318 w 2560523"/>
                <a:gd name="connsiteY28" fmla="*/ 521493 h 800908"/>
                <a:gd name="connsiteX29" fmla="*/ 713343 w 2560523"/>
                <a:gd name="connsiteY29" fmla="*/ 549275 h 800908"/>
                <a:gd name="connsiteX30" fmla="*/ 844961 w 2560523"/>
                <a:gd name="connsiteY30" fmla="*/ 527050 h 800908"/>
                <a:gd name="connsiteX31" fmla="*/ 894318 w 2560523"/>
                <a:gd name="connsiteY31" fmla="*/ 521493 h 800908"/>
                <a:gd name="connsiteX32" fmla="*/ 831706 w 2560523"/>
                <a:gd name="connsiteY32" fmla="*/ 463479 h 800908"/>
                <a:gd name="connsiteX33" fmla="*/ 849868 w 2560523"/>
                <a:gd name="connsiteY33" fmla="*/ 467916 h 800908"/>
                <a:gd name="connsiteX34" fmla="*/ 675243 w 2560523"/>
                <a:gd name="connsiteY34" fmla="*/ 489347 h 800908"/>
                <a:gd name="connsiteX35" fmla="*/ 768012 w 2560523"/>
                <a:gd name="connsiteY35" fmla="*/ 473274 h 800908"/>
                <a:gd name="connsiteX36" fmla="*/ 831706 w 2560523"/>
                <a:gd name="connsiteY36" fmla="*/ 463479 h 800908"/>
                <a:gd name="connsiteX37" fmla="*/ 840673 w 2560523"/>
                <a:gd name="connsiteY37" fmla="*/ 403387 h 800908"/>
                <a:gd name="connsiteX38" fmla="*/ 867330 w 2560523"/>
                <a:gd name="connsiteY38" fmla="*/ 407988 h 800908"/>
                <a:gd name="connsiteX39" fmla="*/ 702230 w 2560523"/>
                <a:gd name="connsiteY39" fmla="*/ 430213 h 800908"/>
                <a:gd name="connsiteX40" fmla="*/ 746256 w 2560523"/>
                <a:gd name="connsiteY40" fmla="*/ 413544 h 800908"/>
                <a:gd name="connsiteX41" fmla="*/ 840673 w 2560523"/>
                <a:gd name="connsiteY41" fmla="*/ 403387 h 800908"/>
                <a:gd name="connsiteX42" fmla="*/ 883206 w 2560523"/>
                <a:gd name="connsiteY42" fmla="*/ 331787 h 800908"/>
                <a:gd name="connsiteX43" fmla="*/ 718822 w 2560523"/>
                <a:gd name="connsiteY43" fmla="*/ 374650 h 800908"/>
                <a:gd name="connsiteX44" fmla="*/ 740740 w 2560523"/>
                <a:gd name="connsiteY44" fmla="*/ 353219 h 800908"/>
                <a:gd name="connsiteX45" fmla="*/ 883206 w 2560523"/>
                <a:gd name="connsiteY45" fmla="*/ 331787 h 800908"/>
                <a:gd name="connsiteX46" fmla="*/ 1843643 w 2560523"/>
                <a:gd name="connsiteY46" fmla="*/ 304800 h 800908"/>
                <a:gd name="connsiteX47" fmla="*/ 1843643 w 2560523"/>
                <a:gd name="connsiteY47" fmla="*/ 315516 h 800908"/>
                <a:gd name="connsiteX48" fmla="*/ 1772701 w 2560523"/>
                <a:gd name="connsiteY48" fmla="*/ 347663 h 800908"/>
                <a:gd name="connsiteX49" fmla="*/ 1756330 w 2560523"/>
                <a:gd name="connsiteY49" fmla="*/ 342305 h 800908"/>
                <a:gd name="connsiteX50" fmla="*/ 1843643 w 2560523"/>
                <a:gd name="connsiteY50" fmla="*/ 304800 h 800908"/>
                <a:gd name="connsiteX51" fmla="*/ 4202 w 2560523"/>
                <a:gd name="connsiteY51" fmla="*/ 271462 h 800908"/>
                <a:gd name="connsiteX52" fmla="*/ 36896 w 2560523"/>
                <a:gd name="connsiteY52" fmla="*/ 374876 h 800908"/>
                <a:gd name="connsiteX53" fmla="*/ 173121 w 2560523"/>
                <a:gd name="connsiteY53" fmla="*/ 679676 h 800908"/>
                <a:gd name="connsiteX54" fmla="*/ 184019 w 2560523"/>
                <a:gd name="connsiteY54" fmla="*/ 674234 h 800908"/>
                <a:gd name="connsiteX55" fmla="*/ 173121 w 2560523"/>
                <a:gd name="connsiteY55" fmla="*/ 690562 h 800908"/>
                <a:gd name="connsiteX56" fmla="*/ 15100 w 2560523"/>
                <a:gd name="connsiteY56" fmla="*/ 336776 h 800908"/>
                <a:gd name="connsiteX57" fmla="*/ 4202 w 2560523"/>
                <a:gd name="connsiteY57" fmla="*/ 347662 h 800908"/>
                <a:gd name="connsiteX58" fmla="*/ 4202 w 2560523"/>
                <a:gd name="connsiteY58" fmla="*/ 271462 h 800908"/>
                <a:gd name="connsiteX59" fmla="*/ 2558230 w 2560523"/>
                <a:gd name="connsiteY59" fmla="*/ 184150 h 800908"/>
                <a:gd name="connsiteX60" fmla="*/ 2558230 w 2560523"/>
                <a:gd name="connsiteY60" fmla="*/ 266006 h 800908"/>
                <a:gd name="connsiteX61" fmla="*/ 2547330 w 2560523"/>
                <a:gd name="connsiteY61" fmla="*/ 255092 h 800908"/>
                <a:gd name="connsiteX62" fmla="*/ 2416519 w 2560523"/>
                <a:gd name="connsiteY62" fmla="*/ 620713 h 800908"/>
                <a:gd name="connsiteX63" fmla="*/ 2411069 w 2560523"/>
                <a:gd name="connsiteY63" fmla="*/ 604342 h 800908"/>
                <a:gd name="connsiteX64" fmla="*/ 2421970 w 2560523"/>
                <a:gd name="connsiteY64" fmla="*/ 609799 h 800908"/>
                <a:gd name="connsiteX65" fmla="*/ 2530978 w 2560523"/>
                <a:gd name="connsiteY65" fmla="*/ 298748 h 800908"/>
                <a:gd name="connsiteX66" fmla="*/ 2558230 w 2560523"/>
                <a:gd name="connsiteY66" fmla="*/ 184150 h 800908"/>
                <a:gd name="connsiteX67" fmla="*/ 1608693 w 2560523"/>
                <a:gd name="connsiteY67" fmla="*/ 146050 h 800908"/>
                <a:gd name="connsiteX68" fmla="*/ 1570593 w 2560523"/>
                <a:gd name="connsiteY68" fmla="*/ 157163 h 800908"/>
                <a:gd name="connsiteX69" fmla="*/ 1608693 w 2560523"/>
                <a:gd name="connsiteY69" fmla="*/ 146050 h 800908"/>
                <a:gd name="connsiteX70" fmla="*/ 849868 w 2560523"/>
                <a:gd name="connsiteY70" fmla="*/ 0 h 800908"/>
                <a:gd name="connsiteX71" fmla="*/ 812085 w 2560523"/>
                <a:gd name="connsiteY71" fmla="*/ 38100 h 800908"/>
                <a:gd name="connsiteX72" fmla="*/ 828278 w 2560523"/>
                <a:gd name="connsiteY72" fmla="*/ 43543 h 800908"/>
                <a:gd name="connsiteX73" fmla="*/ 779700 w 2560523"/>
                <a:gd name="connsiteY73" fmla="*/ 114300 h 800908"/>
                <a:gd name="connsiteX74" fmla="*/ 817483 w 2560523"/>
                <a:gd name="connsiteY74" fmla="*/ 54428 h 800908"/>
                <a:gd name="connsiteX75" fmla="*/ 785097 w 2560523"/>
                <a:gd name="connsiteY75" fmla="*/ 59871 h 800908"/>
                <a:gd name="connsiteX76" fmla="*/ 849868 w 2560523"/>
                <a:gd name="connsiteY76" fmla="*/ 0 h 8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60523" h="800908">
                  <a:moveTo>
                    <a:pt x="936244" y="719964"/>
                  </a:moveTo>
                  <a:cubicBezTo>
                    <a:pt x="947725" y="719964"/>
                    <a:pt x="963033" y="729191"/>
                    <a:pt x="975280" y="729191"/>
                  </a:cubicBezTo>
                  <a:cubicBezTo>
                    <a:pt x="975280" y="734659"/>
                    <a:pt x="975280" y="734659"/>
                    <a:pt x="975280" y="740127"/>
                  </a:cubicBezTo>
                  <a:cubicBezTo>
                    <a:pt x="882751" y="772936"/>
                    <a:pt x="697694" y="751064"/>
                    <a:pt x="583394" y="789340"/>
                  </a:cubicBezTo>
                  <a:cubicBezTo>
                    <a:pt x="572508" y="789340"/>
                    <a:pt x="567065" y="811212"/>
                    <a:pt x="556180" y="794808"/>
                  </a:cubicBezTo>
                  <a:cubicBezTo>
                    <a:pt x="588837" y="756532"/>
                    <a:pt x="659594" y="762000"/>
                    <a:pt x="724908" y="756532"/>
                  </a:cubicBezTo>
                  <a:cubicBezTo>
                    <a:pt x="806551" y="751064"/>
                    <a:pt x="888194" y="740127"/>
                    <a:pt x="953508" y="734659"/>
                  </a:cubicBezTo>
                  <a:cubicBezTo>
                    <a:pt x="953508" y="723723"/>
                    <a:pt x="937180" y="729191"/>
                    <a:pt x="926294" y="723723"/>
                  </a:cubicBezTo>
                  <a:cubicBezTo>
                    <a:pt x="929016" y="720989"/>
                    <a:pt x="932417" y="719964"/>
                    <a:pt x="936244" y="719964"/>
                  </a:cubicBezTo>
                  <a:close/>
                  <a:moveTo>
                    <a:pt x="833298" y="714871"/>
                  </a:moveTo>
                  <a:cubicBezTo>
                    <a:pt x="839549" y="714176"/>
                    <a:pt x="847883" y="715565"/>
                    <a:pt x="856218" y="718344"/>
                  </a:cubicBezTo>
                  <a:cubicBezTo>
                    <a:pt x="845105" y="723900"/>
                    <a:pt x="833992" y="712787"/>
                    <a:pt x="822880" y="723900"/>
                  </a:cubicBezTo>
                  <a:cubicBezTo>
                    <a:pt x="822880" y="718344"/>
                    <a:pt x="827047" y="715565"/>
                    <a:pt x="833298" y="714871"/>
                  </a:cubicBezTo>
                  <a:close/>
                  <a:moveTo>
                    <a:pt x="882664" y="677094"/>
                  </a:moveTo>
                  <a:cubicBezTo>
                    <a:pt x="900616" y="677009"/>
                    <a:pt x="917372" y="678021"/>
                    <a:pt x="932418" y="680720"/>
                  </a:cubicBezTo>
                  <a:cubicBezTo>
                    <a:pt x="850350" y="686118"/>
                    <a:pt x="746396" y="702310"/>
                    <a:pt x="658857" y="702310"/>
                  </a:cubicBezTo>
                  <a:cubicBezTo>
                    <a:pt x="702627" y="718503"/>
                    <a:pt x="751868" y="713105"/>
                    <a:pt x="795637" y="718503"/>
                  </a:cubicBezTo>
                  <a:cubicBezTo>
                    <a:pt x="740925" y="723900"/>
                    <a:pt x="669799" y="723900"/>
                    <a:pt x="626030" y="707708"/>
                  </a:cubicBezTo>
                  <a:cubicBezTo>
                    <a:pt x="642443" y="686118"/>
                    <a:pt x="675271" y="696913"/>
                    <a:pt x="702627" y="691515"/>
                  </a:cubicBezTo>
                  <a:cubicBezTo>
                    <a:pt x="764178" y="687467"/>
                    <a:pt x="828806" y="677347"/>
                    <a:pt x="882664" y="677094"/>
                  </a:cubicBezTo>
                  <a:close/>
                  <a:moveTo>
                    <a:pt x="905568" y="603250"/>
                  </a:moveTo>
                  <a:cubicBezTo>
                    <a:pt x="911056" y="603250"/>
                    <a:pt x="911056" y="603250"/>
                    <a:pt x="916543" y="603250"/>
                  </a:cubicBezTo>
                  <a:cubicBezTo>
                    <a:pt x="916543" y="608806"/>
                    <a:pt x="916543" y="608806"/>
                    <a:pt x="916543" y="614363"/>
                  </a:cubicBezTo>
                  <a:cubicBezTo>
                    <a:pt x="850696" y="619919"/>
                    <a:pt x="795823" y="631031"/>
                    <a:pt x="724489" y="636588"/>
                  </a:cubicBezTo>
                  <a:cubicBezTo>
                    <a:pt x="708028" y="636588"/>
                    <a:pt x="724489" y="642144"/>
                    <a:pt x="719002" y="647700"/>
                  </a:cubicBezTo>
                  <a:cubicBezTo>
                    <a:pt x="702540" y="642144"/>
                    <a:pt x="680591" y="642144"/>
                    <a:pt x="664130" y="636588"/>
                  </a:cubicBezTo>
                  <a:cubicBezTo>
                    <a:pt x="686079" y="619919"/>
                    <a:pt x="729977" y="625475"/>
                    <a:pt x="773875" y="619919"/>
                  </a:cubicBezTo>
                  <a:cubicBezTo>
                    <a:pt x="817772" y="614363"/>
                    <a:pt x="856183" y="608806"/>
                    <a:pt x="905568" y="603250"/>
                  </a:cubicBezTo>
                  <a:close/>
                  <a:moveTo>
                    <a:pt x="894318" y="521493"/>
                  </a:moveTo>
                  <a:cubicBezTo>
                    <a:pt x="844961" y="549275"/>
                    <a:pt x="762700" y="532606"/>
                    <a:pt x="713343" y="549275"/>
                  </a:cubicBezTo>
                  <a:cubicBezTo>
                    <a:pt x="729795" y="521493"/>
                    <a:pt x="806572" y="532606"/>
                    <a:pt x="844961" y="527050"/>
                  </a:cubicBezTo>
                  <a:cubicBezTo>
                    <a:pt x="861413" y="527050"/>
                    <a:pt x="877865" y="515937"/>
                    <a:pt x="894318" y="521493"/>
                  </a:cubicBezTo>
                  <a:close/>
                  <a:moveTo>
                    <a:pt x="831706" y="463479"/>
                  </a:moveTo>
                  <a:cubicBezTo>
                    <a:pt x="838272" y="463897"/>
                    <a:pt x="844411" y="465237"/>
                    <a:pt x="849868" y="467916"/>
                  </a:cubicBezTo>
                  <a:cubicBezTo>
                    <a:pt x="806212" y="473274"/>
                    <a:pt x="724356" y="500063"/>
                    <a:pt x="675243" y="489347"/>
                  </a:cubicBezTo>
                  <a:cubicBezTo>
                    <a:pt x="691614" y="467916"/>
                    <a:pt x="735270" y="473274"/>
                    <a:pt x="768012" y="473274"/>
                  </a:cubicBezTo>
                  <a:cubicBezTo>
                    <a:pt x="788476" y="469255"/>
                    <a:pt x="812010" y="462223"/>
                    <a:pt x="831706" y="463479"/>
                  </a:cubicBezTo>
                  <a:close/>
                  <a:moveTo>
                    <a:pt x="840673" y="403387"/>
                  </a:moveTo>
                  <a:cubicBezTo>
                    <a:pt x="850132" y="403821"/>
                    <a:pt x="859075" y="405210"/>
                    <a:pt x="867330" y="407988"/>
                  </a:cubicBezTo>
                  <a:cubicBezTo>
                    <a:pt x="817800" y="413544"/>
                    <a:pt x="751760" y="430213"/>
                    <a:pt x="702230" y="430213"/>
                  </a:cubicBezTo>
                  <a:cubicBezTo>
                    <a:pt x="707733" y="407988"/>
                    <a:pt x="729746" y="419100"/>
                    <a:pt x="746256" y="413544"/>
                  </a:cubicBezTo>
                  <a:cubicBezTo>
                    <a:pt x="779277" y="409377"/>
                    <a:pt x="812297" y="402084"/>
                    <a:pt x="840673" y="403387"/>
                  </a:cubicBezTo>
                  <a:close/>
                  <a:moveTo>
                    <a:pt x="883206" y="331787"/>
                  </a:moveTo>
                  <a:cubicBezTo>
                    <a:pt x="844850" y="347861"/>
                    <a:pt x="757178" y="358577"/>
                    <a:pt x="718822" y="374650"/>
                  </a:cubicBezTo>
                  <a:cubicBezTo>
                    <a:pt x="713343" y="358577"/>
                    <a:pt x="729781" y="353219"/>
                    <a:pt x="740740" y="353219"/>
                  </a:cubicBezTo>
                  <a:cubicBezTo>
                    <a:pt x="779096" y="337145"/>
                    <a:pt x="850329" y="331787"/>
                    <a:pt x="883206" y="331787"/>
                  </a:cubicBezTo>
                  <a:close/>
                  <a:moveTo>
                    <a:pt x="1843643" y="304800"/>
                  </a:moveTo>
                  <a:cubicBezTo>
                    <a:pt x="1843643" y="310158"/>
                    <a:pt x="1843643" y="315516"/>
                    <a:pt x="1843643" y="315516"/>
                  </a:cubicBezTo>
                  <a:cubicBezTo>
                    <a:pt x="1816357" y="326232"/>
                    <a:pt x="1789072" y="331590"/>
                    <a:pt x="1772701" y="347663"/>
                  </a:cubicBezTo>
                  <a:cubicBezTo>
                    <a:pt x="1772701" y="342305"/>
                    <a:pt x="1761787" y="347663"/>
                    <a:pt x="1756330" y="342305"/>
                  </a:cubicBezTo>
                  <a:cubicBezTo>
                    <a:pt x="1772701" y="320874"/>
                    <a:pt x="1816357" y="315516"/>
                    <a:pt x="1843643" y="304800"/>
                  </a:cubicBezTo>
                  <a:close/>
                  <a:moveTo>
                    <a:pt x="4202" y="271462"/>
                  </a:moveTo>
                  <a:cubicBezTo>
                    <a:pt x="25998" y="298676"/>
                    <a:pt x="20549" y="336776"/>
                    <a:pt x="36896" y="374876"/>
                  </a:cubicBezTo>
                  <a:cubicBezTo>
                    <a:pt x="64141" y="478291"/>
                    <a:pt x="113182" y="603476"/>
                    <a:pt x="173121" y="679676"/>
                  </a:cubicBezTo>
                  <a:cubicBezTo>
                    <a:pt x="178570" y="685119"/>
                    <a:pt x="178570" y="663348"/>
                    <a:pt x="184019" y="674234"/>
                  </a:cubicBezTo>
                  <a:cubicBezTo>
                    <a:pt x="189468" y="685119"/>
                    <a:pt x="178570" y="685119"/>
                    <a:pt x="173121" y="690562"/>
                  </a:cubicBezTo>
                  <a:cubicBezTo>
                    <a:pt x="85937" y="608919"/>
                    <a:pt x="58692" y="461962"/>
                    <a:pt x="15100" y="336776"/>
                  </a:cubicBezTo>
                  <a:cubicBezTo>
                    <a:pt x="4202" y="336776"/>
                    <a:pt x="15100" y="353105"/>
                    <a:pt x="4202" y="347662"/>
                  </a:cubicBezTo>
                  <a:cubicBezTo>
                    <a:pt x="25998" y="325891"/>
                    <a:pt x="-12145" y="293234"/>
                    <a:pt x="4202" y="271462"/>
                  </a:cubicBezTo>
                  <a:close/>
                  <a:moveTo>
                    <a:pt x="2558230" y="184150"/>
                  </a:moveTo>
                  <a:cubicBezTo>
                    <a:pt x="2569131" y="205978"/>
                    <a:pt x="2536429" y="249635"/>
                    <a:pt x="2558230" y="266006"/>
                  </a:cubicBezTo>
                  <a:cubicBezTo>
                    <a:pt x="2547330" y="271463"/>
                    <a:pt x="2558230" y="249635"/>
                    <a:pt x="2547330" y="255092"/>
                  </a:cubicBezTo>
                  <a:cubicBezTo>
                    <a:pt x="2514627" y="386061"/>
                    <a:pt x="2492825" y="533401"/>
                    <a:pt x="2416519" y="620713"/>
                  </a:cubicBezTo>
                  <a:cubicBezTo>
                    <a:pt x="2416519" y="609799"/>
                    <a:pt x="2405618" y="615256"/>
                    <a:pt x="2411069" y="604342"/>
                  </a:cubicBezTo>
                  <a:cubicBezTo>
                    <a:pt x="2416519" y="593428"/>
                    <a:pt x="2411069" y="615256"/>
                    <a:pt x="2421970" y="609799"/>
                  </a:cubicBezTo>
                  <a:cubicBezTo>
                    <a:pt x="2471023" y="527944"/>
                    <a:pt x="2509176" y="402432"/>
                    <a:pt x="2530978" y="298748"/>
                  </a:cubicBezTo>
                  <a:cubicBezTo>
                    <a:pt x="2541879" y="255092"/>
                    <a:pt x="2536429" y="216892"/>
                    <a:pt x="2558230" y="184150"/>
                  </a:cubicBezTo>
                  <a:close/>
                  <a:moveTo>
                    <a:pt x="1608693" y="146050"/>
                  </a:moveTo>
                  <a:cubicBezTo>
                    <a:pt x="1597807" y="151606"/>
                    <a:pt x="1581478" y="151606"/>
                    <a:pt x="1570593" y="157163"/>
                  </a:cubicBezTo>
                  <a:cubicBezTo>
                    <a:pt x="1576036" y="146050"/>
                    <a:pt x="1592364" y="146050"/>
                    <a:pt x="1608693" y="146050"/>
                  </a:cubicBezTo>
                  <a:close/>
                  <a:moveTo>
                    <a:pt x="849868" y="0"/>
                  </a:moveTo>
                  <a:cubicBezTo>
                    <a:pt x="839073" y="5443"/>
                    <a:pt x="822880" y="21771"/>
                    <a:pt x="812085" y="38100"/>
                  </a:cubicBezTo>
                  <a:cubicBezTo>
                    <a:pt x="812085" y="43543"/>
                    <a:pt x="828278" y="38100"/>
                    <a:pt x="828278" y="43543"/>
                  </a:cubicBezTo>
                  <a:cubicBezTo>
                    <a:pt x="828278" y="76200"/>
                    <a:pt x="806687" y="97971"/>
                    <a:pt x="779700" y="114300"/>
                  </a:cubicBezTo>
                  <a:cubicBezTo>
                    <a:pt x="779700" y="81643"/>
                    <a:pt x="812085" y="81643"/>
                    <a:pt x="817483" y="54428"/>
                  </a:cubicBezTo>
                  <a:cubicBezTo>
                    <a:pt x="806687" y="48986"/>
                    <a:pt x="790495" y="54428"/>
                    <a:pt x="785097" y="59871"/>
                  </a:cubicBezTo>
                  <a:cubicBezTo>
                    <a:pt x="768905" y="32657"/>
                    <a:pt x="828278" y="5443"/>
                    <a:pt x="8498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0" name="自由: 形状 45"/>
            <p:cNvSpPr/>
            <p:nvPr/>
          </p:nvSpPr>
          <p:spPr bwMode="auto">
            <a:xfrm>
              <a:off x="3598863" y="1974184"/>
              <a:ext cx="2778125" cy="510664"/>
            </a:xfrm>
            <a:custGeom>
              <a:avLst/>
              <a:gdLst>
                <a:gd name="connsiteX0" fmla="*/ 637664 w 2778125"/>
                <a:gd name="connsiteY0" fmla="*/ 490130 h 510664"/>
                <a:gd name="connsiteX1" fmla="*/ 660626 w 2778125"/>
                <a:gd name="connsiteY1" fmla="*/ 493850 h 510664"/>
                <a:gd name="connsiteX2" fmla="*/ 633412 w 2778125"/>
                <a:gd name="connsiteY2" fmla="*/ 493850 h 510664"/>
                <a:gd name="connsiteX3" fmla="*/ 637664 w 2778125"/>
                <a:gd name="connsiteY3" fmla="*/ 490130 h 510664"/>
                <a:gd name="connsiteX4" fmla="*/ 2186526 w 2778125"/>
                <a:gd name="connsiteY4" fmla="*/ 437341 h 510664"/>
                <a:gd name="connsiteX5" fmla="*/ 2193925 w 2778125"/>
                <a:gd name="connsiteY5" fmla="*/ 444373 h 510664"/>
                <a:gd name="connsiteX6" fmla="*/ 2161268 w 2778125"/>
                <a:gd name="connsiteY6" fmla="*/ 444373 h 510664"/>
                <a:gd name="connsiteX7" fmla="*/ 2186526 w 2778125"/>
                <a:gd name="connsiteY7" fmla="*/ 437341 h 510664"/>
                <a:gd name="connsiteX8" fmla="*/ 109538 w 2778125"/>
                <a:gd name="connsiteY8" fmla="*/ 411829 h 510664"/>
                <a:gd name="connsiteX9" fmla="*/ 87710 w 2778125"/>
                <a:gd name="connsiteY9" fmla="*/ 433553 h 510664"/>
                <a:gd name="connsiteX10" fmla="*/ 38596 w 2778125"/>
                <a:gd name="connsiteY10" fmla="*/ 487862 h 510664"/>
                <a:gd name="connsiteX11" fmla="*/ 22225 w 2778125"/>
                <a:gd name="connsiteY11" fmla="*/ 509586 h 510664"/>
                <a:gd name="connsiteX12" fmla="*/ 109538 w 2778125"/>
                <a:gd name="connsiteY12" fmla="*/ 411829 h 510664"/>
                <a:gd name="connsiteX13" fmla="*/ 977900 w 2778125"/>
                <a:gd name="connsiteY13" fmla="*/ 395954 h 510664"/>
                <a:gd name="connsiteX14" fmla="*/ 896109 w 2778125"/>
                <a:gd name="connsiteY14" fmla="*/ 449929 h 510664"/>
                <a:gd name="connsiteX15" fmla="*/ 912467 w 2778125"/>
                <a:gd name="connsiteY15" fmla="*/ 449929 h 510664"/>
                <a:gd name="connsiteX16" fmla="*/ 852487 w 2778125"/>
                <a:gd name="connsiteY16" fmla="*/ 471520 h 510664"/>
                <a:gd name="connsiteX17" fmla="*/ 977900 w 2778125"/>
                <a:gd name="connsiteY17" fmla="*/ 395954 h 510664"/>
                <a:gd name="connsiteX18" fmla="*/ 1779587 w 2778125"/>
                <a:gd name="connsiteY18" fmla="*/ 372539 h 510664"/>
                <a:gd name="connsiteX19" fmla="*/ 1795462 w 2778125"/>
                <a:gd name="connsiteY19" fmla="*/ 373730 h 510664"/>
                <a:gd name="connsiteX20" fmla="*/ 1763712 w 2778125"/>
                <a:gd name="connsiteY20" fmla="*/ 378492 h 510664"/>
                <a:gd name="connsiteX21" fmla="*/ 1779587 w 2778125"/>
                <a:gd name="connsiteY21" fmla="*/ 372539 h 510664"/>
                <a:gd name="connsiteX22" fmla="*/ 1004887 w 2778125"/>
                <a:gd name="connsiteY22" fmla="*/ 357007 h 510664"/>
                <a:gd name="connsiteX23" fmla="*/ 982990 w 2778125"/>
                <a:gd name="connsiteY23" fmla="*/ 362511 h 510664"/>
                <a:gd name="connsiteX24" fmla="*/ 846137 w 2778125"/>
                <a:gd name="connsiteY24" fmla="*/ 434054 h 510664"/>
                <a:gd name="connsiteX25" fmla="*/ 906352 w 2778125"/>
                <a:gd name="connsiteY25" fmla="*/ 390027 h 510664"/>
                <a:gd name="connsiteX26" fmla="*/ 1004887 w 2778125"/>
                <a:gd name="connsiteY26" fmla="*/ 357007 h 510664"/>
                <a:gd name="connsiteX27" fmla="*/ 115888 w 2778125"/>
                <a:gd name="connsiteY27" fmla="*/ 346742 h 510664"/>
                <a:gd name="connsiteX28" fmla="*/ 0 w 2778125"/>
                <a:gd name="connsiteY28" fmla="*/ 461042 h 510664"/>
                <a:gd name="connsiteX29" fmla="*/ 99332 w 2778125"/>
                <a:gd name="connsiteY29" fmla="*/ 352185 h 510664"/>
                <a:gd name="connsiteX30" fmla="*/ 115888 w 2778125"/>
                <a:gd name="connsiteY30" fmla="*/ 346742 h 510664"/>
                <a:gd name="connsiteX31" fmla="*/ 963643 w 2778125"/>
                <a:gd name="connsiteY31" fmla="*/ 339064 h 510664"/>
                <a:gd name="connsiteX32" fmla="*/ 982663 w 2778125"/>
                <a:gd name="connsiteY32" fmla="*/ 341124 h 510664"/>
                <a:gd name="connsiteX33" fmla="*/ 841375 w 2778125"/>
                <a:gd name="connsiteY33" fmla="*/ 407067 h 510664"/>
                <a:gd name="connsiteX34" fmla="*/ 944624 w 2778125"/>
                <a:gd name="connsiteY34" fmla="*/ 341124 h 510664"/>
                <a:gd name="connsiteX35" fmla="*/ 963643 w 2778125"/>
                <a:gd name="connsiteY35" fmla="*/ 339064 h 510664"/>
                <a:gd name="connsiteX36" fmla="*/ 1894099 w 2778125"/>
                <a:gd name="connsiteY36" fmla="*/ 335629 h 510664"/>
                <a:gd name="connsiteX37" fmla="*/ 1905000 w 2778125"/>
                <a:gd name="connsiteY37" fmla="*/ 341053 h 510664"/>
                <a:gd name="connsiteX38" fmla="*/ 1899549 w 2778125"/>
                <a:gd name="connsiteY38" fmla="*/ 351901 h 510664"/>
                <a:gd name="connsiteX39" fmla="*/ 1577975 w 2778125"/>
                <a:gd name="connsiteY39" fmla="*/ 389869 h 510664"/>
                <a:gd name="connsiteX40" fmla="*/ 1665181 w 2778125"/>
                <a:gd name="connsiteY40" fmla="*/ 373597 h 510664"/>
                <a:gd name="connsiteX41" fmla="*/ 1894099 w 2778125"/>
                <a:gd name="connsiteY41" fmla="*/ 335629 h 510664"/>
                <a:gd name="connsiteX42" fmla="*/ 2674937 w 2778125"/>
                <a:gd name="connsiteY42" fmla="*/ 330867 h 510664"/>
                <a:gd name="connsiteX43" fmla="*/ 2762250 w 2778125"/>
                <a:gd name="connsiteY43" fmla="*/ 422325 h 510664"/>
                <a:gd name="connsiteX44" fmla="*/ 2740422 w 2778125"/>
                <a:gd name="connsiteY44" fmla="*/ 400806 h 510664"/>
                <a:gd name="connsiteX45" fmla="*/ 2691308 w 2778125"/>
                <a:gd name="connsiteY45" fmla="*/ 352387 h 510664"/>
                <a:gd name="connsiteX46" fmla="*/ 2674937 w 2778125"/>
                <a:gd name="connsiteY46" fmla="*/ 330867 h 510664"/>
                <a:gd name="connsiteX47" fmla="*/ 74300 w 2778125"/>
                <a:gd name="connsiteY47" fmla="*/ 330827 h 510664"/>
                <a:gd name="connsiteX48" fmla="*/ 87312 w 2778125"/>
                <a:gd name="connsiteY48" fmla="*/ 335431 h 510664"/>
                <a:gd name="connsiteX49" fmla="*/ 11112 w 2778125"/>
                <a:gd name="connsiteY49" fmla="*/ 411830 h 510664"/>
                <a:gd name="connsiteX50" fmla="*/ 70983 w 2778125"/>
                <a:gd name="connsiteY50" fmla="*/ 335431 h 510664"/>
                <a:gd name="connsiteX51" fmla="*/ 74300 w 2778125"/>
                <a:gd name="connsiteY51" fmla="*/ 330827 h 510664"/>
                <a:gd name="connsiteX52" fmla="*/ 710141 w 2778125"/>
                <a:gd name="connsiteY52" fmla="*/ 324517 h 510664"/>
                <a:gd name="connsiteX53" fmla="*/ 720725 w 2778125"/>
                <a:gd name="connsiteY53" fmla="*/ 324517 h 510664"/>
                <a:gd name="connsiteX54" fmla="*/ 720725 w 2778125"/>
                <a:gd name="connsiteY54" fmla="*/ 335100 h 510664"/>
                <a:gd name="connsiteX55" fmla="*/ 715433 w 2778125"/>
                <a:gd name="connsiteY55" fmla="*/ 340392 h 510664"/>
                <a:gd name="connsiteX56" fmla="*/ 710141 w 2778125"/>
                <a:gd name="connsiteY56" fmla="*/ 324517 h 510664"/>
                <a:gd name="connsiteX57" fmla="*/ 1894083 w 2778125"/>
                <a:gd name="connsiteY57" fmla="*/ 313404 h 510664"/>
                <a:gd name="connsiteX58" fmla="*/ 1905000 w 2778125"/>
                <a:gd name="connsiteY58" fmla="*/ 318960 h 510664"/>
                <a:gd name="connsiteX59" fmla="*/ 1506537 w 2778125"/>
                <a:gd name="connsiteY59" fmla="*/ 341185 h 510664"/>
                <a:gd name="connsiteX60" fmla="*/ 1604788 w 2778125"/>
                <a:gd name="connsiteY60" fmla="*/ 330073 h 510664"/>
                <a:gd name="connsiteX61" fmla="*/ 1894083 w 2778125"/>
                <a:gd name="connsiteY61" fmla="*/ 313404 h 510664"/>
                <a:gd name="connsiteX62" fmla="*/ 731837 w 2778125"/>
                <a:gd name="connsiteY62" fmla="*/ 303085 h 510664"/>
                <a:gd name="connsiteX63" fmla="*/ 731837 w 2778125"/>
                <a:gd name="connsiteY63" fmla="*/ 319754 h 510664"/>
                <a:gd name="connsiteX64" fmla="*/ 721253 w 2778125"/>
                <a:gd name="connsiteY64" fmla="*/ 319754 h 510664"/>
                <a:gd name="connsiteX65" fmla="*/ 731837 w 2778125"/>
                <a:gd name="connsiteY65" fmla="*/ 303085 h 510664"/>
                <a:gd name="connsiteX66" fmla="*/ 2663825 w 2778125"/>
                <a:gd name="connsiteY66" fmla="*/ 264192 h 510664"/>
                <a:gd name="connsiteX67" fmla="*/ 2680153 w 2778125"/>
                <a:gd name="connsiteY67" fmla="*/ 264192 h 510664"/>
                <a:gd name="connsiteX68" fmla="*/ 2778125 w 2778125"/>
                <a:gd name="connsiteY68" fmla="*/ 373730 h 510664"/>
                <a:gd name="connsiteX69" fmla="*/ 2663825 w 2778125"/>
                <a:gd name="connsiteY69" fmla="*/ 264192 h 510664"/>
                <a:gd name="connsiteX70" fmla="*/ 2698368 w 2778125"/>
                <a:gd name="connsiteY70" fmla="*/ 246956 h 510664"/>
                <a:gd name="connsiteX71" fmla="*/ 2701803 w 2778125"/>
                <a:gd name="connsiteY71" fmla="*/ 248997 h 510664"/>
                <a:gd name="connsiteX72" fmla="*/ 2762250 w 2778125"/>
                <a:gd name="connsiteY72" fmla="*/ 319754 h 510664"/>
                <a:gd name="connsiteX73" fmla="*/ 2690812 w 2778125"/>
                <a:gd name="connsiteY73" fmla="*/ 248997 h 510664"/>
                <a:gd name="connsiteX74" fmla="*/ 2698368 w 2778125"/>
                <a:gd name="connsiteY74" fmla="*/ 246956 h 510664"/>
                <a:gd name="connsiteX75" fmla="*/ 823912 w 2778125"/>
                <a:gd name="connsiteY75" fmla="*/ 216567 h 510664"/>
                <a:gd name="connsiteX76" fmla="*/ 841375 w 2778125"/>
                <a:gd name="connsiteY76" fmla="*/ 232442 h 510664"/>
                <a:gd name="connsiteX77" fmla="*/ 823912 w 2778125"/>
                <a:gd name="connsiteY77" fmla="*/ 216567 h 510664"/>
                <a:gd name="connsiteX78" fmla="*/ 1436052 w 2778125"/>
                <a:gd name="connsiteY78" fmla="*/ 122904 h 510664"/>
                <a:gd name="connsiteX79" fmla="*/ 1392025 w 2778125"/>
                <a:gd name="connsiteY79" fmla="*/ 231761 h 510664"/>
                <a:gd name="connsiteX80" fmla="*/ 1375515 w 2778125"/>
                <a:gd name="connsiteY80" fmla="*/ 237204 h 510664"/>
                <a:gd name="connsiteX81" fmla="*/ 1436052 w 2778125"/>
                <a:gd name="connsiteY81" fmla="*/ 122904 h 510664"/>
                <a:gd name="connsiteX82" fmla="*/ 1522413 w 2778125"/>
                <a:gd name="connsiteY82" fmla="*/ 95917 h 510664"/>
                <a:gd name="connsiteX83" fmla="*/ 1425575 w 2778125"/>
                <a:gd name="connsiteY83" fmla="*/ 216567 h 510664"/>
                <a:gd name="connsiteX84" fmla="*/ 1522413 w 2778125"/>
                <a:gd name="connsiteY84" fmla="*/ 95917 h 510664"/>
                <a:gd name="connsiteX85" fmla="*/ 1604268 w 2778125"/>
                <a:gd name="connsiteY85" fmla="*/ 80042 h 510664"/>
                <a:gd name="connsiteX86" fmla="*/ 1560611 w 2778125"/>
                <a:gd name="connsiteY86" fmla="*/ 150209 h 510664"/>
                <a:gd name="connsiteX87" fmla="*/ 1522412 w 2778125"/>
                <a:gd name="connsiteY87" fmla="*/ 187992 h 510664"/>
                <a:gd name="connsiteX88" fmla="*/ 1593354 w 2778125"/>
                <a:gd name="connsiteY88" fmla="*/ 85439 h 510664"/>
                <a:gd name="connsiteX89" fmla="*/ 1604268 w 2778125"/>
                <a:gd name="connsiteY89" fmla="*/ 80042 h 510664"/>
                <a:gd name="connsiteX90" fmla="*/ 1681109 w 2778125"/>
                <a:gd name="connsiteY90" fmla="*/ 64167 h 510664"/>
                <a:gd name="connsiteX91" fmla="*/ 1599353 w 2778125"/>
                <a:gd name="connsiteY91" fmla="*/ 172117 h 510664"/>
                <a:gd name="connsiteX92" fmla="*/ 1724713 w 2778125"/>
                <a:gd name="connsiteY92" fmla="*/ 74962 h 510664"/>
                <a:gd name="connsiteX93" fmla="*/ 1664758 w 2778125"/>
                <a:gd name="connsiteY93" fmla="*/ 161322 h 510664"/>
                <a:gd name="connsiteX94" fmla="*/ 1784667 w 2778125"/>
                <a:gd name="connsiteY94" fmla="*/ 80359 h 510664"/>
                <a:gd name="connsiteX95" fmla="*/ 1692010 w 2778125"/>
                <a:gd name="connsiteY95" fmla="*/ 199104 h 510664"/>
                <a:gd name="connsiteX96" fmla="*/ 1860973 w 2778125"/>
                <a:gd name="connsiteY96" fmla="*/ 85757 h 510664"/>
                <a:gd name="connsiteX97" fmla="*/ 1779217 w 2778125"/>
                <a:gd name="connsiteY97" fmla="*/ 188309 h 510664"/>
                <a:gd name="connsiteX98" fmla="*/ 1926378 w 2778125"/>
                <a:gd name="connsiteY98" fmla="*/ 91154 h 510664"/>
                <a:gd name="connsiteX99" fmla="*/ 1833721 w 2778125"/>
                <a:gd name="connsiteY99" fmla="*/ 209899 h 510664"/>
                <a:gd name="connsiteX100" fmla="*/ 2002684 w 2778125"/>
                <a:gd name="connsiteY100" fmla="*/ 91154 h 510664"/>
                <a:gd name="connsiteX101" fmla="*/ 1937279 w 2778125"/>
                <a:gd name="connsiteY101" fmla="*/ 177514 h 510664"/>
                <a:gd name="connsiteX102" fmla="*/ 2046288 w 2778125"/>
                <a:gd name="connsiteY102" fmla="*/ 123539 h 510664"/>
                <a:gd name="connsiteX103" fmla="*/ 2002684 w 2778125"/>
                <a:gd name="connsiteY103" fmla="*/ 188309 h 510664"/>
                <a:gd name="connsiteX104" fmla="*/ 2024486 w 2778125"/>
                <a:gd name="connsiteY104" fmla="*/ 139732 h 510664"/>
                <a:gd name="connsiteX105" fmla="*/ 1910027 w 2778125"/>
                <a:gd name="connsiteY105" fmla="*/ 193707 h 510664"/>
                <a:gd name="connsiteX106" fmla="*/ 1959081 w 2778125"/>
                <a:gd name="connsiteY106" fmla="*/ 134334 h 510664"/>
                <a:gd name="connsiteX107" fmla="*/ 1811920 w 2778125"/>
                <a:gd name="connsiteY107" fmla="*/ 226092 h 510664"/>
                <a:gd name="connsiteX108" fmla="*/ 1893676 w 2778125"/>
                <a:gd name="connsiteY108" fmla="*/ 123539 h 510664"/>
                <a:gd name="connsiteX109" fmla="*/ 1741064 w 2778125"/>
                <a:gd name="connsiteY109" fmla="*/ 220694 h 510664"/>
                <a:gd name="connsiteX110" fmla="*/ 1811920 w 2778125"/>
                <a:gd name="connsiteY110" fmla="*/ 123539 h 510664"/>
                <a:gd name="connsiteX111" fmla="*/ 1670209 w 2778125"/>
                <a:gd name="connsiteY111" fmla="*/ 220694 h 510664"/>
                <a:gd name="connsiteX112" fmla="*/ 1735614 w 2778125"/>
                <a:gd name="connsiteY112" fmla="*/ 123539 h 510664"/>
                <a:gd name="connsiteX113" fmla="*/ 1621155 w 2778125"/>
                <a:gd name="connsiteY113" fmla="*/ 199104 h 510664"/>
                <a:gd name="connsiteX114" fmla="*/ 1681109 w 2778125"/>
                <a:gd name="connsiteY114" fmla="*/ 118142 h 510664"/>
                <a:gd name="connsiteX115" fmla="*/ 1555750 w 2778125"/>
                <a:gd name="connsiteY115" fmla="*/ 204502 h 510664"/>
                <a:gd name="connsiteX116" fmla="*/ 1642957 w 2778125"/>
                <a:gd name="connsiteY116" fmla="*/ 96552 h 510664"/>
                <a:gd name="connsiteX117" fmla="*/ 1681109 w 2778125"/>
                <a:gd name="connsiteY117" fmla="*/ 64167 h 510664"/>
                <a:gd name="connsiteX118" fmla="*/ 754062 w 2778125"/>
                <a:gd name="connsiteY118" fmla="*/ 25273 h 510664"/>
                <a:gd name="connsiteX119" fmla="*/ 797242 w 2778125"/>
                <a:gd name="connsiteY119" fmla="*/ 25273 h 510664"/>
                <a:gd name="connsiteX120" fmla="*/ 754062 w 2778125"/>
                <a:gd name="connsiteY120" fmla="*/ 25273 h 510664"/>
                <a:gd name="connsiteX121" fmla="*/ 1043571 w 2778125"/>
                <a:gd name="connsiteY121" fmla="*/ 4090 h 510664"/>
                <a:gd name="connsiteX122" fmla="*/ 1096963 w 2778125"/>
                <a:gd name="connsiteY122" fmla="*/ 8604 h 510664"/>
                <a:gd name="connsiteX123" fmla="*/ 901700 w 2778125"/>
                <a:gd name="connsiteY123" fmla="*/ 19717 h 510664"/>
                <a:gd name="connsiteX124" fmla="*/ 1043571 w 2778125"/>
                <a:gd name="connsiteY124" fmla="*/ 4090 h 510664"/>
                <a:gd name="connsiteX125" fmla="*/ 1139329 w 2778125"/>
                <a:gd name="connsiteY125" fmla="*/ 151 h 510664"/>
                <a:gd name="connsiteX126" fmla="*/ 1152525 w 2778125"/>
                <a:gd name="connsiteY126" fmla="*/ 3524 h 510664"/>
                <a:gd name="connsiteX127" fmla="*/ 1130300 w 2778125"/>
                <a:gd name="connsiteY127" fmla="*/ 8922 h 510664"/>
                <a:gd name="connsiteX128" fmla="*/ 1139329 w 2778125"/>
                <a:gd name="connsiteY128" fmla="*/ 151 h 5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778125" h="510664">
                  <a:moveTo>
                    <a:pt x="637664" y="490130"/>
                  </a:moveTo>
                  <a:cubicBezTo>
                    <a:pt x="642256" y="489882"/>
                    <a:pt x="648380" y="497819"/>
                    <a:pt x="660626" y="493850"/>
                  </a:cubicBezTo>
                  <a:cubicBezTo>
                    <a:pt x="671512" y="499142"/>
                    <a:pt x="638855" y="493850"/>
                    <a:pt x="633412" y="493850"/>
                  </a:cubicBezTo>
                  <a:cubicBezTo>
                    <a:pt x="634773" y="491205"/>
                    <a:pt x="636133" y="490212"/>
                    <a:pt x="637664" y="490130"/>
                  </a:cubicBezTo>
                  <a:close/>
                  <a:moveTo>
                    <a:pt x="2186526" y="437341"/>
                  </a:moveTo>
                  <a:cubicBezTo>
                    <a:pt x="2188822" y="438122"/>
                    <a:pt x="2191203" y="440206"/>
                    <a:pt x="2193925" y="444373"/>
                  </a:cubicBezTo>
                  <a:cubicBezTo>
                    <a:pt x="2183039" y="444373"/>
                    <a:pt x="2155825" y="449929"/>
                    <a:pt x="2161268" y="444373"/>
                  </a:cubicBezTo>
                  <a:cubicBezTo>
                    <a:pt x="2173514" y="444373"/>
                    <a:pt x="2179637" y="434997"/>
                    <a:pt x="2186526" y="437341"/>
                  </a:cubicBezTo>
                  <a:close/>
                  <a:moveTo>
                    <a:pt x="109538" y="411829"/>
                  </a:moveTo>
                  <a:cubicBezTo>
                    <a:pt x="109538" y="428122"/>
                    <a:pt x="104081" y="433553"/>
                    <a:pt x="87710" y="433553"/>
                  </a:cubicBezTo>
                  <a:cubicBezTo>
                    <a:pt x="76795" y="455277"/>
                    <a:pt x="54967" y="471570"/>
                    <a:pt x="38596" y="487862"/>
                  </a:cubicBezTo>
                  <a:cubicBezTo>
                    <a:pt x="33139" y="498724"/>
                    <a:pt x="38596" y="515017"/>
                    <a:pt x="22225" y="509586"/>
                  </a:cubicBezTo>
                  <a:cubicBezTo>
                    <a:pt x="27682" y="471570"/>
                    <a:pt x="71338" y="433553"/>
                    <a:pt x="109538" y="411829"/>
                  </a:cubicBezTo>
                  <a:close/>
                  <a:moveTo>
                    <a:pt x="977900" y="395954"/>
                  </a:moveTo>
                  <a:cubicBezTo>
                    <a:pt x="961542" y="417544"/>
                    <a:pt x="928825" y="428339"/>
                    <a:pt x="896109" y="449929"/>
                  </a:cubicBezTo>
                  <a:cubicBezTo>
                    <a:pt x="901561" y="449929"/>
                    <a:pt x="907014" y="449929"/>
                    <a:pt x="912467" y="449929"/>
                  </a:cubicBezTo>
                  <a:cubicBezTo>
                    <a:pt x="896109" y="460725"/>
                    <a:pt x="874298" y="476917"/>
                    <a:pt x="852487" y="471520"/>
                  </a:cubicBezTo>
                  <a:cubicBezTo>
                    <a:pt x="879750" y="433737"/>
                    <a:pt x="928825" y="412147"/>
                    <a:pt x="977900" y="395954"/>
                  </a:cubicBezTo>
                  <a:close/>
                  <a:moveTo>
                    <a:pt x="1779587" y="372539"/>
                  </a:moveTo>
                  <a:cubicBezTo>
                    <a:pt x="1786201" y="372539"/>
                    <a:pt x="1792816" y="373730"/>
                    <a:pt x="1795462" y="373730"/>
                  </a:cubicBezTo>
                  <a:cubicBezTo>
                    <a:pt x="1784878" y="378492"/>
                    <a:pt x="1774295" y="378492"/>
                    <a:pt x="1763712" y="378492"/>
                  </a:cubicBezTo>
                  <a:cubicBezTo>
                    <a:pt x="1766358" y="373730"/>
                    <a:pt x="1772972" y="372539"/>
                    <a:pt x="1779587" y="372539"/>
                  </a:cubicBezTo>
                  <a:close/>
                  <a:moveTo>
                    <a:pt x="1004887" y="357007"/>
                  </a:moveTo>
                  <a:cubicBezTo>
                    <a:pt x="999413" y="368014"/>
                    <a:pt x="993938" y="357007"/>
                    <a:pt x="982990" y="362511"/>
                  </a:cubicBezTo>
                  <a:cubicBezTo>
                    <a:pt x="933723" y="379021"/>
                    <a:pt x="895404" y="428551"/>
                    <a:pt x="846137" y="434054"/>
                  </a:cubicBezTo>
                  <a:cubicBezTo>
                    <a:pt x="851611" y="417544"/>
                    <a:pt x="884456" y="406537"/>
                    <a:pt x="906352" y="390027"/>
                  </a:cubicBezTo>
                  <a:cubicBezTo>
                    <a:pt x="933723" y="373517"/>
                    <a:pt x="972042" y="351504"/>
                    <a:pt x="1004887" y="357007"/>
                  </a:cubicBezTo>
                  <a:close/>
                  <a:moveTo>
                    <a:pt x="115888" y="346742"/>
                  </a:moveTo>
                  <a:cubicBezTo>
                    <a:pt x="77259" y="384842"/>
                    <a:pt x="44148" y="444714"/>
                    <a:pt x="0" y="461042"/>
                  </a:cubicBezTo>
                  <a:cubicBezTo>
                    <a:pt x="33111" y="422942"/>
                    <a:pt x="66222" y="384842"/>
                    <a:pt x="99332" y="352185"/>
                  </a:cubicBezTo>
                  <a:cubicBezTo>
                    <a:pt x="104851" y="352185"/>
                    <a:pt x="110369" y="352185"/>
                    <a:pt x="115888" y="346742"/>
                  </a:cubicBezTo>
                  <a:close/>
                  <a:moveTo>
                    <a:pt x="963643" y="339064"/>
                  </a:moveTo>
                  <a:cubicBezTo>
                    <a:pt x="969077" y="339751"/>
                    <a:pt x="974512" y="341124"/>
                    <a:pt x="982663" y="341124"/>
                  </a:cubicBezTo>
                  <a:cubicBezTo>
                    <a:pt x="944624" y="357610"/>
                    <a:pt x="873980" y="385086"/>
                    <a:pt x="841375" y="407067"/>
                  </a:cubicBezTo>
                  <a:cubicBezTo>
                    <a:pt x="846809" y="385086"/>
                    <a:pt x="906585" y="352115"/>
                    <a:pt x="944624" y="341124"/>
                  </a:cubicBezTo>
                  <a:cubicBezTo>
                    <a:pt x="952775" y="338377"/>
                    <a:pt x="958209" y="338377"/>
                    <a:pt x="963643" y="339064"/>
                  </a:cubicBezTo>
                  <a:close/>
                  <a:moveTo>
                    <a:pt x="1894099" y="335629"/>
                  </a:moveTo>
                  <a:cubicBezTo>
                    <a:pt x="1894099" y="341053"/>
                    <a:pt x="1899549" y="341053"/>
                    <a:pt x="1905000" y="341053"/>
                  </a:cubicBezTo>
                  <a:cubicBezTo>
                    <a:pt x="1905000" y="346477"/>
                    <a:pt x="1899549" y="346477"/>
                    <a:pt x="1899549" y="351901"/>
                  </a:cubicBezTo>
                  <a:cubicBezTo>
                    <a:pt x="1790541" y="351901"/>
                    <a:pt x="1681533" y="400717"/>
                    <a:pt x="1577975" y="389869"/>
                  </a:cubicBezTo>
                  <a:cubicBezTo>
                    <a:pt x="1594326" y="368173"/>
                    <a:pt x="1637929" y="379021"/>
                    <a:pt x="1665181" y="373597"/>
                  </a:cubicBezTo>
                  <a:cubicBezTo>
                    <a:pt x="1736037" y="368173"/>
                    <a:pt x="1817793" y="341053"/>
                    <a:pt x="1894099" y="335629"/>
                  </a:cubicBezTo>
                  <a:close/>
                  <a:moveTo>
                    <a:pt x="2674937" y="330867"/>
                  </a:moveTo>
                  <a:cubicBezTo>
                    <a:pt x="2707680" y="352387"/>
                    <a:pt x="2751336" y="379286"/>
                    <a:pt x="2762250" y="422325"/>
                  </a:cubicBezTo>
                  <a:cubicBezTo>
                    <a:pt x="2745879" y="427705"/>
                    <a:pt x="2751336" y="411565"/>
                    <a:pt x="2740422" y="400806"/>
                  </a:cubicBezTo>
                  <a:cubicBezTo>
                    <a:pt x="2729508" y="384666"/>
                    <a:pt x="2707680" y="368526"/>
                    <a:pt x="2691308" y="352387"/>
                  </a:cubicBezTo>
                  <a:cubicBezTo>
                    <a:pt x="2680394" y="352387"/>
                    <a:pt x="2674937" y="347007"/>
                    <a:pt x="2674937" y="330867"/>
                  </a:cubicBezTo>
                  <a:close/>
                  <a:moveTo>
                    <a:pt x="74300" y="330827"/>
                  </a:moveTo>
                  <a:cubicBezTo>
                    <a:pt x="77107" y="329292"/>
                    <a:pt x="79148" y="335431"/>
                    <a:pt x="87312" y="335431"/>
                  </a:cubicBezTo>
                  <a:cubicBezTo>
                    <a:pt x="60098" y="357260"/>
                    <a:pt x="43769" y="390002"/>
                    <a:pt x="11112" y="411830"/>
                  </a:cubicBezTo>
                  <a:cubicBezTo>
                    <a:pt x="16555" y="384545"/>
                    <a:pt x="49212" y="357260"/>
                    <a:pt x="70983" y="335431"/>
                  </a:cubicBezTo>
                  <a:cubicBezTo>
                    <a:pt x="72344" y="332703"/>
                    <a:pt x="73365" y="331338"/>
                    <a:pt x="74300" y="330827"/>
                  </a:cubicBezTo>
                  <a:close/>
                  <a:moveTo>
                    <a:pt x="710141" y="324517"/>
                  </a:moveTo>
                  <a:cubicBezTo>
                    <a:pt x="715433" y="329809"/>
                    <a:pt x="720725" y="329809"/>
                    <a:pt x="720725" y="324517"/>
                  </a:cubicBezTo>
                  <a:cubicBezTo>
                    <a:pt x="720725" y="324517"/>
                    <a:pt x="720725" y="329809"/>
                    <a:pt x="720725" y="335100"/>
                  </a:cubicBezTo>
                  <a:cubicBezTo>
                    <a:pt x="720725" y="335100"/>
                    <a:pt x="715433" y="335100"/>
                    <a:pt x="715433" y="340392"/>
                  </a:cubicBezTo>
                  <a:cubicBezTo>
                    <a:pt x="704850" y="335100"/>
                    <a:pt x="715433" y="329809"/>
                    <a:pt x="710141" y="324517"/>
                  </a:cubicBezTo>
                  <a:close/>
                  <a:moveTo>
                    <a:pt x="1894083" y="313404"/>
                  </a:moveTo>
                  <a:cubicBezTo>
                    <a:pt x="1894083" y="313404"/>
                    <a:pt x="1899541" y="318960"/>
                    <a:pt x="1905000" y="318960"/>
                  </a:cubicBezTo>
                  <a:cubicBezTo>
                    <a:pt x="1790373" y="357854"/>
                    <a:pt x="1621163" y="341185"/>
                    <a:pt x="1506537" y="341185"/>
                  </a:cubicBezTo>
                  <a:cubicBezTo>
                    <a:pt x="1517454" y="318960"/>
                    <a:pt x="1566579" y="330073"/>
                    <a:pt x="1604788" y="330073"/>
                  </a:cubicBezTo>
                  <a:cubicBezTo>
                    <a:pt x="1697581" y="335629"/>
                    <a:pt x="1801290" y="335629"/>
                    <a:pt x="1894083" y="313404"/>
                  </a:cubicBezTo>
                  <a:close/>
                  <a:moveTo>
                    <a:pt x="731837" y="303085"/>
                  </a:moveTo>
                  <a:cubicBezTo>
                    <a:pt x="731837" y="314198"/>
                    <a:pt x="721253" y="303085"/>
                    <a:pt x="731837" y="319754"/>
                  </a:cubicBezTo>
                  <a:cubicBezTo>
                    <a:pt x="726545" y="319754"/>
                    <a:pt x="721253" y="319754"/>
                    <a:pt x="721253" y="319754"/>
                  </a:cubicBezTo>
                  <a:cubicBezTo>
                    <a:pt x="715962" y="319754"/>
                    <a:pt x="721253" y="297529"/>
                    <a:pt x="731837" y="303085"/>
                  </a:cubicBezTo>
                  <a:close/>
                  <a:moveTo>
                    <a:pt x="2663825" y="264192"/>
                  </a:moveTo>
                  <a:cubicBezTo>
                    <a:pt x="2669268" y="264192"/>
                    <a:pt x="2674710" y="264192"/>
                    <a:pt x="2680153" y="264192"/>
                  </a:cubicBezTo>
                  <a:cubicBezTo>
                    <a:pt x="2712811" y="302530"/>
                    <a:pt x="2745468" y="335392"/>
                    <a:pt x="2778125" y="373730"/>
                  </a:cubicBezTo>
                  <a:cubicBezTo>
                    <a:pt x="2734582" y="357299"/>
                    <a:pt x="2701925" y="297054"/>
                    <a:pt x="2663825" y="264192"/>
                  </a:cubicBezTo>
                  <a:close/>
                  <a:moveTo>
                    <a:pt x="2698368" y="246956"/>
                  </a:moveTo>
                  <a:cubicBezTo>
                    <a:pt x="2699055" y="246276"/>
                    <a:pt x="2699055" y="246276"/>
                    <a:pt x="2701803" y="248997"/>
                  </a:cubicBezTo>
                  <a:cubicBezTo>
                    <a:pt x="2723784" y="270768"/>
                    <a:pt x="2762250" y="292540"/>
                    <a:pt x="2762250" y="319754"/>
                  </a:cubicBezTo>
                  <a:cubicBezTo>
                    <a:pt x="2734774" y="303426"/>
                    <a:pt x="2718288" y="270768"/>
                    <a:pt x="2690812" y="248997"/>
                  </a:cubicBezTo>
                  <a:cubicBezTo>
                    <a:pt x="2696307" y="248997"/>
                    <a:pt x="2697681" y="247636"/>
                    <a:pt x="2698368" y="246956"/>
                  </a:cubicBezTo>
                  <a:close/>
                  <a:moveTo>
                    <a:pt x="823912" y="216567"/>
                  </a:moveTo>
                  <a:cubicBezTo>
                    <a:pt x="835554" y="216567"/>
                    <a:pt x="841375" y="221859"/>
                    <a:pt x="841375" y="232442"/>
                  </a:cubicBezTo>
                  <a:cubicBezTo>
                    <a:pt x="823912" y="232442"/>
                    <a:pt x="823912" y="227150"/>
                    <a:pt x="823912" y="216567"/>
                  </a:cubicBezTo>
                  <a:close/>
                  <a:moveTo>
                    <a:pt x="1436052" y="122904"/>
                  </a:moveTo>
                  <a:cubicBezTo>
                    <a:pt x="1452562" y="161004"/>
                    <a:pt x="1381018" y="188218"/>
                    <a:pt x="1392025" y="231761"/>
                  </a:cubicBezTo>
                  <a:cubicBezTo>
                    <a:pt x="1381018" y="231761"/>
                    <a:pt x="1386522" y="237204"/>
                    <a:pt x="1375515" y="237204"/>
                  </a:cubicBezTo>
                  <a:cubicBezTo>
                    <a:pt x="1370012" y="193661"/>
                    <a:pt x="1419542" y="166447"/>
                    <a:pt x="1436052" y="122904"/>
                  </a:cubicBezTo>
                  <a:close/>
                  <a:moveTo>
                    <a:pt x="1522413" y="95917"/>
                  </a:moveTo>
                  <a:cubicBezTo>
                    <a:pt x="1500893" y="145274"/>
                    <a:pt x="1457854" y="172694"/>
                    <a:pt x="1425575" y="216567"/>
                  </a:cubicBezTo>
                  <a:cubicBezTo>
                    <a:pt x="1430955" y="172694"/>
                    <a:pt x="1490133" y="128821"/>
                    <a:pt x="1522413" y="95917"/>
                  </a:cubicBezTo>
                  <a:close/>
                  <a:moveTo>
                    <a:pt x="1604268" y="80042"/>
                  </a:moveTo>
                  <a:cubicBezTo>
                    <a:pt x="1609725" y="112427"/>
                    <a:pt x="1571525" y="144812"/>
                    <a:pt x="1560611" y="150209"/>
                  </a:cubicBezTo>
                  <a:cubicBezTo>
                    <a:pt x="1544240" y="161004"/>
                    <a:pt x="1544240" y="187992"/>
                    <a:pt x="1522412" y="187992"/>
                  </a:cubicBezTo>
                  <a:cubicBezTo>
                    <a:pt x="1527869" y="150209"/>
                    <a:pt x="1571525" y="117824"/>
                    <a:pt x="1593354" y="85439"/>
                  </a:cubicBezTo>
                  <a:cubicBezTo>
                    <a:pt x="1598811" y="85439"/>
                    <a:pt x="1598811" y="80042"/>
                    <a:pt x="1604268" y="80042"/>
                  </a:cubicBezTo>
                  <a:close/>
                  <a:moveTo>
                    <a:pt x="1681109" y="64167"/>
                  </a:moveTo>
                  <a:cubicBezTo>
                    <a:pt x="1664758" y="107347"/>
                    <a:pt x="1615704" y="128937"/>
                    <a:pt x="1599353" y="172117"/>
                  </a:cubicBezTo>
                  <a:cubicBezTo>
                    <a:pt x="1642957" y="139732"/>
                    <a:pt x="1670209" y="96552"/>
                    <a:pt x="1724713" y="74962"/>
                  </a:cubicBezTo>
                  <a:cubicBezTo>
                    <a:pt x="1713812" y="112744"/>
                    <a:pt x="1681109" y="128937"/>
                    <a:pt x="1664758" y="161322"/>
                  </a:cubicBezTo>
                  <a:cubicBezTo>
                    <a:pt x="1702911" y="145129"/>
                    <a:pt x="1735614" y="96552"/>
                    <a:pt x="1784667" y="80359"/>
                  </a:cubicBezTo>
                  <a:cubicBezTo>
                    <a:pt x="1762866" y="123539"/>
                    <a:pt x="1719262" y="155924"/>
                    <a:pt x="1692010" y="199104"/>
                  </a:cubicBezTo>
                  <a:cubicBezTo>
                    <a:pt x="1746515" y="177514"/>
                    <a:pt x="1795568" y="96552"/>
                    <a:pt x="1860973" y="85757"/>
                  </a:cubicBezTo>
                  <a:cubicBezTo>
                    <a:pt x="1833721" y="123539"/>
                    <a:pt x="1806469" y="150527"/>
                    <a:pt x="1779217" y="188309"/>
                  </a:cubicBezTo>
                  <a:cubicBezTo>
                    <a:pt x="1833721" y="161322"/>
                    <a:pt x="1866424" y="101949"/>
                    <a:pt x="1926378" y="91154"/>
                  </a:cubicBezTo>
                  <a:cubicBezTo>
                    <a:pt x="1904577" y="139732"/>
                    <a:pt x="1860973" y="166719"/>
                    <a:pt x="1833721" y="209899"/>
                  </a:cubicBezTo>
                  <a:cubicBezTo>
                    <a:pt x="1899126" y="177514"/>
                    <a:pt x="1931829" y="118142"/>
                    <a:pt x="2002684" y="91154"/>
                  </a:cubicBezTo>
                  <a:cubicBezTo>
                    <a:pt x="1997234" y="123539"/>
                    <a:pt x="1959081" y="150527"/>
                    <a:pt x="1937279" y="177514"/>
                  </a:cubicBezTo>
                  <a:cubicBezTo>
                    <a:pt x="1975432" y="166719"/>
                    <a:pt x="2002684" y="118142"/>
                    <a:pt x="2046288" y="123539"/>
                  </a:cubicBezTo>
                  <a:cubicBezTo>
                    <a:pt x="2035387" y="145129"/>
                    <a:pt x="2024486" y="172117"/>
                    <a:pt x="2002684" y="188309"/>
                  </a:cubicBezTo>
                  <a:cubicBezTo>
                    <a:pt x="1997234" y="161322"/>
                    <a:pt x="2019036" y="155924"/>
                    <a:pt x="2024486" y="139732"/>
                  </a:cubicBezTo>
                  <a:cubicBezTo>
                    <a:pt x="1986333" y="155924"/>
                    <a:pt x="1959081" y="199104"/>
                    <a:pt x="1910027" y="193707"/>
                  </a:cubicBezTo>
                  <a:cubicBezTo>
                    <a:pt x="1915478" y="161322"/>
                    <a:pt x="1942730" y="155924"/>
                    <a:pt x="1959081" y="134334"/>
                  </a:cubicBezTo>
                  <a:cubicBezTo>
                    <a:pt x="1915478" y="155924"/>
                    <a:pt x="1877325" y="220694"/>
                    <a:pt x="1811920" y="226092"/>
                  </a:cubicBezTo>
                  <a:cubicBezTo>
                    <a:pt x="1828271" y="177514"/>
                    <a:pt x="1866424" y="155924"/>
                    <a:pt x="1893676" y="123539"/>
                  </a:cubicBezTo>
                  <a:cubicBezTo>
                    <a:pt x="1844622" y="145129"/>
                    <a:pt x="1806469" y="199104"/>
                    <a:pt x="1741064" y="220694"/>
                  </a:cubicBezTo>
                  <a:cubicBezTo>
                    <a:pt x="1746515" y="182912"/>
                    <a:pt x="1795568" y="155924"/>
                    <a:pt x="1811920" y="123539"/>
                  </a:cubicBezTo>
                  <a:cubicBezTo>
                    <a:pt x="1768316" y="155924"/>
                    <a:pt x="1719262" y="204502"/>
                    <a:pt x="1670209" y="220694"/>
                  </a:cubicBezTo>
                  <a:cubicBezTo>
                    <a:pt x="1670209" y="172117"/>
                    <a:pt x="1713812" y="161322"/>
                    <a:pt x="1735614" y="123539"/>
                  </a:cubicBezTo>
                  <a:cubicBezTo>
                    <a:pt x="1697461" y="139732"/>
                    <a:pt x="1670209" y="199104"/>
                    <a:pt x="1621155" y="199104"/>
                  </a:cubicBezTo>
                  <a:cubicBezTo>
                    <a:pt x="1637506" y="172117"/>
                    <a:pt x="1664758" y="150527"/>
                    <a:pt x="1681109" y="118142"/>
                  </a:cubicBezTo>
                  <a:cubicBezTo>
                    <a:pt x="1642957" y="134334"/>
                    <a:pt x="1604804" y="199104"/>
                    <a:pt x="1555750" y="204502"/>
                  </a:cubicBezTo>
                  <a:cubicBezTo>
                    <a:pt x="1577551" y="161322"/>
                    <a:pt x="1610254" y="128937"/>
                    <a:pt x="1642957" y="96552"/>
                  </a:cubicBezTo>
                  <a:cubicBezTo>
                    <a:pt x="1653857" y="85757"/>
                    <a:pt x="1659308" y="64167"/>
                    <a:pt x="1681109" y="64167"/>
                  </a:cubicBezTo>
                  <a:close/>
                  <a:moveTo>
                    <a:pt x="754062" y="25273"/>
                  </a:moveTo>
                  <a:cubicBezTo>
                    <a:pt x="764857" y="19717"/>
                    <a:pt x="781049" y="30830"/>
                    <a:pt x="797242" y="25273"/>
                  </a:cubicBezTo>
                  <a:cubicBezTo>
                    <a:pt x="808037" y="25273"/>
                    <a:pt x="764857" y="30830"/>
                    <a:pt x="754062" y="25273"/>
                  </a:cubicBezTo>
                  <a:close/>
                  <a:moveTo>
                    <a:pt x="1043571" y="4090"/>
                  </a:moveTo>
                  <a:cubicBezTo>
                    <a:pt x="1061368" y="4437"/>
                    <a:pt x="1079335" y="5826"/>
                    <a:pt x="1096963" y="8604"/>
                  </a:cubicBezTo>
                  <a:cubicBezTo>
                    <a:pt x="1031875" y="8604"/>
                    <a:pt x="955939" y="19717"/>
                    <a:pt x="901700" y="19717"/>
                  </a:cubicBezTo>
                  <a:cubicBezTo>
                    <a:pt x="938312" y="11383"/>
                    <a:pt x="990179" y="3048"/>
                    <a:pt x="1043571" y="4090"/>
                  </a:cubicBezTo>
                  <a:close/>
                  <a:moveTo>
                    <a:pt x="1139329" y="151"/>
                  </a:moveTo>
                  <a:cubicBezTo>
                    <a:pt x="1144191" y="825"/>
                    <a:pt x="1149747" y="3524"/>
                    <a:pt x="1152525" y="3524"/>
                  </a:cubicBezTo>
                  <a:cubicBezTo>
                    <a:pt x="1152525" y="19717"/>
                    <a:pt x="1146969" y="-1873"/>
                    <a:pt x="1130300" y="8922"/>
                  </a:cubicBezTo>
                  <a:cubicBezTo>
                    <a:pt x="1130300" y="825"/>
                    <a:pt x="1134467" y="-524"/>
                    <a:pt x="1139329"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1" name="Freeform 57"/>
            <p:cNvSpPr>
              <a:spLocks noEditPoints="1"/>
            </p:cNvSpPr>
            <p:nvPr/>
          </p:nvSpPr>
          <p:spPr bwMode="auto">
            <a:xfrm>
              <a:off x="3551238" y="1962151"/>
              <a:ext cx="2874963" cy="2928938"/>
            </a:xfrm>
            <a:custGeom>
              <a:avLst/>
              <a:gdLst>
                <a:gd name="T0" fmla="*/ 230 w 527"/>
                <a:gd name="T1" fmla="*/ 5 h 538"/>
                <a:gd name="T2" fmla="*/ 64 w 527"/>
                <a:gd name="T3" fmla="*/ 259 h 538"/>
                <a:gd name="T4" fmla="*/ 158 w 527"/>
                <a:gd name="T5" fmla="*/ 302 h 538"/>
                <a:gd name="T6" fmla="*/ 109 w 527"/>
                <a:gd name="T7" fmla="*/ 95 h 538"/>
                <a:gd name="T8" fmla="*/ 28 w 527"/>
                <a:gd name="T9" fmla="*/ 96 h 538"/>
                <a:gd name="T10" fmla="*/ 66 w 527"/>
                <a:gd name="T11" fmla="*/ 204 h 538"/>
                <a:gd name="T12" fmla="*/ 53 w 527"/>
                <a:gd name="T13" fmla="*/ 256 h 538"/>
                <a:gd name="T14" fmla="*/ 19 w 527"/>
                <a:gd name="T15" fmla="*/ 148 h 538"/>
                <a:gd name="T16" fmla="*/ 137 w 527"/>
                <a:gd name="T17" fmla="*/ 18 h 538"/>
                <a:gd name="T18" fmla="*/ 376 w 527"/>
                <a:gd name="T19" fmla="*/ 48 h 538"/>
                <a:gd name="T20" fmla="*/ 140 w 527"/>
                <a:gd name="T21" fmla="*/ 86 h 538"/>
                <a:gd name="T22" fmla="*/ 131 w 527"/>
                <a:gd name="T23" fmla="*/ 212 h 538"/>
                <a:gd name="T24" fmla="*/ 410 w 527"/>
                <a:gd name="T25" fmla="*/ 201 h 538"/>
                <a:gd name="T26" fmla="*/ 139 w 527"/>
                <a:gd name="T27" fmla="*/ 244 h 538"/>
                <a:gd name="T28" fmla="*/ 287 w 527"/>
                <a:gd name="T29" fmla="*/ 336 h 538"/>
                <a:gd name="T30" fmla="*/ 409 w 527"/>
                <a:gd name="T31" fmla="*/ 279 h 538"/>
                <a:gd name="T32" fmla="*/ 402 w 527"/>
                <a:gd name="T33" fmla="*/ 278 h 538"/>
                <a:gd name="T34" fmla="*/ 359 w 527"/>
                <a:gd name="T35" fmla="*/ 256 h 538"/>
                <a:gd name="T36" fmla="*/ 298 w 527"/>
                <a:gd name="T37" fmla="*/ 338 h 538"/>
                <a:gd name="T38" fmla="*/ 207 w 527"/>
                <a:gd name="T39" fmla="*/ 352 h 538"/>
                <a:gd name="T40" fmla="*/ 213 w 527"/>
                <a:gd name="T41" fmla="*/ 454 h 538"/>
                <a:gd name="T42" fmla="*/ 241 w 527"/>
                <a:gd name="T43" fmla="*/ 536 h 538"/>
                <a:gd name="T44" fmla="*/ 387 w 527"/>
                <a:gd name="T45" fmla="*/ 523 h 538"/>
                <a:gd name="T46" fmla="*/ 268 w 527"/>
                <a:gd name="T47" fmla="*/ 519 h 538"/>
                <a:gd name="T48" fmla="*/ 269 w 527"/>
                <a:gd name="T49" fmla="*/ 457 h 538"/>
                <a:gd name="T50" fmla="*/ 376 w 527"/>
                <a:gd name="T51" fmla="*/ 486 h 538"/>
                <a:gd name="T52" fmla="*/ 362 w 527"/>
                <a:gd name="T53" fmla="*/ 334 h 538"/>
                <a:gd name="T54" fmla="*/ 477 w 527"/>
                <a:gd name="T55" fmla="*/ 245 h 538"/>
                <a:gd name="T56" fmla="*/ 73 w 527"/>
                <a:gd name="T57" fmla="*/ 205 h 538"/>
                <a:gd name="T58" fmla="*/ 110 w 527"/>
                <a:gd name="T59" fmla="*/ 248 h 538"/>
                <a:gd name="T60" fmla="*/ 48 w 527"/>
                <a:gd name="T61" fmla="*/ 49 h 538"/>
                <a:gd name="T62" fmla="*/ 337 w 527"/>
                <a:gd name="T63" fmla="*/ 8 h 538"/>
                <a:gd name="T64" fmla="*/ 160 w 527"/>
                <a:gd name="T65" fmla="*/ 70 h 538"/>
                <a:gd name="T66" fmla="*/ 367 w 527"/>
                <a:gd name="T67" fmla="*/ 266 h 538"/>
                <a:gd name="T68" fmla="*/ 352 w 527"/>
                <a:gd name="T69" fmla="*/ 299 h 538"/>
                <a:gd name="T70" fmla="*/ 322 w 527"/>
                <a:gd name="T71" fmla="*/ 527 h 538"/>
                <a:gd name="T72" fmla="*/ 345 w 527"/>
                <a:gd name="T73" fmla="*/ 526 h 538"/>
                <a:gd name="T74" fmla="*/ 333 w 527"/>
                <a:gd name="T75" fmla="*/ 526 h 538"/>
                <a:gd name="T76" fmla="*/ 228 w 527"/>
                <a:gd name="T77" fmla="*/ 521 h 538"/>
                <a:gd name="T78" fmla="*/ 321 w 527"/>
                <a:gd name="T79" fmla="*/ 374 h 538"/>
                <a:gd name="T80" fmla="*/ 236 w 527"/>
                <a:gd name="T81" fmla="*/ 377 h 538"/>
                <a:gd name="T82" fmla="*/ 254 w 527"/>
                <a:gd name="T83" fmla="*/ 390 h 538"/>
                <a:gd name="T84" fmla="*/ 254 w 527"/>
                <a:gd name="T85" fmla="*/ 425 h 538"/>
                <a:gd name="T86" fmla="*/ 203 w 527"/>
                <a:gd name="T87" fmla="*/ 501 h 538"/>
                <a:gd name="T88" fmla="*/ 253 w 527"/>
                <a:gd name="T89" fmla="*/ 489 h 538"/>
                <a:gd name="T90" fmla="*/ 240 w 527"/>
                <a:gd name="T91" fmla="*/ 392 h 538"/>
                <a:gd name="T92" fmla="*/ 280 w 527"/>
                <a:gd name="T93" fmla="*/ 381 h 538"/>
                <a:gd name="T94" fmla="*/ 373 w 527"/>
                <a:gd name="T95" fmla="*/ 318 h 538"/>
                <a:gd name="T96" fmla="*/ 378 w 527"/>
                <a:gd name="T97" fmla="*/ 52 h 538"/>
                <a:gd name="T98" fmla="*/ 429 w 527"/>
                <a:gd name="T99" fmla="*/ 257 h 538"/>
                <a:gd name="T100" fmla="*/ 463 w 527"/>
                <a:gd name="T101" fmla="*/ 282 h 538"/>
                <a:gd name="T102" fmla="*/ 453 w 527"/>
                <a:gd name="T103" fmla="*/ 238 h 538"/>
                <a:gd name="T104" fmla="*/ 440 w 527"/>
                <a:gd name="T105" fmla="*/ 245 h 538"/>
                <a:gd name="T106" fmla="*/ 508 w 527"/>
                <a:gd name="T107" fmla="*/ 83 h 538"/>
                <a:gd name="T108" fmla="*/ 407 w 527"/>
                <a:gd name="T109" fmla="*/ 61 h 538"/>
                <a:gd name="T110" fmla="*/ 469 w 527"/>
                <a:gd name="T111" fmla="*/ 161 h 538"/>
                <a:gd name="T112" fmla="*/ 383 w 527"/>
                <a:gd name="T113" fmla="*/ 74 h 538"/>
                <a:gd name="T114" fmla="*/ 394 w 527"/>
                <a:gd name="T115" fmla="*/ 55 h 538"/>
                <a:gd name="T116" fmla="*/ 465 w 527"/>
                <a:gd name="T117" fmla="*/ 19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38">
                  <a:moveTo>
                    <a:pt x="522" y="38"/>
                  </a:moveTo>
                  <a:cubicBezTo>
                    <a:pt x="520" y="37"/>
                    <a:pt x="519" y="39"/>
                    <a:pt x="519" y="41"/>
                  </a:cubicBezTo>
                  <a:cubicBezTo>
                    <a:pt x="510" y="30"/>
                    <a:pt x="489" y="32"/>
                    <a:pt x="468" y="31"/>
                  </a:cubicBezTo>
                  <a:cubicBezTo>
                    <a:pt x="446" y="30"/>
                    <a:pt x="423" y="29"/>
                    <a:pt x="403" y="28"/>
                  </a:cubicBezTo>
                  <a:cubicBezTo>
                    <a:pt x="402" y="29"/>
                    <a:pt x="402" y="29"/>
                    <a:pt x="402" y="29"/>
                  </a:cubicBezTo>
                  <a:cubicBezTo>
                    <a:pt x="404" y="23"/>
                    <a:pt x="406" y="18"/>
                    <a:pt x="406" y="13"/>
                  </a:cubicBezTo>
                  <a:cubicBezTo>
                    <a:pt x="403" y="11"/>
                    <a:pt x="396" y="11"/>
                    <a:pt x="395" y="11"/>
                  </a:cubicBezTo>
                  <a:cubicBezTo>
                    <a:pt x="400" y="8"/>
                    <a:pt x="410" y="12"/>
                    <a:pt x="413" y="8"/>
                  </a:cubicBezTo>
                  <a:cubicBezTo>
                    <a:pt x="383" y="0"/>
                    <a:pt x="348" y="5"/>
                    <a:pt x="316" y="3"/>
                  </a:cubicBezTo>
                  <a:cubicBezTo>
                    <a:pt x="300" y="1"/>
                    <a:pt x="281" y="3"/>
                    <a:pt x="270" y="2"/>
                  </a:cubicBezTo>
                  <a:cubicBezTo>
                    <a:pt x="276" y="5"/>
                    <a:pt x="290" y="3"/>
                    <a:pt x="300" y="5"/>
                  </a:cubicBezTo>
                  <a:cubicBezTo>
                    <a:pt x="281" y="6"/>
                    <a:pt x="256" y="7"/>
                    <a:pt x="231" y="6"/>
                  </a:cubicBezTo>
                  <a:cubicBezTo>
                    <a:pt x="245" y="6"/>
                    <a:pt x="255" y="4"/>
                    <a:pt x="269" y="3"/>
                  </a:cubicBezTo>
                  <a:cubicBezTo>
                    <a:pt x="258" y="1"/>
                    <a:pt x="241" y="3"/>
                    <a:pt x="230" y="5"/>
                  </a:cubicBezTo>
                  <a:cubicBezTo>
                    <a:pt x="202" y="8"/>
                    <a:pt x="168" y="9"/>
                    <a:pt x="143" y="8"/>
                  </a:cubicBezTo>
                  <a:cubicBezTo>
                    <a:pt x="142" y="5"/>
                    <a:pt x="145" y="9"/>
                    <a:pt x="145" y="6"/>
                  </a:cubicBezTo>
                  <a:cubicBezTo>
                    <a:pt x="137" y="5"/>
                    <a:pt x="132" y="11"/>
                    <a:pt x="130" y="17"/>
                  </a:cubicBezTo>
                  <a:cubicBezTo>
                    <a:pt x="129" y="15"/>
                    <a:pt x="129" y="14"/>
                    <a:pt x="127" y="14"/>
                  </a:cubicBezTo>
                  <a:cubicBezTo>
                    <a:pt x="124" y="22"/>
                    <a:pt x="127" y="28"/>
                    <a:pt x="131" y="37"/>
                  </a:cubicBezTo>
                  <a:cubicBezTo>
                    <a:pt x="110" y="39"/>
                    <a:pt x="84" y="42"/>
                    <a:pt x="60" y="44"/>
                  </a:cubicBezTo>
                  <a:cubicBezTo>
                    <a:pt x="38" y="46"/>
                    <a:pt x="15" y="46"/>
                    <a:pt x="5" y="57"/>
                  </a:cubicBezTo>
                  <a:cubicBezTo>
                    <a:pt x="5" y="56"/>
                    <a:pt x="4" y="53"/>
                    <a:pt x="3" y="55"/>
                  </a:cubicBezTo>
                  <a:cubicBezTo>
                    <a:pt x="0" y="88"/>
                    <a:pt x="9" y="118"/>
                    <a:pt x="14" y="153"/>
                  </a:cubicBezTo>
                  <a:cubicBezTo>
                    <a:pt x="16" y="154"/>
                    <a:pt x="16" y="155"/>
                    <a:pt x="17" y="156"/>
                  </a:cubicBezTo>
                  <a:cubicBezTo>
                    <a:pt x="26" y="182"/>
                    <a:pt x="39" y="204"/>
                    <a:pt x="54" y="223"/>
                  </a:cubicBezTo>
                  <a:cubicBezTo>
                    <a:pt x="58" y="230"/>
                    <a:pt x="64" y="236"/>
                    <a:pt x="69" y="242"/>
                  </a:cubicBezTo>
                  <a:cubicBezTo>
                    <a:pt x="72" y="242"/>
                    <a:pt x="73" y="244"/>
                    <a:pt x="76" y="243"/>
                  </a:cubicBezTo>
                  <a:cubicBezTo>
                    <a:pt x="72" y="249"/>
                    <a:pt x="69" y="255"/>
                    <a:pt x="64" y="259"/>
                  </a:cubicBezTo>
                  <a:cubicBezTo>
                    <a:pt x="63" y="257"/>
                    <a:pt x="63" y="257"/>
                    <a:pt x="60" y="256"/>
                  </a:cubicBezTo>
                  <a:cubicBezTo>
                    <a:pt x="58" y="253"/>
                    <a:pt x="56" y="249"/>
                    <a:pt x="51" y="248"/>
                  </a:cubicBezTo>
                  <a:cubicBezTo>
                    <a:pt x="50" y="251"/>
                    <a:pt x="49" y="253"/>
                    <a:pt x="49" y="256"/>
                  </a:cubicBezTo>
                  <a:cubicBezTo>
                    <a:pt x="42" y="257"/>
                    <a:pt x="43" y="265"/>
                    <a:pt x="37" y="266"/>
                  </a:cubicBezTo>
                  <a:cubicBezTo>
                    <a:pt x="35" y="274"/>
                    <a:pt x="39" y="277"/>
                    <a:pt x="45" y="282"/>
                  </a:cubicBezTo>
                  <a:cubicBezTo>
                    <a:pt x="55" y="290"/>
                    <a:pt x="68" y="300"/>
                    <a:pt x="77" y="306"/>
                  </a:cubicBezTo>
                  <a:cubicBezTo>
                    <a:pt x="76" y="308"/>
                    <a:pt x="71" y="309"/>
                    <a:pt x="74" y="311"/>
                  </a:cubicBezTo>
                  <a:cubicBezTo>
                    <a:pt x="79" y="311"/>
                    <a:pt x="79" y="305"/>
                    <a:pt x="85" y="308"/>
                  </a:cubicBezTo>
                  <a:cubicBezTo>
                    <a:pt x="96" y="293"/>
                    <a:pt x="109" y="279"/>
                    <a:pt x="125" y="268"/>
                  </a:cubicBezTo>
                  <a:cubicBezTo>
                    <a:pt x="140" y="291"/>
                    <a:pt x="156" y="314"/>
                    <a:pt x="181" y="327"/>
                  </a:cubicBezTo>
                  <a:cubicBezTo>
                    <a:pt x="182" y="329"/>
                    <a:pt x="184" y="331"/>
                    <a:pt x="186" y="332"/>
                  </a:cubicBezTo>
                  <a:cubicBezTo>
                    <a:pt x="190" y="330"/>
                    <a:pt x="192" y="336"/>
                    <a:pt x="199" y="335"/>
                  </a:cubicBezTo>
                  <a:cubicBezTo>
                    <a:pt x="198" y="331"/>
                    <a:pt x="194" y="331"/>
                    <a:pt x="193" y="328"/>
                  </a:cubicBezTo>
                  <a:cubicBezTo>
                    <a:pt x="181" y="323"/>
                    <a:pt x="168" y="313"/>
                    <a:pt x="158" y="302"/>
                  </a:cubicBezTo>
                  <a:cubicBezTo>
                    <a:pt x="153" y="296"/>
                    <a:pt x="148" y="291"/>
                    <a:pt x="144" y="285"/>
                  </a:cubicBezTo>
                  <a:cubicBezTo>
                    <a:pt x="138" y="277"/>
                    <a:pt x="131" y="267"/>
                    <a:pt x="131" y="259"/>
                  </a:cubicBezTo>
                  <a:cubicBezTo>
                    <a:pt x="122" y="251"/>
                    <a:pt x="127" y="235"/>
                    <a:pt x="126" y="226"/>
                  </a:cubicBezTo>
                  <a:cubicBezTo>
                    <a:pt x="124" y="225"/>
                    <a:pt x="124" y="227"/>
                    <a:pt x="122" y="226"/>
                  </a:cubicBezTo>
                  <a:cubicBezTo>
                    <a:pt x="120" y="231"/>
                    <a:pt x="120" y="236"/>
                    <a:pt x="114" y="235"/>
                  </a:cubicBezTo>
                  <a:cubicBezTo>
                    <a:pt x="95" y="218"/>
                    <a:pt x="79" y="198"/>
                    <a:pt x="67" y="175"/>
                  </a:cubicBezTo>
                  <a:cubicBezTo>
                    <a:pt x="65" y="173"/>
                    <a:pt x="65" y="177"/>
                    <a:pt x="64" y="175"/>
                  </a:cubicBezTo>
                  <a:cubicBezTo>
                    <a:pt x="53" y="155"/>
                    <a:pt x="43" y="124"/>
                    <a:pt x="44" y="98"/>
                  </a:cubicBezTo>
                  <a:cubicBezTo>
                    <a:pt x="43" y="96"/>
                    <a:pt x="42" y="94"/>
                    <a:pt x="42" y="90"/>
                  </a:cubicBezTo>
                  <a:cubicBezTo>
                    <a:pt x="43" y="90"/>
                    <a:pt x="44" y="90"/>
                    <a:pt x="44" y="90"/>
                  </a:cubicBezTo>
                  <a:cubicBezTo>
                    <a:pt x="45" y="88"/>
                    <a:pt x="42" y="89"/>
                    <a:pt x="42" y="88"/>
                  </a:cubicBezTo>
                  <a:cubicBezTo>
                    <a:pt x="43" y="85"/>
                    <a:pt x="44" y="83"/>
                    <a:pt x="45" y="80"/>
                  </a:cubicBezTo>
                  <a:cubicBezTo>
                    <a:pt x="65" y="78"/>
                    <a:pt x="92" y="74"/>
                    <a:pt x="112" y="77"/>
                  </a:cubicBezTo>
                  <a:cubicBezTo>
                    <a:pt x="109" y="82"/>
                    <a:pt x="111" y="90"/>
                    <a:pt x="109" y="95"/>
                  </a:cubicBezTo>
                  <a:cubicBezTo>
                    <a:pt x="111" y="96"/>
                    <a:pt x="113" y="97"/>
                    <a:pt x="114" y="100"/>
                  </a:cubicBezTo>
                  <a:cubicBezTo>
                    <a:pt x="122" y="100"/>
                    <a:pt x="133" y="107"/>
                    <a:pt x="139" y="103"/>
                  </a:cubicBezTo>
                  <a:cubicBezTo>
                    <a:pt x="133" y="99"/>
                    <a:pt x="126" y="96"/>
                    <a:pt x="119" y="94"/>
                  </a:cubicBezTo>
                  <a:cubicBezTo>
                    <a:pt x="119" y="91"/>
                    <a:pt x="122" y="94"/>
                    <a:pt x="124" y="92"/>
                  </a:cubicBezTo>
                  <a:cubicBezTo>
                    <a:pt x="124" y="91"/>
                    <a:pt x="121" y="92"/>
                    <a:pt x="121" y="91"/>
                  </a:cubicBezTo>
                  <a:cubicBezTo>
                    <a:pt x="122" y="84"/>
                    <a:pt x="126" y="72"/>
                    <a:pt x="127" y="70"/>
                  </a:cubicBezTo>
                  <a:cubicBezTo>
                    <a:pt x="126" y="71"/>
                    <a:pt x="126" y="69"/>
                    <a:pt x="124" y="68"/>
                  </a:cubicBezTo>
                  <a:cubicBezTo>
                    <a:pt x="117" y="66"/>
                    <a:pt x="94" y="68"/>
                    <a:pt x="81" y="70"/>
                  </a:cubicBezTo>
                  <a:cubicBezTo>
                    <a:pt x="61" y="73"/>
                    <a:pt x="38" y="65"/>
                    <a:pt x="35" y="75"/>
                  </a:cubicBezTo>
                  <a:cubicBezTo>
                    <a:pt x="35" y="77"/>
                    <a:pt x="38" y="75"/>
                    <a:pt x="39" y="77"/>
                  </a:cubicBezTo>
                  <a:cubicBezTo>
                    <a:pt x="38" y="83"/>
                    <a:pt x="35" y="86"/>
                    <a:pt x="37" y="93"/>
                  </a:cubicBezTo>
                  <a:cubicBezTo>
                    <a:pt x="35" y="92"/>
                    <a:pt x="34" y="94"/>
                    <a:pt x="32" y="95"/>
                  </a:cubicBezTo>
                  <a:cubicBezTo>
                    <a:pt x="33" y="104"/>
                    <a:pt x="36" y="118"/>
                    <a:pt x="37" y="128"/>
                  </a:cubicBezTo>
                  <a:cubicBezTo>
                    <a:pt x="31" y="119"/>
                    <a:pt x="34" y="104"/>
                    <a:pt x="28" y="96"/>
                  </a:cubicBezTo>
                  <a:cubicBezTo>
                    <a:pt x="27" y="102"/>
                    <a:pt x="30" y="109"/>
                    <a:pt x="31" y="116"/>
                  </a:cubicBezTo>
                  <a:cubicBezTo>
                    <a:pt x="29" y="116"/>
                    <a:pt x="28" y="118"/>
                    <a:pt x="27" y="116"/>
                  </a:cubicBezTo>
                  <a:cubicBezTo>
                    <a:pt x="26" y="112"/>
                    <a:pt x="29" y="112"/>
                    <a:pt x="28" y="108"/>
                  </a:cubicBezTo>
                  <a:cubicBezTo>
                    <a:pt x="27" y="106"/>
                    <a:pt x="24" y="109"/>
                    <a:pt x="23" y="107"/>
                  </a:cubicBezTo>
                  <a:cubicBezTo>
                    <a:pt x="25" y="106"/>
                    <a:pt x="25" y="103"/>
                    <a:pt x="25" y="100"/>
                  </a:cubicBezTo>
                  <a:cubicBezTo>
                    <a:pt x="24" y="99"/>
                    <a:pt x="21" y="101"/>
                    <a:pt x="20" y="99"/>
                  </a:cubicBezTo>
                  <a:cubicBezTo>
                    <a:pt x="24" y="96"/>
                    <a:pt x="29" y="93"/>
                    <a:pt x="31" y="88"/>
                  </a:cubicBezTo>
                  <a:cubicBezTo>
                    <a:pt x="25" y="92"/>
                    <a:pt x="18" y="96"/>
                    <a:pt x="16" y="103"/>
                  </a:cubicBezTo>
                  <a:cubicBezTo>
                    <a:pt x="19" y="104"/>
                    <a:pt x="21" y="101"/>
                    <a:pt x="23" y="102"/>
                  </a:cubicBezTo>
                  <a:cubicBezTo>
                    <a:pt x="22" y="106"/>
                    <a:pt x="18" y="108"/>
                    <a:pt x="18" y="112"/>
                  </a:cubicBezTo>
                  <a:cubicBezTo>
                    <a:pt x="21" y="114"/>
                    <a:pt x="23" y="109"/>
                    <a:pt x="25" y="111"/>
                  </a:cubicBezTo>
                  <a:cubicBezTo>
                    <a:pt x="25" y="113"/>
                    <a:pt x="23" y="117"/>
                    <a:pt x="24" y="120"/>
                  </a:cubicBezTo>
                  <a:cubicBezTo>
                    <a:pt x="27" y="120"/>
                    <a:pt x="28" y="118"/>
                    <a:pt x="32" y="119"/>
                  </a:cubicBezTo>
                  <a:cubicBezTo>
                    <a:pt x="39" y="152"/>
                    <a:pt x="50" y="181"/>
                    <a:pt x="66" y="204"/>
                  </a:cubicBezTo>
                  <a:cubicBezTo>
                    <a:pt x="66" y="205"/>
                    <a:pt x="69" y="204"/>
                    <a:pt x="69" y="206"/>
                  </a:cubicBezTo>
                  <a:cubicBezTo>
                    <a:pt x="72" y="210"/>
                    <a:pt x="75" y="216"/>
                    <a:pt x="79" y="221"/>
                  </a:cubicBezTo>
                  <a:cubicBezTo>
                    <a:pt x="82" y="225"/>
                    <a:pt x="85" y="231"/>
                    <a:pt x="91" y="233"/>
                  </a:cubicBezTo>
                  <a:cubicBezTo>
                    <a:pt x="92" y="232"/>
                    <a:pt x="90" y="230"/>
                    <a:pt x="91" y="229"/>
                  </a:cubicBezTo>
                  <a:cubicBezTo>
                    <a:pt x="95" y="234"/>
                    <a:pt x="99" y="238"/>
                    <a:pt x="103" y="242"/>
                  </a:cubicBezTo>
                  <a:cubicBezTo>
                    <a:pt x="104" y="247"/>
                    <a:pt x="103" y="251"/>
                    <a:pt x="103" y="256"/>
                  </a:cubicBezTo>
                  <a:cubicBezTo>
                    <a:pt x="89" y="261"/>
                    <a:pt x="85" y="275"/>
                    <a:pt x="74" y="283"/>
                  </a:cubicBezTo>
                  <a:cubicBezTo>
                    <a:pt x="72" y="286"/>
                    <a:pt x="68" y="286"/>
                    <a:pt x="67" y="290"/>
                  </a:cubicBezTo>
                  <a:cubicBezTo>
                    <a:pt x="83" y="285"/>
                    <a:pt x="88" y="265"/>
                    <a:pt x="103" y="258"/>
                  </a:cubicBezTo>
                  <a:cubicBezTo>
                    <a:pt x="102" y="259"/>
                    <a:pt x="103" y="261"/>
                    <a:pt x="103" y="263"/>
                  </a:cubicBezTo>
                  <a:cubicBezTo>
                    <a:pt x="101" y="269"/>
                    <a:pt x="91" y="277"/>
                    <a:pt x="87" y="281"/>
                  </a:cubicBezTo>
                  <a:cubicBezTo>
                    <a:pt x="80" y="287"/>
                    <a:pt x="72" y="290"/>
                    <a:pt x="66" y="294"/>
                  </a:cubicBezTo>
                  <a:cubicBezTo>
                    <a:pt x="57" y="285"/>
                    <a:pt x="46" y="280"/>
                    <a:pt x="40" y="268"/>
                  </a:cubicBezTo>
                  <a:cubicBezTo>
                    <a:pt x="44" y="264"/>
                    <a:pt x="45" y="259"/>
                    <a:pt x="53" y="256"/>
                  </a:cubicBezTo>
                  <a:cubicBezTo>
                    <a:pt x="54" y="261"/>
                    <a:pt x="59" y="262"/>
                    <a:pt x="63" y="265"/>
                  </a:cubicBezTo>
                  <a:cubicBezTo>
                    <a:pt x="61" y="265"/>
                    <a:pt x="61" y="266"/>
                    <a:pt x="61" y="268"/>
                  </a:cubicBezTo>
                  <a:cubicBezTo>
                    <a:pt x="63" y="269"/>
                    <a:pt x="68" y="264"/>
                    <a:pt x="69" y="268"/>
                  </a:cubicBezTo>
                  <a:cubicBezTo>
                    <a:pt x="69" y="270"/>
                    <a:pt x="66" y="268"/>
                    <a:pt x="65" y="270"/>
                  </a:cubicBezTo>
                  <a:cubicBezTo>
                    <a:pt x="69" y="272"/>
                    <a:pt x="60" y="271"/>
                    <a:pt x="62" y="276"/>
                  </a:cubicBezTo>
                  <a:cubicBezTo>
                    <a:pt x="73" y="269"/>
                    <a:pt x="82" y="260"/>
                    <a:pt x="88" y="250"/>
                  </a:cubicBezTo>
                  <a:cubicBezTo>
                    <a:pt x="81" y="254"/>
                    <a:pt x="77" y="265"/>
                    <a:pt x="69" y="266"/>
                  </a:cubicBezTo>
                  <a:cubicBezTo>
                    <a:pt x="74" y="261"/>
                    <a:pt x="78" y="254"/>
                    <a:pt x="82" y="247"/>
                  </a:cubicBezTo>
                  <a:cubicBezTo>
                    <a:pt x="81" y="243"/>
                    <a:pt x="76" y="245"/>
                    <a:pt x="76" y="240"/>
                  </a:cubicBezTo>
                  <a:cubicBezTo>
                    <a:pt x="78" y="241"/>
                    <a:pt x="79" y="244"/>
                    <a:pt x="82" y="244"/>
                  </a:cubicBezTo>
                  <a:cubicBezTo>
                    <a:pt x="72" y="232"/>
                    <a:pt x="61" y="221"/>
                    <a:pt x="52" y="209"/>
                  </a:cubicBezTo>
                  <a:cubicBezTo>
                    <a:pt x="45" y="199"/>
                    <a:pt x="38" y="187"/>
                    <a:pt x="32" y="177"/>
                  </a:cubicBezTo>
                  <a:cubicBezTo>
                    <a:pt x="29" y="174"/>
                    <a:pt x="26" y="168"/>
                    <a:pt x="25" y="163"/>
                  </a:cubicBezTo>
                  <a:cubicBezTo>
                    <a:pt x="23" y="156"/>
                    <a:pt x="21" y="153"/>
                    <a:pt x="19" y="148"/>
                  </a:cubicBezTo>
                  <a:cubicBezTo>
                    <a:pt x="18" y="143"/>
                    <a:pt x="17" y="139"/>
                    <a:pt x="17" y="135"/>
                  </a:cubicBezTo>
                  <a:cubicBezTo>
                    <a:pt x="16" y="134"/>
                    <a:pt x="14" y="134"/>
                    <a:pt x="13" y="133"/>
                  </a:cubicBezTo>
                  <a:cubicBezTo>
                    <a:pt x="9" y="111"/>
                    <a:pt x="3" y="89"/>
                    <a:pt x="7" y="64"/>
                  </a:cubicBezTo>
                  <a:cubicBezTo>
                    <a:pt x="10" y="64"/>
                    <a:pt x="8" y="67"/>
                    <a:pt x="11" y="66"/>
                  </a:cubicBezTo>
                  <a:cubicBezTo>
                    <a:pt x="11" y="60"/>
                    <a:pt x="18" y="60"/>
                    <a:pt x="19" y="55"/>
                  </a:cubicBezTo>
                  <a:cubicBezTo>
                    <a:pt x="20" y="57"/>
                    <a:pt x="25" y="58"/>
                    <a:pt x="27" y="57"/>
                  </a:cubicBezTo>
                  <a:cubicBezTo>
                    <a:pt x="29" y="56"/>
                    <a:pt x="24" y="55"/>
                    <a:pt x="26" y="54"/>
                  </a:cubicBezTo>
                  <a:cubicBezTo>
                    <a:pt x="58" y="51"/>
                    <a:pt x="102" y="47"/>
                    <a:pt x="135" y="51"/>
                  </a:cubicBezTo>
                  <a:cubicBezTo>
                    <a:pt x="136" y="50"/>
                    <a:pt x="136" y="49"/>
                    <a:pt x="137" y="48"/>
                  </a:cubicBezTo>
                  <a:cubicBezTo>
                    <a:pt x="138" y="49"/>
                    <a:pt x="140" y="49"/>
                    <a:pt x="143" y="49"/>
                  </a:cubicBezTo>
                  <a:cubicBezTo>
                    <a:pt x="143" y="50"/>
                    <a:pt x="143" y="52"/>
                    <a:pt x="144" y="52"/>
                  </a:cubicBezTo>
                  <a:cubicBezTo>
                    <a:pt x="145" y="52"/>
                    <a:pt x="150" y="51"/>
                    <a:pt x="153" y="51"/>
                  </a:cubicBezTo>
                  <a:cubicBezTo>
                    <a:pt x="149" y="49"/>
                    <a:pt x="146" y="47"/>
                    <a:pt x="143" y="45"/>
                  </a:cubicBezTo>
                  <a:cubicBezTo>
                    <a:pt x="145" y="34"/>
                    <a:pt x="136" y="28"/>
                    <a:pt x="137" y="18"/>
                  </a:cubicBezTo>
                  <a:cubicBezTo>
                    <a:pt x="140" y="17"/>
                    <a:pt x="142" y="14"/>
                    <a:pt x="145" y="13"/>
                  </a:cubicBezTo>
                  <a:cubicBezTo>
                    <a:pt x="156" y="11"/>
                    <a:pt x="166" y="14"/>
                    <a:pt x="174" y="14"/>
                  </a:cubicBezTo>
                  <a:cubicBezTo>
                    <a:pt x="243" y="19"/>
                    <a:pt x="313" y="4"/>
                    <a:pt x="379" y="11"/>
                  </a:cubicBezTo>
                  <a:cubicBezTo>
                    <a:pt x="381" y="12"/>
                    <a:pt x="382" y="14"/>
                    <a:pt x="385" y="14"/>
                  </a:cubicBezTo>
                  <a:cubicBezTo>
                    <a:pt x="387" y="14"/>
                    <a:pt x="389" y="14"/>
                    <a:pt x="391" y="13"/>
                  </a:cubicBezTo>
                  <a:cubicBezTo>
                    <a:pt x="399" y="19"/>
                    <a:pt x="394" y="28"/>
                    <a:pt x="390" y="37"/>
                  </a:cubicBezTo>
                  <a:cubicBezTo>
                    <a:pt x="387" y="39"/>
                    <a:pt x="385" y="41"/>
                    <a:pt x="382" y="43"/>
                  </a:cubicBezTo>
                  <a:cubicBezTo>
                    <a:pt x="384" y="43"/>
                    <a:pt x="386" y="43"/>
                    <a:pt x="388" y="43"/>
                  </a:cubicBezTo>
                  <a:cubicBezTo>
                    <a:pt x="386" y="47"/>
                    <a:pt x="385" y="50"/>
                    <a:pt x="384" y="54"/>
                  </a:cubicBezTo>
                  <a:cubicBezTo>
                    <a:pt x="383" y="53"/>
                    <a:pt x="381" y="53"/>
                    <a:pt x="381" y="51"/>
                  </a:cubicBezTo>
                  <a:cubicBezTo>
                    <a:pt x="381" y="48"/>
                    <a:pt x="385" y="50"/>
                    <a:pt x="384" y="47"/>
                  </a:cubicBezTo>
                  <a:cubicBezTo>
                    <a:pt x="383" y="45"/>
                    <a:pt x="380" y="47"/>
                    <a:pt x="378" y="45"/>
                  </a:cubicBezTo>
                  <a:cubicBezTo>
                    <a:pt x="378" y="45"/>
                    <a:pt x="378" y="45"/>
                    <a:pt x="377" y="45"/>
                  </a:cubicBezTo>
                  <a:cubicBezTo>
                    <a:pt x="377" y="45"/>
                    <a:pt x="376" y="47"/>
                    <a:pt x="376" y="48"/>
                  </a:cubicBezTo>
                  <a:cubicBezTo>
                    <a:pt x="363" y="45"/>
                    <a:pt x="345" y="49"/>
                    <a:pt x="332" y="48"/>
                  </a:cubicBezTo>
                  <a:cubicBezTo>
                    <a:pt x="328" y="48"/>
                    <a:pt x="323" y="47"/>
                    <a:pt x="318" y="47"/>
                  </a:cubicBezTo>
                  <a:cubicBezTo>
                    <a:pt x="267" y="47"/>
                    <a:pt x="204" y="52"/>
                    <a:pt x="162" y="52"/>
                  </a:cubicBezTo>
                  <a:cubicBezTo>
                    <a:pt x="163" y="50"/>
                    <a:pt x="163" y="48"/>
                    <a:pt x="162" y="46"/>
                  </a:cubicBezTo>
                  <a:cubicBezTo>
                    <a:pt x="161" y="48"/>
                    <a:pt x="160" y="47"/>
                    <a:pt x="161" y="49"/>
                  </a:cubicBezTo>
                  <a:cubicBezTo>
                    <a:pt x="157" y="49"/>
                    <a:pt x="159" y="51"/>
                    <a:pt x="157" y="53"/>
                  </a:cubicBezTo>
                  <a:cubicBezTo>
                    <a:pt x="155" y="55"/>
                    <a:pt x="152" y="53"/>
                    <a:pt x="151" y="55"/>
                  </a:cubicBezTo>
                  <a:cubicBezTo>
                    <a:pt x="150" y="58"/>
                    <a:pt x="155" y="56"/>
                    <a:pt x="155" y="58"/>
                  </a:cubicBezTo>
                  <a:cubicBezTo>
                    <a:pt x="154" y="63"/>
                    <a:pt x="147" y="60"/>
                    <a:pt x="146" y="64"/>
                  </a:cubicBezTo>
                  <a:cubicBezTo>
                    <a:pt x="146" y="66"/>
                    <a:pt x="150" y="64"/>
                    <a:pt x="151" y="66"/>
                  </a:cubicBezTo>
                  <a:cubicBezTo>
                    <a:pt x="149" y="68"/>
                    <a:pt x="151" y="70"/>
                    <a:pt x="150" y="73"/>
                  </a:cubicBezTo>
                  <a:cubicBezTo>
                    <a:pt x="146" y="72"/>
                    <a:pt x="148" y="75"/>
                    <a:pt x="145" y="77"/>
                  </a:cubicBezTo>
                  <a:cubicBezTo>
                    <a:pt x="145" y="79"/>
                    <a:pt x="147" y="78"/>
                    <a:pt x="147" y="80"/>
                  </a:cubicBezTo>
                  <a:cubicBezTo>
                    <a:pt x="144" y="81"/>
                    <a:pt x="142" y="84"/>
                    <a:pt x="140" y="86"/>
                  </a:cubicBezTo>
                  <a:cubicBezTo>
                    <a:pt x="142" y="85"/>
                    <a:pt x="143" y="88"/>
                    <a:pt x="142" y="88"/>
                  </a:cubicBezTo>
                  <a:cubicBezTo>
                    <a:pt x="140" y="85"/>
                    <a:pt x="141" y="92"/>
                    <a:pt x="140" y="93"/>
                  </a:cubicBezTo>
                  <a:cubicBezTo>
                    <a:pt x="140" y="92"/>
                    <a:pt x="140" y="92"/>
                    <a:pt x="139" y="91"/>
                  </a:cubicBezTo>
                  <a:cubicBezTo>
                    <a:pt x="140" y="95"/>
                    <a:pt x="134" y="95"/>
                    <a:pt x="135" y="100"/>
                  </a:cubicBezTo>
                  <a:cubicBezTo>
                    <a:pt x="137" y="100"/>
                    <a:pt x="137" y="98"/>
                    <a:pt x="138" y="98"/>
                  </a:cubicBezTo>
                  <a:cubicBezTo>
                    <a:pt x="137" y="101"/>
                    <a:pt x="141" y="101"/>
                    <a:pt x="139" y="106"/>
                  </a:cubicBezTo>
                  <a:cubicBezTo>
                    <a:pt x="140" y="106"/>
                    <a:pt x="141" y="107"/>
                    <a:pt x="143" y="107"/>
                  </a:cubicBezTo>
                  <a:cubicBezTo>
                    <a:pt x="147" y="99"/>
                    <a:pt x="149" y="89"/>
                    <a:pt x="154" y="82"/>
                  </a:cubicBezTo>
                  <a:cubicBezTo>
                    <a:pt x="158" y="110"/>
                    <a:pt x="151" y="138"/>
                    <a:pt x="148" y="161"/>
                  </a:cubicBezTo>
                  <a:cubicBezTo>
                    <a:pt x="147" y="167"/>
                    <a:pt x="144" y="168"/>
                    <a:pt x="144" y="176"/>
                  </a:cubicBezTo>
                  <a:cubicBezTo>
                    <a:pt x="143" y="176"/>
                    <a:pt x="143" y="176"/>
                    <a:pt x="142" y="176"/>
                  </a:cubicBezTo>
                  <a:cubicBezTo>
                    <a:pt x="140" y="187"/>
                    <a:pt x="137" y="192"/>
                    <a:pt x="134" y="201"/>
                  </a:cubicBezTo>
                  <a:cubicBezTo>
                    <a:pt x="134" y="202"/>
                    <a:pt x="135" y="200"/>
                    <a:pt x="135" y="201"/>
                  </a:cubicBezTo>
                  <a:cubicBezTo>
                    <a:pt x="133" y="203"/>
                    <a:pt x="133" y="212"/>
                    <a:pt x="131" y="212"/>
                  </a:cubicBezTo>
                  <a:cubicBezTo>
                    <a:pt x="131" y="212"/>
                    <a:pt x="130" y="210"/>
                    <a:pt x="130" y="211"/>
                  </a:cubicBezTo>
                  <a:cubicBezTo>
                    <a:pt x="128" y="215"/>
                    <a:pt x="129" y="219"/>
                    <a:pt x="132" y="221"/>
                  </a:cubicBezTo>
                  <a:cubicBezTo>
                    <a:pt x="135" y="215"/>
                    <a:pt x="136" y="207"/>
                    <a:pt x="141" y="203"/>
                  </a:cubicBezTo>
                  <a:cubicBezTo>
                    <a:pt x="148" y="176"/>
                    <a:pt x="158" y="151"/>
                    <a:pt x="161" y="121"/>
                  </a:cubicBezTo>
                  <a:cubicBezTo>
                    <a:pt x="164" y="104"/>
                    <a:pt x="160" y="87"/>
                    <a:pt x="161" y="73"/>
                  </a:cubicBezTo>
                  <a:cubicBezTo>
                    <a:pt x="165" y="69"/>
                    <a:pt x="172" y="65"/>
                    <a:pt x="179" y="65"/>
                  </a:cubicBezTo>
                  <a:cubicBezTo>
                    <a:pt x="180" y="65"/>
                    <a:pt x="178" y="63"/>
                    <a:pt x="180" y="62"/>
                  </a:cubicBezTo>
                  <a:cubicBezTo>
                    <a:pt x="224" y="59"/>
                    <a:pt x="275" y="56"/>
                    <a:pt x="323" y="59"/>
                  </a:cubicBezTo>
                  <a:cubicBezTo>
                    <a:pt x="324" y="58"/>
                    <a:pt x="325" y="57"/>
                    <a:pt x="326" y="57"/>
                  </a:cubicBezTo>
                  <a:cubicBezTo>
                    <a:pt x="327" y="56"/>
                    <a:pt x="325" y="55"/>
                    <a:pt x="326" y="54"/>
                  </a:cubicBezTo>
                  <a:cubicBezTo>
                    <a:pt x="343" y="53"/>
                    <a:pt x="360" y="55"/>
                    <a:pt x="375" y="56"/>
                  </a:cubicBezTo>
                  <a:cubicBezTo>
                    <a:pt x="376" y="65"/>
                    <a:pt x="376" y="70"/>
                    <a:pt x="374" y="78"/>
                  </a:cubicBezTo>
                  <a:cubicBezTo>
                    <a:pt x="374" y="79"/>
                    <a:pt x="377" y="78"/>
                    <a:pt x="377" y="81"/>
                  </a:cubicBezTo>
                  <a:cubicBezTo>
                    <a:pt x="384" y="124"/>
                    <a:pt x="388" y="171"/>
                    <a:pt x="410" y="201"/>
                  </a:cubicBezTo>
                  <a:cubicBezTo>
                    <a:pt x="415" y="209"/>
                    <a:pt x="419" y="217"/>
                    <a:pt x="424" y="225"/>
                  </a:cubicBezTo>
                  <a:cubicBezTo>
                    <a:pt x="424" y="229"/>
                    <a:pt x="422" y="232"/>
                    <a:pt x="420" y="236"/>
                  </a:cubicBezTo>
                  <a:cubicBezTo>
                    <a:pt x="415" y="235"/>
                    <a:pt x="412" y="240"/>
                    <a:pt x="407" y="241"/>
                  </a:cubicBezTo>
                  <a:cubicBezTo>
                    <a:pt x="399" y="243"/>
                    <a:pt x="390" y="240"/>
                    <a:pt x="381" y="241"/>
                  </a:cubicBezTo>
                  <a:cubicBezTo>
                    <a:pt x="391" y="237"/>
                    <a:pt x="412" y="239"/>
                    <a:pt x="418" y="231"/>
                  </a:cubicBezTo>
                  <a:cubicBezTo>
                    <a:pt x="401" y="229"/>
                    <a:pt x="386" y="236"/>
                    <a:pt x="370" y="238"/>
                  </a:cubicBezTo>
                  <a:cubicBezTo>
                    <a:pt x="359" y="239"/>
                    <a:pt x="347" y="238"/>
                    <a:pt x="334" y="239"/>
                  </a:cubicBezTo>
                  <a:cubicBezTo>
                    <a:pt x="332" y="239"/>
                    <a:pt x="334" y="242"/>
                    <a:pt x="331" y="242"/>
                  </a:cubicBezTo>
                  <a:cubicBezTo>
                    <a:pt x="324" y="241"/>
                    <a:pt x="319" y="243"/>
                    <a:pt x="314" y="240"/>
                  </a:cubicBezTo>
                  <a:cubicBezTo>
                    <a:pt x="324" y="239"/>
                    <a:pt x="334" y="240"/>
                    <a:pt x="342" y="237"/>
                  </a:cubicBezTo>
                  <a:cubicBezTo>
                    <a:pt x="286" y="242"/>
                    <a:pt x="228" y="239"/>
                    <a:pt x="168" y="242"/>
                  </a:cubicBezTo>
                  <a:cubicBezTo>
                    <a:pt x="167" y="242"/>
                    <a:pt x="166" y="241"/>
                    <a:pt x="165" y="241"/>
                  </a:cubicBezTo>
                  <a:cubicBezTo>
                    <a:pt x="159" y="240"/>
                    <a:pt x="153" y="241"/>
                    <a:pt x="147" y="241"/>
                  </a:cubicBezTo>
                  <a:cubicBezTo>
                    <a:pt x="144" y="242"/>
                    <a:pt x="140" y="240"/>
                    <a:pt x="139" y="244"/>
                  </a:cubicBezTo>
                  <a:cubicBezTo>
                    <a:pt x="144" y="247"/>
                    <a:pt x="154" y="248"/>
                    <a:pt x="158" y="245"/>
                  </a:cubicBezTo>
                  <a:cubicBezTo>
                    <a:pt x="212" y="243"/>
                    <a:pt x="270" y="242"/>
                    <a:pt x="312" y="241"/>
                  </a:cubicBezTo>
                  <a:cubicBezTo>
                    <a:pt x="258" y="248"/>
                    <a:pt x="197" y="252"/>
                    <a:pt x="143" y="250"/>
                  </a:cubicBezTo>
                  <a:cubicBezTo>
                    <a:pt x="141" y="250"/>
                    <a:pt x="136" y="247"/>
                    <a:pt x="135" y="251"/>
                  </a:cubicBezTo>
                  <a:cubicBezTo>
                    <a:pt x="187" y="256"/>
                    <a:pt x="253" y="250"/>
                    <a:pt x="309" y="244"/>
                  </a:cubicBezTo>
                  <a:cubicBezTo>
                    <a:pt x="307" y="248"/>
                    <a:pt x="312" y="247"/>
                    <a:pt x="313" y="249"/>
                  </a:cubicBezTo>
                  <a:cubicBezTo>
                    <a:pt x="312" y="251"/>
                    <a:pt x="308" y="249"/>
                    <a:pt x="309" y="253"/>
                  </a:cubicBezTo>
                  <a:cubicBezTo>
                    <a:pt x="314" y="256"/>
                    <a:pt x="325" y="250"/>
                    <a:pt x="329" y="253"/>
                  </a:cubicBezTo>
                  <a:cubicBezTo>
                    <a:pt x="324" y="256"/>
                    <a:pt x="312" y="253"/>
                    <a:pt x="310" y="258"/>
                  </a:cubicBezTo>
                  <a:cubicBezTo>
                    <a:pt x="313" y="260"/>
                    <a:pt x="321" y="256"/>
                    <a:pt x="324" y="259"/>
                  </a:cubicBezTo>
                  <a:cubicBezTo>
                    <a:pt x="318" y="261"/>
                    <a:pt x="311" y="260"/>
                    <a:pt x="308" y="265"/>
                  </a:cubicBezTo>
                  <a:cubicBezTo>
                    <a:pt x="310" y="266"/>
                    <a:pt x="313" y="264"/>
                    <a:pt x="315" y="265"/>
                  </a:cubicBezTo>
                  <a:cubicBezTo>
                    <a:pt x="312" y="285"/>
                    <a:pt x="305" y="302"/>
                    <a:pt x="297" y="316"/>
                  </a:cubicBezTo>
                  <a:cubicBezTo>
                    <a:pt x="293" y="323"/>
                    <a:pt x="287" y="329"/>
                    <a:pt x="287" y="336"/>
                  </a:cubicBezTo>
                  <a:cubicBezTo>
                    <a:pt x="301" y="328"/>
                    <a:pt x="308" y="313"/>
                    <a:pt x="317" y="300"/>
                  </a:cubicBezTo>
                  <a:cubicBezTo>
                    <a:pt x="314" y="309"/>
                    <a:pt x="311" y="319"/>
                    <a:pt x="304" y="325"/>
                  </a:cubicBezTo>
                  <a:cubicBezTo>
                    <a:pt x="304" y="322"/>
                    <a:pt x="306" y="322"/>
                    <a:pt x="307" y="319"/>
                  </a:cubicBezTo>
                  <a:cubicBezTo>
                    <a:pt x="302" y="324"/>
                    <a:pt x="297" y="328"/>
                    <a:pt x="294" y="335"/>
                  </a:cubicBezTo>
                  <a:cubicBezTo>
                    <a:pt x="317" y="322"/>
                    <a:pt x="325" y="290"/>
                    <a:pt x="332" y="261"/>
                  </a:cubicBezTo>
                  <a:cubicBezTo>
                    <a:pt x="331" y="259"/>
                    <a:pt x="330" y="259"/>
                    <a:pt x="330" y="257"/>
                  </a:cubicBezTo>
                  <a:cubicBezTo>
                    <a:pt x="334" y="254"/>
                    <a:pt x="337" y="250"/>
                    <a:pt x="342" y="249"/>
                  </a:cubicBezTo>
                  <a:cubicBezTo>
                    <a:pt x="342" y="246"/>
                    <a:pt x="338" y="248"/>
                    <a:pt x="339" y="244"/>
                  </a:cubicBezTo>
                  <a:cubicBezTo>
                    <a:pt x="359" y="241"/>
                    <a:pt x="390" y="246"/>
                    <a:pt x="410" y="244"/>
                  </a:cubicBezTo>
                  <a:cubicBezTo>
                    <a:pt x="412" y="244"/>
                    <a:pt x="415" y="243"/>
                    <a:pt x="418" y="241"/>
                  </a:cubicBezTo>
                  <a:cubicBezTo>
                    <a:pt x="418" y="242"/>
                    <a:pt x="417" y="243"/>
                    <a:pt x="417" y="244"/>
                  </a:cubicBezTo>
                  <a:cubicBezTo>
                    <a:pt x="418" y="247"/>
                    <a:pt x="419" y="250"/>
                    <a:pt x="420" y="253"/>
                  </a:cubicBezTo>
                  <a:cubicBezTo>
                    <a:pt x="420" y="253"/>
                    <a:pt x="420" y="254"/>
                    <a:pt x="421" y="254"/>
                  </a:cubicBezTo>
                  <a:cubicBezTo>
                    <a:pt x="417" y="263"/>
                    <a:pt x="413" y="271"/>
                    <a:pt x="409" y="279"/>
                  </a:cubicBezTo>
                  <a:cubicBezTo>
                    <a:pt x="399" y="295"/>
                    <a:pt x="387" y="305"/>
                    <a:pt x="372" y="317"/>
                  </a:cubicBezTo>
                  <a:cubicBezTo>
                    <a:pt x="363" y="324"/>
                    <a:pt x="354" y="332"/>
                    <a:pt x="341" y="333"/>
                  </a:cubicBezTo>
                  <a:cubicBezTo>
                    <a:pt x="341" y="328"/>
                    <a:pt x="334" y="331"/>
                    <a:pt x="332" y="330"/>
                  </a:cubicBezTo>
                  <a:cubicBezTo>
                    <a:pt x="341" y="326"/>
                    <a:pt x="353" y="324"/>
                    <a:pt x="359" y="317"/>
                  </a:cubicBezTo>
                  <a:cubicBezTo>
                    <a:pt x="358" y="314"/>
                    <a:pt x="353" y="314"/>
                    <a:pt x="352" y="316"/>
                  </a:cubicBezTo>
                  <a:cubicBezTo>
                    <a:pt x="352" y="317"/>
                    <a:pt x="355" y="316"/>
                    <a:pt x="355" y="317"/>
                  </a:cubicBezTo>
                  <a:cubicBezTo>
                    <a:pt x="347" y="322"/>
                    <a:pt x="338" y="326"/>
                    <a:pt x="328" y="329"/>
                  </a:cubicBezTo>
                  <a:cubicBezTo>
                    <a:pt x="333" y="324"/>
                    <a:pt x="336" y="317"/>
                    <a:pt x="348" y="318"/>
                  </a:cubicBezTo>
                  <a:cubicBezTo>
                    <a:pt x="350" y="316"/>
                    <a:pt x="346" y="316"/>
                    <a:pt x="348" y="315"/>
                  </a:cubicBezTo>
                  <a:cubicBezTo>
                    <a:pt x="357" y="311"/>
                    <a:pt x="368" y="309"/>
                    <a:pt x="376" y="303"/>
                  </a:cubicBezTo>
                  <a:cubicBezTo>
                    <a:pt x="366" y="305"/>
                    <a:pt x="356" y="311"/>
                    <a:pt x="344" y="313"/>
                  </a:cubicBezTo>
                  <a:cubicBezTo>
                    <a:pt x="355" y="300"/>
                    <a:pt x="377" y="299"/>
                    <a:pt x="392" y="289"/>
                  </a:cubicBezTo>
                  <a:cubicBezTo>
                    <a:pt x="379" y="290"/>
                    <a:pt x="367" y="301"/>
                    <a:pt x="354" y="302"/>
                  </a:cubicBezTo>
                  <a:cubicBezTo>
                    <a:pt x="365" y="289"/>
                    <a:pt x="389" y="289"/>
                    <a:pt x="402" y="278"/>
                  </a:cubicBezTo>
                  <a:cubicBezTo>
                    <a:pt x="389" y="281"/>
                    <a:pt x="375" y="290"/>
                    <a:pt x="360" y="293"/>
                  </a:cubicBezTo>
                  <a:cubicBezTo>
                    <a:pt x="361" y="291"/>
                    <a:pt x="362" y="287"/>
                    <a:pt x="364" y="285"/>
                  </a:cubicBezTo>
                  <a:cubicBezTo>
                    <a:pt x="380" y="280"/>
                    <a:pt x="391" y="270"/>
                    <a:pt x="407" y="265"/>
                  </a:cubicBezTo>
                  <a:cubicBezTo>
                    <a:pt x="390" y="266"/>
                    <a:pt x="381" y="279"/>
                    <a:pt x="365" y="283"/>
                  </a:cubicBezTo>
                  <a:cubicBezTo>
                    <a:pt x="367" y="279"/>
                    <a:pt x="368" y="275"/>
                    <a:pt x="369" y="271"/>
                  </a:cubicBezTo>
                  <a:cubicBezTo>
                    <a:pt x="374" y="267"/>
                    <a:pt x="382" y="265"/>
                    <a:pt x="388" y="262"/>
                  </a:cubicBezTo>
                  <a:cubicBezTo>
                    <a:pt x="390" y="261"/>
                    <a:pt x="393" y="260"/>
                    <a:pt x="393" y="258"/>
                  </a:cubicBezTo>
                  <a:cubicBezTo>
                    <a:pt x="385" y="257"/>
                    <a:pt x="377" y="266"/>
                    <a:pt x="370" y="267"/>
                  </a:cubicBezTo>
                  <a:cubicBezTo>
                    <a:pt x="370" y="261"/>
                    <a:pt x="380" y="263"/>
                    <a:pt x="382" y="258"/>
                  </a:cubicBezTo>
                  <a:cubicBezTo>
                    <a:pt x="377" y="257"/>
                    <a:pt x="375" y="260"/>
                    <a:pt x="371" y="261"/>
                  </a:cubicBezTo>
                  <a:cubicBezTo>
                    <a:pt x="371" y="258"/>
                    <a:pt x="373" y="253"/>
                    <a:pt x="369" y="251"/>
                  </a:cubicBezTo>
                  <a:cubicBezTo>
                    <a:pt x="367" y="255"/>
                    <a:pt x="367" y="261"/>
                    <a:pt x="364" y="265"/>
                  </a:cubicBezTo>
                  <a:cubicBezTo>
                    <a:pt x="364" y="261"/>
                    <a:pt x="366" y="259"/>
                    <a:pt x="365" y="256"/>
                  </a:cubicBezTo>
                  <a:cubicBezTo>
                    <a:pt x="363" y="255"/>
                    <a:pt x="362" y="257"/>
                    <a:pt x="359" y="256"/>
                  </a:cubicBezTo>
                  <a:cubicBezTo>
                    <a:pt x="359" y="264"/>
                    <a:pt x="346" y="261"/>
                    <a:pt x="345" y="268"/>
                  </a:cubicBezTo>
                  <a:cubicBezTo>
                    <a:pt x="348" y="269"/>
                    <a:pt x="354" y="263"/>
                    <a:pt x="356" y="264"/>
                  </a:cubicBezTo>
                  <a:cubicBezTo>
                    <a:pt x="356" y="266"/>
                    <a:pt x="355" y="268"/>
                    <a:pt x="355" y="270"/>
                  </a:cubicBezTo>
                  <a:cubicBezTo>
                    <a:pt x="351" y="271"/>
                    <a:pt x="345" y="271"/>
                    <a:pt x="347" y="276"/>
                  </a:cubicBezTo>
                  <a:cubicBezTo>
                    <a:pt x="350" y="275"/>
                    <a:pt x="350" y="272"/>
                    <a:pt x="354" y="272"/>
                  </a:cubicBezTo>
                  <a:cubicBezTo>
                    <a:pt x="354" y="279"/>
                    <a:pt x="349" y="277"/>
                    <a:pt x="346" y="282"/>
                  </a:cubicBezTo>
                  <a:cubicBezTo>
                    <a:pt x="347" y="283"/>
                    <a:pt x="350" y="282"/>
                    <a:pt x="350" y="284"/>
                  </a:cubicBezTo>
                  <a:cubicBezTo>
                    <a:pt x="348" y="285"/>
                    <a:pt x="349" y="289"/>
                    <a:pt x="345" y="289"/>
                  </a:cubicBezTo>
                  <a:cubicBezTo>
                    <a:pt x="345" y="292"/>
                    <a:pt x="346" y="292"/>
                    <a:pt x="345" y="294"/>
                  </a:cubicBezTo>
                  <a:cubicBezTo>
                    <a:pt x="341" y="299"/>
                    <a:pt x="338" y="305"/>
                    <a:pt x="334" y="310"/>
                  </a:cubicBezTo>
                  <a:cubicBezTo>
                    <a:pt x="330" y="315"/>
                    <a:pt x="323" y="319"/>
                    <a:pt x="322" y="325"/>
                  </a:cubicBezTo>
                  <a:cubicBezTo>
                    <a:pt x="324" y="323"/>
                    <a:pt x="326" y="323"/>
                    <a:pt x="328" y="324"/>
                  </a:cubicBezTo>
                  <a:cubicBezTo>
                    <a:pt x="327" y="329"/>
                    <a:pt x="323" y="330"/>
                    <a:pt x="319" y="332"/>
                  </a:cubicBezTo>
                  <a:cubicBezTo>
                    <a:pt x="317" y="339"/>
                    <a:pt x="308" y="337"/>
                    <a:pt x="298" y="338"/>
                  </a:cubicBezTo>
                  <a:cubicBezTo>
                    <a:pt x="284" y="339"/>
                    <a:pt x="270" y="337"/>
                    <a:pt x="261" y="340"/>
                  </a:cubicBezTo>
                  <a:cubicBezTo>
                    <a:pt x="245" y="340"/>
                    <a:pt x="226" y="336"/>
                    <a:pt x="210" y="336"/>
                  </a:cubicBezTo>
                  <a:cubicBezTo>
                    <a:pt x="210" y="343"/>
                    <a:pt x="216" y="341"/>
                    <a:pt x="221" y="341"/>
                  </a:cubicBezTo>
                  <a:cubicBezTo>
                    <a:pt x="235" y="341"/>
                    <a:pt x="248" y="345"/>
                    <a:pt x="259" y="345"/>
                  </a:cubicBezTo>
                  <a:cubicBezTo>
                    <a:pt x="279" y="345"/>
                    <a:pt x="299" y="342"/>
                    <a:pt x="313" y="341"/>
                  </a:cubicBezTo>
                  <a:cubicBezTo>
                    <a:pt x="313" y="342"/>
                    <a:pt x="314" y="343"/>
                    <a:pt x="315" y="343"/>
                  </a:cubicBezTo>
                  <a:cubicBezTo>
                    <a:pt x="323" y="337"/>
                    <a:pt x="343" y="343"/>
                    <a:pt x="349" y="335"/>
                  </a:cubicBezTo>
                  <a:cubicBezTo>
                    <a:pt x="352" y="336"/>
                    <a:pt x="355" y="334"/>
                    <a:pt x="356" y="335"/>
                  </a:cubicBezTo>
                  <a:cubicBezTo>
                    <a:pt x="355" y="336"/>
                    <a:pt x="356" y="340"/>
                    <a:pt x="354" y="342"/>
                  </a:cubicBezTo>
                  <a:cubicBezTo>
                    <a:pt x="352" y="341"/>
                    <a:pt x="350" y="340"/>
                    <a:pt x="348" y="339"/>
                  </a:cubicBezTo>
                  <a:cubicBezTo>
                    <a:pt x="346" y="346"/>
                    <a:pt x="347" y="355"/>
                    <a:pt x="345" y="362"/>
                  </a:cubicBezTo>
                  <a:cubicBezTo>
                    <a:pt x="339" y="361"/>
                    <a:pt x="331" y="361"/>
                    <a:pt x="323" y="361"/>
                  </a:cubicBezTo>
                  <a:cubicBezTo>
                    <a:pt x="287" y="364"/>
                    <a:pt x="241" y="367"/>
                    <a:pt x="208" y="365"/>
                  </a:cubicBezTo>
                  <a:cubicBezTo>
                    <a:pt x="207" y="358"/>
                    <a:pt x="207" y="356"/>
                    <a:pt x="207" y="352"/>
                  </a:cubicBezTo>
                  <a:cubicBezTo>
                    <a:pt x="209" y="353"/>
                    <a:pt x="209" y="351"/>
                    <a:pt x="210" y="352"/>
                  </a:cubicBezTo>
                  <a:cubicBezTo>
                    <a:pt x="211" y="352"/>
                    <a:pt x="211" y="352"/>
                    <a:pt x="211" y="352"/>
                  </a:cubicBezTo>
                  <a:cubicBezTo>
                    <a:pt x="211" y="351"/>
                    <a:pt x="210" y="349"/>
                    <a:pt x="208" y="348"/>
                  </a:cubicBezTo>
                  <a:cubicBezTo>
                    <a:pt x="208" y="349"/>
                    <a:pt x="206" y="349"/>
                    <a:pt x="206" y="351"/>
                  </a:cubicBezTo>
                  <a:cubicBezTo>
                    <a:pt x="203" y="348"/>
                    <a:pt x="205" y="341"/>
                    <a:pt x="202" y="338"/>
                  </a:cubicBezTo>
                  <a:cubicBezTo>
                    <a:pt x="200" y="342"/>
                    <a:pt x="200" y="349"/>
                    <a:pt x="200" y="354"/>
                  </a:cubicBezTo>
                  <a:cubicBezTo>
                    <a:pt x="199" y="361"/>
                    <a:pt x="199" y="368"/>
                    <a:pt x="202" y="373"/>
                  </a:cubicBezTo>
                  <a:cubicBezTo>
                    <a:pt x="205" y="374"/>
                    <a:pt x="204" y="370"/>
                    <a:pt x="206" y="370"/>
                  </a:cubicBezTo>
                  <a:cubicBezTo>
                    <a:pt x="206" y="371"/>
                    <a:pt x="207" y="371"/>
                    <a:pt x="208" y="372"/>
                  </a:cubicBezTo>
                  <a:cubicBezTo>
                    <a:pt x="210" y="369"/>
                    <a:pt x="218" y="372"/>
                    <a:pt x="222" y="372"/>
                  </a:cubicBezTo>
                  <a:cubicBezTo>
                    <a:pt x="222" y="371"/>
                    <a:pt x="226" y="371"/>
                    <a:pt x="229" y="372"/>
                  </a:cubicBezTo>
                  <a:cubicBezTo>
                    <a:pt x="227" y="386"/>
                    <a:pt x="230" y="401"/>
                    <a:pt x="228" y="413"/>
                  </a:cubicBezTo>
                  <a:cubicBezTo>
                    <a:pt x="226" y="427"/>
                    <a:pt x="220" y="441"/>
                    <a:pt x="216" y="453"/>
                  </a:cubicBezTo>
                  <a:cubicBezTo>
                    <a:pt x="215" y="453"/>
                    <a:pt x="215" y="455"/>
                    <a:pt x="213" y="454"/>
                  </a:cubicBezTo>
                  <a:cubicBezTo>
                    <a:pt x="212" y="456"/>
                    <a:pt x="215" y="455"/>
                    <a:pt x="215" y="457"/>
                  </a:cubicBezTo>
                  <a:cubicBezTo>
                    <a:pt x="209" y="469"/>
                    <a:pt x="202" y="480"/>
                    <a:pt x="193" y="491"/>
                  </a:cubicBezTo>
                  <a:cubicBezTo>
                    <a:pt x="188" y="490"/>
                    <a:pt x="183" y="496"/>
                    <a:pt x="178" y="493"/>
                  </a:cubicBezTo>
                  <a:cubicBezTo>
                    <a:pt x="180" y="495"/>
                    <a:pt x="177" y="495"/>
                    <a:pt x="176" y="497"/>
                  </a:cubicBezTo>
                  <a:cubicBezTo>
                    <a:pt x="175" y="496"/>
                    <a:pt x="177" y="495"/>
                    <a:pt x="175" y="495"/>
                  </a:cubicBezTo>
                  <a:cubicBezTo>
                    <a:pt x="175" y="496"/>
                    <a:pt x="174" y="497"/>
                    <a:pt x="172" y="497"/>
                  </a:cubicBezTo>
                  <a:cubicBezTo>
                    <a:pt x="175" y="507"/>
                    <a:pt x="174" y="524"/>
                    <a:pt x="179" y="536"/>
                  </a:cubicBezTo>
                  <a:cubicBezTo>
                    <a:pt x="180" y="535"/>
                    <a:pt x="181" y="534"/>
                    <a:pt x="183" y="534"/>
                  </a:cubicBezTo>
                  <a:cubicBezTo>
                    <a:pt x="182" y="525"/>
                    <a:pt x="180" y="513"/>
                    <a:pt x="182" y="505"/>
                  </a:cubicBezTo>
                  <a:cubicBezTo>
                    <a:pt x="184" y="512"/>
                    <a:pt x="185" y="529"/>
                    <a:pt x="185" y="537"/>
                  </a:cubicBezTo>
                  <a:cubicBezTo>
                    <a:pt x="187" y="535"/>
                    <a:pt x="186" y="531"/>
                    <a:pt x="187" y="528"/>
                  </a:cubicBezTo>
                  <a:cubicBezTo>
                    <a:pt x="191" y="530"/>
                    <a:pt x="195" y="530"/>
                    <a:pt x="200" y="530"/>
                  </a:cubicBezTo>
                  <a:cubicBezTo>
                    <a:pt x="201" y="531"/>
                    <a:pt x="202" y="532"/>
                    <a:pt x="203" y="533"/>
                  </a:cubicBezTo>
                  <a:cubicBezTo>
                    <a:pt x="214" y="536"/>
                    <a:pt x="230" y="533"/>
                    <a:pt x="241" y="536"/>
                  </a:cubicBezTo>
                  <a:cubicBezTo>
                    <a:pt x="241" y="535"/>
                    <a:pt x="242" y="535"/>
                    <a:pt x="243" y="535"/>
                  </a:cubicBezTo>
                  <a:cubicBezTo>
                    <a:pt x="287" y="531"/>
                    <a:pt x="334" y="538"/>
                    <a:pt x="376" y="530"/>
                  </a:cubicBezTo>
                  <a:cubicBezTo>
                    <a:pt x="378" y="529"/>
                    <a:pt x="377" y="532"/>
                    <a:pt x="379" y="531"/>
                  </a:cubicBezTo>
                  <a:cubicBezTo>
                    <a:pt x="386" y="525"/>
                    <a:pt x="401" y="533"/>
                    <a:pt x="408" y="527"/>
                  </a:cubicBezTo>
                  <a:cubicBezTo>
                    <a:pt x="406" y="525"/>
                    <a:pt x="399" y="528"/>
                    <a:pt x="398" y="524"/>
                  </a:cubicBezTo>
                  <a:cubicBezTo>
                    <a:pt x="401" y="523"/>
                    <a:pt x="402" y="519"/>
                    <a:pt x="405" y="519"/>
                  </a:cubicBezTo>
                  <a:cubicBezTo>
                    <a:pt x="406" y="522"/>
                    <a:pt x="408" y="526"/>
                    <a:pt x="410" y="529"/>
                  </a:cubicBezTo>
                  <a:cubicBezTo>
                    <a:pt x="415" y="521"/>
                    <a:pt x="410" y="511"/>
                    <a:pt x="412" y="501"/>
                  </a:cubicBezTo>
                  <a:cubicBezTo>
                    <a:pt x="415" y="510"/>
                    <a:pt x="411" y="520"/>
                    <a:pt x="416" y="529"/>
                  </a:cubicBezTo>
                  <a:cubicBezTo>
                    <a:pt x="415" y="518"/>
                    <a:pt x="419" y="503"/>
                    <a:pt x="411" y="496"/>
                  </a:cubicBezTo>
                  <a:cubicBezTo>
                    <a:pt x="408" y="496"/>
                    <a:pt x="410" y="499"/>
                    <a:pt x="408" y="500"/>
                  </a:cubicBezTo>
                  <a:cubicBezTo>
                    <a:pt x="407" y="497"/>
                    <a:pt x="406" y="498"/>
                    <a:pt x="404" y="495"/>
                  </a:cubicBezTo>
                  <a:cubicBezTo>
                    <a:pt x="402" y="500"/>
                    <a:pt x="406" y="509"/>
                    <a:pt x="405" y="516"/>
                  </a:cubicBezTo>
                  <a:cubicBezTo>
                    <a:pt x="398" y="515"/>
                    <a:pt x="392" y="523"/>
                    <a:pt x="387" y="523"/>
                  </a:cubicBezTo>
                  <a:cubicBezTo>
                    <a:pt x="393" y="518"/>
                    <a:pt x="401" y="516"/>
                    <a:pt x="404" y="508"/>
                  </a:cubicBezTo>
                  <a:cubicBezTo>
                    <a:pt x="402" y="507"/>
                    <a:pt x="401" y="508"/>
                    <a:pt x="399" y="508"/>
                  </a:cubicBezTo>
                  <a:cubicBezTo>
                    <a:pt x="399" y="507"/>
                    <a:pt x="399" y="505"/>
                    <a:pt x="398" y="505"/>
                  </a:cubicBezTo>
                  <a:cubicBezTo>
                    <a:pt x="375" y="505"/>
                    <a:pt x="341" y="511"/>
                    <a:pt x="318" y="508"/>
                  </a:cubicBezTo>
                  <a:cubicBezTo>
                    <a:pt x="317" y="510"/>
                    <a:pt x="318" y="510"/>
                    <a:pt x="317" y="511"/>
                  </a:cubicBezTo>
                  <a:cubicBezTo>
                    <a:pt x="313" y="512"/>
                    <a:pt x="310" y="509"/>
                    <a:pt x="307" y="511"/>
                  </a:cubicBezTo>
                  <a:cubicBezTo>
                    <a:pt x="307" y="514"/>
                    <a:pt x="311" y="513"/>
                    <a:pt x="313" y="514"/>
                  </a:cubicBezTo>
                  <a:cubicBezTo>
                    <a:pt x="308" y="517"/>
                    <a:pt x="311" y="519"/>
                    <a:pt x="309" y="524"/>
                  </a:cubicBezTo>
                  <a:cubicBezTo>
                    <a:pt x="310" y="525"/>
                    <a:pt x="311" y="523"/>
                    <a:pt x="311" y="524"/>
                  </a:cubicBezTo>
                  <a:cubicBezTo>
                    <a:pt x="307" y="528"/>
                    <a:pt x="304" y="529"/>
                    <a:pt x="298" y="530"/>
                  </a:cubicBezTo>
                  <a:cubicBezTo>
                    <a:pt x="281" y="532"/>
                    <a:pt x="265" y="532"/>
                    <a:pt x="247" y="531"/>
                  </a:cubicBezTo>
                  <a:cubicBezTo>
                    <a:pt x="246" y="531"/>
                    <a:pt x="245" y="530"/>
                    <a:pt x="244" y="530"/>
                  </a:cubicBezTo>
                  <a:cubicBezTo>
                    <a:pt x="245" y="530"/>
                    <a:pt x="246" y="530"/>
                    <a:pt x="247" y="531"/>
                  </a:cubicBezTo>
                  <a:cubicBezTo>
                    <a:pt x="257" y="531"/>
                    <a:pt x="258" y="521"/>
                    <a:pt x="268" y="519"/>
                  </a:cubicBezTo>
                  <a:cubicBezTo>
                    <a:pt x="267" y="514"/>
                    <a:pt x="259" y="515"/>
                    <a:pt x="254" y="514"/>
                  </a:cubicBezTo>
                  <a:cubicBezTo>
                    <a:pt x="240" y="513"/>
                    <a:pt x="225" y="512"/>
                    <a:pt x="207" y="513"/>
                  </a:cubicBezTo>
                  <a:cubicBezTo>
                    <a:pt x="202" y="513"/>
                    <a:pt x="194" y="511"/>
                    <a:pt x="191" y="516"/>
                  </a:cubicBezTo>
                  <a:cubicBezTo>
                    <a:pt x="191" y="518"/>
                    <a:pt x="197" y="522"/>
                    <a:pt x="197" y="524"/>
                  </a:cubicBezTo>
                  <a:cubicBezTo>
                    <a:pt x="193" y="524"/>
                    <a:pt x="191" y="525"/>
                    <a:pt x="187" y="525"/>
                  </a:cubicBezTo>
                  <a:cubicBezTo>
                    <a:pt x="187" y="516"/>
                    <a:pt x="185" y="510"/>
                    <a:pt x="185" y="503"/>
                  </a:cubicBezTo>
                  <a:cubicBezTo>
                    <a:pt x="191" y="504"/>
                    <a:pt x="200" y="503"/>
                    <a:pt x="208" y="503"/>
                  </a:cubicBezTo>
                  <a:cubicBezTo>
                    <a:pt x="272" y="503"/>
                    <a:pt x="337" y="500"/>
                    <a:pt x="397" y="502"/>
                  </a:cubicBezTo>
                  <a:cubicBezTo>
                    <a:pt x="396" y="501"/>
                    <a:pt x="397" y="499"/>
                    <a:pt x="396" y="499"/>
                  </a:cubicBezTo>
                  <a:cubicBezTo>
                    <a:pt x="391" y="500"/>
                    <a:pt x="382" y="500"/>
                    <a:pt x="375" y="499"/>
                  </a:cubicBezTo>
                  <a:cubicBezTo>
                    <a:pt x="380" y="498"/>
                    <a:pt x="388" y="500"/>
                    <a:pt x="390" y="496"/>
                  </a:cubicBezTo>
                  <a:cubicBezTo>
                    <a:pt x="347" y="490"/>
                    <a:pt x="295" y="495"/>
                    <a:pt x="254" y="492"/>
                  </a:cubicBezTo>
                  <a:cubicBezTo>
                    <a:pt x="261" y="483"/>
                    <a:pt x="259" y="467"/>
                    <a:pt x="265" y="457"/>
                  </a:cubicBezTo>
                  <a:cubicBezTo>
                    <a:pt x="266" y="457"/>
                    <a:pt x="269" y="459"/>
                    <a:pt x="269" y="457"/>
                  </a:cubicBezTo>
                  <a:cubicBezTo>
                    <a:pt x="268" y="456"/>
                    <a:pt x="265" y="456"/>
                    <a:pt x="264" y="455"/>
                  </a:cubicBezTo>
                  <a:cubicBezTo>
                    <a:pt x="265" y="431"/>
                    <a:pt x="268" y="410"/>
                    <a:pt x="268" y="386"/>
                  </a:cubicBezTo>
                  <a:cubicBezTo>
                    <a:pt x="284" y="385"/>
                    <a:pt x="293" y="387"/>
                    <a:pt x="306" y="388"/>
                  </a:cubicBezTo>
                  <a:cubicBezTo>
                    <a:pt x="307" y="389"/>
                    <a:pt x="306" y="391"/>
                    <a:pt x="308" y="391"/>
                  </a:cubicBezTo>
                  <a:cubicBezTo>
                    <a:pt x="314" y="390"/>
                    <a:pt x="323" y="391"/>
                    <a:pt x="329" y="393"/>
                  </a:cubicBezTo>
                  <a:cubicBezTo>
                    <a:pt x="328" y="394"/>
                    <a:pt x="328" y="397"/>
                    <a:pt x="329" y="397"/>
                  </a:cubicBezTo>
                  <a:cubicBezTo>
                    <a:pt x="331" y="397"/>
                    <a:pt x="333" y="395"/>
                    <a:pt x="334" y="395"/>
                  </a:cubicBezTo>
                  <a:cubicBezTo>
                    <a:pt x="336" y="435"/>
                    <a:pt x="350" y="463"/>
                    <a:pt x="369" y="483"/>
                  </a:cubicBezTo>
                  <a:cubicBezTo>
                    <a:pt x="368" y="484"/>
                    <a:pt x="368" y="485"/>
                    <a:pt x="368" y="487"/>
                  </a:cubicBezTo>
                  <a:cubicBezTo>
                    <a:pt x="370" y="489"/>
                    <a:pt x="370" y="486"/>
                    <a:pt x="372" y="486"/>
                  </a:cubicBezTo>
                  <a:cubicBezTo>
                    <a:pt x="371" y="487"/>
                    <a:pt x="370" y="491"/>
                    <a:pt x="372" y="491"/>
                  </a:cubicBezTo>
                  <a:cubicBezTo>
                    <a:pt x="375" y="489"/>
                    <a:pt x="379" y="488"/>
                    <a:pt x="383" y="488"/>
                  </a:cubicBezTo>
                  <a:cubicBezTo>
                    <a:pt x="384" y="490"/>
                    <a:pt x="383" y="494"/>
                    <a:pt x="387" y="494"/>
                  </a:cubicBezTo>
                  <a:cubicBezTo>
                    <a:pt x="390" y="485"/>
                    <a:pt x="380" y="484"/>
                    <a:pt x="376" y="486"/>
                  </a:cubicBezTo>
                  <a:cubicBezTo>
                    <a:pt x="378" y="484"/>
                    <a:pt x="375" y="482"/>
                    <a:pt x="376" y="480"/>
                  </a:cubicBezTo>
                  <a:cubicBezTo>
                    <a:pt x="378" y="481"/>
                    <a:pt x="381" y="481"/>
                    <a:pt x="381" y="478"/>
                  </a:cubicBezTo>
                  <a:cubicBezTo>
                    <a:pt x="377" y="478"/>
                    <a:pt x="372" y="476"/>
                    <a:pt x="370" y="472"/>
                  </a:cubicBezTo>
                  <a:cubicBezTo>
                    <a:pt x="370" y="472"/>
                    <a:pt x="371" y="472"/>
                    <a:pt x="372" y="472"/>
                  </a:cubicBezTo>
                  <a:cubicBezTo>
                    <a:pt x="370" y="467"/>
                    <a:pt x="367" y="465"/>
                    <a:pt x="365" y="463"/>
                  </a:cubicBezTo>
                  <a:cubicBezTo>
                    <a:pt x="361" y="458"/>
                    <a:pt x="357" y="452"/>
                    <a:pt x="354" y="446"/>
                  </a:cubicBezTo>
                  <a:cubicBezTo>
                    <a:pt x="343" y="429"/>
                    <a:pt x="337" y="399"/>
                    <a:pt x="340" y="373"/>
                  </a:cubicBezTo>
                  <a:cubicBezTo>
                    <a:pt x="339" y="372"/>
                    <a:pt x="337" y="372"/>
                    <a:pt x="337" y="370"/>
                  </a:cubicBezTo>
                  <a:cubicBezTo>
                    <a:pt x="342" y="368"/>
                    <a:pt x="345" y="365"/>
                    <a:pt x="351" y="367"/>
                  </a:cubicBezTo>
                  <a:cubicBezTo>
                    <a:pt x="354" y="366"/>
                    <a:pt x="354" y="362"/>
                    <a:pt x="356" y="360"/>
                  </a:cubicBezTo>
                  <a:cubicBezTo>
                    <a:pt x="356" y="363"/>
                    <a:pt x="356" y="365"/>
                    <a:pt x="357" y="368"/>
                  </a:cubicBezTo>
                  <a:cubicBezTo>
                    <a:pt x="361" y="369"/>
                    <a:pt x="360" y="365"/>
                    <a:pt x="361" y="364"/>
                  </a:cubicBezTo>
                  <a:cubicBezTo>
                    <a:pt x="361" y="366"/>
                    <a:pt x="360" y="370"/>
                    <a:pt x="363" y="370"/>
                  </a:cubicBezTo>
                  <a:cubicBezTo>
                    <a:pt x="363" y="362"/>
                    <a:pt x="364" y="346"/>
                    <a:pt x="362" y="334"/>
                  </a:cubicBezTo>
                  <a:cubicBezTo>
                    <a:pt x="357" y="338"/>
                    <a:pt x="363" y="351"/>
                    <a:pt x="359" y="358"/>
                  </a:cubicBezTo>
                  <a:cubicBezTo>
                    <a:pt x="358" y="351"/>
                    <a:pt x="360" y="342"/>
                    <a:pt x="358" y="335"/>
                  </a:cubicBezTo>
                  <a:cubicBezTo>
                    <a:pt x="372" y="330"/>
                    <a:pt x="382" y="322"/>
                    <a:pt x="390" y="312"/>
                  </a:cubicBezTo>
                  <a:cubicBezTo>
                    <a:pt x="391" y="312"/>
                    <a:pt x="391" y="313"/>
                    <a:pt x="392" y="312"/>
                  </a:cubicBezTo>
                  <a:cubicBezTo>
                    <a:pt x="405" y="297"/>
                    <a:pt x="417" y="280"/>
                    <a:pt x="426" y="262"/>
                  </a:cubicBezTo>
                  <a:cubicBezTo>
                    <a:pt x="439" y="271"/>
                    <a:pt x="450" y="283"/>
                    <a:pt x="460" y="295"/>
                  </a:cubicBezTo>
                  <a:cubicBezTo>
                    <a:pt x="465" y="293"/>
                    <a:pt x="466" y="299"/>
                    <a:pt x="471" y="298"/>
                  </a:cubicBezTo>
                  <a:cubicBezTo>
                    <a:pt x="473" y="295"/>
                    <a:pt x="468" y="295"/>
                    <a:pt x="468" y="293"/>
                  </a:cubicBezTo>
                  <a:cubicBezTo>
                    <a:pt x="475" y="287"/>
                    <a:pt x="487" y="276"/>
                    <a:pt x="495" y="268"/>
                  </a:cubicBezTo>
                  <a:cubicBezTo>
                    <a:pt x="501" y="262"/>
                    <a:pt x="505" y="259"/>
                    <a:pt x="502" y="251"/>
                  </a:cubicBezTo>
                  <a:cubicBezTo>
                    <a:pt x="497" y="250"/>
                    <a:pt x="497" y="242"/>
                    <a:pt x="491" y="241"/>
                  </a:cubicBezTo>
                  <a:cubicBezTo>
                    <a:pt x="490" y="238"/>
                    <a:pt x="489" y="236"/>
                    <a:pt x="488" y="234"/>
                  </a:cubicBezTo>
                  <a:cubicBezTo>
                    <a:pt x="484" y="235"/>
                    <a:pt x="482" y="239"/>
                    <a:pt x="480" y="243"/>
                  </a:cubicBezTo>
                  <a:cubicBezTo>
                    <a:pt x="477" y="243"/>
                    <a:pt x="477" y="243"/>
                    <a:pt x="477" y="245"/>
                  </a:cubicBezTo>
                  <a:cubicBezTo>
                    <a:pt x="472" y="241"/>
                    <a:pt x="468" y="236"/>
                    <a:pt x="465" y="231"/>
                  </a:cubicBezTo>
                  <a:cubicBezTo>
                    <a:pt x="468" y="231"/>
                    <a:pt x="468" y="229"/>
                    <a:pt x="471" y="229"/>
                  </a:cubicBezTo>
                  <a:cubicBezTo>
                    <a:pt x="476" y="223"/>
                    <a:pt x="480" y="217"/>
                    <a:pt x="484" y="209"/>
                  </a:cubicBezTo>
                  <a:cubicBezTo>
                    <a:pt x="497" y="189"/>
                    <a:pt x="507" y="167"/>
                    <a:pt x="514" y="140"/>
                  </a:cubicBezTo>
                  <a:cubicBezTo>
                    <a:pt x="515" y="139"/>
                    <a:pt x="515" y="137"/>
                    <a:pt x="517" y="137"/>
                  </a:cubicBezTo>
                  <a:cubicBezTo>
                    <a:pt x="520" y="101"/>
                    <a:pt x="527" y="72"/>
                    <a:pt x="522" y="38"/>
                  </a:cubicBezTo>
                  <a:close/>
                  <a:moveTo>
                    <a:pt x="39" y="136"/>
                  </a:moveTo>
                  <a:cubicBezTo>
                    <a:pt x="41" y="139"/>
                    <a:pt x="42" y="141"/>
                    <a:pt x="42" y="145"/>
                  </a:cubicBezTo>
                  <a:cubicBezTo>
                    <a:pt x="40" y="143"/>
                    <a:pt x="39" y="140"/>
                    <a:pt x="39" y="136"/>
                  </a:cubicBezTo>
                  <a:close/>
                  <a:moveTo>
                    <a:pt x="56" y="185"/>
                  </a:moveTo>
                  <a:cubicBezTo>
                    <a:pt x="58" y="186"/>
                    <a:pt x="60" y="191"/>
                    <a:pt x="61" y="194"/>
                  </a:cubicBezTo>
                  <a:cubicBezTo>
                    <a:pt x="62" y="194"/>
                    <a:pt x="62" y="194"/>
                    <a:pt x="62" y="195"/>
                  </a:cubicBezTo>
                  <a:cubicBezTo>
                    <a:pt x="60" y="192"/>
                    <a:pt x="59" y="188"/>
                    <a:pt x="56" y="185"/>
                  </a:cubicBezTo>
                  <a:close/>
                  <a:moveTo>
                    <a:pt x="73" y="205"/>
                  </a:moveTo>
                  <a:cubicBezTo>
                    <a:pt x="73" y="204"/>
                    <a:pt x="74" y="205"/>
                    <a:pt x="75" y="205"/>
                  </a:cubicBezTo>
                  <a:cubicBezTo>
                    <a:pt x="75" y="208"/>
                    <a:pt x="78" y="207"/>
                    <a:pt x="78" y="210"/>
                  </a:cubicBezTo>
                  <a:cubicBezTo>
                    <a:pt x="74" y="210"/>
                    <a:pt x="75" y="207"/>
                    <a:pt x="73" y="205"/>
                  </a:cubicBezTo>
                  <a:close/>
                  <a:moveTo>
                    <a:pt x="106" y="261"/>
                  </a:moveTo>
                  <a:cubicBezTo>
                    <a:pt x="104" y="256"/>
                    <a:pt x="105" y="249"/>
                    <a:pt x="106" y="244"/>
                  </a:cubicBezTo>
                  <a:cubicBezTo>
                    <a:pt x="109" y="247"/>
                    <a:pt x="109" y="257"/>
                    <a:pt x="106" y="261"/>
                  </a:cubicBezTo>
                  <a:close/>
                  <a:moveTo>
                    <a:pt x="115" y="267"/>
                  </a:moveTo>
                  <a:cubicBezTo>
                    <a:pt x="116" y="267"/>
                    <a:pt x="116" y="267"/>
                    <a:pt x="118" y="267"/>
                  </a:cubicBezTo>
                  <a:cubicBezTo>
                    <a:pt x="120" y="267"/>
                    <a:pt x="117" y="263"/>
                    <a:pt x="120" y="263"/>
                  </a:cubicBezTo>
                  <a:cubicBezTo>
                    <a:pt x="120" y="264"/>
                    <a:pt x="120" y="265"/>
                    <a:pt x="120" y="267"/>
                  </a:cubicBezTo>
                  <a:cubicBezTo>
                    <a:pt x="118" y="267"/>
                    <a:pt x="118" y="268"/>
                    <a:pt x="116" y="268"/>
                  </a:cubicBezTo>
                  <a:cubicBezTo>
                    <a:pt x="113" y="271"/>
                    <a:pt x="108" y="277"/>
                    <a:pt x="114" y="269"/>
                  </a:cubicBezTo>
                  <a:cubicBezTo>
                    <a:pt x="115" y="269"/>
                    <a:pt x="115" y="268"/>
                    <a:pt x="115" y="267"/>
                  </a:cubicBezTo>
                  <a:close/>
                  <a:moveTo>
                    <a:pt x="110" y="248"/>
                  </a:moveTo>
                  <a:cubicBezTo>
                    <a:pt x="112" y="250"/>
                    <a:pt x="112" y="252"/>
                    <a:pt x="111" y="254"/>
                  </a:cubicBezTo>
                  <a:cubicBezTo>
                    <a:pt x="110" y="253"/>
                    <a:pt x="111" y="250"/>
                    <a:pt x="110" y="248"/>
                  </a:cubicBezTo>
                  <a:close/>
                  <a:moveTo>
                    <a:pt x="84" y="206"/>
                  </a:moveTo>
                  <a:cubicBezTo>
                    <a:pt x="90" y="212"/>
                    <a:pt x="100" y="225"/>
                    <a:pt x="108" y="234"/>
                  </a:cubicBezTo>
                  <a:cubicBezTo>
                    <a:pt x="97" y="228"/>
                    <a:pt x="90" y="217"/>
                    <a:pt x="84" y="206"/>
                  </a:cubicBezTo>
                  <a:close/>
                  <a:moveTo>
                    <a:pt x="100" y="283"/>
                  </a:moveTo>
                  <a:cubicBezTo>
                    <a:pt x="93" y="289"/>
                    <a:pt x="88" y="298"/>
                    <a:pt x="79" y="302"/>
                  </a:cubicBezTo>
                  <a:cubicBezTo>
                    <a:pt x="85" y="297"/>
                    <a:pt x="92" y="288"/>
                    <a:pt x="100" y="283"/>
                  </a:cubicBezTo>
                  <a:close/>
                  <a:moveTo>
                    <a:pt x="87" y="283"/>
                  </a:moveTo>
                  <a:cubicBezTo>
                    <a:pt x="87" y="286"/>
                    <a:pt x="80" y="288"/>
                    <a:pt x="81" y="294"/>
                  </a:cubicBezTo>
                  <a:cubicBezTo>
                    <a:pt x="79" y="295"/>
                    <a:pt x="77" y="297"/>
                    <a:pt x="78" y="300"/>
                  </a:cubicBezTo>
                  <a:cubicBezTo>
                    <a:pt x="74" y="300"/>
                    <a:pt x="71" y="295"/>
                    <a:pt x="68" y="296"/>
                  </a:cubicBezTo>
                  <a:cubicBezTo>
                    <a:pt x="69" y="292"/>
                    <a:pt x="83" y="289"/>
                    <a:pt x="87" y="283"/>
                  </a:cubicBezTo>
                  <a:close/>
                  <a:moveTo>
                    <a:pt x="48" y="49"/>
                  </a:moveTo>
                  <a:cubicBezTo>
                    <a:pt x="76" y="47"/>
                    <a:pt x="105" y="40"/>
                    <a:pt x="131" y="43"/>
                  </a:cubicBezTo>
                  <a:cubicBezTo>
                    <a:pt x="132" y="44"/>
                    <a:pt x="132" y="44"/>
                    <a:pt x="133" y="45"/>
                  </a:cubicBezTo>
                  <a:cubicBezTo>
                    <a:pt x="103" y="46"/>
                    <a:pt x="77" y="49"/>
                    <a:pt x="48" y="49"/>
                  </a:cubicBezTo>
                  <a:close/>
                  <a:moveTo>
                    <a:pt x="133" y="21"/>
                  </a:moveTo>
                  <a:cubicBezTo>
                    <a:pt x="136" y="22"/>
                    <a:pt x="136" y="26"/>
                    <a:pt x="136" y="31"/>
                  </a:cubicBezTo>
                  <a:cubicBezTo>
                    <a:pt x="134" y="28"/>
                    <a:pt x="133" y="25"/>
                    <a:pt x="133" y="21"/>
                  </a:cubicBezTo>
                  <a:close/>
                  <a:moveTo>
                    <a:pt x="190" y="13"/>
                  </a:moveTo>
                  <a:cubicBezTo>
                    <a:pt x="187" y="12"/>
                    <a:pt x="197" y="12"/>
                    <a:pt x="200" y="12"/>
                  </a:cubicBezTo>
                  <a:cubicBezTo>
                    <a:pt x="214" y="11"/>
                    <a:pt x="224" y="12"/>
                    <a:pt x="236" y="10"/>
                  </a:cubicBezTo>
                  <a:cubicBezTo>
                    <a:pt x="237" y="10"/>
                    <a:pt x="237" y="10"/>
                    <a:pt x="238" y="10"/>
                  </a:cubicBezTo>
                  <a:cubicBezTo>
                    <a:pt x="238" y="11"/>
                    <a:pt x="238" y="11"/>
                    <a:pt x="238" y="12"/>
                  </a:cubicBezTo>
                  <a:cubicBezTo>
                    <a:pt x="221" y="13"/>
                    <a:pt x="205" y="14"/>
                    <a:pt x="190" y="13"/>
                  </a:cubicBezTo>
                  <a:close/>
                  <a:moveTo>
                    <a:pt x="238" y="11"/>
                  </a:moveTo>
                  <a:cubicBezTo>
                    <a:pt x="270" y="8"/>
                    <a:pt x="308" y="6"/>
                    <a:pt x="337" y="8"/>
                  </a:cubicBezTo>
                  <a:cubicBezTo>
                    <a:pt x="303" y="9"/>
                    <a:pt x="272" y="11"/>
                    <a:pt x="238" y="11"/>
                  </a:cubicBezTo>
                  <a:close/>
                  <a:moveTo>
                    <a:pt x="384" y="11"/>
                  </a:moveTo>
                  <a:cubicBezTo>
                    <a:pt x="386" y="10"/>
                    <a:pt x="388" y="10"/>
                    <a:pt x="391" y="10"/>
                  </a:cubicBezTo>
                  <a:cubicBezTo>
                    <a:pt x="391" y="10"/>
                    <a:pt x="391" y="11"/>
                    <a:pt x="391" y="12"/>
                  </a:cubicBezTo>
                  <a:cubicBezTo>
                    <a:pt x="389" y="10"/>
                    <a:pt x="386" y="13"/>
                    <a:pt x="384" y="11"/>
                  </a:cubicBezTo>
                  <a:close/>
                  <a:moveTo>
                    <a:pt x="336" y="6"/>
                  </a:moveTo>
                  <a:cubicBezTo>
                    <a:pt x="355" y="4"/>
                    <a:pt x="379" y="6"/>
                    <a:pt x="398" y="7"/>
                  </a:cubicBezTo>
                  <a:cubicBezTo>
                    <a:pt x="376" y="10"/>
                    <a:pt x="356" y="6"/>
                    <a:pt x="336" y="6"/>
                  </a:cubicBezTo>
                  <a:close/>
                  <a:moveTo>
                    <a:pt x="155" y="133"/>
                  </a:moveTo>
                  <a:cubicBezTo>
                    <a:pt x="154" y="133"/>
                    <a:pt x="157" y="125"/>
                    <a:pt x="156" y="123"/>
                  </a:cubicBezTo>
                  <a:cubicBezTo>
                    <a:pt x="158" y="122"/>
                    <a:pt x="156" y="131"/>
                    <a:pt x="155" y="133"/>
                  </a:cubicBezTo>
                  <a:close/>
                  <a:moveTo>
                    <a:pt x="160" y="70"/>
                  </a:moveTo>
                  <a:cubicBezTo>
                    <a:pt x="154" y="64"/>
                    <a:pt x="168" y="63"/>
                    <a:pt x="174" y="63"/>
                  </a:cubicBezTo>
                  <a:cubicBezTo>
                    <a:pt x="170" y="65"/>
                    <a:pt x="164" y="67"/>
                    <a:pt x="160" y="70"/>
                  </a:cubicBezTo>
                  <a:close/>
                  <a:moveTo>
                    <a:pt x="157" y="61"/>
                  </a:moveTo>
                  <a:cubicBezTo>
                    <a:pt x="158" y="59"/>
                    <a:pt x="157" y="58"/>
                    <a:pt x="155" y="59"/>
                  </a:cubicBezTo>
                  <a:cubicBezTo>
                    <a:pt x="161" y="57"/>
                    <a:pt x="171" y="56"/>
                    <a:pt x="181" y="57"/>
                  </a:cubicBezTo>
                  <a:cubicBezTo>
                    <a:pt x="174" y="61"/>
                    <a:pt x="164" y="58"/>
                    <a:pt x="157" y="61"/>
                  </a:cubicBezTo>
                  <a:close/>
                  <a:moveTo>
                    <a:pt x="275" y="52"/>
                  </a:moveTo>
                  <a:cubicBezTo>
                    <a:pt x="278" y="50"/>
                    <a:pt x="283" y="51"/>
                    <a:pt x="287" y="51"/>
                  </a:cubicBezTo>
                  <a:cubicBezTo>
                    <a:pt x="287" y="52"/>
                    <a:pt x="279" y="52"/>
                    <a:pt x="275" y="52"/>
                  </a:cubicBezTo>
                  <a:close/>
                  <a:moveTo>
                    <a:pt x="321" y="280"/>
                  </a:moveTo>
                  <a:cubicBezTo>
                    <a:pt x="322" y="278"/>
                    <a:pt x="320" y="267"/>
                    <a:pt x="324" y="266"/>
                  </a:cubicBezTo>
                  <a:cubicBezTo>
                    <a:pt x="323" y="271"/>
                    <a:pt x="323" y="276"/>
                    <a:pt x="321" y="280"/>
                  </a:cubicBezTo>
                  <a:close/>
                  <a:moveTo>
                    <a:pt x="314" y="250"/>
                  </a:moveTo>
                  <a:cubicBezTo>
                    <a:pt x="317" y="247"/>
                    <a:pt x="330" y="247"/>
                    <a:pt x="334" y="248"/>
                  </a:cubicBezTo>
                  <a:cubicBezTo>
                    <a:pt x="330" y="250"/>
                    <a:pt x="322" y="249"/>
                    <a:pt x="314" y="250"/>
                  </a:cubicBezTo>
                  <a:close/>
                  <a:moveTo>
                    <a:pt x="367" y="266"/>
                  </a:moveTo>
                  <a:cubicBezTo>
                    <a:pt x="368" y="267"/>
                    <a:pt x="367" y="271"/>
                    <a:pt x="365" y="270"/>
                  </a:cubicBezTo>
                  <a:cubicBezTo>
                    <a:pt x="365" y="269"/>
                    <a:pt x="367" y="268"/>
                    <a:pt x="367" y="266"/>
                  </a:cubicBezTo>
                  <a:close/>
                  <a:moveTo>
                    <a:pt x="365" y="274"/>
                  </a:moveTo>
                  <a:cubicBezTo>
                    <a:pt x="364" y="278"/>
                    <a:pt x="364" y="284"/>
                    <a:pt x="359" y="285"/>
                  </a:cubicBezTo>
                  <a:cubicBezTo>
                    <a:pt x="361" y="281"/>
                    <a:pt x="362" y="276"/>
                    <a:pt x="365" y="274"/>
                  </a:cubicBezTo>
                  <a:close/>
                  <a:moveTo>
                    <a:pt x="358" y="278"/>
                  </a:moveTo>
                  <a:cubicBezTo>
                    <a:pt x="359" y="278"/>
                    <a:pt x="356" y="284"/>
                    <a:pt x="355" y="286"/>
                  </a:cubicBezTo>
                  <a:cubicBezTo>
                    <a:pt x="354" y="284"/>
                    <a:pt x="357" y="281"/>
                    <a:pt x="358" y="278"/>
                  </a:cubicBezTo>
                  <a:close/>
                  <a:moveTo>
                    <a:pt x="359" y="287"/>
                  </a:moveTo>
                  <a:cubicBezTo>
                    <a:pt x="360" y="290"/>
                    <a:pt x="357" y="294"/>
                    <a:pt x="354" y="295"/>
                  </a:cubicBezTo>
                  <a:cubicBezTo>
                    <a:pt x="355" y="292"/>
                    <a:pt x="357" y="289"/>
                    <a:pt x="359" y="287"/>
                  </a:cubicBezTo>
                  <a:close/>
                  <a:moveTo>
                    <a:pt x="352" y="299"/>
                  </a:moveTo>
                  <a:cubicBezTo>
                    <a:pt x="353" y="300"/>
                    <a:pt x="351" y="304"/>
                    <a:pt x="349" y="305"/>
                  </a:cubicBezTo>
                  <a:cubicBezTo>
                    <a:pt x="349" y="302"/>
                    <a:pt x="351" y="301"/>
                    <a:pt x="352" y="299"/>
                  </a:cubicBezTo>
                  <a:close/>
                  <a:moveTo>
                    <a:pt x="319" y="336"/>
                  </a:moveTo>
                  <a:cubicBezTo>
                    <a:pt x="323" y="333"/>
                    <a:pt x="331" y="334"/>
                    <a:pt x="337" y="332"/>
                  </a:cubicBezTo>
                  <a:cubicBezTo>
                    <a:pt x="332" y="335"/>
                    <a:pt x="327" y="335"/>
                    <a:pt x="319" y="336"/>
                  </a:cubicBezTo>
                  <a:close/>
                  <a:moveTo>
                    <a:pt x="335" y="338"/>
                  </a:moveTo>
                  <a:cubicBezTo>
                    <a:pt x="333" y="336"/>
                    <a:pt x="339" y="336"/>
                    <a:pt x="341" y="336"/>
                  </a:cubicBezTo>
                  <a:cubicBezTo>
                    <a:pt x="340" y="338"/>
                    <a:pt x="335" y="336"/>
                    <a:pt x="335" y="338"/>
                  </a:cubicBezTo>
                  <a:close/>
                  <a:moveTo>
                    <a:pt x="395" y="522"/>
                  </a:moveTo>
                  <a:cubicBezTo>
                    <a:pt x="395" y="523"/>
                    <a:pt x="395" y="524"/>
                    <a:pt x="395" y="525"/>
                  </a:cubicBezTo>
                  <a:cubicBezTo>
                    <a:pt x="394" y="526"/>
                    <a:pt x="392" y="526"/>
                    <a:pt x="390" y="526"/>
                  </a:cubicBezTo>
                  <a:cubicBezTo>
                    <a:pt x="391" y="524"/>
                    <a:pt x="393" y="523"/>
                    <a:pt x="395" y="522"/>
                  </a:cubicBezTo>
                  <a:close/>
                  <a:moveTo>
                    <a:pt x="333" y="530"/>
                  </a:moveTo>
                  <a:cubicBezTo>
                    <a:pt x="342" y="530"/>
                    <a:pt x="347" y="529"/>
                    <a:pt x="359" y="529"/>
                  </a:cubicBezTo>
                  <a:cubicBezTo>
                    <a:pt x="355" y="531"/>
                    <a:pt x="339" y="532"/>
                    <a:pt x="333" y="530"/>
                  </a:cubicBezTo>
                  <a:close/>
                  <a:moveTo>
                    <a:pt x="322" y="527"/>
                  </a:moveTo>
                  <a:cubicBezTo>
                    <a:pt x="326" y="524"/>
                    <a:pt x="332" y="521"/>
                    <a:pt x="337" y="518"/>
                  </a:cubicBezTo>
                  <a:cubicBezTo>
                    <a:pt x="335" y="521"/>
                    <a:pt x="328" y="527"/>
                    <a:pt x="322" y="527"/>
                  </a:cubicBezTo>
                  <a:close/>
                  <a:moveTo>
                    <a:pt x="400" y="511"/>
                  </a:moveTo>
                  <a:cubicBezTo>
                    <a:pt x="391" y="515"/>
                    <a:pt x="387" y="525"/>
                    <a:pt x="376" y="525"/>
                  </a:cubicBezTo>
                  <a:cubicBezTo>
                    <a:pt x="384" y="520"/>
                    <a:pt x="390" y="514"/>
                    <a:pt x="400" y="511"/>
                  </a:cubicBezTo>
                  <a:close/>
                  <a:moveTo>
                    <a:pt x="367" y="525"/>
                  </a:moveTo>
                  <a:cubicBezTo>
                    <a:pt x="373" y="520"/>
                    <a:pt x="380" y="518"/>
                    <a:pt x="385" y="514"/>
                  </a:cubicBezTo>
                  <a:cubicBezTo>
                    <a:pt x="382" y="517"/>
                    <a:pt x="374" y="524"/>
                    <a:pt x="367" y="525"/>
                  </a:cubicBezTo>
                  <a:close/>
                  <a:moveTo>
                    <a:pt x="382" y="510"/>
                  </a:moveTo>
                  <a:cubicBezTo>
                    <a:pt x="380" y="515"/>
                    <a:pt x="366" y="519"/>
                    <a:pt x="361" y="525"/>
                  </a:cubicBezTo>
                  <a:cubicBezTo>
                    <a:pt x="359" y="525"/>
                    <a:pt x="357" y="525"/>
                    <a:pt x="355" y="525"/>
                  </a:cubicBezTo>
                  <a:cubicBezTo>
                    <a:pt x="363" y="520"/>
                    <a:pt x="373" y="513"/>
                    <a:pt x="382" y="510"/>
                  </a:cubicBezTo>
                  <a:cubicBezTo>
                    <a:pt x="382" y="510"/>
                    <a:pt x="382" y="510"/>
                    <a:pt x="382" y="510"/>
                  </a:cubicBezTo>
                  <a:close/>
                  <a:moveTo>
                    <a:pt x="345" y="526"/>
                  </a:moveTo>
                  <a:cubicBezTo>
                    <a:pt x="349" y="522"/>
                    <a:pt x="354" y="520"/>
                    <a:pt x="359" y="517"/>
                  </a:cubicBezTo>
                  <a:cubicBezTo>
                    <a:pt x="355" y="520"/>
                    <a:pt x="352" y="525"/>
                    <a:pt x="345" y="526"/>
                  </a:cubicBezTo>
                  <a:close/>
                  <a:moveTo>
                    <a:pt x="374" y="510"/>
                  </a:moveTo>
                  <a:cubicBezTo>
                    <a:pt x="371" y="513"/>
                    <a:pt x="367" y="515"/>
                    <a:pt x="364" y="517"/>
                  </a:cubicBezTo>
                  <a:cubicBezTo>
                    <a:pt x="365" y="516"/>
                    <a:pt x="369" y="510"/>
                    <a:pt x="374" y="510"/>
                  </a:cubicBezTo>
                  <a:close/>
                  <a:moveTo>
                    <a:pt x="362" y="511"/>
                  </a:moveTo>
                  <a:cubicBezTo>
                    <a:pt x="360" y="514"/>
                    <a:pt x="356" y="516"/>
                    <a:pt x="353" y="518"/>
                  </a:cubicBezTo>
                  <a:cubicBezTo>
                    <a:pt x="356" y="515"/>
                    <a:pt x="357" y="511"/>
                    <a:pt x="362" y="511"/>
                  </a:cubicBezTo>
                  <a:close/>
                  <a:moveTo>
                    <a:pt x="336" y="526"/>
                  </a:moveTo>
                  <a:cubicBezTo>
                    <a:pt x="341" y="522"/>
                    <a:pt x="346" y="518"/>
                    <a:pt x="351" y="514"/>
                  </a:cubicBezTo>
                  <a:cubicBezTo>
                    <a:pt x="349" y="518"/>
                    <a:pt x="342" y="523"/>
                    <a:pt x="336" y="526"/>
                  </a:cubicBezTo>
                  <a:close/>
                  <a:moveTo>
                    <a:pt x="333" y="526"/>
                  </a:moveTo>
                  <a:cubicBezTo>
                    <a:pt x="339" y="521"/>
                    <a:pt x="342" y="514"/>
                    <a:pt x="350" y="513"/>
                  </a:cubicBezTo>
                  <a:cubicBezTo>
                    <a:pt x="345" y="517"/>
                    <a:pt x="339" y="521"/>
                    <a:pt x="333" y="526"/>
                  </a:cubicBezTo>
                  <a:close/>
                  <a:moveTo>
                    <a:pt x="339" y="513"/>
                  </a:moveTo>
                  <a:cubicBezTo>
                    <a:pt x="337" y="516"/>
                    <a:pt x="332" y="517"/>
                    <a:pt x="330" y="520"/>
                  </a:cubicBezTo>
                  <a:cubicBezTo>
                    <a:pt x="330" y="518"/>
                    <a:pt x="334" y="513"/>
                    <a:pt x="339" y="513"/>
                  </a:cubicBezTo>
                  <a:close/>
                  <a:moveTo>
                    <a:pt x="328" y="514"/>
                  </a:moveTo>
                  <a:cubicBezTo>
                    <a:pt x="325" y="517"/>
                    <a:pt x="321" y="518"/>
                    <a:pt x="318" y="521"/>
                  </a:cubicBezTo>
                  <a:cubicBezTo>
                    <a:pt x="319" y="519"/>
                    <a:pt x="324" y="515"/>
                    <a:pt x="328" y="514"/>
                  </a:cubicBezTo>
                  <a:close/>
                  <a:moveTo>
                    <a:pt x="325" y="520"/>
                  </a:moveTo>
                  <a:cubicBezTo>
                    <a:pt x="321" y="522"/>
                    <a:pt x="319" y="527"/>
                    <a:pt x="313" y="528"/>
                  </a:cubicBezTo>
                  <a:cubicBezTo>
                    <a:pt x="316" y="525"/>
                    <a:pt x="320" y="522"/>
                    <a:pt x="325" y="520"/>
                  </a:cubicBezTo>
                  <a:close/>
                  <a:moveTo>
                    <a:pt x="199" y="526"/>
                  </a:moveTo>
                  <a:cubicBezTo>
                    <a:pt x="208" y="524"/>
                    <a:pt x="220" y="527"/>
                    <a:pt x="231" y="526"/>
                  </a:cubicBezTo>
                  <a:cubicBezTo>
                    <a:pt x="223" y="528"/>
                    <a:pt x="208" y="527"/>
                    <a:pt x="199" y="526"/>
                  </a:cubicBezTo>
                  <a:close/>
                  <a:moveTo>
                    <a:pt x="209" y="522"/>
                  </a:moveTo>
                  <a:cubicBezTo>
                    <a:pt x="216" y="520"/>
                    <a:pt x="221" y="522"/>
                    <a:pt x="228" y="521"/>
                  </a:cubicBezTo>
                  <a:cubicBezTo>
                    <a:pt x="225" y="523"/>
                    <a:pt x="215" y="523"/>
                    <a:pt x="209" y="522"/>
                  </a:cubicBezTo>
                  <a:close/>
                  <a:moveTo>
                    <a:pt x="259" y="521"/>
                  </a:moveTo>
                  <a:cubicBezTo>
                    <a:pt x="259" y="523"/>
                    <a:pt x="257" y="522"/>
                    <a:pt x="255" y="523"/>
                  </a:cubicBezTo>
                  <a:cubicBezTo>
                    <a:pt x="255" y="522"/>
                    <a:pt x="254" y="522"/>
                    <a:pt x="254" y="522"/>
                  </a:cubicBezTo>
                  <a:cubicBezTo>
                    <a:pt x="254" y="521"/>
                    <a:pt x="258" y="522"/>
                    <a:pt x="259" y="521"/>
                  </a:cubicBezTo>
                  <a:close/>
                  <a:moveTo>
                    <a:pt x="257" y="518"/>
                  </a:moveTo>
                  <a:cubicBezTo>
                    <a:pt x="257" y="519"/>
                    <a:pt x="256" y="520"/>
                    <a:pt x="256" y="519"/>
                  </a:cubicBezTo>
                  <a:cubicBezTo>
                    <a:pt x="239" y="519"/>
                    <a:pt x="223" y="516"/>
                    <a:pt x="204" y="516"/>
                  </a:cubicBezTo>
                  <a:cubicBezTo>
                    <a:pt x="222" y="511"/>
                    <a:pt x="240" y="516"/>
                    <a:pt x="257" y="518"/>
                  </a:cubicBezTo>
                  <a:close/>
                  <a:moveTo>
                    <a:pt x="195" y="516"/>
                  </a:moveTo>
                  <a:cubicBezTo>
                    <a:pt x="195" y="514"/>
                    <a:pt x="199" y="515"/>
                    <a:pt x="201" y="515"/>
                  </a:cubicBezTo>
                  <a:cubicBezTo>
                    <a:pt x="201" y="517"/>
                    <a:pt x="197" y="516"/>
                    <a:pt x="195" y="516"/>
                  </a:cubicBezTo>
                  <a:close/>
                  <a:moveTo>
                    <a:pt x="331" y="375"/>
                  </a:moveTo>
                  <a:cubicBezTo>
                    <a:pt x="328" y="376"/>
                    <a:pt x="323" y="375"/>
                    <a:pt x="321" y="374"/>
                  </a:cubicBezTo>
                  <a:cubicBezTo>
                    <a:pt x="323" y="373"/>
                    <a:pt x="329" y="373"/>
                    <a:pt x="331" y="375"/>
                  </a:cubicBezTo>
                  <a:close/>
                  <a:moveTo>
                    <a:pt x="319" y="372"/>
                  </a:moveTo>
                  <a:cubicBezTo>
                    <a:pt x="310" y="377"/>
                    <a:pt x="293" y="373"/>
                    <a:pt x="283" y="374"/>
                  </a:cubicBezTo>
                  <a:cubicBezTo>
                    <a:pt x="294" y="371"/>
                    <a:pt x="309" y="370"/>
                    <a:pt x="319" y="372"/>
                  </a:cubicBezTo>
                  <a:close/>
                  <a:moveTo>
                    <a:pt x="309" y="378"/>
                  </a:moveTo>
                  <a:cubicBezTo>
                    <a:pt x="300" y="381"/>
                    <a:pt x="290" y="379"/>
                    <a:pt x="283" y="379"/>
                  </a:cubicBezTo>
                  <a:cubicBezTo>
                    <a:pt x="288" y="376"/>
                    <a:pt x="299" y="378"/>
                    <a:pt x="309" y="378"/>
                  </a:cubicBezTo>
                  <a:close/>
                  <a:moveTo>
                    <a:pt x="281" y="371"/>
                  </a:moveTo>
                  <a:cubicBezTo>
                    <a:pt x="283" y="372"/>
                    <a:pt x="275" y="372"/>
                    <a:pt x="275" y="371"/>
                  </a:cubicBezTo>
                  <a:cubicBezTo>
                    <a:pt x="276" y="369"/>
                    <a:pt x="278" y="372"/>
                    <a:pt x="281" y="371"/>
                  </a:cubicBezTo>
                  <a:close/>
                  <a:moveTo>
                    <a:pt x="269" y="371"/>
                  </a:moveTo>
                  <a:cubicBezTo>
                    <a:pt x="257" y="374"/>
                    <a:pt x="244" y="378"/>
                    <a:pt x="236" y="381"/>
                  </a:cubicBezTo>
                  <a:cubicBezTo>
                    <a:pt x="235" y="380"/>
                    <a:pt x="237" y="380"/>
                    <a:pt x="238" y="380"/>
                  </a:cubicBezTo>
                  <a:cubicBezTo>
                    <a:pt x="239" y="378"/>
                    <a:pt x="236" y="379"/>
                    <a:pt x="236" y="377"/>
                  </a:cubicBezTo>
                  <a:cubicBezTo>
                    <a:pt x="246" y="373"/>
                    <a:pt x="256" y="372"/>
                    <a:pt x="269" y="371"/>
                  </a:cubicBezTo>
                  <a:close/>
                  <a:moveTo>
                    <a:pt x="242" y="384"/>
                  </a:moveTo>
                  <a:cubicBezTo>
                    <a:pt x="241" y="385"/>
                    <a:pt x="238" y="385"/>
                    <a:pt x="237" y="387"/>
                  </a:cubicBezTo>
                  <a:cubicBezTo>
                    <a:pt x="236" y="386"/>
                    <a:pt x="237" y="385"/>
                    <a:pt x="236" y="385"/>
                  </a:cubicBezTo>
                  <a:cubicBezTo>
                    <a:pt x="236" y="383"/>
                    <a:pt x="240" y="384"/>
                    <a:pt x="242" y="384"/>
                  </a:cubicBezTo>
                  <a:close/>
                  <a:moveTo>
                    <a:pt x="242" y="372"/>
                  </a:moveTo>
                  <a:cubicBezTo>
                    <a:pt x="241" y="374"/>
                    <a:pt x="237" y="374"/>
                    <a:pt x="235" y="375"/>
                  </a:cubicBezTo>
                  <a:cubicBezTo>
                    <a:pt x="235" y="374"/>
                    <a:pt x="234" y="374"/>
                    <a:pt x="234" y="372"/>
                  </a:cubicBezTo>
                  <a:cubicBezTo>
                    <a:pt x="236" y="371"/>
                    <a:pt x="239" y="372"/>
                    <a:pt x="242" y="372"/>
                  </a:cubicBezTo>
                  <a:close/>
                  <a:moveTo>
                    <a:pt x="222" y="458"/>
                  </a:moveTo>
                  <a:cubicBezTo>
                    <a:pt x="224" y="457"/>
                    <a:pt x="228" y="457"/>
                    <a:pt x="231" y="457"/>
                  </a:cubicBezTo>
                  <a:cubicBezTo>
                    <a:pt x="229" y="456"/>
                    <a:pt x="225" y="457"/>
                    <a:pt x="225" y="456"/>
                  </a:cubicBezTo>
                  <a:cubicBezTo>
                    <a:pt x="228" y="436"/>
                    <a:pt x="239" y="422"/>
                    <a:pt x="236" y="397"/>
                  </a:cubicBezTo>
                  <a:cubicBezTo>
                    <a:pt x="241" y="399"/>
                    <a:pt x="246" y="391"/>
                    <a:pt x="254" y="390"/>
                  </a:cubicBezTo>
                  <a:cubicBezTo>
                    <a:pt x="253" y="412"/>
                    <a:pt x="251" y="435"/>
                    <a:pt x="247" y="456"/>
                  </a:cubicBezTo>
                  <a:cubicBezTo>
                    <a:pt x="245" y="457"/>
                    <a:pt x="240" y="455"/>
                    <a:pt x="237" y="457"/>
                  </a:cubicBezTo>
                  <a:cubicBezTo>
                    <a:pt x="240" y="458"/>
                    <a:pt x="244" y="457"/>
                    <a:pt x="246" y="458"/>
                  </a:cubicBezTo>
                  <a:cubicBezTo>
                    <a:pt x="245" y="468"/>
                    <a:pt x="239" y="475"/>
                    <a:pt x="238" y="485"/>
                  </a:cubicBezTo>
                  <a:cubicBezTo>
                    <a:pt x="236" y="487"/>
                    <a:pt x="234" y="487"/>
                    <a:pt x="232" y="489"/>
                  </a:cubicBezTo>
                  <a:cubicBezTo>
                    <a:pt x="230" y="491"/>
                    <a:pt x="235" y="491"/>
                    <a:pt x="233" y="493"/>
                  </a:cubicBezTo>
                  <a:cubicBezTo>
                    <a:pt x="223" y="494"/>
                    <a:pt x="210" y="495"/>
                    <a:pt x="201" y="495"/>
                  </a:cubicBezTo>
                  <a:cubicBezTo>
                    <a:pt x="211" y="485"/>
                    <a:pt x="217" y="472"/>
                    <a:pt x="222" y="458"/>
                  </a:cubicBezTo>
                  <a:close/>
                  <a:moveTo>
                    <a:pt x="257" y="414"/>
                  </a:moveTo>
                  <a:cubicBezTo>
                    <a:pt x="256" y="416"/>
                    <a:pt x="257" y="420"/>
                    <a:pt x="255" y="420"/>
                  </a:cubicBezTo>
                  <a:cubicBezTo>
                    <a:pt x="256" y="419"/>
                    <a:pt x="254" y="414"/>
                    <a:pt x="257" y="414"/>
                  </a:cubicBezTo>
                  <a:close/>
                  <a:moveTo>
                    <a:pt x="255" y="426"/>
                  </a:moveTo>
                  <a:cubicBezTo>
                    <a:pt x="254" y="435"/>
                    <a:pt x="255" y="450"/>
                    <a:pt x="251" y="456"/>
                  </a:cubicBezTo>
                  <a:cubicBezTo>
                    <a:pt x="249" y="448"/>
                    <a:pt x="253" y="432"/>
                    <a:pt x="254" y="425"/>
                  </a:cubicBezTo>
                  <a:cubicBezTo>
                    <a:pt x="256" y="425"/>
                    <a:pt x="256" y="426"/>
                    <a:pt x="255" y="426"/>
                  </a:cubicBezTo>
                  <a:close/>
                  <a:moveTo>
                    <a:pt x="239" y="492"/>
                  </a:moveTo>
                  <a:cubicBezTo>
                    <a:pt x="242" y="490"/>
                    <a:pt x="244" y="487"/>
                    <a:pt x="248" y="486"/>
                  </a:cubicBezTo>
                  <a:cubicBezTo>
                    <a:pt x="246" y="491"/>
                    <a:pt x="249" y="490"/>
                    <a:pt x="251" y="492"/>
                  </a:cubicBezTo>
                  <a:cubicBezTo>
                    <a:pt x="251" y="494"/>
                    <a:pt x="247" y="493"/>
                    <a:pt x="245" y="493"/>
                  </a:cubicBezTo>
                  <a:cubicBezTo>
                    <a:pt x="246" y="490"/>
                    <a:pt x="241" y="492"/>
                    <a:pt x="239" y="492"/>
                  </a:cubicBezTo>
                  <a:close/>
                  <a:moveTo>
                    <a:pt x="250" y="480"/>
                  </a:moveTo>
                  <a:cubicBezTo>
                    <a:pt x="247" y="481"/>
                    <a:pt x="243" y="482"/>
                    <a:pt x="241" y="485"/>
                  </a:cubicBezTo>
                  <a:cubicBezTo>
                    <a:pt x="241" y="481"/>
                    <a:pt x="244" y="476"/>
                    <a:pt x="246" y="471"/>
                  </a:cubicBezTo>
                  <a:cubicBezTo>
                    <a:pt x="247" y="466"/>
                    <a:pt x="248" y="460"/>
                    <a:pt x="251" y="457"/>
                  </a:cubicBezTo>
                  <a:cubicBezTo>
                    <a:pt x="255" y="463"/>
                    <a:pt x="250" y="473"/>
                    <a:pt x="250" y="480"/>
                  </a:cubicBezTo>
                  <a:close/>
                  <a:moveTo>
                    <a:pt x="203" y="501"/>
                  </a:moveTo>
                  <a:cubicBezTo>
                    <a:pt x="204" y="499"/>
                    <a:pt x="211" y="501"/>
                    <a:pt x="216" y="500"/>
                  </a:cubicBezTo>
                  <a:cubicBezTo>
                    <a:pt x="215" y="501"/>
                    <a:pt x="207" y="501"/>
                    <a:pt x="203" y="501"/>
                  </a:cubicBezTo>
                  <a:close/>
                  <a:moveTo>
                    <a:pt x="229" y="500"/>
                  </a:moveTo>
                  <a:cubicBezTo>
                    <a:pt x="230" y="500"/>
                    <a:pt x="230" y="499"/>
                    <a:pt x="231" y="500"/>
                  </a:cubicBezTo>
                  <a:cubicBezTo>
                    <a:pt x="225" y="502"/>
                    <a:pt x="221" y="500"/>
                    <a:pt x="229" y="500"/>
                  </a:cubicBezTo>
                  <a:close/>
                  <a:moveTo>
                    <a:pt x="374" y="499"/>
                  </a:moveTo>
                  <a:cubicBezTo>
                    <a:pt x="374" y="500"/>
                    <a:pt x="365" y="499"/>
                    <a:pt x="362" y="500"/>
                  </a:cubicBezTo>
                  <a:cubicBezTo>
                    <a:pt x="362" y="498"/>
                    <a:pt x="371" y="499"/>
                    <a:pt x="374" y="499"/>
                  </a:cubicBezTo>
                  <a:close/>
                  <a:moveTo>
                    <a:pt x="340" y="497"/>
                  </a:moveTo>
                  <a:cubicBezTo>
                    <a:pt x="340" y="498"/>
                    <a:pt x="340" y="498"/>
                    <a:pt x="340" y="498"/>
                  </a:cubicBezTo>
                  <a:cubicBezTo>
                    <a:pt x="327" y="498"/>
                    <a:pt x="307" y="500"/>
                    <a:pt x="294" y="498"/>
                  </a:cubicBezTo>
                  <a:cubicBezTo>
                    <a:pt x="313" y="497"/>
                    <a:pt x="323" y="498"/>
                    <a:pt x="340" y="497"/>
                  </a:cubicBezTo>
                  <a:close/>
                  <a:moveTo>
                    <a:pt x="284" y="500"/>
                  </a:moveTo>
                  <a:cubicBezTo>
                    <a:pt x="270" y="502"/>
                    <a:pt x="249" y="500"/>
                    <a:pt x="231" y="500"/>
                  </a:cubicBezTo>
                  <a:cubicBezTo>
                    <a:pt x="249" y="498"/>
                    <a:pt x="269" y="500"/>
                    <a:pt x="284" y="500"/>
                  </a:cubicBezTo>
                  <a:close/>
                  <a:moveTo>
                    <a:pt x="253" y="489"/>
                  </a:moveTo>
                  <a:cubicBezTo>
                    <a:pt x="251" y="483"/>
                    <a:pt x="255" y="481"/>
                    <a:pt x="255" y="474"/>
                  </a:cubicBezTo>
                  <a:cubicBezTo>
                    <a:pt x="257" y="479"/>
                    <a:pt x="256" y="487"/>
                    <a:pt x="253" y="489"/>
                  </a:cubicBezTo>
                  <a:close/>
                  <a:moveTo>
                    <a:pt x="255" y="472"/>
                  </a:moveTo>
                  <a:cubicBezTo>
                    <a:pt x="254" y="468"/>
                    <a:pt x="253" y="459"/>
                    <a:pt x="257" y="457"/>
                  </a:cubicBezTo>
                  <a:cubicBezTo>
                    <a:pt x="257" y="456"/>
                    <a:pt x="256" y="455"/>
                    <a:pt x="255" y="455"/>
                  </a:cubicBezTo>
                  <a:cubicBezTo>
                    <a:pt x="256" y="441"/>
                    <a:pt x="257" y="425"/>
                    <a:pt x="260" y="411"/>
                  </a:cubicBezTo>
                  <a:cubicBezTo>
                    <a:pt x="263" y="428"/>
                    <a:pt x="260" y="454"/>
                    <a:pt x="255" y="472"/>
                  </a:cubicBezTo>
                  <a:close/>
                  <a:moveTo>
                    <a:pt x="256" y="389"/>
                  </a:moveTo>
                  <a:cubicBezTo>
                    <a:pt x="258" y="389"/>
                    <a:pt x="257" y="388"/>
                    <a:pt x="259" y="389"/>
                  </a:cubicBezTo>
                  <a:cubicBezTo>
                    <a:pt x="258" y="390"/>
                    <a:pt x="258" y="391"/>
                    <a:pt x="256" y="391"/>
                  </a:cubicBezTo>
                  <a:cubicBezTo>
                    <a:pt x="256" y="390"/>
                    <a:pt x="256" y="390"/>
                    <a:pt x="256" y="389"/>
                  </a:cubicBezTo>
                  <a:close/>
                  <a:moveTo>
                    <a:pt x="262" y="384"/>
                  </a:moveTo>
                  <a:cubicBezTo>
                    <a:pt x="253" y="387"/>
                    <a:pt x="246" y="391"/>
                    <a:pt x="237" y="395"/>
                  </a:cubicBezTo>
                  <a:cubicBezTo>
                    <a:pt x="236" y="392"/>
                    <a:pt x="241" y="395"/>
                    <a:pt x="240" y="392"/>
                  </a:cubicBezTo>
                  <a:cubicBezTo>
                    <a:pt x="241" y="390"/>
                    <a:pt x="237" y="392"/>
                    <a:pt x="237" y="390"/>
                  </a:cubicBezTo>
                  <a:cubicBezTo>
                    <a:pt x="242" y="384"/>
                    <a:pt x="254" y="383"/>
                    <a:pt x="263" y="380"/>
                  </a:cubicBezTo>
                  <a:cubicBezTo>
                    <a:pt x="262" y="380"/>
                    <a:pt x="263" y="383"/>
                    <a:pt x="262" y="384"/>
                  </a:cubicBezTo>
                  <a:close/>
                  <a:moveTo>
                    <a:pt x="267" y="383"/>
                  </a:moveTo>
                  <a:cubicBezTo>
                    <a:pt x="267" y="381"/>
                    <a:pt x="266" y="380"/>
                    <a:pt x="266" y="379"/>
                  </a:cubicBezTo>
                  <a:cubicBezTo>
                    <a:pt x="269" y="379"/>
                    <a:pt x="271" y="378"/>
                    <a:pt x="274" y="378"/>
                  </a:cubicBezTo>
                  <a:cubicBezTo>
                    <a:pt x="274" y="379"/>
                    <a:pt x="274" y="381"/>
                    <a:pt x="275" y="381"/>
                  </a:cubicBezTo>
                  <a:cubicBezTo>
                    <a:pt x="273" y="382"/>
                    <a:pt x="270" y="383"/>
                    <a:pt x="267" y="383"/>
                  </a:cubicBezTo>
                  <a:close/>
                  <a:moveTo>
                    <a:pt x="272" y="376"/>
                  </a:moveTo>
                  <a:cubicBezTo>
                    <a:pt x="262" y="376"/>
                    <a:pt x="252" y="382"/>
                    <a:pt x="242" y="382"/>
                  </a:cubicBezTo>
                  <a:cubicBezTo>
                    <a:pt x="251" y="378"/>
                    <a:pt x="268" y="369"/>
                    <a:pt x="279" y="376"/>
                  </a:cubicBezTo>
                  <a:cubicBezTo>
                    <a:pt x="278" y="378"/>
                    <a:pt x="274" y="376"/>
                    <a:pt x="272" y="376"/>
                  </a:cubicBezTo>
                  <a:close/>
                  <a:moveTo>
                    <a:pt x="278" y="383"/>
                  </a:moveTo>
                  <a:cubicBezTo>
                    <a:pt x="279" y="383"/>
                    <a:pt x="280" y="383"/>
                    <a:pt x="280" y="381"/>
                  </a:cubicBezTo>
                  <a:cubicBezTo>
                    <a:pt x="294" y="383"/>
                    <a:pt x="303" y="381"/>
                    <a:pt x="315" y="385"/>
                  </a:cubicBezTo>
                  <a:cubicBezTo>
                    <a:pt x="305" y="388"/>
                    <a:pt x="287" y="382"/>
                    <a:pt x="278" y="383"/>
                  </a:cubicBezTo>
                  <a:close/>
                  <a:moveTo>
                    <a:pt x="309" y="381"/>
                  </a:moveTo>
                  <a:cubicBezTo>
                    <a:pt x="310" y="380"/>
                    <a:pt x="314" y="381"/>
                    <a:pt x="316" y="380"/>
                  </a:cubicBezTo>
                  <a:cubicBezTo>
                    <a:pt x="317" y="383"/>
                    <a:pt x="320" y="383"/>
                    <a:pt x="323" y="383"/>
                  </a:cubicBezTo>
                  <a:cubicBezTo>
                    <a:pt x="318" y="385"/>
                    <a:pt x="314" y="381"/>
                    <a:pt x="309" y="381"/>
                  </a:cubicBezTo>
                  <a:close/>
                  <a:moveTo>
                    <a:pt x="324" y="390"/>
                  </a:moveTo>
                  <a:cubicBezTo>
                    <a:pt x="327" y="388"/>
                    <a:pt x="332" y="390"/>
                    <a:pt x="334" y="392"/>
                  </a:cubicBezTo>
                  <a:cubicBezTo>
                    <a:pt x="333" y="394"/>
                    <a:pt x="327" y="390"/>
                    <a:pt x="324" y="390"/>
                  </a:cubicBezTo>
                  <a:close/>
                  <a:moveTo>
                    <a:pt x="332" y="389"/>
                  </a:moveTo>
                  <a:cubicBezTo>
                    <a:pt x="333" y="386"/>
                    <a:pt x="331" y="385"/>
                    <a:pt x="332" y="384"/>
                  </a:cubicBezTo>
                  <a:cubicBezTo>
                    <a:pt x="333" y="385"/>
                    <a:pt x="335" y="389"/>
                    <a:pt x="332" y="389"/>
                  </a:cubicBezTo>
                  <a:close/>
                  <a:moveTo>
                    <a:pt x="369" y="323"/>
                  </a:moveTo>
                  <a:cubicBezTo>
                    <a:pt x="367" y="323"/>
                    <a:pt x="373" y="320"/>
                    <a:pt x="373" y="318"/>
                  </a:cubicBezTo>
                  <a:cubicBezTo>
                    <a:pt x="374" y="319"/>
                    <a:pt x="374" y="318"/>
                    <a:pt x="374" y="318"/>
                  </a:cubicBezTo>
                  <a:cubicBezTo>
                    <a:pt x="375" y="319"/>
                    <a:pt x="371" y="322"/>
                    <a:pt x="369" y="323"/>
                  </a:cubicBezTo>
                  <a:close/>
                  <a:moveTo>
                    <a:pt x="479" y="35"/>
                  </a:moveTo>
                  <a:cubicBezTo>
                    <a:pt x="453" y="36"/>
                    <a:pt x="428" y="35"/>
                    <a:pt x="400" y="36"/>
                  </a:cubicBezTo>
                  <a:cubicBezTo>
                    <a:pt x="400" y="35"/>
                    <a:pt x="401" y="34"/>
                    <a:pt x="401" y="33"/>
                  </a:cubicBezTo>
                  <a:cubicBezTo>
                    <a:pt x="426" y="29"/>
                    <a:pt x="453" y="35"/>
                    <a:pt x="479" y="35"/>
                  </a:cubicBezTo>
                  <a:close/>
                  <a:moveTo>
                    <a:pt x="389" y="52"/>
                  </a:moveTo>
                  <a:cubicBezTo>
                    <a:pt x="388" y="48"/>
                    <a:pt x="391" y="45"/>
                    <a:pt x="393" y="41"/>
                  </a:cubicBezTo>
                  <a:cubicBezTo>
                    <a:pt x="393" y="41"/>
                    <a:pt x="393" y="41"/>
                    <a:pt x="394" y="41"/>
                  </a:cubicBezTo>
                  <a:cubicBezTo>
                    <a:pt x="392" y="44"/>
                    <a:pt x="389" y="48"/>
                    <a:pt x="389" y="52"/>
                  </a:cubicBezTo>
                  <a:close/>
                  <a:moveTo>
                    <a:pt x="378" y="52"/>
                  </a:moveTo>
                  <a:cubicBezTo>
                    <a:pt x="378" y="51"/>
                    <a:pt x="378" y="51"/>
                    <a:pt x="379" y="51"/>
                  </a:cubicBezTo>
                  <a:cubicBezTo>
                    <a:pt x="379" y="51"/>
                    <a:pt x="380" y="51"/>
                    <a:pt x="380" y="51"/>
                  </a:cubicBezTo>
                  <a:cubicBezTo>
                    <a:pt x="379" y="51"/>
                    <a:pt x="378" y="51"/>
                    <a:pt x="378" y="52"/>
                  </a:cubicBezTo>
                  <a:cubicBezTo>
                    <a:pt x="378" y="52"/>
                    <a:pt x="378" y="52"/>
                    <a:pt x="378" y="52"/>
                  </a:cubicBezTo>
                  <a:close/>
                  <a:moveTo>
                    <a:pt x="391" y="154"/>
                  </a:moveTo>
                  <a:cubicBezTo>
                    <a:pt x="396" y="155"/>
                    <a:pt x="395" y="167"/>
                    <a:pt x="398" y="171"/>
                  </a:cubicBezTo>
                  <a:cubicBezTo>
                    <a:pt x="394" y="170"/>
                    <a:pt x="394" y="159"/>
                    <a:pt x="391" y="154"/>
                  </a:cubicBezTo>
                  <a:close/>
                  <a:moveTo>
                    <a:pt x="434" y="223"/>
                  </a:moveTo>
                  <a:cubicBezTo>
                    <a:pt x="441" y="214"/>
                    <a:pt x="450" y="200"/>
                    <a:pt x="455" y="193"/>
                  </a:cubicBezTo>
                  <a:cubicBezTo>
                    <a:pt x="450" y="205"/>
                    <a:pt x="444" y="217"/>
                    <a:pt x="434" y="223"/>
                  </a:cubicBezTo>
                  <a:close/>
                  <a:moveTo>
                    <a:pt x="433" y="242"/>
                  </a:moveTo>
                  <a:cubicBezTo>
                    <a:pt x="433" y="241"/>
                    <a:pt x="433" y="240"/>
                    <a:pt x="432" y="239"/>
                  </a:cubicBezTo>
                  <a:cubicBezTo>
                    <a:pt x="432" y="238"/>
                    <a:pt x="433" y="238"/>
                    <a:pt x="433" y="238"/>
                  </a:cubicBezTo>
                  <a:cubicBezTo>
                    <a:pt x="433" y="239"/>
                    <a:pt x="433" y="241"/>
                    <a:pt x="433" y="242"/>
                  </a:cubicBezTo>
                  <a:close/>
                  <a:moveTo>
                    <a:pt x="429" y="258"/>
                  </a:moveTo>
                  <a:cubicBezTo>
                    <a:pt x="429" y="258"/>
                    <a:pt x="429" y="258"/>
                    <a:pt x="428" y="258"/>
                  </a:cubicBezTo>
                  <a:cubicBezTo>
                    <a:pt x="429" y="257"/>
                    <a:pt x="429" y="257"/>
                    <a:pt x="429" y="257"/>
                  </a:cubicBezTo>
                  <a:cubicBezTo>
                    <a:pt x="429" y="257"/>
                    <a:pt x="429" y="257"/>
                    <a:pt x="430" y="257"/>
                  </a:cubicBezTo>
                  <a:cubicBezTo>
                    <a:pt x="430" y="257"/>
                    <a:pt x="430" y="258"/>
                    <a:pt x="430" y="259"/>
                  </a:cubicBezTo>
                  <a:cubicBezTo>
                    <a:pt x="437" y="266"/>
                    <a:pt x="432" y="260"/>
                    <a:pt x="429" y="258"/>
                  </a:cubicBezTo>
                  <a:close/>
                  <a:moveTo>
                    <a:pt x="438" y="250"/>
                  </a:moveTo>
                  <a:cubicBezTo>
                    <a:pt x="435" y="247"/>
                    <a:pt x="434" y="238"/>
                    <a:pt x="436" y="234"/>
                  </a:cubicBezTo>
                  <a:cubicBezTo>
                    <a:pt x="436" y="234"/>
                    <a:pt x="436" y="234"/>
                    <a:pt x="436" y="234"/>
                  </a:cubicBezTo>
                  <a:cubicBezTo>
                    <a:pt x="436" y="234"/>
                    <a:pt x="436" y="234"/>
                    <a:pt x="436" y="234"/>
                  </a:cubicBezTo>
                  <a:cubicBezTo>
                    <a:pt x="437" y="234"/>
                    <a:pt x="437" y="233"/>
                    <a:pt x="437" y="233"/>
                  </a:cubicBezTo>
                  <a:cubicBezTo>
                    <a:pt x="438" y="238"/>
                    <a:pt x="439" y="245"/>
                    <a:pt x="438" y="250"/>
                  </a:cubicBezTo>
                  <a:close/>
                  <a:moveTo>
                    <a:pt x="445" y="272"/>
                  </a:moveTo>
                  <a:cubicBezTo>
                    <a:pt x="452" y="276"/>
                    <a:pt x="460" y="284"/>
                    <a:pt x="465" y="289"/>
                  </a:cubicBezTo>
                  <a:cubicBezTo>
                    <a:pt x="456" y="286"/>
                    <a:pt x="452" y="277"/>
                    <a:pt x="445" y="272"/>
                  </a:cubicBezTo>
                  <a:close/>
                  <a:moveTo>
                    <a:pt x="466" y="287"/>
                  </a:moveTo>
                  <a:cubicBezTo>
                    <a:pt x="467" y="285"/>
                    <a:pt x="465" y="282"/>
                    <a:pt x="463" y="282"/>
                  </a:cubicBezTo>
                  <a:cubicBezTo>
                    <a:pt x="464" y="275"/>
                    <a:pt x="457" y="274"/>
                    <a:pt x="457" y="271"/>
                  </a:cubicBezTo>
                  <a:cubicBezTo>
                    <a:pt x="461" y="276"/>
                    <a:pt x="474" y="279"/>
                    <a:pt x="475" y="283"/>
                  </a:cubicBezTo>
                  <a:cubicBezTo>
                    <a:pt x="472" y="282"/>
                    <a:pt x="470" y="287"/>
                    <a:pt x="466" y="287"/>
                  </a:cubicBezTo>
                  <a:close/>
                  <a:moveTo>
                    <a:pt x="516" y="117"/>
                  </a:moveTo>
                  <a:cubicBezTo>
                    <a:pt x="516" y="118"/>
                    <a:pt x="514" y="118"/>
                    <a:pt x="513" y="119"/>
                  </a:cubicBezTo>
                  <a:cubicBezTo>
                    <a:pt x="513" y="123"/>
                    <a:pt x="513" y="127"/>
                    <a:pt x="512" y="132"/>
                  </a:cubicBezTo>
                  <a:cubicBezTo>
                    <a:pt x="511" y="138"/>
                    <a:pt x="509" y="140"/>
                    <a:pt x="507" y="147"/>
                  </a:cubicBezTo>
                  <a:cubicBezTo>
                    <a:pt x="506" y="152"/>
                    <a:pt x="504" y="158"/>
                    <a:pt x="502" y="162"/>
                  </a:cubicBezTo>
                  <a:cubicBezTo>
                    <a:pt x="496" y="172"/>
                    <a:pt x="491" y="185"/>
                    <a:pt x="485" y="195"/>
                  </a:cubicBezTo>
                  <a:cubicBezTo>
                    <a:pt x="478" y="208"/>
                    <a:pt x="468" y="219"/>
                    <a:pt x="459" y="231"/>
                  </a:cubicBezTo>
                  <a:cubicBezTo>
                    <a:pt x="462" y="231"/>
                    <a:pt x="462" y="229"/>
                    <a:pt x="464" y="227"/>
                  </a:cubicBezTo>
                  <a:cubicBezTo>
                    <a:pt x="465" y="232"/>
                    <a:pt x="460" y="231"/>
                    <a:pt x="459" y="235"/>
                  </a:cubicBezTo>
                  <a:cubicBezTo>
                    <a:pt x="463" y="241"/>
                    <a:pt x="467" y="248"/>
                    <a:pt x="472" y="253"/>
                  </a:cubicBezTo>
                  <a:cubicBezTo>
                    <a:pt x="465" y="252"/>
                    <a:pt x="461" y="241"/>
                    <a:pt x="453" y="238"/>
                  </a:cubicBezTo>
                  <a:cubicBezTo>
                    <a:pt x="460" y="248"/>
                    <a:pt x="469" y="256"/>
                    <a:pt x="480" y="262"/>
                  </a:cubicBezTo>
                  <a:cubicBezTo>
                    <a:pt x="481" y="258"/>
                    <a:pt x="472" y="258"/>
                    <a:pt x="476" y="256"/>
                  </a:cubicBezTo>
                  <a:cubicBezTo>
                    <a:pt x="475" y="255"/>
                    <a:pt x="473" y="257"/>
                    <a:pt x="472" y="254"/>
                  </a:cubicBezTo>
                  <a:cubicBezTo>
                    <a:pt x="473" y="251"/>
                    <a:pt x="478" y="256"/>
                    <a:pt x="480" y="254"/>
                  </a:cubicBezTo>
                  <a:cubicBezTo>
                    <a:pt x="480" y="253"/>
                    <a:pt x="480" y="251"/>
                    <a:pt x="478" y="251"/>
                  </a:cubicBezTo>
                  <a:cubicBezTo>
                    <a:pt x="481" y="248"/>
                    <a:pt x="486" y="247"/>
                    <a:pt x="487" y="242"/>
                  </a:cubicBezTo>
                  <a:cubicBezTo>
                    <a:pt x="494" y="245"/>
                    <a:pt x="496" y="250"/>
                    <a:pt x="499" y="253"/>
                  </a:cubicBezTo>
                  <a:cubicBezTo>
                    <a:pt x="495" y="265"/>
                    <a:pt x="484" y="271"/>
                    <a:pt x="477" y="281"/>
                  </a:cubicBezTo>
                  <a:cubicBezTo>
                    <a:pt x="471" y="277"/>
                    <a:pt x="463" y="274"/>
                    <a:pt x="457" y="269"/>
                  </a:cubicBezTo>
                  <a:cubicBezTo>
                    <a:pt x="453" y="265"/>
                    <a:pt x="443" y="257"/>
                    <a:pt x="441" y="252"/>
                  </a:cubicBezTo>
                  <a:cubicBezTo>
                    <a:pt x="440" y="250"/>
                    <a:pt x="442" y="248"/>
                    <a:pt x="440" y="246"/>
                  </a:cubicBezTo>
                  <a:cubicBezTo>
                    <a:pt x="455" y="253"/>
                    <a:pt x="460" y="273"/>
                    <a:pt x="476" y="276"/>
                  </a:cubicBezTo>
                  <a:cubicBezTo>
                    <a:pt x="474" y="272"/>
                    <a:pt x="471" y="272"/>
                    <a:pt x="468" y="271"/>
                  </a:cubicBezTo>
                  <a:cubicBezTo>
                    <a:pt x="458" y="263"/>
                    <a:pt x="454" y="249"/>
                    <a:pt x="440" y="245"/>
                  </a:cubicBezTo>
                  <a:cubicBezTo>
                    <a:pt x="440" y="240"/>
                    <a:pt x="439" y="236"/>
                    <a:pt x="439" y="231"/>
                  </a:cubicBezTo>
                  <a:cubicBezTo>
                    <a:pt x="443" y="226"/>
                    <a:pt x="447" y="222"/>
                    <a:pt x="449" y="217"/>
                  </a:cubicBezTo>
                  <a:cubicBezTo>
                    <a:pt x="451" y="218"/>
                    <a:pt x="449" y="220"/>
                    <a:pt x="450" y="221"/>
                  </a:cubicBezTo>
                  <a:cubicBezTo>
                    <a:pt x="455" y="219"/>
                    <a:pt x="458" y="213"/>
                    <a:pt x="461" y="208"/>
                  </a:cubicBezTo>
                  <a:cubicBezTo>
                    <a:pt x="464" y="203"/>
                    <a:pt x="466" y="197"/>
                    <a:pt x="469" y="192"/>
                  </a:cubicBezTo>
                  <a:cubicBezTo>
                    <a:pt x="469" y="191"/>
                    <a:pt x="472" y="192"/>
                    <a:pt x="472" y="191"/>
                  </a:cubicBezTo>
                  <a:cubicBezTo>
                    <a:pt x="485" y="167"/>
                    <a:pt x="494" y="137"/>
                    <a:pt x="499" y="104"/>
                  </a:cubicBezTo>
                  <a:cubicBezTo>
                    <a:pt x="502" y="103"/>
                    <a:pt x="503" y="105"/>
                    <a:pt x="505" y="105"/>
                  </a:cubicBezTo>
                  <a:cubicBezTo>
                    <a:pt x="507" y="101"/>
                    <a:pt x="505" y="98"/>
                    <a:pt x="504" y="95"/>
                  </a:cubicBezTo>
                  <a:cubicBezTo>
                    <a:pt x="506" y="93"/>
                    <a:pt x="508" y="99"/>
                    <a:pt x="511" y="96"/>
                  </a:cubicBezTo>
                  <a:cubicBezTo>
                    <a:pt x="510" y="92"/>
                    <a:pt x="507" y="91"/>
                    <a:pt x="506" y="87"/>
                  </a:cubicBezTo>
                  <a:cubicBezTo>
                    <a:pt x="508" y="85"/>
                    <a:pt x="509" y="88"/>
                    <a:pt x="512" y="87"/>
                  </a:cubicBezTo>
                  <a:cubicBezTo>
                    <a:pt x="510" y="80"/>
                    <a:pt x="503" y="77"/>
                    <a:pt x="498" y="73"/>
                  </a:cubicBezTo>
                  <a:cubicBezTo>
                    <a:pt x="500" y="78"/>
                    <a:pt x="504" y="80"/>
                    <a:pt x="508" y="83"/>
                  </a:cubicBezTo>
                  <a:cubicBezTo>
                    <a:pt x="508" y="85"/>
                    <a:pt x="504" y="83"/>
                    <a:pt x="504" y="85"/>
                  </a:cubicBezTo>
                  <a:cubicBezTo>
                    <a:pt x="504" y="88"/>
                    <a:pt x="504" y="91"/>
                    <a:pt x="506" y="92"/>
                  </a:cubicBezTo>
                  <a:cubicBezTo>
                    <a:pt x="505" y="93"/>
                    <a:pt x="502" y="91"/>
                    <a:pt x="501" y="93"/>
                  </a:cubicBezTo>
                  <a:cubicBezTo>
                    <a:pt x="500" y="97"/>
                    <a:pt x="503" y="97"/>
                    <a:pt x="503" y="101"/>
                  </a:cubicBezTo>
                  <a:cubicBezTo>
                    <a:pt x="502" y="103"/>
                    <a:pt x="501" y="100"/>
                    <a:pt x="499" y="101"/>
                  </a:cubicBezTo>
                  <a:cubicBezTo>
                    <a:pt x="500" y="94"/>
                    <a:pt x="502" y="87"/>
                    <a:pt x="501" y="81"/>
                  </a:cubicBezTo>
                  <a:cubicBezTo>
                    <a:pt x="496" y="89"/>
                    <a:pt x="499" y="104"/>
                    <a:pt x="494" y="113"/>
                  </a:cubicBezTo>
                  <a:cubicBezTo>
                    <a:pt x="494" y="103"/>
                    <a:pt x="497" y="89"/>
                    <a:pt x="496" y="80"/>
                  </a:cubicBezTo>
                  <a:cubicBezTo>
                    <a:pt x="495" y="79"/>
                    <a:pt x="494" y="77"/>
                    <a:pt x="492" y="79"/>
                  </a:cubicBezTo>
                  <a:cubicBezTo>
                    <a:pt x="494" y="71"/>
                    <a:pt x="490" y="68"/>
                    <a:pt x="490" y="62"/>
                  </a:cubicBezTo>
                  <a:cubicBezTo>
                    <a:pt x="490" y="61"/>
                    <a:pt x="493" y="62"/>
                    <a:pt x="493" y="60"/>
                  </a:cubicBezTo>
                  <a:cubicBezTo>
                    <a:pt x="489" y="51"/>
                    <a:pt x="469" y="59"/>
                    <a:pt x="450" y="58"/>
                  </a:cubicBezTo>
                  <a:cubicBezTo>
                    <a:pt x="437" y="57"/>
                    <a:pt x="416" y="56"/>
                    <a:pt x="410" y="58"/>
                  </a:cubicBezTo>
                  <a:cubicBezTo>
                    <a:pt x="408" y="59"/>
                    <a:pt x="408" y="61"/>
                    <a:pt x="407" y="61"/>
                  </a:cubicBezTo>
                  <a:cubicBezTo>
                    <a:pt x="408" y="62"/>
                    <a:pt x="413" y="74"/>
                    <a:pt x="414" y="81"/>
                  </a:cubicBezTo>
                  <a:cubicBezTo>
                    <a:pt x="414" y="82"/>
                    <a:pt x="411" y="81"/>
                    <a:pt x="411" y="82"/>
                  </a:cubicBezTo>
                  <a:cubicBezTo>
                    <a:pt x="413" y="84"/>
                    <a:pt x="415" y="81"/>
                    <a:pt x="416" y="84"/>
                  </a:cubicBezTo>
                  <a:cubicBezTo>
                    <a:pt x="409" y="87"/>
                    <a:pt x="403" y="90"/>
                    <a:pt x="398" y="94"/>
                  </a:cubicBezTo>
                  <a:cubicBezTo>
                    <a:pt x="403" y="98"/>
                    <a:pt x="414" y="90"/>
                    <a:pt x="421" y="89"/>
                  </a:cubicBezTo>
                  <a:cubicBezTo>
                    <a:pt x="422" y="87"/>
                    <a:pt x="423" y="85"/>
                    <a:pt x="426" y="85"/>
                  </a:cubicBezTo>
                  <a:cubicBezTo>
                    <a:pt x="423" y="80"/>
                    <a:pt x="425" y="72"/>
                    <a:pt x="421" y="67"/>
                  </a:cubicBezTo>
                  <a:cubicBezTo>
                    <a:pt x="440" y="62"/>
                    <a:pt x="465" y="65"/>
                    <a:pt x="484" y="66"/>
                  </a:cubicBezTo>
                  <a:cubicBezTo>
                    <a:pt x="485" y="68"/>
                    <a:pt x="486" y="71"/>
                    <a:pt x="487" y="73"/>
                  </a:cubicBezTo>
                  <a:cubicBezTo>
                    <a:pt x="487" y="75"/>
                    <a:pt x="484" y="74"/>
                    <a:pt x="485" y="76"/>
                  </a:cubicBezTo>
                  <a:cubicBezTo>
                    <a:pt x="486" y="76"/>
                    <a:pt x="487" y="76"/>
                    <a:pt x="487" y="76"/>
                  </a:cubicBezTo>
                  <a:cubicBezTo>
                    <a:pt x="488" y="80"/>
                    <a:pt x="486" y="81"/>
                    <a:pt x="486" y="84"/>
                  </a:cubicBezTo>
                  <a:cubicBezTo>
                    <a:pt x="489" y="110"/>
                    <a:pt x="481" y="141"/>
                    <a:pt x="472" y="162"/>
                  </a:cubicBezTo>
                  <a:cubicBezTo>
                    <a:pt x="471" y="164"/>
                    <a:pt x="470" y="159"/>
                    <a:pt x="469" y="161"/>
                  </a:cubicBezTo>
                  <a:cubicBezTo>
                    <a:pt x="459" y="186"/>
                    <a:pt x="445" y="206"/>
                    <a:pt x="429" y="224"/>
                  </a:cubicBezTo>
                  <a:cubicBezTo>
                    <a:pt x="428" y="224"/>
                    <a:pt x="427" y="224"/>
                    <a:pt x="426" y="224"/>
                  </a:cubicBezTo>
                  <a:cubicBezTo>
                    <a:pt x="426" y="224"/>
                    <a:pt x="426" y="223"/>
                    <a:pt x="426" y="222"/>
                  </a:cubicBezTo>
                  <a:cubicBezTo>
                    <a:pt x="427" y="222"/>
                    <a:pt x="428" y="225"/>
                    <a:pt x="429" y="223"/>
                  </a:cubicBezTo>
                  <a:cubicBezTo>
                    <a:pt x="419" y="207"/>
                    <a:pt x="409" y="190"/>
                    <a:pt x="404" y="171"/>
                  </a:cubicBezTo>
                  <a:cubicBezTo>
                    <a:pt x="404" y="172"/>
                    <a:pt x="403" y="169"/>
                    <a:pt x="402" y="168"/>
                  </a:cubicBezTo>
                  <a:cubicBezTo>
                    <a:pt x="403" y="168"/>
                    <a:pt x="403" y="169"/>
                    <a:pt x="404" y="168"/>
                  </a:cubicBezTo>
                  <a:cubicBezTo>
                    <a:pt x="398" y="163"/>
                    <a:pt x="401" y="158"/>
                    <a:pt x="398" y="150"/>
                  </a:cubicBezTo>
                  <a:cubicBezTo>
                    <a:pt x="397" y="150"/>
                    <a:pt x="397" y="151"/>
                    <a:pt x="396" y="151"/>
                  </a:cubicBezTo>
                  <a:cubicBezTo>
                    <a:pt x="396" y="150"/>
                    <a:pt x="394" y="148"/>
                    <a:pt x="396" y="146"/>
                  </a:cubicBezTo>
                  <a:cubicBezTo>
                    <a:pt x="396" y="147"/>
                    <a:pt x="395" y="150"/>
                    <a:pt x="397" y="149"/>
                  </a:cubicBezTo>
                  <a:cubicBezTo>
                    <a:pt x="393" y="134"/>
                    <a:pt x="387" y="118"/>
                    <a:pt x="385" y="100"/>
                  </a:cubicBezTo>
                  <a:cubicBezTo>
                    <a:pt x="383" y="91"/>
                    <a:pt x="383" y="81"/>
                    <a:pt x="382" y="72"/>
                  </a:cubicBezTo>
                  <a:cubicBezTo>
                    <a:pt x="382" y="72"/>
                    <a:pt x="382" y="73"/>
                    <a:pt x="383" y="74"/>
                  </a:cubicBezTo>
                  <a:cubicBezTo>
                    <a:pt x="383" y="74"/>
                    <a:pt x="383" y="74"/>
                    <a:pt x="383" y="74"/>
                  </a:cubicBezTo>
                  <a:cubicBezTo>
                    <a:pt x="388" y="81"/>
                    <a:pt x="390" y="91"/>
                    <a:pt x="395" y="99"/>
                  </a:cubicBezTo>
                  <a:cubicBezTo>
                    <a:pt x="396" y="98"/>
                    <a:pt x="397" y="97"/>
                    <a:pt x="398" y="97"/>
                  </a:cubicBezTo>
                  <a:cubicBezTo>
                    <a:pt x="396" y="93"/>
                    <a:pt x="400" y="93"/>
                    <a:pt x="399" y="89"/>
                  </a:cubicBezTo>
                  <a:cubicBezTo>
                    <a:pt x="400" y="89"/>
                    <a:pt x="399" y="91"/>
                    <a:pt x="401" y="91"/>
                  </a:cubicBezTo>
                  <a:cubicBezTo>
                    <a:pt x="402" y="86"/>
                    <a:pt x="396" y="86"/>
                    <a:pt x="397" y="83"/>
                  </a:cubicBezTo>
                  <a:cubicBezTo>
                    <a:pt x="397" y="83"/>
                    <a:pt x="396" y="83"/>
                    <a:pt x="396" y="84"/>
                  </a:cubicBezTo>
                  <a:cubicBezTo>
                    <a:pt x="396" y="83"/>
                    <a:pt x="395" y="77"/>
                    <a:pt x="394" y="79"/>
                  </a:cubicBezTo>
                  <a:cubicBezTo>
                    <a:pt x="393" y="79"/>
                    <a:pt x="394" y="77"/>
                    <a:pt x="395" y="77"/>
                  </a:cubicBezTo>
                  <a:cubicBezTo>
                    <a:pt x="393" y="75"/>
                    <a:pt x="392" y="73"/>
                    <a:pt x="389" y="72"/>
                  </a:cubicBezTo>
                  <a:cubicBezTo>
                    <a:pt x="388" y="69"/>
                    <a:pt x="391" y="70"/>
                    <a:pt x="390" y="68"/>
                  </a:cubicBezTo>
                  <a:cubicBezTo>
                    <a:pt x="388" y="67"/>
                    <a:pt x="390" y="64"/>
                    <a:pt x="386" y="65"/>
                  </a:cubicBezTo>
                  <a:cubicBezTo>
                    <a:pt x="386" y="64"/>
                    <a:pt x="386" y="63"/>
                    <a:pt x="386" y="62"/>
                  </a:cubicBezTo>
                  <a:cubicBezTo>
                    <a:pt x="390" y="62"/>
                    <a:pt x="393" y="59"/>
                    <a:pt x="394" y="55"/>
                  </a:cubicBezTo>
                  <a:cubicBezTo>
                    <a:pt x="395" y="55"/>
                    <a:pt x="395" y="56"/>
                    <a:pt x="395" y="56"/>
                  </a:cubicBezTo>
                  <a:cubicBezTo>
                    <a:pt x="397" y="56"/>
                    <a:pt x="394" y="55"/>
                    <a:pt x="395" y="54"/>
                  </a:cubicBezTo>
                  <a:cubicBezTo>
                    <a:pt x="395" y="54"/>
                    <a:pt x="395" y="54"/>
                    <a:pt x="395" y="54"/>
                  </a:cubicBezTo>
                  <a:cubicBezTo>
                    <a:pt x="396" y="50"/>
                    <a:pt x="396" y="46"/>
                    <a:pt x="397" y="42"/>
                  </a:cubicBezTo>
                  <a:cubicBezTo>
                    <a:pt x="397" y="42"/>
                    <a:pt x="397" y="41"/>
                    <a:pt x="397" y="40"/>
                  </a:cubicBezTo>
                  <a:cubicBezTo>
                    <a:pt x="398" y="41"/>
                    <a:pt x="398" y="41"/>
                    <a:pt x="398" y="42"/>
                  </a:cubicBezTo>
                  <a:cubicBezTo>
                    <a:pt x="429" y="36"/>
                    <a:pt x="470" y="38"/>
                    <a:pt x="500" y="38"/>
                  </a:cubicBezTo>
                  <a:cubicBezTo>
                    <a:pt x="502" y="40"/>
                    <a:pt x="497" y="41"/>
                    <a:pt x="499" y="42"/>
                  </a:cubicBezTo>
                  <a:cubicBezTo>
                    <a:pt x="501" y="43"/>
                    <a:pt x="506" y="42"/>
                    <a:pt x="507" y="40"/>
                  </a:cubicBezTo>
                  <a:cubicBezTo>
                    <a:pt x="508" y="45"/>
                    <a:pt x="514" y="44"/>
                    <a:pt x="515" y="50"/>
                  </a:cubicBezTo>
                  <a:cubicBezTo>
                    <a:pt x="517" y="51"/>
                    <a:pt x="516" y="47"/>
                    <a:pt x="518" y="48"/>
                  </a:cubicBezTo>
                  <a:cubicBezTo>
                    <a:pt x="524" y="73"/>
                    <a:pt x="519" y="94"/>
                    <a:pt x="516" y="117"/>
                  </a:cubicBezTo>
                  <a:close/>
                  <a:moveTo>
                    <a:pt x="463" y="192"/>
                  </a:moveTo>
                  <a:cubicBezTo>
                    <a:pt x="464" y="193"/>
                    <a:pt x="465" y="192"/>
                    <a:pt x="465" y="193"/>
                  </a:cubicBezTo>
                  <a:cubicBezTo>
                    <a:pt x="464" y="194"/>
                    <a:pt x="464" y="198"/>
                    <a:pt x="461" y="198"/>
                  </a:cubicBezTo>
                  <a:cubicBezTo>
                    <a:pt x="461" y="195"/>
                    <a:pt x="463" y="195"/>
                    <a:pt x="463" y="192"/>
                  </a:cubicBezTo>
                  <a:close/>
                  <a:moveTo>
                    <a:pt x="475" y="181"/>
                  </a:moveTo>
                  <a:cubicBezTo>
                    <a:pt x="475" y="181"/>
                    <a:pt x="475" y="180"/>
                    <a:pt x="475" y="180"/>
                  </a:cubicBezTo>
                  <a:cubicBezTo>
                    <a:pt x="476" y="177"/>
                    <a:pt x="478" y="172"/>
                    <a:pt x="479" y="172"/>
                  </a:cubicBezTo>
                  <a:cubicBezTo>
                    <a:pt x="478" y="175"/>
                    <a:pt x="477" y="179"/>
                    <a:pt x="475" y="181"/>
                  </a:cubicBezTo>
                  <a:close/>
                  <a:moveTo>
                    <a:pt x="491" y="131"/>
                  </a:moveTo>
                  <a:cubicBezTo>
                    <a:pt x="490" y="127"/>
                    <a:pt x="491" y="124"/>
                    <a:pt x="492" y="122"/>
                  </a:cubicBezTo>
                  <a:cubicBezTo>
                    <a:pt x="493" y="126"/>
                    <a:pt x="492" y="129"/>
                    <a:pt x="491"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9" name="组合 128"/>
          <p:cNvGrpSpPr/>
          <p:nvPr/>
        </p:nvGrpSpPr>
        <p:grpSpPr>
          <a:xfrm flipH="1">
            <a:off x="257039" y="1668992"/>
            <a:ext cx="2639823" cy="687808"/>
            <a:chOff x="8277227" y="422289"/>
            <a:chExt cx="2857500" cy="744524"/>
          </a:xfrm>
        </p:grpSpPr>
        <p:grpSp>
          <p:nvGrpSpPr>
            <p:cNvPr id="128" name="组合 127"/>
            <p:cNvGrpSpPr/>
            <p:nvPr/>
          </p:nvGrpSpPr>
          <p:grpSpPr>
            <a:xfrm rot="16200000">
              <a:off x="9333715" y="-634199"/>
              <a:ext cx="744524" cy="2857500"/>
              <a:chOff x="7977188" y="2028825"/>
              <a:chExt cx="1595693" cy="3397343"/>
            </a:xfrm>
          </p:grpSpPr>
          <p:sp>
            <p:nvSpPr>
              <p:cNvPr id="118" name="Freeform 5"/>
              <p:cNvSpPr/>
              <p:nvPr/>
            </p:nvSpPr>
            <p:spPr bwMode="auto">
              <a:xfrm>
                <a:off x="8629651" y="2925763"/>
                <a:ext cx="338138" cy="303213"/>
              </a:xfrm>
              <a:custGeom>
                <a:avLst/>
                <a:gdLst>
                  <a:gd name="T0" fmla="*/ 61 w 102"/>
                  <a:gd name="T1" fmla="*/ 41 h 92"/>
                  <a:gd name="T2" fmla="*/ 54 w 102"/>
                  <a:gd name="T3" fmla="*/ 24 h 92"/>
                  <a:gd name="T4" fmla="*/ 54 w 102"/>
                  <a:gd name="T5" fmla="*/ 0 h 92"/>
                  <a:gd name="T6" fmla="*/ 41 w 102"/>
                  <a:gd name="T7" fmla="*/ 87 h 92"/>
                  <a:gd name="T8" fmla="*/ 2 w 102"/>
                  <a:gd name="T9" fmla="*/ 49 h 92"/>
                  <a:gd name="T10" fmla="*/ 27 w 102"/>
                  <a:gd name="T11" fmla="*/ 3 h 92"/>
                  <a:gd name="T12" fmla="*/ 35 w 102"/>
                  <a:gd name="T13" fmla="*/ 27 h 92"/>
                  <a:gd name="T14" fmla="*/ 34 w 102"/>
                  <a:gd name="T15" fmla="*/ 27 h 92"/>
                  <a:gd name="T16" fmla="*/ 48 w 102"/>
                  <a:gd name="T17" fmla="*/ 53 h 92"/>
                  <a:gd name="T18" fmla="*/ 61 w 102"/>
                  <a:gd name="T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61" y="41"/>
                    </a:moveTo>
                    <a:cubicBezTo>
                      <a:pt x="62" y="35"/>
                      <a:pt x="60" y="27"/>
                      <a:pt x="54" y="24"/>
                    </a:cubicBezTo>
                    <a:cubicBezTo>
                      <a:pt x="54" y="16"/>
                      <a:pt x="54" y="8"/>
                      <a:pt x="54" y="0"/>
                    </a:cubicBezTo>
                    <a:cubicBezTo>
                      <a:pt x="102" y="10"/>
                      <a:pt x="91" y="92"/>
                      <a:pt x="41" y="87"/>
                    </a:cubicBezTo>
                    <a:cubicBezTo>
                      <a:pt x="20" y="85"/>
                      <a:pt x="5" y="69"/>
                      <a:pt x="2" y="49"/>
                    </a:cubicBezTo>
                    <a:cubicBezTo>
                      <a:pt x="0" y="30"/>
                      <a:pt x="11" y="14"/>
                      <a:pt x="27" y="3"/>
                    </a:cubicBezTo>
                    <a:cubicBezTo>
                      <a:pt x="29" y="11"/>
                      <a:pt x="32" y="19"/>
                      <a:pt x="35" y="27"/>
                    </a:cubicBezTo>
                    <a:cubicBezTo>
                      <a:pt x="35" y="27"/>
                      <a:pt x="35" y="27"/>
                      <a:pt x="34" y="27"/>
                    </a:cubicBezTo>
                    <a:cubicBezTo>
                      <a:pt x="24" y="38"/>
                      <a:pt x="34" y="56"/>
                      <a:pt x="48" y="53"/>
                    </a:cubicBezTo>
                    <a:cubicBezTo>
                      <a:pt x="55" y="52"/>
                      <a:pt x="60" y="47"/>
                      <a:pt x="61" y="41"/>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119" name="Freeform 6"/>
              <p:cNvSpPr/>
              <p:nvPr/>
            </p:nvSpPr>
            <p:spPr bwMode="auto">
              <a:xfrm>
                <a:off x="8004176" y="2797175"/>
                <a:ext cx="1549400" cy="2598738"/>
              </a:xfrm>
              <a:custGeom>
                <a:avLst/>
                <a:gdLst>
                  <a:gd name="T0" fmla="*/ 464 w 468"/>
                  <a:gd name="T1" fmla="*/ 96 h 788"/>
                  <a:gd name="T2" fmla="*/ 468 w 468"/>
                  <a:gd name="T3" fmla="*/ 97 h 788"/>
                  <a:gd name="T4" fmla="*/ 461 w 468"/>
                  <a:gd name="T5" fmla="*/ 269 h 788"/>
                  <a:gd name="T6" fmla="*/ 459 w 468"/>
                  <a:gd name="T7" fmla="*/ 439 h 788"/>
                  <a:gd name="T8" fmla="*/ 463 w 468"/>
                  <a:gd name="T9" fmla="*/ 783 h 788"/>
                  <a:gd name="T10" fmla="*/ 463 w 468"/>
                  <a:gd name="T11" fmla="*/ 784 h 788"/>
                  <a:gd name="T12" fmla="*/ 231 w 468"/>
                  <a:gd name="T13" fmla="*/ 788 h 788"/>
                  <a:gd name="T14" fmla="*/ 0 w 468"/>
                  <a:gd name="T15" fmla="*/ 785 h 788"/>
                  <a:gd name="T16" fmla="*/ 3 w 468"/>
                  <a:gd name="T17" fmla="*/ 446 h 788"/>
                  <a:gd name="T18" fmla="*/ 4 w 468"/>
                  <a:gd name="T19" fmla="*/ 106 h 788"/>
                  <a:gd name="T20" fmla="*/ 4 w 468"/>
                  <a:gd name="T21" fmla="*/ 106 h 788"/>
                  <a:gd name="T22" fmla="*/ 123 w 468"/>
                  <a:gd name="T23" fmla="*/ 1 h 788"/>
                  <a:gd name="T24" fmla="*/ 125 w 468"/>
                  <a:gd name="T25" fmla="*/ 1 h 788"/>
                  <a:gd name="T26" fmla="*/ 205 w 468"/>
                  <a:gd name="T27" fmla="*/ 1 h 788"/>
                  <a:gd name="T28" fmla="*/ 214 w 468"/>
                  <a:gd name="T29" fmla="*/ 38 h 788"/>
                  <a:gd name="T30" fmla="*/ 241 w 468"/>
                  <a:gd name="T31" fmla="*/ 134 h 788"/>
                  <a:gd name="T32" fmla="*/ 244 w 468"/>
                  <a:gd name="T33" fmla="*/ 32 h 788"/>
                  <a:gd name="T34" fmla="*/ 248 w 468"/>
                  <a:gd name="T35" fmla="*/ 0 h 788"/>
                  <a:gd name="T36" fmla="*/ 354 w 468"/>
                  <a:gd name="T37" fmla="*/ 1 h 788"/>
                  <a:gd name="T38" fmla="*/ 354 w 468"/>
                  <a:gd name="T39" fmla="*/ 1 h 788"/>
                  <a:gd name="T40" fmla="*/ 354 w 468"/>
                  <a:gd name="T41" fmla="*/ 1 h 788"/>
                  <a:gd name="T42" fmla="*/ 408 w 468"/>
                  <a:gd name="T43" fmla="*/ 48 h 788"/>
                  <a:gd name="T44" fmla="*/ 464 w 468"/>
                  <a:gd name="T45" fmla="*/ 9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788">
                    <a:moveTo>
                      <a:pt x="464" y="96"/>
                    </a:moveTo>
                    <a:cubicBezTo>
                      <a:pt x="466" y="97"/>
                      <a:pt x="467" y="98"/>
                      <a:pt x="468" y="97"/>
                    </a:cubicBezTo>
                    <a:cubicBezTo>
                      <a:pt x="462" y="154"/>
                      <a:pt x="462" y="212"/>
                      <a:pt x="461" y="269"/>
                    </a:cubicBezTo>
                    <a:cubicBezTo>
                      <a:pt x="460" y="325"/>
                      <a:pt x="459" y="382"/>
                      <a:pt x="459" y="439"/>
                    </a:cubicBezTo>
                    <a:cubicBezTo>
                      <a:pt x="458" y="553"/>
                      <a:pt x="460" y="668"/>
                      <a:pt x="463" y="783"/>
                    </a:cubicBezTo>
                    <a:cubicBezTo>
                      <a:pt x="463" y="783"/>
                      <a:pt x="463" y="783"/>
                      <a:pt x="463" y="784"/>
                    </a:cubicBezTo>
                    <a:cubicBezTo>
                      <a:pt x="386" y="787"/>
                      <a:pt x="308" y="788"/>
                      <a:pt x="231" y="788"/>
                    </a:cubicBezTo>
                    <a:cubicBezTo>
                      <a:pt x="154" y="788"/>
                      <a:pt x="77" y="785"/>
                      <a:pt x="0" y="785"/>
                    </a:cubicBezTo>
                    <a:cubicBezTo>
                      <a:pt x="2" y="672"/>
                      <a:pt x="3" y="559"/>
                      <a:pt x="3" y="446"/>
                    </a:cubicBezTo>
                    <a:cubicBezTo>
                      <a:pt x="4" y="333"/>
                      <a:pt x="9" y="219"/>
                      <a:pt x="4" y="106"/>
                    </a:cubicBezTo>
                    <a:cubicBezTo>
                      <a:pt x="4" y="106"/>
                      <a:pt x="4" y="106"/>
                      <a:pt x="4" y="106"/>
                    </a:cubicBezTo>
                    <a:cubicBezTo>
                      <a:pt x="46" y="75"/>
                      <a:pt x="85" y="37"/>
                      <a:pt x="123" y="1"/>
                    </a:cubicBezTo>
                    <a:cubicBezTo>
                      <a:pt x="124" y="1"/>
                      <a:pt x="124" y="1"/>
                      <a:pt x="125" y="1"/>
                    </a:cubicBezTo>
                    <a:cubicBezTo>
                      <a:pt x="151" y="4"/>
                      <a:pt x="178" y="2"/>
                      <a:pt x="205" y="1"/>
                    </a:cubicBezTo>
                    <a:cubicBezTo>
                      <a:pt x="208" y="13"/>
                      <a:pt x="211" y="26"/>
                      <a:pt x="214" y="38"/>
                    </a:cubicBezTo>
                    <a:cubicBezTo>
                      <a:pt x="162" y="58"/>
                      <a:pt x="185" y="142"/>
                      <a:pt x="241" y="134"/>
                    </a:cubicBezTo>
                    <a:cubicBezTo>
                      <a:pt x="293" y="126"/>
                      <a:pt x="296" y="40"/>
                      <a:pt x="244" y="32"/>
                    </a:cubicBezTo>
                    <a:cubicBezTo>
                      <a:pt x="244" y="21"/>
                      <a:pt x="246" y="10"/>
                      <a:pt x="248" y="0"/>
                    </a:cubicBezTo>
                    <a:cubicBezTo>
                      <a:pt x="283" y="0"/>
                      <a:pt x="319" y="3"/>
                      <a:pt x="354" y="1"/>
                    </a:cubicBezTo>
                    <a:cubicBezTo>
                      <a:pt x="354" y="1"/>
                      <a:pt x="354" y="1"/>
                      <a:pt x="354" y="1"/>
                    </a:cubicBezTo>
                    <a:cubicBezTo>
                      <a:pt x="354" y="1"/>
                      <a:pt x="354" y="1"/>
                      <a:pt x="354" y="1"/>
                    </a:cubicBezTo>
                    <a:cubicBezTo>
                      <a:pt x="370" y="19"/>
                      <a:pt x="390" y="32"/>
                      <a:pt x="408" y="48"/>
                    </a:cubicBezTo>
                    <a:cubicBezTo>
                      <a:pt x="427" y="63"/>
                      <a:pt x="446" y="80"/>
                      <a:pt x="464" y="96"/>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127" name="自由: 形状 126"/>
              <p:cNvSpPr/>
              <p:nvPr/>
            </p:nvSpPr>
            <p:spPr bwMode="auto">
              <a:xfrm>
                <a:off x="7977188" y="2780057"/>
                <a:ext cx="1595693" cy="2646111"/>
              </a:xfrm>
              <a:custGeom>
                <a:avLst/>
                <a:gdLst>
                  <a:gd name="connsiteX0" fmla="*/ 1559701 w 1595693"/>
                  <a:gd name="connsiteY0" fmla="*/ 2603156 h 2646111"/>
                  <a:gd name="connsiteX1" fmla="*/ 1576253 w 1595693"/>
                  <a:gd name="connsiteY1" fmla="*/ 2613022 h 2646111"/>
                  <a:gd name="connsiteX2" fmla="*/ 1563011 w 1595693"/>
                  <a:gd name="connsiteY2" fmla="*/ 2632752 h 2646111"/>
                  <a:gd name="connsiteX3" fmla="*/ 791689 w 1595693"/>
                  <a:gd name="connsiteY3" fmla="*/ 2645906 h 2646111"/>
                  <a:gd name="connsiteX4" fmla="*/ 26988 w 1595693"/>
                  <a:gd name="connsiteY4" fmla="*/ 2629464 h 2646111"/>
                  <a:gd name="connsiteX5" fmla="*/ 26988 w 1595693"/>
                  <a:gd name="connsiteY5" fmla="*/ 2606445 h 2646111"/>
                  <a:gd name="connsiteX6" fmla="*/ 791689 w 1595693"/>
                  <a:gd name="connsiteY6" fmla="*/ 2616310 h 2646111"/>
                  <a:gd name="connsiteX7" fmla="*/ 1559701 w 1595693"/>
                  <a:gd name="connsiteY7" fmla="*/ 2603156 h 2646111"/>
                  <a:gd name="connsiteX8" fmla="*/ 1576668 w 1595693"/>
                  <a:gd name="connsiteY8" fmla="*/ 337793 h 2646111"/>
                  <a:gd name="connsiteX9" fmla="*/ 1593476 w 1595693"/>
                  <a:gd name="connsiteY9" fmla="*/ 337793 h 2646111"/>
                  <a:gd name="connsiteX10" fmla="*/ 1583391 w 1595693"/>
                  <a:gd name="connsiteY10" fmla="*/ 904867 h 2646111"/>
                  <a:gd name="connsiteX11" fmla="*/ 1576668 w 1595693"/>
                  <a:gd name="connsiteY11" fmla="*/ 1465346 h 2646111"/>
                  <a:gd name="connsiteX12" fmla="*/ 1586753 w 1595693"/>
                  <a:gd name="connsiteY12" fmla="*/ 2599493 h 2646111"/>
                  <a:gd name="connsiteX13" fmla="*/ 1576668 w 1595693"/>
                  <a:gd name="connsiteY13" fmla="*/ 2612681 h 2646111"/>
                  <a:gd name="connsiteX14" fmla="*/ 1559859 w 1595693"/>
                  <a:gd name="connsiteY14" fmla="*/ 2602790 h 2646111"/>
                  <a:gd name="connsiteX15" fmla="*/ 1559859 w 1595693"/>
                  <a:gd name="connsiteY15" fmla="*/ 2599493 h 2646111"/>
                  <a:gd name="connsiteX16" fmla="*/ 1546412 w 1595693"/>
                  <a:gd name="connsiteY16" fmla="*/ 1465346 h 2646111"/>
                  <a:gd name="connsiteX17" fmla="*/ 1553135 w 1595693"/>
                  <a:gd name="connsiteY17" fmla="*/ 904867 h 2646111"/>
                  <a:gd name="connsiteX18" fmla="*/ 1576668 w 1595693"/>
                  <a:gd name="connsiteY18" fmla="*/ 337793 h 2646111"/>
                  <a:gd name="connsiteX19" fmla="*/ 1208528 w 1595693"/>
                  <a:gd name="connsiteY19" fmla="*/ 13943 h 2646111"/>
                  <a:gd name="connsiteX20" fmla="*/ 1587208 w 1595693"/>
                  <a:gd name="connsiteY20" fmla="*/ 314542 h 2646111"/>
                  <a:gd name="connsiteX21" fmla="*/ 1590529 w 1595693"/>
                  <a:gd name="connsiteY21" fmla="*/ 324452 h 2646111"/>
                  <a:gd name="connsiteX22" fmla="*/ 1593851 w 1595693"/>
                  <a:gd name="connsiteY22" fmla="*/ 331058 h 2646111"/>
                  <a:gd name="connsiteX23" fmla="*/ 1593851 w 1595693"/>
                  <a:gd name="connsiteY23" fmla="*/ 337665 h 2646111"/>
                  <a:gd name="connsiteX24" fmla="*/ 1577242 w 1595693"/>
                  <a:gd name="connsiteY24" fmla="*/ 337665 h 2646111"/>
                  <a:gd name="connsiteX25" fmla="*/ 1563955 w 1595693"/>
                  <a:gd name="connsiteY25" fmla="*/ 334362 h 2646111"/>
                  <a:gd name="connsiteX26" fmla="*/ 1377937 w 1595693"/>
                  <a:gd name="connsiteY26" fmla="*/ 175804 h 2646111"/>
                  <a:gd name="connsiteX27" fmla="*/ 1198563 w 1595693"/>
                  <a:gd name="connsiteY27" fmla="*/ 20550 h 2646111"/>
                  <a:gd name="connsiteX28" fmla="*/ 1208528 w 1595693"/>
                  <a:gd name="connsiteY28" fmla="*/ 13943 h 2646111"/>
                  <a:gd name="connsiteX29" fmla="*/ 428052 w 1595693"/>
                  <a:gd name="connsiteY29" fmla="*/ 1366 h 2646111"/>
                  <a:gd name="connsiteX30" fmla="*/ 441325 w 1595693"/>
                  <a:gd name="connsiteY30" fmla="*/ 4664 h 2646111"/>
                  <a:gd name="connsiteX31" fmla="*/ 441325 w 1595693"/>
                  <a:gd name="connsiteY31" fmla="*/ 21154 h 2646111"/>
                  <a:gd name="connsiteX32" fmla="*/ 434689 w 1595693"/>
                  <a:gd name="connsiteY32" fmla="*/ 21154 h 2646111"/>
                  <a:gd name="connsiteX33" fmla="*/ 39819 w 1595693"/>
                  <a:gd name="connsiteY33" fmla="*/ 367448 h 2646111"/>
                  <a:gd name="connsiteX34" fmla="*/ 36500 w 1595693"/>
                  <a:gd name="connsiteY34" fmla="*/ 1488778 h 2646111"/>
                  <a:gd name="connsiteX35" fmla="*/ 26546 w 1595693"/>
                  <a:gd name="connsiteY35" fmla="*/ 2606811 h 2646111"/>
                  <a:gd name="connsiteX36" fmla="*/ 26546 w 1595693"/>
                  <a:gd name="connsiteY36" fmla="*/ 2629897 h 2646111"/>
                  <a:gd name="connsiteX37" fmla="*/ 23227 w 1595693"/>
                  <a:gd name="connsiteY37" fmla="*/ 2629897 h 2646111"/>
                  <a:gd name="connsiteX38" fmla="*/ 0 w 1595693"/>
                  <a:gd name="connsiteY38" fmla="*/ 2620003 h 2646111"/>
                  <a:gd name="connsiteX39" fmla="*/ 9954 w 1595693"/>
                  <a:gd name="connsiteY39" fmla="*/ 1488778 h 2646111"/>
                  <a:gd name="connsiteX40" fmla="*/ 16591 w 1595693"/>
                  <a:gd name="connsiteY40" fmla="*/ 357554 h 2646111"/>
                  <a:gd name="connsiteX41" fmla="*/ 29864 w 1595693"/>
                  <a:gd name="connsiteY41" fmla="*/ 344361 h 2646111"/>
                  <a:gd name="connsiteX42" fmla="*/ 428052 w 1595693"/>
                  <a:gd name="connsiteY42" fmla="*/ 1366 h 26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95693" h="2646111">
                    <a:moveTo>
                      <a:pt x="1559701" y="2603156"/>
                    </a:moveTo>
                    <a:lnTo>
                      <a:pt x="1576253" y="2613022"/>
                    </a:lnTo>
                    <a:cubicBezTo>
                      <a:pt x="1579563" y="2619598"/>
                      <a:pt x="1572942" y="2629464"/>
                      <a:pt x="1563011" y="2632752"/>
                    </a:cubicBezTo>
                    <a:cubicBezTo>
                      <a:pt x="1304800" y="2642617"/>
                      <a:pt x="1049900" y="2645906"/>
                      <a:pt x="791689" y="2645906"/>
                    </a:cubicBezTo>
                    <a:cubicBezTo>
                      <a:pt x="536789" y="2645906"/>
                      <a:pt x="278578" y="2649194"/>
                      <a:pt x="26988" y="2629464"/>
                    </a:cubicBezTo>
                    <a:cubicBezTo>
                      <a:pt x="26988" y="2606445"/>
                      <a:pt x="26988" y="2606445"/>
                      <a:pt x="26988" y="2606445"/>
                    </a:cubicBezTo>
                    <a:cubicBezTo>
                      <a:pt x="281888" y="2606445"/>
                      <a:pt x="536789" y="2616310"/>
                      <a:pt x="791689" y="2616310"/>
                    </a:cubicBezTo>
                    <a:cubicBezTo>
                      <a:pt x="1046590" y="2616310"/>
                      <a:pt x="1304800" y="2613022"/>
                      <a:pt x="1559701" y="2603156"/>
                    </a:cubicBezTo>
                    <a:close/>
                    <a:moveTo>
                      <a:pt x="1576668" y="337793"/>
                    </a:moveTo>
                    <a:lnTo>
                      <a:pt x="1593476" y="337793"/>
                    </a:lnTo>
                    <a:cubicBezTo>
                      <a:pt x="1600200" y="525719"/>
                      <a:pt x="1590115" y="716941"/>
                      <a:pt x="1583391" y="904867"/>
                    </a:cubicBezTo>
                    <a:cubicBezTo>
                      <a:pt x="1580029" y="1089495"/>
                      <a:pt x="1576668" y="1277421"/>
                      <a:pt x="1576668" y="1465346"/>
                    </a:cubicBezTo>
                    <a:cubicBezTo>
                      <a:pt x="1573306" y="1841197"/>
                      <a:pt x="1576668" y="2220345"/>
                      <a:pt x="1586753" y="2599493"/>
                    </a:cubicBezTo>
                    <a:cubicBezTo>
                      <a:pt x="1590115" y="2606087"/>
                      <a:pt x="1583391" y="2609384"/>
                      <a:pt x="1576668" y="2612681"/>
                    </a:cubicBezTo>
                    <a:cubicBezTo>
                      <a:pt x="1559859" y="2602790"/>
                      <a:pt x="1559859" y="2602790"/>
                      <a:pt x="1559859" y="2602790"/>
                    </a:cubicBezTo>
                    <a:cubicBezTo>
                      <a:pt x="1559859" y="2599493"/>
                      <a:pt x="1559859" y="2599493"/>
                      <a:pt x="1559859" y="2599493"/>
                    </a:cubicBezTo>
                    <a:cubicBezTo>
                      <a:pt x="1549774" y="2220345"/>
                      <a:pt x="1543050" y="1841197"/>
                      <a:pt x="1546412" y="1465346"/>
                    </a:cubicBezTo>
                    <a:cubicBezTo>
                      <a:pt x="1546412" y="1277421"/>
                      <a:pt x="1549774" y="1089495"/>
                      <a:pt x="1553135" y="904867"/>
                    </a:cubicBezTo>
                    <a:cubicBezTo>
                      <a:pt x="1556497" y="716941"/>
                      <a:pt x="1556497" y="525719"/>
                      <a:pt x="1576668" y="337793"/>
                    </a:cubicBezTo>
                    <a:close/>
                    <a:moveTo>
                      <a:pt x="1208528" y="13943"/>
                    </a:moveTo>
                    <a:cubicBezTo>
                      <a:pt x="1348042" y="86615"/>
                      <a:pt x="1470946" y="208837"/>
                      <a:pt x="1587208" y="314542"/>
                    </a:cubicBezTo>
                    <a:cubicBezTo>
                      <a:pt x="1590529" y="317845"/>
                      <a:pt x="1590529" y="321148"/>
                      <a:pt x="1590529" y="324452"/>
                    </a:cubicBezTo>
                    <a:cubicBezTo>
                      <a:pt x="1593851" y="324452"/>
                      <a:pt x="1593851" y="327755"/>
                      <a:pt x="1593851" y="331058"/>
                    </a:cubicBezTo>
                    <a:cubicBezTo>
                      <a:pt x="1593851" y="334362"/>
                      <a:pt x="1593851" y="334362"/>
                      <a:pt x="1593851" y="337665"/>
                    </a:cubicBezTo>
                    <a:cubicBezTo>
                      <a:pt x="1577242" y="337665"/>
                      <a:pt x="1577242" y="337665"/>
                      <a:pt x="1577242" y="337665"/>
                    </a:cubicBezTo>
                    <a:cubicBezTo>
                      <a:pt x="1573920" y="340968"/>
                      <a:pt x="1570599" y="337665"/>
                      <a:pt x="1563955" y="334362"/>
                    </a:cubicBezTo>
                    <a:cubicBezTo>
                      <a:pt x="1504164" y="281509"/>
                      <a:pt x="1441051" y="225353"/>
                      <a:pt x="1377937" y="175804"/>
                    </a:cubicBezTo>
                    <a:cubicBezTo>
                      <a:pt x="1318146" y="122951"/>
                      <a:pt x="1251711" y="80009"/>
                      <a:pt x="1198563" y="20550"/>
                    </a:cubicBezTo>
                    <a:cubicBezTo>
                      <a:pt x="1208528" y="13943"/>
                      <a:pt x="1208528" y="13943"/>
                      <a:pt x="1208528" y="13943"/>
                    </a:cubicBezTo>
                    <a:close/>
                    <a:moveTo>
                      <a:pt x="428052" y="1366"/>
                    </a:moveTo>
                    <a:cubicBezTo>
                      <a:pt x="431370" y="-1932"/>
                      <a:pt x="438007" y="1366"/>
                      <a:pt x="441325" y="4664"/>
                    </a:cubicBezTo>
                    <a:cubicBezTo>
                      <a:pt x="441325" y="21154"/>
                      <a:pt x="441325" y="21154"/>
                      <a:pt x="441325" y="21154"/>
                    </a:cubicBezTo>
                    <a:cubicBezTo>
                      <a:pt x="438007" y="21154"/>
                      <a:pt x="438007" y="21154"/>
                      <a:pt x="434689" y="21154"/>
                    </a:cubicBezTo>
                    <a:cubicBezTo>
                      <a:pt x="308595" y="139883"/>
                      <a:pt x="179184" y="265208"/>
                      <a:pt x="39819" y="367448"/>
                    </a:cubicBezTo>
                    <a:cubicBezTo>
                      <a:pt x="56410" y="740125"/>
                      <a:pt x="39819" y="1116101"/>
                      <a:pt x="36500" y="1488778"/>
                    </a:cubicBezTo>
                    <a:cubicBezTo>
                      <a:pt x="36500" y="1861456"/>
                      <a:pt x="33182" y="2234133"/>
                      <a:pt x="26546" y="2606811"/>
                    </a:cubicBezTo>
                    <a:cubicBezTo>
                      <a:pt x="26546" y="2629897"/>
                      <a:pt x="26546" y="2629897"/>
                      <a:pt x="26546" y="2629897"/>
                    </a:cubicBezTo>
                    <a:cubicBezTo>
                      <a:pt x="23227" y="2629897"/>
                      <a:pt x="23227" y="2629897"/>
                      <a:pt x="23227" y="2629897"/>
                    </a:cubicBezTo>
                    <a:cubicBezTo>
                      <a:pt x="16591" y="2636493"/>
                      <a:pt x="0" y="2633195"/>
                      <a:pt x="0" y="2620003"/>
                    </a:cubicBezTo>
                    <a:cubicBezTo>
                      <a:pt x="3318" y="2240729"/>
                      <a:pt x="6636" y="1864754"/>
                      <a:pt x="9954" y="1488778"/>
                    </a:cubicBezTo>
                    <a:cubicBezTo>
                      <a:pt x="13273" y="1112803"/>
                      <a:pt x="0" y="733529"/>
                      <a:pt x="16591" y="357554"/>
                    </a:cubicBezTo>
                    <a:cubicBezTo>
                      <a:pt x="16591" y="347659"/>
                      <a:pt x="23227" y="344361"/>
                      <a:pt x="29864" y="344361"/>
                    </a:cubicBezTo>
                    <a:cubicBezTo>
                      <a:pt x="149320" y="222334"/>
                      <a:pt x="292004" y="110201"/>
                      <a:pt x="428052" y="136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1600"/>
              </a:p>
            </p:txBody>
          </p:sp>
          <p:sp>
            <p:nvSpPr>
              <p:cNvPr id="123" name="Freeform 10"/>
              <p:cNvSpPr>
                <a:spLocks noEditPoints="1"/>
              </p:cNvSpPr>
              <p:nvPr/>
            </p:nvSpPr>
            <p:spPr bwMode="auto">
              <a:xfrm>
                <a:off x="8418513" y="2028825"/>
                <a:ext cx="771525" cy="1236663"/>
              </a:xfrm>
              <a:custGeom>
                <a:avLst/>
                <a:gdLst>
                  <a:gd name="T0" fmla="*/ 229 w 233"/>
                  <a:gd name="T1" fmla="*/ 226 h 375"/>
                  <a:gd name="T2" fmla="*/ 232 w 233"/>
                  <a:gd name="T3" fmla="*/ 232 h 375"/>
                  <a:gd name="T4" fmla="*/ 229 w 233"/>
                  <a:gd name="T5" fmla="*/ 234 h 375"/>
                  <a:gd name="T6" fmla="*/ 229 w 233"/>
                  <a:gd name="T7" fmla="*/ 234 h 375"/>
                  <a:gd name="T8" fmla="*/ 229 w 233"/>
                  <a:gd name="T9" fmla="*/ 234 h 375"/>
                  <a:gd name="T10" fmla="*/ 123 w 233"/>
                  <a:gd name="T11" fmla="*/ 233 h 375"/>
                  <a:gd name="T12" fmla="*/ 119 w 233"/>
                  <a:gd name="T13" fmla="*/ 265 h 375"/>
                  <a:gd name="T14" fmla="*/ 116 w 233"/>
                  <a:gd name="T15" fmla="*/ 367 h 375"/>
                  <a:gd name="T16" fmla="*/ 89 w 233"/>
                  <a:gd name="T17" fmla="*/ 271 h 375"/>
                  <a:gd name="T18" fmla="*/ 80 w 233"/>
                  <a:gd name="T19" fmla="*/ 234 h 375"/>
                  <a:gd name="T20" fmla="*/ 0 w 233"/>
                  <a:gd name="T21" fmla="*/ 234 h 375"/>
                  <a:gd name="T22" fmla="*/ 0 w 233"/>
                  <a:gd name="T23" fmla="*/ 229 h 375"/>
                  <a:gd name="T24" fmla="*/ 79 w 233"/>
                  <a:gd name="T25" fmla="*/ 225 h 375"/>
                  <a:gd name="T26" fmla="*/ 76 w 233"/>
                  <a:gd name="T27" fmla="*/ 129 h 375"/>
                  <a:gd name="T28" fmla="*/ 93 w 233"/>
                  <a:gd name="T29" fmla="*/ 44 h 375"/>
                  <a:gd name="T30" fmla="*/ 132 w 233"/>
                  <a:gd name="T31" fmla="*/ 2 h 375"/>
                  <a:gd name="T32" fmla="*/ 152 w 233"/>
                  <a:gd name="T33" fmla="*/ 115 h 375"/>
                  <a:gd name="T34" fmla="*/ 124 w 233"/>
                  <a:gd name="T35" fmla="*/ 225 h 375"/>
                  <a:gd name="T36" fmla="*/ 229 w 233"/>
                  <a:gd name="T37" fmla="*/ 226 h 375"/>
                  <a:gd name="T38" fmla="*/ 140 w 233"/>
                  <a:gd name="T39" fmla="*/ 104 h 375"/>
                  <a:gd name="T40" fmla="*/ 149 w 233"/>
                  <a:gd name="T41" fmla="*/ 37 h 375"/>
                  <a:gd name="T42" fmla="*/ 133 w 233"/>
                  <a:gd name="T43" fmla="*/ 24 h 375"/>
                  <a:gd name="T44" fmla="*/ 117 w 233"/>
                  <a:gd name="T45" fmla="*/ 26 h 375"/>
                  <a:gd name="T46" fmla="*/ 117 w 233"/>
                  <a:gd name="T47" fmla="*/ 27 h 375"/>
                  <a:gd name="T48" fmla="*/ 107 w 233"/>
                  <a:gd name="T49" fmla="*/ 48 h 375"/>
                  <a:gd name="T50" fmla="*/ 98 w 233"/>
                  <a:gd name="T51" fmla="*/ 82 h 375"/>
                  <a:gd name="T52" fmla="*/ 89 w 233"/>
                  <a:gd name="T53" fmla="*/ 158 h 375"/>
                  <a:gd name="T54" fmla="*/ 94 w 233"/>
                  <a:gd name="T55" fmla="*/ 225 h 375"/>
                  <a:gd name="T56" fmla="*/ 109 w 233"/>
                  <a:gd name="T57" fmla="*/ 225 h 375"/>
                  <a:gd name="T58" fmla="*/ 109 w 233"/>
                  <a:gd name="T59" fmla="*/ 225 h 375"/>
                  <a:gd name="T60" fmla="*/ 123 w 233"/>
                  <a:gd name="T61" fmla="*/ 168 h 375"/>
                  <a:gd name="T62" fmla="*/ 140 w 233"/>
                  <a:gd name="T63" fmla="*/ 104 h 375"/>
                  <a:gd name="T64" fmla="*/ 118 w 233"/>
                  <a:gd name="T65" fmla="*/ 296 h 375"/>
                  <a:gd name="T66" fmla="*/ 125 w 233"/>
                  <a:gd name="T67" fmla="*/ 313 h 375"/>
                  <a:gd name="T68" fmla="*/ 112 w 233"/>
                  <a:gd name="T69" fmla="*/ 325 h 375"/>
                  <a:gd name="T70" fmla="*/ 98 w 233"/>
                  <a:gd name="T71" fmla="*/ 299 h 375"/>
                  <a:gd name="T72" fmla="*/ 99 w 233"/>
                  <a:gd name="T73" fmla="*/ 299 h 375"/>
                  <a:gd name="T74" fmla="*/ 91 w 233"/>
                  <a:gd name="T75" fmla="*/ 275 h 375"/>
                  <a:gd name="T76" fmla="*/ 66 w 233"/>
                  <a:gd name="T77" fmla="*/ 321 h 375"/>
                  <a:gd name="T78" fmla="*/ 105 w 233"/>
                  <a:gd name="T79" fmla="*/ 359 h 375"/>
                  <a:gd name="T80" fmla="*/ 118 w 233"/>
                  <a:gd name="T81" fmla="*/ 272 h 375"/>
                  <a:gd name="T82" fmla="*/ 118 w 233"/>
                  <a:gd name="T83" fmla="*/ 296 h 375"/>
                  <a:gd name="T84" fmla="*/ 119 w 233"/>
                  <a:gd name="T85" fmla="*/ 311 h 375"/>
                  <a:gd name="T86" fmla="*/ 118 w 233"/>
                  <a:gd name="T87" fmla="*/ 305 h 375"/>
                  <a:gd name="T88" fmla="*/ 110 w 233"/>
                  <a:gd name="T89" fmla="*/ 308 h 375"/>
                  <a:gd name="T90" fmla="*/ 103 w 233"/>
                  <a:gd name="T91" fmla="*/ 306 h 375"/>
                  <a:gd name="T92" fmla="*/ 101 w 233"/>
                  <a:gd name="T93" fmla="*/ 303 h 375"/>
                  <a:gd name="T94" fmla="*/ 111 w 233"/>
                  <a:gd name="T95" fmla="*/ 318 h 375"/>
                  <a:gd name="T96" fmla="*/ 119 w 233"/>
                  <a:gd name="T97" fmla="*/ 311 h 375"/>
                  <a:gd name="T98" fmla="*/ 108 w 233"/>
                  <a:gd name="T99" fmla="*/ 233 h 375"/>
                  <a:gd name="T100" fmla="*/ 96 w 233"/>
                  <a:gd name="T101" fmla="*/ 233 h 375"/>
                  <a:gd name="T102" fmla="*/ 104 w 233"/>
                  <a:gd name="T103" fmla="*/ 271 h 375"/>
                  <a:gd name="T104" fmla="*/ 108 w 233"/>
                  <a:gd name="T105" fmla="*/ 2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75">
                    <a:moveTo>
                      <a:pt x="229" y="226"/>
                    </a:moveTo>
                    <a:cubicBezTo>
                      <a:pt x="232" y="227"/>
                      <a:pt x="233" y="230"/>
                      <a:pt x="232" y="232"/>
                    </a:cubicBezTo>
                    <a:cubicBezTo>
                      <a:pt x="229" y="234"/>
                      <a:pt x="229" y="234"/>
                      <a:pt x="229" y="234"/>
                    </a:cubicBezTo>
                    <a:cubicBezTo>
                      <a:pt x="229" y="234"/>
                      <a:pt x="229" y="234"/>
                      <a:pt x="229" y="234"/>
                    </a:cubicBezTo>
                    <a:cubicBezTo>
                      <a:pt x="229" y="234"/>
                      <a:pt x="229" y="234"/>
                      <a:pt x="229" y="234"/>
                    </a:cubicBezTo>
                    <a:cubicBezTo>
                      <a:pt x="194" y="236"/>
                      <a:pt x="158" y="233"/>
                      <a:pt x="123" y="233"/>
                    </a:cubicBezTo>
                    <a:cubicBezTo>
                      <a:pt x="121" y="243"/>
                      <a:pt x="119" y="254"/>
                      <a:pt x="119" y="265"/>
                    </a:cubicBezTo>
                    <a:cubicBezTo>
                      <a:pt x="171" y="273"/>
                      <a:pt x="168" y="359"/>
                      <a:pt x="116" y="367"/>
                    </a:cubicBezTo>
                    <a:cubicBezTo>
                      <a:pt x="60" y="375"/>
                      <a:pt x="37" y="291"/>
                      <a:pt x="89" y="271"/>
                    </a:cubicBezTo>
                    <a:cubicBezTo>
                      <a:pt x="86" y="259"/>
                      <a:pt x="83" y="246"/>
                      <a:pt x="80" y="234"/>
                    </a:cubicBezTo>
                    <a:cubicBezTo>
                      <a:pt x="53" y="235"/>
                      <a:pt x="26" y="237"/>
                      <a:pt x="0" y="234"/>
                    </a:cubicBezTo>
                    <a:cubicBezTo>
                      <a:pt x="0" y="229"/>
                      <a:pt x="0" y="229"/>
                      <a:pt x="0" y="229"/>
                    </a:cubicBezTo>
                    <a:cubicBezTo>
                      <a:pt x="25" y="225"/>
                      <a:pt x="53" y="225"/>
                      <a:pt x="79" y="225"/>
                    </a:cubicBezTo>
                    <a:cubicBezTo>
                      <a:pt x="74" y="193"/>
                      <a:pt x="74" y="161"/>
                      <a:pt x="76" y="129"/>
                    </a:cubicBezTo>
                    <a:cubicBezTo>
                      <a:pt x="79" y="100"/>
                      <a:pt x="84" y="71"/>
                      <a:pt x="93" y="44"/>
                    </a:cubicBezTo>
                    <a:cubicBezTo>
                      <a:pt x="99" y="25"/>
                      <a:pt x="110" y="4"/>
                      <a:pt x="132" y="2"/>
                    </a:cubicBezTo>
                    <a:cubicBezTo>
                      <a:pt x="183" y="0"/>
                      <a:pt x="158" y="90"/>
                      <a:pt x="152" y="115"/>
                    </a:cubicBezTo>
                    <a:cubicBezTo>
                      <a:pt x="143" y="152"/>
                      <a:pt x="131" y="188"/>
                      <a:pt x="124" y="225"/>
                    </a:cubicBezTo>
                    <a:cubicBezTo>
                      <a:pt x="159" y="224"/>
                      <a:pt x="194" y="223"/>
                      <a:pt x="229" y="226"/>
                    </a:cubicBezTo>
                    <a:close/>
                    <a:moveTo>
                      <a:pt x="140" y="104"/>
                    </a:moveTo>
                    <a:cubicBezTo>
                      <a:pt x="144" y="84"/>
                      <a:pt x="151" y="58"/>
                      <a:pt x="149" y="37"/>
                    </a:cubicBezTo>
                    <a:cubicBezTo>
                      <a:pt x="145" y="31"/>
                      <a:pt x="141" y="26"/>
                      <a:pt x="133" y="24"/>
                    </a:cubicBezTo>
                    <a:cubicBezTo>
                      <a:pt x="127" y="23"/>
                      <a:pt x="122" y="24"/>
                      <a:pt x="117" y="26"/>
                    </a:cubicBezTo>
                    <a:cubicBezTo>
                      <a:pt x="117" y="26"/>
                      <a:pt x="117" y="26"/>
                      <a:pt x="117" y="27"/>
                    </a:cubicBezTo>
                    <a:cubicBezTo>
                      <a:pt x="111" y="32"/>
                      <a:pt x="109" y="41"/>
                      <a:pt x="107" y="48"/>
                    </a:cubicBezTo>
                    <a:cubicBezTo>
                      <a:pt x="103" y="59"/>
                      <a:pt x="100" y="71"/>
                      <a:pt x="98" y="82"/>
                    </a:cubicBezTo>
                    <a:cubicBezTo>
                      <a:pt x="92" y="107"/>
                      <a:pt x="89" y="132"/>
                      <a:pt x="89" y="158"/>
                    </a:cubicBezTo>
                    <a:cubicBezTo>
                      <a:pt x="89" y="181"/>
                      <a:pt x="91" y="203"/>
                      <a:pt x="94" y="225"/>
                    </a:cubicBezTo>
                    <a:cubicBezTo>
                      <a:pt x="99" y="225"/>
                      <a:pt x="104" y="225"/>
                      <a:pt x="109" y="225"/>
                    </a:cubicBezTo>
                    <a:cubicBezTo>
                      <a:pt x="109" y="225"/>
                      <a:pt x="109" y="225"/>
                      <a:pt x="109" y="225"/>
                    </a:cubicBezTo>
                    <a:cubicBezTo>
                      <a:pt x="113" y="206"/>
                      <a:pt x="118" y="187"/>
                      <a:pt x="123" y="168"/>
                    </a:cubicBezTo>
                    <a:cubicBezTo>
                      <a:pt x="129" y="147"/>
                      <a:pt x="135" y="126"/>
                      <a:pt x="140" y="104"/>
                    </a:cubicBezTo>
                    <a:close/>
                    <a:moveTo>
                      <a:pt x="118" y="296"/>
                    </a:moveTo>
                    <a:cubicBezTo>
                      <a:pt x="124" y="299"/>
                      <a:pt x="126" y="307"/>
                      <a:pt x="125" y="313"/>
                    </a:cubicBezTo>
                    <a:cubicBezTo>
                      <a:pt x="124" y="319"/>
                      <a:pt x="119" y="324"/>
                      <a:pt x="112" y="325"/>
                    </a:cubicBezTo>
                    <a:cubicBezTo>
                      <a:pt x="98" y="328"/>
                      <a:pt x="88" y="310"/>
                      <a:pt x="98" y="299"/>
                    </a:cubicBezTo>
                    <a:cubicBezTo>
                      <a:pt x="99" y="299"/>
                      <a:pt x="99" y="299"/>
                      <a:pt x="99" y="299"/>
                    </a:cubicBezTo>
                    <a:cubicBezTo>
                      <a:pt x="96" y="291"/>
                      <a:pt x="93" y="283"/>
                      <a:pt x="91" y="275"/>
                    </a:cubicBezTo>
                    <a:cubicBezTo>
                      <a:pt x="75" y="286"/>
                      <a:pt x="64" y="302"/>
                      <a:pt x="66" y="321"/>
                    </a:cubicBezTo>
                    <a:cubicBezTo>
                      <a:pt x="69" y="341"/>
                      <a:pt x="84" y="357"/>
                      <a:pt x="105" y="359"/>
                    </a:cubicBezTo>
                    <a:cubicBezTo>
                      <a:pt x="155" y="364"/>
                      <a:pt x="166" y="282"/>
                      <a:pt x="118" y="272"/>
                    </a:cubicBezTo>
                    <a:cubicBezTo>
                      <a:pt x="118" y="280"/>
                      <a:pt x="118" y="288"/>
                      <a:pt x="118" y="296"/>
                    </a:cubicBezTo>
                    <a:close/>
                    <a:moveTo>
                      <a:pt x="119" y="311"/>
                    </a:moveTo>
                    <a:cubicBezTo>
                      <a:pt x="119" y="309"/>
                      <a:pt x="118" y="307"/>
                      <a:pt x="118" y="305"/>
                    </a:cubicBezTo>
                    <a:cubicBezTo>
                      <a:pt x="116" y="308"/>
                      <a:pt x="113" y="309"/>
                      <a:pt x="110" y="308"/>
                    </a:cubicBezTo>
                    <a:cubicBezTo>
                      <a:pt x="108" y="310"/>
                      <a:pt x="104" y="310"/>
                      <a:pt x="103" y="306"/>
                    </a:cubicBezTo>
                    <a:cubicBezTo>
                      <a:pt x="102" y="305"/>
                      <a:pt x="102" y="304"/>
                      <a:pt x="101" y="303"/>
                    </a:cubicBezTo>
                    <a:cubicBezTo>
                      <a:pt x="98" y="311"/>
                      <a:pt x="103" y="320"/>
                      <a:pt x="111" y="318"/>
                    </a:cubicBezTo>
                    <a:cubicBezTo>
                      <a:pt x="115" y="317"/>
                      <a:pt x="118" y="315"/>
                      <a:pt x="119" y="311"/>
                    </a:cubicBezTo>
                    <a:close/>
                    <a:moveTo>
                      <a:pt x="108" y="233"/>
                    </a:moveTo>
                    <a:cubicBezTo>
                      <a:pt x="104" y="233"/>
                      <a:pt x="100" y="233"/>
                      <a:pt x="96" y="233"/>
                    </a:cubicBezTo>
                    <a:cubicBezTo>
                      <a:pt x="98" y="246"/>
                      <a:pt x="101" y="258"/>
                      <a:pt x="104" y="271"/>
                    </a:cubicBezTo>
                    <a:cubicBezTo>
                      <a:pt x="104" y="258"/>
                      <a:pt x="106" y="246"/>
                      <a:pt x="108" y="233"/>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sp>
          <p:nvSpPr>
            <p:cNvPr id="114" name="矩形 113"/>
            <p:cNvSpPr/>
            <p:nvPr/>
          </p:nvSpPr>
          <p:spPr>
            <a:xfrm>
              <a:off x="9508462" y="531738"/>
              <a:ext cx="1315610" cy="498337"/>
            </a:xfrm>
            <a:prstGeom prst="rect">
              <a:avLst/>
            </a:prstGeom>
          </p:spPr>
          <p:txBody>
            <a:bodyPr wrap="none" anchor="ctr">
              <a:spAutoFit/>
            </a:bodyPr>
            <a:lstStyle/>
            <a:p>
              <a:pPr algn="ctr"/>
              <a:r>
                <a:rPr lang="zh-CN" altLang="en-US" sz="2400" b="1" spc="300" dirty="0">
                  <a:solidFill>
                    <a:srgbClr val="575756"/>
                  </a:solidFill>
                  <a:latin typeface="宋体" panose="02010600030101010101" pitchFamily="2" charset="-122"/>
                  <a:ea typeface="宋体" panose="02010600030101010101" pitchFamily="2" charset="-122"/>
                  <a:sym typeface="+mn-ea"/>
                </a:rPr>
                <a:t>聂海胜</a:t>
              </a:r>
              <a:endParaRPr lang="zh-CN" altLang="en-US" sz="2400" b="1" spc="300" dirty="0">
                <a:solidFill>
                  <a:srgbClr val="575756"/>
                </a:solidFill>
                <a:latin typeface="宋体" panose="02010600030101010101" pitchFamily="2" charset="-122"/>
                <a:ea typeface="宋体" panose="02010600030101010101" pitchFamily="2" charset="-122"/>
              </a:endParaRPr>
            </a:p>
          </p:txBody>
        </p:sp>
      </p:grpSp>
      <p:grpSp>
        <p:nvGrpSpPr>
          <p:cNvPr id="205" name="组合 204"/>
          <p:cNvGrpSpPr/>
          <p:nvPr/>
        </p:nvGrpSpPr>
        <p:grpSpPr>
          <a:xfrm>
            <a:off x="637866" y="-840105"/>
            <a:ext cx="3406449" cy="7817274"/>
            <a:chOff x="2123228" y="-2244740"/>
            <a:chExt cx="4547014" cy="8529880"/>
          </a:xfrm>
        </p:grpSpPr>
        <p:grpSp>
          <p:nvGrpSpPr>
            <p:cNvPr id="203" name="组合 202"/>
            <p:cNvGrpSpPr/>
            <p:nvPr/>
          </p:nvGrpSpPr>
          <p:grpSpPr>
            <a:xfrm>
              <a:off x="2123228" y="2279637"/>
              <a:ext cx="4547014" cy="4005503"/>
              <a:chOff x="897973" y="2279637"/>
              <a:chExt cx="4547014" cy="4005503"/>
            </a:xfrm>
          </p:grpSpPr>
          <p:sp>
            <p:nvSpPr>
              <p:cNvPr id="87" name="Freeform 5"/>
              <p:cNvSpPr/>
              <p:nvPr/>
            </p:nvSpPr>
            <p:spPr bwMode="auto">
              <a:xfrm>
                <a:off x="945170" y="2344420"/>
                <a:ext cx="4499817" cy="394072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75000"/>
                </a:schemeClr>
              </a:solidFill>
              <a:ln w="15875">
                <a:noFill/>
                <a:round/>
              </a:ln>
            </p:spPr>
            <p:txBody>
              <a:bodyPr vert="horz" wrap="square" lIns="91440" tIns="45720" rIns="91440" bIns="45720" numCol="1" anchor="t" anchorCtr="0" compatLnSpc="1"/>
              <a:lstStyle/>
              <a:p>
                <a:endParaRPr lang="zh-CN" altLang="en-US"/>
              </a:p>
            </p:txBody>
          </p:sp>
          <p:sp>
            <p:nvSpPr>
              <p:cNvPr id="88" name="Freeform 5"/>
              <p:cNvSpPr/>
              <p:nvPr/>
            </p:nvSpPr>
            <p:spPr bwMode="auto">
              <a:xfrm>
                <a:off x="897973" y="2279637"/>
                <a:ext cx="4499817" cy="395151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solidFill>
              <a:ln w="15875">
                <a:noFill/>
                <a:round/>
              </a:ln>
            </p:spPr>
            <p:txBody>
              <a:bodyPr vert="horz" wrap="square" lIns="91440" tIns="45720" rIns="91440" bIns="45720" numCol="1" anchor="t" anchorCtr="0" compatLnSpc="1"/>
              <a:lstStyle/>
              <a:p>
                <a:endParaRPr lang="zh-CN" altLang="en-US"/>
              </a:p>
            </p:txBody>
          </p:sp>
          <p:sp>
            <p:nvSpPr>
              <p:cNvPr id="89" name="Freeform 5"/>
              <p:cNvSpPr/>
              <p:nvPr/>
            </p:nvSpPr>
            <p:spPr bwMode="auto">
              <a:xfrm>
                <a:off x="1036244" y="2642790"/>
                <a:ext cx="4223275" cy="3396327"/>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60000"/>
                  <a:lumOff val="40000"/>
                </a:schemeClr>
              </a:solidFill>
              <a:ln w="19050" cap="rnd">
                <a:solidFill>
                  <a:schemeClr val="accent1">
                    <a:lumMod val="20000"/>
                    <a:lumOff val="80000"/>
                  </a:schemeClr>
                </a:solidFill>
                <a:prstDash val="dash"/>
                <a:round/>
              </a:ln>
            </p:spPr>
            <p:txBody>
              <a:bodyPr vert="horz" wrap="square" lIns="91440" tIns="45720" rIns="91440" bIns="45720" numCol="1" anchor="t" anchorCtr="0" compatLnSpc="1"/>
              <a:lstStyle/>
              <a:p>
                <a:endParaRPr lang="zh-CN" altLang="en-US"/>
              </a:p>
            </p:txBody>
          </p:sp>
        </p:grpSp>
        <p:grpSp>
          <p:nvGrpSpPr>
            <p:cNvPr id="204" name="组合 203"/>
            <p:cNvGrpSpPr/>
            <p:nvPr/>
          </p:nvGrpSpPr>
          <p:grpSpPr>
            <a:xfrm>
              <a:off x="4033837" y="-2244740"/>
              <a:ext cx="473409" cy="4972079"/>
              <a:chOff x="2808582" y="-2244740"/>
              <a:chExt cx="473409" cy="4972079"/>
            </a:xfrm>
          </p:grpSpPr>
          <p:grpSp>
            <p:nvGrpSpPr>
              <p:cNvPr id="110" name="组合 109"/>
              <p:cNvGrpSpPr/>
              <p:nvPr/>
            </p:nvGrpSpPr>
            <p:grpSpPr>
              <a:xfrm>
                <a:off x="2856517" y="-2244740"/>
                <a:ext cx="338561" cy="4972079"/>
                <a:chOff x="8146916" y="-1628641"/>
                <a:chExt cx="338561" cy="4972079"/>
              </a:xfrm>
            </p:grpSpPr>
            <p:sp>
              <p:nvSpPr>
                <p:cNvPr id="105" name="椭圆 104"/>
                <p:cNvSpPr/>
                <p:nvPr/>
              </p:nvSpPr>
              <p:spPr>
                <a:xfrm>
                  <a:off x="8182766" y="3076573"/>
                  <a:ext cx="266865" cy="266865"/>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1" name="组合 100"/>
                <p:cNvGrpSpPr/>
                <p:nvPr/>
              </p:nvGrpSpPr>
              <p:grpSpPr>
                <a:xfrm>
                  <a:off x="8146916" y="-1628641"/>
                  <a:ext cx="338561" cy="4876828"/>
                  <a:chOff x="4941846" y="349450"/>
                  <a:chExt cx="250184" cy="3603792"/>
                </a:xfrm>
                <a:solidFill>
                  <a:schemeClr val="accent1">
                    <a:lumMod val="75000"/>
                  </a:schemeClr>
                </a:solidFill>
              </p:grpSpPr>
              <p:sp>
                <p:nvSpPr>
                  <p:cNvPr id="102" name="自由: 形状 101"/>
                  <p:cNvSpPr>
                    <a:spLocks noChangeAspect="1"/>
                  </p:cNvSpPr>
                  <p:nvPr/>
                </p:nvSpPr>
                <p:spPr>
                  <a:xfrm>
                    <a:off x="5052540" y="349450"/>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自由: 形状 102"/>
                  <p:cNvSpPr>
                    <a:spLocks noChangeAspect="1"/>
                  </p:cNvSpPr>
                  <p:nvPr/>
                </p:nvSpPr>
                <p:spPr>
                  <a:xfrm flipH="1">
                    <a:off x="4941846" y="3665132"/>
                    <a:ext cx="250184" cy="288110"/>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3" name="组合 142"/>
              <p:cNvGrpSpPr/>
              <p:nvPr/>
            </p:nvGrpSpPr>
            <p:grpSpPr>
              <a:xfrm>
                <a:off x="2808582" y="791374"/>
                <a:ext cx="473409" cy="743578"/>
                <a:chOff x="4890372" y="1148440"/>
                <a:chExt cx="416940" cy="654883"/>
              </a:xfrm>
            </p:grpSpPr>
            <p:sp>
              <p:nvSpPr>
                <p:cNvPr id="144" name="自由: 形状 14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145" name="自由: 形状 14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146" name="自由: 形状 14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grpSp>
      <p:grpSp>
        <p:nvGrpSpPr>
          <p:cNvPr id="14" name="组合 13"/>
          <p:cNvGrpSpPr/>
          <p:nvPr/>
        </p:nvGrpSpPr>
        <p:grpSpPr>
          <a:xfrm flipH="1">
            <a:off x="4564879" y="1677247"/>
            <a:ext cx="2639823" cy="687808"/>
            <a:chOff x="8277227" y="422289"/>
            <a:chExt cx="2857500" cy="744524"/>
          </a:xfrm>
        </p:grpSpPr>
        <p:grpSp>
          <p:nvGrpSpPr>
            <p:cNvPr id="15" name="组合 14"/>
            <p:cNvGrpSpPr/>
            <p:nvPr/>
          </p:nvGrpSpPr>
          <p:grpSpPr>
            <a:xfrm rot="16200000">
              <a:off x="9333715" y="-634199"/>
              <a:ext cx="744524" cy="2857500"/>
              <a:chOff x="7977188" y="2028825"/>
              <a:chExt cx="1595693" cy="3397343"/>
            </a:xfrm>
          </p:grpSpPr>
          <p:sp>
            <p:nvSpPr>
              <p:cNvPr id="16" name="Freeform 5"/>
              <p:cNvSpPr/>
              <p:nvPr/>
            </p:nvSpPr>
            <p:spPr bwMode="auto">
              <a:xfrm>
                <a:off x="8629651" y="2925763"/>
                <a:ext cx="338138" cy="303213"/>
              </a:xfrm>
              <a:custGeom>
                <a:avLst/>
                <a:gdLst>
                  <a:gd name="T0" fmla="*/ 61 w 102"/>
                  <a:gd name="T1" fmla="*/ 41 h 92"/>
                  <a:gd name="T2" fmla="*/ 54 w 102"/>
                  <a:gd name="T3" fmla="*/ 24 h 92"/>
                  <a:gd name="T4" fmla="*/ 54 w 102"/>
                  <a:gd name="T5" fmla="*/ 0 h 92"/>
                  <a:gd name="T6" fmla="*/ 41 w 102"/>
                  <a:gd name="T7" fmla="*/ 87 h 92"/>
                  <a:gd name="T8" fmla="*/ 2 w 102"/>
                  <a:gd name="T9" fmla="*/ 49 h 92"/>
                  <a:gd name="T10" fmla="*/ 27 w 102"/>
                  <a:gd name="T11" fmla="*/ 3 h 92"/>
                  <a:gd name="T12" fmla="*/ 35 w 102"/>
                  <a:gd name="T13" fmla="*/ 27 h 92"/>
                  <a:gd name="T14" fmla="*/ 34 w 102"/>
                  <a:gd name="T15" fmla="*/ 27 h 92"/>
                  <a:gd name="T16" fmla="*/ 48 w 102"/>
                  <a:gd name="T17" fmla="*/ 53 h 92"/>
                  <a:gd name="T18" fmla="*/ 61 w 102"/>
                  <a:gd name="T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61" y="41"/>
                    </a:moveTo>
                    <a:cubicBezTo>
                      <a:pt x="62" y="35"/>
                      <a:pt x="60" y="27"/>
                      <a:pt x="54" y="24"/>
                    </a:cubicBezTo>
                    <a:cubicBezTo>
                      <a:pt x="54" y="16"/>
                      <a:pt x="54" y="8"/>
                      <a:pt x="54" y="0"/>
                    </a:cubicBezTo>
                    <a:cubicBezTo>
                      <a:pt x="102" y="10"/>
                      <a:pt x="91" y="92"/>
                      <a:pt x="41" y="87"/>
                    </a:cubicBezTo>
                    <a:cubicBezTo>
                      <a:pt x="20" y="85"/>
                      <a:pt x="5" y="69"/>
                      <a:pt x="2" y="49"/>
                    </a:cubicBezTo>
                    <a:cubicBezTo>
                      <a:pt x="0" y="30"/>
                      <a:pt x="11" y="14"/>
                      <a:pt x="27" y="3"/>
                    </a:cubicBezTo>
                    <a:cubicBezTo>
                      <a:pt x="29" y="11"/>
                      <a:pt x="32" y="19"/>
                      <a:pt x="35" y="27"/>
                    </a:cubicBezTo>
                    <a:cubicBezTo>
                      <a:pt x="35" y="27"/>
                      <a:pt x="35" y="27"/>
                      <a:pt x="34" y="27"/>
                    </a:cubicBezTo>
                    <a:cubicBezTo>
                      <a:pt x="24" y="38"/>
                      <a:pt x="34" y="56"/>
                      <a:pt x="48" y="53"/>
                    </a:cubicBezTo>
                    <a:cubicBezTo>
                      <a:pt x="55" y="52"/>
                      <a:pt x="60" y="47"/>
                      <a:pt x="61" y="41"/>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17" name="Freeform 6"/>
              <p:cNvSpPr/>
              <p:nvPr/>
            </p:nvSpPr>
            <p:spPr bwMode="auto">
              <a:xfrm>
                <a:off x="8004176" y="2797175"/>
                <a:ext cx="1549400" cy="2598738"/>
              </a:xfrm>
              <a:custGeom>
                <a:avLst/>
                <a:gdLst>
                  <a:gd name="T0" fmla="*/ 464 w 468"/>
                  <a:gd name="T1" fmla="*/ 96 h 788"/>
                  <a:gd name="T2" fmla="*/ 468 w 468"/>
                  <a:gd name="T3" fmla="*/ 97 h 788"/>
                  <a:gd name="T4" fmla="*/ 461 w 468"/>
                  <a:gd name="T5" fmla="*/ 269 h 788"/>
                  <a:gd name="T6" fmla="*/ 459 w 468"/>
                  <a:gd name="T7" fmla="*/ 439 h 788"/>
                  <a:gd name="T8" fmla="*/ 463 w 468"/>
                  <a:gd name="T9" fmla="*/ 783 h 788"/>
                  <a:gd name="T10" fmla="*/ 463 w 468"/>
                  <a:gd name="T11" fmla="*/ 784 h 788"/>
                  <a:gd name="T12" fmla="*/ 231 w 468"/>
                  <a:gd name="T13" fmla="*/ 788 h 788"/>
                  <a:gd name="T14" fmla="*/ 0 w 468"/>
                  <a:gd name="T15" fmla="*/ 785 h 788"/>
                  <a:gd name="T16" fmla="*/ 3 w 468"/>
                  <a:gd name="T17" fmla="*/ 446 h 788"/>
                  <a:gd name="T18" fmla="*/ 4 w 468"/>
                  <a:gd name="T19" fmla="*/ 106 h 788"/>
                  <a:gd name="T20" fmla="*/ 4 w 468"/>
                  <a:gd name="T21" fmla="*/ 106 h 788"/>
                  <a:gd name="T22" fmla="*/ 123 w 468"/>
                  <a:gd name="T23" fmla="*/ 1 h 788"/>
                  <a:gd name="T24" fmla="*/ 125 w 468"/>
                  <a:gd name="T25" fmla="*/ 1 h 788"/>
                  <a:gd name="T26" fmla="*/ 205 w 468"/>
                  <a:gd name="T27" fmla="*/ 1 h 788"/>
                  <a:gd name="T28" fmla="*/ 214 w 468"/>
                  <a:gd name="T29" fmla="*/ 38 h 788"/>
                  <a:gd name="T30" fmla="*/ 241 w 468"/>
                  <a:gd name="T31" fmla="*/ 134 h 788"/>
                  <a:gd name="T32" fmla="*/ 244 w 468"/>
                  <a:gd name="T33" fmla="*/ 32 h 788"/>
                  <a:gd name="T34" fmla="*/ 248 w 468"/>
                  <a:gd name="T35" fmla="*/ 0 h 788"/>
                  <a:gd name="T36" fmla="*/ 354 w 468"/>
                  <a:gd name="T37" fmla="*/ 1 h 788"/>
                  <a:gd name="T38" fmla="*/ 354 w 468"/>
                  <a:gd name="T39" fmla="*/ 1 h 788"/>
                  <a:gd name="T40" fmla="*/ 354 w 468"/>
                  <a:gd name="T41" fmla="*/ 1 h 788"/>
                  <a:gd name="T42" fmla="*/ 408 w 468"/>
                  <a:gd name="T43" fmla="*/ 48 h 788"/>
                  <a:gd name="T44" fmla="*/ 464 w 468"/>
                  <a:gd name="T45" fmla="*/ 9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788">
                    <a:moveTo>
                      <a:pt x="464" y="96"/>
                    </a:moveTo>
                    <a:cubicBezTo>
                      <a:pt x="466" y="97"/>
                      <a:pt x="467" y="98"/>
                      <a:pt x="468" y="97"/>
                    </a:cubicBezTo>
                    <a:cubicBezTo>
                      <a:pt x="462" y="154"/>
                      <a:pt x="462" y="212"/>
                      <a:pt x="461" y="269"/>
                    </a:cubicBezTo>
                    <a:cubicBezTo>
                      <a:pt x="460" y="325"/>
                      <a:pt x="459" y="382"/>
                      <a:pt x="459" y="439"/>
                    </a:cubicBezTo>
                    <a:cubicBezTo>
                      <a:pt x="458" y="553"/>
                      <a:pt x="460" y="668"/>
                      <a:pt x="463" y="783"/>
                    </a:cubicBezTo>
                    <a:cubicBezTo>
                      <a:pt x="463" y="783"/>
                      <a:pt x="463" y="783"/>
                      <a:pt x="463" y="784"/>
                    </a:cubicBezTo>
                    <a:cubicBezTo>
                      <a:pt x="386" y="787"/>
                      <a:pt x="308" y="788"/>
                      <a:pt x="231" y="788"/>
                    </a:cubicBezTo>
                    <a:cubicBezTo>
                      <a:pt x="154" y="788"/>
                      <a:pt x="77" y="785"/>
                      <a:pt x="0" y="785"/>
                    </a:cubicBezTo>
                    <a:cubicBezTo>
                      <a:pt x="2" y="672"/>
                      <a:pt x="3" y="559"/>
                      <a:pt x="3" y="446"/>
                    </a:cubicBezTo>
                    <a:cubicBezTo>
                      <a:pt x="4" y="333"/>
                      <a:pt x="9" y="219"/>
                      <a:pt x="4" y="106"/>
                    </a:cubicBezTo>
                    <a:cubicBezTo>
                      <a:pt x="4" y="106"/>
                      <a:pt x="4" y="106"/>
                      <a:pt x="4" y="106"/>
                    </a:cubicBezTo>
                    <a:cubicBezTo>
                      <a:pt x="46" y="75"/>
                      <a:pt x="85" y="37"/>
                      <a:pt x="123" y="1"/>
                    </a:cubicBezTo>
                    <a:cubicBezTo>
                      <a:pt x="124" y="1"/>
                      <a:pt x="124" y="1"/>
                      <a:pt x="125" y="1"/>
                    </a:cubicBezTo>
                    <a:cubicBezTo>
                      <a:pt x="151" y="4"/>
                      <a:pt x="178" y="2"/>
                      <a:pt x="205" y="1"/>
                    </a:cubicBezTo>
                    <a:cubicBezTo>
                      <a:pt x="208" y="13"/>
                      <a:pt x="211" y="26"/>
                      <a:pt x="214" y="38"/>
                    </a:cubicBezTo>
                    <a:cubicBezTo>
                      <a:pt x="162" y="58"/>
                      <a:pt x="185" y="142"/>
                      <a:pt x="241" y="134"/>
                    </a:cubicBezTo>
                    <a:cubicBezTo>
                      <a:pt x="293" y="126"/>
                      <a:pt x="296" y="40"/>
                      <a:pt x="244" y="32"/>
                    </a:cubicBezTo>
                    <a:cubicBezTo>
                      <a:pt x="244" y="21"/>
                      <a:pt x="246" y="10"/>
                      <a:pt x="248" y="0"/>
                    </a:cubicBezTo>
                    <a:cubicBezTo>
                      <a:pt x="283" y="0"/>
                      <a:pt x="319" y="3"/>
                      <a:pt x="354" y="1"/>
                    </a:cubicBezTo>
                    <a:cubicBezTo>
                      <a:pt x="354" y="1"/>
                      <a:pt x="354" y="1"/>
                      <a:pt x="354" y="1"/>
                    </a:cubicBezTo>
                    <a:cubicBezTo>
                      <a:pt x="354" y="1"/>
                      <a:pt x="354" y="1"/>
                      <a:pt x="354" y="1"/>
                    </a:cubicBezTo>
                    <a:cubicBezTo>
                      <a:pt x="370" y="19"/>
                      <a:pt x="390" y="32"/>
                      <a:pt x="408" y="48"/>
                    </a:cubicBezTo>
                    <a:cubicBezTo>
                      <a:pt x="427" y="63"/>
                      <a:pt x="446" y="80"/>
                      <a:pt x="464" y="96"/>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18" name="自由: 形状 126"/>
              <p:cNvSpPr/>
              <p:nvPr/>
            </p:nvSpPr>
            <p:spPr bwMode="auto">
              <a:xfrm>
                <a:off x="7977188" y="2780057"/>
                <a:ext cx="1595693" cy="2646111"/>
              </a:xfrm>
              <a:custGeom>
                <a:avLst/>
                <a:gdLst>
                  <a:gd name="connsiteX0" fmla="*/ 1559701 w 1595693"/>
                  <a:gd name="connsiteY0" fmla="*/ 2603156 h 2646111"/>
                  <a:gd name="connsiteX1" fmla="*/ 1576253 w 1595693"/>
                  <a:gd name="connsiteY1" fmla="*/ 2613022 h 2646111"/>
                  <a:gd name="connsiteX2" fmla="*/ 1563011 w 1595693"/>
                  <a:gd name="connsiteY2" fmla="*/ 2632752 h 2646111"/>
                  <a:gd name="connsiteX3" fmla="*/ 791689 w 1595693"/>
                  <a:gd name="connsiteY3" fmla="*/ 2645906 h 2646111"/>
                  <a:gd name="connsiteX4" fmla="*/ 26988 w 1595693"/>
                  <a:gd name="connsiteY4" fmla="*/ 2629464 h 2646111"/>
                  <a:gd name="connsiteX5" fmla="*/ 26988 w 1595693"/>
                  <a:gd name="connsiteY5" fmla="*/ 2606445 h 2646111"/>
                  <a:gd name="connsiteX6" fmla="*/ 791689 w 1595693"/>
                  <a:gd name="connsiteY6" fmla="*/ 2616310 h 2646111"/>
                  <a:gd name="connsiteX7" fmla="*/ 1559701 w 1595693"/>
                  <a:gd name="connsiteY7" fmla="*/ 2603156 h 2646111"/>
                  <a:gd name="connsiteX8" fmla="*/ 1576668 w 1595693"/>
                  <a:gd name="connsiteY8" fmla="*/ 337793 h 2646111"/>
                  <a:gd name="connsiteX9" fmla="*/ 1593476 w 1595693"/>
                  <a:gd name="connsiteY9" fmla="*/ 337793 h 2646111"/>
                  <a:gd name="connsiteX10" fmla="*/ 1583391 w 1595693"/>
                  <a:gd name="connsiteY10" fmla="*/ 904867 h 2646111"/>
                  <a:gd name="connsiteX11" fmla="*/ 1576668 w 1595693"/>
                  <a:gd name="connsiteY11" fmla="*/ 1465346 h 2646111"/>
                  <a:gd name="connsiteX12" fmla="*/ 1586753 w 1595693"/>
                  <a:gd name="connsiteY12" fmla="*/ 2599493 h 2646111"/>
                  <a:gd name="connsiteX13" fmla="*/ 1576668 w 1595693"/>
                  <a:gd name="connsiteY13" fmla="*/ 2612681 h 2646111"/>
                  <a:gd name="connsiteX14" fmla="*/ 1559859 w 1595693"/>
                  <a:gd name="connsiteY14" fmla="*/ 2602790 h 2646111"/>
                  <a:gd name="connsiteX15" fmla="*/ 1559859 w 1595693"/>
                  <a:gd name="connsiteY15" fmla="*/ 2599493 h 2646111"/>
                  <a:gd name="connsiteX16" fmla="*/ 1546412 w 1595693"/>
                  <a:gd name="connsiteY16" fmla="*/ 1465346 h 2646111"/>
                  <a:gd name="connsiteX17" fmla="*/ 1553135 w 1595693"/>
                  <a:gd name="connsiteY17" fmla="*/ 904867 h 2646111"/>
                  <a:gd name="connsiteX18" fmla="*/ 1576668 w 1595693"/>
                  <a:gd name="connsiteY18" fmla="*/ 337793 h 2646111"/>
                  <a:gd name="connsiteX19" fmla="*/ 1208528 w 1595693"/>
                  <a:gd name="connsiteY19" fmla="*/ 13943 h 2646111"/>
                  <a:gd name="connsiteX20" fmla="*/ 1587208 w 1595693"/>
                  <a:gd name="connsiteY20" fmla="*/ 314542 h 2646111"/>
                  <a:gd name="connsiteX21" fmla="*/ 1590529 w 1595693"/>
                  <a:gd name="connsiteY21" fmla="*/ 324452 h 2646111"/>
                  <a:gd name="connsiteX22" fmla="*/ 1593851 w 1595693"/>
                  <a:gd name="connsiteY22" fmla="*/ 331058 h 2646111"/>
                  <a:gd name="connsiteX23" fmla="*/ 1593851 w 1595693"/>
                  <a:gd name="connsiteY23" fmla="*/ 337665 h 2646111"/>
                  <a:gd name="connsiteX24" fmla="*/ 1577242 w 1595693"/>
                  <a:gd name="connsiteY24" fmla="*/ 337665 h 2646111"/>
                  <a:gd name="connsiteX25" fmla="*/ 1563955 w 1595693"/>
                  <a:gd name="connsiteY25" fmla="*/ 334362 h 2646111"/>
                  <a:gd name="connsiteX26" fmla="*/ 1377937 w 1595693"/>
                  <a:gd name="connsiteY26" fmla="*/ 175804 h 2646111"/>
                  <a:gd name="connsiteX27" fmla="*/ 1198563 w 1595693"/>
                  <a:gd name="connsiteY27" fmla="*/ 20550 h 2646111"/>
                  <a:gd name="connsiteX28" fmla="*/ 1208528 w 1595693"/>
                  <a:gd name="connsiteY28" fmla="*/ 13943 h 2646111"/>
                  <a:gd name="connsiteX29" fmla="*/ 428052 w 1595693"/>
                  <a:gd name="connsiteY29" fmla="*/ 1366 h 2646111"/>
                  <a:gd name="connsiteX30" fmla="*/ 441325 w 1595693"/>
                  <a:gd name="connsiteY30" fmla="*/ 4664 h 2646111"/>
                  <a:gd name="connsiteX31" fmla="*/ 441325 w 1595693"/>
                  <a:gd name="connsiteY31" fmla="*/ 21154 h 2646111"/>
                  <a:gd name="connsiteX32" fmla="*/ 434689 w 1595693"/>
                  <a:gd name="connsiteY32" fmla="*/ 21154 h 2646111"/>
                  <a:gd name="connsiteX33" fmla="*/ 39819 w 1595693"/>
                  <a:gd name="connsiteY33" fmla="*/ 367448 h 2646111"/>
                  <a:gd name="connsiteX34" fmla="*/ 36500 w 1595693"/>
                  <a:gd name="connsiteY34" fmla="*/ 1488778 h 2646111"/>
                  <a:gd name="connsiteX35" fmla="*/ 26546 w 1595693"/>
                  <a:gd name="connsiteY35" fmla="*/ 2606811 h 2646111"/>
                  <a:gd name="connsiteX36" fmla="*/ 26546 w 1595693"/>
                  <a:gd name="connsiteY36" fmla="*/ 2629897 h 2646111"/>
                  <a:gd name="connsiteX37" fmla="*/ 23227 w 1595693"/>
                  <a:gd name="connsiteY37" fmla="*/ 2629897 h 2646111"/>
                  <a:gd name="connsiteX38" fmla="*/ 0 w 1595693"/>
                  <a:gd name="connsiteY38" fmla="*/ 2620003 h 2646111"/>
                  <a:gd name="connsiteX39" fmla="*/ 9954 w 1595693"/>
                  <a:gd name="connsiteY39" fmla="*/ 1488778 h 2646111"/>
                  <a:gd name="connsiteX40" fmla="*/ 16591 w 1595693"/>
                  <a:gd name="connsiteY40" fmla="*/ 357554 h 2646111"/>
                  <a:gd name="connsiteX41" fmla="*/ 29864 w 1595693"/>
                  <a:gd name="connsiteY41" fmla="*/ 344361 h 2646111"/>
                  <a:gd name="connsiteX42" fmla="*/ 428052 w 1595693"/>
                  <a:gd name="connsiteY42" fmla="*/ 1366 h 26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95693" h="2646111">
                    <a:moveTo>
                      <a:pt x="1559701" y="2603156"/>
                    </a:moveTo>
                    <a:lnTo>
                      <a:pt x="1576253" y="2613022"/>
                    </a:lnTo>
                    <a:cubicBezTo>
                      <a:pt x="1579563" y="2619598"/>
                      <a:pt x="1572942" y="2629464"/>
                      <a:pt x="1563011" y="2632752"/>
                    </a:cubicBezTo>
                    <a:cubicBezTo>
                      <a:pt x="1304800" y="2642617"/>
                      <a:pt x="1049900" y="2645906"/>
                      <a:pt x="791689" y="2645906"/>
                    </a:cubicBezTo>
                    <a:cubicBezTo>
                      <a:pt x="536789" y="2645906"/>
                      <a:pt x="278578" y="2649194"/>
                      <a:pt x="26988" y="2629464"/>
                    </a:cubicBezTo>
                    <a:cubicBezTo>
                      <a:pt x="26988" y="2606445"/>
                      <a:pt x="26988" y="2606445"/>
                      <a:pt x="26988" y="2606445"/>
                    </a:cubicBezTo>
                    <a:cubicBezTo>
                      <a:pt x="281888" y="2606445"/>
                      <a:pt x="536789" y="2616310"/>
                      <a:pt x="791689" y="2616310"/>
                    </a:cubicBezTo>
                    <a:cubicBezTo>
                      <a:pt x="1046590" y="2616310"/>
                      <a:pt x="1304800" y="2613022"/>
                      <a:pt x="1559701" y="2603156"/>
                    </a:cubicBezTo>
                    <a:close/>
                    <a:moveTo>
                      <a:pt x="1576668" y="337793"/>
                    </a:moveTo>
                    <a:lnTo>
                      <a:pt x="1593476" y="337793"/>
                    </a:lnTo>
                    <a:cubicBezTo>
                      <a:pt x="1600200" y="525719"/>
                      <a:pt x="1590115" y="716941"/>
                      <a:pt x="1583391" y="904867"/>
                    </a:cubicBezTo>
                    <a:cubicBezTo>
                      <a:pt x="1580029" y="1089495"/>
                      <a:pt x="1576668" y="1277421"/>
                      <a:pt x="1576668" y="1465346"/>
                    </a:cubicBezTo>
                    <a:cubicBezTo>
                      <a:pt x="1573306" y="1841197"/>
                      <a:pt x="1576668" y="2220345"/>
                      <a:pt x="1586753" y="2599493"/>
                    </a:cubicBezTo>
                    <a:cubicBezTo>
                      <a:pt x="1590115" y="2606087"/>
                      <a:pt x="1583391" y="2609384"/>
                      <a:pt x="1576668" y="2612681"/>
                    </a:cubicBezTo>
                    <a:cubicBezTo>
                      <a:pt x="1559859" y="2602790"/>
                      <a:pt x="1559859" y="2602790"/>
                      <a:pt x="1559859" y="2602790"/>
                    </a:cubicBezTo>
                    <a:cubicBezTo>
                      <a:pt x="1559859" y="2599493"/>
                      <a:pt x="1559859" y="2599493"/>
                      <a:pt x="1559859" y="2599493"/>
                    </a:cubicBezTo>
                    <a:cubicBezTo>
                      <a:pt x="1549774" y="2220345"/>
                      <a:pt x="1543050" y="1841197"/>
                      <a:pt x="1546412" y="1465346"/>
                    </a:cubicBezTo>
                    <a:cubicBezTo>
                      <a:pt x="1546412" y="1277421"/>
                      <a:pt x="1549774" y="1089495"/>
                      <a:pt x="1553135" y="904867"/>
                    </a:cubicBezTo>
                    <a:cubicBezTo>
                      <a:pt x="1556497" y="716941"/>
                      <a:pt x="1556497" y="525719"/>
                      <a:pt x="1576668" y="337793"/>
                    </a:cubicBezTo>
                    <a:close/>
                    <a:moveTo>
                      <a:pt x="1208528" y="13943"/>
                    </a:moveTo>
                    <a:cubicBezTo>
                      <a:pt x="1348042" y="86615"/>
                      <a:pt x="1470946" y="208837"/>
                      <a:pt x="1587208" y="314542"/>
                    </a:cubicBezTo>
                    <a:cubicBezTo>
                      <a:pt x="1590529" y="317845"/>
                      <a:pt x="1590529" y="321148"/>
                      <a:pt x="1590529" y="324452"/>
                    </a:cubicBezTo>
                    <a:cubicBezTo>
                      <a:pt x="1593851" y="324452"/>
                      <a:pt x="1593851" y="327755"/>
                      <a:pt x="1593851" y="331058"/>
                    </a:cubicBezTo>
                    <a:cubicBezTo>
                      <a:pt x="1593851" y="334362"/>
                      <a:pt x="1593851" y="334362"/>
                      <a:pt x="1593851" y="337665"/>
                    </a:cubicBezTo>
                    <a:cubicBezTo>
                      <a:pt x="1577242" y="337665"/>
                      <a:pt x="1577242" y="337665"/>
                      <a:pt x="1577242" y="337665"/>
                    </a:cubicBezTo>
                    <a:cubicBezTo>
                      <a:pt x="1573920" y="340968"/>
                      <a:pt x="1570599" y="337665"/>
                      <a:pt x="1563955" y="334362"/>
                    </a:cubicBezTo>
                    <a:cubicBezTo>
                      <a:pt x="1504164" y="281509"/>
                      <a:pt x="1441051" y="225353"/>
                      <a:pt x="1377937" y="175804"/>
                    </a:cubicBezTo>
                    <a:cubicBezTo>
                      <a:pt x="1318146" y="122951"/>
                      <a:pt x="1251711" y="80009"/>
                      <a:pt x="1198563" y="20550"/>
                    </a:cubicBezTo>
                    <a:cubicBezTo>
                      <a:pt x="1208528" y="13943"/>
                      <a:pt x="1208528" y="13943"/>
                      <a:pt x="1208528" y="13943"/>
                    </a:cubicBezTo>
                    <a:close/>
                    <a:moveTo>
                      <a:pt x="428052" y="1366"/>
                    </a:moveTo>
                    <a:cubicBezTo>
                      <a:pt x="431370" y="-1932"/>
                      <a:pt x="438007" y="1366"/>
                      <a:pt x="441325" y="4664"/>
                    </a:cubicBezTo>
                    <a:cubicBezTo>
                      <a:pt x="441325" y="21154"/>
                      <a:pt x="441325" y="21154"/>
                      <a:pt x="441325" y="21154"/>
                    </a:cubicBezTo>
                    <a:cubicBezTo>
                      <a:pt x="438007" y="21154"/>
                      <a:pt x="438007" y="21154"/>
                      <a:pt x="434689" y="21154"/>
                    </a:cubicBezTo>
                    <a:cubicBezTo>
                      <a:pt x="308595" y="139883"/>
                      <a:pt x="179184" y="265208"/>
                      <a:pt x="39819" y="367448"/>
                    </a:cubicBezTo>
                    <a:cubicBezTo>
                      <a:pt x="56410" y="740125"/>
                      <a:pt x="39819" y="1116101"/>
                      <a:pt x="36500" y="1488778"/>
                    </a:cubicBezTo>
                    <a:cubicBezTo>
                      <a:pt x="36500" y="1861456"/>
                      <a:pt x="33182" y="2234133"/>
                      <a:pt x="26546" y="2606811"/>
                    </a:cubicBezTo>
                    <a:cubicBezTo>
                      <a:pt x="26546" y="2629897"/>
                      <a:pt x="26546" y="2629897"/>
                      <a:pt x="26546" y="2629897"/>
                    </a:cubicBezTo>
                    <a:cubicBezTo>
                      <a:pt x="23227" y="2629897"/>
                      <a:pt x="23227" y="2629897"/>
                      <a:pt x="23227" y="2629897"/>
                    </a:cubicBezTo>
                    <a:cubicBezTo>
                      <a:pt x="16591" y="2636493"/>
                      <a:pt x="0" y="2633195"/>
                      <a:pt x="0" y="2620003"/>
                    </a:cubicBezTo>
                    <a:cubicBezTo>
                      <a:pt x="3318" y="2240729"/>
                      <a:pt x="6636" y="1864754"/>
                      <a:pt x="9954" y="1488778"/>
                    </a:cubicBezTo>
                    <a:cubicBezTo>
                      <a:pt x="13273" y="1112803"/>
                      <a:pt x="0" y="733529"/>
                      <a:pt x="16591" y="357554"/>
                    </a:cubicBezTo>
                    <a:cubicBezTo>
                      <a:pt x="16591" y="347659"/>
                      <a:pt x="23227" y="344361"/>
                      <a:pt x="29864" y="344361"/>
                    </a:cubicBezTo>
                    <a:cubicBezTo>
                      <a:pt x="149320" y="222334"/>
                      <a:pt x="292004" y="110201"/>
                      <a:pt x="428052" y="136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1600"/>
              </a:p>
            </p:txBody>
          </p:sp>
          <p:sp>
            <p:nvSpPr>
              <p:cNvPr id="19" name="Freeform 10"/>
              <p:cNvSpPr>
                <a:spLocks noEditPoints="1"/>
              </p:cNvSpPr>
              <p:nvPr/>
            </p:nvSpPr>
            <p:spPr bwMode="auto">
              <a:xfrm>
                <a:off x="8418513" y="2028825"/>
                <a:ext cx="771525" cy="1236663"/>
              </a:xfrm>
              <a:custGeom>
                <a:avLst/>
                <a:gdLst>
                  <a:gd name="T0" fmla="*/ 229 w 233"/>
                  <a:gd name="T1" fmla="*/ 226 h 375"/>
                  <a:gd name="T2" fmla="*/ 232 w 233"/>
                  <a:gd name="T3" fmla="*/ 232 h 375"/>
                  <a:gd name="T4" fmla="*/ 229 w 233"/>
                  <a:gd name="T5" fmla="*/ 234 h 375"/>
                  <a:gd name="T6" fmla="*/ 229 w 233"/>
                  <a:gd name="T7" fmla="*/ 234 h 375"/>
                  <a:gd name="T8" fmla="*/ 229 w 233"/>
                  <a:gd name="T9" fmla="*/ 234 h 375"/>
                  <a:gd name="T10" fmla="*/ 123 w 233"/>
                  <a:gd name="T11" fmla="*/ 233 h 375"/>
                  <a:gd name="T12" fmla="*/ 119 w 233"/>
                  <a:gd name="T13" fmla="*/ 265 h 375"/>
                  <a:gd name="T14" fmla="*/ 116 w 233"/>
                  <a:gd name="T15" fmla="*/ 367 h 375"/>
                  <a:gd name="T16" fmla="*/ 89 w 233"/>
                  <a:gd name="T17" fmla="*/ 271 h 375"/>
                  <a:gd name="T18" fmla="*/ 80 w 233"/>
                  <a:gd name="T19" fmla="*/ 234 h 375"/>
                  <a:gd name="T20" fmla="*/ 0 w 233"/>
                  <a:gd name="T21" fmla="*/ 234 h 375"/>
                  <a:gd name="T22" fmla="*/ 0 w 233"/>
                  <a:gd name="T23" fmla="*/ 229 h 375"/>
                  <a:gd name="T24" fmla="*/ 79 w 233"/>
                  <a:gd name="T25" fmla="*/ 225 h 375"/>
                  <a:gd name="T26" fmla="*/ 76 w 233"/>
                  <a:gd name="T27" fmla="*/ 129 h 375"/>
                  <a:gd name="T28" fmla="*/ 93 w 233"/>
                  <a:gd name="T29" fmla="*/ 44 h 375"/>
                  <a:gd name="T30" fmla="*/ 132 w 233"/>
                  <a:gd name="T31" fmla="*/ 2 h 375"/>
                  <a:gd name="T32" fmla="*/ 152 w 233"/>
                  <a:gd name="T33" fmla="*/ 115 h 375"/>
                  <a:gd name="T34" fmla="*/ 124 w 233"/>
                  <a:gd name="T35" fmla="*/ 225 h 375"/>
                  <a:gd name="T36" fmla="*/ 229 w 233"/>
                  <a:gd name="T37" fmla="*/ 226 h 375"/>
                  <a:gd name="T38" fmla="*/ 140 w 233"/>
                  <a:gd name="T39" fmla="*/ 104 h 375"/>
                  <a:gd name="T40" fmla="*/ 149 w 233"/>
                  <a:gd name="T41" fmla="*/ 37 h 375"/>
                  <a:gd name="T42" fmla="*/ 133 w 233"/>
                  <a:gd name="T43" fmla="*/ 24 h 375"/>
                  <a:gd name="T44" fmla="*/ 117 w 233"/>
                  <a:gd name="T45" fmla="*/ 26 h 375"/>
                  <a:gd name="T46" fmla="*/ 117 w 233"/>
                  <a:gd name="T47" fmla="*/ 27 h 375"/>
                  <a:gd name="T48" fmla="*/ 107 w 233"/>
                  <a:gd name="T49" fmla="*/ 48 h 375"/>
                  <a:gd name="T50" fmla="*/ 98 w 233"/>
                  <a:gd name="T51" fmla="*/ 82 h 375"/>
                  <a:gd name="T52" fmla="*/ 89 w 233"/>
                  <a:gd name="T53" fmla="*/ 158 h 375"/>
                  <a:gd name="T54" fmla="*/ 94 w 233"/>
                  <a:gd name="T55" fmla="*/ 225 h 375"/>
                  <a:gd name="T56" fmla="*/ 109 w 233"/>
                  <a:gd name="T57" fmla="*/ 225 h 375"/>
                  <a:gd name="T58" fmla="*/ 109 w 233"/>
                  <a:gd name="T59" fmla="*/ 225 h 375"/>
                  <a:gd name="T60" fmla="*/ 123 w 233"/>
                  <a:gd name="T61" fmla="*/ 168 h 375"/>
                  <a:gd name="T62" fmla="*/ 140 w 233"/>
                  <a:gd name="T63" fmla="*/ 104 h 375"/>
                  <a:gd name="T64" fmla="*/ 118 w 233"/>
                  <a:gd name="T65" fmla="*/ 296 h 375"/>
                  <a:gd name="T66" fmla="*/ 125 w 233"/>
                  <a:gd name="T67" fmla="*/ 313 h 375"/>
                  <a:gd name="T68" fmla="*/ 112 w 233"/>
                  <a:gd name="T69" fmla="*/ 325 h 375"/>
                  <a:gd name="T70" fmla="*/ 98 w 233"/>
                  <a:gd name="T71" fmla="*/ 299 h 375"/>
                  <a:gd name="T72" fmla="*/ 99 w 233"/>
                  <a:gd name="T73" fmla="*/ 299 h 375"/>
                  <a:gd name="T74" fmla="*/ 91 w 233"/>
                  <a:gd name="T75" fmla="*/ 275 h 375"/>
                  <a:gd name="T76" fmla="*/ 66 w 233"/>
                  <a:gd name="T77" fmla="*/ 321 h 375"/>
                  <a:gd name="T78" fmla="*/ 105 w 233"/>
                  <a:gd name="T79" fmla="*/ 359 h 375"/>
                  <a:gd name="T80" fmla="*/ 118 w 233"/>
                  <a:gd name="T81" fmla="*/ 272 h 375"/>
                  <a:gd name="T82" fmla="*/ 118 w 233"/>
                  <a:gd name="T83" fmla="*/ 296 h 375"/>
                  <a:gd name="T84" fmla="*/ 119 w 233"/>
                  <a:gd name="T85" fmla="*/ 311 h 375"/>
                  <a:gd name="T86" fmla="*/ 118 w 233"/>
                  <a:gd name="T87" fmla="*/ 305 h 375"/>
                  <a:gd name="T88" fmla="*/ 110 w 233"/>
                  <a:gd name="T89" fmla="*/ 308 h 375"/>
                  <a:gd name="T90" fmla="*/ 103 w 233"/>
                  <a:gd name="T91" fmla="*/ 306 h 375"/>
                  <a:gd name="T92" fmla="*/ 101 w 233"/>
                  <a:gd name="T93" fmla="*/ 303 h 375"/>
                  <a:gd name="T94" fmla="*/ 111 w 233"/>
                  <a:gd name="T95" fmla="*/ 318 h 375"/>
                  <a:gd name="T96" fmla="*/ 119 w 233"/>
                  <a:gd name="T97" fmla="*/ 311 h 375"/>
                  <a:gd name="T98" fmla="*/ 108 w 233"/>
                  <a:gd name="T99" fmla="*/ 233 h 375"/>
                  <a:gd name="T100" fmla="*/ 96 w 233"/>
                  <a:gd name="T101" fmla="*/ 233 h 375"/>
                  <a:gd name="T102" fmla="*/ 104 w 233"/>
                  <a:gd name="T103" fmla="*/ 271 h 375"/>
                  <a:gd name="T104" fmla="*/ 108 w 233"/>
                  <a:gd name="T105" fmla="*/ 2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75">
                    <a:moveTo>
                      <a:pt x="229" y="226"/>
                    </a:moveTo>
                    <a:cubicBezTo>
                      <a:pt x="232" y="227"/>
                      <a:pt x="233" y="230"/>
                      <a:pt x="232" y="232"/>
                    </a:cubicBezTo>
                    <a:cubicBezTo>
                      <a:pt x="229" y="234"/>
                      <a:pt x="229" y="234"/>
                      <a:pt x="229" y="234"/>
                    </a:cubicBezTo>
                    <a:cubicBezTo>
                      <a:pt x="229" y="234"/>
                      <a:pt x="229" y="234"/>
                      <a:pt x="229" y="234"/>
                    </a:cubicBezTo>
                    <a:cubicBezTo>
                      <a:pt x="229" y="234"/>
                      <a:pt x="229" y="234"/>
                      <a:pt x="229" y="234"/>
                    </a:cubicBezTo>
                    <a:cubicBezTo>
                      <a:pt x="194" y="236"/>
                      <a:pt x="158" y="233"/>
                      <a:pt x="123" y="233"/>
                    </a:cubicBezTo>
                    <a:cubicBezTo>
                      <a:pt x="121" y="243"/>
                      <a:pt x="119" y="254"/>
                      <a:pt x="119" y="265"/>
                    </a:cubicBezTo>
                    <a:cubicBezTo>
                      <a:pt x="171" y="273"/>
                      <a:pt x="168" y="359"/>
                      <a:pt x="116" y="367"/>
                    </a:cubicBezTo>
                    <a:cubicBezTo>
                      <a:pt x="60" y="375"/>
                      <a:pt x="37" y="291"/>
                      <a:pt x="89" y="271"/>
                    </a:cubicBezTo>
                    <a:cubicBezTo>
                      <a:pt x="86" y="259"/>
                      <a:pt x="83" y="246"/>
                      <a:pt x="80" y="234"/>
                    </a:cubicBezTo>
                    <a:cubicBezTo>
                      <a:pt x="53" y="235"/>
                      <a:pt x="26" y="237"/>
                      <a:pt x="0" y="234"/>
                    </a:cubicBezTo>
                    <a:cubicBezTo>
                      <a:pt x="0" y="229"/>
                      <a:pt x="0" y="229"/>
                      <a:pt x="0" y="229"/>
                    </a:cubicBezTo>
                    <a:cubicBezTo>
                      <a:pt x="25" y="225"/>
                      <a:pt x="53" y="225"/>
                      <a:pt x="79" y="225"/>
                    </a:cubicBezTo>
                    <a:cubicBezTo>
                      <a:pt x="74" y="193"/>
                      <a:pt x="74" y="161"/>
                      <a:pt x="76" y="129"/>
                    </a:cubicBezTo>
                    <a:cubicBezTo>
                      <a:pt x="79" y="100"/>
                      <a:pt x="84" y="71"/>
                      <a:pt x="93" y="44"/>
                    </a:cubicBezTo>
                    <a:cubicBezTo>
                      <a:pt x="99" y="25"/>
                      <a:pt x="110" y="4"/>
                      <a:pt x="132" y="2"/>
                    </a:cubicBezTo>
                    <a:cubicBezTo>
                      <a:pt x="183" y="0"/>
                      <a:pt x="158" y="90"/>
                      <a:pt x="152" y="115"/>
                    </a:cubicBezTo>
                    <a:cubicBezTo>
                      <a:pt x="143" y="152"/>
                      <a:pt x="131" y="188"/>
                      <a:pt x="124" y="225"/>
                    </a:cubicBezTo>
                    <a:cubicBezTo>
                      <a:pt x="159" y="224"/>
                      <a:pt x="194" y="223"/>
                      <a:pt x="229" y="226"/>
                    </a:cubicBezTo>
                    <a:close/>
                    <a:moveTo>
                      <a:pt x="140" y="104"/>
                    </a:moveTo>
                    <a:cubicBezTo>
                      <a:pt x="144" y="84"/>
                      <a:pt x="151" y="58"/>
                      <a:pt x="149" y="37"/>
                    </a:cubicBezTo>
                    <a:cubicBezTo>
                      <a:pt x="145" y="31"/>
                      <a:pt x="141" y="26"/>
                      <a:pt x="133" y="24"/>
                    </a:cubicBezTo>
                    <a:cubicBezTo>
                      <a:pt x="127" y="23"/>
                      <a:pt x="122" y="24"/>
                      <a:pt x="117" y="26"/>
                    </a:cubicBezTo>
                    <a:cubicBezTo>
                      <a:pt x="117" y="26"/>
                      <a:pt x="117" y="26"/>
                      <a:pt x="117" y="27"/>
                    </a:cubicBezTo>
                    <a:cubicBezTo>
                      <a:pt x="111" y="32"/>
                      <a:pt x="109" y="41"/>
                      <a:pt x="107" y="48"/>
                    </a:cubicBezTo>
                    <a:cubicBezTo>
                      <a:pt x="103" y="59"/>
                      <a:pt x="100" y="71"/>
                      <a:pt x="98" y="82"/>
                    </a:cubicBezTo>
                    <a:cubicBezTo>
                      <a:pt x="92" y="107"/>
                      <a:pt x="89" y="132"/>
                      <a:pt x="89" y="158"/>
                    </a:cubicBezTo>
                    <a:cubicBezTo>
                      <a:pt x="89" y="181"/>
                      <a:pt x="91" y="203"/>
                      <a:pt x="94" y="225"/>
                    </a:cubicBezTo>
                    <a:cubicBezTo>
                      <a:pt x="99" y="225"/>
                      <a:pt x="104" y="225"/>
                      <a:pt x="109" y="225"/>
                    </a:cubicBezTo>
                    <a:cubicBezTo>
                      <a:pt x="109" y="225"/>
                      <a:pt x="109" y="225"/>
                      <a:pt x="109" y="225"/>
                    </a:cubicBezTo>
                    <a:cubicBezTo>
                      <a:pt x="113" y="206"/>
                      <a:pt x="118" y="187"/>
                      <a:pt x="123" y="168"/>
                    </a:cubicBezTo>
                    <a:cubicBezTo>
                      <a:pt x="129" y="147"/>
                      <a:pt x="135" y="126"/>
                      <a:pt x="140" y="104"/>
                    </a:cubicBezTo>
                    <a:close/>
                    <a:moveTo>
                      <a:pt x="118" y="296"/>
                    </a:moveTo>
                    <a:cubicBezTo>
                      <a:pt x="124" y="299"/>
                      <a:pt x="126" y="307"/>
                      <a:pt x="125" y="313"/>
                    </a:cubicBezTo>
                    <a:cubicBezTo>
                      <a:pt x="124" y="319"/>
                      <a:pt x="119" y="324"/>
                      <a:pt x="112" y="325"/>
                    </a:cubicBezTo>
                    <a:cubicBezTo>
                      <a:pt x="98" y="328"/>
                      <a:pt x="88" y="310"/>
                      <a:pt x="98" y="299"/>
                    </a:cubicBezTo>
                    <a:cubicBezTo>
                      <a:pt x="99" y="299"/>
                      <a:pt x="99" y="299"/>
                      <a:pt x="99" y="299"/>
                    </a:cubicBezTo>
                    <a:cubicBezTo>
                      <a:pt x="96" y="291"/>
                      <a:pt x="93" y="283"/>
                      <a:pt x="91" y="275"/>
                    </a:cubicBezTo>
                    <a:cubicBezTo>
                      <a:pt x="75" y="286"/>
                      <a:pt x="64" y="302"/>
                      <a:pt x="66" y="321"/>
                    </a:cubicBezTo>
                    <a:cubicBezTo>
                      <a:pt x="69" y="341"/>
                      <a:pt x="84" y="357"/>
                      <a:pt x="105" y="359"/>
                    </a:cubicBezTo>
                    <a:cubicBezTo>
                      <a:pt x="155" y="364"/>
                      <a:pt x="166" y="282"/>
                      <a:pt x="118" y="272"/>
                    </a:cubicBezTo>
                    <a:cubicBezTo>
                      <a:pt x="118" y="280"/>
                      <a:pt x="118" y="288"/>
                      <a:pt x="118" y="296"/>
                    </a:cubicBezTo>
                    <a:close/>
                    <a:moveTo>
                      <a:pt x="119" y="311"/>
                    </a:moveTo>
                    <a:cubicBezTo>
                      <a:pt x="119" y="309"/>
                      <a:pt x="118" y="307"/>
                      <a:pt x="118" y="305"/>
                    </a:cubicBezTo>
                    <a:cubicBezTo>
                      <a:pt x="116" y="308"/>
                      <a:pt x="113" y="309"/>
                      <a:pt x="110" y="308"/>
                    </a:cubicBezTo>
                    <a:cubicBezTo>
                      <a:pt x="108" y="310"/>
                      <a:pt x="104" y="310"/>
                      <a:pt x="103" y="306"/>
                    </a:cubicBezTo>
                    <a:cubicBezTo>
                      <a:pt x="102" y="305"/>
                      <a:pt x="102" y="304"/>
                      <a:pt x="101" y="303"/>
                    </a:cubicBezTo>
                    <a:cubicBezTo>
                      <a:pt x="98" y="311"/>
                      <a:pt x="103" y="320"/>
                      <a:pt x="111" y="318"/>
                    </a:cubicBezTo>
                    <a:cubicBezTo>
                      <a:pt x="115" y="317"/>
                      <a:pt x="118" y="315"/>
                      <a:pt x="119" y="311"/>
                    </a:cubicBezTo>
                    <a:close/>
                    <a:moveTo>
                      <a:pt x="108" y="233"/>
                    </a:moveTo>
                    <a:cubicBezTo>
                      <a:pt x="104" y="233"/>
                      <a:pt x="100" y="233"/>
                      <a:pt x="96" y="233"/>
                    </a:cubicBezTo>
                    <a:cubicBezTo>
                      <a:pt x="98" y="246"/>
                      <a:pt x="101" y="258"/>
                      <a:pt x="104" y="271"/>
                    </a:cubicBezTo>
                    <a:cubicBezTo>
                      <a:pt x="104" y="258"/>
                      <a:pt x="106" y="246"/>
                      <a:pt x="108" y="233"/>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sp>
          <p:nvSpPr>
            <p:cNvPr id="20" name="矩形 19"/>
            <p:cNvSpPr/>
            <p:nvPr/>
          </p:nvSpPr>
          <p:spPr>
            <a:xfrm>
              <a:off x="9508461" y="531738"/>
              <a:ext cx="1315610" cy="498337"/>
            </a:xfrm>
            <a:prstGeom prst="rect">
              <a:avLst/>
            </a:prstGeom>
          </p:spPr>
          <p:txBody>
            <a:bodyPr wrap="none" anchor="ctr">
              <a:spAutoFit/>
            </a:bodyPr>
            <a:lstStyle/>
            <a:p>
              <a:pPr algn="ctr"/>
              <a:r>
                <a:rPr lang="zh-CN" altLang="en-US" sz="2400" b="1" spc="300" dirty="0">
                  <a:solidFill>
                    <a:srgbClr val="575756"/>
                  </a:solidFill>
                  <a:latin typeface="宋体" panose="02010600030101010101" pitchFamily="2" charset="-122"/>
                  <a:ea typeface="宋体" panose="02010600030101010101" pitchFamily="2" charset="-122"/>
                </a:rPr>
                <a:t>刘伯明</a:t>
              </a:r>
              <a:endParaRPr lang="zh-CN" altLang="en-US" sz="2400" b="1" spc="300" dirty="0">
                <a:solidFill>
                  <a:srgbClr val="575756"/>
                </a:solidFill>
                <a:latin typeface="宋体" panose="02010600030101010101" pitchFamily="2" charset="-122"/>
                <a:ea typeface="宋体" panose="02010600030101010101" pitchFamily="2" charset="-122"/>
              </a:endParaRPr>
            </a:p>
          </p:txBody>
        </p:sp>
      </p:grpSp>
      <p:grpSp>
        <p:nvGrpSpPr>
          <p:cNvPr id="21" name="组合 20"/>
          <p:cNvGrpSpPr/>
          <p:nvPr/>
        </p:nvGrpSpPr>
        <p:grpSpPr>
          <a:xfrm>
            <a:off x="4640271" y="-949326"/>
            <a:ext cx="3406449" cy="7759489"/>
            <a:chOff x="2123228" y="-2181688"/>
            <a:chExt cx="4547014" cy="8466828"/>
          </a:xfrm>
        </p:grpSpPr>
        <p:grpSp>
          <p:nvGrpSpPr>
            <p:cNvPr id="22" name="组合 21"/>
            <p:cNvGrpSpPr/>
            <p:nvPr/>
          </p:nvGrpSpPr>
          <p:grpSpPr>
            <a:xfrm>
              <a:off x="2123228" y="2279637"/>
              <a:ext cx="4547014" cy="4005503"/>
              <a:chOff x="897973" y="2279637"/>
              <a:chExt cx="4547014" cy="4005503"/>
            </a:xfrm>
          </p:grpSpPr>
          <p:sp>
            <p:nvSpPr>
              <p:cNvPr id="23" name="Freeform 5"/>
              <p:cNvSpPr/>
              <p:nvPr/>
            </p:nvSpPr>
            <p:spPr bwMode="auto">
              <a:xfrm>
                <a:off x="945170" y="2344420"/>
                <a:ext cx="4499817" cy="394072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75000"/>
                </a:schemeClr>
              </a:solidFill>
              <a:ln w="15875">
                <a:noFill/>
                <a:round/>
              </a:ln>
            </p:spPr>
            <p:txBody>
              <a:bodyPr vert="horz" wrap="square" lIns="91440" tIns="45720" rIns="91440" bIns="45720" numCol="1" anchor="t" anchorCtr="0" compatLnSpc="1"/>
              <a:lstStyle/>
              <a:p>
                <a:endParaRPr lang="zh-CN" altLang="en-US"/>
              </a:p>
            </p:txBody>
          </p:sp>
          <p:sp>
            <p:nvSpPr>
              <p:cNvPr id="24" name="Freeform 5"/>
              <p:cNvSpPr/>
              <p:nvPr/>
            </p:nvSpPr>
            <p:spPr bwMode="auto">
              <a:xfrm>
                <a:off x="897973" y="2279637"/>
                <a:ext cx="4499817" cy="395151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solidFill>
              <a:ln w="15875">
                <a:noFill/>
                <a:round/>
              </a:ln>
            </p:spPr>
            <p:txBody>
              <a:bodyPr vert="horz" wrap="square" lIns="91440" tIns="45720" rIns="91440" bIns="45720" numCol="1" anchor="t" anchorCtr="0" compatLnSpc="1"/>
              <a:lstStyle/>
              <a:p>
                <a:endParaRPr lang="zh-CN" altLang="en-US"/>
              </a:p>
            </p:txBody>
          </p:sp>
          <p:sp>
            <p:nvSpPr>
              <p:cNvPr id="25" name="Freeform 5"/>
              <p:cNvSpPr/>
              <p:nvPr/>
            </p:nvSpPr>
            <p:spPr bwMode="auto">
              <a:xfrm>
                <a:off x="1036244" y="2642790"/>
                <a:ext cx="4223275" cy="3396327"/>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60000"/>
                  <a:lumOff val="40000"/>
                </a:schemeClr>
              </a:solidFill>
              <a:ln w="19050" cap="rnd">
                <a:solidFill>
                  <a:schemeClr val="accent1">
                    <a:lumMod val="20000"/>
                    <a:lumOff val="80000"/>
                  </a:schemeClr>
                </a:solidFill>
                <a:prstDash val="dash"/>
                <a:round/>
              </a:ln>
            </p:spPr>
            <p:txBody>
              <a:bodyPr vert="horz" wrap="square" lIns="91440" tIns="45720" rIns="91440" bIns="45720" numCol="1" anchor="t" anchorCtr="0" compatLnSpc="1"/>
              <a:lstStyle/>
              <a:p>
                <a:endParaRPr lang="zh-CN" altLang="en-US"/>
              </a:p>
            </p:txBody>
          </p:sp>
        </p:grpSp>
        <p:grpSp>
          <p:nvGrpSpPr>
            <p:cNvPr id="30" name="组合 29"/>
            <p:cNvGrpSpPr/>
            <p:nvPr/>
          </p:nvGrpSpPr>
          <p:grpSpPr>
            <a:xfrm>
              <a:off x="4033837" y="-2181688"/>
              <a:ext cx="532522" cy="4909027"/>
              <a:chOff x="2808582" y="-2181688"/>
              <a:chExt cx="532522" cy="4909027"/>
            </a:xfrm>
          </p:grpSpPr>
          <p:grpSp>
            <p:nvGrpSpPr>
              <p:cNvPr id="31" name="组合 30"/>
              <p:cNvGrpSpPr/>
              <p:nvPr/>
            </p:nvGrpSpPr>
            <p:grpSpPr>
              <a:xfrm>
                <a:off x="2856517" y="-2181688"/>
                <a:ext cx="484587" cy="4909027"/>
                <a:chOff x="8146916" y="-1565589"/>
                <a:chExt cx="484587" cy="4909027"/>
              </a:xfrm>
            </p:grpSpPr>
            <p:sp>
              <p:nvSpPr>
                <p:cNvPr id="32" name="椭圆 31"/>
                <p:cNvSpPr/>
                <p:nvPr/>
              </p:nvSpPr>
              <p:spPr>
                <a:xfrm>
                  <a:off x="8182766" y="3076573"/>
                  <a:ext cx="266865" cy="266865"/>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8146916" y="-1565589"/>
                  <a:ext cx="484587" cy="4813776"/>
                  <a:chOff x="4941846" y="396043"/>
                  <a:chExt cx="358092" cy="3557199"/>
                </a:xfrm>
                <a:solidFill>
                  <a:schemeClr val="accent1">
                    <a:lumMod val="75000"/>
                  </a:schemeClr>
                </a:solidFill>
              </p:grpSpPr>
              <p:sp>
                <p:nvSpPr>
                  <p:cNvPr id="34" name="自由: 形状 101"/>
                  <p:cNvSpPr>
                    <a:spLocks noChangeAspect="1"/>
                  </p:cNvSpPr>
                  <p:nvPr/>
                </p:nvSpPr>
                <p:spPr>
                  <a:xfrm>
                    <a:off x="5271138" y="396043"/>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自由: 形状 102"/>
                  <p:cNvSpPr>
                    <a:spLocks noChangeAspect="1"/>
                  </p:cNvSpPr>
                  <p:nvPr/>
                </p:nvSpPr>
                <p:spPr>
                  <a:xfrm flipH="1">
                    <a:off x="4941846" y="3665132"/>
                    <a:ext cx="250184" cy="288110"/>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 name="组合 35"/>
              <p:cNvGrpSpPr/>
              <p:nvPr/>
            </p:nvGrpSpPr>
            <p:grpSpPr>
              <a:xfrm>
                <a:off x="2808582" y="791374"/>
                <a:ext cx="473409" cy="743578"/>
                <a:chOff x="4890372" y="1148440"/>
                <a:chExt cx="416940" cy="654883"/>
              </a:xfrm>
            </p:grpSpPr>
            <p:sp>
              <p:nvSpPr>
                <p:cNvPr id="37" name="自由: 形状 14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8" name="自由: 形状 14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48" name="自由: 形状 14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grpSp>
      <p:pic>
        <p:nvPicPr>
          <p:cNvPr id="49" name="图片 48" descr="ef10745751b7f08b2bb5b6231b1e386e"/>
          <p:cNvPicPr>
            <a:picLocks noChangeAspect="1"/>
          </p:cNvPicPr>
          <p:nvPr/>
        </p:nvPicPr>
        <p:blipFill>
          <a:blip r:embed="rId1"/>
          <a:stretch>
            <a:fillRect/>
          </a:stretch>
        </p:blipFill>
        <p:spPr>
          <a:xfrm rot="21420000">
            <a:off x="972820" y="3736975"/>
            <a:ext cx="2715895" cy="2792730"/>
          </a:xfrm>
          <a:prstGeom prst="rect">
            <a:avLst/>
          </a:prstGeom>
        </p:spPr>
      </p:pic>
      <p:grpSp>
        <p:nvGrpSpPr>
          <p:cNvPr id="51" name="组合 50"/>
          <p:cNvGrpSpPr/>
          <p:nvPr/>
        </p:nvGrpSpPr>
        <p:grpSpPr>
          <a:xfrm flipH="1">
            <a:off x="8426314" y="1655022"/>
            <a:ext cx="2639823" cy="687808"/>
            <a:chOff x="8277227" y="422289"/>
            <a:chExt cx="2857500" cy="744524"/>
          </a:xfrm>
        </p:grpSpPr>
        <p:grpSp>
          <p:nvGrpSpPr>
            <p:cNvPr id="52" name="组合 51"/>
            <p:cNvGrpSpPr/>
            <p:nvPr/>
          </p:nvGrpSpPr>
          <p:grpSpPr>
            <a:xfrm rot="16200000">
              <a:off x="9333715" y="-634199"/>
              <a:ext cx="744524" cy="2857500"/>
              <a:chOff x="7977188" y="2028825"/>
              <a:chExt cx="1595693" cy="3397343"/>
            </a:xfrm>
          </p:grpSpPr>
          <p:sp>
            <p:nvSpPr>
              <p:cNvPr id="53" name="Freeform 5"/>
              <p:cNvSpPr/>
              <p:nvPr/>
            </p:nvSpPr>
            <p:spPr bwMode="auto">
              <a:xfrm>
                <a:off x="8629651" y="2925763"/>
                <a:ext cx="338138" cy="303213"/>
              </a:xfrm>
              <a:custGeom>
                <a:avLst/>
                <a:gdLst>
                  <a:gd name="T0" fmla="*/ 61 w 102"/>
                  <a:gd name="T1" fmla="*/ 41 h 92"/>
                  <a:gd name="T2" fmla="*/ 54 w 102"/>
                  <a:gd name="T3" fmla="*/ 24 h 92"/>
                  <a:gd name="T4" fmla="*/ 54 w 102"/>
                  <a:gd name="T5" fmla="*/ 0 h 92"/>
                  <a:gd name="T6" fmla="*/ 41 w 102"/>
                  <a:gd name="T7" fmla="*/ 87 h 92"/>
                  <a:gd name="T8" fmla="*/ 2 w 102"/>
                  <a:gd name="T9" fmla="*/ 49 h 92"/>
                  <a:gd name="T10" fmla="*/ 27 w 102"/>
                  <a:gd name="T11" fmla="*/ 3 h 92"/>
                  <a:gd name="T12" fmla="*/ 35 w 102"/>
                  <a:gd name="T13" fmla="*/ 27 h 92"/>
                  <a:gd name="T14" fmla="*/ 34 w 102"/>
                  <a:gd name="T15" fmla="*/ 27 h 92"/>
                  <a:gd name="T16" fmla="*/ 48 w 102"/>
                  <a:gd name="T17" fmla="*/ 53 h 92"/>
                  <a:gd name="T18" fmla="*/ 61 w 102"/>
                  <a:gd name="T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61" y="41"/>
                    </a:moveTo>
                    <a:cubicBezTo>
                      <a:pt x="62" y="35"/>
                      <a:pt x="60" y="27"/>
                      <a:pt x="54" y="24"/>
                    </a:cubicBezTo>
                    <a:cubicBezTo>
                      <a:pt x="54" y="16"/>
                      <a:pt x="54" y="8"/>
                      <a:pt x="54" y="0"/>
                    </a:cubicBezTo>
                    <a:cubicBezTo>
                      <a:pt x="102" y="10"/>
                      <a:pt x="91" y="92"/>
                      <a:pt x="41" y="87"/>
                    </a:cubicBezTo>
                    <a:cubicBezTo>
                      <a:pt x="20" y="85"/>
                      <a:pt x="5" y="69"/>
                      <a:pt x="2" y="49"/>
                    </a:cubicBezTo>
                    <a:cubicBezTo>
                      <a:pt x="0" y="30"/>
                      <a:pt x="11" y="14"/>
                      <a:pt x="27" y="3"/>
                    </a:cubicBezTo>
                    <a:cubicBezTo>
                      <a:pt x="29" y="11"/>
                      <a:pt x="32" y="19"/>
                      <a:pt x="35" y="27"/>
                    </a:cubicBezTo>
                    <a:cubicBezTo>
                      <a:pt x="35" y="27"/>
                      <a:pt x="35" y="27"/>
                      <a:pt x="34" y="27"/>
                    </a:cubicBezTo>
                    <a:cubicBezTo>
                      <a:pt x="24" y="38"/>
                      <a:pt x="34" y="56"/>
                      <a:pt x="48" y="53"/>
                    </a:cubicBezTo>
                    <a:cubicBezTo>
                      <a:pt x="55" y="52"/>
                      <a:pt x="60" y="47"/>
                      <a:pt x="61" y="41"/>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4" name="Freeform 6"/>
              <p:cNvSpPr/>
              <p:nvPr/>
            </p:nvSpPr>
            <p:spPr bwMode="auto">
              <a:xfrm>
                <a:off x="8004176" y="2797175"/>
                <a:ext cx="1549400" cy="2598738"/>
              </a:xfrm>
              <a:custGeom>
                <a:avLst/>
                <a:gdLst>
                  <a:gd name="T0" fmla="*/ 464 w 468"/>
                  <a:gd name="T1" fmla="*/ 96 h 788"/>
                  <a:gd name="T2" fmla="*/ 468 w 468"/>
                  <a:gd name="T3" fmla="*/ 97 h 788"/>
                  <a:gd name="T4" fmla="*/ 461 w 468"/>
                  <a:gd name="T5" fmla="*/ 269 h 788"/>
                  <a:gd name="T6" fmla="*/ 459 w 468"/>
                  <a:gd name="T7" fmla="*/ 439 h 788"/>
                  <a:gd name="T8" fmla="*/ 463 w 468"/>
                  <a:gd name="T9" fmla="*/ 783 h 788"/>
                  <a:gd name="T10" fmla="*/ 463 w 468"/>
                  <a:gd name="T11" fmla="*/ 784 h 788"/>
                  <a:gd name="T12" fmla="*/ 231 w 468"/>
                  <a:gd name="T13" fmla="*/ 788 h 788"/>
                  <a:gd name="T14" fmla="*/ 0 w 468"/>
                  <a:gd name="T15" fmla="*/ 785 h 788"/>
                  <a:gd name="T16" fmla="*/ 3 w 468"/>
                  <a:gd name="T17" fmla="*/ 446 h 788"/>
                  <a:gd name="T18" fmla="*/ 4 w 468"/>
                  <a:gd name="T19" fmla="*/ 106 h 788"/>
                  <a:gd name="T20" fmla="*/ 4 w 468"/>
                  <a:gd name="T21" fmla="*/ 106 h 788"/>
                  <a:gd name="T22" fmla="*/ 123 w 468"/>
                  <a:gd name="T23" fmla="*/ 1 h 788"/>
                  <a:gd name="T24" fmla="*/ 125 w 468"/>
                  <a:gd name="T25" fmla="*/ 1 h 788"/>
                  <a:gd name="T26" fmla="*/ 205 w 468"/>
                  <a:gd name="T27" fmla="*/ 1 h 788"/>
                  <a:gd name="T28" fmla="*/ 214 w 468"/>
                  <a:gd name="T29" fmla="*/ 38 h 788"/>
                  <a:gd name="T30" fmla="*/ 241 w 468"/>
                  <a:gd name="T31" fmla="*/ 134 h 788"/>
                  <a:gd name="T32" fmla="*/ 244 w 468"/>
                  <a:gd name="T33" fmla="*/ 32 h 788"/>
                  <a:gd name="T34" fmla="*/ 248 w 468"/>
                  <a:gd name="T35" fmla="*/ 0 h 788"/>
                  <a:gd name="T36" fmla="*/ 354 w 468"/>
                  <a:gd name="T37" fmla="*/ 1 h 788"/>
                  <a:gd name="T38" fmla="*/ 354 w 468"/>
                  <a:gd name="T39" fmla="*/ 1 h 788"/>
                  <a:gd name="T40" fmla="*/ 354 w 468"/>
                  <a:gd name="T41" fmla="*/ 1 h 788"/>
                  <a:gd name="T42" fmla="*/ 408 w 468"/>
                  <a:gd name="T43" fmla="*/ 48 h 788"/>
                  <a:gd name="T44" fmla="*/ 464 w 468"/>
                  <a:gd name="T45" fmla="*/ 9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788">
                    <a:moveTo>
                      <a:pt x="464" y="96"/>
                    </a:moveTo>
                    <a:cubicBezTo>
                      <a:pt x="466" y="97"/>
                      <a:pt x="467" y="98"/>
                      <a:pt x="468" y="97"/>
                    </a:cubicBezTo>
                    <a:cubicBezTo>
                      <a:pt x="462" y="154"/>
                      <a:pt x="462" y="212"/>
                      <a:pt x="461" y="269"/>
                    </a:cubicBezTo>
                    <a:cubicBezTo>
                      <a:pt x="460" y="325"/>
                      <a:pt x="459" y="382"/>
                      <a:pt x="459" y="439"/>
                    </a:cubicBezTo>
                    <a:cubicBezTo>
                      <a:pt x="458" y="553"/>
                      <a:pt x="460" y="668"/>
                      <a:pt x="463" y="783"/>
                    </a:cubicBezTo>
                    <a:cubicBezTo>
                      <a:pt x="463" y="783"/>
                      <a:pt x="463" y="783"/>
                      <a:pt x="463" y="784"/>
                    </a:cubicBezTo>
                    <a:cubicBezTo>
                      <a:pt x="386" y="787"/>
                      <a:pt x="308" y="788"/>
                      <a:pt x="231" y="788"/>
                    </a:cubicBezTo>
                    <a:cubicBezTo>
                      <a:pt x="154" y="788"/>
                      <a:pt x="77" y="785"/>
                      <a:pt x="0" y="785"/>
                    </a:cubicBezTo>
                    <a:cubicBezTo>
                      <a:pt x="2" y="672"/>
                      <a:pt x="3" y="559"/>
                      <a:pt x="3" y="446"/>
                    </a:cubicBezTo>
                    <a:cubicBezTo>
                      <a:pt x="4" y="333"/>
                      <a:pt x="9" y="219"/>
                      <a:pt x="4" y="106"/>
                    </a:cubicBezTo>
                    <a:cubicBezTo>
                      <a:pt x="4" y="106"/>
                      <a:pt x="4" y="106"/>
                      <a:pt x="4" y="106"/>
                    </a:cubicBezTo>
                    <a:cubicBezTo>
                      <a:pt x="46" y="75"/>
                      <a:pt x="85" y="37"/>
                      <a:pt x="123" y="1"/>
                    </a:cubicBezTo>
                    <a:cubicBezTo>
                      <a:pt x="124" y="1"/>
                      <a:pt x="124" y="1"/>
                      <a:pt x="125" y="1"/>
                    </a:cubicBezTo>
                    <a:cubicBezTo>
                      <a:pt x="151" y="4"/>
                      <a:pt x="178" y="2"/>
                      <a:pt x="205" y="1"/>
                    </a:cubicBezTo>
                    <a:cubicBezTo>
                      <a:pt x="208" y="13"/>
                      <a:pt x="211" y="26"/>
                      <a:pt x="214" y="38"/>
                    </a:cubicBezTo>
                    <a:cubicBezTo>
                      <a:pt x="162" y="58"/>
                      <a:pt x="185" y="142"/>
                      <a:pt x="241" y="134"/>
                    </a:cubicBezTo>
                    <a:cubicBezTo>
                      <a:pt x="293" y="126"/>
                      <a:pt x="296" y="40"/>
                      <a:pt x="244" y="32"/>
                    </a:cubicBezTo>
                    <a:cubicBezTo>
                      <a:pt x="244" y="21"/>
                      <a:pt x="246" y="10"/>
                      <a:pt x="248" y="0"/>
                    </a:cubicBezTo>
                    <a:cubicBezTo>
                      <a:pt x="283" y="0"/>
                      <a:pt x="319" y="3"/>
                      <a:pt x="354" y="1"/>
                    </a:cubicBezTo>
                    <a:cubicBezTo>
                      <a:pt x="354" y="1"/>
                      <a:pt x="354" y="1"/>
                      <a:pt x="354" y="1"/>
                    </a:cubicBezTo>
                    <a:cubicBezTo>
                      <a:pt x="354" y="1"/>
                      <a:pt x="354" y="1"/>
                      <a:pt x="354" y="1"/>
                    </a:cubicBezTo>
                    <a:cubicBezTo>
                      <a:pt x="370" y="19"/>
                      <a:pt x="390" y="32"/>
                      <a:pt x="408" y="48"/>
                    </a:cubicBezTo>
                    <a:cubicBezTo>
                      <a:pt x="427" y="63"/>
                      <a:pt x="446" y="80"/>
                      <a:pt x="464" y="96"/>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55" name="自由: 形状 126"/>
              <p:cNvSpPr/>
              <p:nvPr/>
            </p:nvSpPr>
            <p:spPr bwMode="auto">
              <a:xfrm>
                <a:off x="7977188" y="2780057"/>
                <a:ext cx="1595693" cy="2646111"/>
              </a:xfrm>
              <a:custGeom>
                <a:avLst/>
                <a:gdLst>
                  <a:gd name="connsiteX0" fmla="*/ 1559701 w 1595693"/>
                  <a:gd name="connsiteY0" fmla="*/ 2603156 h 2646111"/>
                  <a:gd name="connsiteX1" fmla="*/ 1576253 w 1595693"/>
                  <a:gd name="connsiteY1" fmla="*/ 2613022 h 2646111"/>
                  <a:gd name="connsiteX2" fmla="*/ 1563011 w 1595693"/>
                  <a:gd name="connsiteY2" fmla="*/ 2632752 h 2646111"/>
                  <a:gd name="connsiteX3" fmla="*/ 791689 w 1595693"/>
                  <a:gd name="connsiteY3" fmla="*/ 2645906 h 2646111"/>
                  <a:gd name="connsiteX4" fmla="*/ 26988 w 1595693"/>
                  <a:gd name="connsiteY4" fmla="*/ 2629464 h 2646111"/>
                  <a:gd name="connsiteX5" fmla="*/ 26988 w 1595693"/>
                  <a:gd name="connsiteY5" fmla="*/ 2606445 h 2646111"/>
                  <a:gd name="connsiteX6" fmla="*/ 791689 w 1595693"/>
                  <a:gd name="connsiteY6" fmla="*/ 2616310 h 2646111"/>
                  <a:gd name="connsiteX7" fmla="*/ 1559701 w 1595693"/>
                  <a:gd name="connsiteY7" fmla="*/ 2603156 h 2646111"/>
                  <a:gd name="connsiteX8" fmla="*/ 1576668 w 1595693"/>
                  <a:gd name="connsiteY8" fmla="*/ 337793 h 2646111"/>
                  <a:gd name="connsiteX9" fmla="*/ 1593476 w 1595693"/>
                  <a:gd name="connsiteY9" fmla="*/ 337793 h 2646111"/>
                  <a:gd name="connsiteX10" fmla="*/ 1583391 w 1595693"/>
                  <a:gd name="connsiteY10" fmla="*/ 904867 h 2646111"/>
                  <a:gd name="connsiteX11" fmla="*/ 1576668 w 1595693"/>
                  <a:gd name="connsiteY11" fmla="*/ 1465346 h 2646111"/>
                  <a:gd name="connsiteX12" fmla="*/ 1586753 w 1595693"/>
                  <a:gd name="connsiteY12" fmla="*/ 2599493 h 2646111"/>
                  <a:gd name="connsiteX13" fmla="*/ 1576668 w 1595693"/>
                  <a:gd name="connsiteY13" fmla="*/ 2612681 h 2646111"/>
                  <a:gd name="connsiteX14" fmla="*/ 1559859 w 1595693"/>
                  <a:gd name="connsiteY14" fmla="*/ 2602790 h 2646111"/>
                  <a:gd name="connsiteX15" fmla="*/ 1559859 w 1595693"/>
                  <a:gd name="connsiteY15" fmla="*/ 2599493 h 2646111"/>
                  <a:gd name="connsiteX16" fmla="*/ 1546412 w 1595693"/>
                  <a:gd name="connsiteY16" fmla="*/ 1465346 h 2646111"/>
                  <a:gd name="connsiteX17" fmla="*/ 1553135 w 1595693"/>
                  <a:gd name="connsiteY17" fmla="*/ 904867 h 2646111"/>
                  <a:gd name="connsiteX18" fmla="*/ 1576668 w 1595693"/>
                  <a:gd name="connsiteY18" fmla="*/ 337793 h 2646111"/>
                  <a:gd name="connsiteX19" fmla="*/ 1208528 w 1595693"/>
                  <a:gd name="connsiteY19" fmla="*/ 13943 h 2646111"/>
                  <a:gd name="connsiteX20" fmla="*/ 1587208 w 1595693"/>
                  <a:gd name="connsiteY20" fmla="*/ 314542 h 2646111"/>
                  <a:gd name="connsiteX21" fmla="*/ 1590529 w 1595693"/>
                  <a:gd name="connsiteY21" fmla="*/ 324452 h 2646111"/>
                  <a:gd name="connsiteX22" fmla="*/ 1593851 w 1595693"/>
                  <a:gd name="connsiteY22" fmla="*/ 331058 h 2646111"/>
                  <a:gd name="connsiteX23" fmla="*/ 1593851 w 1595693"/>
                  <a:gd name="connsiteY23" fmla="*/ 337665 h 2646111"/>
                  <a:gd name="connsiteX24" fmla="*/ 1577242 w 1595693"/>
                  <a:gd name="connsiteY24" fmla="*/ 337665 h 2646111"/>
                  <a:gd name="connsiteX25" fmla="*/ 1563955 w 1595693"/>
                  <a:gd name="connsiteY25" fmla="*/ 334362 h 2646111"/>
                  <a:gd name="connsiteX26" fmla="*/ 1377937 w 1595693"/>
                  <a:gd name="connsiteY26" fmla="*/ 175804 h 2646111"/>
                  <a:gd name="connsiteX27" fmla="*/ 1198563 w 1595693"/>
                  <a:gd name="connsiteY27" fmla="*/ 20550 h 2646111"/>
                  <a:gd name="connsiteX28" fmla="*/ 1208528 w 1595693"/>
                  <a:gd name="connsiteY28" fmla="*/ 13943 h 2646111"/>
                  <a:gd name="connsiteX29" fmla="*/ 428052 w 1595693"/>
                  <a:gd name="connsiteY29" fmla="*/ 1366 h 2646111"/>
                  <a:gd name="connsiteX30" fmla="*/ 441325 w 1595693"/>
                  <a:gd name="connsiteY30" fmla="*/ 4664 h 2646111"/>
                  <a:gd name="connsiteX31" fmla="*/ 441325 w 1595693"/>
                  <a:gd name="connsiteY31" fmla="*/ 21154 h 2646111"/>
                  <a:gd name="connsiteX32" fmla="*/ 434689 w 1595693"/>
                  <a:gd name="connsiteY32" fmla="*/ 21154 h 2646111"/>
                  <a:gd name="connsiteX33" fmla="*/ 39819 w 1595693"/>
                  <a:gd name="connsiteY33" fmla="*/ 367448 h 2646111"/>
                  <a:gd name="connsiteX34" fmla="*/ 36500 w 1595693"/>
                  <a:gd name="connsiteY34" fmla="*/ 1488778 h 2646111"/>
                  <a:gd name="connsiteX35" fmla="*/ 26546 w 1595693"/>
                  <a:gd name="connsiteY35" fmla="*/ 2606811 h 2646111"/>
                  <a:gd name="connsiteX36" fmla="*/ 26546 w 1595693"/>
                  <a:gd name="connsiteY36" fmla="*/ 2629897 h 2646111"/>
                  <a:gd name="connsiteX37" fmla="*/ 23227 w 1595693"/>
                  <a:gd name="connsiteY37" fmla="*/ 2629897 h 2646111"/>
                  <a:gd name="connsiteX38" fmla="*/ 0 w 1595693"/>
                  <a:gd name="connsiteY38" fmla="*/ 2620003 h 2646111"/>
                  <a:gd name="connsiteX39" fmla="*/ 9954 w 1595693"/>
                  <a:gd name="connsiteY39" fmla="*/ 1488778 h 2646111"/>
                  <a:gd name="connsiteX40" fmla="*/ 16591 w 1595693"/>
                  <a:gd name="connsiteY40" fmla="*/ 357554 h 2646111"/>
                  <a:gd name="connsiteX41" fmla="*/ 29864 w 1595693"/>
                  <a:gd name="connsiteY41" fmla="*/ 344361 h 2646111"/>
                  <a:gd name="connsiteX42" fmla="*/ 428052 w 1595693"/>
                  <a:gd name="connsiteY42" fmla="*/ 1366 h 26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95693" h="2646111">
                    <a:moveTo>
                      <a:pt x="1559701" y="2603156"/>
                    </a:moveTo>
                    <a:lnTo>
                      <a:pt x="1576253" y="2613022"/>
                    </a:lnTo>
                    <a:cubicBezTo>
                      <a:pt x="1579563" y="2619598"/>
                      <a:pt x="1572942" y="2629464"/>
                      <a:pt x="1563011" y="2632752"/>
                    </a:cubicBezTo>
                    <a:cubicBezTo>
                      <a:pt x="1304800" y="2642617"/>
                      <a:pt x="1049900" y="2645906"/>
                      <a:pt x="791689" y="2645906"/>
                    </a:cubicBezTo>
                    <a:cubicBezTo>
                      <a:pt x="536789" y="2645906"/>
                      <a:pt x="278578" y="2649194"/>
                      <a:pt x="26988" y="2629464"/>
                    </a:cubicBezTo>
                    <a:cubicBezTo>
                      <a:pt x="26988" y="2606445"/>
                      <a:pt x="26988" y="2606445"/>
                      <a:pt x="26988" y="2606445"/>
                    </a:cubicBezTo>
                    <a:cubicBezTo>
                      <a:pt x="281888" y="2606445"/>
                      <a:pt x="536789" y="2616310"/>
                      <a:pt x="791689" y="2616310"/>
                    </a:cubicBezTo>
                    <a:cubicBezTo>
                      <a:pt x="1046590" y="2616310"/>
                      <a:pt x="1304800" y="2613022"/>
                      <a:pt x="1559701" y="2603156"/>
                    </a:cubicBezTo>
                    <a:close/>
                    <a:moveTo>
                      <a:pt x="1576668" y="337793"/>
                    </a:moveTo>
                    <a:lnTo>
                      <a:pt x="1593476" y="337793"/>
                    </a:lnTo>
                    <a:cubicBezTo>
                      <a:pt x="1600200" y="525719"/>
                      <a:pt x="1590115" y="716941"/>
                      <a:pt x="1583391" y="904867"/>
                    </a:cubicBezTo>
                    <a:cubicBezTo>
                      <a:pt x="1580029" y="1089495"/>
                      <a:pt x="1576668" y="1277421"/>
                      <a:pt x="1576668" y="1465346"/>
                    </a:cubicBezTo>
                    <a:cubicBezTo>
                      <a:pt x="1573306" y="1841197"/>
                      <a:pt x="1576668" y="2220345"/>
                      <a:pt x="1586753" y="2599493"/>
                    </a:cubicBezTo>
                    <a:cubicBezTo>
                      <a:pt x="1590115" y="2606087"/>
                      <a:pt x="1583391" y="2609384"/>
                      <a:pt x="1576668" y="2612681"/>
                    </a:cubicBezTo>
                    <a:cubicBezTo>
                      <a:pt x="1559859" y="2602790"/>
                      <a:pt x="1559859" y="2602790"/>
                      <a:pt x="1559859" y="2602790"/>
                    </a:cubicBezTo>
                    <a:cubicBezTo>
                      <a:pt x="1559859" y="2599493"/>
                      <a:pt x="1559859" y="2599493"/>
                      <a:pt x="1559859" y="2599493"/>
                    </a:cubicBezTo>
                    <a:cubicBezTo>
                      <a:pt x="1549774" y="2220345"/>
                      <a:pt x="1543050" y="1841197"/>
                      <a:pt x="1546412" y="1465346"/>
                    </a:cubicBezTo>
                    <a:cubicBezTo>
                      <a:pt x="1546412" y="1277421"/>
                      <a:pt x="1549774" y="1089495"/>
                      <a:pt x="1553135" y="904867"/>
                    </a:cubicBezTo>
                    <a:cubicBezTo>
                      <a:pt x="1556497" y="716941"/>
                      <a:pt x="1556497" y="525719"/>
                      <a:pt x="1576668" y="337793"/>
                    </a:cubicBezTo>
                    <a:close/>
                    <a:moveTo>
                      <a:pt x="1208528" y="13943"/>
                    </a:moveTo>
                    <a:cubicBezTo>
                      <a:pt x="1348042" y="86615"/>
                      <a:pt x="1470946" y="208837"/>
                      <a:pt x="1587208" y="314542"/>
                    </a:cubicBezTo>
                    <a:cubicBezTo>
                      <a:pt x="1590529" y="317845"/>
                      <a:pt x="1590529" y="321148"/>
                      <a:pt x="1590529" y="324452"/>
                    </a:cubicBezTo>
                    <a:cubicBezTo>
                      <a:pt x="1593851" y="324452"/>
                      <a:pt x="1593851" y="327755"/>
                      <a:pt x="1593851" y="331058"/>
                    </a:cubicBezTo>
                    <a:cubicBezTo>
                      <a:pt x="1593851" y="334362"/>
                      <a:pt x="1593851" y="334362"/>
                      <a:pt x="1593851" y="337665"/>
                    </a:cubicBezTo>
                    <a:cubicBezTo>
                      <a:pt x="1577242" y="337665"/>
                      <a:pt x="1577242" y="337665"/>
                      <a:pt x="1577242" y="337665"/>
                    </a:cubicBezTo>
                    <a:cubicBezTo>
                      <a:pt x="1573920" y="340968"/>
                      <a:pt x="1570599" y="337665"/>
                      <a:pt x="1563955" y="334362"/>
                    </a:cubicBezTo>
                    <a:cubicBezTo>
                      <a:pt x="1504164" y="281509"/>
                      <a:pt x="1441051" y="225353"/>
                      <a:pt x="1377937" y="175804"/>
                    </a:cubicBezTo>
                    <a:cubicBezTo>
                      <a:pt x="1318146" y="122951"/>
                      <a:pt x="1251711" y="80009"/>
                      <a:pt x="1198563" y="20550"/>
                    </a:cubicBezTo>
                    <a:cubicBezTo>
                      <a:pt x="1208528" y="13943"/>
                      <a:pt x="1208528" y="13943"/>
                      <a:pt x="1208528" y="13943"/>
                    </a:cubicBezTo>
                    <a:close/>
                    <a:moveTo>
                      <a:pt x="428052" y="1366"/>
                    </a:moveTo>
                    <a:cubicBezTo>
                      <a:pt x="431370" y="-1932"/>
                      <a:pt x="438007" y="1366"/>
                      <a:pt x="441325" y="4664"/>
                    </a:cubicBezTo>
                    <a:cubicBezTo>
                      <a:pt x="441325" y="21154"/>
                      <a:pt x="441325" y="21154"/>
                      <a:pt x="441325" y="21154"/>
                    </a:cubicBezTo>
                    <a:cubicBezTo>
                      <a:pt x="438007" y="21154"/>
                      <a:pt x="438007" y="21154"/>
                      <a:pt x="434689" y="21154"/>
                    </a:cubicBezTo>
                    <a:cubicBezTo>
                      <a:pt x="308595" y="139883"/>
                      <a:pt x="179184" y="265208"/>
                      <a:pt x="39819" y="367448"/>
                    </a:cubicBezTo>
                    <a:cubicBezTo>
                      <a:pt x="56410" y="740125"/>
                      <a:pt x="39819" y="1116101"/>
                      <a:pt x="36500" y="1488778"/>
                    </a:cubicBezTo>
                    <a:cubicBezTo>
                      <a:pt x="36500" y="1861456"/>
                      <a:pt x="33182" y="2234133"/>
                      <a:pt x="26546" y="2606811"/>
                    </a:cubicBezTo>
                    <a:cubicBezTo>
                      <a:pt x="26546" y="2629897"/>
                      <a:pt x="26546" y="2629897"/>
                      <a:pt x="26546" y="2629897"/>
                    </a:cubicBezTo>
                    <a:cubicBezTo>
                      <a:pt x="23227" y="2629897"/>
                      <a:pt x="23227" y="2629897"/>
                      <a:pt x="23227" y="2629897"/>
                    </a:cubicBezTo>
                    <a:cubicBezTo>
                      <a:pt x="16591" y="2636493"/>
                      <a:pt x="0" y="2633195"/>
                      <a:pt x="0" y="2620003"/>
                    </a:cubicBezTo>
                    <a:cubicBezTo>
                      <a:pt x="3318" y="2240729"/>
                      <a:pt x="6636" y="1864754"/>
                      <a:pt x="9954" y="1488778"/>
                    </a:cubicBezTo>
                    <a:cubicBezTo>
                      <a:pt x="13273" y="1112803"/>
                      <a:pt x="0" y="733529"/>
                      <a:pt x="16591" y="357554"/>
                    </a:cubicBezTo>
                    <a:cubicBezTo>
                      <a:pt x="16591" y="347659"/>
                      <a:pt x="23227" y="344361"/>
                      <a:pt x="29864" y="344361"/>
                    </a:cubicBezTo>
                    <a:cubicBezTo>
                      <a:pt x="149320" y="222334"/>
                      <a:pt x="292004" y="110201"/>
                      <a:pt x="428052" y="136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1600"/>
              </a:p>
            </p:txBody>
          </p:sp>
          <p:sp>
            <p:nvSpPr>
              <p:cNvPr id="56" name="Freeform 10"/>
              <p:cNvSpPr>
                <a:spLocks noEditPoints="1"/>
              </p:cNvSpPr>
              <p:nvPr/>
            </p:nvSpPr>
            <p:spPr bwMode="auto">
              <a:xfrm>
                <a:off x="8418513" y="2028825"/>
                <a:ext cx="771525" cy="1236663"/>
              </a:xfrm>
              <a:custGeom>
                <a:avLst/>
                <a:gdLst>
                  <a:gd name="T0" fmla="*/ 229 w 233"/>
                  <a:gd name="T1" fmla="*/ 226 h 375"/>
                  <a:gd name="T2" fmla="*/ 232 w 233"/>
                  <a:gd name="T3" fmla="*/ 232 h 375"/>
                  <a:gd name="T4" fmla="*/ 229 w 233"/>
                  <a:gd name="T5" fmla="*/ 234 h 375"/>
                  <a:gd name="T6" fmla="*/ 229 w 233"/>
                  <a:gd name="T7" fmla="*/ 234 h 375"/>
                  <a:gd name="T8" fmla="*/ 229 w 233"/>
                  <a:gd name="T9" fmla="*/ 234 h 375"/>
                  <a:gd name="T10" fmla="*/ 123 w 233"/>
                  <a:gd name="T11" fmla="*/ 233 h 375"/>
                  <a:gd name="T12" fmla="*/ 119 w 233"/>
                  <a:gd name="T13" fmla="*/ 265 h 375"/>
                  <a:gd name="T14" fmla="*/ 116 w 233"/>
                  <a:gd name="T15" fmla="*/ 367 h 375"/>
                  <a:gd name="T16" fmla="*/ 89 w 233"/>
                  <a:gd name="T17" fmla="*/ 271 h 375"/>
                  <a:gd name="T18" fmla="*/ 80 w 233"/>
                  <a:gd name="T19" fmla="*/ 234 h 375"/>
                  <a:gd name="T20" fmla="*/ 0 w 233"/>
                  <a:gd name="T21" fmla="*/ 234 h 375"/>
                  <a:gd name="T22" fmla="*/ 0 w 233"/>
                  <a:gd name="T23" fmla="*/ 229 h 375"/>
                  <a:gd name="T24" fmla="*/ 79 w 233"/>
                  <a:gd name="T25" fmla="*/ 225 h 375"/>
                  <a:gd name="T26" fmla="*/ 76 w 233"/>
                  <a:gd name="T27" fmla="*/ 129 h 375"/>
                  <a:gd name="T28" fmla="*/ 93 w 233"/>
                  <a:gd name="T29" fmla="*/ 44 h 375"/>
                  <a:gd name="T30" fmla="*/ 132 w 233"/>
                  <a:gd name="T31" fmla="*/ 2 h 375"/>
                  <a:gd name="T32" fmla="*/ 152 w 233"/>
                  <a:gd name="T33" fmla="*/ 115 h 375"/>
                  <a:gd name="T34" fmla="*/ 124 w 233"/>
                  <a:gd name="T35" fmla="*/ 225 h 375"/>
                  <a:gd name="T36" fmla="*/ 229 w 233"/>
                  <a:gd name="T37" fmla="*/ 226 h 375"/>
                  <a:gd name="T38" fmla="*/ 140 w 233"/>
                  <a:gd name="T39" fmla="*/ 104 h 375"/>
                  <a:gd name="T40" fmla="*/ 149 w 233"/>
                  <a:gd name="T41" fmla="*/ 37 h 375"/>
                  <a:gd name="T42" fmla="*/ 133 w 233"/>
                  <a:gd name="T43" fmla="*/ 24 h 375"/>
                  <a:gd name="T44" fmla="*/ 117 w 233"/>
                  <a:gd name="T45" fmla="*/ 26 h 375"/>
                  <a:gd name="T46" fmla="*/ 117 w 233"/>
                  <a:gd name="T47" fmla="*/ 27 h 375"/>
                  <a:gd name="T48" fmla="*/ 107 w 233"/>
                  <a:gd name="T49" fmla="*/ 48 h 375"/>
                  <a:gd name="T50" fmla="*/ 98 w 233"/>
                  <a:gd name="T51" fmla="*/ 82 h 375"/>
                  <a:gd name="T52" fmla="*/ 89 w 233"/>
                  <a:gd name="T53" fmla="*/ 158 h 375"/>
                  <a:gd name="T54" fmla="*/ 94 w 233"/>
                  <a:gd name="T55" fmla="*/ 225 h 375"/>
                  <a:gd name="T56" fmla="*/ 109 w 233"/>
                  <a:gd name="T57" fmla="*/ 225 h 375"/>
                  <a:gd name="T58" fmla="*/ 109 w 233"/>
                  <a:gd name="T59" fmla="*/ 225 h 375"/>
                  <a:gd name="T60" fmla="*/ 123 w 233"/>
                  <a:gd name="T61" fmla="*/ 168 h 375"/>
                  <a:gd name="T62" fmla="*/ 140 w 233"/>
                  <a:gd name="T63" fmla="*/ 104 h 375"/>
                  <a:gd name="T64" fmla="*/ 118 w 233"/>
                  <a:gd name="T65" fmla="*/ 296 h 375"/>
                  <a:gd name="T66" fmla="*/ 125 w 233"/>
                  <a:gd name="T67" fmla="*/ 313 h 375"/>
                  <a:gd name="T68" fmla="*/ 112 w 233"/>
                  <a:gd name="T69" fmla="*/ 325 h 375"/>
                  <a:gd name="T70" fmla="*/ 98 w 233"/>
                  <a:gd name="T71" fmla="*/ 299 h 375"/>
                  <a:gd name="T72" fmla="*/ 99 w 233"/>
                  <a:gd name="T73" fmla="*/ 299 h 375"/>
                  <a:gd name="T74" fmla="*/ 91 w 233"/>
                  <a:gd name="T75" fmla="*/ 275 h 375"/>
                  <a:gd name="T76" fmla="*/ 66 w 233"/>
                  <a:gd name="T77" fmla="*/ 321 h 375"/>
                  <a:gd name="T78" fmla="*/ 105 w 233"/>
                  <a:gd name="T79" fmla="*/ 359 h 375"/>
                  <a:gd name="T80" fmla="*/ 118 w 233"/>
                  <a:gd name="T81" fmla="*/ 272 h 375"/>
                  <a:gd name="T82" fmla="*/ 118 w 233"/>
                  <a:gd name="T83" fmla="*/ 296 h 375"/>
                  <a:gd name="T84" fmla="*/ 119 w 233"/>
                  <a:gd name="T85" fmla="*/ 311 h 375"/>
                  <a:gd name="T86" fmla="*/ 118 w 233"/>
                  <a:gd name="T87" fmla="*/ 305 h 375"/>
                  <a:gd name="T88" fmla="*/ 110 w 233"/>
                  <a:gd name="T89" fmla="*/ 308 h 375"/>
                  <a:gd name="T90" fmla="*/ 103 w 233"/>
                  <a:gd name="T91" fmla="*/ 306 h 375"/>
                  <a:gd name="T92" fmla="*/ 101 w 233"/>
                  <a:gd name="T93" fmla="*/ 303 h 375"/>
                  <a:gd name="T94" fmla="*/ 111 w 233"/>
                  <a:gd name="T95" fmla="*/ 318 h 375"/>
                  <a:gd name="T96" fmla="*/ 119 w 233"/>
                  <a:gd name="T97" fmla="*/ 311 h 375"/>
                  <a:gd name="T98" fmla="*/ 108 w 233"/>
                  <a:gd name="T99" fmla="*/ 233 h 375"/>
                  <a:gd name="T100" fmla="*/ 96 w 233"/>
                  <a:gd name="T101" fmla="*/ 233 h 375"/>
                  <a:gd name="T102" fmla="*/ 104 w 233"/>
                  <a:gd name="T103" fmla="*/ 271 h 375"/>
                  <a:gd name="T104" fmla="*/ 108 w 233"/>
                  <a:gd name="T105" fmla="*/ 2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75">
                    <a:moveTo>
                      <a:pt x="229" y="226"/>
                    </a:moveTo>
                    <a:cubicBezTo>
                      <a:pt x="232" y="227"/>
                      <a:pt x="233" y="230"/>
                      <a:pt x="232" y="232"/>
                    </a:cubicBezTo>
                    <a:cubicBezTo>
                      <a:pt x="229" y="234"/>
                      <a:pt x="229" y="234"/>
                      <a:pt x="229" y="234"/>
                    </a:cubicBezTo>
                    <a:cubicBezTo>
                      <a:pt x="229" y="234"/>
                      <a:pt x="229" y="234"/>
                      <a:pt x="229" y="234"/>
                    </a:cubicBezTo>
                    <a:cubicBezTo>
                      <a:pt x="229" y="234"/>
                      <a:pt x="229" y="234"/>
                      <a:pt x="229" y="234"/>
                    </a:cubicBezTo>
                    <a:cubicBezTo>
                      <a:pt x="194" y="236"/>
                      <a:pt x="158" y="233"/>
                      <a:pt x="123" y="233"/>
                    </a:cubicBezTo>
                    <a:cubicBezTo>
                      <a:pt x="121" y="243"/>
                      <a:pt x="119" y="254"/>
                      <a:pt x="119" y="265"/>
                    </a:cubicBezTo>
                    <a:cubicBezTo>
                      <a:pt x="171" y="273"/>
                      <a:pt x="168" y="359"/>
                      <a:pt x="116" y="367"/>
                    </a:cubicBezTo>
                    <a:cubicBezTo>
                      <a:pt x="60" y="375"/>
                      <a:pt x="37" y="291"/>
                      <a:pt x="89" y="271"/>
                    </a:cubicBezTo>
                    <a:cubicBezTo>
                      <a:pt x="86" y="259"/>
                      <a:pt x="83" y="246"/>
                      <a:pt x="80" y="234"/>
                    </a:cubicBezTo>
                    <a:cubicBezTo>
                      <a:pt x="53" y="235"/>
                      <a:pt x="26" y="237"/>
                      <a:pt x="0" y="234"/>
                    </a:cubicBezTo>
                    <a:cubicBezTo>
                      <a:pt x="0" y="229"/>
                      <a:pt x="0" y="229"/>
                      <a:pt x="0" y="229"/>
                    </a:cubicBezTo>
                    <a:cubicBezTo>
                      <a:pt x="25" y="225"/>
                      <a:pt x="53" y="225"/>
                      <a:pt x="79" y="225"/>
                    </a:cubicBezTo>
                    <a:cubicBezTo>
                      <a:pt x="74" y="193"/>
                      <a:pt x="74" y="161"/>
                      <a:pt x="76" y="129"/>
                    </a:cubicBezTo>
                    <a:cubicBezTo>
                      <a:pt x="79" y="100"/>
                      <a:pt x="84" y="71"/>
                      <a:pt x="93" y="44"/>
                    </a:cubicBezTo>
                    <a:cubicBezTo>
                      <a:pt x="99" y="25"/>
                      <a:pt x="110" y="4"/>
                      <a:pt x="132" y="2"/>
                    </a:cubicBezTo>
                    <a:cubicBezTo>
                      <a:pt x="183" y="0"/>
                      <a:pt x="158" y="90"/>
                      <a:pt x="152" y="115"/>
                    </a:cubicBezTo>
                    <a:cubicBezTo>
                      <a:pt x="143" y="152"/>
                      <a:pt x="131" y="188"/>
                      <a:pt x="124" y="225"/>
                    </a:cubicBezTo>
                    <a:cubicBezTo>
                      <a:pt x="159" y="224"/>
                      <a:pt x="194" y="223"/>
                      <a:pt x="229" y="226"/>
                    </a:cubicBezTo>
                    <a:close/>
                    <a:moveTo>
                      <a:pt x="140" y="104"/>
                    </a:moveTo>
                    <a:cubicBezTo>
                      <a:pt x="144" y="84"/>
                      <a:pt x="151" y="58"/>
                      <a:pt x="149" y="37"/>
                    </a:cubicBezTo>
                    <a:cubicBezTo>
                      <a:pt x="145" y="31"/>
                      <a:pt x="141" y="26"/>
                      <a:pt x="133" y="24"/>
                    </a:cubicBezTo>
                    <a:cubicBezTo>
                      <a:pt x="127" y="23"/>
                      <a:pt x="122" y="24"/>
                      <a:pt x="117" y="26"/>
                    </a:cubicBezTo>
                    <a:cubicBezTo>
                      <a:pt x="117" y="26"/>
                      <a:pt x="117" y="26"/>
                      <a:pt x="117" y="27"/>
                    </a:cubicBezTo>
                    <a:cubicBezTo>
                      <a:pt x="111" y="32"/>
                      <a:pt x="109" y="41"/>
                      <a:pt x="107" y="48"/>
                    </a:cubicBezTo>
                    <a:cubicBezTo>
                      <a:pt x="103" y="59"/>
                      <a:pt x="100" y="71"/>
                      <a:pt x="98" y="82"/>
                    </a:cubicBezTo>
                    <a:cubicBezTo>
                      <a:pt x="92" y="107"/>
                      <a:pt x="89" y="132"/>
                      <a:pt x="89" y="158"/>
                    </a:cubicBezTo>
                    <a:cubicBezTo>
                      <a:pt x="89" y="181"/>
                      <a:pt x="91" y="203"/>
                      <a:pt x="94" y="225"/>
                    </a:cubicBezTo>
                    <a:cubicBezTo>
                      <a:pt x="99" y="225"/>
                      <a:pt x="104" y="225"/>
                      <a:pt x="109" y="225"/>
                    </a:cubicBezTo>
                    <a:cubicBezTo>
                      <a:pt x="109" y="225"/>
                      <a:pt x="109" y="225"/>
                      <a:pt x="109" y="225"/>
                    </a:cubicBezTo>
                    <a:cubicBezTo>
                      <a:pt x="113" y="206"/>
                      <a:pt x="118" y="187"/>
                      <a:pt x="123" y="168"/>
                    </a:cubicBezTo>
                    <a:cubicBezTo>
                      <a:pt x="129" y="147"/>
                      <a:pt x="135" y="126"/>
                      <a:pt x="140" y="104"/>
                    </a:cubicBezTo>
                    <a:close/>
                    <a:moveTo>
                      <a:pt x="118" y="296"/>
                    </a:moveTo>
                    <a:cubicBezTo>
                      <a:pt x="124" y="299"/>
                      <a:pt x="126" y="307"/>
                      <a:pt x="125" y="313"/>
                    </a:cubicBezTo>
                    <a:cubicBezTo>
                      <a:pt x="124" y="319"/>
                      <a:pt x="119" y="324"/>
                      <a:pt x="112" y="325"/>
                    </a:cubicBezTo>
                    <a:cubicBezTo>
                      <a:pt x="98" y="328"/>
                      <a:pt x="88" y="310"/>
                      <a:pt x="98" y="299"/>
                    </a:cubicBezTo>
                    <a:cubicBezTo>
                      <a:pt x="99" y="299"/>
                      <a:pt x="99" y="299"/>
                      <a:pt x="99" y="299"/>
                    </a:cubicBezTo>
                    <a:cubicBezTo>
                      <a:pt x="96" y="291"/>
                      <a:pt x="93" y="283"/>
                      <a:pt x="91" y="275"/>
                    </a:cubicBezTo>
                    <a:cubicBezTo>
                      <a:pt x="75" y="286"/>
                      <a:pt x="64" y="302"/>
                      <a:pt x="66" y="321"/>
                    </a:cubicBezTo>
                    <a:cubicBezTo>
                      <a:pt x="69" y="341"/>
                      <a:pt x="84" y="357"/>
                      <a:pt x="105" y="359"/>
                    </a:cubicBezTo>
                    <a:cubicBezTo>
                      <a:pt x="155" y="364"/>
                      <a:pt x="166" y="282"/>
                      <a:pt x="118" y="272"/>
                    </a:cubicBezTo>
                    <a:cubicBezTo>
                      <a:pt x="118" y="280"/>
                      <a:pt x="118" y="288"/>
                      <a:pt x="118" y="296"/>
                    </a:cubicBezTo>
                    <a:close/>
                    <a:moveTo>
                      <a:pt x="119" y="311"/>
                    </a:moveTo>
                    <a:cubicBezTo>
                      <a:pt x="119" y="309"/>
                      <a:pt x="118" y="307"/>
                      <a:pt x="118" y="305"/>
                    </a:cubicBezTo>
                    <a:cubicBezTo>
                      <a:pt x="116" y="308"/>
                      <a:pt x="113" y="309"/>
                      <a:pt x="110" y="308"/>
                    </a:cubicBezTo>
                    <a:cubicBezTo>
                      <a:pt x="108" y="310"/>
                      <a:pt x="104" y="310"/>
                      <a:pt x="103" y="306"/>
                    </a:cubicBezTo>
                    <a:cubicBezTo>
                      <a:pt x="102" y="305"/>
                      <a:pt x="102" y="304"/>
                      <a:pt x="101" y="303"/>
                    </a:cubicBezTo>
                    <a:cubicBezTo>
                      <a:pt x="98" y="311"/>
                      <a:pt x="103" y="320"/>
                      <a:pt x="111" y="318"/>
                    </a:cubicBezTo>
                    <a:cubicBezTo>
                      <a:pt x="115" y="317"/>
                      <a:pt x="118" y="315"/>
                      <a:pt x="119" y="311"/>
                    </a:cubicBezTo>
                    <a:close/>
                    <a:moveTo>
                      <a:pt x="108" y="233"/>
                    </a:moveTo>
                    <a:cubicBezTo>
                      <a:pt x="104" y="233"/>
                      <a:pt x="100" y="233"/>
                      <a:pt x="96" y="233"/>
                    </a:cubicBezTo>
                    <a:cubicBezTo>
                      <a:pt x="98" y="246"/>
                      <a:pt x="101" y="258"/>
                      <a:pt x="104" y="271"/>
                    </a:cubicBezTo>
                    <a:cubicBezTo>
                      <a:pt x="104" y="258"/>
                      <a:pt x="106" y="246"/>
                      <a:pt x="108" y="233"/>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sp>
          <p:nvSpPr>
            <p:cNvPr id="57" name="矩形 56"/>
            <p:cNvSpPr/>
            <p:nvPr/>
          </p:nvSpPr>
          <p:spPr>
            <a:xfrm>
              <a:off x="9508461" y="531738"/>
              <a:ext cx="1315610" cy="498337"/>
            </a:xfrm>
            <a:prstGeom prst="rect">
              <a:avLst/>
            </a:prstGeom>
          </p:spPr>
          <p:txBody>
            <a:bodyPr wrap="none" anchor="ctr">
              <a:spAutoFit/>
            </a:bodyPr>
            <a:lstStyle/>
            <a:p>
              <a:pPr algn="ctr"/>
              <a:r>
                <a:rPr lang="en-US" altLang="zh-CN" sz="2400" b="1" spc="300" dirty="0">
                  <a:solidFill>
                    <a:srgbClr val="575756"/>
                  </a:solidFill>
                  <a:latin typeface="宋体" panose="02010600030101010101" pitchFamily="2" charset="-122"/>
                  <a:ea typeface="宋体" panose="02010600030101010101" pitchFamily="2" charset="-122"/>
                </a:rPr>
                <a:t>汤洪波</a:t>
              </a:r>
              <a:endParaRPr lang="en-US" altLang="zh-CN" sz="2400" b="1" spc="300" dirty="0">
                <a:solidFill>
                  <a:srgbClr val="575756"/>
                </a:solidFill>
                <a:latin typeface="宋体" panose="02010600030101010101" pitchFamily="2" charset="-122"/>
                <a:ea typeface="宋体" panose="02010600030101010101" pitchFamily="2" charset="-122"/>
              </a:endParaRPr>
            </a:p>
          </p:txBody>
        </p:sp>
      </p:grpSp>
      <p:grpSp>
        <p:nvGrpSpPr>
          <p:cNvPr id="58" name="组合 57"/>
          <p:cNvGrpSpPr/>
          <p:nvPr/>
        </p:nvGrpSpPr>
        <p:grpSpPr>
          <a:xfrm>
            <a:off x="8591876" y="-993140"/>
            <a:ext cx="3406449" cy="7817274"/>
            <a:chOff x="2123228" y="-2244740"/>
            <a:chExt cx="4547014" cy="8529880"/>
          </a:xfrm>
        </p:grpSpPr>
        <p:grpSp>
          <p:nvGrpSpPr>
            <p:cNvPr id="59" name="组合 58"/>
            <p:cNvGrpSpPr/>
            <p:nvPr/>
          </p:nvGrpSpPr>
          <p:grpSpPr>
            <a:xfrm>
              <a:off x="2123228" y="2279637"/>
              <a:ext cx="4547014" cy="4005503"/>
              <a:chOff x="897973" y="2279637"/>
              <a:chExt cx="4547014" cy="4005503"/>
            </a:xfrm>
          </p:grpSpPr>
          <p:sp>
            <p:nvSpPr>
              <p:cNvPr id="60" name="Freeform 5"/>
              <p:cNvSpPr/>
              <p:nvPr/>
            </p:nvSpPr>
            <p:spPr bwMode="auto">
              <a:xfrm>
                <a:off x="945170" y="2344420"/>
                <a:ext cx="4499817" cy="394072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75000"/>
                </a:schemeClr>
              </a:solidFill>
              <a:ln w="15875">
                <a:noFill/>
                <a:round/>
              </a:ln>
            </p:spPr>
            <p:txBody>
              <a:bodyPr vert="horz" wrap="square" lIns="91440" tIns="45720" rIns="91440" bIns="45720" numCol="1" anchor="t" anchorCtr="0" compatLnSpc="1"/>
              <a:lstStyle/>
              <a:p>
                <a:endParaRPr lang="zh-CN" altLang="en-US"/>
              </a:p>
            </p:txBody>
          </p:sp>
          <p:sp>
            <p:nvSpPr>
              <p:cNvPr id="61" name="Freeform 5"/>
              <p:cNvSpPr/>
              <p:nvPr/>
            </p:nvSpPr>
            <p:spPr bwMode="auto">
              <a:xfrm>
                <a:off x="897973" y="2279637"/>
                <a:ext cx="4499817" cy="395151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solidFill>
              <a:ln w="15875">
                <a:noFill/>
                <a:round/>
              </a:ln>
            </p:spPr>
            <p:txBody>
              <a:bodyPr vert="horz" wrap="square" lIns="91440" tIns="45720" rIns="91440" bIns="45720" numCol="1" anchor="t" anchorCtr="0" compatLnSpc="1"/>
              <a:lstStyle/>
              <a:p>
                <a:endParaRPr lang="zh-CN" altLang="en-US"/>
              </a:p>
            </p:txBody>
          </p:sp>
          <p:sp>
            <p:nvSpPr>
              <p:cNvPr id="62" name="Freeform 5"/>
              <p:cNvSpPr/>
              <p:nvPr/>
            </p:nvSpPr>
            <p:spPr bwMode="auto">
              <a:xfrm>
                <a:off x="1036244" y="2642790"/>
                <a:ext cx="4223275" cy="3396327"/>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60000"/>
                  <a:lumOff val="40000"/>
                </a:schemeClr>
              </a:solidFill>
              <a:ln w="19050" cap="rnd">
                <a:solidFill>
                  <a:schemeClr val="accent1">
                    <a:lumMod val="20000"/>
                    <a:lumOff val="80000"/>
                  </a:schemeClr>
                </a:solidFill>
                <a:prstDash val="dash"/>
                <a:round/>
              </a:ln>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4033837" y="-2244740"/>
              <a:ext cx="473409" cy="4972079"/>
              <a:chOff x="2808582" y="-2244740"/>
              <a:chExt cx="473409" cy="4972079"/>
            </a:xfrm>
          </p:grpSpPr>
          <p:grpSp>
            <p:nvGrpSpPr>
              <p:cNvPr id="64" name="组合 63"/>
              <p:cNvGrpSpPr/>
              <p:nvPr/>
            </p:nvGrpSpPr>
            <p:grpSpPr>
              <a:xfrm>
                <a:off x="2856517" y="-2244740"/>
                <a:ext cx="338561" cy="4972079"/>
                <a:chOff x="8146916" y="-1628641"/>
                <a:chExt cx="338561" cy="4972079"/>
              </a:xfrm>
            </p:grpSpPr>
            <p:sp>
              <p:nvSpPr>
                <p:cNvPr id="65" name="椭圆 64"/>
                <p:cNvSpPr/>
                <p:nvPr/>
              </p:nvSpPr>
              <p:spPr>
                <a:xfrm>
                  <a:off x="8182766" y="3076573"/>
                  <a:ext cx="266865" cy="266865"/>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8146916" y="-1628641"/>
                  <a:ext cx="338561" cy="4876828"/>
                  <a:chOff x="4941846" y="349450"/>
                  <a:chExt cx="250184" cy="3603792"/>
                </a:xfrm>
                <a:solidFill>
                  <a:schemeClr val="accent1">
                    <a:lumMod val="75000"/>
                  </a:schemeClr>
                </a:solidFill>
              </p:grpSpPr>
              <p:sp>
                <p:nvSpPr>
                  <p:cNvPr id="67" name="自由: 形状 101"/>
                  <p:cNvSpPr>
                    <a:spLocks noChangeAspect="1"/>
                  </p:cNvSpPr>
                  <p:nvPr/>
                </p:nvSpPr>
                <p:spPr>
                  <a:xfrm>
                    <a:off x="5052540" y="349450"/>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自由: 形状 102"/>
                  <p:cNvSpPr>
                    <a:spLocks noChangeAspect="1"/>
                  </p:cNvSpPr>
                  <p:nvPr/>
                </p:nvSpPr>
                <p:spPr>
                  <a:xfrm flipH="1">
                    <a:off x="4941846" y="3665132"/>
                    <a:ext cx="250184" cy="288110"/>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9" name="组合 68"/>
              <p:cNvGrpSpPr/>
              <p:nvPr/>
            </p:nvGrpSpPr>
            <p:grpSpPr>
              <a:xfrm>
                <a:off x="2808582" y="791374"/>
                <a:ext cx="473409" cy="743578"/>
                <a:chOff x="4890372" y="1148440"/>
                <a:chExt cx="416940" cy="654883"/>
              </a:xfrm>
            </p:grpSpPr>
            <p:sp>
              <p:nvSpPr>
                <p:cNvPr id="70" name="自由: 形状 14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71" name="自由: 形状 14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72" name="自由: 形状 14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grpSp>
      <p:pic>
        <p:nvPicPr>
          <p:cNvPr id="100" name="图片 99"/>
          <p:cNvPicPr/>
          <p:nvPr/>
        </p:nvPicPr>
        <p:blipFill>
          <a:blip r:embed="rId2" r:link="rId3"/>
          <a:stretch>
            <a:fillRect/>
          </a:stretch>
        </p:blipFill>
        <p:spPr>
          <a:xfrm>
            <a:off x="4904105" y="3629025"/>
            <a:ext cx="2855595" cy="2811145"/>
          </a:xfrm>
          <a:prstGeom prst="rect">
            <a:avLst/>
          </a:prstGeom>
          <a:noFill/>
          <a:ln w="9525">
            <a:noFill/>
          </a:ln>
        </p:spPr>
      </p:pic>
      <p:pic>
        <p:nvPicPr>
          <p:cNvPr id="73" name="图片 72"/>
          <p:cNvPicPr/>
          <p:nvPr/>
        </p:nvPicPr>
        <p:blipFill>
          <a:blip r:embed="rId4" r:link="rId5"/>
          <a:stretch>
            <a:fillRect/>
          </a:stretch>
        </p:blipFill>
        <p:spPr>
          <a:xfrm>
            <a:off x="8768080" y="3594100"/>
            <a:ext cx="3019425" cy="27400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par>
                                <p:cTn id="8" presetID="3"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linds(horizontal)">
                                      <p:cBhvr>
                                        <p:cTn id="10" dur="500"/>
                                        <p:tgtEl>
                                          <p:spTgt spid="49"/>
                                        </p:tgtEl>
                                      </p:cBhvr>
                                    </p:animEffect>
                                  </p:childTnLst>
                                </p:cTn>
                              </p:par>
                              <p:par>
                                <p:cTn id="11" presetID="3" presetClass="entr" presetSubtype="10" fill="hold" nodeType="withEffect">
                                  <p:stCondLst>
                                    <p:cond delay="0"/>
                                  </p:stCondLst>
                                  <p:childTnLst>
                                    <p:set>
                                      <p:cBhvr>
                                        <p:cTn id="12" dur="1" fill="hold">
                                          <p:stCondLst>
                                            <p:cond delay="0"/>
                                          </p:stCondLst>
                                        </p:cTn>
                                        <p:tgtEl>
                                          <p:spTgt spid="205"/>
                                        </p:tgtEl>
                                        <p:attrNameLst>
                                          <p:attrName>style.visibility</p:attrName>
                                        </p:attrNameLst>
                                      </p:cBhvr>
                                      <p:to>
                                        <p:strVal val="visible"/>
                                      </p:to>
                                    </p:set>
                                    <p:animEffect transition="in" filter="blinds(horizontal)">
                                      <p:cBhvr>
                                        <p:cTn id="13" dur="500"/>
                                        <p:tgtEl>
                                          <p:spTgt spid="20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par>
                                <p:cTn id="22" presetID="3"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blinds(horizontal)">
                                      <p:cBhvr>
                                        <p:cTn id="24" dur="500"/>
                                        <p:tgtEl>
                                          <p:spTgt spid="10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linds(horizontal)">
                                      <p:cBhvr>
                                        <p:cTn id="29" dur="500"/>
                                        <p:tgtEl>
                                          <p:spTgt spid="51"/>
                                        </p:tgtEl>
                                      </p:cBhvr>
                                    </p:animEffect>
                                  </p:childTnLst>
                                </p:cTn>
                              </p:par>
                              <p:par>
                                <p:cTn id="30" presetID="3" presetClass="entr" presetSubtype="1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linds(horizontal)">
                                      <p:cBhvr>
                                        <p:cTn id="32" dur="500"/>
                                        <p:tgtEl>
                                          <p:spTgt spid="58"/>
                                        </p:tgtEl>
                                      </p:cBhvr>
                                    </p:animEffect>
                                  </p:childTnLst>
                                </p:cTn>
                              </p:par>
                              <p:par>
                                <p:cTn id="33" presetID="3" presetClass="entr" presetSubtype="1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blinds(horizontal)">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9110" y="318135"/>
            <a:ext cx="2798445" cy="1014730"/>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Discuss ?</a:t>
            </a:r>
            <a:endParaRPr lang="zh-CN" altLang="en-US" sz="6000">
              <a:latin typeface="Times New Roman" panose="02020603050405020304" charset="0"/>
              <a:cs typeface="Times New Roman" panose="02020603050405020304" charset="0"/>
            </a:endParaRPr>
          </a:p>
        </p:txBody>
      </p:sp>
      <p:sp>
        <p:nvSpPr>
          <p:cNvPr id="5" name="文本框 4"/>
          <p:cNvSpPr txBox="1"/>
          <p:nvPr/>
        </p:nvSpPr>
        <p:spPr>
          <a:xfrm>
            <a:off x="1493520" y="1332865"/>
            <a:ext cx="9792970" cy="829945"/>
          </a:xfrm>
          <a:prstGeom prst="rect">
            <a:avLst/>
          </a:prstGeom>
          <a:noFill/>
        </p:spPr>
        <p:txBody>
          <a:bodyPr wrap="square" rtlCol="0">
            <a:spAutoFit/>
          </a:bodyPr>
          <a:lstStyle/>
          <a:p>
            <a:r>
              <a:rPr lang="en-US" altLang="zh-CN" sz="4800">
                <a:latin typeface="Times New Roman" panose="02020603050405020304" charset="0"/>
                <a:cs typeface="Times New Roman" panose="02020603050405020304" charset="0"/>
              </a:rPr>
              <a:t>How to become an excellent taikonaut?</a:t>
            </a:r>
            <a:endParaRPr lang="en-US" altLang="zh-CN" sz="4800">
              <a:latin typeface="Times New Roman" panose="02020603050405020304" charset="0"/>
              <a:cs typeface="Times New Roman" panose="02020603050405020304" charset="0"/>
            </a:endParaRPr>
          </a:p>
        </p:txBody>
      </p:sp>
      <p:pic>
        <p:nvPicPr>
          <p:cNvPr id="7" name="图片 6" descr="微信图片_20210717225405"/>
          <p:cNvPicPr>
            <a:picLocks noChangeAspect="1"/>
          </p:cNvPicPr>
          <p:nvPr>
            <p:custDataLst>
              <p:tags r:id="rId1"/>
            </p:custDataLst>
          </p:nvPr>
        </p:nvPicPr>
        <p:blipFill>
          <a:blip r:embed="rId2"/>
          <a:stretch>
            <a:fillRect/>
          </a:stretch>
        </p:blipFill>
        <p:spPr>
          <a:xfrm>
            <a:off x="1757680" y="2582545"/>
            <a:ext cx="8676640" cy="3736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18260" y="80645"/>
            <a:ext cx="9556115" cy="521970"/>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Comprehension: Choose the best answer</a:t>
            </a:r>
            <a:endParaRPr lang="en-US" altLang="zh-CN" sz="2800" b="1">
              <a:latin typeface="Times New Roman" panose="02020603050405020304" charset="0"/>
              <a:cs typeface="Times New Roman" panose="02020603050405020304" charset="0"/>
            </a:endParaRPr>
          </a:p>
        </p:txBody>
      </p:sp>
      <p:sp>
        <p:nvSpPr>
          <p:cNvPr id="3" name="文本框 2"/>
          <p:cNvSpPr txBox="1"/>
          <p:nvPr/>
        </p:nvSpPr>
        <p:spPr>
          <a:xfrm>
            <a:off x="574040" y="917575"/>
            <a:ext cx="11355070" cy="5631180"/>
          </a:xfrm>
          <a:prstGeom prst="rect">
            <a:avLst/>
          </a:prstGeom>
          <a:noFill/>
        </p:spPr>
        <p:txBody>
          <a:bodyPr wrap="square" rtlCol="0">
            <a:spAutoFit/>
          </a:bodyPr>
          <a:lstStyle/>
          <a:p>
            <a:r>
              <a:rPr lang="zh-CN" altLang="en-US"/>
              <a:t> </a:t>
            </a:r>
            <a:r>
              <a:rPr lang="en-US" altLang="zh-CN"/>
              <a:t>       </a:t>
            </a:r>
            <a:r>
              <a:rPr lang="zh-CN" altLang="en-US" sz="2400">
                <a:latin typeface="Times New Roman" panose="02020603050405020304" charset="0"/>
                <a:cs typeface="Times New Roman" panose="02020603050405020304" charset="0"/>
              </a:rPr>
              <a:t>For Shenzhou-12 mission, three taikonauts, namely Nie Haisheng, Liu Boming and Tang Hongbo, became the first to enter the Chinese space station.</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"I think the </a:t>
            </a:r>
            <a:r>
              <a:rPr lang="zh-CN" altLang="en-US" sz="2400" u="sng">
                <a:latin typeface="Times New Roman" panose="02020603050405020304" charset="0"/>
                <a:cs typeface="Times New Roman" panose="02020603050405020304" charset="0"/>
              </a:rPr>
              <a:t>trio</a:t>
            </a:r>
            <a:r>
              <a:rPr lang="zh-CN" altLang="en-US" sz="2400">
                <a:latin typeface="Times New Roman" panose="02020603050405020304" charset="0"/>
                <a:cs typeface="Times New Roman" panose="02020603050405020304" charset="0"/>
              </a:rPr>
              <a:t> is a great combo," said Huang Weifen, deputy chief designer of the astronaut system of China's manned space program. "We chose Nie as the captain for his two-time space flight experience and Liu Boming for his previous experience in extravehicular activity, while Tang is the backup taikonaut for Shenzhou-11 mission and he excelled in every area."</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qualification criteria includes basic, physical, mental and overall evaluations.The selection has been made based on 43 aspects such as age, height, education and professional background just in basic evaluation," said Huang. The synergy (协同作用) or compatibility（兼容性）among different members is also a big factor.</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She said physical evaluation is just to test endurance and adaptation to the space environment.Testing of the vestibular function (前庭功能) is also one of the physical checks. Huang explained candidates who have weak vestibular function can become very dizzy and even vomit.</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32790" y="257810"/>
            <a:ext cx="10852150" cy="6000750"/>
          </a:xfrm>
          <a:prstGeom prst="rect">
            <a:avLst/>
          </a:prstGeom>
          <a:noFill/>
          <a:ln w="9525">
            <a:noFill/>
          </a:ln>
        </p:spPr>
        <p:txBody>
          <a:bodyPr wrap="square">
            <a:spAutoFit/>
          </a:bodyPr>
          <a:lstStyle/>
          <a:p>
            <a:pPr indent="279400"/>
            <a:r>
              <a:rPr lang="en-US" sz="2400" b="0">
                <a:latin typeface="Times New Roman" panose="02020603050405020304" charset="0"/>
                <a:ea typeface="宋体" panose="02010600030101010101" pitchFamily="2" charset="-122"/>
              </a:rPr>
              <a:t>    After over two decades of practice, China has set up a complete process to select taikonauts. "It's a process to select from 'the best of the best,'" said Huang.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She said engineers and payload specialists have different requirements, less strict but still many.</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Huang led the team to develop over a hundred types of training in eight categories in various fields, such as medicine, physics, psychology, science and engineering. She also trained the Shenzhou-12 taikonauts under water to mimic the microgravity environment as there are extravehicular activities for the mission this time.</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astronauts are exposed to the pull of hypergravity (</a:t>
            </a:r>
            <a:r>
              <a:rPr lang="zh-CN" sz="2400" b="0">
                <a:latin typeface="Times New Roman" panose="02020603050405020304" charset="0"/>
                <a:ea typeface="宋体" panose="02010600030101010101" pitchFamily="2" charset="-122"/>
              </a:rPr>
              <a:t>超重</a:t>
            </a:r>
            <a:r>
              <a:rPr lang="en-US" sz="2400" b="0">
                <a:latin typeface="Times New Roman" panose="02020603050405020304" charset="0"/>
                <a:ea typeface="宋体" panose="02010600030101010101" pitchFamily="2" charset="-122"/>
              </a:rPr>
              <a:t>) when spaceships ascend and return. During the hypergravity period, the blood moves to the legs, causing possible loss of vision and consciousness. So, the training on tolerance to hypergravity, or high-G training, is also essential.</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Huang said all taikonauts have to pass the 8G criterion, which means they should be able to bear eight times the gravity force of their own body weight. "</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taikonauts go through it once every half a year."</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"As long as they are professional astronauts, it's their duty to keep going through the training, ready for the mission calls, until the moment they retire," Huang said. </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2895" y="629920"/>
            <a:ext cx="11585575" cy="52622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1. Which of the following is true?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 </a:t>
            </a:r>
            <a:r>
              <a:rPr lang="en-US" sz="2400">
                <a:latin typeface="Times New Roman" panose="02020603050405020304" charset="0"/>
                <a:ea typeface="宋体" panose="02010600030101010101" pitchFamily="2" charset="-122"/>
                <a:sym typeface="+mn-ea"/>
              </a:rPr>
              <a:t>China has set up a complete process to select taikonauts within twenty years.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B. </a:t>
            </a:r>
            <a:r>
              <a:rPr lang="en-US" sz="2400">
                <a:latin typeface="Times New Roman" panose="02020603050405020304" charset="0"/>
                <a:ea typeface="宋体" panose="02010600030101010101" pitchFamily="2" charset="-122"/>
                <a:sym typeface="+mn-ea"/>
              </a:rPr>
              <a:t>The male taikonauts go through  the 8G criterion every half a year.</a:t>
            </a:r>
            <a:r>
              <a:rPr lang="en-US" sz="2400">
                <a:latin typeface="Times New Roman" panose="02020603050405020304" charset="0"/>
                <a:ea typeface="宋体" panose="02010600030101010101" pitchFamily="2" charset="-122"/>
                <a:cs typeface="Times New Roman" panose="02020603050405020304" charset="0"/>
                <a:sym typeface="+mn-ea"/>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C. The choice of the </a:t>
            </a:r>
            <a:r>
              <a:rPr lang="en-US" sz="2400">
                <a:latin typeface="Times New Roman" panose="02020603050405020304" charset="0"/>
                <a:ea typeface="宋体" panose="02010600030101010101" pitchFamily="2" charset="-122"/>
                <a:sym typeface="+mn-ea"/>
              </a:rPr>
              <a:t>engineers and payload specialists is not strict.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D. The t</a:t>
            </a:r>
            <a:r>
              <a:rPr lang="zh-CN" altLang="en-US" sz="2400">
                <a:latin typeface="Times New Roman" panose="02020603050405020304" charset="0"/>
                <a:cs typeface="Times New Roman" panose="02020603050405020304" charset="0"/>
                <a:sym typeface="+mn-ea"/>
              </a:rPr>
              <a:t>esting of the vestibular function </a:t>
            </a:r>
            <a:r>
              <a:rPr lang="en-US" altLang="zh-CN" sz="2400">
                <a:latin typeface="Times New Roman" panose="02020603050405020304" charset="0"/>
                <a:cs typeface="Times New Roman" panose="02020603050405020304" charset="0"/>
                <a:sym typeface="+mn-ea"/>
              </a:rPr>
              <a:t>is to check whether the taikonauts become faint </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and upchucked.</a:t>
            </a:r>
            <a:endParaRPr lang="en-US" altLang="zh-CN" sz="2400">
              <a:latin typeface="Times New Roman" panose="02020603050405020304" charset="0"/>
              <a:cs typeface="Times New Roman" panose="02020603050405020304" charset="0"/>
              <a:sym typeface="+mn-ea"/>
            </a:endParaRPr>
          </a:p>
          <a:p>
            <a:pPr algn="l">
              <a:buClrTx/>
              <a:buSzTx/>
              <a:buNone/>
            </a:pPr>
            <a:r>
              <a:rPr lang="en-US" altLang="zh-CN" sz="2400">
                <a:latin typeface="Times New Roman" panose="02020603050405020304" charset="0"/>
                <a:cs typeface="Times New Roman" panose="02020603050405020304" charset="0"/>
              </a:rPr>
              <a:t>2. The last paragraph mainly tells us about </a:t>
            </a:r>
            <a:r>
              <a:rPr lang="en-US" altLang="zh-CN" sz="2400" u="sng">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    A. The mission of the taikonauts                 B. The  retirement of the taikonauts</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    C. The weakness of the taikonauts              D. The </a:t>
            </a:r>
            <a:r>
              <a:rPr lang="zh-CN" altLang="en-US" sz="2400">
                <a:latin typeface="Times New Roman" panose="02020603050405020304" charset="0"/>
                <a:cs typeface="Times New Roman" panose="02020603050405020304" charset="0"/>
                <a:sym typeface="+mn-ea"/>
              </a:rPr>
              <a:t>qualification criteria</a:t>
            </a:r>
            <a:r>
              <a:rPr lang="en-US" altLang="zh-CN" sz="2400">
                <a:latin typeface="Times New Roman" panose="02020603050405020304" charset="0"/>
                <a:cs typeface="Times New Roman" panose="02020603050405020304" charset="0"/>
              </a:rPr>
              <a:t> of the taikonauts</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3. What does the underlined word “trio” in Paragraph 1 mean?</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    A. </a:t>
            </a:r>
            <a:r>
              <a:rPr lang="zh-CN" altLang="en-US" sz="2400">
                <a:latin typeface="宋体" panose="02010600030101010101" pitchFamily="2" charset="-122"/>
                <a:ea typeface="宋体" panose="02010600030101010101" pitchFamily="2" charset="-122"/>
                <a:cs typeface="Times New Roman" panose="02020603050405020304" charset="0"/>
              </a:rPr>
              <a:t>四人一组</a:t>
            </a:r>
            <a:r>
              <a:rPr lang="en-US" altLang="zh-CN" sz="2400">
                <a:latin typeface="宋体" panose="02010600030101010101" pitchFamily="2" charset="-122"/>
                <a:ea typeface="宋体" panose="02010600030101010101" pitchFamily="2" charset="-122"/>
                <a:cs typeface="Times New Roman" panose="02020603050405020304" charset="0"/>
              </a:rPr>
              <a:t>          </a:t>
            </a:r>
            <a:r>
              <a:rPr lang="en-US" altLang="zh-CN" sz="2400">
                <a:latin typeface="Times New Roman" panose="02020603050405020304" charset="0"/>
                <a:ea typeface="宋体" panose="02010600030101010101" pitchFamily="2" charset="-122"/>
                <a:cs typeface="Times New Roman" panose="02020603050405020304" charset="0"/>
              </a:rPr>
              <a:t>B. </a:t>
            </a:r>
            <a:r>
              <a:rPr lang="zh-CN" altLang="en-US" sz="2400">
                <a:latin typeface="Times New Roman" panose="02020603050405020304" charset="0"/>
                <a:ea typeface="宋体" panose="02010600030101010101" pitchFamily="2" charset="-122"/>
                <a:cs typeface="Times New Roman" panose="02020603050405020304" charset="0"/>
              </a:rPr>
              <a:t>三人一组</a:t>
            </a:r>
            <a:r>
              <a:rPr lang="en-US" altLang="zh-CN" sz="2400">
                <a:latin typeface="Times New Roman" panose="02020603050405020304" charset="0"/>
                <a:ea typeface="宋体" panose="02010600030101010101" pitchFamily="2" charset="-122"/>
                <a:cs typeface="Times New Roman" panose="02020603050405020304" charset="0"/>
              </a:rPr>
              <a:t>                 C.  </a:t>
            </a:r>
            <a:r>
              <a:rPr lang="zh-CN" altLang="en-US" sz="2400">
                <a:latin typeface="Times New Roman" panose="02020603050405020304" charset="0"/>
                <a:ea typeface="宋体" panose="02010600030101010101" pitchFamily="2" charset="-122"/>
                <a:cs typeface="Times New Roman" panose="02020603050405020304" charset="0"/>
              </a:rPr>
              <a:t>五人一组</a:t>
            </a:r>
            <a:r>
              <a:rPr lang="en-US" altLang="zh-CN" sz="2400">
                <a:latin typeface="Times New Roman" panose="02020603050405020304" charset="0"/>
                <a:ea typeface="宋体" panose="02010600030101010101" pitchFamily="2" charset="-122"/>
                <a:cs typeface="Times New Roman" panose="02020603050405020304" charset="0"/>
              </a:rPr>
              <a:t>                D. </a:t>
            </a:r>
            <a:r>
              <a:rPr lang="zh-CN" altLang="en-US" sz="2400">
                <a:latin typeface="Times New Roman" panose="02020603050405020304" charset="0"/>
                <a:ea typeface="宋体" panose="02010600030101010101" pitchFamily="2" charset="-122"/>
                <a:cs typeface="Times New Roman" panose="02020603050405020304" charset="0"/>
              </a:rPr>
              <a:t>二人一组</a:t>
            </a:r>
            <a:endParaRPr lang="en-US" altLang="zh-CN" sz="2400">
              <a:latin typeface="Times New Roman" panose="02020603050405020304" charset="0"/>
              <a:cs typeface="Times New Roman" panose="02020603050405020304" charset="0"/>
            </a:endParaRPr>
          </a:p>
          <a:p>
            <a:r>
              <a:rPr lang="en-US" altLang="zh-CN"/>
              <a:t>4. </a:t>
            </a:r>
            <a:r>
              <a:rPr lang="en-US" altLang="zh-CN" sz="2400">
                <a:latin typeface="Times New Roman" panose="02020603050405020304" charset="0"/>
                <a:cs typeface="Times New Roman" panose="02020603050405020304" charset="0"/>
              </a:rPr>
              <a:t>What can be a suitable title for the text?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 The process of </a:t>
            </a:r>
            <a:r>
              <a:rPr lang="en-US" altLang="zh-CN" sz="2400">
                <a:latin typeface="Times New Roman" panose="02020603050405020304" charset="0"/>
                <a:cs typeface="Times New Roman" panose="02020603050405020304" charset="0"/>
                <a:sym typeface="+mn-ea"/>
              </a:rPr>
              <a:t> training the taikonauts   </a:t>
            </a:r>
            <a:r>
              <a:rPr lang="en-US" altLang="zh-CN" sz="2400">
                <a:latin typeface="Times New Roman" panose="02020603050405020304" charset="0"/>
                <a:cs typeface="Times New Roman" panose="02020603050405020304" charset="0"/>
              </a:rPr>
              <a:t>    B. The mission of </a:t>
            </a:r>
            <a:r>
              <a:rPr lang="zh-CN" altLang="en-US" sz="2400">
                <a:latin typeface="Times New Roman" panose="02020603050405020304" charset="0"/>
                <a:cs typeface="Times New Roman" panose="02020603050405020304" charset="0"/>
                <a:sym typeface="+mn-ea"/>
              </a:rPr>
              <a:t>Shenzhou-12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C. The significiance of the Shenzhou-12         D.The qualification criteria of the </a:t>
            </a:r>
            <a:r>
              <a:rPr lang="en-US" altLang="zh-CN" sz="2400">
                <a:latin typeface="Times New Roman" panose="02020603050405020304" charset="0"/>
                <a:cs typeface="Times New Roman" panose="02020603050405020304" charset="0"/>
                <a:sym typeface="+mn-ea"/>
              </a:rPr>
              <a:t>taikonauts</a:t>
            </a:r>
            <a:endParaRPr lang="en-US" altLang="zh-CN" sz="2400">
              <a:latin typeface="Times New Roman" panose="02020603050405020304" charset="0"/>
              <a:cs typeface="Times New Roman" panose="02020603050405020304" charset="0"/>
            </a:endParaRPr>
          </a:p>
        </p:txBody>
      </p:sp>
      <p:pic>
        <p:nvPicPr>
          <p:cNvPr id="23556" name="Picture 3" descr="E:\幻灯片模板\b_A6513ED8E9DC10B9D06538D100F6F051.gif"/>
          <p:cNvPicPr>
            <a:picLocks noChangeAspect="1"/>
          </p:cNvPicPr>
          <p:nvPr>
            <p:custDataLst>
              <p:tags r:id="rId1"/>
            </p:custDataLst>
          </p:nvPr>
        </p:nvPicPr>
        <p:blipFill>
          <a:blip r:embed="rId2"/>
          <a:stretch>
            <a:fillRect/>
          </a:stretch>
        </p:blipFill>
        <p:spPr>
          <a:xfrm>
            <a:off x="388620" y="1923415"/>
            <a:ext cx="698500" cy="662940"/>
          </a:xfrm>
          <a:prstGeom prst="rect">
            <a:avLst/>
          </a:prstGeom>
          <a:noFill/>
          <a:ln w="9525">
            <a:noFill/>
          </a:ln>
        </p:spPr>
      </p:pic>
      <p:pic>
        <p:nvPicPr>
          <p:cNvPr id="3" name="Picture 3" descr="E:\幻灯片模板\b_A6513ED8E9DC10B9D06538D100F6F051.gif"/>
          <p:cNvPicPr>
            <a:picLocks noChangeAspect="1"/>
          </p:cNvPicPr>
          <p:nvPr>
            <p:custDataLst>
              <p:tags r:id="rId3"/>
            </p:custDataLst>
          </p:nvPr>
        </p:nvPicPr>
        <p:blipFill>
          <a:blip r:embed="rId2"/>
          <a:stretch>
            <a:fillRect/>
          </a:stretch>
        </p:blipFill>
        <p:spPr>
          <a:xfrm>
            <a:off x="442595" y="2984500"/>
            <a:ext cx="698500" cy="662940"/>
          </a:xfrm>
          <a:prstGeom prst="rect">
            <a:avLst/>
          </a:prstGeom>
          <a:noFill/>
          <a:ln w="9525">
            <a:noFill/>
          </a:ln>
        </p:spPr>
      </p:pic>
      <p:pic>
        <p:nvPicPr>
          <p:cNvPr id="4" name="Picture 3" descr="E:\幻灯片模板\b_A6513ED8E9DC10B9D06538D100F6F051.gif"/>
          <p:cNvPicPr>
            <a:picLocks noChangeAspect="1"/>
          </p:cNvPicPr>
          <p:nvPr>
            <p:custDataLst>
              <p:tags r:id="rId4"/>
            </p:custDataLst>
          </p:nvPr>
        </p:nvPicPr>
        <p:blipFill>
          <a:blip r:embed="rId2"/>
          <a:stretch>
            <a:fillRect/>
          </a:stretch>
        </p:blipFill>
        <p:spPr>
          <a:xfrm>
            <a:off x="3547110" y="4103370"/>
            <a:ext cx="698500" cy="662940"/>
          </a:xfrm>
          <a:prstGeom prst="rect">
            <a:avLst/>
          </a:prstGeom>
          <a:noFill/>
          <a:ln w="9525">
            <a:noFill/>
          </a:ln>
        </p:spPr>
      </p:pic>
      <p:pic>
        <p:nvPicPr>
          <p:cNvPr id="5" name="Picture 3" descr="E:\幻灯片模板\b_A6513ED8E9DC10B9D06538D100F6F051.gif"/>
          <p:cNvPicPr>
            <a:picLocks noChangeAspect="1"/>
          </p:cNvPicPr>
          <p:nvPr>
            <p:custDataLst>
              <p:tags r:id="rId5"/>
            </p:custDataLst>
          </p:nvPr>
        </p:nvPicPr>
        <p:blipFill>
          <a:blip r:embed="rId2"/>
          <a:stretch>
            <a:fillRect/>
          </a:stretch>
        </p:blipFill>
        <p:spPr>
          <a:xfrm>
            <a:off x="6085205" y="5229225"/>
            <a:ext cx="698500" cy="6629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IMG_257"/>
          <p:cNvPicPr>
            <a:picLocks noChangeAspect="1"/>
          </p:cNvPicPr>
          <p:nvPr>
            <p:custDataLst>
              <p:tags r:id="rId1"/>
            </p:custDataLst>
          </p:nvPr>
        </p:nvPicPr>
        <p:blipFill>
          <a:blip r:embed="rId2"/>
          <a:stretch>
            <a:fillRect/>
          </a:stretch>
        </p:blipFill>
        <p:spPr>
          <a:xfrm>
            <a:off x="398145" y="1336675"/>
            <a:ext cx="5482590" cy="2609850"/>
          </a:xfrm>
          <a:prstGeom prst="rect">
            <a:avLst/>
          </a:prstGeom>
          <a:noFill/>
          <a:ln w="9525">
            <a:noFill/>
          </a:ln>
        </p:spPr>
      </p:pic>
      <p:sp>
        <p:nvSpPr>
          <p:cNvPr id="3" name="矩形 2"/>
          <p:cNvSpPr/>
          <p:nvPr/>
        </p:nvSpPr>
        <p:spPr>
          <a:xfrm>
            <a:off x="1179830" y="99060"/>
            <a:ext cx="9123680" cy="768350"/>
          </a:xfrm>
          <a:prstGeom prst="rect">
            <a:avLst/>
          </a:prstGeom>
          <a:noFill/>
          <a:ln>
            <a:noFill/>
          </a:ln>
        </p:spPr>
        <p:txBody>
          <a:bodyPr wrap="none" rtlCol="0" anchor="t">
            <a:spAutoFit/>
          </a:bodyPr>
          <a:lstStyle/>
          <a:p>
            <a:pPr algn="ctr"/>
            <a:r>
              <a:rPr lang="zh-CN" sz="4400">
                <a:solidFill>
                  <a:srgbClr val="FF0000"/>
                </a:solidFill>
                <a:effectLst>
                  <a:outerShdw blurRad="38100" dist="25400" dir="5400000" algn="ctr" rotWithShape="0">
                    <a:srgbClr val="6E747A">
                      <a:alpha val="43000"/>
                    </a:srgbClr>
                  </a:outerShdw>
                </a:effectLst>
                <a:ea typeface="宋体" panose="02010600030101010101" pitchFamily="2" charset="-122"/>
                <a:sym typeface="+mn-ea"/>
              </a:rPr>
              <a:t>我们看看外媒是怎么报道中国航天的</a:t>
            </a:r>
            <a:endParaRPr lang="zh-CN" altLang="en-US" sz="4400" b="1">
              <a:ln w="12700">
                <a:solidFill>
                  <a:schemeClr val="accent3">
                    <a:lumMod val="50000"/>
                  </a:schemeClr>
                </a:solidFill>
                <a:prstDash val="solid"/>
              </a:ln>
              <a:solidFill>
                <a:srgbClr val="FF0000"/>
              </a:solidFill>
              <a:effectLst>
                <a:outerShdw blurRad="38100" dist="25400" dir="5400000" algn="ctr" rotWithShape="0">
                  <a:srgbClr val="6E747A">
                    <a:alpha val="43000"/>
                  </a:srgbClr>
                </a:outerShdw>
              </a:effectLst>
              <a:ea typeface="宋体" panose="02010600030101010101" pitchFamily="2" charset="-122"/>
              <a:sym typeface="+mn-ea"/>
            </a:endParaRPr>
          </a:p>
        </p:txBody>
      </p:sp>
      <p:sp>
        <p:nvSpPr>
          <p:cNvPr id="5" name="圆角矩形 4"/>
          <p:cNvSpPr/>
          <p:nvPr/>
        </p:nvSpPr>
        <p:spPr>
          <a:xfrm>
            <a:off x="398145" y="4261485"/>
            <a:ext cx="5482590" cy="217487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zh-CN" sz="2400">
                <a:solidFill>
                  <a:srgbClr val="000000"/>
                </a:solidFill>
                <a:ea typeface="宋体" panose="02010600030101010101" pitchFamily="2" charset="-122"/>
                <a:sym typeface="+mn-ea"/>
              </a:rPr>
              <a:t>路透社的标题说：China launches crewed spacecraft Shenzhou-12 in historic mission。意思是，中国发射神舟十二号载人飞船，这次飞行任务具有重要</a:t>
            </a:r>
            <a:r>
              <a:rPr lang="zh-CN" sz="2400">
                <a:solidFill>
                  <a:srgbClr val="FF0000"/>
                </a:solidFill>
                <a:ea typeface="宋体" panose="02010600030101010101" pitchFamily="2" charset="-122"/>
                <a:sym typeface="+mn-ea"/>
              </a:rPr>
              <a:t>历史意义</a:t>
            </a:r>
            <a:r>
              <a:rPr lang="zh-CN" sz="2400">
                <a:solidFill>
                  <a:srgbClr val="000000"/>
                </a:solidFill>
                <a:ea typeface="宋体" panose="02010600030101010101" pitchFamily="2" charset="-122"/>
                <a:sym typeface="+mn-ea"/>
              </a:rPr>
              <a:t>。</a:t>
            </a:r>
            <a:endParaRPr lang="zh-CN" altLang="en-US" sz="2400"/>
          </a:p>
        </p:txBody>
      </p:sp>
      <p:sp>
        <p:nvSpPr>
          <p:cNvPr id="6" name="圆角矩形 5"/>
          <p:cNvSpPr/>
          <p:nvPr/>
        </p:nvSpPr>
        <p:spPr>
          <a:xfrm>
            <a:off x="6273165" y="1336675"/>
            <a:ext cx="5482590" cy="540321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crewed [kruːd] 是一个过去分词，来自于crew的动词用法。</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crewed spacecraft“载人飞船”。</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  n.乘组，机组</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  v.担任机／乘组成员</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Eg. She was already a keen and experienced sailor, having crewed in both Merlin and Grayling.</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她在“默林”号和“格雷林”号上都当过船员，已经是一个头脑敏捷、经验丰富的水手了。</a:t>
            </a:r>
            <a:endParaRPr lang="zh-CN" sz="2400">
              <a:solidFill>
                <a:srgbClr val="000000"/>
              </a:solidFill>
              <a:ea typeface="宋体" panose="02010600030101010101" pitchFamily="2" charset="-122"/>
              <a:sym typeface="+mn-ea"/>
            </a:endParaRPr>
          </a:p>
        </p:txBody>
      </p:sp>
      <p:sp>
        <p:nvSpPr>
          <p:cNvPr id="7" name="TextBox 3"/>
          <p:cNvSpPr txBox="1"/>
          <p:nvPr/>
        </p:nvSpPr>
        <p:spPr>
          <a:xfrm>
            <a:off x="6917690" y="1425575"/>
            <a:ext cx="4194175" cy="521970"/>
          </a:xfrm>
          <a:prstGeom prst="rect">
            <a:avLst/>
          </a:prstGeom>
          <a:noFill/>
          <a:ln w="28575">
            <a:solidFill>
              <a:schemeClr val="bg1"/>
            </a:solidFill>
          </a:ln>
        </p:spPr>
        <p:txBody>
          <a:bodyPr wrap="square" rtlCol="0">
            <a:spAutoFit/>
          </a:bodyPr>
          <a:lstStyle/>
          <a:p>
            <a:pPr lvl="0" indent="0" algn="ctr">
              <a:buFont typeface="Wingdings" panose="05000000000000000000" pitchFamily="2" charset="2"/>
              <a:buNone/>
            </a:pPr>
            <a:r>
              <a:rPr lang="en-US" altLang="zh-CN" sz="2800" b="1" dirty="0">
                <a:solidFill>
                  <a:schemeClr val="tx1"/>
                </a:solidFill>
              </a:rPr>
              <a:t>Relative expressions </a:t>
            </a:r>
            <a:endParaRPr lang="en-US" altLang="zh-CN" sz="2800" b="1" dirty="0">
              <a:solidFill>
                <a:schemeClr val="tx1"/>
              </a:solidFill>
            </a:endParaRPr>
          </a:p>
        </p:txBody>
      </p:sp>
      <p:sp>
        <p:nvSpPr>
          <p:cNvPr id="4" name="椭圆形标注 3"/>
          <p:cNvSpPr/>
          <p:nvPr/>
        </p:nvSpPr>
        <p:spPr>
          <a:xfrm>
            <a:off x="3236595" y="867410"/>
            <a:ext cx="2441575" cy="108775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rgbClr val="FF0000"/>
                </a:solidFill>
                <a:latin typeface="宋体" panose="02010600030101010101" pitchFamily="2" charset="-122"/>
                <a:ea typeface="宋体" panose="02010600030101010101" pitchFamily="2" charset="-122"/>
              </a:rPr>
              <a:t>路透社</a:t>
            </a:r>
            <a:endParaRPr lang="zh-CN" altLang="en-US" sz="360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92405" y="156845"/>
            <a:ext cx="5537835" cy="3002915"/>
          </a:xfrm>
          <a:prstGeom prst="rect">
            <a:avLst/>
          </a:prstGeom>
        </p:spPr>
      </p:pic>
      <p:pic>
        <p:nvPicPr>
          <p:cNvPr id="3" name="图片 2"/>
          <p:cNvPicPr>
            <a:picLocks noChangeAspect="1"/>
          </p:cNvPicPr>
          <p:nvPr/>
        </p:nvPicPr>
        <p:blipFill>
          <a:blip r:embed="rId2"/>
          <a:stretch>
            <a:fillRect/>
          </a:stretch>
        </p:blipFill>
        <p:spPr>
          <a:xfrm>
            <a:off x="6284595" y="156845"/>
            <a:ext cx="5662930" cy="3002280"/>
          </a:xfrm>
          <a:prstGeom prst="rect">
            <a:avLst/>
          </a:prstGeom>
        </p:spPr>
      </p:pic>
      <p:pic>
        <p:nvPicPr>
          <p:cNvPr id="5" name="图片 4"/>
          <p:cNvPicPr>
            <a:picLocks noChangeAspect="1"/>
          </p:cNvPicPr>
          <p:nvPr/>
        </p:nvPicPr>
        <p:blipFill>
          <a:blip r:embed="rId3"/>
          <a:stretch>
            <a:fillRect/>
          </a:stretch>
        </p:blipFill>
        <p:spPr>
          <a:xfrm>
            <a:off x="192405" y="3345180"/>
            <a:ext cx="5538470" cy="3440430"/>
          </a:xfrm>
          <a:prstGeom prst="rect">
            <a:avLst/>
          </a:prstGeom>
        </p:spPr>
      </p:pic>
      <p:pic>
        <p:nvPicPr>
          <p:cNvPr id="6" name="图片 5"/>
          <p:cNvPicPr>
            <a:picLocks noChangeAspect="1"/>
          </p:cNvPicPr>
          <p:nvPr/>
        </p:nvPicPr>
        <p:blipFill>
          <a:blip r:embed="rId4"/>
          <a:stretch>
            <a:fillRect/>
          </a:stretch>
        </p:blipFill>
        <p:spPr>
          <a:xfrm>
            <a:off x="6284595" y="3344545"/>
            <a:ext cx="5662930" cy="3425190"/>
          </a:xfrm>
          <a:prstGeom prst="rect">
            <a:avLst/>
          </a:prstGeom>
        </p:spPr>
      </p:pic>
      <p:sp>
        <p:nvSpPr>
          <p:cNvPr id="7" name="椭圆形标注 6"/>
          <p:cNvSpPr/>
          <p:nvPr/>
        </p:nvSpPr>
        <p:spPr>
          <a:xfrm>
            <a:off x="3706495" y="156845"/>
            <a:ext cx="2441575" cy="131254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rgbClr val="FF0000"/>
                </a:solidFill>
                <a:latin typeface="宋体" panose="02010600030101010101" pitchFamily="2" charset="-122"/>
                <a:ea typeface="宋体" panose="02010600030101010101" pitchFamily="2" charset="-122"/>
              </a:rPr>
              <a:t>美联社</a:t>
            </a:r>
            <a:endParaRPr lang="zh-CN" altLang="en-US" sz="3600">
              <a:solidFill>
                <a:srgbClr val="FF0000"/>
              </a:solidFill>
              <a:latin typeface="宋体" panose="02010600030101010101" pitchFamily="2" charset="-122"/>
              <a:ea typeface="宋体" panose="02010600030101010101" pitchFamily="2" charset="-122"/>
            </a:endParaRPr>
          </a:p>
        </p:txBody>
      </p:sp>
      <p:sp>
        <p:nvSpPr>
          <p:cNvPr id="8" name="椭圆形标注 7"/>
          <p:cNvSpPr/>
          <p:nvPr/>
        </p:nvSpPr>
        <p:spPr>
          <a:xfrm>
            <a:off x="9505950" y="156845"/>
            <a:ext cx="2441575" cy="142430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纽约</a:t>
            </a:r>
            <a:endParaRPr lang="zh-CN" altLang="en-US" sz="3600">
              <a:solidFill>
                <a:srgbClr val="FF0000"/>
              </a:solidFill>
              <a:latin typeface="宋体" panose="02010600030101010101" pitchFamily="2" charset="-122"/>
              <a:ea typeface="宋体" panose="02010600030101010101" pitchFamily="2" charset="-122"/>
              <a:sym typeface="+mn-ea"/>
            </a:endParaRPr>
          </a:p>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时报</a:t>
            </a:r>
            <a:endParaRPr lang="zh-CN" altLang="en-US" sz="3600">
              <a:solidFill>
                <a:srgbClr val="FF0000"/>
              </a:solidFill>
              <a:latin typeface="宋体" panose="02010600030101010101" pitchFamily="2" charset="-122"/>
              <a:ea typeface="宋体" panose="02010600030101010101" pitchFamily="2" charset="-122"/>
              <a:sym typeface="+mn-ea"/>
            </a:endParaRPr>
          </a:p>
        </p:txBody>
      </p:sp>
      <p:sp>
        <p:nvSpPr>
          <p:cNvPr id="9" name="椭圆形标注 8"/>
          <p:cNvSpPr/>
          <p:nvPr/>
        </p:nvSpPr>
        <p:spPr>
          <a:xfrm>
            <a:off x="3843020" y="3159125"/>
            <a:ext cx="2441575" cy="1450340"/>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欧洲</a:t>
            </a:r>
            <a:endParaRPr lang="zh-CN" altLang="en-US" sz="3600">
              <a:solidFill>
                <a:srgbClr val="FF0000"/>
              </a:solidFill>
              <a:latin typeface="宋体" panose="02010600030101010101" pitchFamily="2" charset="-122"/>
              <a:ea typeface="宋体" panose="02010600030101010101" pitchFamily="2" charset="-122"/>
              <a:sym typeface="+mn-ea"/>
            </a:endParaRPr>
          </a:p>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航天局</a:t>
            </a:r>
            <a:endParaRPr lang="zh-CN" altLang="en-US" sz="3600">
              <a:solidFill>
                <a:srgbClr val="FF0000"/>
              </a:solidFill>
              <a:latin typeface="宋体" panose="02010600030101010101" pitchFamily="2" charset="-122"/>
              <a:ea typeface="宋体" panose="02010600030101010101" pitchFamily="2" charset="-122"/>
              <a:sym typeface="+mn-ea"/>
            </a:endParaRPr>
          </a:p>
        </p:txBody>
      </p:sp>
      <p:sp>
        <p:nvSpPr>
          <p:cNvPr id="10" name="椭圆形标注 9"/>
          <p:cNvSpPr/>
          <p:nvPr/>
        </p:nvSpPr>
        <p:spPr>
          <a:xfrm>
            <a:off x="9617075" y="3159760"/>
            <a:ext cx="2441575" cy="149923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巴西</a:t>
            </a:r>
            <a:endParaRPr lang="zh-CN" altLang="en-US" sz="3600">
              <a:solidFill>
                <a:srgbClr val="FF0000"/>
              </a:solidFill>
              <a:latin typeface="宋体" panose="02010600030101010101" pitchFamily="2" charset="-122"/>
              <a:ea typeface="宋体" panose="02010600030101010101" pitchFamily="2" charset="-122"/>
              <a:sym typeface="+mn-ea"/>
            </a:endParaRPr>
          </a:p>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航天局</a:t>
            </a:r>
            <a:endParaRPr lang="zh-CN" altLang="en-US" sz="3600">
              <a:solidFill>
                <a:srgbClr val="FF0000"/>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等腰三角形 328"/>
          <p:cNvSpPr/>
          <p:nvPr/>
        </p:nvSpPr>
        <p:spPr>
          <a:xfrm>
            <a:off x="10004358" y="6022460"/>
            <a:ext cx="2298864" cy="835541"/>
          </a:xfrm>
          <a:prstGeom prst="triangle">
            <a:avLst/>
          </a:prstGeom>
          <a:gradFill flip="none" rotWithShape="1">
            <a:gsLst>
              <a:gs pos="50000">
                <a:schemeClr val="accent5">
                  <a:lumMod val="40000"/>
                  <a:lumOff val="60000"/>
                </a:schemeClr>
              </a:gs>
              <a:gs pos="5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 name="等腰三角形 327"/>
          <p:cNvSpPr/>
          <p:nvPr/>
        </p:nvSpPr>
        <p:spPr>
          <a:xfrm>
            <a:off x="-212431" y="5915289"/>
            <a:ext cx="2593725" cy="942712"/>
          </a:xfrm>
          <a:prstGeom prst="triangle">
            <a:avLst/>
          </a:prstGeom>
          <a:gradFill flip="none" rotWithShape="1">
            <a:gsLst>
              <a:gs pos="50000">
                <a:schemeClr val="accent5">
                  <a:lumMod val="40000"/>
                  <a:lumOff val="60000"/>
                </a:schemeClr>
              </a:gs>
              <a:gs pos="5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等腰三角形 322"/>
          <p:cNvSpPr/>
          <p:nvPr/>
        </p:nvSpPr>
        <p:spPr>
          <a:xfrm>
            <a:off x="1609632" y="5517779"/>
            <a:ext cx="2917471" cy="1340222"/>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等腰三角形 323"/>
          <p:cNvSpPr/>
          <p:nvPr/>
        </p:nvSpPr>
        <p:spPr>
          <a:xfrm>
            <a:off x="3548450" y="5869782"/>
            <a:ext cx="3342016" cy="988219"/>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 name="等腰三角形 324"/>
          <p:cNvSpPr/>
          <p:nvPr/>
        </p:nvSpPr>
        <p:spPr>
          <a:xfrm>
            <a:off x="5809893" y="5334229"/>
            <a:ext cx="3209274" cy="1523772"/>
          </a:xfrm>
          <a:prstGeom prst="triangle">
            <a:avLst/>
          </a:prstGeom>
          <a:gradFill flip="none" rotWithShape="1">
            <a:gsLst>
              <a:gs pos="50000">
                <a:schemeClr val="accent3">
                  <a:lumMod val="60000"/>
                  <a:lumOff val="40000"/>
                </a:schemeClr>
              </a:gs>
              <a:gs pos="5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等腰三角形 325"/>
          <p:cNvSpPr/>
          <p:nvPr/>
        </p:nvSpPr>
        <p:spPr>
          <a:xfrm>
            <a:off x="7955702" y="5835017"/>
            <a:ext cx="3077791" cy="1022984"/>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2854852" y="-1403311"/>
            <a:ext cx="1631296" cy="5300457"/>
            <a:chOff x="4249947" y="-939761"/>
            <a:chExt cx="1631296" cy="5300457"/>
          </a:xfrm>
        </p:grpSpPr>
        <p:grpSp>
          <p:nvGrpSpPr>
            <p:cNvPr id="319" name="组合 318"/>
            <p:cNvGrpSpPr/>
            <p:nvPr/>
          </p:nvGrpSpPr>
          <p:grpSpPr>
            <a:xfrm>
              <a:off x="4249947" y="-939761"/>
              <a:ext cx="1631296" cy="5300457"/>
              <a:chOff x="4249947" y="-433773"/>
              <a:chExt cx="1631296" cy="5300457"/>
            </a:xfrm>
          </p:grpSpPr>
          <p:grpSp>
            <p:nvGrpSpPr>
              <p:cNvPr id="38" name="组合 37"/>
              <p:cNvGrpSpPr/>
              <p:nvPr/>
            </p:nvGrpSpPr>
            <p:grpSpPr>
              <a:xfrm>
                <a:off x="4249947" y="3010864"/>
                <a:ext cx="1631296" cy="1855820"/>
                <a:chOff x="4344617" y="2915121"/>
                <a:chExt cx="1631296" cy="1855820"/>
              </a:xfrm>
            </p:grpSpPr>
            <p:grpSp>
              <p:nvGrpSpPr>
                <p:cNvPr id="29" name="组合 28"/>
                <p:cNvGrpSpPr/>
                <p:nvPr/>
              </p:nvGrpSpPr>
              <p:grpSpPr>
                <a:xfrm>
                  <a:off x="4344617" y="2915121"/>
                  <a:ext cx="1631296" cy="1855820"/>
                  <a:chOff x="3740442" y="1619736"/>
                  <a:chExt cx="2137666" cy="2431884"/>
                </a:xfrm>
              </p:grpSpPr>
              <p:grpSp>
                <p:nvGrpSpPr>
                  <p:cNvPr id="12" name="组合 11"/>
                  <p:cNvGrpSpPr/>
                  <p:nvPr/>
                </p:nvGrpSpPr>
                <p:grpSpPr>
                  <a:xfrm>
                    <a:off x="3740442" y="1619736"/>
                    <a:ext cx="2137666" cy="2431884"/>
                    <a:chOff x="3740442" y="1718942"/>
                    <a:chExt cx="2137666" cy="2431884"/>
                  </a:xfrm>
                </p:grpSpPr>
                <p:sp>
                  <p:nvSpPr>
                    <p:cNvPr id="7" name="Freeform 5"/>
                    <p:cNvSpPr/>
                    <p:nvPr/>
                  </p:nvSpPr>
                  <p:spPr bwMode="auto">
                    <a:xfrm rot="5400000">
                      <a:off x="3593333" y="1866051"/>
                      <a:ext cx="2431884" cy="2137666"/>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8" name="Freeform 5"/>
                    <p:cNvSpPr/>
                    <p:nvPr/>
                  </p:nvSpPr>
                  <p:spPr bwMode="auto">
                    <a:xfrm rot="5400000">
                      <a:off x="3628792" y="1861761"/>
                      <a:ext cx="2360967" cy="207532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9" name="Freeform 5"/>
                    <p:cNvSpPr/>
                    <p:nvPr/>
                  </p:nvSpPr>
                  <p:spPr bwMode="auto">
                    <a:xfrm rot="5400000">
                      <a:off x="3747987" y="1966536"/>
                      <a:ext cx="2122576" cy="186577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w="1905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0" name="Freeform 5"/>
                    <p:cNvSpPr/>
                    <p:nvPr/>
                  </p:nvSpPr>
                  <p:spPr bwMode="auto">
                    <a:xfrm rot="5400000">
                      <a:off x="3873092" y="2015574"/>
                      <a:ext cx="1872366" cy="1645840"/>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40000"/>
                        <a:lumOff val="60000"/>
                      </a:schemeClr>
                    </a:solidFill>
                    <a:ln w="12700" cap="rnd">
                      <a:solidFill>
                        <a:srgbClr val="FF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25" name="椭圆 24"/>
                  <p:cNvSpPr/>
                  <p:nvPr/>
                </p:nvSpPr>
                <p:spPr>
                  <a:xfrm>
                    <a:off x="4680067" y="1902311"/>
                    <a:ext cx="258417" cy="258417"/>
                  </a:xfrm>
                  <a:prstGeom prst="ellipse">
                    <a:avLst/>
                  </a:prstGeom>
                  <a:solidFill>
                    <a:srgbClr val="E9E8E6"/>
                  </a:solidFill>
                  <a:ln w="19050">
                    <a:solidFill>
                      <a:srgbClr val="FF0000"/>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p:cNvSpPr txBox="1"/>
                <p:nvPr/>
              </p:nvSpPr>
              <p:spPr>
                <a:xfrm>
                  <a:off x="4814827" y="3448668"/>
                  <a:ext cx="690880" cy="706755"/>
                </a:xfrm>
                <a:prstGeom prst="rect">
                  <a:avLst/>
                </a:prstGeom>
                <a:noFill/>
                <a:ln>
                  <a:noFill/>
                </a:ln>
              </p:spPr>
              <p:txBody>
                <a:bodyPr wrap="none" rtlCol="0" anchor="ctr">
                  <a:spAutoFit/>
                </a:bodyPr>
                <a:lstStyle/>
                <a:p>
                  <a:pPr algn="ctr"/>
                  <a:r>
                    <a:rPr lang="zh-CN" altLang="en-US" sz="4000" dirty="0">
                      <a:solidFill>
                        <a:schemeClr val="accent2">
                          <a:lumMod val="75000"/>
                        </a:schemeClr>
                      </a:solidFill>
                      <a:latin typeface="汉真广标" panose="02010609000101010101" pitchFamily="49" charset="-122"/>
                      <a:ea typeface="汉真广标" panose="02010609000101010101" pitchFamily="49" charset="-122"/>
                    </a:rPr>
                    <a:t>学</a:t>
                  </a:r>
                  <a:endParaRPr lang="zh-CN" altLang="en-US" sz="4000" dirty="0">
                    <a:solidFill>
                      <a:schemeClr val="accent2">
                        <a:lumMod val="75000"/>
                      </a:schemeClr>
                    </a:solidFill>
                    <a:latin typeface="汉真广标" panose="02010609000101010101" pitchFamily="49" charset="-122"/>
                    <a:ea typeface="汉真广标" panose="02010609000101010101" pitchFamily="49" charset="-122"/>
                  </a:endParaRPr>
                </a:p>
              </p:txBody>
            </p:sp>
          </p:grpSp>
          <p:grpSp>
            <p:nvGrpSpPr>
              <p:cNvPr id="308" name="组合 307"/>
              <p:cNvGrpSpPr/>
              <p:nvPr/>
            </p:nvGrpSpPr>
            <p:grpSpPr>
              <a:xfrm>
                <a:off x="4941847" y="-433773"/>
                <a:ext cx="250184" cy="3790667"/>
                <a:chOff x="4941847" y="162575"/>
                <a:chExt cx="250184" cy="3790667"/>
              </a:xfrm>
              <a:solidFill>
                <a:schemeClr val="accent2">
                  <a:lumMod val="75000"/>
                </a:schemeClr>
              </a:solidFill>
            </p:grpSpPr>
            <p:sp>
              <p:nvSpPr>
                <p:cNvPr id="191" name="自由: 形状 190"/>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自由: 形状 306"/>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4" name="组合 363"/>
            <p:cNvGrpSpPr/>
            <p:nvPr/>
          </p:nvGrpSpPr>
          <p:grpSpPr>
            <a:xfrm>
              <a:off x="4890372" y="1148440"/>
              <a:ext cx="416940" cy="654883"/>
              <a:chOff x="4890372" y="1148440"/>
              <a:chExt cx="416940" cy="654883"/>
            </a:xfrm>
          </p:grpSpPr>
          <p:sp>
            <p:nvSpPr>
              <p:cNvPr id="363" name="自由: 形状 362"/>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362" name="自由: 形状 361"/>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2">
                  <a:lumMod val="50000"/>
                </a:schemeClr>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361" name="自由: 形状 360"/>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2"/>
              </a:solidFill>
              <a:ln>
                <a:solidFill>
                  <a:srgbClr val="FF0000"/>
                </a:solidFill>
              </a:ln>
            </p:spPr>
            <p:txBody>
              <a:bodyPr vert="horz" wrap="square" lIns="91440" tIns="45720" rIns="91440" bIns="45720" numCol="1" anchor="t" anchorCtr="0" compatLnSpc="1">
                <a:noAutofit/>
              </a:bodyPr>
              <a:lstStyle/>
              <a:p>
                <a:endParaRPr lang="zh-CN" altLang="en-US"/>
              </a:p>
            </p:txBody>
          </p:sp>
        </p:grpSp>
      </p:grpSp>
      <p:grpSp>
        <p:nvGrpSpPr>
          <p:cNvPr id="41" name="组合 40"/>
          <p:cNvGrpSpPr/>
          <p:nvPr/>
        </p:nvGrpSpPr>
        <p:grpSpPr>
          <a:xfrm>
            <a:off x="4914817" y="-2832040"/>
            <a:ext cx="1440551" cy="5114272"/>
            <a:chOff x="6403892" y="-2470725"/>
            <a:chExt cx="1440551" cy="5114272"/>
          </a:xfrm>
        </p:grpSpPr>
        <p:grpSp>
          <p:nvGrpSpPr>
            <p:cNvPr id="320" name="组合 319"/>
            <p:cNvGrpSpPr/>
            <p:nvPr/>
          </p:nvGrpSpPr>
          <p:grpSpPr>
            <a:xfrm>
              <a:off x="6403892" y="-2470725"/>
              <a:ext cx="1440551" cy="5114272"/>
              <a:chOff x="6403892" y="-2587995"/>
              <a:chExt cx="1440551" cy="5114272"/>
            </a:xfrm>
          </p:grpSpPr>
          <p:grpSp>
            <p:nvGrpSpPr>
              <p:cNvPr id="37" name="组合 36"/>
              <p:cNvGrpSpPr/>
              <p:nvPr/>
            </p:nvGrpSpPr>
            <p:grpSpPr>
              <a:xfrm>
                <a:off x="6403892" y="1076728"/>
                <a:ext cx="1440551" cy="1449549"/>
                <a:chOff x="6781942" y="1556532"/>
                <a:chExt cx="1440551" cy="1449549"/>
              </a:xfrm>
            </p:grpSpPr>
            <p:grpSp>
              <p:nvGrpSpPr>
                <p:cNvPr id="30" name="组合 29"/>
                <p:cNvGrpSpPr/>
                <p:nvPr/>
              </p:nvGrpSpPr>
              <p:grpSpPr>
                <a:xfrm>
                  <a:off x="6781942" y="1556532"/>
                  <a:ext cx="1440551" cy="1449549"/>
                  <a:chOff x="6742523" y="1902311"/>
                  <a:chExt cx="1809751" cy="1821055"/>
                </a:xfrm>
              </p:grpSpPr>
              <p:grpSp>
                <p:nvGrpSpPr>
                  <p:cNvPr id="21" name="组合 20"/>
                  <p:cNvGrpSpPr/>
                  <p:nvPr/>
                </p:nvGrpSpPr>
                <p:grpSpPr>
                  <a:xfrm>
                    <a:off x="6742523" y="1913615"/>
                    <a:ext cx="1809751" cy="1809751"/>
                    <a:chOff x="6742523" y="1994548"/>
                    <a:chExt cx="1809751" cy="1809751"/>
                  </a:xfrm>
                </p:grpSpPr>
                <p:sp>
                  <p:nvSpPr>
                    <p:cNvPr id="11" name="矩形: 圆角 10"/>
                    <p:cNvSpPr/>
                    <p:nvPr/>
                  </p:nvSpPr>
                  <p:spPr>
                    <a:xfrm rot="2700000">
                      <a:off x="6742523" y="1994548"/>
                      <a:ext cx="1809751" cy="1809751"/>
                    </a:xfrm>
                    <a:prstGeom prst="roundRect">
                      <a:avLst>
                        <a:gd name="adj" fmla="val 438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rot="2700000">
                      <a:off x="6800339" y="2010486"/>
                      <a:ext cx="1694118" cy="1694118"/>
                    </a:xfrm>
                    <a:prstGeom prst="roundRect">
                      <a:avLst>
                        <a:gd name="adj" fmla="val 43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rot="2700000">
                      <a:off x="6870641" y="2080787"/>
                      <a:ext cx="1553514" cy="1553514"/>
                    </a:xfrm>
                    <a:prstGeom prst="roundRect">
                      <a:avLst>
                        <a:gd name="adj" fmla="val 4386"/>
                      </a:avLst>
                    </a:prstGeom>
                    <a:solidFill>
                      <a:schemeClr val="accent3"/>
                    </a:solidFill>
                    <a:ln w="19050" cap="rnd">
                      <a:solidFill>
                        <a:schemeClr val="accent3">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2700000">
                      <a:off x="6983354" y="2113193"/>
                      <a:ext cx="1328089" cy="1328089"/>
                    </a:xfrm>
                    <a:prstGeom prst="roundRect">
                      <a:avLst>
                        <a:gd name="adj" fmla="val 4386"/>
                      </a:avLst>
                    </a:prstGeom>
                    <a:solidFill>
                      <a:schemeClr val="accent3">
                        <a:lumMod val="40000"/>
                        <a:lumOff val="60000"/>
                      </a:schemeClr>
                    </a:solidFill>
                    <a:ln w="12700" cap="rnd">
                      <a:solidFill>
                        <a:schemeClr val="accent3">
                          <a:lumMod val="20000"/>
                          <a:lumOff val="8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25"/>
                  <p:cNvSpPr/>
                  <p:nvPr/>
                </p:nvSpPr>
                <p:spPr>
                  <a:xfrm>
                    <a:off x="7518190" y="1902311"/>
                    <a:ext cx="258417" cy="258417"/>
                  </a:xfrm>
                  <a:prstGeom prst="ellipse">
                    <a:avLst/>
                  </a:prstGeom>
                  <a:solidFill>
                    <a:srgbClr val="E9E8E6"/>
                  </a:solidFill>
                  <a:ln w="19050">
                    <a:solidFill>
                      <a:schemeClr val="accent3">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7155509" y="1868932"/>
                  <a:ext cx="693420" cy="706755"/>
                </a:xfrm>
                <a:prstGeom prst="rect">
                  <a:avLst/>
                </a:prstGeom>
                <a:noFill/>
              </p:spPr>
              <p:txBody>
                <a:bodyPr wrap="none" rtlCol="0" anchor="ctr">
                  <a:spAutoFit/>
                </a:bodyPr>
                <a:lstStyle/>
                <a:p>
                  <a:pPr algn="ctr"/>
                  <a:r>
                    <a:rPr lang="zh-CN" altLang="en-US" sz="4000" b="1" dirty="0">
                      <a:solidFill>
                        <a:schemeClr val="accent3">
                          <a:lumMod val="75000"/>
                        </a:schemeClr>
                      </a:solidFill>
                      <a:latin typeface="汉真广标" panose="02010609000101010101" pitchFamily="49" charset="-122"/>
                      <a:ea typeface="汉真广标" panose="02010609000101010101" pitchFamily="49" charset="-122"/>
                    </a:rPr>
                    <a:t>第</a:t>
                  </a:r>
                  <a:endParaRPr lang="zh-CN" altLang="en-US" sz="4000" b="1" dirty="0">
                    <a:solidFill>
                      <a:schemeClr val="accent3">
                        <a:lumMod val="75000"/>
                      </a:schemeClr>
                    </a:solidFill>
                    <a:latin typeface="汉真广标" panose="02010609000101010101" pitchFamily="49" charset="-122"/>
                    <a:ea typeface="汉真广标" panose="02010609000101010101" pitchFamily="49" charset="-122"/>
                  </a:endParaRPr>
                </a:p>
              </p:txBody>
            </p:sp>
          </p:grpSp>
          <p:grpSp>
            <p:nvGrpSpPr>
              <p:cNvPr id="312" name="组合 311"/>
              <p:cNvGrpSpPr/>
              <p:nvPr/>
            </p:nvGrpSpPr>
            <p:grpSpPr>
              <a:xfrm>
                <a:off x="6999075" y="-2587995"/>
                <a:ext cx="250184" cy="3790667"/>
                <a:chOff x="4941847" y="162575"/>
                <a:chExt cx="250184" cy="3790667"/>
              </a:xfrm>
              <a:solidFill>
                <a:srgbClr val="C28242"/>
              </a:solidFill>
            </p:grpSpPr>
            <p:sp>
              <p:nvSpPr>
                <p:cNvPr id="313" name="自由: 形状 312"/>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自由: 形状 313"/>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5" name="组合 364"/>
            <p:cNvGrpSpPr/>
            <p:nvPr/>
          </p:nvGrpSpPr>
          <p:grpSpPr>
            <a:xfrm>
              <a:off x="6949148" y="-69081"/>
              <a:ext cx="416940" cy="654883"/>
              <a:chOff x="4890372" y="1148440"/>
              <a:chExt cx="416940" cy="654883"/>
            </a:xfrm>
          </p:grpSpPr>
          <p:sp>
            <p:nvSpPr>
              <p:cNvPr id="366" name="自由: 形状 365"/>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67" name="自由: 形状 366"/>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3">
                  <a:lumMod val="50000"/>
                </a:schemeClr>
              </a:solidFill>
              <a:ln>
                <a:noFill/>
              </a:ln>
            </p:spPr>
            <p:txBody>
              <a:bodyPr vert="horz" wrap="square" lIns="91440" tIns="45720" rIns="91440" bIns="45720" numCol="1" anchor="t" anchorCtr="0" compatLnSpc="1">
                <a:noAutofit/>
              </a:bodyPr>
              <a:lstStyle/>
              <a:p>
                <a:endParaRPr lang="zh-CN" altLang="en-US"/>
              </a:p>
            </p:txBody>
          </p:sp>
          <p:sp>
            <p:nvSpPr>
              <p:cNvPr id="368" name="自由: 形状 367"/>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grpSp>
      </p:grpSp>
      <p:grpSp>
        <p:nvGrpSpPr>
          <p:cNvPr id="42" name="组合 41"/>
          <p:cNvGrpSpPr/>
          <p:nvPr/>
        </p:nvGrpSpPr>
        <p:grpSpPr>
          <a:xfrm>
            <a:off x="6890082" y="-1582421"/>
            <a:ext cx="1972543" cy="5314036"/>
            <a:chOff x="8367092" y="-1360171"/>
            <a:chExt cx="1972543" cy="5314036"/>
          </a:xfrm>
        </p:grpSpPr>
        <p:grpSp>
          <p:nvGrpSpPr>
            <p:cNvPr id="321" name="组合 320"/>
            <p:cNvGrpSpPr/>
            <p:nvPr/>
          </p:nvGrpSpPr>
          <p:grpSpPr>
            <a:xfrm>
              <a:off x="8367092" y="-1360171"/>
              <a:ext cx="1972543" cy="5314036"/>
              <a:chOff x="8367092" y="-1263042"/>
              <a:chExt cx="1972543" cy="5314036"/>
            </a:xfrm>
          </p:grpSpPr>
          <p:grpSp>
            <p:nvGrpSpPr>
              <p:cNvPr id="36" name="组合 35"/>
              <p:cNvGrpSpPr/>
              <p:nvPr/>
            </p:nvGrpSpPr>
            <p:grpSpPr>
              <a:xfrm>
                <a:off x="8367092" y="2163791"/>
                <a:ext cx="1972543" cy="1887203"/>
                <a:chOff x="8343900" y="2977115"/>
                <a:chExt cx="1972543" cy="1887203"/>
              </a:xfrm>
            </p:grpSpPr>
            <p:grpSp>
              <p:nvGrpSpPr>
                <p:cNvPr id="31" name="组合 30"/>
                <p:cNvGrpSpPr/>
                <p:nvPr/>
              </p:nvGrpSpPr>
              <p:grpSpPr>
                <a:xfrm>
                  <a:off x="8343900" y="2977115"/>
                  <a:ext cx="1972543" cy="1887203"/>
                  <a:chOff x="9026508" y="1619736"/>
                  <a:chExt cx="2478089" cy="2370876"/>
                </a:xfrm>
              </p:grpSpPr>
              <p:grpSp>
                <p:nvGrpSpPr>
                  <p:cNvPr id="22" name="组合 21"/>
                  <p:cNvGrpSpPr/>
                  <p:nvPr/>
                </p:nvGrpSpPr>
                <p:grpSpPr>
                  <a:xfrm>
                    <a:off x="9026508" y="1619736"/>
                    <a:ext cx="2478089" cy="2370876"/>
                    <a:chOff x="9026508" y="1619736"/>
                    <a:chExt cx="2478089" cy="2370876"/>
                  </a:xfrm>
                </p:grpSpPr>
                <p:sp>
                  <p:nvSpPr>
                    <p:cNvPr id="17" name="Freeform 13"/>
                    <p:cNvSpPr/>
                    <p:nvPr/>
                  </p:nvSpPr>
                  <p:spPr bwMode="auto">
                    <a:xfrm>
                      <a:off x="9026508" y="1619736"/>
                      <a:ext cx="2478089" cy="2370876"/>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p>
                  </p:txBody>
                </p:sp>
                <p:sp>
                  <p:nvSpPr>
                    <p:cNvPr id="18" name="Freeform 13"/>
                    <p:cNvSpPr/>
                    <p:nvPr/>
                  </p:nvSpPr>
                  <p:spPr bwMode="auto">
                    <a:xfrm>
                      <a:off x="9121031" y="1659622"/>
                      <a:ext cx="2289043" cy="2190009"/>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9" name="Freeform 13"/>
                    <p:cNvSpPr/>
                    <p:nvPr/>
                  </p:nvSpPr>
                  <p:spPr bwMode="auto">
                    <a:xfrm>
                      <a:off x="9215554" y="1765535"/>
                      <a:ext cx="2099997" cy="2009142"/>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w="19050" cap="rnd">
                      <a:solidFill>
                        <a:schemeClr val="accent4">
                          <a:lumMod val="20000"/>
                          <a:lumOff val="80000"/>
                        </a:schemeClr>
                      </a:solidFill>
                      <a:prstDash val="dash"/>
                    </a:ln>
                  </p:spPr>
                  <p:txBody>
                    <a:bodyPr vert="horz" wrap="square" lIns="91440" tIns="45720" rIns="91440" bIns="45720" numCol="1" anchor="t" anchorCtr="0" compatLnSpc="1"/>
                    <a:lstStyle/>
                    <a:p>
                      <a:endParaRPr lang="zh-CN" altLang="en-US"/>
                    </a:p>
                  </p:txBody>
                </p:sp>
                <p:sp>
                  <p:nvSpPr>
                    <p:cNvPr id="20" name="Freeform 13"/>
                    <p:cNvSpPr/>
                    <p:nvPr/>
                  </p:nvSpPr>
                  <p:spPr bwMode="auto">
                    <a:xfrm>
                      <a:off x="9358622" y="1874593"/>
                      <a:ext cx="1813860" cy="1735385"/>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40000"/>
                        <a:lumOff val="60000"/>
                      </a:schemeClr>
                    </a:solidFill>
                    <a:ln w="12700" cap="rnd">
                      <a:solidFill>
                        <a:schemeClr val="accent4">
                          <a:lumMod val="20000"/>
                          <a:lumOff val="80000"/>
                        </a:schemeClr>
                      </a:solidFill>
                      <a:prstDash val="sysDash"/>
                    </a:ln>
                  </p:spPr>
                  <p:txBody>
                    <a:bodyPr vert="horz" wrap="square" lIns="91440" tIns="45720" rIns="91440" bIns="45720" numCol="1" anchor="t" anchorCtr="0" compatLnSpc="1"/>
                    <a:lstStyle/>
                    <a:p>
                      <a:endParaRPr lang="zh-CN" altLang="en-US"/>
                    </a:p>
                  </p:txBody>
                </p:sp>
              </p:grpSp>
              <p:sp>
                <p:nvSpPr>
                  <p:cNvPr id="27" name="椭圆 26"/>
                  <p:cNvSpPr/>
                  <p:nvPr/>
                </p:nvSpPr>
                <p:spPr>
                  <a:xfrm>
                    <a:off x="10136344" y="1902311"/>
                    <a:ext cx="258417" cy="258417"/>
                  </a:xfrm>
                  <a:prstGeom prst="ellipse">
                    <a:avLst/>
                  </a:prstGeom>
                  <a:solidFill>
                    <a:srgbClr val="E9E8E6"/>
                  </a:solidFill>
                  <a:ln w="19050">
                    <a:solidFill>
                      <a:schemeClr val="accent4">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8983463" y="3636683"/>
                  <a:ext cx="693420" cy="706755"/>
                </a:xfrm>
                <a:prstGeom prst="rect">
                  <a:avLst/>
                </a:prstGeom>
                <a:noFill/>
              </p:spPr>
              <p:txBody>
                <a:bodyPr wrap="none" rtlCol="0" anchor="ctr">
                  <a:spAutoFit/>
                </a:bodyPr>
                <a:lstStyle/>
                <a:p>
                  <a:pPr algn="ctr"/>
                  <a:r>
                    <a:rPr lang="zh-CN" altLang="en-US" sz="4000" b="1" dirty="0">
                      <a:solidFill>
                        <a:srgbClr val="002060"/>
                      </a:solidFill>
                      <a:latin typeface="汉真广标" panose="02010609000101010101" pitchFamily="49" charset="-122"/>
                      <a:ea typeface="汉真广标" panose="02010609000101010101" pitchFamily="49" charset="-122"/>
                    </a:rPr>
                    <a:t>一</a:t>
                  </a:r>
                  <a:endParaRPr lang="zh-CN" altLang="en-US" sz="4000" b="1" dirty="0">
                    <a:solidFill>
                      <a:srgbClr val="002060"/>
                    </a:solidFill>
                    <a:latin typeface="汉真广标" panose="02010609000101010101" pitchFamily="49" charset="-122"/>
                    <a:ea typeface="汉真广标" panose="02010609000101010101" pitchFamily="49" charset="-122"/>
                  </a:endParaRPr>
                </a:p>
              </p:txBody>
            </p:sp>
          </p:grpSp>
          <p:grpSp>
            <p:nvGrpSpPr>
              <p:cNvPr id="315" name="组合 314"/>
              <p:cNvGrpSpPr/>
              <p:nvPr/>
            </p:nvGrpSpPr>
            <p:grpSpPr>
              <a:xfrm>
                <a:off x="9231736" y="-1263042"/>
                <a:ext cx="250184" cy="3790667"/>
                <a:chOff x="4941847" y="162575"/>
                <a:chExt cx="250184" cy="3790667"/>
              </a:xfrm>
              <a:solidFill>
                <a:schemeClr val="accent4">
                  <a:lumMod val="75000"/>
                </a:schemeClr>
              </a:solidFill>
            </p:grpSpPr>
            <p:sp>
              <p:nvSpPr>
                <p:cNvPr id="316" name="自由: 形状 315"/>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自由: 形状 316"/>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9" name="组合 368"/>
            <p:cNvGrpSpPr/>
            <p:nvPr/>
          </p:nvGrpSpPr>
          <p:grpSpPr>
            <a:xfrm>
              <a:off x="9182246" y="845762"/>
              <a:ext cx="416940" cy="654883"/>
              <a:chOff x="4890372" y="1148440"/>
              <a:chExt cx="416940" cy="654883"/>
            </a:xfrm>
          </p:grpSpPr>
          <p:sp>
            <p:nvSpPr>
              <p:cNvPr id="370" name="自由: 形状 369"/>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71" name="自由: 形状 370"/>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4">
                  <a:lumMod val="50000"/>
                </a:schemeClr>
              </a:solidFill>
              <a:ln>
                <a:noFill/>
              </a:ln>
            </p:spPr>
            <p:txBody>
              <a:bodyPr vert="horz" wrap="square" lIns="91440" tIns="45720" rIns="91440" bIns="45720" numCol="1" anchor="t" anchorCtr="0" compatLnSpc="1">
                <a:noAutofit/>
              </a:bodyPr>
              <a:lstStyle/>
              <a:p>
                <a:endParaRPr lang="zh-CN" altLang="en-US"/>
              </a:p>
            </p:txBody>
          </p:sp>
          <p:sp>
            <p:nvSpPr>
              <p:cNvPr id="372" name="自由: 形状 371"/>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rgbClr val="6BB1A9"/>
              </a:solidFill>
              <a:ln>
                <a:noFill/>
              </a:ln>
            </p:spPr>
            <p:txBody>
              <a:bodyPr vert="horz" wrap="square" lIns="91440" tIns="45720" rIns="91440" bIns="45720" numCol="1" anchor="t" anchorCtr="0" compatLnSpc="1">
                <a:noAutofit/>
              </a:bodyPr>
              <a:lstStyle/>
              <a:p>
                <a:endParaRPr lang="zh-CN" altLang="en-US"/>
              </a:p>
            </p:txBody>
          </p:sp>
        </p:grpSp>
      </p:grpSp>
      <p:grpSp>
        <p:nvGrpSpPr>
          <p:cNvPr id="24" name="组合 23"/>
          <p:cNvGrpSpPr/>
          <p:nvPr/>
        </p:nvGrpSpPr>
        <p:grpSpPr>
          <a:xfrm>
            <a:off x="576874" y="-2371764"/>
            <a:ext cx="1804224" cy="5327170"/>
            <a:chOff x="1923074" y="-1945679"/>
            <a:chExt cx="1804224" cy="5327170"/>
          </a:xfrm>
        </p:grpSpPr>
        <p:grpSp>
          <p:nvGrpSpPr>
            <p:cNvPr id="318" name="组合 317"/>
            <p:cNvGrpSpPr/>
            <p:nvPr/>
          </p:nvGrpSpPr>
          <p:grpSpPr>
            <a:xfrm>
              <a:off x="1923074" y="-1945679"/>
              <a:ext cx="1804224" cy="5327170"/>
              <a:chOff x="1923074" y="-1680043"/>
              <a:chExt cx="1804224" cy="5327170"/>
            </a:xfrm>
          </p:grpSpPr>
          <p:grpSp>
            <p:nvGrpSpPr>
              <p:cNvPr id="39" name="组合 38"/>
              <p:cNvGrpSpPr/>
              <p:nvPr/>
            </p:nvGrpSpPr>
            <p:grpSpPr>
              <a:xfrm>
                <a:off x="1923074" y="1801503"/>
                <a:ext cx="1804224" cy="1845624"/>
                <a:chOff x="2008050" y="1918321"/>
                <a:chExt cx="1804224" cy="1845624"/>
              </a:xfrm>
            </p:grpSpPr>
            <p:grpSp>
              <p:nvGrpSpPr>
                <p:cNvPr id="28" name="组合 27"/>
                <p:cNvGrpSpPr/>
                <p:nvPr/>
              </p:nvGrpSpPr>
              <p:grpSpPr>
                <a:xfrm>
                  <a:off x="2008050" y="1918321"/>
                  <a:ext cx="1804224" cy="1845624"/>
                  <a:chOff x="528015" y="1619736"/>
                  <a:chExt cx="2364271" cy="2418522"/>
                </a:xfrm>
              </p:grpSpPr>
              <p:grpSp>
                <p:nvGrpSpPr>
                  <p:cNvPr id="6" name="组合 5"/>
                  <p:cNvGrpSpPr/>
                  <p:nvPr/>
                </p:nvGrpSpPr>
                <p:grpSpPr>
                  <a:xfrm>
                    <a:off x="528015" y="1619736"/>
                    <a:ext cx="2364271" cy="2418522"/>
                    <a:chOff x="2058642" y="1934817"/>
                    <a:chExt cx="2427633" cy="2427633"/>
                  </a:xfrm>
                </p:grpSpPr>
                <p:sp>
                  <p:nvSpPr>
                    <p:cNvPr id="2" name="椭圆 1"/>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2564724" y="2503938"/>
                  <a:ext cx="690880" cy="706755"/>
                </a:xfrm>
                <a:prstGeom prst="rect">
                  <a:avLst/>
                </a:prstGeom>
                <a:noFill/>
              </p:spPr>
              <p:txBody>
                <a:bodyPr wrap="none" rtlCol="0" anchor="ctr">
                  <a:spAutoFit/>
                </a:bodyPr>
                <a:lstStyle/>
                <a:p>
                  <a:pPr algn="ctr"/>
                  <a:r>
                    <a:rPr lang="zh-CN" altLang="en-US" sz="4000" dirty="0">
                      <a:solidFill>
                        <a:schemeClr val="accent1">
                          <a:lumMod val="75000"/>
                        </a:schemeClr>
                      </a:solidFill>
                      <a:latin typeface="汉真广标" panose="02010609000101010101" pitchFamily="49" charset="-122"/>
                      <a:ea typeface="汉真广标" panose="02010609000101010101" pitchFamily="49" charset="-122"/>
                    </a:rPr>
                    <a:t>开</a:t>
                  </a:r>
                  <a:endParaRPr lang="zh-CN" altLang="en-US" sz="4000" dirty="0">
                    <a:solidFill>
                      <a:schemeClr val="accent1">
                        <a:lumMod val="75000"/>
                      </a:schemeClr>
                    </a:solidFill>
                    <a:latin typeface="汉真广标" panose="02010609000101010101" pitchFamily="49" charset="-122"/>
                    <a:ea typeface="汉真广标" panose="02010609000101010101" pitchFamily="49" charset="-122"/>
                  </a:endParaRPr>
                </a:p>
              </p:txBody>
            </p:sp>
          </p:grpSp>
          <p:grpSp>
            <p:nvGrpSpPr>
              <p:cNvPr id="309" name="组合 308"/>
              <p:cNvGrpSpPr/>
              <p:nvPr/>
            </p:nvGrpSpPr>
            <p:grpSpPr>
              <a:xfrm>
                <a:off x="2700093" y="-1680043"/>
                <a:ext cx="250184" cy="3790667"/>
                <a:chOff x="4941847" y="162575"/>
                <a:chExt cx="250184" cy="3790667"/>
              </a:xfrm>
              <a:solidFill>
                <a:schemeClr val="accent1">
                  <a:lumMod val="75000"/>
                </a:schemeClr>
              </a:solidFill>
            </p:grpSpPr>
            <p:sp>
              <p:nvSpPr>
                <p:cNvPr id="310" name="自由: 形状 309"/>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自由: 形状 310"/>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73" name="组合 372"/>
            <p:cNvGrpSpPr/>
            <p:nvPr/>
          </p:nvGrpSpPr>
          <p:grpSpPr>
            <a:xfrm>
              <a:off x="2640209" y="397891"/>
              <a:ext cx="416940" cy="654883"/>
              <a:chOff x="4890372" y="1148440"/>
              <a:chExt cx="416940" cy="654883"/>
            </a:xfrm>
          </p:grpSpPr>
          <p:sp>
            <p:nvSpPr>
              <p:cNvPr id="374" name="自由: 形状 37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75" name="自由: 形状 37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76" name="自由: 形状 37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grpSp>
        <p:nvGrpSpPr>
          <p:cNvPr id="43" name="组合 42"/>
          <p:cNvGrpSpPr/>
          <p:nvPr/>
        </p:nvGrpSpPr>
        <p:grpSpPr>
          <a:xfrm>
            <a:off x="9825649" y="-2410499"/>
            <a:ext cx="1804224" cy="5327170"/>
            <a:chOff x="1923074" y="-1945679"/>
            <a:chExt cx="1804224" cy="5327170"/>
          </a:xfrm>
        </p:grpSpPr>
        <p:grpSp>
          <p:nvGrpSpPr>
            <p:cNvPr id="44" name="组合 43"/>
            <p:cNvGrpSpPr/>
            <p:nvPr/>
          </p:nvGrpSpPr>
          <p:grpSpPr>
            <a:xfrm>
              <a:off x="1923074" y="-1945679"/>
              <a:ext cx="1804224" cy="5327170"/>
              <a:chOff x="1923074" y="-1680043"/>
              <a:chExt cx="1804224" cy="5327170"/>
            </a:xfrm>
          </p:grpSpPr>
          <p:grpSp>
            <p:nvGrpSpPr>
              <p:cNvPr id="45" name="组合 44"/>
              <p:cNvGrpSpPr/>
              <p:nvPr/>
            </p:nvGrpSpPr>
            <p:grpSpPr>
              <a:xfrm>
                <a:off x="1923074" y="1801503"/>
                <a:ext cx="1804224" cy="1845624"/>
                <a:chOff x="2008050" y="1918321"/>
                <a:chExt cx="1804224" cy="1845624"/>
              </a:xfrm>
            </p:grpSpPr>
            <p:grpSp>
              <p:nvGrpSpPr>
                <p:cNvPr id="46" name="组合 45"/>
                <p:cNvGrpSpPr/>
                <p:nvPr/>
              </p:nvGrpSpPr>
              <p:grpSpPr>
                <a:xfrm>
                  <a:off x="2008050" y="1918321"/>
                  <a:ext cx="1804224" cy="1845624"/>
                  <a:chOff x="528015" y="1619736"/>
                  <a:chExt cx="2364271" cy="2418522"/>
                </a:xfrm>
              </p:grpSpPr>
              <p:grpSp>
                <p:nvGrpSpPr>
                  <p:cNvPr id="47" name="组合 46"/>
                  <p:cNvGrpSpPr/>
                  <p:nvPr/>
                </p:nvGrpSpPr>
                <p:grpSpPr>
                  <a:xfrm>
                    <a:off x="528015" y="1619736"/>
                    <a:ext cx="2364271" cy="2418522"/>
                    <a:chOff x="2058642" y="1934817"/>
                    <a:chExt cx="2427633" cy="2427633"/>
                  </a:xfrm>
                </p:grpSpPr>
                <p:sp>
                  <p:nvSpPr>
                    <p:cNvPr id="48" name="椭圆 47"/>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椭圆 51"/>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文本框 52"/>
                <p:cNvSpPr txBox="1"/>
                <p:nvPr/>
              </p:nvSpPr>
              <p:spPr>
                <a:xfrm>
                  <a:off x="2564724" y="2503938"/>
                  <a:ext cx="690880" cy="706755"/>
                </a:xfrm>
                <a:prstGeom prst="rect">
                  <a:avLst/>
                </a:prstGeom>
                <a:noFill/>
              </p:spPr>
              <p:txBody>
                <a:bodyPr wrap="none" rtlCol="0" anchor="ctr">
                  <a:spAutoFit/>
                </a:bodyPr>
                <a:lstStyle/>
                <a:p>
                  <a:pPr algn="ctr"/>
                  <a:r>
                    <a:rPr lang="zh-CN" altLang="en-US" sz="4000" dirty="0">
                      <a:solidFill>
                        <a:schemeClr val="accent1">
                          <a:lumMod val="75000"/>
                        </a:schemeClr>
                      </a:solidFill>
                      <a:latin typeface="汉真广标" panose="02010609000101010101" pitchFamily="49" charset="-122"/>
                      <a:ea typeface="汉真广标" panose="02010609000101010101" pitchFamily="49" charset="-122"/>
                    </a:rPr>
                    <a:t>课</a:t>
                  </a:r>
                  <a:endParaRPr lang="zh-CN" altLang="en-US" sz="4000" dirty="0">
                    <a:solidFill>
                      <a:schemeClr val="accent1">
                        <a:lumMod val="75000"/>
                      </a:schemeClr>
                    </a:solidFill>
                    <a:latin typeface="汉真广标" panose="02010609000101010101" pitchFamily="49" charset="-122"/>
                    <a:ea typeface="汉真广标" panose="02010609000101010101" pitchFamily="49" charset="-122"/>
                  </a:endParaRPr>
                </a:p>
              </p:txBody>
            </p:sp>
          </p:grpSp>
          <p:grpSp>
            <p:nvGrpSpPr>
              <p:cNvPr id="54" name="组合 53"/>
              <p:cNvGrpSpPr/>
              <p:nvPr/>
            </p:nvGrpSpPr>
            <p:grpSpPr>
              <a:xfrm>
                <a:off x="2700093" y="-1680043"/>
                <a:ext cx="250184" cy="3790667"/>
                <a:chOff x="4941847" y="162575"/>
                <a:chExt cx="250184" cy="3790667"/>
              </a:xfrm>
              <a:solidFill>
                <a:schemeClr val="accent1">
                  <a:lumMod val="75000"/>
                </a:schemeClr>
              </a:solidFill>
            </p:grpSpPr>
            <p:sp>
              <p:nvSpPr>
                <p:cNvPr id="55" name="自由: 形状 309"/>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自由: 形状 310"/>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7" name="组合 56"/>
            <p:cNvGrpSpPr/>
            <p:nvPr/>
          </p:nvGrpSpPr>
          <p:grpSpPr>
            <a:xfrm>
              <a:off x="2640209" y="397891"/>
              <a:ext cx="416940" cy="654883"/>
              <a:chOff x="4890372" y="1148440"/>
              <a:chExt cx="416940" cy="654883"/>
            </a:xfrm>
          </p:grpSpPr>
          <p:sp>
            <p:nvSpPr>
              <p:cNvPr id="58" name="自由: 形状 37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59" name="自由: 形状 37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60" name="自由: 形状 37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sp>
        <p:nvSpPr>
          <p:cNvPr id="16" name="文本框 15"/>
          <p:cNvSpPr txBox="1"/>
          <p:nvPr/>
        </p:nvSpPr>
        <p:spPr>
          <a:xfrm>
            <a:off x="8474075" y="5240020"/>
            <a:ext cx="3651250" cy="829945"/>
          </a:xfrm>
          <a:prstGeom prst="rect">
            <a:avLst/>
          </a:prstGeom>
          <a:noFill/>
        </p:spPr>
        <p:txBody>
          <a:bodyPr wrap="square" rtlCol="0" anchor="t">
            <a:spAutoFit/>
          </a:bodyPr>
          <a:lstStyle/>
          <a:p>
            <a:pPr algn="ctr"/>
            <a:r>
              <a:rPr lang="zh-CN" altLang="en-US" sz="2400" b="1">
                <a:solidFill>
                  <a:schemeClr val="accent4">
                    <a:lumMod val="50000"/>
                  </a:schemeClr>
                </a:solidFill>
              </a:rPr>
              <a:t>杭州二中树兰高级中学  郭合英</a:t>
            </a:r>
            <a:endParaRPr lang="zh-CN" altLang="en-US" sz="2400" b="1">
              <a:solidFill>
                <a:schemeClr val="accent4">
                  <a:lumMod val="50000"/>
                </a:schemeClr>
              </a:solidFill>
            </a:endParaRPr>
          </a:p>
        </p:txBody>
      </p:sp>
      <p:sp>
        <p:nvSpPr>
          <p:cNvPr id="61" name="文本框 60"/>
          <p:cNvSpPr txBox="1"/>
          <p:nvPr/>
        </p:nvSpPr>
        <p:spPr>
          <a:xfrm>
            <a:off x="1387475" y="4114165"/>
            <a:ext cx="10242550" cy="583565"/>
          </a:xfrm>
          <a:prstGeom prst="rect">
            <a:avLst/>
          </a:prstGeom>
          <a:noFill/>
        </p:spPr>
        <p:txBody>
          <a:bodyPr wrap="square" rtlCol="0" anchor="t">
            <a:spAutoFit/>
          </a:bodyPr>
          <a:lstStyle/>
          <a:p>
            <a:r>
              <a:rPr lang="zh-CN" altLang="en-US" sz="3200" b="1">
                <a:solidFill>
                  <a:srgbClr val="C00000"/>
                </a:solidFill>
              </a:rPr>
              <a:t>How to strive for happiness as </a:t>
            </a:r>
            <a:r>
              <a:rPr lang="en-US" altLang="zh-CN" sz="3200" b="1">
                <a:solidFill>
                  <a:srgbClr val="C00000"/>
                </a:solidFill>
              </a:rPr>
              <a:t>Chinese </a:t>
            </a:r>
            <a:r>
              <a:rPr lang="zh-CN" altLang="en-US" sz="3200" b="1">
                <a:solidFill>
                  <a:srgbClr val="C00000"/>
                </a:solidFill>
              </a:rPr>
              <a:t>students</a:t>
            </a:r>
            <a:endParaRPr lang="zh-CN" altLang="en-US" sz="3200" b="1">
              <a:solidFill>
                <a:srgbClr val="C00000"/>
              </a:solidFill>
            </a:endParaRPr>
          </a:p>
        </p:txBody>
      </p:sp>
      <p:sp>
        <p:nvSpPr>
          <p:cNvPr id="62" name="文本框 61"/>
          <p:cNvSpPr txBox="1"/>
          <p:nvPr/>
        </p:nvSpPr>
        <p:spPr>
          <a:xfrm>
            <a:off x="1610995" y="623570"/>
            <a:ext cx="1884045" cy="460375"/>
          </a:xfrm>
          <a:prstGeom prst="rect">
            <a:avLst/>
          </a:prstGeom>
          <a:noFill/>
        </p:spPr>
        <p:txBody>
          <a:bodyPr wrap="square" rtlCol="0">
            <a:spAutoFit/>
          </a:bodyPr>
          <a:lstStyle/>
          <a:p>
            <a:r>
              <a:rPr lang="zh-CN" altLang="en-US" sz="2400" b="1" i="1">
                <a:solidFill>
                  <a:schemeClr val="accent3">
                    <a:lumMod val="50000"/>
                  </a:schemeClr>
                </a:solidFill>
              </a:rPr>
              <a:t>2021年秋季</a:t>
            </a:r>
            <a:endParaRPr lang="zh-CN" altLang="en-US" sz="2400" b="1" i="1">
              <a:solidFill>
                <a:schemeClr val="accent3">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3000"/>
                                  </p:stCondLst>
                                  <p:childTnLst>
                                    <p:set>
                                      <p:cBhvr>
                                        <p:cTn id="6" dur="1" fill="hold">
                                          <p:stCondLst>
                                            <p:cond delay="0"/>
                                          </p:stCondLst>
                                        </p:cTn>
                                        <p:tgtEl>
                                          <p:spTgt spid="328"/>
                                        </p:tgtEl>
                                        <p:attrNameLst>
                                          <p:attrName>style.visibility</p:attrName>
                                        </p:attrNameLst>
                                      </p:cBhvr>
                                      <p:to>
                                        <p:strVal val="visible"/>
                                      </p:to>
                                    </p:set>
                                    <p:anim calcmode="lin" valueType="num">
                                      <p:cBhvr>
                                        <p:cTn id="7" dur="500" fill="hold"/>
                                        <p:tgtEl>
                                          <p:spTgt spid="328"/>
                                        </p:tgtEl>
                                        <p:attrNameLst>
                                          <p:attrName>ppt_x</p:attrName>
                                        </p:attrNameLst>
                                      </p:cBhvr>
                                      <p:tavLst>
                                        <p:tav tm="0">
                                          <p:val>
                                            <p:strVal val="#ppt_x"/>
                                          </p:val>
                                        </p:tav>
                                        <p:tav tm="100000">
                                          <p:val>
                                            <p:strVal val="#ppt_x"/>
                                          </p:val>
                                        </p:tav>
                                      </p:tavLst>
                                    </p:anim>
                                    <p:anim calcmode="lin" valueType="num">
                                      <p:cBhvr>
                                        <p:cTn id="8" dur="500" fill="hold"/>
                                        <p:tgtEl>
                                          <p:spTgt spid="328"/>
                                        </p:tgtEl>
                                        <p:attrNameLst>
                                          <p:attrName>ppt_y</p:attrName>
                                        </p:attrNameLst>
                                      </p:cBhvr>
                                      <p:tavLst>
                                        <p:tav tm="0">
                                          <p:val>
                                            <p:strVal val="#ppt_y+#ppt_h/2"/>
                                          </p:val>
                                        </p:tav>
                                        <p:tav tm="100000">
                                          <p:val>
                                            <p:strVal val="#ppt_y"/>
                                          </p:val>
                                        </p:tav>
                                      </p:tavLst>
                                    </p:anim>
                                    <p:anim calcmode="lin" valueType="num">
                                      <p:cBhvr>
                                        <p:cTn id="9" dur="500" fill="hold"/>
                                        <p:tgtEl>
                                          <p:spTgt spid="328"/>
                                        </p:tgtEl>
                                        <p:attrNameLst>
                                          <p:attrName>ppt_w</p:attrName>
                                        </p:attrNameLst>
                                      </p:cBhvr>
                                      <p:tavLst>
                                        <p:tav tm="0">
                                          <p:val>
                                            <p:strVal val="#ppt_w"/>
                                          </p:val>
                                        </p:tav>
                                        <p:tav tm="100000">
                                          <p:val>
                                            <p:strVal val="#ppt_w"/>
                                          </p:val>
                                        </p:tav>
                                      </p:tavLst>
                                    </p:anim>
                                    <p:anim calcmode="lin" valueType="num">
                                      <p:cBhvr>
                                        <p:cTn id="10" dur="500" fill="hold"/>
                                        <p:tgtEl>
                                          <p:spTgt spid="328"/>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3250"/>
                                  </p:stCondLst>
                                  <p:childTnLst>
                                    <p:set>
                                      <p:cBhvr>
                                        <p:cTn id="12" dur="1" fill="hold">
                                          <p:stCondLst>
                                            <p:cond delay="0"/>
                                          </p:stCondLst>
                                        </p:cTn>
                                        <p:tgtEl>
                                          <p:spTgt spid="323"/>
                                        </p:tgtEl>
                                        <p:attrNameLst>
                                          <p:attrName>style.visibility</p:attrName>
                                        </p:attrNameLst>
                                      </p:cBhvr>
                                      <p:to>
                                        <p:strVal val="visible"/>
                                      </p:to>
                                    </p:set>
                                    <p:anim calcmode="lin" valueType="num">
                                      <p:cBhvr>
                                        <p:cTn id="13" dur="500" fill="hold"/>
                                        <p:tgtEl>
                                          <p:spTgt spid="323"/>
                                        </p:tgtEl>
                                        <p:attrNameLst>
                                          <p:attrName>ppt_x</p:attrName>
                                        </p:attrNameLst>
                                      </p:cBhvr>
                                      <p:tavLst>
                                        <p:tav tm="0">
                                          <p:val>
                                            <p:strVal val="#ppt_x"/>
                                          </p:val>
                                        </p:tav>
                                        <p:tav tm="100000">
                                          <p:val>
                                            <p:strVal val="#ppt_x"/>
                                          </p:val>
                                        </p:tav>
                                      </p:tavLst>
                                    </p:anim>
                                    <p:anim calcmode="lin" valueType="num">
                                      <p:cBhvr>
                                        <p:cTn id="14" dur="500" fill="hold"/>
                                        <p:tgtEl>
                                          <p:spTgt spid="323"/>
                                        </p:tgtEl>
                                        <p:attrNameLst>
                                          <p:attrName>ppt_y</p:attrName>
                                        </p:attrNameLst>
                                      </p:cBhvr>
                                      <p:tavLst>
                                        <p:tav tm="0">
                                          <p:val>
                                            <p:strVal val="#ppt_y+#ppt_h/2"/>
                                          </p:val>
                                        </p:tav>
                                        <p:tav tm="100000">
                                          <p:val>
                                            <p:strVal val="#ppt_y"/>
                                          </p:val>
                                        </p:tav>
                                      </p:tavLst>
                                    </p:anim>
                                    <p:anim calcmode="lin" valueType="num">
                                      <p:cBhvr>
                                        <p:cTn id="15" dur="500" fill="hold"/>
                                        <p:tgtEl>
                                          <p:spTgt spid="323"/>
                                        </p:tgtEl>
                                        <p:attrNameLst>
                                          <p:attrName>ppt_w</p:attrName>
                                        </p:attrNameLst>
                                      </p:cBhvr>
                                      <p:tavLst>
                                        <p:tav tm="0">
                                          <p:val>
                                            <p:strVal val="#ppt_w"/>
                                          </p:val>
                                        </p:tav>
                                        <p:tav tm="100000">
                                          <p:val>
                                            <p:strVal val="#ppt_w"/>
                                          </p:val>
                                        </p:tav>
                                      </p:tavLst>
                                    </p:anim>
                                    <p:anim calcmode="lin" valueType="num">
                                      <p:cBhvr>
                                        <p:cTn id="16" dur="500" fill="hold"/>
                                        <p:tgtEl>
                                          <p:spTgt spid="323"/>
                                        </p:tgtEl>
                                        <p:attrNameLst>
                                          <p:attrName>ppt_h</p:attrName>
                                        </p:attrNameLst>
                                      </p:cBhvr>
                                      <p:tavLst>
                                        <p:tav tm="0">
                                          <p:val>
                                            <p:fltVal val="0"/>
                                          </p:val>
                                        </p:tav>
                                        <p:tav tm="100000">
                                          <p:val>
                                            <p:strVal val="#ppt_h"/>
                                          </p:val>
                                        </p:tav>
                                      </p:tavLst>
                                    </p:anim>
                                  </p:childTnLst>
                                </p:cTn>
                              </p:par>
                              <p:par>
                                <p:cTn id="17" presetID="17" presetClass="entr" presetSubtype="4" fill="hold" grpId="0" nodeType="withEffect">
                                  <p:stCondLst>
                                    <p:cond delay="3500"/>
                                  </p:stCondLst>
                                  <p:childTnLst>
                                    <p:set>
                                      <p:cBhvr>
                                        <p:cTn id="18" dur="1" fill="hold">
                                          <p:stCondLst>
                                            <p:cond delay="0"/>
                                          </p:stCondLst>
                                        </p:cTn>
                                        <p:tgtEl>
                                          <p:spTgt spid="324"/>
                                        </p:tgtEl>
                                        <p:attrNameLst>
                                          <p:attrName>style.visibility</p:attrName>
                                        </p:attrNameLst>
                                      </p:cBhvr>
                                      <p:to>
                                        <p:strVal val="visible"/>
                                      </p:to>
                                    </p:set>
                                    <p:anim calcmode="lin" valueType="num">
                                      <p:cBhvr>
                                        <p:cTn id="19" dur="500" fill="hold"/>
                                        <p:tgtEl>
                                          <p:spTgt spid="324"/>
                                        </p:tgtEl>
                                        <p:attrNameLst>
                                          <p:attrName>ppt_x</p:attrName>
                                        </p:attrNameLst>
                                      </p:cBhvr>
                                      <p:tavLst>
                                        <p:tav tm="0">
                                          <p:val>
                                            <p:strVal val="#ppt_x"/>
                                          </p:val>
                                        </p:tav>
                                        <p:tav tm="100000">
                                          <p:val>
                                            <p:strVal val="#ppt_x"/>
                                          </p:val>
                                        </p:tav>
                                      </p:tavLst>
                                    </p:anim>
                                    <p:anim calcmode="lin" valueType="num">
                                      <p:cBhvr>
                                        <p:cTn id="20" dur="500" fill="hold"/>
                                        <p:tgtEl>
                                          <p:spTgt spid="324"/>
                                        </p:tgtEl>
                                        <p:attrNameLst>
                                          <p:attrName>ppt_y</p:attrName>
                                        </p:attrNameLst>
                                      </p:cBhvr>
                                      <p:tavLst>
                                        <p:tav tm="0">
                                          <p:val>
                                            <p:strVal val="#ppt_y+#ppt_h/2"/>
                                          </p:val>
                                        </p:tav>
                                        <p:tav tm="100000">
                                          <p:val>
                                            <p:strVal val="#ppt_y"/>
                                          </p:val>
                                        </p:tav>
                                      </p:tavLst>
                                    </p:anim>
                                    <p:anim calcmode="lin" valueType="num">
                                      <p:cBhvr>
                                        <p:cTn id="21" dur="500" fill="hold"/>
                                        <p:tgtEl>
                                          <p:spTgt spid="324"/>
                                        </p:tgtEl>
                                        <p:attrNameLst>
                                          <p:attrName>ppt_w</p:attrName>
                                        </p:attrNameLst>
                                      </p:cBhvr>
                                      <p:tavLst>
                                        <p:tav tm="0">
                                          <p:val>
                                            <p:strVal val="#ppt_w"/>
                                          </p:val>
                                        </p:tav>
                                        <p:tav tm="100000">
                                          <p:val>
                                            <p:strVal val="#ppt_w"/>
                                          </p:val>
                                        </p:tav>
                                      </p:tavLst>
                                    </p:anim>
                                    <p:anim calcmode="lin" valueType="num">
                                      <p:cBhvr>
                                        <p:cTn id="22" dur="500" fill="hold"/>
                                        <p:tgtEl>
                                          <p:spTgt spid="324"/>
                                        </p:tgtEl>
                                        <p:attrNameLst>
                                          <p:attrName>ppt_h</p:attrName>
                                        </p:attrNameLst>
                                      </p:cBhvr>
                                      <p:tavLst>
                                        <p:tav tm="0">
                                          <p:val>
                                            <p:fltVal val="0"/>
                                          </p:val>
                                        </p:tav>
                                        <p:tav tm="100000">
                                          <p:val>
                                            <p:strVal val="#ppt_h"/>
                                          </p:val>
                                        </p:tav>
                                      </p:tavLst>
                                    </p:anim>
                                  </p:childTnLst>
                                </p:cTn>
                              </p:par>
                              <p:par>
                                <p:cTn id="23" presetID="17" presetClass="entr" presetSubtype="4" fill="hold" grpId="0" nodeType="withEffect">
                                  <p:stCondLst>
                                    <p:cond delay="3750"/>
                                  </p:stCondLst>
                                  <p:childTnLst>
                                    <p:set>
                                      <p:cBhvr>
                                        <p:cTn id="24" dur="1" fill="hold">
                                          <p:stCondLst>
                                            <p:cond delay="0"/>
                                          </p:stCondLst>
                                        </p:cTn>
                                        <p:tgtEl>
                                          <p:spTgt spid="325"/>
                                        </p:tgtEl>
                                        <p:attrNameLst>
                                          <p:attrName>style.visibility</p:attrName>
                                        </p:attrNameLst>
                                      </p:cBhvr>
                                      <p:to>
                                        <p:strVal val="visible"/>
                                      </p:to>
                                    </p:set>
                                    <p:anim calcmode="lin" valueType="num">
                                      <p:cBhvr>
                                        <p:cTn id="25" dur="500" fill="hold"/>
                                        <p:tgtEl>
                                          <p:spTgt spid="325"/>
                                        </p:tgtEl>
                                        <p:attrNameLst>
                                          <p:attrName>ppt_x</p:attrName>
                                        </p:attrNameLst>
                                      </p:cBhvr>
                                      <p:tavLst>
                                        <p:tav tm="0">
                                          <p:val>
                                            <p:strVal val="#ppt_x"/>
                                          </p:val>
                                        </p:tav>
                                        <p:tav tm="100000">
                                          <p:val>
                                            <p:strVal val="#ppt_x"/>
                                          </p:val>
                                        </p:tav>
                                      </p:tavLst>
                                    </p:anim>
                                    <p:anim calcmode="lin" valueType="num">
                                      <p:cBhvr>
                                        <p:cTn id="26" dur="500" fill="hold"/>
                                        <p:tgtEl>
                                          <p:spTgt spid="325"/>
                                        </p:tgtEl>
                                        <p:attrNameLst>
                                          <p:attrName>ppt_y</p:attrName>
                                        </p:attrNameLst>
                                      </p:cBhvr>
                                      <p:tavLst>
                                        <p:tav tm="0">
                                          <p:val>
                                            <p:strVal val="#ppt_y+#ppt_h/2"/>
                                          </p:val>
                                        </p:tav>
                                        <p:tav tm="100000">
                                          <p:val>
                                            <p:strVal val="#ppt_y"/>
                                          </p:val>
                                        </p:tav>
                                      </p:tavLst>
                                    </p:anim>
                                    <p:anim calcmode="lin" valueType="num">
                                      <p:cBhvr>
                                        <p:cTn id="27" dur="500" fill="hold"/>
                                        <p:tgtEl>
                                          <p:spTgt spid="325"/>
                                        </p:tgtEl>
                                        <p:attrNameLst>
                                          <p:attrName>ppt_w</p:attrName>
                                        </p:attrNameLst>
                                      </p:cBhvr>
                                      <p:tavLst>
                                        <p:tav tm="0">
                                          <p:val>
                                            <p:strVal val="#ppt_w"/>
                                          </p:val>
                                        </p:tav>
                                        <p:tav tm="100000">
                                          <p:val>
                                            <p:strVal val="#ppt_w"/>
                                          </p:val>
                                        </p:tav>
                                      </p:tavLst>
                                    </p:anim>
                                    <p:anim calcmode="lin" valueType="num">
                                      <p:cBhvr>
                                        <p:cTn id="28" dur="500" fill="hold"/>
                                        <p:tgtEl>
                                          <p:spTgt spid="325"/>
                                        </p:tgtEl>
                                        <p:attrNameLst>
                                          <p:attrName>ppt_h</p:attrName>
                                        </p:attrNameLst>
                                      </p:cBhvr>
                                      <p:tavLst>
                                        <p:tav tm="0">
                                          <p:val>
                                            <p:fltVal val="0"/>
                                          </p:val>
                                        </p:tav>
                                        <p:tav tm="100000">
                                          <p:val>
                                            <p:strVal val="#ppt_h"/>
                                          </p:val>
                                        </p:tav>
                                      </p:tavLst>
                                    </p:anim>
                                  </p:childTnLst>
                                </p:cTn>
                              </p:par>
                              <p:par>
                                <p:cTn id="29" presetID="17" presetClass="entr" presetSubtype="4" fill="hold" grpId="0" nodeType="withEffect">
                                  <p:stCondLst>
                                    <p:cond delay="4000"/>
                                  </p:stCondLst>
                                  <p:childTnLst>
                                    <p:set>
                                      <p:cBhvr>
                                        <p:cTn id="30" dur="1" fill="hold">
                                          <p:stCondLst>
                                            <p:cond delay="0"/>
                                          </p:stCondLst>
                                        </p:cTn>
                                        <p:tgtEl>
                                          <p:spTgt spid="326"/>
                                        </p:tgtEl>
                                        <p:attrNameLst>
                                          <p:attrName>style.visibility</p:attrName>
                                        </p:attrNameLst>
                                      </p:cBhvr>
                                      <p:to>
                                        <p:strVal val="visible"/>
                                      </p:to>
                                    </p:set>
                                    <p:anim calcmode="lin" valueType="num">
                                      <p:cBhvr>
                                        <p:cTn id="31" dur="500" fill="hold"/>
                                        <p:tgtEl>
                                          <p:spTgt spid="326"/>
                                        </p:tgtEl>
                                        <p:attrNameLst>
                                          <p:attrName>ppt_x</p:attrName>
                                        </p:attrNameLst>
                                      </p:cBhvr>
                                      <p:tavLst>
                                        <p:tav tm="0">
                                          <p:val>
                                            <p:strVal val="#ppt_x"/>
                                          </p:val>
                                        </p:tav>
                                        <p:tav tm="100000">
                                          <p:val>
                                            <p:strVal val="#ppt_x"/>
                                          </p:val>
                                        </p:tav>
                                      </p:tavLst>
                                    </p:anim>
                                    <p:anim calcmode="lin" valueType="num">
                                      <p:cBhvr>
                                        <p:cTn id="32" dur="500" fill="hold"/>
                                        <p:tgtEl>
                                          <p:spTgt spid="326"/>
                                        </p:tgtEl>
                                        <p:attrNameLst>
                                          <p:attrName>ppt_y</p:attrName>
                                        </p:attrNameLst>
                                      </p:cBhvr>
                                      <p:tavLst>
                                        <p:tav tm="0">
                                          <p:val>
                                            <p:strVal val="#ppt_y+#ppt_h/2"/>
                                          </p:val>
                                        </p:tav>
                                        <p:tav tm="100000">
                                          <p:val>
                                            <p:strVal val="#ppt_y"/>
                                          </p:val>
                                        </p:tav>
                                      </p:tavLst>
                                    </p:anim>
                                    <p:anim calcmode="lin" valueType="num">
                                      <p:cBhvr>
                                        <p:cTn id="33" dur="500" fill="hold"/>
                                        <p:tgtEl>
                                          <p:spTgt spid="326"/>
                                        </p:tgtEl>
                                        <p:attrNameLst>
                                          <p:attrName>ppt_w</p:attrName>
                                        </p:attrNameLst>
                                      </p:cBhvr>
                                      <p:tavLst>
                                        <p:tav tm="0">
                                          <p:val>
                                            <p:strVal val="#ppt_w"/>
                                          </p:val>
                                        </p:tav>
                                        <p:tav tm="100000">
                                          <p:val>
                                            <p:strVal val="#ppt_w"/>
                                          </p:val>
                                        </p:tav>
                                      </p:tavLst>
                                    </p:anim>
                                    <p:anim calcmode="lin" valueType="num">
                                      <p:cBhvr>
                                        <p:cTn id="34" dur="500" fill="hold"/>
                                        <p:tgtEl>
                                          <p:spTgt spid="326"/>
                                        </p:tgtEl>
                                        <p:attrNameLst>
                                          <p:attrName>ppt_h</p:attrName>
                                        </p:attrNameLst>
                                      </p:cBhvr>
                                      <p:tavLst>
                                        <p:tav tm="0">
                                          <p:val>
                                            <p:fltVal val="0"/>
                                          </p:val>
                                        </p:tav>
                                        <p:tav tm="100000">
                                          <p:val>
                                            <p:strVal val="#ppt_h"/>
                                          </p:val>
                                        </p:tav>
                                      </p:tavLst>
                                    </p:anim>
                                  </p:childTnLst>
                                </p:cTn>
                              </p:par>
                              <p:par>
                                <p:cTn id="35" presetID="17" presetClass="entr" presetSubtype="4" fill="hold" grpId="0" nodeType="withEffect">
                                  <p:stCondLst>
                                    <p:cond delay="4250"/>
                                  </p:stCondLst>
                                  <p:childTnLst>
                                    <p:set>
                                      <p:cBhvr>
                                        <p:cTn id="36" dur="1" fill="hold">
                                          <p:stCondLst>
                                            <p:cond delay="0"/>
                                          </p:stCondLst>
                                        </p:cTn>
                                        <p:tgtEl>
                                          <p:spTgt spid="329"/>
                                        </p:tgtEl>
                                        <p:attrNameLst>
                                          <p:attrName>style.visibility</p:attrName>
                                        </p:attrNameLst>
                                      </p:cBhvr>
                                      <p:to>
                                        <p:strVal val="visible"/>
                                      </p:to>
                                    </p:set>
                                    <p:anim calcmode="lin" valueType="num">
                                      <p:cBhvr>
                                        <p:cTn id="37" dur="500" fill="hold"/>
                                        <p:tgtEl>
                                          <p:spTgt spid="329"/>
                                        </p:tgtEl>
                                        <p:attrNameLst>
                                          <p:attrName>ppt_x</p:attrName>
                                        </p:attrNameLst>
                                      </p:cBhvr>
                                      <p:tavLst>
                                        <p:tav tm="0">
                                          <p:val>
                                            <p:strVal val="#ppt_x"/>
                                          </p:val>
                                        </p:tav>
                                        <p:tav tm="100000">
                                          <p:val>
                                            <p:strVal val="#ppt_x"/>
                                          </p:val>
                                        </p:tav>
                                      </p:tavLst>
                                    </p:anim>
                                    <p:anim calcmode="lin" valueType="num">
                                      <p:cBhvr>
                                        <p:cTn id="38" dur="500" fill="hold"/>
                                        <p:tgtEl>
                                          <p:spTgt spid="329"/>
                                        </p:tgtEl>
                                        <p:attrNameLst>
                                          <p:attrName>ppt_y</p:attrName>
                                        </p:attrNameLst>
                                      </p:cBhvr>
                                      <p:tavLst>
                                        <p:tav tm="0">
                                          <p:val>
                                            <p:strVal val="#ppt_y+#ppt_h/2"/>
                                          </p:val>
                                        </p:tav>
                                        <p:tav tm="100000">
                                          <p:val>
                                            <p:strVal val="#ppt_y"/>
                                          </p:val>
                                        </p:tav>
                                      </p:tavLst>
                                    </p:anim>
                                    <p:anim calcmode="lin" valueType="num">
                                      <p:cBhvr>
                                        <p:cTn id="39" dur="500" fill="hold"/>
                                        <p:tgtEl>
                                          <p:spTgt spid="329"/>
                                        </p:tgtEl>
                                        <p:attrNameLst>
                                          <p:attrName>ppt_w</p:attrName>
                                        </p:attrNameLst>
                                      </p:cBhvr>
                                      <p:tavLst>
                                        <p:tav tm="0">
                                          <p:val>
                                            <p:strVal val="#ppt_w"/>
                                          </p:val>
                                        </p:tav>
                                        <p:tav tm="100000">
                                          <p:val>
                                            <p:strVal val="#ppt_w"/>
                                          </p:val>
                                        </p:tav>
                                      </p:tavLst>
                                    </p:anim>
                                    <p:anim calcmode="lin" valueType="num">
                                      <p:cBhvr>
                                        <p:cTn id="40" dur="500" fill="hold"/>
                                        <p:tgtEl>
                                          <p:spTgt spid="329"/>
                                        </p:tgtEl>
                                        <p:attrNameLst>
                                          <p:attrName>ppt_h</p:attrName>
                                        </p:attrNameLst>
                                      </p:cBhvr>
                                      <p:tavLst>
                                        <p:tav tm="0">
                                          <p:val>
                                            <p:fltVal val="0"/>
                                          </p:val>
                                        </p:tav>
                                        <p:tav tm="100000">
                                          <p:val>
                                            <p:strVal val="#ppt_h"/>
                                          </p:val>
                                        </p:tav>
                                      </p:tavLst>
                                    </p:anim>
                                  </p:childTnLst>
                                </p:cTn>
                              </p:par>
                              <p:par>
                                <p:cTn id="41" presetID="2" presetClass="entr" presetSubtype="4" fill="hold" nodeType="withEffect">
                                  <p:stCondLst>
                                    <p:cond delay="0"/>
                                  </p:stCondLst>
                                  <p:childTnLst>
                                    <p:set>
                                      <p:cBhvr>
                                        <p:cTn id="42" dur="1000" fill="hold">
                                          <p:stCondLst>
                                            <p:cond delay="0"/>
                                          </p:stCondLst>
                                        </p:cTn>
                                        <p:tgtEl>
                                          <p:spTgt spid="24"/>
                                        </p:tgtEl>
                                        <p:attrNameLst>
                                          <p:attrName>style.visibility</p:attrName>
                                        </p:attrNameLst>
                                      </p:cBhvr>
                                      <p:to>
                                        <p:strVal val="visible"/>
                                      </p:to>
                                    </p:set>
                                    <p:anim calcmode="lin" valueType="num">
                                      <p:cBhvr additive="base">
                                        <p:cTn id="43" dur="1000" fill="hold"/>
                                        <p:tgtEl>
                                          <p:spTgt spid="24"/>
                                        </p:tgtEl>
                                        <p:attrNameLst>
                                          <p:attrName>ppt_x</p:attrName>
                                        </p:attrNameLst>
                                      </p:cBhvr>
                                      <p:tavLst>
                                        <p:tav tm="0">
                                          <p:val>
                                            <p:strVal val="#ppt_x"/>
                                          </p:val>
                                        </p:tav>
                                        <p:tav tm="100000">
                                          <p:val>
                                            <p:strVal val="#ppt_x"/>
                                          </p:val>
                                        </p:tav>
                                      </p:tavLst>
                                    </p:anim>
                                    <p:anim calcmode="lin" valueType="num">
                                      <p:cBhvr additive="base">
                                        <p:cTn id="44" dur="10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500"/>
                                  </p:stCondLst>
                                  <p:childTnLst>
                                    <p:set>
                                      <p:cBhvr>
                                        <p:cTn id="46" dur="1000" fill="hold">
                                          <p:stCondLst>
                                            <p:cond delay="0"/>
                                          </p:stCondLst>
                                        </p:cTn>
                                        <p:tgtEl>
                                          <p:spTgt spid="40"/>
                                        </p:tgtEl>
                                        <p:attrNameLst>
                                          <p:attrName>style.visibility</p:attrName>
                                        </p:attrNameLst>
                                      </p:cBhvr>
                                      <p:to>
                                        <p:strVal val="visible"/>
                                      </p:to>
                                    </p:set>
                                    <p:anim calcmode="lin" valueType="num">
                                      <p:cBhvr additive="base">
                                        <p:cTn id="47" dur="1000" fill="hold"/>
                                        <p:tgtEl>
                                          <p:spTgt spid="40"/>
                                        </p:tgtEl>
                                        <p:attrNameLst>
                                          <p:attrName>ppt_x</p:attrName>
                                        </p:attrNameLst>
                                      </p:cBhvr>
                                      <p:tavLst>
                                        <p:tav tm="0">
                                          <p:val>
                                            <p:strVal val="#ppt_x"/>
                                          </p:val>
                                        </p:tav>
                                        <p:tav tm="100000">
                                          <p:val>
                                            <p:strVal val="#ppt_x"/>
                                          </p:val>
                                        </p:tav>
                                      </p:tavLst>
                                    </p:anim>
                                    <p:anim calcmode="lin" valueType="num">
                                      <p:cBhvr additive="base">
                                        <p:cTn id="48" dur="10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1000"/>
                                  </p:stCondLst>
                                  <p:childTnLst>
                                    <p:set>
                                      <p:cBhvr>
                                        <p:cTn id="50" dur="1000" fill="hold">
                                          <p:stCondLst>
                                            <p:cond delay="0"/>
                                          </p:stCondLst>
                                        </p:cTn>
                                        <p:tgtEl>
                                          <p:spTgt spid="41"/>
                                        </p:tgtEl>
                                        <p:attrNameLst>
                                          <p:attrName>style.visibility</p:attrName>
                                        </p:attrNameLst>
                                      </p:cBhvr>
                                      <p:to>
                                        <p:strVal val="visible"/>
                                      </p:to>
                                    </p:set>
                                    <p:anim calcmode="lin" valueType="num">
                                      <p:cBhvr additive="base">
                                        <p:cTn id="51" dur="1000" fill="hold"/>
                                        <p:tgtEl>
                                          <p:spTgt spid="41"/>
                                        </p:tgtEl>
                                        <p:attrNameLst>
                                          <p:attrName>ppt_x</p:attrName>
                                        </p:attrNameLst>
                                      </p:cBhvr>
                                      <p:tavLst>
                                        <p:tav tm="0">
                                          <p:val>
                                            <p:strVal val="#ppt_x"/>
                                          </p:val>
                                        </p:tav>
                                        <p:tav tm="100000">
                                          <p:val>
                                            <p:strVal val="#ppt_x"/>
                                          </p:val>
                                        </p:tav>
                                      </p:tavLst>
                                    </p:anim>
                                    <p:anim calcmode="lin" valueType="num">
                                      <p:cBhvr additive="base">
                                        <p:cTn id="52" dur="10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1500"/>
                                  </p:stCondLst>
                                  <p:childTnLst>
                                    <p:set>
                                      <p:cBhvr>
                                        <p:cTn id="54" dur="1000" fill="hold">
                                          <p:stCondLst>
                                            <p:cond delay="0"/>
                                          </p:stCondLst>
                                        </p:cTn>
                                        <p:tgtEl>
                                          <p:spTgt spid="42"/>
                                        </p:tgtEl>
                                        <p:attrNameLst>
                                          <p:attrName>style.visibility</p:attrName>
                                        </p:attrNameLst>
                                      </p:cBhvr>
                                      <p:to>
                                        <p:strVal val="visible"/>
                                      </p:to>
                                    </p:set>
                                    <p:anim calcmode="lin" valueType="num">
                                      <p:cBhvr additive="base">
                                        <p:cTn id="55" dur="1000" fill="hold"/>
                                        <p:tgtEl>
                                          <p:spTgt spid="42"/>
                                        </p:tgtEl>
                                        <p:attrNameLst>
                                          <p:attrName>ppt_x</p:attrName>
                                        </p:attrNameLst>
                                      </p:cBhvr>
                                      <p:tavLst>
                                        <p:tav tm="0">
                                          <p:val>
                                            <p:strVal val="#ppt_x"/>
                                          </p:val>
                                        </p:tav>
                                        <p:tav tm="100000">
                                          <p:val>
                                            <p:strVal val="#ppt_x"/>
                                          </p:val>
                                        </p:tav>
                                      </p:tavLst>
                                    </p:anim>
                                    <p:anim calcmode="lin" valueType="num">
                                      <p:cBhvr additive="base">
                                        <p:cTn id="56" dur="10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2000"/>
                                  </p:stCondLst>
                                  <p:childTnLst>
                                    <p:set>
                                      <p:cBhvr>
                                        <p:cTn id="58" dur="1000" fill="hold">
                                          <p:stCondLst>
                                            <p:cond delay="0"/>
                                          </p:stCondLst>
                                        </p:cTn>
                                        <p:tgtEl>
                                          <p:spTgt spid="43"/>
                                        </p:tgtEl>
                                        <p:attrNameLst>
                                          <p:attrName>style.visibility</p:attrName>
                                        </p:attrNameLst>
                                      </p:cBhvr>
                                      <p:to>
                                        <p:strVal val="visible"/>
                                      </p:to>
                                    </p:set>
                                    <p:anim calcmode="lin" valueType="num">
                                      <p:cBhvr additive="base">
                                        <p:cTn id="59" dur="1000" fill="hold"/>
                                        <p:tgtEl>
                                          <p:spTgt spid="43"/>
                                        </p:tgtEl>
                                        <p:attrNameLst>
                                          <p:attrName>ppt_x</p:attrName>
                                        </p:attrNameLst>
                                      </p:cBhvr>
                                      <p:tavLst>
                                        <p:tav tm="0">
                                          <p:val>
                                            <p:strVal val="#ppt_x"/>
                                          </p:val>
                                        </p:tav>
                                        <p:tav tm="100000">
                                          <p:val>
                                            <p:strVal val="#ppt_x"/>
                                          </p:val>
                                        </p:tav>
                                      </p:tavLst>
                                    </p:anim>
                                    <p:anim calcmode="lin" valueType="num">
                                      <p:cBhvr additive="base">
                                        <p:cTn id="60" dur="1000" fill="hold"/>
                                        <p:tgtEl>
                                          <p:spTgt spid="43"/>
                                        </p:tgtEl>
                                        <p:attrNameLst>
                                          <p:attrName>ppt_y</p:attrName>
                                        </p:attrNameLst>
                                      </p:cBhvr>
                                      <p:tavLst>
                                        <p:tav tm="0">
                                          <p:val>
                                            <p:strVal val="1+#ppt_h/2"/>
                                          </p:val>
                                        </p:tav>
                                        <p:tav tm="100000">
                                          <p:val>
                                            <p:strVal val="#ppt_y"/>
                                          </p:val>
                                        </p:tav>
                                      </p:tavLst>
                                    </p:anim>
                                  </p:childTnLst>
                                </p:cTn>
                              </p:par>
                              <p:par>
                                <p:cTn id="61" presetID="27" presetClass="entr" presetSubtype="0" fill="hold" grpId="0" nodeType="withEffect">
                                  <p:stCondLst>
                                    <p:cond delay="0"/>
                                  </p:stCondLst>
                                  <p:iterate type="lt">
                                    <p:tmPct val="50000"/>
                                  </p:iterate>
                                  <p:childTnLst>
                                    <p:set>
                                      <p:cBhvr>
                                        <p:cTn id="62" dur="1" fill="hold">
                                          <p:stCondLst>
                                            <p:cond delay="0"/>
                                          </p:stCondLst>
                                        </p:cTn>
                                        <p:tgtEl>
                                          <p:spTgt spid="16"/>
                                        </p:tgtEl>
                                        <p:attrNameLst>
                                          <p:attrName>style.visibility</p:attrName>
                                        </p:attrNameLst>
                                      </p:cBhvr>
                                      <p:to>
                                        <p:strVal val="visible"/>
                                      </p:to>
                                    </p:set>
                                    <p:anim calcmode="discrete" valueType="clr">
                                      <p:cBhvr override="childStyle">
                                        <p:cTn id="6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6"/>
                                        </p:tgtEl>
                                        <p:attrNameLst>
                                          <p:attrName>fillcolor</p:attrName>
                                        </p:attrNameLst>
                                      </p:cBhvr>
                                      <p:tavLst>
                                        <p:tav tm="0">
                                          <p:val>
                                            <p:clrVal>
                                              <a:schemeClr val="accent2"/>
                                            </p:clrVal>
                                          </p:val>
                                        </p:tav>
                                        <p:tav tm="50000">
                                          <p:val>
                                            <p:clrVal>
                                              <a:schemeClr val="hlink"/>
                                            </p:clrVal>
                                          </p:val>
                                        </p:tav>
                                      </p:tavLst>
                                    </p:anim>
                                    <p:set>
                                      <p:cBhvr>
                                        <p:cTn id="65" dur="80"/>
                                        <p:tgtEl>
                                          <p:spTgt spid="16"/>
                                        </p:tgtEl>
                                        <p:attrNameLst>
                                          <p:attrName>fill.type</p:attrName>
                                        </p:attrNameLst>
                                      </p:cBhvr>
                                      <p:to>
                                        <p:strVal val="solid"/>
                                      </p:to>
                                    </p:set>
                                  </p:childTnLst>
                                </p:cTn>
                              </p:par>
                              <p:par>
                                <p:cTn id="66" presetID="16" presetClass="entr" presetSubtype="21"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barn(inVertical)">
                                      <p:cBhvr>
                                        <p:cTn id="68" dur="500"/>
                                        <p:tgtEl>
                                          <p:spTgt spid="62"/>
                                        </p:tgtEl>
                                      </p:cBhvr>
                                    </p:animEffect>
                                  </p:childTnLst>
                                </p:cTn>
                              </p:par>
                              <p:par>
                                <p:cTn id="69" presetID="27" presetClass="entr" presetSubtype="0" fill="hold" grpId="0" nodeType="withEffect">
                                  <p:stCondLst>
                                    <p:cond delay="0"/>
                                  </p:stCondLst>
                                  <p:iterate type="lt">
                                    <p:tmPct val="50000"/>
                                  </p:iterate>
                                  <p:childTnLst>
                                    <p:set>
                                      <p:cBhvr>
                                        <p:cTn id="70" dur="1" fill="hold">
                                          <p:stCondLst>
                                            <p:cond delay="0"/>
                                          </p:stCondLst>
                                        </p:cTn>
                                        <p:tgtEl>
                                          <p:spTgt spid="61"/>
                                        </p:tgtEl>
                                        <p:attrNameLst>
                                          <p:attrName>style.visibility</p:attrName>
                                        </p:attrNameLst>
                                      </p:cBhvr>
                                      <p:to>
                                        <p:strVal val="visible"/>
                                      </p:to>
                                    </p:set>
                                    <p:anim calcmode="discrete" valueType="clr">
                                      <p:cBhvr override="childStyle">
                                        <p:cTn id="71"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61"/>
                                        </p:tgtEl>
                                        <p:attrNameLst>
                                          <p:attrName>fillcolor</p:attrName>
                                        </p:attrNameLst>
                                      </p:cBhvr>
                                      <p:tavLst>
                                        <p:tav tm="0">
                                          <p:val>
                                            <p:clrVal>
                                              <a:schemeClr val="accent2"/>
                                            </p:clrVal>
                                          </p:val>
                                        </p:tav>
                                        <p:tav tm="50000">
                                          <p:val>
                                            <p:clrVal>
                                              <a:schemeClr val="hlink"/>
                                            </p:clrVal>
                                          </p:val>
                                        </p:tav>
                                      </p:tavLst>
                                    </p:anim>
                                    <p:set>
                                      <p:cBhvr>
                                        <p:cTn id="73"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bldLvl="0" animBg="1"/>
      <p:bldP spid="328" grpId="0" bldLvl="0" animBg="1"/>
      <p:bldP spid="323" grpId="0" bldLvl="0" animBg="1"/>
      <p:bldP spid="324" grpId="0" bldLvl="0" animBg="1"/>
      <p:bldP spid="325" grpId="0" bldLvl="0" animBg="1"/>
      <p:bldP spid="326" grpId="0" bldLvl="0" animBg="1"/>
      <p:bldP spid="16" grpId="0"/>
      <p:bldP spid="16" grpId="1"/>
      <p:bldP spid="61" grpId="0"/>
      <p:bldP spid="61" grpId="1"/>
      <p:bldP spid="62" grpId="0"/>
      <p:bldP spid="6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35" y="-107315"/>
            <a:ext cx="8426450" cy="3006090"/>
          </a:xfrm>
          <a:prstGeom prst="rect">
            <a:avLst/>
          </a:prstGeom>
        </p:spPr>
      </p:pic>
      <p:sp>
        <p:nvSpPr>
          <p:cNvPr id="2" name="椭圆形标注 1"/>
          <p:cNvSpPr/>
          <p:nvPr/>
        </p:nvSpPr>
        <p:spPr>
          <a:xfrm>
            <a:off x="8634730" y="80645"/>
            <a:ext cx="1677035" cy="998220"/>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FF0000"/>
                </a:solidFill>
                <a:latin typeface="宋体" panose="02010600030101010101" pitchFamily="2" charset="-122"/>
                <a:ea typeface="宋体" panose="02010600030101010101" pitchFamily="2" charset="-122"/>
              </a:rPr>
              <a:t>俄罗斯</a:t>
            </a:r>
            <a:endParaRPr lang="zh-CN" altLang="en-US" sz="2400">
              <a:solidFill>
                <a:srgbClr val="FF0000"/>
              </a:solidFill>
              <a:latin typeface="宋体" panose="02010600030101010101" pitchFamily="2" charset="-122"/>
              <a:ea typeface="宋体" panose="02010600030101010101" pitchFamily="2" charset="-122"/>
            </a:endParaRPr>
          </a:p>
          <a:p>
            <a:pPr algn="ctr"/>
            <a:r>
              <a:rPr lang="zh-CN" altLang="en-US" sz="2400">
                <a:solidFill>
                  <a:srgbClr val="FF0000"/>
                </a:solidFill>
                <a:latin typeface="宋体" panose="02010600030101010101" pitchFamily="2" charset="-122"/>
                <a:ea typeface="宋体" panose="02010600030101010101" pitchFamily="2" charset="-122"/>
              </a:rPr>
              <a:t>联邦局</a:t>
            </a:r>
            <a:endParaRPr lang="zh-CN" altLang="en-US" sz="2400">
              <a:solidFill>
                <a:srgbClr val="FF0000"/>
              </a:solidFill>
              <a:latin typeface="宋体" panose="02010600030101010101" pitchFamily="2" charset="-122"/>
              <a:ea typeface="宋体" panose="02010600030101010101" pitchFamily="2" charset="-122"/>
            </a:endParaRPr>
          </a:p>
        </p:txBody>
      </p:sp>
      <p:sp>
        <p:nvSpPr>
          <p:cNvPr id="3" name="椭圆形标注 2"/>
          <p:cNvSpPr/>
          <p:nvPr/>
        </p:nvSpPr>
        <p:spPr>
          <a:xfrm>
            <a:off x="8745855" y="1381760"/>
            <a:ext cx="1565910" cy="1017270"/>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FF0000"/>
                </a:solidFill>
                <a:latin typeface="宋体" panose="02010600030101010101" pitchFamily="2" charset="-122"/>
                <a:ea typeface="宋体" panose="02010600030101010101" pitchFamily="2" charset="-122"/>
              </a:rPr>
              <a:t>欧洲</a:t>
            </a:r>
            <a:endParaRPr lang="zh-CN" altLang="en-US" sz="2400">
              <a:solidFill>
                <a:srgbClr val="FF0000"/>
              </a:solidFill>
              <a:latin typeface="宋体" panose="02010600030101010101" pitchFamily="2" charset="-122"/>
              <a:ea typeface="宋体" panose="02010600030101010101" pitchFamily="2" charset="-122"/>
            </a:endParaRPr>
          </a:p>
          <a:p>
            <a:pPr algn="ctr"/>
            <a:r>
              <a:rPr lang="zh-CN" altLang="en-US" sz="2400">
                <a:solidFill>
                  <a:srgbClr val="FF0000"/>
                </a:solidFill>
                <a:latin typeface="宋体" panose="02010600030101010101" pitchFamily="2" charset="-122"/>
                <a:ea typeface="宋体" panose="02010600030101010101" pitchFamily="2" charset="-122"/>
              </a:rPr>
              <a:t>航天局</a:t>
            </a:r>
            <a:endParaRPr lang="zh-CN" altLang="en-US" sz="2400">
              <a:solidFill>
                <a:srgbClr val="FF0000"/>
              </a:solidFill>
              <a:latin typeface="宋体" panose="02010600030101010101" pitchFamily="2" charset="-122"/>
              <a:ea typeface="宋体" panose="02010600030101010101" pitchFamily="2" charset="-122"/>
            </a:endParaRPr>
          </a:p>
        </p:txBody>
      </p:sp>
      <p:pic>
        <p:nvPicPr>
          <p:cNvPr id="5" name="图片 2" descr="IMG_257"/>
          <p:cNvPicPr>
            <a:picLocks noChangeAspect="1"/>
          </p:cNvPicPr>
          <p:nvPr/>
        </p:nvPicPr>
        <p:blipFill>
          <a:blip r:embed="rId2"/>
          <a:stretch>
            <a:fillRect/>
          </a:stretch>
        </p:blipFill>
        <p:spPr>
          <a:xfrm>
            <a:off x="635" y="3260090"/>
            <a:ext cx="8425815" cy="3456305"/>
          </a:xfrm>
          <a:prstGeom prst="rect">
            <a:avLst/>
          </a:prstGeom>
          <a:noFill/>
          <a:ln w="9525">
            <a:noFill/>
          </a:ln>
        </p:spPr>
      </p:pic>
      <p:pic>
        <p:nvPicPr>
          <p:cNvPr id="6" name="图片 5" descr="IMG_256"/>
          <p:cNvPicPr>
            <a:picLocks noChangeAspect="1"/>
          </p:cNvPicPr>
          <p:nvPr/>
        </p:nvPicPr>
        <p:blipFill>
          <a:blip r:embed="rId3"/>
          <a:stretch>
            <a:fillRect/>
          </a:stretch>
        </p:blipFill>
        <p:spPr>
          <a:xfrm>
            <a:off x="8999220" y="3487420"/>
            <a:ext cx="2413000" cy="3228975"/>
          </a:xfrm>
          <a:prstGeom prst="rect">
            <a:avLst/>
          </a:prstGeom>
          <a:noFill/>
          <a:ln w="9525">
            <a:noFill/>
          </a:ln>
        </p:spPr>
      </p:pic>
      <p:sp>
        <p:nvSpPr>
          <p:cNvPr id="9" name="圆角矩形 8"/>
          <p:cNvSpPr/>
          <p:nvPr/>
        </p:nvSpPr>
        <p:spPr>
          <a:xfrm>
            <a:off x="1066165" y="4014470"/>
            <a:ext cx="5482590" cy="165354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altLang="zh-CN" sz="2400">
                <a:solidFill>
                  <a:schemeClr val="tx1"/>
                </a:solidFill>
              </a:rPr>
              <a:t>taikonaut   中国宇航员</a:t>
            </a:r>
            <a:endParaRPr lang="en-US" altLang="zh-CN" sz="2400">
              <a:solidFill>
                <a:schemeClr val="tx1"/>
              </a:solidFill>
            </a:endParaRPr>
          </a:p>
          <a:p>
            <a:pPr indent="0"/>
            <a:r>
              <a:rPr lang="zh-CN" altLang="en-US" sz="2400">
                <a:solidFill>
                  <a:schemeClr val="tx1"/>
                </a:solidFill>
              </a:rPr>
              <a:t>n. （汉）中国宇航员（由汉语拼音taikong和astronaut缩合而成）</a:t>
            </a:r>
            <a:endParaRPr lang="zh-CN" altLang="en-US" sz="24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70885" y="353695"/>
            <a:ext cx="5261610" cy="521970"/>
          </a:xfrm>
          <a:prstGeom prst="rect">
            <a:avLst/>
          </a:prstGeom>
          <a:noFill/>
        </p:spPr>
        <p:txBody>
          <a:bodyPr wrap="none" rtlCol="0" anchor="t">
            <a:spAutoFit/>
          </a:bodyPr>
          <a:lstStyle/>
          <a:p>
            <a:pPr algn="ctr"/>
            <a:r>
              <a:rPr sz="2800">
                <a:latin typeface="Times New Roman" panose="02020603050405020304" charset="0"/>
                <a:cs typeface="Times New Roman" panose="02020603050405020304" charset="0"/>
                <a:sym typeface="+mn-ea"/>
              </a:rPr>
              <a:t>Astronaut, cosmonaut or taikonaut?</a:t>
            </a:r>
            <a:endParaRPr lang="zh-CN" altLang="en-US" sz="2800"/>
          </a:p>
        </p:txBody>
      </p:sp>
      <p:sp>
        <p:nvSpPr>
          <p:cNvPr id="5" name="文本框 4"/>
          <p:cNvSpPr txBox="1"/>
          <p:nvPr/>
        </p:nvSpPr>
        <p:spPr>
          <a:xfrm>
            <a:off x="504190" y="875665"/>
            <a:ext cx="11183620" cy="5892800"/>
          </a:xfrm>
          <a:prstGeom prst="rect">
            <a:avLst/>
          </a:prstGeom>
          <a:noFill/>
        </p:spPr>
        <p:txBody>
          <a:bodyPr wrap="square" rtlCol="0" anchor="t">
            <a:spAutoFit/>
          </a:bodyPr>
          <a:lstStyle/>
          <a:p>
            <a:pPr algn="l" fontAlgn="auto">
              <a:lnSpc>
                <a:spcPts val="348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Some Chinese are so proud of the latest achievements that they revived th</a:t>
            </a:r>
            <a:r>
              <a:rPr lang="en-US" sz="2400">
                <a:latin typeface="Times New Roman" panose="02020603050405020304" charset="0"/>
                <a:cs typeface="Times New Roman" panose="02020603050405020304" charset="0"/>
                <a:sym typeface="+mn-ea"/>
              </a:rPr>
              <a:t>e </a:t>
            </a:r>
            <a:r>
              <a:rPr sz="2400">
                <a:latin typeface="Times New Roman" panose="02020603050405020304" charset="0"/>
                <a:cs typeface="Times New Roman" panose="02020603050405020304" charset="0"/>
                <a:sym typeface="+mn-ea"/>
              </a:rPr>
              <a:t>topic of how </a:t>
            </a:r>
            <a:r>
              <a:rPr lang="en-US" sz="2400" u="sng">
                <a:latin typeface="Times New Roman" panose="02020603050405020304" charset="0"/>
                <a:cs typeface="Times New Roman" panose="02020603050405020304" charset="0"/>
                <a:sym typeface="+mn-ea"/>
              </a:rPr>
              <a:t>          1          </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name</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 people in space.</a:t>
            </a:r>
            <a:endParaRPr sz="2400">
              <a:solidFill>
                <a:schemeClr val="tx1"/>
              </a:solidFill>
              <a:latin typeface="Times New Roman" panose="02020603050405020304" charset="0"/>
              <a:cs typeface="Times New Roman" panose="02020603050405020304" charset="0"/>
            </a:endParaRPr>
          </a:p>
          <a:p>
            <a:pPr algn="l" fontAlgn="auto">
              <a:lnSpc>
                <a:spcPts val="348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The naming problem emerged in the Cold War, when Soviet Union named their space</a:t>
            </a:r>
            <a:endParaRPr sz="2400">
              <a:latin typeface="Times New Roman" panose="02020603050405020304" charset="0"/>
              <a:cs typeface="Times New Roman" panose="02020603050405020304" charset="0"/>
              <a:sym typeface="+mn-ea"/>
            </a:endParaRPr>
          </a:p>
          <a:p>
            <a:pPr algn="l" fontAlgn="auto">
              <a:lnSpc>
                <a:spcPts val="3480"/>
              </a:lnSpc>
            </a:pPr>
            <a:r>
              <a:rPr sz="2400">
                <a:latin typeface="Times New Roman" panose="02020603050405020304" charset="0"/>
                <a:cs typeface="Times New Roman" panose="02020603050405020304" charset="0"/>
                <a:sym typeface="+mn-ea"/>
              </a:rPr>
              <a:t> </a:t>
            </a:r>
            <a:r>
              <a:rPr lang="en-US" sz="2400" u="sng">
                <a:latin typeface="Times New Roman" panose="02020603050405020304" charset="0"/>
                <a:cs typeface="Times New Roman" panose="02020603050405020304" charset="0"/>
                <a:sym typeface="+mn-ea"/>
              </a:rPr>
              <a:t>        2       </a:t>
            </a:r>
            <a:r>
              <a:rPr sz="2400">
                <a:latin typeface="Times New Roman" panose="02020603050405020304" charset="0"/>
                <a:cs typeface="Times New Roman" panose="02020603050405020304" charset="0"/>
                <a:sym typeface="+mn-ea"/>
              </a:rPr>
              <a:t> </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hero</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 "cosmonauts" while the U.S. called </a:t>
            </a:r>
            <a:r>
              <a:rPr lang="en-US" sz="2400" u="sng">
                <a:latin typeface="Times New Roman" panose="02020603050405020304" charset="0"/>
                <a:cs typeface="Times New Roman" panose="02020603050405020304" charset="0"/>
                <a:sym typeface="+mn-ea"/>
              </a:rPr>
              <a:t>           3           </a:t>
            </a:r>
            <a:r>
              <a:rPr lang="en-US" sz="2400">
                <a:latin typeface="Times New Roman" panose="02020603050405020304" charset="0"/>
                <a:cs typeface="Times New Roman" panose="02020603050405020304" charset="0"/>
                <a:sym typeface="+mn-ea"/>
              </a:rPr>
              <a:t> (they)</a:t>
            </a:r>
            <a:r>
              <a:rPr sz="2400">
                <a:latin typeface="Times New Roman" panose="02020603050405020304" charset="0"/>
                <a:cs typeface="Times New Roman" panose="02020603050405020304" charset="0"/>
                <a:sym typeface="+mn-ea"/>
              </a:rPr>
              <a:t> "astronaut."</a:t>
            </a:r>
            <a:endParaRPr sz="2400">
              <a:solidFill>
                <a:schemeClr val="tx1"/>
              </a:solidFill>
              <a:latin typeface="Times New Roman" panose="02020603050405020304" charset="0"/>
              <a:cs typeface="Times New Roman" panose="02020603050405020304" charset="0"/>
            </a:endParaRPr>
          </a:p>
          <a:p>
            <a:pPr algn="l" fontAlgn="auto">
              <a:lnSpc>
                <a:spcPts val="348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Later, the word "taikonaut"</a:t>
            </a:r>
            <a:r>
              <a:rPr lang="en-US" sz="2400">
                <a:latin typeface="Times New Roman" panose="02020603050405020304" charset="0"/>
                <a:cs typeface="Times New Roman" panose="02020603050405020304" charset="0"/>
                <a:sym typeface="+mn-ea"/>
              </a:rPr>
              <a:t> </a:t>
            </a:r>
            <a:r>
              <a:rPr lang="en-US" sz="2400" u="sng">
                <a:latin typeface="Times New Roman" panose="02020603050405020304" charset="0"/>
                <a:cs typeface="Times New Roman" panose="02020603050405020304" charset="0"/>
                <a:sym typeface="+mn-ea"/>
              </a:rPr>
              <a:t>         4          </a:t>
            </a:r>
            <a:r>
              <a:rPr lang="en-US" sz="2400">
                <a:latin typeface="Times New Roman" panose="02020603050405020304" charset="0"/>
                <a:cs typeface="Times New Roman" panose="02020603050405020304" charset="0"/>
                <a:sym typeface="+mn-ea"/>
              </a:rPr>
              <a:t> (coin)</a:t>
            </a:r>
            <a:r>
              <a:rPr sz="2400">
                <a:latin typeface="Times New Roman" panose="02020603050405020304" charset="0"/>
                <a:cs typeface="Times New Roman" panose="02020603050405020304" charset="0"/>
                <a:sym typeface="+mn-ea"/>
              </a:rPr>
              <a:t> using the Mandarin equivalent of the</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word space – taikong – and the common suffix "-naut".</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Oxford and Longman </a:t>
            </a:r>
            <a:r>
              <a:rPr lang="en-US" sz="2400">
                <a:latin typeface="Times New Roman" panose="02020603050405020304" charset="0"/>
                <a:cs typeface="Times New Roman" panose="02020603050405020304" charset="0"/>
                <a:sym typeface="+mn-ea"/>
              </a:rPr>
              <a:t>dictionaries</a:t>
            </a:r>
            <a:r>
              <a:rPr sz="2400">
                <a:latin typeface="Times New Roman" panose="02020603050405020304" charset="0"/>
                <a:cs typeface="Times New Roman" panose="02020603050405020304" charset="0"/>
                <a:sym typeface="+mn-ea"/>
              </a:rPr>
              <a:t> listed the word taikonaut and said it </a:t>
            </a:r>
            <a:r>
              <a:rPr lang="en-US" sz="2400" u="sng">
                <a:latin typeface="Times New Roman" panose="02020603050405020304" charset="0"/>
                <a:cs typeface="Times New Roman" panose="02020603050405020304" charset="0"/>
                <a:sym typeface="+mn-ea"/>
              </a:rPr>
              <a:t>      5        </a:t>
            </a:r>
            <a:r>
              <a:rPr lang="en-US" sz="2400">
                <a:latin typeface="Times New Roman" panose="02020603050405020304" charset="0"/>
                <a:cs typeface="Times New Roman" panose="02020603050405020304" charset="0"/>
                <a:sym typeface="+mn-ea"/>
              </a:rPr>
              <a:t> (mean)</a:t>
            </a:r>
            <a:r>
              <a:rPr sz="2400">
                <a:latin typeface="Times New Roman" panose="02020603050405020304" charset="0"/>
                <a:cs typeface="Times New Roman" panose="02020603050405020304" charset="0"/>
                <a:sym typeface="+mn-ea"/>
              </a:rPr>
              <a:t> a Chinese astronaut.</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Some Chinese see the popularity of the word </a:t>
            </a:r>
            <a:r>
              <a:rPr lang="en-US" sz="2400" u="sng">
                <a:latin typeface="Times New Roman" panose="02020603050405020304" charset="0"/>
                <a:cs typeface="Times New Roman" panose="02020603050405020304" charset="0"/>
                <a:sym typeface="+mn-ea"/>
              </a:rPr>
              <a:t>        6         </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a sign of China's growing influence in space.</a:t>
            </a:r>
            <a:endParaRPr sz="2400">
              <a:latin typeface="Times New Roman" panose="02020603050405020304" charset="0"/>
              <a:cs typeface="Times New Roman" panose="02020603050405020304" charset="0"/>
              <a:sym typeface="+mn-ea"/>
            </a:endParaRPr>
          </a:p>
          <a:p>
            <a:pPr algn="l" fontAlgn="auto">
              <a:lnSpc>
                <a:spcPts val="3480"/>
              </a:lnSpc>
            </a:pP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Now the three taikonauts are unpacking the supplies on Tianzhou-2,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7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(set) up Wi-Fi connections and other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8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(equip) on the space station.</a:t>
            </a:r>
            <a:endPar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endParaRPr>
          </a:p>
          <a:p>
            <a:pPr algn="l" fontAlgn="auto">
              <a:lnSpc>
                <a:spcPts val="3480"/>
              </a:lnSpc>
            </a:pP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They will live in the station for at least three months and conduct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9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(vary) technology test and science experiments, during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10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spacewalks involving robot arms will also be performed.</a:t>
            </a:r>
            <a:endParaRPr lang="zh-CN" altLang="en-US" sz="2400"/>
          </a:p>
        </p:txBody>
      </p:sp>
      <p:sp>
        <p:nvSpPr>
          <p:cNvPr id="6" name="文本框 5"/>
          <p:cNvSpPr txBox="1"/>
          <p:nvPr/>
        </p:nvSpPr>
        <p:spPr>
          <a:xfrm>
            <a:off x="1352550" y="1337945"/>
            <a:ext cx="1363345" cy="460375"/>
          </a:xfrm>
          <a:prstGeom prst="rect">
            <a:avLst/>
          </a:prstGeom>
          <a:solidFill>
            <a:schemeClr val="accent1">
              <a:lumMod val="60000"/>
              <a:lumOff val="40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to name</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668020" y="2256790"/>
            <a:ext cx="119951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heroes</a:t>
            </a:r>
            <a:endParaRPr lang="en-US" altLang="zh-CN" sz="2400">
              <a:latin typeface="Times New Roman" panose="02020603050405020304" charset="0"/>
              <a:cs typeface="Times New Roman" panose="02020603050405020304" charset="0"/>
              <a:sym typeface="+mn-ea"/>
            </a:endParaRPr>
          </a:p>
        </p:txBody>
      </p:sp>
      <p:sp>
        <p:nvSpPr>
          <p:cNvPr id="8" name="文本框 7"/>
          <p:cNvSpPr txBox="1"/>
          <p:nvPr/>
        </p:nvSpPr>
        <p:spPr>
          <a:xfrm>
            <a:off x="7445375" y="2256790"/>
            <a:ext cx="150939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theirs</a:t>
            </a:r>
            <a:endParaRPr lang="en-US" altLang="zh-CN" sz="2400">
              <a:latin typeface="Times New Roman" panose="02020603050405020304" charset="0"/>
              <a:cs typeface="Times New Roman" panose="02020603050405020304" charset="0"/>
              <a:sym typeface="+mn-ea"/>
            </a:endParaRPr>
          </a:p>
        </p:txBody>
      </p:sp>
      <p:sp>
        <p:nvSpPr>
          <p:cNvPr id="9" name="文本框 8"/>
          <p:cNvSpPr txBox="1"/>
          <p:nvPr/>
        </p:nvSpPr>
        <p:spPr>
          <a:xfrm>
            <a:off x="4466590" y="2717165"/>
            <a:ext cx="154622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was coined</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5112385" y="3533775"/>
            <a:ext cx="114363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means</a:t>
            </a:r>
            <a:endParaRPr lang="en-US" altLang="zh-CN" sz="2400">
              <a:latin typeface="Times New Roman" panose="02020603050405020304" charset="0"/>
              <a:cs typeface="Times New Roman" panose="02020603050405020304" charset="0"/>
              <a:sym typeface="+mn-ea"/>
            </a:endParaRPr>
          </a:p>
        </p:txBody>
      </p:sp>
      <p:sp>
        <p:nvSpPr>
          <p:cNvPr id="11" name="文本框 10"/>
          <p:cNvSpPr txBox="1"/>
          <p:nvPr/>
        </p:nvSpPr>
        <p:spPr>
          <a:xfrm>
            <a:off x="4536440" y="4058285"/>
            <a:ext cx="1097280"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as</a:t>
            </a:r>
            <a:endParaRPr lang="en-US" altLang="zh-CN" sz="2400">
              <a:latin typeface="Times New Roman" panose="02020603050405020304" charset="0"/>
              <a:cs typeface="Times New Roman" panose="02020603050405020304" charset="0"/>
              <a:sym typeface="+mn-ea"/>
            </a:endParaRPr>
          </a:p>
        </p:txBody>
      </p:sp>
      <p:sp>
        <p:nvSpPr>
          <p:cNvPr id="12" name="文本框 11"/>
          <p:cNvSpPr txBox="1"/>
          <p:nvPr/>
        </p:nvSpPr>
        <p:spPr>
          <a:xfrm>
            <a:off x="9392285" y="4441825"/>
            <a:ext cx="150939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setting</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4604385" y="4855845"/>
            <a:ext cx="150939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equipment</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9123680" y="5316220"/>
            <a:ext cx="150939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various</a:t>
            </a:r>
            <a:endParaRPr lang="en-US" altLang="zh-CN" sz="2400">
              <a:latin typeface="Times New Roman" panose="02020603050405020304" charset="0"/>
              <a:cs typeface="Times New Roman" panose="02020603050405020304" charset="0"/>
              <a:sym typeface="+mn-ea"/>
            </a:endParaRPr>
          </a:p>
        </p:txBody>
      </p:sp>
      <p:sp>
        <p:nvSpPr>
          <p:cNvPr id="15" name="文本框 14"/>
          <p:cNvSpPr txBox="1"/>
          <p:nvPr/>
        </p:nvSpPr>
        <p:spPr>
          <a:xfrm>
            <a:off x="6567805" y="5703570"/>
            <a:ext cx="1509395" cy="460375"/>
          </a:xfrm>
          <a:prstGeom prst="rect">
            <a:avLst/>
          </a:prstGeom>
          <a:solidFill>
            <a:schemeClr val="accent1">
              <a:lumMod val="60000"/>
              <a:lumOff val="40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which</a:t>
            </a:r>
            <a:endParaRPr lang="en-US" altLang="zh-CN"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BC报道神舟十二号发射升空 海外网友：不错！这次没加“滤镜” 蓝光(1080P)">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55245" y="857250"/>
            <a:ext cx="12094210" cy="5962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83540" y="856615"/>
            <a:ext cx="11424285" cy="15233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altLang="zh-CN" sz="2400">
                <a:solidFill>
                  <a:schemeClr val="tx1"/>
                </a:solidFill>
              </a:rPr>
              <a:t>1. China build a space station seems as easy as making a cup of tea.</a:t>
            </a:r>
            <a:endParaRPr lang="zh-CN" altLang="en-US" sz="2400">
              <a:solidFill>
                <a:schemeClr val="tx1"/>
              </a:solidFill>
            </a:endParaRPr>
          </a:p>
          <a:p>
            <a:pPr indent="0" algn="ctr"/>
            <a:r>
              <a:rPr lang="zh-CN" altLang="en-US" sz="2400">
                <a:solidFill>
                  <a:schemeClr val="tx1"/>
                </a:solidFill>
              </a:rPr>
              <a:t>中国建设空间站好像泡茶一样轻松。</a:t>
            </a:r>
            <a:endParaRPr lang="zh-CN" altLang="en-US" sz="2400">
              <a:solidFill>
                <a:schemeClr val="tx1"/>
              </a:solidFill>
            </a:endParaRPr>
          </a:p>
          <a:p>
            <a:pPr indent="0" algn="l"/>
            <a:r>
              <a:rPr lang="zh-CN" altLang="en-US" sz="2400">
                <a:solidFill>
                  <a:schemeClr val="tx1"/>
                </a:solidFill>
              </a:rPr>
              <a:t>虽然此句从语法角度来说是错的，但这句看似简单的比喻却写出了外国人对中间航天技术的</a:t>
            </a:r>
            <a:r>
              <a:rPr lang="zh-CN" altLang="en-US" sz="2400">
                <a:solidFill>
                  <a:schemeClr val="tx1"/>
                </a:solidFill>
                <a:sym typeface="+mn-ea"/>
              </a:rPr>
              <a:t>钦佩</a:t>
            </a:r>
            <a:r>
              <a:rPr lang="zh-CN" altLang="en-US" sz="2400">
                <a:solidFill>
                  <a:schemeClr val="tx1"/>
                </a:solidFill>
              </a:rPr>
              <a:t>和</a:t>
            </a:r>
            <a:r>
              <a:rPr lang="zh-CN" altLang="en-US" sz="2400">
                <a:solidFill>
                  <a:schemeClr val="tx1"/>
                </a:solidFill>
                <a:sym typeface="+mn-ea"/>
              </a:rPr>
              <a:t>羡慕</a:t>
            </a:r>
            <a:r>
              <a:rPr lang="zh-CN" altLang="en-US" sz="2400">
                <a:solidFill>
                  <a:schemeClr val="tx1"/>
                </a:solidFill>
              </a:rPr>
              <a:t>：中国好样的！</a:t>
            </a:r>
            <a:endParaRPr lang="en-US" altLang="zh-CN" sz="2400">
              <a:solidFill>
                <a:schemeClr val="tx1"/>
              </a:solidFill>
            </a:endParaRPr>
          </a:p>
        </p:txBody>
      </p:sp>
      <p:sp>
        <p:nvSpPr>
          <p:cNvPr id="3" name="矩形 2"/>
          <p:cNvSpPr/>
          <p:nvPr/>
        </p:nvSpPr>
        <p:spPr>
          <a:xfrm>
            <a:off x="1793875" y="88265"/>
            <a:ext cx="8006080" cy="768350"/>
          </a:xfrm>
          <a:prstGeom prst="rect">
            <a:avLst/>
          </a:prstGeom>
          <a:noFill/>
          <a:ln>
            <a:noFill/>
          </a:ln>
        </p:spPr>
        <p:txBody>
          <a:bodyPr wrap="none" rtlCol="0" anchor="t">
            <a:spAutoFit/>
          </a:bodyPr>
          <a:lstStyle/>
          <a:p>
            <a:pPr algn="ctr"/>
            <a:r>
              <a:rPr lang="zh-CN" sz="4400">
                <a:solidFill>
                  <a:srgbClr val="FF0000"/>
                </a:solidFill>
                <a:effectLst>
                  <a:outerShdw blurRad="38100" dist="25400" dir="5400000" algn="ctr" rotWithShape="0">
                    <a:srgbClr val="6E747A">
                      <a:alpha val="43000"/>
                    </a:srgbClr>
                  </a:outerShdw>
                </a:effectLst>
                <a:ea typeface="宋体" panose="02010600030101010101" pitchFamily="2" charset="-122"/>
                <a:sym typeface="+mn-ea"/>
              </a:rPr>
              <a:t>我们看看外媒对载人航天的评价</a:t>
            </a:r>
            <a:endParaRPr lang="zh-CN" sz="4400">
              <a:solidFill>
                <a:srgbClr val="FF0000"/>
              </a:solidFill>
              <a:effectLst>
                <a:outerShdw blurRad="38100" dist="25400" dir="5400000" algn="ctr" rotWithShape="0">
                  <a:srgbClr val="6E747A">
                    <a:alpha val="43000"/>
                  </a:srgbClr>
                </a:outerShdw>
              </a:effectLst>
              <a:ea typeface="宋体" panose="02010600030101010101" pitchFamily="2" charset="-122"/>
              <a:sym typeface="+mn-ea"/>
            </a:endParaRPr>
          </a:p>
        </p:txBody>
      </p:sp>
      <p:sp>
        <p:nvSpPr>
          <p:cNvPr id="2" name="圆角矩形 1"/>
          <p:cNvSpPr/>
          <p:nvPr/>
        </p:nvSpPr>
        <p:spPr>
          <a:xfrm>
            <a:off x="402590" y="2543810"/>
            <a:ext cx="11398250" cy="130746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r>
              <a:rPr lang="zh-CN" altLang="en-US" sz="2400" b="1">
                <a:solidFill>
                  <a:schemeClr val="tx1"/>
                </a:solidFill>
              </a:rPr>
              <a:t>语言协同微写作：</a:t>
            </a:r>
            <a:endParaRPr lang="zh-CN" altLang="en-US" sz="2400" b="1">
              <a:solidFill>
                <a:schemeClr val="tx1"/>
              </a:solidFill>
            </a:endParaRPr>
          </a:p>
          <a:p>
            <a:pPr algn="l"/>
            <a:r>
              <a:rPr lang="en-US" altLang="zh-CN" sz="2400">
                <a:solidFill>
                  <a:schemeClr val="tx1"/>
                </a:solidFill>
              </a:rPr>
              <a:t>Mary</a:t>
            </a:r>
            <a:r>
              <a:rPr lang="zh-CN" altLang="en-US" sz="2400">
                <a:solidFill>
                  <a:schemeClr val="tx1"/>
                </a:solidFill>
              </a:rPr>
              <a:t>轻松地完成了作业好像喝咖啡一样的容易。</a:t>
            </a:r>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4" name="圆角矩形 3"/>
          <p:cNvSpPr/>
          <p:nvPr/>
        </p:nvSpPr>
        <p:spPr>
          <a:xfrm>
            <a:off x="396240" y="835660"/>
            <a:ext cx="11411585" cy="152273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chemeClr val="tx1"/>
                </a:solidFill>
                <a:latin typeface="宋体" panose="02010600030101010101" pitchFamily="2" charset="-122"/>
                <a:ea typeface="宋体" panose="02010600030101010101" pitchFamily="2" charset="-122"/>
              </a:rPr>
              <a:t>正确的表达应为：</a:t>
            </a:r>
            <a:endParaRPr lang="zh-CN" altLang="en-US" sz="2400">
              <a:solidFill>
                <a:schemeClr val="tx1"/>
              </a:solidFill>
              <a:latin typeface="宋体" panose="02010600030101010101" pitchFamily="2" charset="-122"/>
              <a:ea typeface="宋体" panose="02010600030101010101" pitchFamily="2" charset="-122"/>
            </a:endParaRPr>
          </a:p>
          <a:p>
            <a:pPr algn="l"/>
            <a:endParaRPr lang="zh-CN" altLang="en-US" sz="2400">
              <a:solidFill>
                <a:schemeClr val="tx1"/>
              </a:solidFill>
              <a:latin typeface="宋体" panose="02010600030101010101" pitchFamily="2" charset="-122"/>
              <a:ea typeface="宋体" panose="02010600030101010101" pitchFamily="2" charset="-122"/>
            </a:endParaRPr>
          </a:p>
          <a:p>
            <a:pPr algn="ctr"/>
            <a:endParaRPr lang="zh-CN" altLang="en-US" sz="2400">
              <a:solidFill>
                <a:schemeClr val="tx1"/>
              </a:solidFill>
              <a:latin typeface="宋体" panose="02010600030101010101" pitchFamily="2" charset="-122"/>
              <a:ea typeface="宋体" panose="02010600030101010101" pitchFamily="2" charset="-122"/>
            </a:endParaRPr>
          </a:p>
        </p:txBody>
      </p:sp>
      <p:sp>
        <p:nvSpPr>
          <p:cNvPr id="6" name="文本框 5"/>
          <p:cNvSpPr txBox="1"/>
          <p:nvPr/>
        </p:nvSpPr>
        <p:spPr>
          <a:xfrm>
            <a:off x="683260" y="1440815"/>
            <a:ext cx="10837545" cy="829945"/>
          </a:xfrm>
          <a:prstGeom prst="rect">
            <a:avLst/>
          </a:prstGeom>
          <a:noFill/>
        </p:spPr>
        <p:txBody>
          <a:bodyPr wrap="square" rtlCol="0">
            <a:spAutoFit/>
          </a:bodyPr>
          <a:lstStyle/>
          <a:p>
            <a:pPr algn="ctr"/>
            <a:r>
              <a:rPr lang="en-US" altLang="zh-CN" sz="2400" b="1">
                <a:latin typeface="宋体" panose="02010600030101010101" pitchFamily="2" charset="-122"/>
                <a:ea typeface="宋体" panose="02010600030101010101" pitchFamily="2" charset="-122"/>
                <a:sym typeface="+mn-ea"/>
              </a:rPr>
              <a:t>That China built a space station seems as easy as making a cup of tea.</a:t>
            </a:r>
            <a:endParaRPr lang="en-US" altLang="zh-CN" sz="2400" b="1">
              <a:solidFill>
                <a:schemeClr val="tx1"/>
              </a:solidFill>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sym typeface="+mn-ea"/>
              </a:rPr>
              <a:t>此句靓点：主语从句</a:t>
            </a:r>
            <a:r>
              <a:rPr lang="en-US" altLang="zh-CN" sz="2400">
                <a:latin typeface="宋体" panose="02010600030101010101" pitchFamily="2" charset="-122"/>
                <a:ea typeface="宋体" panose="02010600030101010101" pitchFamily="2" charset="-122"/>
                <a:sym typeface="+mn-ea"/>
              </a:rPr>
              <a:t>+</a:t>
            </a:r>
            <a:r>
              <a:rPr lang="zh-CN" altLang="en-US" sz="2400">
                <a:latin typeface="宋体" panose="02010600030101010101" pitchFamily="2" charset="-122"/>
                <a:ea typeface="宋体" panose="02010600030101010101" pitchFamily="2" charset="-122"/>
                <a:sym typeface="+mn-ea"/>
              </a:rPr>
              <a:t>比喻</a:t>
            </a:r>
            <a:endParaRPr lang="zh-CN" altLang="en-US" sz="2400"/>
          </a:p>
        </p:txBody>
      </p:sp>
      <p:sp>
        <p:nvSpPr>
          <p:cNvPr id="7" name="文本框 6"/>
          <p:cNvSpPr txBox="1"/>
          <p:nvPr/>
        </p:nvSpPr>
        <p:spPr>
          <a:xfrm>
            <a:off x="466090" y="3390265"/>
            <a:ext cx="11271885" cy="460375"/>
          </a:xfrm>
          <a:prstGeom prst="rect">
            <a:avLst/>
          </a:prstGeom>
          <a:noFill/>
        </p:spPr>
        <p:txBody>
          <a:bodyPr wrap="square" rtlCol="0">
            <a:spAutoFit/>
          </a:bodyPr>
          <a:lstStyle/>
          <a:p>
            <a:r>
              <a:rPr lang="en-US" altLang="zh-CN" sz="2400" b="1"/>
              <a:t>That Mary finished her work seems as easy as drinking a cup of coffee. </a:t>
            </a:r>
            <a:endParaRPr lang="en-US" altLang="zh-CN" sz="2400" b="1"/>
          </a:p>
        </p:txBody>
      </p:sp>
      <p:sp>
        <p:nvSpPr>
          <p:cNvPr id="8" name="圆角矩形 7"/>
          <p:cNvSpPr/>
          <p:nvPr/>
        </p:nvSpPr>
        <p:spPr>
          <a:xfrm>
            <a:off x="326390" y="4124325"/>
            <a:ext cx="11411585" cy="1045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2. Congratulations to China, and the Chinese crew.</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zh-CN" altLang="en-US" sz="2400">
              <a:solidFill>
                <a:schemeClr val="tx1"/>
              </a:solidFill>
              <a:latin typeface="宋体" panose="02010600030101010101" pitchFamily="2" charset="-122"/>
              <a:ea typeface="宋体" panose="02010600030101010101" pitchFamily="2" charset="-122"/>
            </a:endParaRPr>
          </a:p>
          <a:p>
            <a:pPr algn="ctr"/>
            <a:endParaRPr lang="zh-CN" altLang="en-US" sz="2400">
              <a:solidFill>
                <a:schemeClr val="tx1"/>
              </a:solidFill>
              <a:latin typeface="宋体" panose="02010600030101010101" pitchFamily="2" charset="-122"/>
              <a:ea typeface="宋体" panose="02010600030101010101" pitchFamily="2" charset="-122"/>
            </a:endParaRPr>
          </a:p>
        </p:txBody>
      </p:sp>
      <p:sp>
        <p:nvSpPr>
          <p:cNvPr id="9" name="文本框 8"/>
          <p:cNvSpPr txBox="1"/>
          <p:nvPr/>
        </p:nvSpPr>
        <p:spPr>
          <a:xfrm>
            <a:off x="466090" y="4638040"/>
            <a:ext cx="10253345" cy="460375"/>
          </a:xfrm>
          <a:prstGeom prst="rect">
            <a:avLst/>
          </a:prstGeom>
          <a:noFill/>
        </p:spPr>
        <p:txBody>
          <a:bodyPr wrap="square" rtlCol="0">
            <a:spAutoFit/>
          </a:bodyPr>
          <a:lstStyle/>
          <a:p>
            <a:r>
              <a:rPr lang="en-US" altLang="zh-CN" sz="2400"/>
              <a:t>congratulations to sb. on sth. </a:t>
            </a:r>
            <a:r>
              <a:rPr lang="zh-CN" altLang="en-US" sz="2400"/>
              <a:t>意为：因某事而向某人表示祝贺。</a:t>
            </a:r>
            <a:endParaRPr lang="zh-CN" altLang="en-US" sz="2400"/>
          </a:p>
        </p:txBody>
      </p:sp>
      <p:sp>
        <p:nvSpPr>
          <p:cNvPr id="10" name="圆角矩形 9"/>
          <p:cNvSpPr/>
          <p:nvPr/>
        </p:nvSpPr>
        <p:spPr>
          <a:xfrm>
            <a:off x="339725" y="5340350"/>
            <a:ext cx="11398250" cy="151765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语言协同微写作：</a:t>
            </a:r>
            <a:endParaRPr lang="zh-CN" altLang="en-US" sz="2400" b="1">
              <a:solidFill>
                <a:schemeClr val="tx1"/>
              </a:solidFill>
            </a:endParaRPr>
          </a:p>
          <a:p>
            <a:pPr algn="l"/>
            <a:r>
              <a:rPr lang="zh-CN" altLang="en-US" sz="2400">
                <a:solidFill>
                  <a:schemeClr val="tx1"/>
                </a:solidFill>
              </a:rPr>
              <a:t>她向我的成功表达了祝贺。</a:t>
            </a:r>
            <a:endParaRPr lang="zh-CN" altLang="en-US" sz="2400">
              <a:solidFill>
                <a:schemeClr val="tx1"/>
              </a:solidFill>
            </a:endParaRPr>
          </a:p>
          <a:p>
            <a:pPr algn="l"/>
            <a:endParaRPr lang="zh-CN" altLang="en-US" sz="2400">
              <a:solidFill>
                <a:schemeClr val="tx1"/>
              </a:solidFill>
            </a:endParaRPr>
          </a:p>
        </p:txBody>
      </p:sp>
      <p:sp>
        <p:nvSpPr>
          <p:cNvPr id="11" name="文本框 10"/>
          <p:cNvSpPr txBox="1"/>
          <p:nvPr/>
        </p:nvSpPr>
        <p:spPr>
          <a:xfrm>
            <a:off x="2619375" y="6317615"/>
            <a:ext cx="718058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She expressed her congratulations to me on my success.</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bldLvl="0" animBg="1"/>
      <p:bldP spid="2" grpId="1" animBg="1"/>
      <p:bldP spid="4" grpId="0" bldLvl="0" animBg="1"/>
      <p:bldP spid="4" grpId="1" animBg="1"/>
      <p:bldP spid="6" grpId="0"/>
      <p:bldP spid="6" grpId="1"/>
      <p:bldP spid="7" grpId="0"/>
      <p:bldP spid="7" grpId="1"/>
      <p:bldP spid="8" grpId="0" bldLvl="0" animBg="1"/>
      <p:bldP spid="8" grpId="1" animBg="1"/>
      <p:bldP spid="9" grpId="0"/>
      <p:bldP spid="9" grpId="1"/>
      <p:bldP spid="10" grpId="0" bldLvl="0" animBg="1"/>
      <p:bldP spid="10" grpId="1" animBg="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02615" y="253365"/>
            <a:ext cx="11137265" cy="1076325"/>
          </a:xfrm>
          <a:prstGeom prst="rect">
            <a:avLst/>
          </a:prstGeom>
          <a:noFill/>
          <a:ln w="9525">
            <a:noFill/>
          </a:ln>
        </p:spPr>
        <p:txBody>
          <a:bodyPr wrap="square">
            <a:spAutoFit/>
          </a:bodyPr>
          <a:lstStyle/>
          <a:p>
            <a:pPr indent="0"/>
            <a:r>
              <a:rPr lang="en-US" sz="3200" b="1">
                <a:solidFill>
                  <a:srgbClr val="FF0000"/>
                </a:solidFill>
                <a:latin typeface="Times New Roman" panose="02020603050405020304" charset="0"/>
                <a:ea typeface="宋体" panose="02010600030101010101" pitchFamily="2" charset="-122"/>
                <a:cs typeface="Times New Roman" panose="02020603050405020304" charset="0"/>
              </a:rPr>
              <a:t>Discuss: </a:t>
            </a:r>
            <a:endParaRPr lang="en-US" sz="3200" b="1">
              <a:solidFill>
                <a:srgbClr val="FF0000"/>
              </a:solidFill>
              <a:latin typeface="Times New Roman" panose="02020603050405020304" charset="0"/>
              <a:ea typeface="宋体" panose="02010600030101010101" pitchFamily="2" charset="-122"/>
              <a:cs typeface="Times New Roman" panose="02020603050405020304" charset="0"/>
            </a:endParaRPr>
          </a:p>
          <a:p>
            <a:pPr indent="0"/>
            <a:r>
              <a:rPr lang="en-US" sz="3200" b="0">
                <a:solidFill>
                  <a:srgbClr val="FF0000"/>
                </a:solidFill>
                <a:latin typeface="Times New Roman" panose="02020603050405020304" charset="0"/>
                <a:ea typeface="宋体" panose="02010600030101010101" pitchFamily="2" charset="-122"/>
                <a:cs typeface="Times New Roman" panose="02020603050405020304" charset="0"/>
              </a:rPr>
              <a:t>What is your feelings about the comments? </a:t>
            </a:r>
            <a:endParaRPr lang="en-US" altLang="en-US" sz="3200" b="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740410" y="1548130"/>
            <a:ext cx="1275080" cy="521970"/>
          </a:xfrm>
          <a:prstGeom prst="rect">
            <a:avLst/>
          </a:prstGeom>
          <a:solidFill>
            <a:schemeClr val="accent4">
              <a:lumMod val="60000"/>
              <a:lumOff val="4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happy </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2660015" y="1548130"/>
            <a:ext cx="1348105" cy="521970"/>
          </a:xfrm>
          <a:prstGeom prst="rect">
            <a:avLst/>
          </a:prstGeom>
          <a:solidFill>
            <a:schemeClr val="accent4">
              <a:lumMod val="60000"/>
              <a:lumOff val="4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excited</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4979670" y="1548130"/>
            <a:ext cx="1275080" cy="521970"/>
          </a:xfrm>
          <a:prstGeom prst="rect">
            <a:avLst/>
          </a:prstGeom>
          <a:solidFill>
            <a:schemeClr val="accent4">
              <a:lumMod val="60000"/>
              <a:lumOff val="4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proud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7104380" y="1548130"/>
            <a:ext cx="1275080" cy="521970"/>
          </a:xfrm>
          <a:prstGeom prst="rect">
            <a:avLst/>
          </a:prstGeom>
          <a:solidFill>
            <a:schemeClr val="accent4">
              <a:lumMod val="60000"/>
              <a:lumOff val="40000"/>
            </a:schemeClr>
          </a:solidFill>
        </p:spPr>
        <p:txBody>
          <a:bodyPr wrap="square" rtlCol="0">
            <a:spAutoFit/>
          </a:bodyPr>
          <a:lstStyle/>
          <a:p>
            <a:pPr algn="ctr"/>
            <a:r>
              <a:rPr lang="en-US" altLang="zh-CN" sz="2800">
                <a:latin typeface="Arial" panose="020B0604020202020204" pitchFamily="34" charset="0"/>
                <a:cs typeface="Arial" panose="020B0604020202020204" pitchFamily="34" charset="0"/>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740410" y="3318510"/>
            <a:ext cx="36798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What is happiness?</a:t>
            </a:r>
            <a:endParaRPr lang="en-US" altLang="zh-CN" sz="28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740410" y="4357370"/>
            <a:ext cx="8742045" cy="1814830"/>
          </a:xfrm>
          <a:prstGeom prst="rect">
            <a:avLst/>
          </a:prstGeom>
          <a:solidFill>
            <a:schemeClr val="accent4">
              <a:lumMod val="60000"/>
              <a:lumOff val="40000"/>
            </a:schemeClr>
          </a:solidFill>
        </p:spPr>
        <p:txBody>
          <a:bodyPr wrap="square" rtlCol="0">
            <a:spAutoFit/>
          </a:bodyPr>
          <a:lstStyle/>
          <a:p>
            <a:pPr algn="l"/>
            <a:r>
              <a:rPr lang="en-US" altLang="zh-CN" sz="2800">
                <a:latin typeface="Times New Roman" panose="02020603050405020304" charset="0"/>
                <a:cs typeface="Times New Roman" panose="02020603050405020304" charset="0"/>
              </a:rPr>
              <a:t>Happiness is show- off , </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coming form the blue sky</a:t>
            </a:r>
            <a:r>
              <a:rPr lang="zh-CN" altLang="en-US"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coming form China's scientific and technological progress</a:t>
            </a:r>
            <a:r>
              <a:rPr lang="zh-CN" altLang="en-US"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coming form  the astronauts spirit!</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6746875" y="1329690"/>
            <a:ext cx="4866005" cy="2430145"/>
          </a:xfrm>
          <a:prstGeom prst="rect">
            <a:avLst/>
          </a:prstGeom>
          <a:solidFill>
            <a:schemeClr val="accent4">
              <a:lumMod val="60000"/>
              <a:lumOff val="40000"/>
            </a:schemeClr>
          </a:solidFill>
        </p:spPr>
        <p:txBody>
          <a:bodyPr wrap="square" rtlCol="0">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rPr>
              <a:t>幸福</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是什么？</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幸福是一种炫耀，</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来自与航天的炫耀，</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来自于中国科学技术的炫耀，</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来自与中国航天精神的炫耀！</a:t>
            </a:r>
            <a:endParaRPr lang="en-US" altLang="zh-CN" sz="2400">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7" grpId="0" bldLvl="0" animBg="1"/>
      <p:bldP spid="7" grpId="1" animBg="1"/>
      <p:bldP spid="9" grpId="0" bldLvl="0" animBg="1"/>
      <p:bldP spid="9" grpId="1" animBg="1"/>
      <p:bldP spid="10" grpId="0" bldLvl="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13970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534670" y="-1172845"/>
            <a:ext cx="1141095" cy="2235835"/>
            <a:chOff x="4249947" y="-939761"/>
            <a:chExt cx="1631296" cy="5300457"/>
          </a:xfrm>
        </p:grpSpPr>
        <p:grpSp>
          <p:nvGrpSpPr>
            <p:cNvPr id="100" name="组合 99"/>
            <p:cNvGrpSpPr/>
            <p:nvPr/>
          </p:nvGrpSpPr>
          <p:grpSpPr>
            <a:xfrm>
              <a:off x="4249947" y="-939761"/>
              <a:ext cx="1631296" cy="5300457"/>
              <a:chOff x="4249947" y="-433773"/>
              <a:chExt cx="1631296" cy="5300457"/>
            </a:xfrm>
          </p:grpSpPr>
          <p:grpSp>
            <p:nvGrpSpPr>
              <p:cNvPr id="106" name="组合 105"/>
              <p:cNvGrpSpPr/>
              <p:nvPr/>
            </p:nvGrpSpPr>
            <p:grpSpPr>
              <a:xfrm>
                <a:off x="4249947" y="3010864"/>
                <a:ext cx="1631296" cy="1855820"/>
                <a:chOff x="3740442" y="1619736"/>
                <a:chExt cx="2137666" cy="2431884"/>
              </a:xfrm>
            </p:grpSpPr>
            <p:grpSp>
              <p:nvGrpSpPr>
                <p:cNvPr id="110" name="组合 109"/>
                <p:cNvGrpSpPr/>
                <p:nvPr/>
              </p:nvGrpSpPr>
              <p:grpSpPr>
                <a:xfrm>
                  <a:off x="3740442" y="1619736"/>
                  <a:ext cx="2137666" cy="2431884"/>
                  <a:chOff x="3740442" y="1718942"/>
                  <a:chExt cx="2137666" cy="2431884"/>
                </a:xfrm>
              </p:grpSpPr>
              <p:sp>
                <p:nvSpPr>
                  <p:cNvPr id="112" name="Freeform 5"/>
                  <p:cNvSpPr/>
                  <p:nvPr/>
                </p:nvSpPr>
                <p:spPr bwMode="auto">
                  <a:xfrm rot="5400000">
                    <a:off x="3593333" y="1866051"/>
                    <a:ext cx="2431884" cy="2137666"/>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1" name="Freeform 5"/>
                  <p:cNvSpPr/>
                  <p:nvPr/>
                </p:nvSpPr>
                <p:spPr bwMode="auto">
                  <a:xfrm rot="5400000">
                    <a:off x="3628792" y="1861761"/>
                    <a:ext cx="2360967" cy="207532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2" name="Freeform 5"/>
                  <p:cNvSpPr/>
                  <p:nvPr/>
                </p:nvSpPr>
                <p:spPr bwMode="auto">
                  <a:xfrm rot="5400000">
                    <a:off x="3747987" y="1966536"/>
                    <a:ext cx="2122576" cy="186577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w="1270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3" name="Freeform 5"/>
                  <p:cNvSpPr/>
                  <p:nvPr/>
                </p:nvSpPr>
                <p:spPr bwMode="auto">
                  <a:xfrm rot="5400000">
                    <a:off x="3873092" y="2015574"/>
                    <a:ext cx="1872366" cy="1645840"/>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40000"/>
                      <a:lumOff val="60000"/>
                    </a:schemeClr>
                  </a:solidFill>
                  <a:ln w="12700" cap="rnd">
                    <a:solidFill>
                      <a:srgbClr val="FF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111" name="椭圆 110"/>
                <p:cNvSpPr/>
                <p:nvPr/>
              </p:nvSpPr>
              <p:spPr>
                <a:xfrm>
                  <a:off x="4680067" y="1902311"/>
                  <a:ext cx="258417" cy="258417"/>
                </a:xfrm>
                <a:prstGeom prst="ellipse">
                  <a:avLst/>
                </a:prstGeom>
                <a:solidFill>
                  <a:srgbClr val="E9E8E6"/>
                </a:solidFill>
                <a:ln w="19050">
                  <a:solidFill>
                    <a:srgbClr val="FF0000"/>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4941847" y="-433773"/>
                <a:ext cx="250184" cy="3790667"/>
                <a:chOff x="4941847" y="162575"/>
                <a:chExt cx="250184" cy="3790667"/>
              </a:xfrm>
              <a:solidFill>
                <a:schemeClr val="accent2">
                  <a:lumMod val="75000"/>
                </a:schemeClr>
              </a:solidFill>
            </p:grpSpPr>
            <p:sp>
              <p:nvSpPr>
                <p:cNvPr id="108" name="自由: 形状 107"/>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自由: 形状 108"/>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01" name="组合 100"/>
            <p:cNvGrpSpPr/>
            <p:nvPr/>
          </p:nvGrpSpPr>
          <p:grpSpPr>
            <a:xfrm>
              <a:off x="4890372" y="1503100"/>
              <a:ext cx="416940" cy="654883"/>
              <a:chOff x="4890372" y="1503100"/>
              <a:chExt cx="416940" cy="654883"/>
            </a:xfrm>
          </p:grpSpPr>
          <p:sp>
            <p:nvSpPr>
              <p:cNvPr id="103" name="自由: 形状 102"/>
              <p:cNvSpPr/>
              <p:nvPr/>
            </p:nvSpPr>
            <p:spPr bwMode="auto">
              <a:xfrm>
                <a:off x="4981285" y="150310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104" name="自由: 形状 103"/>
              <p:cNvSpPr/>
              <p:nvPr/>
            </p:nvSpPr>
            <p:spPr bwMode="auto">
              <a:xfrm>
                <a:off x="4890372" y="158681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2">
                  <a:lumMod val="50000"/>
                </a:schemeClr>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105" name="自由: 形状 104"/>
              <p:cNvSpPr/>
              <p:nvPr/>
            </p:nvSpPr>
            <p:spPr bwMode="auto">
              <a:xfrm>
                <a:off x="4896841" y="1585045"/>
                <a:ext cx="403282"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2"/>
              </a:solidFill>
              <a:ln>
                <a:solidFill>
                  <a:srgbClr val="FF0000"/>
                </a:solidFill>
              </a:ln>
            </p:spPr>
            <p:txBody>
              <a:bodyPr vert="horz" wrap="square" lIns="91440" tIns="45720" rIns="91440" bIns="45720" numCol="1" anchor="t" anchorCtr="0" compatLnSpc="1">
                <a:noAutofit/>
              </a:bodyPr>
              <a:lstStyle/>
              <a:p>
                <a:endParaRPr lang="zh-CN" altLang="en-US"/>
              </a:p>
            </p:txBody>
          </p:sp>
        </p:grpSp>
        <p:sp>
          <p:nvSpPr>
            <p:cNvPr id="102" name="文本框 101"/>
            <p:cNvSpPr txBox="1"/>
            <p:nvPr/>
          </p:nvSpPr>
          <p:spPr>
            <a:xfrm>
              <a:off x="4746306" y="3222846"/>
              <a:ext cx="563428" cy="377546"/>
            </a:xfrm>
            <a:custGeom>
              <a:avLst/>
              <a:gdLst/>
              <a:ahLst/>
              <a:cxnLst/>
              <a:rect l="l" t="t" r="r" b="b"/>
              <a:pathLst>
                <a:path w="563428" h="377546">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548297" y="335671"/>
                  </a:moveTo>
                  <a:cubicBezTo>
                    <a:pt x="547375" y="336685"/>
                    <a:pt x="544787" y="338758"/>
                    <a:pt x="540533" y="341889"/>
                  </a:cubicBezTo>
                  <a:cubicBezTo>
                    <a:pt x="536279" y="345020"/>
                    <a:pt x="531857" y="348179"/>
                    <a:pt x="527266" y="351366"/>
                  </a:cubicBezTo>
                  <a:cubicBezTo>
                    <a:pt x="522675" y="354553"/>
                    <a:pt x="519412" y="356738"/>
                    <a:pt x="517479" y="357921"/>
                  </a:cubicBezTo>
                  <a:cubicBezTo>
                    <a:pt x="529068" y="358026"/>
                    <a:pt x="536836" y="358570"/>
                    <a:pt x="540782" y="359555"/>
                  </a:cubicBezTo>
                  <a:cubicBezTo>
                    <a:pt x="544728" y="360540"/>
                    <a:pt x="548071" y="361337"/>
                    <a:pt x="550811" y="361945"/>
                  </a:cubicBezTo>
                  <a:cubicBezTo>
                    <a:pt x="550686" y="358004"/>
                    <a:pt x="550183" y="354408"/>
                    <a:pt x="549303" y="351155"/>
                  </a:cubicBezTo>
                  <a:cubicBezTo>
                    <a:pt x="548423" y="347902"/>
                    <a:pt x="547920" y="344426"/>
                    <a:pt x="547795" y="340728"/>
                  </a:cubicBezTo>
                  <a:cubicBezTo>
                    <a:pt x="547784" y="339980"/>
                    <a:pt x="547805" y="339200"/>
                    <a:pt x="547858" y="338389"/>
                  </a:cubicBezTo>
                  <a:cubicBezTo>
                    <a:pt x="547910" y="337578"/>
                    <a:pt x="548057" y="336672"/>
                    <a:pt x="548297" y="335671"/>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490700" y="319998"/>
                  </a:moveTo>
                  <a:cubicBezTo>
                    <a:pt x="487342" y="320092"/>
                    <a:pt x="484711" y="320281"/>
                    <a:pt x="482806" y="320566"/>
                  </a:cubicBezTo>
                  <a:cubicBezTo>
                    <a:pt x="480900" y="320852"/>
                    <a:pt x="478648" y="322178"/>
                    <a:pt x="476048" y="324546"/>
                  </a:cubicBezTo>
                  <a:cubicBezTo>
                    <a:pt x="471750" y="328433"/>
                    <a:pt x="466855" y="333301"/>
                    <a:pt x="461361" y="339147"/>
                  </a:cubicBezTo>
                  <a:cubicBezTo>
                    <a:pt x="455867" y="344994"/>
                    <a:pt x="452863" y="348218"/>
                    <a:pt x="452349" y="348819"/>
                  </a:cubicBezTo>
                  <a:lnTo>
                    <a:pt x="452349" y="350841"/>
                  </a:lnTo>
                  <a:cubicBezTo>
                    <a:pt x="454953" y="349788"/>
                    <a:pt x="459323" y="347723"/>
                    <a:pt x="465458" y="344647"/>
                  </a:cubicBezTo>
                  <a:cubicBezTo>
                    <a:pt x="471593" y="341570"/>
                    <a:pt x="475965" y="339253"/>
                    <a:pt x="478574" y="337694"/>
                  </a:cubicBezTo>
                  <a:cubicBezTo>
                    <a:pt x="481879" y="335576"/>
                    <a:pt x="485374" y="332858"/>
                    <a:pt x="489058" y="329540"/>
                  </a:cubicBezTo>
                  <a:cubicBezTo>
                    <a:pt x="492742" y="326221"/>
                    <a:pt x="496490" y="324388"/>
                    <a:pt x="500300" y="324040"/>
                  </a:cubicBezTo>
                  <a:cubicBezTo>
                    <a:pt x="500184" y="322103"/>
                    <a:pt x="499153" y="320924"/>
                    <a:pt x="497205" y="320503"/>
                  </a:cubicBezTo>
                  <a:cubicBezTo>
                    <a:pt x="495258" y="320082"/>
                    <a:pt x="493090" y="319914"/>
                    <a:pt x="490700" y="319998"/>
                  </a:cubicBezTo>
                  <a:close/>
                  <a:moveTo>
                    <a:pt x="236256" y="319515"/>
                  </a:moveTo>
                  <a:cubicBezTo>
                    <a:pt x="234342" y="319567"/>
                    <a:pt x="230724" y="319840"/>
                    <a:pt x="225402" y="320334"/>
                  </a:cubicBezTo>
                  <a:cubicBezTo>
                    <a:pt x="220079" y="320827"/>
                    <a:pt x="216966" y="321226"/>
                    <a:pt x="216061" y="321531"/>
                  </a:cubicBezTo>
                  <a:lnTo>
                    <a:pt x="213535"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532131" y="315976"/>
                  </a:moveTo>
                  <a:cubicBezTo>
                    <a:pt x="526279" y="316206"/>
                    <a:pt x="519921" y="319784"/>
                    <a:pt x="513058" y="326708"/>
                  </a:cubicBezTo>
                  <a:cubicBezTo>
                    <a:pt x="506195" y="333633"/>
                    <a:pt x="497563" y="342520"/>
                    <a:pt x="487163" y="353370"/>
                  </a:cubicBezTo>
                  <a:lnTo>
                    <a:pt x="491205" y="353370"/>
                  </a:lnTo>
                  <a:cubicBezTo>
                    <a:pt x="511268" y="342508"/>
                    <a:pt x="525836" y="335660"/>
                    <a:pt x="534909" y="332826"/>
                  </a:cubicBezTo>
                  <a:cubicBezTo>
                    <a:pt x="543982" y="329992"/>
                    <a:pt x="548445" y="326558"/>
                    <a:pt x="548297" y="322523"/>
                  </a:cubicBezTo>
                  <a:cubicBezTo>
                    <a:pt x="547813" y="320046"/>
                    <a:pt x="545498" y="318324"/>
                    <a:pt x="541351" y="317360"/>
                  </a:cubicBezTo>
                  <a:cubicBezTo>
                    <a:pt x="537204" y="316395"/>
                    <a:pt x="534131" y="315933"/>
                    <a:pt x="532131" y="315976"/>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1"/>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31678" y="304914"/>
                  </a:moveTo>
                  <a:cubicBezTo>
                    <a:pt x="425676" y="305249"/>
                    <a:pt x="419010" y="306842"/>
                    <a:pt x="411680" y="309691"/>
                  </a:cubicBezTo>
                  <a:cubicBezTo>
                    <a:pt x="404351" y="312540"/>
                    <a:pt x="397557" y="314635"/>
                    <a:pt x="391299" y="315976"/>
                  </a:cubicBezTo>
                  <a:lnTo>
                    <a:pt x="393823" y="320501"/>
                  </a:lnTo>
                  <a:lnTo>
                    <a:pt x="389280" y="320501"/>
                  </a:lnTo>
                  <a:lnTo>
                    <a:pt x="382717" y="333648"/>
                  </a:lnTo>
                  <a:lnTo>
                    <a:pt x="384736" y="333648"/>
                  </a:lnTo>
                  <a:cubicBezTo>
                    <a:pt x="387775" y="333467"/>
                    <a:pt x="392804" y="331698"/>
                    <a:pt x="399824" y="328340"/>
                  </a:cubicBezTo>
                  <a:cubicBezTo>
                    <a:pt x="406844" y="324982"/>
                    <a:pt x="413780" y="321122"/>
                    <a:pt x="420630" y="316758"/>
                  </a:cubicBezTo>
                  <a:cubicBezTo>
                    <a:pt x="427481" y="312395"/>
                    <a:pt x="432172" y="308615"/>
                    <a:pt x="434703" y="305417"/>
                  </a:cubicBezTo>
                  <a:cubicBezTo>
                    <a:pt x="434388" y="305396"/>
                    <a:pt x="433883" y="305312"/>
                    <a:pt x="433190" y="305166"/>
                  </a:cubicBezTo>
                  <a:cubicBezTo>
                    <a:pt x="432497" y="305019"/>
                    <a:pt x="431993" y="304935"/>
                    <a:pt x="431678" y="304914"/>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04342" y="232685"/>
                  </a:moveTo>
                  <a:cubicBezTo>
                    <a:pt x="502652" y="233012"/>
                    <a:pt x="496776" y="235556"/>
                    <a:pt x="486714" y="240317"/>
                  </a:cubicBezTo>
                  <a:cubicBezTo>
                    <a:pt x="476652" y="245078"/>
                    <a:pt x="466478" y="250092"/>
                    <a:pt x="456192" y="255358"/>
                  </a:cubicBezTo>
                  <a:cubicBezTo>
                    <a:pt x="445906" y="260624"/>
                    <a:pt x="439583" y="264179"/>
                    <a:pt x="437224" y="266021"/>
                  </a:cubicBezTo>
                  <a:lnTo>
                    <a:pt x="437224" y="268547"/>
                  </a:lnTo>
                  <a:cubicBezTo>
                    <a:pt x="439849" y="268273"/>
                    <a:pt x="444681" y="267179"/>
                    <a:pt x="451718" y="265264"/>
                  </a:cubicBezTo>
                  <a:cubicBezTo>
                    <a:pt x="458756" y="263348"/>
                    <a:pt x="464344" y="262254"/>
                    <a:pt x="468482" y="261980"/>
                  </a:cubicBezTo>
                  <a:cubicBezTo>
                    <a:pt x="470058" y="261959"/>
                    <a:pt x="471444" y="262254"/>
                    <a:pt x="472641" y="262864"/>
                  </a:cubicBezTo>
                  <a:cubicBezTo>
                    <a:pt x="473839" y="263475"/>
                    <a:pt x="474469" y="264527"/>
                    <a:pt x="474532" y="266021"/>
                  </a:cubicBezTo>
                  <a:cubicBezTo>
                    <a:pt x="473925" y="269816"/>
                    <a:pt x="469088" y="274574"/>
                    <a:pt x="460021" y="280295"/>
                  </a:cubicBezTo>
                  <a:cubicBezTo>
                    <a:pt x="450953" y="286016"/>
                    <a:pt x="441297" y="291149"/>
                    <a:pt x="431052" y="295691"/>
                  </a:cubicBezTo>
                  <a:cubicBezTo>
                    <a:pt x="420806" y="300234"/>
                    <a:pt x="413613" y="302635"/>
                    <a:pt x="409473" y="302894"/>
                  </a:cubicBezTo>
                  <a:cubicBezTo>
                    <a:pt x="407190" y="302915"/>
                    <a:pt x="405066" y="303503"/>
                    <a:pt x="403099" y="304658"/>
                  </a:cubicBezTo>
                  <a:cubicBezTo>
                    <a:pt x="401133" y="305813"/>
                    <a:pt x="399387" y="307407"/>
                    <a:pt x="397862" y="309439"/>
                  </a:cubicBezTo>
                  <a:cubicBezTo>
                    <a:pt x="400223" y="307706"/>
                    <a:pt x="405593" y="305915"/>
                    <a:pt x="413970" y="304066"/>
                  </a:cubicBezTo>
                  <a:cubicBezTo>
                    <a:pt x="422348" y="302217"/>
                    <a:pt x="430669" y="300647"/>
                    <a:pt x="438934" y="299357"/>
                  </a:cubicBezTo>
                  <a:cubicBezTo>
                    <a:pt x="447198" y="298067"/>
                    <a:pt x="452342" y="297394"/>
                    <a:pt x="454365" y="297338"/>
                  </a:cubicBezTo>
                  <a:cubicBezTo>
                    <a:pt x="454057" y="301082"/>
                    <a:pt x="450807" y="305078"/>
                    <a:pt x="444615" y="309323"/>
                  </a:cubicBezTo>
                  <a:cubicBezTo>
                    <a:pt x="438423" y="313569"/>
                    <a:pt x="431137" y="317788"/>
                    <a:pt x="422757" y="321980"/>
                  </a:cubicBezTo>
                  <a:cubicBezTo>
                    <a:pt x="414377" y="326173"/>
                    <a:pt x="406752" y="330062"/>
                    <a:pt x="399881" y="333648"/>
                  </a:cubicBezTo>
                  <a:cubicBezTo>
                    <a:pt x="396494" y="335597"/>
                    <a:pt x="393045" y="338273"/>
                    <a:pt x="389532" y="341676"/>
                  </a:cubicBezTo>
                  <a:cubicBezTo>
                    <a:pt x="386019" y="345079"/>
                    <a:pt x="383074" y="348134"/>
                    <a:pt x="380698" y="350841"/>
                  </a:cubicBezTo>
                  <a:cubicBezTo>
                    <a:pt x="393424" y="347912"/>
                    <a:pt x="405328" y="343151"/>
                    <a:pt x="416410" y="336557"/>
                  </a:cubicBezTo>
                  <a:cubicBezTo>
                    <a:pt x="427491" y="329964"/>
                    <a:pt x="438631" y="323941"/>
                    <a:pt x="449828" y="318489"/>
                  </a:cubicBezTo>
                  <a:cubicBezTo>
                    <a:pt x="449807" y="316510"/>
                    <a:pt x="449975" y="314813"/>
                    <a:pt x="450332" y="313399"/>
                  </a:cubicBezTo>
                  <a:cubicBezTo>
                    <a:pt x="450689" y="311985"/>
                    <a:pt x="451361" y="310665"/>
                    <a:pt x="452349" y="309439"/>
                  </a:cubicBezTo>
                  <a:lnTo>
                    <a:pt x="504342" y="235715"/>
                  </a:lnTo>
                  <a:close/>
                  <a:moveTo>
                    <a:pt x="489184" y="231210"/>
                  </a:moveTo>
                  <a:cubicBezTo>
                    <a:pt x="487438" y="231620"/>
                    <a:pt x="483482" y="232438"/>
                    <a:pt x="477319" y="233664"/>
                  </a:cubicBezTo>
                  <a:cubicBezTo>
                    <a:pt x="471156" y="234890"/>
                    <a:pt x="467202" y="235574"/>
                    <a:pt x="465457" y="235715"/>
                  </a:cubicBezTo>
                  <a:cubicBezTo>
                    <a:pt x="463882" y="235610"/>
                    <a:pt x="460604" y="235189"/>
                    <a:pt x="455626" y="234452"/>
                  </a:cubicBezTo>
                  <a:cubicBezTo>
                    <a:pt x="450647" y="233716"/>
                    <a:pt x="447370" y="233295"/>
                    <a:pt x="445794" y="233190"/>
                  </a:cubicBezTo>
                  <a:lnTo>
                    <a:pt x="445794" y="233227"/>
                  </a:lnTo>
                  <a:cubicBezTo>
                    <a:pt x="444545" y="233301"/>
                    <a:pt x="442633" y="233658"/>
                    <a:pt x="440060" y="234299"/>
                  </a:cubicBezTo>
                  <a:cubicBezTo>
                    <a:pt x="437486" y="234940"/>
                    <a:pt x="435701" y="235424"/>
                    <a:pt x="434703" y="235750"/>
                  </a:cubicBezTo>
                  <a:cubicBezTo>
                    <a:pt x="433778" y="236724"/>
                    <a:pt x="431199" y="241837"/>
                    <a:pt x="426966" y="251089"/>
                  </a:cubicBezTo>
                  <a:cubicBezTo>
                    <a:pt x="422733" y="260341"/>
                    <a:pt x="418359" y="269901"/>
                    <a:pt x="413845" y="279769"/>
                  </a:cubicBezTo>
                  <a:cubicBezTo>
                    <a:pt x="409332" y="289638"/>
                    <a:pt x="406191" y="295984"/>
                    <a:pt x="404424" y="298808"/>
                  </a:cubicBezTo>
                  <a:lnTo>
                    <a:pt x="430669" y="287710"/>
                  </a:lnTo>
                  <a:cubicBezTo>
                    <a:pt x="433295" y="284053"/>
                    <a:pt x="437119" y="281530"/>
                    <a:pt x="442139" y="280143"/>
                  </a:cubicBezTo>
                  <a:cubicBezTo>
                    <a:pt x="447160" y="278756"/>
                    <a:pt x="451235" y="276233"/>
                    <a:pt x="454365" y="272576"/>
                  </a:cubicBezTo>
                  <a:cubicBezTo>
                    <a:pt x="450248" y="273322"/>
                    <a:pt x="445878" y="273848"/>
                    <a:pt x="441257" y="274152"/>
                  </a:cubicBezTo>
                  <a:cubicBezTo>
                    <a:pt x="436635" y="274457"/>
                    <a:pt x="433778" y="274604"/>
                    <a:pt x="432686" y="274594"/>
                  </a:cubicBezTo>
                  <a:lnTo>
                    <a:pt x="427140" y="271567"/>
                  </a:lnTo>
                  <a:cubicBezTo>
                    <a:pt x="427098" y="271525"/>
                    <a:pt x="426930" y="271231"/>
                    <a:pt x="426636" y="270684"/>
                  </a:cubicBezTo>
                  <a:cubicBezTo>
                    <a:pt x="426342" y="270138"/>
                    <a:pt x="426174" y="269591"/>
                    <a:pt x="426132" y="269045"/>
                  </a:cubicBezTo>
                  <a:cubicBezTo>
                    <a:pt x="426826" y="264701"/>
                    <a:pt x="431938" y="259936"/>
                    <a:pt x="441468" y="254751"/>
                  </a:cubicBezTo>
                  <a:cubicBezTo>
                    <a:pt x="450998" y="249566"/>
                    <a:pt x="460781" y="244802"/>
                    <a:pt x="470816" y="240458"/>
                  </a:cubicBezTo>
                  <a:cubicBezTo>
                    <a:pt x="480852" y="236114"/>
                    <a:pt x="486974" y="233031"/>
                    <a:pt x="489184" y="231210"/>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8"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3"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04342" y="191265"/>
                  </a:moveTo>
                  <a:cubicBezTo>
                    <a:pt x="498132" y="191603"/>
                    <a:pt x="490850" y="192951"/>
                    <a:pt x="482496" y="195310"/>
                  </a:cubicBezTo>
                  <a:cubicBezTo>
                    <a:pt x="474142" y="197670"/>
                    <a:pt x="468630" y="199018"/>
                    <a:pt x="465961" y="199355"/>
                  </a:cubicBezTo>
                  <a:cubicBezTo>
                    <a:pt x="465037" y="199334"/>
                    <a:pt x="463735" y="199250"/>
                    <a:pt x="462054" y="199102"/>
                  </a:cubicBezTo>
                  <a:cubicBezTo>
                    <a:pt x="460373" y="198955"/>
                    <a:pt x="459323" y="198871"/>
                    <a:pt x="458903" y="198850"/>
                  </a:cubicBezTo>
                  <a:cubicBezTo>
                    <a:pt x="456981" y="202642"/>
                    <a:pt x="455027" y="206687"/>
                    <a:pt x="453042" y="210985"/>
                  </a:cubicBezTo>
                  <a:cubicBezTo>
                    <a:pt x="451057" y="215282"/>
                    <a:pt x="449985" y="218316"/>
                    <a:pt x="449828" y="220086"/>
                  </a:cubicBezTo>
                  <a:lnTo>
                    <a:pt x="452349" y="220086"/>
                  </a:lnTo>
                  <a:cubicBezTo>
                    <a:pt x="455045" y="219818"/>
                    <a:pt x="460640" y="217714"/>
                    <a:pt x="469134" y="213775"/>
                  </a:cubicBezTo>
                  <a:cubicBezTo>
                    <a:pt x="477629" y="209836"/>
                    <a:pt x="485956" y="205672"/>
                    <a:pt x="494115" y="201284"/>
                  </a:cubicBezTo>
                  <a:cubicBezTo>
                    <a:pt x="502275" y="196896"/>
                    <a:pt x="507199" y="193893"/>
                    <a:pt x="508889" y="192277"/>
                  </a:cubicBezTo>
                  <a:cubicBezTo>
                    <a:pt x="508384" y="192013"/>
                    <a:pt x="507753" y="191781"/>
                    <a:pt x="506995" y="191581"/>
                  </a:cubicBezTo>
                  <a:cubicBezTo>
                    <a:pt x="506237" y="191381"/>
                    <a:pt x="505353" y="191276"/>
                    <a:pt x="504342" y="191265"/>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4"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526068" y="183192"/>
                  </a:moveTo>
                  <a:cubicBezTo>
                    <a:pt x="524121" y="185800"/>
                    <a:pt x="521068" y="189293"/>
                    <a:pt x="516910" y="193672"/>
                  </a:cubicBezTo>
                  <a:cubicBezTo>
                    <a:pt x="512752" y="198051"/>
                    <a:pt x="508563" y="201294"/>
                    <a:pt x="504342" y="203400"/>
                  </a:cubicBezTo>
                  <a:lnTo>
                    <a:pt x="447811" y="229187"/>
                  </a:lnTo>
                  <a:cubicBezTo>
                    <a:pt x="449061" y="229493"/>
                    <a:pt x="450973" y="229893"/>
                    <a:pt x="453546" y="230388"/>
                  </a:cubicBezTo>
                  <a:cubicBezTo>
                    <a:pt x="456119" y="230883"/>
                    <a:pt x="457905" y="231157"/>
                    <a:pt x="458903" y="231210"/>
                  </a:cubicBezTo>
                  <a:cubicBezTo>
                    <a:pt x="467865" y="231094"/>
                    <a:pt x="477055" y="229935"/>
                    <a:pt x="486473" y="227734"/>
                  </a:cubicBezTo>
                  <a:cubicBezTo>
                    <a:pt x="495890" y="225532"/>
                    <a:pt x="504710" y="222983"/>
                    <a:pt x="512931" y="220086"/>
                  </a:cubicBezTo>
                  <a:cubicBezTo>
                    <a:pt x="512972" y="213141"/>
                    <a:pt x="513621" y="208154"/>
                    <a:pt x="514878" y="205124"/>
                  </a:cubicBezTo>
                  <a:cubicBezTo>
                    <a:pt x="516134" y="202094"/>
                    <a:pt x="517756" y="199205"/>
                    <a:pt x="519743" y="196458"/>
                  </a:cubicBezTo>
                  <a:cubicBezTo>
                    <a:pt x="521730" y="193710"/>
                    <a:pt x="523838" y="189289"/>
                    <a:pt x="526068" y="183192"/>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528594" y="161496"/>
                  </a:moveTo>
                  <a:cubicBezTo>
                    <a:pt x="521477" y="164987"/>
                    <a:pt x="513201" y="168881"/>
                    <a:pt x="503766" y="173176"/>
                  </a:cubicBezTo>
                  <a:cubicBezTo>
                    <a:pt x="494331" y="177471"/>
                    <a:pt x="486018" y="181402"/>
                    <a:pt x="478829" y="184968"/>
                  </a:cubicBezTo>
                  <a:cubicBezTo>
                    <a:pt x="471639" y="188535"/>
                    <a:pt x="467854" y="190971"/>
                    <a:pt x="467474" y="192277"/>
                  </a:cubicBezTo>
                  <a:cubicBezTo>
                    <a:pt x="477024" y="191519"/>
                    <a:pt x="487209" y="189878"/>
                    <a:pt x="498028" y="187355"/>
                  </a:cubicBezTo>
                  <a:cubicBezTo>
                    <a:pt x="508848" y="184832"/>
                    <a:pt x="519036" y="181426"/>
                    <a:pt x="528594" y="177137"/>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20"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43752" y="124692"/>
                  </a:moveTo>
                  <a:cubicBezTo>
                    <a:pt x="541703" y="127527"/>
                    <a:pt x="536875" y="130550"/>
                    <a:pt x="529268" y="133760"/>
                  </a:cubicBezTo>
                  <a:cubicBezTo>
                    <a:pt x="521661" y="136969"/>
                    <a:pt x="513465" y="140516"/>
                    <a:pt x="504679" y="144398"/>
                  </a:cubicBezTo>
                  <a:cubicBezTo>
                    <a:pt x="495893" y="148281"/>
                    <a:pt x="488707" y="152650"/>
                    <a:pt x="483121" y="157505"/>
                  </a:cubicBezTo>
                  <a:lnTo>
                    <a:pt x="474028" y="181232"/>
                  </a:lnTo>
                  <a:cubicBezTo>
                    <a:pt x="482133" y="177614"/>
                    <a:pt x="490932" y="173365"/>
                    <a:pt x="500427" y="168485"/>
                  </a:cubicBezTo>
                  <a:cubicBezTo>
                    <a:pt x="509921" y="163605"/>
                    <a:pt x="518468" y="158599"/>
                    <a:pt x="526068" y="153467"/>
                  </a:cubicBezTo>
                  <a:cubicBezTo>
                    <a:pt x="522058" y="154192"/>
                    <a:pt x="517700" y="154760"/>
                    <a:pt x="512995" y="155170"/>
                  </a:cubicBezTo>
                  <a:cubicBezTo>
                    <a:pt x="508289" y="155581"/>
                    <a:pt x="503047" y="156022"/>
                    <a:pt x="497268" y="156496"/>
                  </a:cubicBezTo>
                  <a:cubicBezTo>
                    <a:pt x="508932" y="152930"/>
                    <a:pt x="518700" y="148829"/>
                    <a:pt x="526573" y="144191"/>
                  </a:cubicBezTo>
                  <a:cubicBezTo>
                    <a:pt x="534447" y="139552"/>
                    <a:pt x="540173" y="133053"/>
                    <a:pt x="543752" y="124692"/>
                  </a:cubicBezTo>
                  <a:close/>
                  <a:moveTo>
                    <a:pt x="537184" y="121147"/>
                  </a:moveTo>
                  <a:cubicBezTo>
                    <a:pt x="527752" y="123045"/>
                    <a:pt x="518195" y="124815"/>
                    <a:pt x="508510" y="126457"/>
                  </a:cubicBezTo>
                  <a:cubicBezTo>
                    <a:pt x="498826" y="128099"/>
                    <a:pt x="489521" y="130371"/>
                    <a:pt x="480595" y="133274"/>
                  </a:cubicBezTo>
                  <a:lnTo>
                    <a:pt x="483121" y="148923"/>
                  </a:lnTo>
                  <a:cubicBezTo>
                    <a:pt x="488342" y="148429"/>
                    <a:pt x="496090" y="145126"/>
                    <a:pt x="506363" y="139015"/>
                  </a:cubicBezTo>
                  <a:cubicBezTo>
                    <a:pt x="516637" y="132903"/>
                    <a:pt x="526910" y="126947"/>
                    <a:pt x="537184" y="121147"/>
                  </a:cubicBezTo>
                  <a:close/>
                  <a:moveTo>
                    <a:pt x="32305" y="119097"/>
                  </a:moveTo>
                  <a:lnTo>
                    <a:pt x="32305" y="119107"/>
                  </a:lnTo>
                  <a:lnTo>
                    <a:pt x="32302" y="119101"/>
                  </a:lnTo>
                  <a:close/>
                  <a:moveTo>
                    <a:pt x="33817"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7"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7"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7"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09395" y="104940"/>
                  </a:moveTo>
                  <a:cubicBezTo>
                    <a:pt x="503089" y="104845"/>
                    <a:pt x="496626" y="105289"/>
                    <a:pt x="490005" y="106270"/>
                  </a:cubicBezTo>
                  <a:cubicBezTo>
                    <a:pt x="483384" y="107251"/>
                    <a:pt x="479574" y="109340"/>
                    <a:pt x="478574" y="112537"/>
                  </a:cubicBezTo>
                  <a:cubicBezTo>
                    <a:pt x="478563" y="112980"/>
                    <a:pt x="478711" y="114120"/>
                    <a:pt x="479016" y="115955"/>
                  </a:cubicBezTo>
                  <a:cubicBezTo>
                    <a:pt x="479321" y="117791"/>
                    <a:pt x="479848" y="119184"/>
                    <a:pt x="480595" y="120134"/>
                  </a:cubicBezTo>
                  <a:cubicBezTo>
                    <a:pt x="486237" y="117338"/>
                    <a:pt x="492258" y="114700"/>
                    <a:pt x="498658" y="112220"/>
                  </a:cubicBezTo>
                  <a:cubicBezTo>
                    <a:pt x="505058" y="109741"/>
                    <a:pt x="511331" y="107483"/>
                    <a:pt x="517479" y="105447"/>
                  </a:cubicBezTo>
                  <a:cubicBezTo>
                    <a:pt x="516700" y="105426"/>
                    <a:pt x="515605" y="105341"/>
                    <a:pt x="514195" y="105194"/>
                  </a:cubicBezTo>
                  <a:cubicBezTo>
                    <a:pt x="512784" y="105046"/>
                    <a:pt x="511184" y="104961"/>
                    <a:pt x="509395" y="104940"/>
                  </a:cubicBezTo>
                  <a:close/>
                  <a:moveTo>
                    <a:pt x="539205" y="102924"/>
                  </a:moveTo>
                  <a:cubicBezTo>
                    <a:pt x="527636" y="108290"/>
                    <a:pt x="516668" y="112866"/>
                    <a:pt x="506300" y="116653"/>
                  </a:cubicBezTo>
                  <a:cubicBezTo>
                    <a:pt x="495932" y="120440"/>
                    <a:pt x="488879" y="123119"/>
                    <a:pt x="485142" y="124692"/>
                  </a:cubicBezTo>
                  <a:cubicBezTo>
                    <a:pt x="488202" y="124695"/>
                    <a:pt x="494040" y="124070"/>
                    <a:pt x="502658" y="122816"/>
                  </a:cubicBezTo>
                  <a:cubicBezTo>
                    <a:pt x="511275" y="121562"/>
                    <a:pt x="519472" y="119662"/>
                    <a:pt x="527247" y="117114"/>
                  </a:cubicBezTo>
                  <a:cubicBezTo>
                    <a:pt x="535022" y="114566"/>
                    <a:pt x="539177" y="111352"/>
                    <a:pt x="539710" y="107473"/>
                  </a:cubicBezTo>
                  <a:cubicBezTo>
                    <a:pt x="539689" y="107093"/>
                    <a:pt x="539605" y="106335"/>
                    <a:pt x="539457" y="105198"/>
                  </a:cubicBezTo>
                  <a:cubicBezTo>
                    <a:pt x="539310" y="104060"/>
                    <a:pt x="539226" y="103303"/>
                    <a:pt x="539205" y="102924"/>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7"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9"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499290" y="74146"/>
                  </a:moveTo>
                  <a:cubicBezTo>
                    <a:pt x="494753" y="74219"/>
                    <a:pt x="488923" y="74958"/>
                    <a:pt x="481800" y="76361"/>
                  </a:cubicBezTo>
                  <a:cubicBezTo>
                    <a:pt x="478238" y="77063"/>
                    <a:pt x="475474" y="77821"/>
                    <a:pt x="473506" y="78637"/>
                  </a:cubicBezTo>
                  <a:lnTo>
                    <a:pt x="469998" y="81249"/>
                  </a:lnTo>
                  <a:lnTo>
                    <a:pt x="471003" y="88047"/>
                  </a:lnTo>
                  <a:cubicBezTo>
                    <a:pt x="471591" y="90132"/>
                    <a:pt x="471927" y="92407"/>
                    <a:pt x="472011" y="94871"/>
                  </a:cubicBezTo>
                  <a:cubicBezTo>
                    <a:pt x="472989" y="94692"/>
                    <a:pt x="477093" y="92649"/>
                    <a:pt x="484323" y="88742"/>
                  </a:cubicBezTo>
                  <a:cubicBezTo>
                    <a:pt x="491554" y="84835"/>
                    <a:pt x="499069" y="80138"/>
                    <a:pt x="506868" y="74652"/>
                  </a:cubicBezTo>
                  <a:cubicBezTo>
                    <a:pt x="505921" y="74631"/>
                    <a:pt x="504532" y="74546"/>
                    <a:pt x="502700" y="74399"/>
                  </a:cubicBezTo>
                  <a:cubicBezTo>
                    <a:pt x="500868" y="74251"/>
                    <a:pt x="499732" y="74167"/>
                    <a:pt x="499290" y="74146"/>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0"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487163" y="61564"/>
                  </a:moveTo>
                  <a:cubicBezTo>
                    <a:pt x="481827" y="61480"/>
                    <a:pt x="476589" y="61649"/>
                    <a:pt x="471449" y="62072"/>
                  </a:cubicBezTo>
                  <a:cubicBezTo>
                    <a:pt x="466309" y="62495"/>
                    <a:pt x="461455" y="63680"/>
                    <a:pt x="456886" y="65627"/>
                  </a:cubicBezTo>
                  <a:cubicBezTo>
                    <a:pt x="456876" y="67803"/>
                    <a:pt x="457275" y="69128"/>
                    <a:pt x="458084" y="69601"/>
                  </a:cubicBezTo>
                  <a:cubicBezTo>
                    <a:pt x="458892" y="70074"/>
                    <a:pt x="460174" y="70263"/>
                    <a:pt x="461928" y="70168"/>
                  </a:cubicBezTo>
                  <a:cubicBezTo>
                    <a:pt x="466350" y="70032"/>
                    <a:pt x="470870" y="69042"/>
                    <a:pt x="475486" y="67200"/>
                  </a:cubicBezTo>
                  <a:cubicBezTo>
                    <a:pt x="480103" y="65357"/>
                    <a:pt x="483995" y="63478"/>
                    <a:pt x="487163" y="61564"/>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17479" y="54963"/>
                  </a:moveTo>
                  <a:lnTo>
                    <a:pt x="480595" y="70163"/>
                  </a:lnTo>
                  <a:cubicBezTo>
                    <a:pt x="486490" y="69974"/>
                    <a:pt x="492637" y="69218"/>
                    <a:pt x="499037" y="67895"/>
                  </a:cubicBezTo>
                  <a:cubicBezTo>
                    <a:pt x="505437" y="66572"/>
                    <a:pt x="511584" y="65816"/>
                    <a:pt x="517479" y="65627"/>
                  </a:cubicBezTo>
                  <a:cubicBezTo>
                    <a:pt x="518773" y="65606"/>
                    <a:pt x="519847" y="65900"/>
                    <a:pt x="520700" y="66509"/>
                  </a:cubicBezTo>
                  <a:cubicBezTo>
                    <a:pt x="521552" y="67118"/>
                    <a:pt x="521994" y="68168"/>
                    <a:pt x="522026" y="69659"/>
                  </a:cubicBezTo>
                  <a:cubicBezTo>
                    <a:pt x="521452" y="75101"/>
                    <a:pt x="517435" y="79618"/>
                    <a:pt x="509975" y="83212"/>
                  </a:cubicBezTo>
                  <a:cubicBezTo>
                    <a:pt x="502514" y="86805"/>
                    <a:pt x="495054" y="90091"/>
                    <a:pt x="487594" y="93068"/>
                  </a:cubicBezTo>
                  <a:cubicBezTo>
                    <a:pt x="480133" y="96045"/>
                    <a:pt x="476116" y="99331"/>
                    <a:pt x="475542" y="102924"/>
                  </a:cubicBezTo>
                  <a:cubicBezTo>
                    <a:pt x="475532" y="103418"/>
                    <a:pt x="475553" y="103817"/>
                    <a:pt x="475606" y="104121"/>
                  </a:cubicBezTo>
                  <a:cubicBezTo>
                    <a:pt x="475658" y="104426"/>
                    <a:pt x="475806" y="104699"/>
                    <a:pt x="476048" y="104940"/>
                  </a:cubicBezTo>
                  <a:cubicBezTo>
                    <a:pt x="477732" y="104636"/>
                    <a:pt x="480679" y="104237"/>
                    <a:pt x="484890" y="103743"/>
                  </a:cubicBezTo>
                  <a:cubicBezTo>
                    <a:pt x="489100" y="103250"/>
                    <a:pt x="492048" y="102977"/>
                    <a:pt x="493732" y="102924"/>
                  </a:cubicBezTo>
                  <a:cubicBezTo>
                    <a:pt x="501279" y="102609"/>
                    <a:pt x="508668" y="101349"/>
                    <a:pt x="515900" y="99144"/>
                  </a:cubicBezTo>
                  <a:cubicBezTo>
                    <a:pt x="523131" y="96939"/>
                    <a:pt x="530394" y="95679"/>
                    <a:pt x="537689" y="95364"/>
                  </a:cubicBezTo>
                  <a:cubicBezTo>
                    <a:pt x="537645" y="91374"/>
                    <a:pt x="536722" y="86240"/>
                    <a:pt x="534919" y="79961"/>
                  </a:cubicBezTo>
                  <a:cubicBezTo>
                    <a:pt x="533117" y="73683"/>
                    <a:pt x="530696" y="68020"/>
                    <a:pt x="527659" y="62973"/>
                  </a:cubicBezTo>
                  <a:cubicBezTo>
                    <a:pt x="524621" y="57926"/>
                    <a:pt x="521228" y="55256"/>
                    <a:pt x="517479" y="54963"/>
                  </a:cubicBezTo>
                  <a:close/>
                  <a:moveTo>
                    <a:pt x="447811" y="54963"/>
                  </a:moveTo>
                  <a:cubicBezTo>
                    <a:pt x="443930" y="55157"/>
                    <a:pt x="436786" y="56906"/>
                    <a:pt x="426379" y="60210"/>
                  </a:cubicBezTo>
                  <a:cubicBezTo>
                    <a:pt x="415972" y="63515"/>
                    <a:pt x="405424" y="67211"/>
                    <a:pt x="394735" y="71300"/>
                  </a:cubicBezTo>
                  <a:cubicBezTo>
                    <a:pt x="384046" y="75388"/>
                    <a:pt x="376338" y="78706"/>
                    <a:pt x="371611" y="81252"/>
                  </a:cubicBezTo>
                  <a:cubicBezTo>
                    <a:pt x="370401" y="82039"/>
                    <a:pt x="369665" y="83110"/>
                    <a:pt x="369402" y="84465"/>
                  </a:cubicBezTo>
                  <a:cubicBezTo>
                    <a:pt x="369139" y="85819"/>
                    <a:pt x="369034" y="87268"/>
                    <a:pt x="369087" y="88812"/>
                  </a:cubicBezTo>
                  <a:cubicBezTo>
                    <a:pt x="369076" y="90639"/>
                    <a:pt x="369097" y="92655"/>
                    <a:pt x="369150" y="94860"/>
                  </a:cubicBezTo>
                  <a:cubicBezTo>
                    <a:pt x="369202" y="97065"/>
                    <a:pt x="369350" y="99081"/>
                    <a:pt x="369591" y="100908"/>
                  </a:cubicBezTo>
                  <a:cubicBezTo>
                    <a:pt x="380477" y="87322"/>
                    <a:pt x="393790" y="78079"/>
                    <a:pt x="409531" y="73180"/>
                  </a:cubicBezTo>
                  <a:cubicBezTo>
                    <a:pt x="425271" y="68280"/>
                    <a:pt x="440216" y="63054"/>
                    <a:pt x="454365" y="57502"/>
                  </a:cubicBezTo>
                  <a:cubicBezTo>
                    <a:pt x="453368" y="56507"/>
                    <a:pt x="452338" y="55830"/>
                    <a:pt x="451277" y="55471"/>
                  </a:cubicBezTo>
                  <a:cubicBezTo>
                    <a:pt x="450216" y="55111"/>
                    <a:pt x="449061" y="54942"/>
                    <a:pt x="447811" y="54963"/>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67474" y="22717"/>
                  </a:moveTo>
                  <a:cubicBezTo>
                    <a:pt x="466749" y="22675"/>
                    <a:pt x="466056" y="22759"/>
                    <a:pt x="465394" y="22969"/>
                  </a:cubicBezTo>
                  <a:cubicBezTo>
                    <a:pt x="464732" y="23180"/>
                    <a:pt x="463913" y="23769"/>
                    <a:pt x="462936" y="24736"/>
                  </a:cubicBezTo>
                  <a:cubicBezTo>
                    <a:pt x="446130" y="31520"/>
                    <a:pt x="430452" y="38143"/>
                    <a:pt x="415902" y="44607"/>
                  </a:cubicBezTo>
                  <a:cubicBezTo>
                    <a:pt x="401352" y="51070"/>
                    <a:pt x="385915" y="56049"/>
                    <a:pt x="369591" y="59543"/>
                  </a:cubicBezTo>
                  <a:lnTo>
                    <a:pt x="378678" y="70168"/>
                  </a:lnTo>
                  <a:cubicBezTo>
                    <a:pt x="384337" y="69831"/>
                    <a:pt x="388543" y="68101"/>
                    <a:pt x="391299" y="64978"/>
                  </a:cubicBezTo>
                  <a:cubicBezTo>
                    <a:pt x="394054" y="61855"/>
                    <a:pt x="397757" y="59363"/>
                    <a:pt x="402405" y="57502"/>
                  </a:cubicBezTo>
                  <a:cubicBezTo>
                    <a:pt x="411492" y="54983"/>
                    <a:pt x="420575" y="52814"/>
                    <a:pt x="429654" y="50995"/>
                  </a:cubicBezTo>
                  <a:cubicBezTo>
                    <a:pt x="438734" y="49176"/>
                    <a:pt x="447811" y="47642"/>
                    <a:pt x="456886" y="46392"/>
                  </a:cubicBezTo>
                  <a:cubicBezTo>
                    <a:pt x="462884" y="45395"/>
                    <a:pt x="468790" y="43861"/>
                    <a:pt x="474604" y="41792"/>
                  </a:cubicBezTo>
                  <a:cubicBezTo>
                    <a:pt x="480419" y="39723"/>
                    <a:pt x="486458" y="38568"/>
                    <a:pt x="492721" y="38326"/>
                  </a:cubicBezTo>
                  <a:cubicBezTo>
                    <a:pt x="492742" y="39062"/>
                    <a:pt x="492826" y="39734"/>
                    <a:pt x="492974" y="40343"/>
                  </a:cubicBezTo>
                  <a:cubicBezTo>
                    <a:pt x="493121" y="40952"/>
                    <a:pt x="493205" y="41624"/>
                    <a:pt x="493226" y="42359"/>
                  </a:cubicBezTo>
                  <a:cubicBezTo>
                    <a:pt x="493237" y="42632"/>
                    <a:pt x="493090" y="42969"/>
                    <a:pt x="492784" y="43368"/>
                  </a:cubicBezTo>
                  <a:cubicBezTo>
                    <a:pt x="492479" y="43767"/>
                    <a:pt x="491953" y="44103"/>
                    <a:pt x="491205" y="44376"/>
                  </a:cubicBezTo>
                  <a:lnTo>
                    <a:pt x="465457" y="54963"/>
                  </a:lnTo>
                  <a:lnTo>
                    <a:pt x="462936" y="57528"/>
                  </a:lnTo>
                  <a:cubicBezTo>
                    <a:pt x="467118" y="57151"/>
                    <a:pt x="474017" y="55640"/>
                    <a:pt x="483633" y="52996"/>
                  </a:cubicBezTo>
                  <a:cubicBezTo>
                    <a:pt x="493250" y="50352"/>
                    <a:pt x="501669" y="48841"/>
                    <a:pt x="508889" y="48463"/>
                  </a:cubicBezTo>
                  <a:cubicBezTo>
                    <a:pt x="509658" y="48453"/>
                    <a:pt x="510395" y="48474"/>
                    <a:pt x="511100" y="48526"/>
                  </a:cubicBezTo>
                  <a:cubicBezTo>
                    <a:pt x="511805" y="48579"/>
                    <a:pt x="512416" y="48726"/>
                    <a:pt x="512931" y="48968"/>
                  </a:cubicBezTo>
                  <a:cubicBezTo>
                    <a:pt x="511563" y="46486"/>
                    <a:pt x="509626" y="44761"/>
                    <a:pt x="507121" y="43793"/>
                  </a:cubicBezTo>
                  <a:cubicBezTo>
                    <a:pt x="504616" y="42826"/>
                    <a:pt x="502174" y="42363"/>
                    <a:pt x="499795" y="42405"/>
                  </a:cubicBezTo>
                  <a:cubicBezTo>
                    <a:pt x="499521" y="40070"/>
                    <a:pt x="497921" y="37294"/>
                    <a:pt x="494995" y="34076"/>
                  </a:cubicBezTo>
                  <a:cubicBezTo>
                    <a:pt x="492069" y="30857"/>
                    <a:pt x="489458" y="29090"/>
                    <a:pt x="487163" y="28775"/>
                  </a:cubicBezTo>
                  <a:cubicBezTo>
                    <a:pt x="486321" y="28880"/>
                    <a:pt x="485353" y="29301"/>
                    <a:pt x="484258" y="30037"/>
                  </a:cubicBezTo>
                  <a:cubicBezTo>
                    <a:pt x="483163" y="30773"/>
                    <a:pt x="482448" y="31194"/>
                    <a:pt x="482111" y="31299"/>
                  </a:cubicBezTo>
                  <a:cubicBezTo>
                    <a:pt x="480900" y="31161"/>
                    <a:pt x="478775" y="30169"/>
                    <a:pt x="475736" y="28323"/>
                  </a:cubicBezTo>
                  <a:cubicBezTo>
                    <a:pt x="472697" y="26477"/>
                    <a:pt x="469943" y="24609"/>
                    <a:pt x="467474" y="22717"/>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453357" y="19625"/>
                  </a:moveTo>
                  <a:cubicBezTo>
                    <a:pt x="441098" y="19458"/>
                    <a:pt x="427919" y="21570"/>
                    <a:pt x="413820" y="25961"/>
                  </a:cubicBezTo>
                  <a:cubicBezTo>
                    <a:pt x="399721" y="30351"/>
                    <a:pt x="388681" y="38020"/>
                    <a:pt x="380698" y="48968"/>
                  </a:cubicBezTo>
                  <a:cubicBezTo>
                    <a:pt x="390079" y="48148"/>
                    <a:pt x="398451" y="44866"/>
                    <a:pt x="405812" y="39124"/>
                  </a:cubicBezTo>
                  <a:cubicBezTo>
                    <a:pt x="413174" y="33381"/>
                    <a:pt x="420787" y="30100"/>
                    <a:pt x="428653" y="29280"/>
                  </a:cubicBezTo>
                  <a:lnTo>
                    <a:pt x="428653" y="31299"/>
                  </a:lnTo>
                  <a:cubicBezTo>
                    <a:pt x="433043" y="27915"/>
                    <a:pt x="437749" y="25927"/>
                    <a:pt x="442769" y="25335"/>
                  </a:cubicBezTo>
                  <a:cubicBezTo>
                    <a:pt x="447790" y="24743"/>
                    <a:pt x="452496" y="23009"/>
                    <a:pt x="456886" y="20133"/>
                  </a:cubicBezTo>
                  <a:cubicBezTo>
                    <a:pt x="456550" y="20111"/>
                    <a:pt x="455962" y="20027"/>
                    <a:pt x="455122" y="19879"/>
                  </a:cubicBezTo>
                  <a:cubicBezTo>
                    <a:pt x="454281" y="19731"/>
                    <a:pt x="453693" y="19646"/>
                    <a:pt x="453357" y="19625"/>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457895" y="9087"/>
                  </a:moveTo>
                  <a:cubicBezTo>
                    <a:pt x="474498" y="9894"/>
                    <a:pt x="490635" y="16220"/>
                    <a:pt x="506304" y="28064"/>
                  </a:cubicBezTo>
                  <a:cubicBezTo>
                    <a:pt x="521974" y="39909"/>
                    <a:pt x="534457" y="52430"/>
                    <a:pt x="543752" y="65627"/>
                  </a:cubicBezTo>
                  <a:cubicBezTo>
                    <a:pt x="544300" y="69380"/>
                    <a:pt x="544973" y="73606"/>
                    <a:pt x="545770" y="78305"/>
                  </a:cubicBezTo>
                  <a:cubicBezTo>
                    <a:pt x="546568" y="83003"/>
                    <a:pt x="548751" y="89878"/>
                    <a:pt x="552320" y="98929"/>
                  </a:cubicBezTo>
                  <a:cubicBezTo>
                    <a:pt x="552561" y="99150"/>
                    <a:pt x="552707" y="100348"/>
                    <a:pt x="552760" y="102524"/>
                  </a:cubicBezTo>
                  <a:cubicBezTo>
                    <a:pt x="552812" y="104700"/>
                    <a:pt x="552833" y="106529"/>
                    <a:pt x="552823" y="108011"/>
                  </a:cubicBezTo>
                  <a:cubicBezTo>
                    <a:pt x="552718" y="115895"/>
                    <a:pt x="551922" y="123338"/>
                    <a:pt x="550433" y="130339"/>
                  </a:cubicBezTo>
                  <a:cubicBezTo>
                    <a:pt x="548944" y="137339"/>
                    <a:pt x="547391" y="145034"/>
                    <a:pt x="545773" y="153423"/>
                  </a:cubicBezTo>
                  <a:lnTo>
                    <a:pt x="522026" y="224603"/>
                  </a:lnTo>
                  <a:cubicBezTo>
                    <a:pt x="512910" y="240777"/>
                    <a:pt x="503227" y="256919"/>
                    <a:pt x="492975" y="273028"/>
                  </a:cubicBezTo>
                  <a:cubicBezTo>
                    <a:pt x="482724" y="289138"/>
                    <a:pt x="475063" y="300604"/>
                    <a:pt x="469995" y="307428"/>
                  </a:cubicBezTo>
                  <a:cubicBezTo>
                    <a:pt x="483316" y="307323"/>
                    <a:pt x="495692" y="306904"/>
                    <a:pt x="507122" y="306171"/>
                  </a:cubicBezTo>
                  <a:cubicBezTo>
                    <a:pt x="518553" y="305438"/>
                    <a:pt x="530931" y="305019"/>
                    <a:pt x="544257" y="304914"/>
                  </a:cubicBezTo>
                  <a:cubicBezTo>
                    <a:pt x="547178" y="304851"/>
                    <a:pt x="550284" y="305103"/>
                    <a:pt x="553575" y="305668"/>
                  </a:cubicBezTo>
                  <a:cubicBezTo>
                    <a:pt x="556866" y="306234"/>
                    <a:pt x="559464" y="307491"/>
                    <a:pt x="561370" y="309439"/>
                  </a:cubicBezTo>
                  <a:cubicBezTo>
                    <a:pt x="561129" y="310927"/>
                    <a:pt x="560982" y="312351"/>
                    <a:pt x="560930" y="313713"/>
                  </a:cubicBezTo>
                  <a:cubicBezTo>
                    <a:pt x="560878" y="315075"/>
                    <a:pt x="560857" y="316499"/>
                    <a:pt x="560867" y="317987"/>
                  </a:cubicBezTo>
                  <a:cubicBezTo>
                    <a:pt x="560972" y="324543"/>
                    <a:pt x="561391" y="331134"/>
                    <a:pt x="562124" y="337759"/>
                  </a:cubicBezTo>
                  <a:cubicBezTo>
                    <a:pt x="562857" y="344384"/>
                    <a:pt x="563276" y="351104"/>
                    <a:pt x="563381" y="357921"/>
                  </a:cubicBezTo>
                  <a:cubicBezTo>
                    <a:pt x="563570" y="361850"/>
                    <a:pt x="563193" y="365308"/>
                    <a:pt x="562250" y="368294"/>
                  </a:cubicBezTo>
                  <a:cubicBezTo>
                    <a:pt x="561307" y="371279"/>
                    <a:pt x="558668" y="372849"/>
                    <a:pt x="554331" y="373002"/>
                  </a:cubicBezTo>
                  <a:cubicBezTo>
                    <a:pt x="547809" y="372876"/>
                    <a:pt x="541440" y="372371"/>
                    <a:pt x="535222" y="371488"/>
                  </a:cubicBezTo>
                  <a:cubicBezTo>
                    <a:pt x="529004" y="370605"/>
                    <a:pt x="522753" y="370100"/>
                    <a:pt x="516468" y="369973"/>
                  </a:cubicBezTo>
                  <a:cubicBezTo>
                    <a:pt x="512974" y="369910"/>
                    <a:pt x="509731" y="370037"/>
                    <a:pt x="506742" y="370352"/>
                  </a:cubicBezTo>
                  <a:cubicBezTo>
                    <a:pt x="503753" y="370668"/>
                    <a:pt x="500763" y="371551"/>
                    <a:pt x="497774" y="373002"/>
                  </a:cubicBezTo>
                  <a:cubicBezTo>
                    <a:pt x="480535" y="373087"/>
                    <a:pt x="464407" y="373423"/>
                    <a:pt x="449388" y="374012"/>
                  </a:cubicBezTo>
                  <a:cubicBezTo>
                    <a:pt x="434369" y="374601"/>
                    <a:pt x="416352" y="374938"/>
                    <a:pt x="395338" y="375022"/>
                  </a:cubicBezTo>
                  <a:cubicBezTo>
                    <a:pt x="393038" y="375016"/>
                    <a:pt x="389055" y="374972"/>
                    <a:pt x="383390" y="374891"/>
                  </a:cubicBezTo>
                  <a:cubicBezTo>
                    <a:pt x="377725" y="374811"/>
                    <a:pt x="372059" y="374730"/>
                    <a:pt x="366394" y="374649"/>
                  </a:cubicBezTo>
                  <a:cubicBezTo>
                    <a:pt x="360729" y="374568"/>
                    <a:pt x="356746" y="374524"/>
                    <a:pt x="354447" y="374517"/>
                  </a:cubicBezTo>
                  <a:cubicBezTo>
                    <a:pt x="357465" y="370541"/>
                    <a:pt x="360768" y="368144"/>
                    <a:pt x="364354" y="367323"/>
                  </a:cubicBezTo>
                  <a:cubicBezTo>
                    <a:pt x="367940" y="366503"/>
                    <a:pt x="371874" y="365367"/>
                    <a:pt x="376154" y="363916"/>
                  </a:cubicBezTo>
                  <a:cubicBezTo>
                    <a:pt x="379415" y="364156"/>
                    <a:pt x="382738" y="364306"/>
                    <a:pt x="386124" y="364365"/>
                  </a:cubicBezTo>
                  <a:cubicBezTo>
                    <a:pt x="389511" y="364424"/>
                    <a:pt x="393087" y="364464"/>
                    <a:pt x="396852" y="364484"/>
                  </a:cubicBezTo>
                  <a:cubicBezTo>
                    <a:pt x="412594" y="364431"/>
                    <a:pt x="427793" y="364030"/>
                    <a:pt x="442450" y="363282"/>
                  </a:cubicBezTo>
                  <a:cubicBezTo>
                    <a:pt x="457106" y="362534"/>
                    <a:pt x="467632" y="361753"/>
                    <a:pt x="474028" y="360939"/>
                  </a:cubicBezTo>
                  <a:lnTo>
                    <a:pt x="474028" y="357921"/>
                  </a:lnTo>
                  <a:cubicBezTo>
                    <a:pt x="474890" y="356867"/>
                    <a:pt x="476953" y="354423"/>
                    <a:pt x="480216" y="350588"/>
                  </a:cubicBezTo>
                  <a:cubicBezTo>
                    <a:pt x="483479" y="346754"/>
                    <a:pt x="485795" y="343298"/>
                    <a:pt x="487163" y="340222"/>
                  </a:cubicBezTo>
                  <a:cubicBezTo>
                    <a:pt x="482228" y="343393"/>
                    <a:pt x="475310" y="347038"/>
                    <a:pt x="466409" y="351157"/>
                  </a:cubicBezTo>
                  <a:cubicBezTo>
                    <a:pt x="457508" y="355276"/>
                    <a:pt x="450469" y="357531"/>
                    <a:pt x="445290" y="357921"/>
                  </a:cubicBezTo>
                  <a:cubicBezTo>
                    <a:pt x="443841" y="357985"/>
                    <a:pt x="442706" y="357730"/>
                    <a:pt x="441887" y="357155"/>
                  </a:cubicBezTo>
                  <a:cubicBezTo>
                    <a:pt x="441068" y="356581"/>
                    <a:pt x="440186" y="355300"/>
                    <a:pt x="439240" y="353314"/>
                  </a:cubicBezTo>
                  <a:lnTo>
                    <a:pt x="467474" y="324539"/>
                  </a:lnTo>
                  <a:cubicBezTo>
                    <a:pt x="467852" y="324487"/>
                    <a:pt x="468608" y="324213"/>
                    <a:pt x="469743" y="323719"/>
                  </a:cubicBezTo>
                  <a:cubicBezTo>
                    <a:pt x="470877" y="323225"/>
                    <a:pt x="471633" y="322825"/>
                    <a:pt x="472011" y="322520"/>
                  </a:cubicBezTo>
                  <a:cubicBezTo>
                    <a:pt x="471969" y="322467"/>
                    <a:pt x="471801" y="322194"/>
                    <a:pt x="471507" y="321700"/>
                  </a:cubicBezTo>
                  <a:cubicBezTo>
                    <a:pt x="471213" y="321205"/>
                    <a:pt x="471045" y="320806"/>
                    <a:pt x="471003" y="320501"/>
                  </a:cubicBezTo>
                  <a:cubicBezTo>
                    <a:pt x="459177" y="320987"/>
                    <a:pt x="447927" y="324390"/>
                    <a:pt x="437253" y="330709"/>
                  </a:cubicBezTo>
                  <a:cubicBezTo>
                    <a:pt x="426579" y="337029"/>
                    <a:pt x="415846" y="343349"/>
                    <a:pt x="405055" y="349668"/>
                  </a:cubicBezTo>
                  <a:cubicBezTo>
                    <a:pt x="394264" y="355988"/>
                    <a:pt x="382779" y="359391"/>
                    <a:pt x="370601" y="359877"/>
                  </a:cubicBezTo>
                  <a:cubicBezTo>
                    <a:pt x="367919" y="359614"/>
                    <a:pt x="365206" y="360519"/>
                    <a:pt x="362461" y="362590"/>
                  </a:cubicBezTo>
                  <a:cubicBezTo>
                    <a:pt x="359716" y="364662"/>
                    <a:pt x="354857" y="369479"/>
                    <a:pt x="347884" y="377041"/>
                  </a:cubicBezTo>
                  <a:cubicBezTo>
                    <a:pt x="347831" y="377062"/>
                    <a:pt x="347558" y="377146"/>
                    <a:pt x="347064" y="377293"/>
                  </a:cubicBezTo>
                  <a:cubicBezTo>
                    <a:pt x="346569" y="377441"/>
                    <a:pt x="346170" y="377525"/>
                    <a:pt x="345865" y="377546"/>
                  </a:cubicBezTo>
                  <a:cubicBezTo>
                    <a:pt x="345234" y="377525"/>
                    <a:pt x="344350" y="377188"/>
                    <a:pt x="343214" y="376536"/>
                  </a:cubicBezTo>
                  <a:cubicBezTo>
                    <a:pt x="342079" y="375884"/>
                    <a:pt x="341447" y="375043"/>
                    <a:pt x="341321" y="374012"/>
                  </a:cubicBezTo>
                  <a:cubicBezTo>
                    <a:pt x="341321" y="373528"/>
                    <a:pt x="341447" y="373108"/>
                    <a:pt x="341700" y="372750"/>
                  </a:cubicBezTo>
                  <a:cubicBezTo>
                    <a:pt x="341952" y="372392"/>
                    <a:pt x="342331" y="371972"/>
                    <a:pt x="342836" y="371488"/>
                  </a:cubicBezTo>
                  <a:cubicBezTo>
                    <a:pt x="352375" y="359802"/>
                    <a:pt x="361819" y="347458"/>
                    <a:pt x="371169" y="334454"/>
                  </a:cubicBezTo>
                  <a:cubicBezTo>
                    <a:pt x="380519" y="321451"/>
                    <a:pt x="388575" y="308239"/>
                    <a:pt x="395338" y="294818"/>
                  </a:cubicBezTo>
                  <a:cubicBezTo>
                    <a:pt x="406106" y="274025"/>
                    <a:pt x="418510" y="251624"/>
                    <a:pt x="432550" y="227613"/>
                  </a:cubicBezTo>
                  <a:cubicBezTo>
                    <a:pt x="446589" y="203602"/>
                    <a:pt x="458231" y="181579"/>
                    <a:pt x="467474" y="161544"/>
                  </a:cubicBezTo>
                  <a:cubicBezTo>
                    <a:pt x="469427" y="159777"/>
                    <a:pt x="470688" y="157884"/>
                    <a:pt x="471255" y="155865"/>
                  </a:cubicBezTo>
                  <a:cubicBezTo>
                    <a:pt x="471822" y="153845"/>
                    <a:pt x="472074" y="151700"/>
                    <a:pt x="472011" y="149428"/>
                  </a:cubicBezTo>
                  <a:cubicBezTo>
                    <a:pt x="472049" y="144208"/>
                    <a:pt x="470966" y="135682"/>
                    <a:pt x="468762" y="123853"/>
                  </a:cubicBezTo>
                  <a:cubicBezTo>
                    <a:pt x="466559" y="112023"/>
                    <a:pt x="463011" y="100950"/>
                    <a:pt x="458119" y="90635"/>
                  </a:cubicBezTo>
                  <a:cubicBezTo>
                    <a:pt x="453226" y="80319"/>
                    <a:pt x="446765" y="74823"/>
                    <a:pt x="438736" y="74146"/>
                  </a:cubicBezTo>
                  <a:cubicBezTo>
                    <a:pt x="429436" y="74630"/>
                    <a:pt x="420165" y="77832"/>
                    <a:pt x="410922" y="83750"/>
                  </a:cubicBezTo>
                  <a:cubicBezTo>
                    <a:pt x="401679" y="89669"/>
                    <a:pt x="393792" y="95397"/>
                    <a:pt x="387260" y="100937"/>
                  </a:cubicBezTo>
                  <a:cubicBezTo>
                    <a:pt x="380256" y="104496"/>
                    <a:pt x="375965" y="108877"/>
                    <a:pt x="374387" y="114079"/>
                  </a:cubicBezTo>
                  <a:cubicBezTo>
                    <a:pt x="372810" y="119281"/>
                    <a:pt x="369024" y="122146"/>
                    <a:pt x="363029" y="122672"/>
                  </a:cubicBezTo>
                  <a:cubicBezTo>
                    <a:pt x="359747" y="113225"/>
                    <a:pt x="357602" y="103813"/>
                    <a:pt x="356592" y="94437"/>
                  </a:cubicBezTo>
                  <a:cubicBezTo>
                    <a:pt x="355583" y="85062"/>
                    <a:pt x="352680" y="76299"/>
                    <a:pt x="347884" y="68150"/>
                  </a:cubicBezTo>
                  <a:cubicBezTo>
                    <a:pt x="348042" y="64581"/>
                    <a:pt x="349619" y="61710"/>
                    <a:pt x="352617" y="59535"/>
                  </a:cubicBezTo>
                  <a:cubicBezTo>
                    <a:pt x="355614" y="57360"/>
                    <a:pt x="359085" y="54492"/>
                    <a:pt x="363029" y="50930"/>
                  </a:cubicBezTo>
                  <a:cubicBezTo>
                    <a:pt x="373200" y="35291"/>
                    <a:pt x="387060" y="24347"/>
                    <a:pt x="404609" y="18098"/>
                  </a:cubicBezTo>
                  <a:cubicBezTo>
                    <a:pt x="422157" y="11849"/>
                    <a:pt x="439919" y="8845"/>
                    <a:pt x="457895" y="9087"/>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2" y="33169"/>
                  </a:cubicBezTo>
                  <a:cubicBezTo>
                    <a:pt x="235714" y="38148"/>
                    <a:pt x="241046" y="43633"/>
                    <a:pt x="245930" y="49622"/>
                  </a:cubicBezTo>
                  <a:cubicBezTo>
                    <a:pt x="250813" y="55612"/>
                    <a:pt x="253641" y="60273"/>
                    <a:pt x="254413" y="63608"/>
                  </a:cubicBezTo>
                  <a:lnTo>
                    <a:pt x="280137" y="100460"/>
                  </a:lnTo>
                  <a:cubicBezTo>
                    <a:pt x="280116"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3"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2">
                <a:lumMod val="75000"/>
              </a:schemeClr>
            </a:solidFill>
            <a:ln>
              <a:solidFill>
                <a:srgbClr val="FF0000"/>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2">
                    <a:lumMod val="75000"/>
                  </a:schemeClr>
                </a:solidFill>
                <a:latin typeface="+mn-ea"/>
              </a:endParaRPr>
            </a:p>
          </p:txBody>
        </p:sp>
      </p:grpSp>
      <p:sp>
        <p:nvSpPr>
          <p:cNvPr id="114" name="矩形 113"/>
          <p:cNvSpPr/>
          <p:nvPr/>
        </p:nvSpPr>
        <p:spPr>
          <a:xfrm>
            <a:off x="3109595" y="3921760"/>
            <a:ext cx="7199630" cy="768350"/>
          </a:xfrm>
          <a:prstGeom prst="rect">
            <a:avLst/>
          </a:prstGeom>
        </p:spPr>
        <p:txBody>
          <a:bodyPr wrap="square">
            <a:spAutoFit/>
          </a:bodyPr>
          <a:lstStyle/>
          <a:p>
            <a:pPr algn="l"/>
            <a:r>
              <a:rPr lang="zh-CN" altLang="en-US" sz="4400" dirty="0">
                <a:solidFill>
                  <a:srgbClr val="FF0000"/>
                </a:solidFill>
                <a:latin typeface="微软雅黑" panose="020B0503020204020204" pitchFamily="34" charset="-122"/>
                <a:ea typeface="微软雅黑" panose="020B0503020204020204" pitchFamily="34" charset="-122"/>
              </a:rPr>
              <a:t>The </a:t>
            </a:r>
            <a:r>
              <a:rPr lang="en-US" altLang="zh-CN" sz="4400" dirty="0">
                <a:solidFill>
                  <a:srgbClr val="FF0000"/>
                </a:solidFill>
                <a:latin typeface="微软雅黑" panose="020B0503020204020204" pitchFamily="34" charset="-122"/>
                <a:ea typeface="微软雅黑" panose="020B0503020204020204" pitchFamily="34" charset="-122"/>
              </a:rPr>
              <a:t>length</a:t>
            </a:r>
            <a:r>
              <a:rPr lang="zh-CN" altLang="en-US" sz="4400" dirty="0">
                <a:solidFill>
                  <a:srgbClr val="FF0000"/>
                </a:solidFill>
                <a:latin typeface="微软雅黑" panose="020B0503020204020204" pitchFamily="34" charset="-122"/>
                <a:ea typeface="微软雅黑" panose="020B0503020204020204" pitchFamily="34" charset="-122"/>
              </a:rPr>
              <a:t> of</a:t>
            </a:r>
            <a:r>
              <a:rPr lang="en-US" altLang="zh-CN" sz="4400" dirty="0">
                <a:solidFill>
                  <a:srgbClr val="FF0000"/>
                </a:solidFill>
                <a:latin typeface="微软雅黑" panose="020B0503020204020204" pitchFamily="34" charset="-122"/>
                <a:ea typeface="微软雅黑" panose="020B0503020204020204" pitchFamily="34" charset="-122"/>
              </a:rPr>
              <a:t> </a:t>
            </a:r>
            <a:r>
              <a:rPr lang="zh-CN" altLang="en-US" sz="4400" dirty="0">
                <a:solidFill>
                  <a:srgbClr val="FF0000"/>
                </a:solidFill>
                <a:latin typeface="微软雅黑" panose="020B0503020204020204" pitchFamily="34" charset="-122"/>
                <a:ea typeface="微软雅黑" panose="020B0503020204020204" pitchFamily="34" charset="-122"/>
              </a:rPr>
              <a:t>happiness</a:t>
            </a:r>
            <a:endParaRPr lang="zh-CN" altLang="en-US" sz="4400" dirty="0">
              <a:solidFill>
                <a:srgbClr val="FF000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3676650"/>
            <a:ext cx="3180080" cy="3057525"/>
          </a:xfrm>
          <a:prstGeom prst="rect">
            <a:avLst/>
          </a:prstGeom>
        </p:spPr>
      </p:pic>
      <p:sp>
        <p:nvSpPr>
          <p:cNvPr id="2" name="文本框 1"/>
          <p:cNvSpPr txBox="1"/>
          <p:nvPr/>
        </p:nvSpPr>
        <p:spPr>
          <a:xfrm>
            <a:off x="1116330" y="1551940"/>
            <a:ext cx="10419080" cy="706755"/>
          </a:xfrm>
          <a:prstGeom prst="rect">
            <a:avLst/>
          </a:prstGeom>
          <a:noFill/>
        </p:spPr>
        <p:txBody>
          <a:bodyPr wrap="square" rtlCol="0">
            <a:spAutoFit/>
          </a:bodyPr>
          <a:lstStyle/>
          <a:p>
            <a:r>
              <a:rPr lang="zh-CN" altLang="en-US" sz="4000">
                <a:latin typeface="Times New Roman" panose="02020603050405020304" charset="0"/>
                <a:cs typeface="Times New Roman" panose="02020603050405020304" charset="0"/>
              </a:rPr>
              <a:t>The communist party of China </a:t>
            </a:r>
            <a:r>
              <a:rPr lang="en-US" altLang="zh-CN" sz="4000">
                <a:latin typeface="Times New Roman" panose="02020603050405020304" charset="0"/>
                <a:cs typeface="Times New Roman" panose="02020603050405020304" charset="0"/>
              </a:rPr>
              <a:t>10</a:t>
            </a:r>
            <a:r>
              <a:rPr lang="zh-CN" altLang="en-US" sz="4000">
                <a:latin typeface="Times New Roman" panose="02020603050405020304" charset="0"/>
                <a:cs typeface="Times New Roman" panose="02020603050405020304" charset="0"/>
              </a:rPr>
              <a:t>0th anniversary</a:t>
            </a:r>
            <a:endParaRPr lang="zh-CN" altLang="en-US" sz="4000">
              <a:latin typeface="Times New Roman" panose="02020603050405020304" charset="0"/>
              <a:cs typeface="Times New Roman" panose="02020603050405020304" charset="0"/>
            </a:endParaRPr>
          </a:p>
        </p:txBody>
      </p:sp>
      <p:sp>
        <p:nvSpPr>
          <p:cNvPr id="11" name="文本框 10"/>
          <p:cNvSpPr txBox="1"/>
          <p:nvPr/>
        </p:nvSpPr>
        <p:spPr>
          <a:xfrm>
            <a:off x="1355090" y="2493010"/>
            <a:ext cx="9481820" cy="829945"/>
          </a:xfrm>
          <a:prstGeom prst="rect">
            <a:avLst/>
          </a:prstGeom>
          <a:noFill/>
        </p:spPr>
        <p:txBody>
          <a:bodyPr wrap="square" rtlCol="0">
            <a:spAutoFit/>
          </a:bodyPr>
          <a:lstStyle/>
          <a:p>
            <a:pPr algn="ctr"/>
            <a:r>
              <a:rPr lang="zh-CN" altLang="en-US" sz="2400">
                <a:solidFill>
                  <a:srgbClr val="7030A0"/>
                </a:solidFill>
                <a:latin typeface="Times New Roman" panose="02020603050405020304" charset="0"/>
                <a:cs typeface="Times New Roman" panose="02020603050405020304" charset="0"/>
              </a:rPr>
              <a:t>Remain true to our original aspiration and keep our mission firmly in mind</a:t>
            </a:r>
            <a:endParaRPr lang="zh-CN" altLang="en-US" sz="2400">
              <a:solidFill>
                <a:srgbClr val="7030A0"/>
              </a:solidFill>
              <a:latin typeface="Times New Roman" panose="02020603050405020304" charset="0"/>
              <a:cs typeface="Times New Roman" panose="02020603050405020304" charset="0"/>
            </a:endParaRPr>
          </a:p>
          <a:p>
            <a:pPr algn="ctr"/>
            <a:r>
              <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rPr>
              <a:t>(</a:t>
            </a:r>
            <a:r>
              <a:rPr lang="zh-CN" altLang="en-US" sz="2400">
                <a:solidFill>
                  <a:srgbClr val="7030A0"/>
                </a:solidFill>
                <a:latin typeface="宋体" panose="02010600030101010101" pitchFamily="2" charset="-122"/>
                <a:ea typeface="宋体" panose="02010600030101010101" pitchFamily="2" charset="-122"/>
                <a:cs typeface="宋体" panose="02010600030101010101" pitchFamily="2" charset="-122"/>
              </a:rPr>
              <a:t>不忘初心</a:t>
            </a:r>
            <a:r>
              <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rgbClr val="7030A0"/>
                </a:solidFill>
                <a:latin typeface="宋体" panose="02010600030101010101" pitchFamily="2" charset="-122"/>
                <a:ea typeface="宋体" panose="02010600030101010101" pitchFamily="2" charset="-122"/>
                <a:cs typeface="宋体" panose="02010600030101010101" pitchFamily="2" charset="-122"/>
              </a:rPr>
              <a:t>牢记使命</a:t>
            </a:r>
            <a:r>
              <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rPr>
              <a:t>)</a:t>
            </a:r>
            <a:endPar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endParaRPr>
          </a:p>
        </p:txBody>
      </p:sp>
      <p:pic>
        <p:nvPicPr>
          <p:cNvPr id="12" name="Designer简5-10"/>
          <p:cNvPicPr/>
          <p:nvPr/>
        </p:nvPicPr>
        <p:blipFill rotWithShape="1">
          <a:blip r:embed="rId2" cstate="print">
            <a:extLst>
              <a:ext uri="{28A0092B-C50C-407E-A947-70E740481C1C}">
                <a14:useLocalDpi xmlns:a14="http://schemas.microsoft.com/office/drawing/2010/main" val="0"/>
              </a:ext>
            </a:extLst>
          </a:blip>
          <a:srcRect t="22964" b="10445"/>
          <a:stretch>
            <a:fillRect/>
          </a:stretch>
        </p:blipFill>
        <p:spPr>
          <a:xfrm>
            <a:off x="6978650" y="219075"/>
            <a:ext cx="7781925" cy="626110"/>
          </a:xfrm>
          <a:prstGeom prst="rect">
            <a:avLst/>
          </a:prstGeom>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Times New Roman" panose="02020603050405020304" charset="0"/>
              <a:cs typeface="Times New Roman" panose="02020603050405020304" charset="0"/>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276215"/>
            <a:ext cx="2651760" cy="1581785"/>
          </a:xfrm>
          <a:prstGeom prst="rect">
            <a:avLst/>
          </a:prstGeom>
        </p:spPr>
      </p:pic>
      <p:pic>
        <p:nvPicPr>
          <p:cNvPr id="2" name="图片 1" descr="IMG_256"/>
          <p:cNvPicPr>
            <a:picLocks noChangeAspect="1"/>
          </p:cNvPicPr>
          <p:nvPr/>
        </p:nvPicPr>
        <p:blipFill>
          <a:blip r:embed="rId2"/>
          <a:stretch>
            <a:fillRect/>
          </a:stretch>
        </p:blipFill>
        <p:spPr>
          <a:xfrm>
            <a:off x="121920" y="165100"/>
            <a:ext cx="3967480" cy="2465070"/>
          </a:xfrm>
          <a:prstGeom prst="rect">
            <a:avLst/>
          </a:prstGeom>
          <a:noFill/>
          <a:ln w="9525">
            <a:noFill/>
          </a:ln>
        </p:spPr>
      </p:pic>
      <p:sp>
        <p:nvSpPr>
          <p:cNvPr id="3" name="文本框 2"/>
          <p:cNvSpPr txBox="1"/>
          <p:nvPr/>
        </p:nvSpPr>
        <p:spPr>
          <a:xfrm>
            <a:off x="226695" y="2691130"/>
            <a:ext cx="3928745" cy="1476375"/>
          </a:xfrm>
          <a:prstGeom prst="rect">
            <a:avLst/>
          </a:prstGeom>
          <a:noFill/>
        </p:spPr>
        <p:txBody>
          <a:bodyPr wrap="square" rtlCol="0">
            <a:spAutoFit/>
          </a:bodyPr>
          <a:lstStyle/>
          <a:p>
            <a:pPr algn="ctr"/>
            <a:r>
              <a:rPr lang="zh-CN" altLang="en-US">
                <a:latin typeface="Times New Roman" panose="02020603050405020304" charset="0"/>
                <a:cs typeface="Times New Roman" panose="02020603050405020304" charset="0"/>
                <a:sym typeface="+mn-ea"/>
              </a:rPr>
              <a:t>Speech at a Ceremony Marking </a:t>
            </a:r>
            <a:endParaRPr lang="zh-CN" altLang="en-US">
              <a:latin typeface="Times New Roman" panose="02020603050405020304" charset="0"/>
              <a:cs typeface="Times New Roman" panose="02020603050405020304" charset="0"/>
              <a:sym typeface="+mn-ea"/>
            </a:endParaRPr>
          </a:p>
          <a:p>
            <a:pPr algn="ctr"/>
            <a:r>
              <a:rPr lang="zh-CN" altLang="en-US">
                <a:latin typeface="Times New Roman" panose="02020603050405020304" charset="0"/>
                <a:cs typeface="Times New Roman" panose="02020603050405020304" charset="0"/>
                <a:sym typeface="+mn-ea"/>
              </a:rPr>
              <a:t>the Centenary of the </a:t>
            </a:r>
            <a:endParaRPr lang="zh-CN" altLang="en-US">
              <a:latin typeface="Times New Roman" panose="02020603050405020304" charset="0"/>
              <a:cs typeface="Times New Roman" panose="02020603050405020304" charset="0"/>
              <a:sym typeface="+mn-ea"/>
            </a:endParaRPr>
          </a:p>
          <a:p>
            <a:pPr algn="ctr"/>
            <a:r>
              <a:rPr lang="zh-CN" altLang="en-US">
                <a:latin typeface="Times New Roman" panose="02020603050405020304" charset="0"/>
                <a:cs typeface="Times New Roman" panose="02020603050405020304" charset="0"/>
                <a:sym typeface="+mn-ea"/>
              </a:rPr>
              <a:t>Communist Party of China</a:t>
            </a:r>
            <a:endParaRPr lang="zh-CN" altLang="en-US">
              <a:solidFill>
                <a:schemeClr val="tx1"/>
              </a:solidFill>
              <a:latin typeface="Times New Roman" panose="02020603050405020304" charset="0"/>
              <a:cs typeface="Times New Roman" panose="02020603050405020304" charset="0"/>
            </a:endParaRPr>
          </a:p>
          <a:p>
            <a:pPr algn="ctr"/>
            <a:r>
              <a:rPr lang="zh-CN" altLang="en-US">
                <a:latin typeface="Times New Roman" panose="02020603050405020304" charset="0"/>
                <a:cs typeface="Times New Roman" panose="02020603050405020304" charset="0"/>
                <a:sym typeface="+mn-ea"/>
              </a:rPr>
              <a:t>习近平</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cs typeface="Times New Roman" panose="02020603050405020304" charset="0"/>
                <a:sym typeface="+mn-ea"/>
              </a:rPr>
              <a:t>Xi Jinping</a:t>
            </a:r>
            <a:endParaRPr lang="zh-CN" altLang="en-US">
              <a:solidFill>
                <a:schemeClr val="tx1"/>
              </a:solidFill>
              <a:latin typeface="Times New Roman" panose="02020603050405020304" charset="0"/>
              <a:cs typeface="Times New Roman" panose="02020603050405020304" charset="0"/>
            </a:endParaRPr>
          </a:p>
          <a:p>
            <a:pPr algn="ctr"/>
            <a:r>
              <a:rPr lang="zh-CN" altLang="en-US">
                <a:latin typeface="Times New Roman" panose="02020603050405020304" charset="0"/>
                <a:cs typeface="Times New Roman" panose="02020603050405020304" charset="0"/>
                <a:sym typeface="+mn-ea"/>
              </a:rPr>
              <a:t>2021年7月1日July 1</a:t>
            </a:r>
            <a:endParaRPr lang="zh-CN" altLang="en-US"/>
          </a:p>
        </p:txBody>
      </p:sp>
      <p:sp>
        <p:nvSpPr>
          <p:cNvPr id="4" name="文本框 3"/>
          <p:cNvSpPr txBox="1"/>
          <p:nvPr/>
        </p:nvSpPr>
        <p:spPr>
          <a:xfrm>
            <a:off x="4399280" y="254000"/>
            <a:ext cx="7477760" cy="3415030"/>
          </a:xfrm>
          <a:prstGeom prst="rect">
            <a:avLst/>
          </a:prstGeom>
          <a:noFill/>
        </p:spPr>
        <p:txBody>
          <a:bodyPr wrap="square" rtlCol="0">
            <a:spAutoFit/>
          </a:bodyPr>
          <a:lstStyle/>
          <a:p>
            <a:pPr algn="l"/>
            <a:r>
              <a:rPr lang="zh-CN" altLang="en-US" sz="2400">
                <a:latin typeface="Times New Roman" panose="02020603050405020304" charset="0"/>
                <a:cs typeface="Times New Roman" panose="02020603050405020304" charset="0"/>
                <a:sym typeface="+mn-ea"/>
              </a:rPr>
              <a:t>Comrades and friends,</a:t>
            </a:r>
            <a:endParaRPr lang="zh-CN" altLang="en-US"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Today, the first of July, is a great and </a:t>
            </a:r>
            <a:r>
              <a:rPr lang="zh-CN" altLang="en-US" sz="2400">
                <a:solidFill>
                  <a:srgbClr val="FF0000"/>
                </a:solidFill>
                <a:latin typeface="Times New Roman" panose="02020603050405020304" charset="0"/>
                <a:cs typeface="Times New Roman" panose="02020603050405020304" charset="0"/>
              </a:rPr>
              <a:t>solemn</a:t>
            </a:r>
            <a:r>
              <a:rPr lang="zh-CN" altLang="en-US" sz="2400">
                <a:latin typeface="Times New Roman" panose="02020603050405020304" charset="0"/>
                <a:cs typeface="Times New Roman" panose="02020603050405020304" charset="0"/>
              </a:rPr>
              <a:t> day in the history of both the Communist Party of China (CPC) and the Chinese nation. We gather here to join all Party members and Chinese people of all </a:t>
            </a:r>
            <a:r>
              <a:rPr lang="zh-CN" altLang="en-US" sz="2400">
                <a:solidFill>
                  <a:srgbClr val="FF0000"/>
                </a:solidFill>
                <a:latin typeface="Times New Roman" panose="02020603050405020304" charset="0"/>
                <a:cs typeface="Times New Roman" panose="02020603050405020304" charset="0"/>
              </a:rPr>
              <a:t>ethnic</a:t>
            </a:r>
            <a:r>
              <a:rPr lang="zh-CN" altLang="en-US" sz="2400">
                <a:latin typeface="Times New Roman" panose="02020603050405020304" charset="0"/>
                <a:cs typeface="Times New Roman" panose="02020603050405020304" charset="0"/>
              </a:rPr>
              <a:t> groups around the country in celebrating the </a:t>
            </a:r>
            <a:r>
              <a:rPr lang="zh-CN" altLang="en-US" sz="2400">
                <a:solidFill>
                  <a:srgbClr val="FF0000"/>
                </a:solidFill>
                <a:latin typeface="Times New Roman" panose="02020603050405020304" charset="0"/>
                <a:cs typeface="Times New Roman" panose="02020603050405020304" charset="0"/>
              </a:rPr>
              <a:t>centenary</a:t>
            </a:r>
            <a:r>
              <a:rPr lang="zh-CN" altLang="en-US" sz="2400">
                <a:latin typeface="Times New Roman" panose="02020603050405020304" charset="0"/>
                <a:cs typeface="Times New Roman" panose="02020603050405020304" charset="0"/>
              </a:rPr>
              <a:t> of the Party, </a:t>
            </a:r>
            <a:r>
              <a:rPr lang="zh-CN" altLang="en-US" sz="2400">
                <a:solidFill>
                  <a:schemeClr val="tx1"/>
                </a:solidFill>
                <a:latin typeface="Times New Roman" panose="02020603050405020304" charset="0"/>
                <a:cs typeface="Times New Roman" panose="02020603050405020304" charset="0"/>
              </a:rPr>
              <a:t>looking back on </a:t>
            </a:r>
            <a:r>
              <a:rPr lang="zh-CN" altLang="en-US" sz="2400">
                <a:latin typeface="Times New Roman" panose="02020603050405020304" charset="0"/>
                <a:cs typeface="Times New Roman" panose="02020603050405020304" charset="0"/>
              </a:rPr>
              <a:t>the glorious journey the Party has traveled over 100 years of struggle, and looking ahead to the bright prospects for the </a:t>
            </a:r>
            <a:r>
              <a:rPr lang="zh-CN" altLang="en-US" sz="2400">
                <a:solidFill>
                  <a:srgbClr val="FF0000"/>
                </a:solidFill>
                <a:latin typeface="Times New Roman" panose="02020603050405020304" charset="0"/>
                <a:cs typeface="Times New Roman" panose="02020603050405020304" charset="0"/>
              </a:rPr>
              <a:t>rejuvenation</a:t>
            </a:r>
            <a:r>
              <a:rPr lang="zh-CN" altLang="en-US" sz="2400">
                <a:latin typeface="Times New Roman" panose="02020603050405020304" charset="0"/>
                <a:cs typeface="Times New Roman" panose="02020603050405020304" charset="0"/>
              </a:rPr>
              <a:t> of the Chinese nation. </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973955" y="4056380"/>
            <a:ext cx="1742440" cy="368300"/>
          </a:xfrm>
          <a:prstGeom prst="rect">
            <a:avLst/>
          </a:prstGeom>
          <a:noFill/>
        </p:spPr>
        <p:txBody>
          <a:bodyPr wrap="square" rtlCol="0">
            <a:spAutoFit/>
          </a:bodyPr>
          <a:lstStyle/>
          <a:p>
            <a:r>
              <a:rPr lang="en-US" altLang="zh-CN" b="1">
                <a:solidFill>
                  <a:srgbClr val="FF0000"/>
                </a:solidFill>
              </a:rPr>
              <a:t>New words:</a:t>
            </a:r>
            <a:endParaRPr lang="en-US" altLang="zh-CN" b="1">
              <a:solidFill>
                <a:srgbClr val="FF0000"/>
              </a:solidFill>
            </a:endParaRPr>
          </a:p>
        </p:txBody>
      </p:sp>
      <p:sp>
        <p:nvSpPr>
          <p:cNvPr id="6" name="文本框 5"/>
          <p:cNvSpPr txBox="1"/>
          <p:nvPr/>
        </p:nvSpPr>
        <p:spPr>
          <a:xfrm>
            <a:off x="953770" y="4645660"/>
            <a:ext cx="10571480" cy="1568450"/>
          </a:xfrm>
          <a:prstGeom prst="rect">
            <a:avLst/>
          </a:prstGeom>
          <a:noFill/>
        </p:spPr>
        <p:txBody>
          <a:bodyPr wrap="square" rtlCol="0">
            <a:spAutoFit/>
          </a:bodyPr>
          <a:lstStyle/>
          <a:p>
            <a:r>
              <a:rPr lang="en-US" altLang="zh-CN" sz="2400">
                <a:solidFill>
                  <a:schemeClr val="tx1"/>
                </a:solidFill>
                <a:latin typeface="Times New Roman" panose="02020603050405020304" charset="0"/>
                <a:cs typeface="Times New Roman" panose="02020603050405020304" charset="0"/>
              </a:rPr>
              <a:t>1. solemn [ˈsɔləm] a.</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隆重的;严肃的;神圣的</a:t>
            </a:r>
            <a:endPar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pPr>
            <a:r>
              <a:rPr lang="en-US" altLang="zh-CN" sz="2400">
                <a:solidFill>
                  <a:schemeClr val="tx1"/>
                </a:solidFill>
                <a:latin typeface="Times New Roman" panose="02020603050405020304" charset="0"/>
                <a:cs typeface="Times New Roman" panose="02020603050405020304" charset="0"/>
              </a:rPr>
              <a:t>2. ethnic  [ˈeθnik] n.</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少数民族的成员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adj.</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人种的;民族的;民族特有的</a:t>
            </a:r>
            <a:endPar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r>
              <a:rPr lang="en-US" altLang="zh-CN" sz="2400">
                <a:solidFill>
                  <a:schemeClr val="tx1"/>
                </a:solidFill>
                <a:latin typeface="Times New Roman" panose="02020603050405020304" charset="0"/>
                <a:cs typeface="Times New Roman" panose="02020603050405020304" charset="0"/>
              </a:rPr>
              <a:t>3. centenary [senˈtiːnərɪ] n.</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一百周年；百周年庆祝活动;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adj</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百年的</a:t>
            </a:r>
            <a:endPar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r>
              <a:rPr lang="en-US" altLang="zh-CN" sz="2400">
                <a:solidFill>
                  <a:schemeClr val="tx1"/>
                </a:solidFill>
                <a:latin typeface="Times New Roman" panose="02020603050405020304" charset="0"/>
                <a:cs typeface="Times New Roman" panose="02020603050405020304" charset="0"/>
              </a:rPr>
              <a:t>4. rejuvenation [riˌdʒuːviˈneiʃən] n.</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返老还童;恢复青春;恢复活力</a:t>
            </a:r>
            <a:endPar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2080"/>
            <a:ext cx="1191895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904875" y="265430"/>
            <a:ext cx="9779635" cy="953135"/>
          </a:xfrm>
          <a:prstGeom prst="rect">
            <a:avLst/>
          </a:prstGeom>
          <a:noFill/>
        </p:spPr>
        <p:txBody>
          <a:bodyPr wrap="square" rtlCol="0">
            <a:spAutoFit/>
          </a:bodyPr>
          <a:lstStyle/>
          <a:p>
            <a:pPr algn="ctr"/>
            <a:r>
              <a:rPr lang="zh-CN" altLang="en-US" sz="2800">
                <a:solidFill>
                  <a:srgbClr val="FF0000"/>
                </a:solidFill>
              </a:rPr>
              <a:t>The course of the Party's hundred-year struggle</a:t>
            </a:r>
            <a:r>
              <a:rPr lang="en-US" altLang="zh-CN" sz="2800">
                <a:solidFill>
                  <a:srgbClr val="FF0000"/>
                </a:solidFill>
              </a:rPr>
              <a:t>  </a:t>
            </a:r>
            <a:r>
              <a:rPr lang="en-US" altLang="zh-CN">
                <a:solidFill>
                  <a:srgbClr val="FF0000"/>
                </a:solidFill>
              </a:rPr>
              <a:t>    </a:t>
            </a:r>
            <a:endParaRPr lang="en-US" altLang="zh-CN">
              <a:solidFill>
                <a:srgbClr val="FF0000"/>
              </a:solidFill>
            </a:endParaRPr>
          </a:p>
          <a:p>
            <a:pPr algn="ctr"/>
            <a:r>
              <a:rPr lang="zh-CN" altLang="en-US" sz="2800">
                <a:solidFill>
                  <a:srgbClr val="FF0000"/>
                </a:solidFill>
                <a:latin typeface="宋体" panose="02010600030101010101" pitchFamily="2" charset="-122"/>
                <a:ea typeface="宋体" panose="02010600030101010101" pitchFamily="2" charset="-122"/>
              </a:rPr>
              <a:t>党的百年奋斗历程</a:t>
            </a:r>
            <a:endParaRPr lang="zh-CN" altLang="en-US" sz="2800">
              <a:solidFill>
                <a:srgbClr val="FF0000"/>
              </a:solidFill>
              <a:latin typeface="宋体" panose="02010600030101010101" pitchFamily="2" charset="-122"/>
              <a:ea typeface="宋体" panose="02010600030101010101" pitchFamily="2" charset="-122"/>
            </a:endParaRPr>
          </a:p>
        </p:txBody>
      </p:sp>
      <p:grpSp>
        <p:nvGrpSpPr>
          <p:cNvPr id="53" name="Designer简8"/>
          <p:cNvGrpSpPr/>
          <p:nvPr/>
        </p:nvGrpSpPr>
        <p:grpSpPr>
          <a:xfrm>
            <a:off x="573405" y="1219835"/>
            <a:ext cx="4150995" cy="728345"/>
            <a:chOff x="4171769" y="1668267"/>
            <a:chExt cx="6275158" cy="728414"/>
          </a:xfrm>
          <a:solidFill>
            <a:srgbClr val="FF0000"/>
          </a:solidFill>
        </p:grpSpPr>
        <p:grpSp>
          <p:nvGrpSpPr>
            <p:cNvPr id="54" name="组合 53"/>
            <p:cNvGrpSpPr/>
            <p:nvPr/>
          </p:nvGrpSpPr>
          <p:grpSpPr>
            <a:xfrm>
              <a:off x="4171769" y="1715115"/>
              <a:ext cx="6275158" cy="681566"/>
              <a:chOff x="1095844" y="1826555"/>
              <a:chExt cx="8186860" cy="681566"/>
            </a:xfrm>
            <a:grpFill/>
          </p:grpSpPr>
          <p:sp>
            <p:nvSpPr>
              <p:cNvPr id="56" name="Designer简8-1"/>
              <p:cNvSpPr/>
              <p:nvPr/>
            </p:nvSpPr>
            <p:spPr>
              <a:xfrm>
                <a:off x="1212239" y="1917747"/>
                <a:ext cx="8070465"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57" name="Designer简8-2"/>
              <p:cNvSpPr/>
              <p:nvPr/>
            </p:nvSpPr>
            <p:spPr>
              <a:xfrm>
                <a:off x="1095844" y="1826555"/>
                <a:ext cx="8070465"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55" name="Designer简8-3"/>
            <p:cNvSpPr txBox="1"/>
            <p:nvPr/>
          </p:nvSpPr>
          <p:spPr>
            <a:xfrm>
              <a:off x="4260985" y="1668267"/>
              <a:ext cx="5651585" cy="605847"/>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255" kern="0" spc="40" dirty="0">
                  <a:solidFill>
                    <a:schemeClr val="bg1"/>
                  </a:solidFill>
                  <a:effectLst/>
                  <a:cs typeface="+mn-ea"/>
                  <a:sym typeface="+mn-lt"/>
                </a:rPr>
                <a:t>百年弹指一挥间</a:t>
              </a:r>
              <a:endParaRPr lang="zh-CN" altLang="en-US" sz="2255" kern="0" spc="40" dirty="0">
                <a:solidFill>
                  <a:schemeClr val="bg1"/>
                </a:solidFill>
                <a:effectLst/>
                <a:cs typeface="+mn-ea"/>
                <a:sym typeface="+mn-lt"/>
              </a:endParaRPr>
            </a:p>
          </p:txBody>
        </p:sp>
      </p:grpSp>
      <p:sp>
        <p:nvSpPr>
          <p:cNvPr id="3" name="文本框 2"/>
          <p:cNvSpPr txBox="1"/>
          <p:nvPr/>
        </p:nvSpPr>
        <p:spPr>
          <a:xfrm>
            <a:off x="397510" y="1949450"/>
            <a:ext cx="7610475" cy="3046095"/>
          </a:xfrm>
          <a:prstGeom prst="rect">
            <a:avLst/>
          </a:prstGeom>
          <a:noFill/>
        </p:spPr>
        <p:txBody>
          <a:bodyPr wrap="square" rtlCol="0">
            <a:spAutoFit/>
          </a:bodyPr>
          <a:lstStyle/>
          <a:p>
            <a:r>
              <a:rPr lang="en-US" altLang="zh-CN"/>
              <a:t>      </a:t>
            </a:r>
            <a:r>
              <a:rPr sz="2400">
                <a:latin typeface="Times New Roman" panose="02020603050405020304" charset="0"/>
                <a:cs typeface="Times New Roman" panose="02020603050405020304" charset="0"/>
              </a:rPr>
              <a:t>The Chinese nation is a great nation. With a history of more than 5,000 years, China has made </a:t>
            </a:r>
            <a:r>
              <a:rPr sz="2400">
                <a:solidFill>
                  <a:srgbClr val="FF0000"/>
                </a:solidFill>
                <a:latin typeface="Times New Roman" panose="02020603050405020304" charset="0"/>
                <a:cs typeface="Times New Roman" panose="02020603050405020304" charset="0"/>
              </a:rPr>
              <a:t>indelible </a:t>
            </a:r>
            <a:r>
              <a:rPr sz="2400">
                <a:latin typeface="Times New Roman" panose="02020603050405020304" charset="0"/>
                <a:cs typeface="Times New Roman" panose="02020603050405020304" charset="0"/>
              </a:rPr>
              <a:t>contributions to the progress of human civilization. After the </a:t>
            </a:r>
            <a:r>
              <a:rPr sz="2400">
                <a:solidFill>
                  <a:srgbClr val="FF0000"/>
                </a:solidFill>
                <a:latin typeface="Times New Roman" panose="02020603050405020304" charset="0"/>
                <a:cs typeface="Times New Roman" panose="02020603050405020304" charset="0"/>
              </a:rPr>
              <a:t>Opium</a:t>
            </a:r>
            <a:r>
              <a:rPr sz="2400">
                <a:latin typeface="Times New Roman" panose="02020603050405020304" charset="0"/>
                <a:cs typeface="Times New Roman" panose="02020603050405020304" charset="0"/>
              </a:rPr>
              <a:t> War of 1840, however, China was gradually reduced to a semi-colonial, semi-feudal society and suffered greater ravages than ever before. The country endured intense humiliation, the people</a:t>
            </a:r>
            <a:r>
              <a:rPr sz="2400">
                <a:solidFill>
                  <a:srgbClr val="FF0000"/>
                </a:solidFill>
                <a:latin typeface="Times New Roman" panose="02020603050405020304" charset="0"/>
                <a:cs typeface="Times New Roman" panose="02020603050405020304" charset="0"/>
              </a:rPr>
              <a:t> were subjected to</a:t>
            </a:r>
            <a:r>
              <a:rPr sz="2400">
                <a:latin typeface="Times New Roman" panose="02020603050405020304" charset="0"/>
                <a:cs typeface="Times New Roman" panose="02020603050405020304" charset="0"/>
              </a:rPr>
              <a:t> great pain, and the Chinese civilization </a:t>
            </a:r>
            <a:r>
              <a:rPr sz="2400">
                <a:solidFill>
                  <a:srgbClr val="FF0000"/>
                </a:solidFill>
                <a:latin typeface="Times New Roman" panose="02020603050405020304" charset="0"/>
                <a:cs typeface="Times New Roman" panose="02020603050405020304" charset="0"/>
              </a:rPr>
              <a:t>was plunged into</a:t>
            </a:r>
            <a:r>
              <a:rPr sz="2400">
                <a:latin typeface="Times New Roman" panose="02020603050405020304" charset="0"/>
                <a:cs typeface="Times New Roman" panose="02020603050405020304" charset="0"/>
              </a:rPr>
              <a:t> darkness.</a:t>
            </a:r>
            <a:endParaRPr sz="2400">
              <a:latin typeface="Times New Roman" panose="02020603050405020304" charset="0"/>
              <a:cs typeface="Times New Roman" panose="02020603050405020304" charset="0"/>
            </a:endParaRPr>
          </a:p>
        </p:txBody>
      </p:sp>
      <p:sp>
        <p:nvSpPr>
          <p:cNvPr id="4" name="文本框 3"/>
          <p:cNvSpPr txBox="1"/>
          <p:nvPr/>
        </p:nvSpPr>
        <p:spPr>
          <a:xfrm>
            <a:off x="8007985" y="1266825"/>
            <a:ext cx="3724275" cy="3784600"/>
          </a:xfrm>
          <a:prstGeom prst="rect">
            <a:avLst/>
          </a:prstGeom>
          <a:noFill/>
        </p:spPr>
        <p:txBody>
          <a:bodyPr wrap="square" rtlCol="0">
            <a:spAutoFit/>
          </a:bodyPr>
          <a:lstStyle/>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中华民族是世界上伟大的民族，有着5000多年源远流长的文明历史，为人类文明进步作出了不可磨灭的贡献。1840年鸦片战争以后，中国逐步成为半殖民地半封建社会，国家蒙辱、人民蒙难、文明蒙尘，中华民族遭受了前所未有的劫难。</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105150" y="5404485"/>
            <a:ext cx="8627110" cy="1322070"/>
          </a:xfrm>
          <a:prstGeom prst="rect">
            <a:avLst/>
          </a:prstGeom>
          <a:noFill/>
        </p:spPr>
        <p:txBody>
          <a:bodyPr wrap="square" rtlCol="0">
            <a:spAutoFit/>
          </a:bodyPr>
          <a:lstStyle/>
          <a:p>
            <a:r>
              <a:rPr lang="en-US" sz="2000" i="1">
                <a:solidFill>
                  <a:schemeClr val="tx1"/>
                </a:solidFill>
                <a:latin typeface="Times New Roman" panose="02020603050405020304" charset="0"/>
                <a:cs typeface="Times New Roman" panose="02020603050405020304" charset="0"/>
                <a:sym typeface="+mn-ea"/>
              </a:rPr>
              <a:t>1. </a:t>
            </a:r>
            <a:r>
              <a:rPr sz="2000" i="1">
                <a:solidFill>
                  <a:schemeClr val="tx1"/>
                </a:solidFill>
                <a:latin typeface="Times New Roman" panose="02020603050405020304" charset="0"/>
                <a:cs typeface="Times New Roman" panose="02020603050405020304" charset="0"/>
                <a:sym typeface="+mn-ea"/>
              </a:rPr>
              <a:t>indelible</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Times New Roman" panose="02020603050405020304" charset="0"/>
                <a:cs typeface="Times New Roman" panose="02020603050405020304" charset="0"/>
                <a:sym typeface="+mn-ea"/>
              </a:rPr>
              <a:t>[ɪnˈdelɪbl]</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Times New Roman" panose="02020603050405020304" charset="0"/>
                <a:cs typeface="Times New Roman" panose="02020603050405020304" charset="0"/>
                <a:sym typeface="+mn-ea"/>
              </a:rPr>
              <a:t>adj.</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抹不掉的；不可磨灭的;洗不掉的;</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en-US" sz="2000" i="1">
                <a:solidFill>
                  <a:schemeClr val="tx1"/>
                </a:solidFill>
                <a:latin typeface="Times New Roman" panose="02020603050405020304" charset="0"/>
                <a:ea typeface="宋体" panose="02010600030101010101" pitchFamily="2" charset="-122"/>
                <a:cs typeface="Times New Roman" panose="02020603050405020304" charset="0"/>
                <a:sym typeface="+mn-ea"/>
              </a:rPr>
              <a:t>o</a:t>
            </a:r>
            <a:r>
              <a:rPr sz="2000" i="1">
                <a:solidFill>
                  <a:schemeClr val="tx1"/>
                </a:solidFill>
                <a:latin typeface="Times New Roman" panose="02020603050405020304" charset="0"/>
                <a:cs typeface="Times New Roman" panose="02020603050405020304" charset="0"/>
                <a:sym typeface="+mn-ea"/>
              </a:rPr>
              <a:t>pium</a:t>
            </a:r>
            <a:r>
              <a:rPr lang="en-US" sz="2000" i="1">
                <a:solidFill>
                  <a:schemeClr val="tx1"/>
                </a:solidFill>
                <a:latin typeface="Times New Roman" panose="02020603050405020304" charset="0"/>
                <a:cs typeface="Times New Roman" panose="02020603050405020304" charset="0"/>
                <a:sym typeface="+mn-ea"/>
              </a:rPr>
              <a:t> [ˈəʊpɪəm] n.</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鸦片;起麻痹作用的事物；麻醉剂；镇静剂;</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en-US" sz="2000" i="1">
                <a:solidFill>
                  <a:schemeClr val="tx1"/>
                </a:solidFill>
                <a:latin typeface="Times New Roman" panose="02020603050405020304" charset="0"/>
                <a:cs typeface="Times New Roman" panose="02020603050405020304" charset="0"/>
                <a:sym typeface="+mn-ea"/>
              </a:rPr>
              <a:t>b</a:t>
            </a:r>
            <a:r>
              <a:rPr sz="2000" i="1">
                <a:solidFill>
                  <a:schemeClr val="tx1"/>
                </a:solidFill>
                <a:latin typeface="Times New Roman" panose="02020603050405020304" charset="0"/>
                <a:cs typeface="Times New Roman" panose="02020603050405020304" charset="0"/>
                <a:sym typeface="+mn-ea"/>
              </a:rPr>
              <a:t>e subjected to</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经受,服从,遭受</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en-US" sz="2000" i="1">
                <a:solidFill>
                  <a:schemeClr val="tx1"/>
                </a:solidFill>
                <a:latin typeface="Times New Roman" panose="02020603050405020304" charset="0"/>
                <a:cs typeface="Times New Roman" panose="02020603050405020304" charset="0"/>
                <a:sym typeface="+mn-ea"/>
              </a:rPr>
              <a:t>be</a:t>
            </a:r>
            <a:r>
              <a:rPr sz="2000" i="1">
                <a:solidFill>
                  <a:schemeClr val="tx1"/>
                </a:solidFill>
                <a:latin typeface="Times New Roman" panose="02020603050405020304" charset="0"/>
                <a:cs typeface="Times New Roman" panose="02020603050405020304" charset="0"/>
                <a:sym typeface="+mn-ea"/>
              </a:rPr>
              <a:t> plunged into</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陷入（主观地）</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448945" y="907415"/>
            <a:ext cx="6921500" cy="3046095"/>
          </a:xfrm>
          <a:prstGeom prst="rect">
            <a:avLst/>
          </a:prstGeom>
          <a:noFill/>
        </p:spPr>
        <p:txBody>
          <a:bodyPr wrap="square" rtlCol="0">
            <a:spAutoFit/>
          </a:bodyPr>
          <a:lstStyle/>
          <a:p>
            <a:pPr algn="l"/>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To save the nation from </a:t>
            </a:r>
            <a:r>
              <a:rPr lang="zh-CN" altLang="en-US" sz="2400">
                <a:solidFill>
                  <a:srgbClr val="FF0000"/>
                </a:solidFill>
                <a:latin typeface="Times New Roman" panose="02020603050405020304" charset="0"/>
                <a:cs typeface="Times New Roman" panose="02020603050405020304" charset="0"/>
                <a:sym typeface="+mn-ea"/>
              </a:rPr>
              <a:t>peril</a:t>
            </a:r>
            <a:r>
              <a:rPr lang="zh-CN" altLang="en-US" sz="2400">
                <a:latin typeface="Times New Roman" panose="02020603050405020304" charset="0"/>
                <a:cs typeface="Times New Roman" panose="02020603050405020304" charset="0"/>
                <a:sym typeface="+mn-ea"/>
              </a:rPr>
              <a:t>, the Chinese people put up a </a:t>
            </a:r>
            <a:r>
              <a:rPr lang="zh-CN" altLang="en-US" sz="2400">
                <a:solidFill>
                  <a:srgbClr val="FF0000"/>
                </a:solidFill>
                <a:latin typeface="Times New Roman" panose="02020603050405020304" charset="0"/>
                <a:cs typeface="Times New Roman" panose="02020603050405020304" charset="0"/>
                <a:sym typeface="+mn-ea"/>
              </a:rPr>
              <a:t>courageous</a:t>
            </a:r>
            <a:r>
              <a:rPr lang="zh-CN" altLang="en-US" sz="2400">
                <a:latin typeface="Times New Roman" panose="02020603050405020304" charset="0"/>
                <a:cs typeface="Times New Roman" panose="02020603050405020304" charset="0"/>
                <a:sym typeface="+mn-ea"/>
              </a:rPr>
              <a:t> fight. As </a:t>
            </a:r>
            <a:r>
              <a:rPr lang="zh-CN" altLang="en-US" sz="2400">
                <a:solidFill>
                  <a:srgbClr val="FF0000"/>
                </a:solidFill>
                <a:latin typeface="Times New Roman" panose="02020603050405020304" charset="0"/>
                <a:cs typeface="Times New Roman" panose="02020603050405020304" charset="0"/>
                <a:sym typeface="+mn-ea"/>
              </a:rPr>
              <a:t>noble-minded</a:t>
            </a:r>
            <a:r>
              <a:rPr lang="zh-CN" altLang="en-US" sz="2400">
                <a:latin typeface="Times New Roman" panose="02020603050405020304" charset="0"/>
                <a:cs typeface="Times New Roman" panose="02020603050405020304" charset="0"/>
                <a:sym typeface="+mn-ea"/>
              </a:rPr>
              <a:t> patriots sought to pull the nation together, the Taiping Heavenly Kingdom Movement, the Reform Movement of 1898, the Yihetuan Movement, and the Revolution of 1911 rose one after the other, and a variety of plans were </a:t>
            </a:r>
            <a:r>
              <a:rPr lang="zh-CN" altLang="en-US" sz="2400">
                <a:solidFill>
                  <a:srgbClr val="FF0000"/>
                </a:solidFill>
                <a:latin typeface="Times New Roman" panose="02020603050405020304" charset="0"/>
                <a:cs typeface="Times New Roman" panose="02020603050405020304" charset="0"/>
                <a:sym typeface="+mn-ea"/>
              </a:rPr>
              <a:t>devised</a:t>
            </a:r>
            <a:r>
              <a:rPr lang="zh-CN" altLang="en-US" sz="2400">
                <a:latin typeface="Times New Roman" panose="02020603050405020304" charset="0"/>
                <a:cs typeface="Times New Roman" panose="02020603050405020304" charset="0"/>
                <a:sym typeface="+mn-ea"/>
              </a:rPr>
              <a:t> to ensure national survival, but all of these ended in failure.</a:t>
            </a:r>
            <a:r>
              <a:rPr lang="en-US" altLang="zh-CN" sz="2400">
                <a:latin typeface="Times New Roman" panose="02020603050405020304" charset="0"/>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O</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nly the CPC made it.</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7592695" y="1092200"/>
            <a:ext cx="3946525" cy="2676525"/>
          </a:xfrm>
          <a:prstGeom prst="rect">
            <a:avLst/>
          </a:prstGeom>
          <a:noFill/>
        </p:spPr>
        <p:txBody>
          <a:bodyPr wrap="square" rtlCol="0">
            <a:spAutoFit/>
          </a:bodyPr>
          <a:lstStyle/>
          <a:p>
            <a:r>
              <a:rPr lang="en-US" altLang="zh-CN" sz="2400">
                <a:latin typeface="宋体" panose="02010600030101010101" pitchFamily="2" charset="-122"/>
                <a:ea typeface="宋体" panose="02010600030101010101" pitchFamily="2" charset="-122"/>
              </a:rPr>
              <a:t>    </a:t>
            </a:r>
            <a:r>
              <a:rPr lang="zh-CN" altLang="en-US" sz="2400">
                <a:latin typeface="宋体" panose="02010600030101010101" pitchFamily="2" charset="-122"/>
                <a:ea typeface="宋体" panose="02010600030101010101" pitchFamily="2" charset="-122"/>
              </a:rPr>
              <a:t>为了拯救民族危亡，中国人民奋起反抗，仁人志士奔走呐喊，太平天国运动、戊戌变法、义和团运动、辛亥革命接连而起，各种救国方案轮番出台，但都以失败而告终。</a:t>
            </a:r>
            <a:r>
              <a:rPr lang="zh-CN" altLang="en-US" sz="2400">
                <a:latin typeface="宋体" panose="02010600030101010101" pitchFamily="2" charset="-122"/>
                <a:ea typeface="宋体" panose="02010600030101010101" pitchFamily="2" charset="-122"/>
                <a:sym typeface="+mn-ea"/>
              </a:rPr>
              <a:t>只有共产党成功了。</a:t>
            </a:r>
            <a:endParaRPr lang="en-US" altLang="zh-CN" sz="2400">
              <a:latin typeface="宋体" panose="02010600030101010101" pitchFamily="2" charset="-122"/>
              <a:ea typeface="宋体" panose="02010600030101010101" pitchFamily="2" charset="-122"/>
              <a:sym typeface="+mn-ea"/>
            </a:endParaRPr>
          </a:p>
        </p:txBody>
      </p:sp>
      <p:sp>
        <p:nvSpPr>
          <p:cNvPr id="4" name="文本框 3"/>
          <p:cNvSpPr txBox="1"/>
          <p:nvPr/>
        </p:nvSpPr>
        <p:spPr>
          <a:xfrm>
            <a:off x="3157855" y="5214620"/>
            <a:ext cx="8474075" cy="1476375"/>
          </a:xfrm>
          <a:prstGeom prst="rect">
            <a:avLst/>
          </a:prstGeom>
          <a:noFill/>
        </p:spPr>
        <p:txBody>
          <a:bodyPr wrap="square" rtlCol="0">
            <a:spAutoFit/>
          </a:bodyPr>
          <a:lstStyle/>
          <a:p>
            <a:r>
              <a:rPr lang="en-US" altLang="zh-CN" i="1">
                <a:solidFill>
                  <a:schemeClr val="tx1"/>
                </a:solidFill>
                <a:latin typeface="Times New Roman" panose="02020603050405020304" charset="0"/>
                <a:cs typeface="Times New Roman" panose="02020603050405020304" charset="0"/>
                <a:sym typeface="+mn-ea"/>
              </a:rPr>
              <a:t>1. </a:t>
            </a:r>
            <a:r>
              <a:rPr lang="zh-CN" altLang="en-US" i="1">
                <a:solidFill>
                  <a:schemeClr val="tx1"/>
                </a:solidFill>
                <a:latin typeface="Times New Roman" panose="02020603050405020304" charset="0"/>
                <a:cs typeface="Times New Roman" panose="02020603050405020304" charset="0"/>
                <a:sym typeface="+mn-ea"/>
              </a:rPr>
              <a:t>peril</a:t>
            </a:r>
            <a:r>
              <a:rPr lang="en-US" altLang="zh-CN" i="1">
                <a:solidFill>
                  <a:schemeClr val="tx1"/>
                </a:solidFill>
                <a:latin typeface="Times New Roman" panose="02020603050405020304" charset="0"/>
                <a:cs typeface="Times New Roman" panose="02020603050405020304" charset="0"/>
                <a:sym typeface="+mn-ea"/>
              </a:rPr>
              <a:t> </a:t>
            </a:r>
            <a:r>
              <a:rPr lang="zh-CN" altLang="en-US" i="1">
                <a:solidFill>
                  <a:schemeClr val="tx1"/>
                </a:solidFill>
                <a:latin typeface="Times New Roman" panose="02020603050405020304" charset="0"/>
                <a:cs typeface="Times New Roman" panose="02020603050405020304" charset="0"/>
                <a:sym typeface="+mn-ea"/>
              </a:rPr>
              <a:t>[ˈperɪl]</a:t>
            </a:r>
            <a:r>
              <a:rPr lang="en-US" altLang="zh-CN" i="1">
                <a:solidFill>
                  <a:schemeClr val="tx1"/>
                </a:solidFill>
                <a:latin typeface="Times New Roman" panose="02020603050405020304" charset="0"/>
                <a:cs typeface="Times New Roman" panose="02020603050405020304" charset="0"/>
                <a:sym typeface="+mn-ea"/>
              </a:rPr>
              <a:t> n</a:t>
            </a:r>
            <a:r>
              <a:rPr lang="en-US" altLang="zh-CN" i="1">
                <a:solidFill>
                  <a:schemeClr val="tx1"/>
                </a:solidFill>
                <a:latin typeface="宋体" panose="02010600030101010101" pitchFamily="2" charset="-122"/>
                <a:ea typeface="宋体" panose="02010600030101010101" pitchFamily="2" charset="-122"/>
                <a:cs typeface="Times New Roman" panose="02020603050405020304" charset="0"/>
                <a:sym typeface="+mn-ea"/>
              </a:rPr>
              <a:t>.冒险；危险；威胁;</a:t>
            </a:r>
            <a:endParaRPr lang="en-US" altLang="zh-CN" i="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r>
              <a:rPr lang="en-US" altLang="zh-CN" i="1">
                <a:solidFill>
                  <a:schemeClr val="tx1"/>
                </a:solidFill>
                <a:latin typeface="Times New Roman" panose="02020603050405020304" charset="0"/>
                <a:cs typeface="Times New Roman" panose="02020603050405020304" charset="0"/>
                <a:sym typeface="+mn-ea"/>
              </a:rPr>
              <a:t>2. </a:t>
            </a:r>
            <a:r>
              <a:rPr lang="zh-CN" altLang="en-US" i="1">
                <a:solidFill>
                  <a:schemeClr val="tx1"/>
                </a:solidFill>
                <a:latin typeface="Times New Roman" panose="02020603050405020304" charset="0"/>
                <a:cs typeface="Times New Roman" panose="02020603050405020304" charset="0"/>
                <a:sym typeface="+mn-ea"/>
              </a:rPr>
              <a:t>courageous</a:t>
            </a:r>
            <a:r>
              <a:rPr lang="en-US" altLang="zh-CN" i="1">
                <a:solidFill>
                  <a:schemeClr val="tx1"/>
                </a:solidFill>
                <a:latin typeface="Times New Roman" panose="02020603050405020304" charset="0"/>
                <a:cs typeface="Times New Roman" panose="02020603050405020304" charset="0"/>
                <a:sym typeface="+mn-ea"/>
              </a:rPr>
              <a:t> [kəˈreɪdʒəs] adj. </a:t>
            </a:r>
            <a:r>
              <a:rPr lang="en-US" altLang="zh-CN" i="1">
                <a:solidFill>
                  <a:schemeClr val="tx1"/>
                </a:solidFill>
                <a:latin typeface="宋体" panose="02010600030101010101" pitchFamily="2" charset="-122"/>
                <a:ea typeface="宋体" panose="02010600030101010101" pitchFamily="2" charset="-122"/>
                <a:cs typeface="Times New Roman" panose="02020603050405020304" charset="0"/>
                <a:sym typeface="+mn-ea"/>
              </a:rPr>
              <a:t>勇敢的；有勇气的；无畏的</a:t>
            </a:r>
            <a:endParaRPr lang="en-US" altLang="zh-CN" i="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r>
              <a:rPr lang="en-US" altLang="zh-CN" i="1">
                <a:solidFill>
                  <a:schemeClr val="tx1"/>
                </a:solidFill>
                <a:latin typeface="宋体" panose="02010600030101010101" pitchFamily="2" charset="-122"/>
                <a:ea typeface="宋体" panose="02010600030101010101" pitchFamily="2" charset="-122"/>
                <a:cs typeface="Times New Roman" panose="02020603050405020304" charset="0"/>
                <a:sym typeface="+mn-ea"/>
              </a:rPr>
              <a:t>3.</a:t>
            </a:r>
            <a:r>
              <a:rPr lang="zh-CN" altLang="en-US" i="1">
                <a:solidFill>
                  <a:schemeClr val="tx1"/>
                </a:solidFill>
                <a:latin typeface="Times New Roman" panose="02020603050405020304" charset="0"/>
                <a:cs typeface="Times New Roman" panose="02020603050405020304" charset="0"/>
                <a:sym typeface="+mn-ea"/>
              </a:rPr>
              <a:t>noble-minded</a:t>
            </a:r>
            <a:r>
              <a:rPr lang="en-US" altLang="zh-CN" i="1">
                <a:solidFill>
                  <a:schemeClr val="tx1"/>
                </a:solidFill>
                <a:latin typeface="Times New Roman" panose="02020603050405020304" charset="0"/>
                <a:cs typeface="Times New Roman" panose="02020603050405020304" charset="0"/>
                <a:sym typeface="+mn-ea"/>
              </a:rPr>
              <a:t> adj.</a:t>
            </a:r>
            <a:r>
              <a:rPr lang="en-US" altLang="zh-CN"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高尚的；高洁的</a:t>
            </a:r>
            <a:endParaRPr lang="en-US" altLang="zh-CN"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altLang="zh-CN"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i="1">
                <a:solidFill>
                  <a:schemeClr val="tx1"/>
                </a:solidFill>
                <a:latin typeface="Times New Roman" panose="02020603050405020304" charset="0"/>
                <a:cs typeface="Times New Roman" panose="02020603050405020304" charset="0"/>
                <a:sym typeface="+mn-ea"/>
              </a:rPr>
              <a:t>devise</a:t>
            </a:r>
            <a:r>
              <a:rPr lang="en-US" altLang="zh-CN" i="1">
                <a:solidFill>
                  <a:schemeClr val="tx1"/>
                </a:solidFill>
                <a:latin typeface="Times New Roman" panose="02020603050405020304" charset="0"/>
                <a:cs typeface="Times New Roman" panose="02020603050405020304" charset="0"/>
                <a:sym typeface="+mn-ea"/>
              </a:rPr>
              <a:t> </a:t>
            </a:r>
            <a:r>
              <a:rPr lang="zh-CN" altLang="en-US" i="1">
                <a:solidFill>
                  <a:schemeClr val="tx1"/>
                </a:solidFill>
                <a:latin typeface="Times New Roman" panose="02020603050405020304" charset="0"/>
                <a:cs typeface="Times New Roman" panose="02020603050405020304" charset="0"/>
                <a:sym typeface="+mn-ea"/>
              </a:rPr>
              <a:t>[dɪˈvaɪz]</a:t>
            </a:r>
            <a:r>
              <a:rPr lang="en-US" altLang="zh-CN" i="1">
                <a:solidFill>
                  <a:schemeClr val="tx1"/>
                </a:solidFill>
                <a:latin typeface="Times New Roman" panose="02020603050405020304" charset="0"/>
                <a:cs typeface="Times New Roman" panose="02020603050405020304" charset="0"/>
                <a:sym typeface="+mn-ea"/>
              </a:rPr>
              <a:t>  </a:t>
            </a:r>
            <a:r>
              <a:rPr lang="en-US" altLang="zh-CN"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vt.遗赠; </a:t>
            </a:r>
            <a:r>
              <a:rPr lang="en-US" altLang="zh-CN" i="1">
                <a:latin typeface="宋体" panose="02010600030101010101" pitchFamily="2" charset="-122"/>
                <a:ea typeface="宋体" panose="02010600030101010101" pitchFamily="2" charset="-122"/>
                <a:cs typeface="宋体" panose="02010600030101010101" pitchFamily="2" charset="-122"/>
                <a:sym typeface="+mn-ea"/>
              </a:rPr>
              <a:t>vi.想出；策划</a:t>
            </a:r>
            <a:endParaRPr lang="en-US" altLang="zh-CN" i="1">
              <a:latin typeface="宋体" panose="02010600030101010101" pitchFamily="2" charset="-122"/>
              <a:ea typeface="宋体" panose="02010600030101010101" pitchFamily="2" charset="-122"/>
              <a:cs typeface="宋体" panose="02010600030101010101" pitchFamily="2" charset="-122"/>
              <a:sym typeface="+mn-ea"/>
            </a:endParaRPr>
          </a:p>
          <a:p>
            <a:r>
              <a:rPr lang="en-US" altLang="zh-CN" i="1">
                <a:latin typeface="宋体" panose="02010600030101010101" pitchFamily="2" charset="-122"/>
                <a:ea typeface="宋体" panose="02010600030101010101" pitchFamily="2" charset="-122"/>
                <a:cs typeface="宋体" panose="02010600030101010101" pitchFamily="2" charset="-122"/>
                <a:sym typeface="+mn-ea"/>
              </a:rPr>
              <a:t>                n.遗赠;遗赠的不动产; </a:t>
            </a:r>
            <a:r>
              <a:rPr lang="en-US" altLang="zh-CN"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i="1">
                <a:solidFill>
                  <a:schemeClr val="tx1"/>
                </a:solidFill>
                <a:latin typeface="Times New Roman" panose="02020603050405020304" charset="0"/>
                <a:cs typeface="Times New Roman" panose="02020603050405020304" charset="0"/>
                <a:sym typeface="+mn-ea"/>
              </a:rPr>
              <a:t>        </a:t>
            </a:r>
            <a:endParaRPr lang="en-US" altLang="zh-CN" i="1">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1074420" y="3942080"/>
            <a:ext cx="6922770" cy="2676525"/>
          </a:xfrm>
          <a:prstGeom prst="rect">
            <a:avLst/>
          </a:prstGeom>
          <a:noFill/>
        </p:spPr>
        <p:txBody>
          <a:bodyPr wrap="square" rtlCol="0">
            <a:spAutoFit/>
          </a:bodyPr>
          <a:lstStyle/>
          <a:p>
            <a:r>
              <a:rPr lang="en-US" altLang="zh-CN"/>
              <a:t>      </a:t>
            </a:r>
            <a:r>
              <a:rPr lang="en-US" altLang="zh-CN" sz="2400">
                <a:latin typeface="Times New Roman" panose="02020603050405020304" charset="0"/>
                <a:cs typeface="Times New Roman" panose="02020603050405020304" charset="0"/>
              </a:rPr>
              <a:t>With the salvoes of Russia’s October Revolution in 1917, Marxism-Leninism was brought to China. </a:t>
            </a:r>
            <a:r>
              <a:rPr lang="zh-CN" altLang="en-US" sz="2400">
                <a:latin typeface="Times New Roman" panose="02020603050405020304" charset="0"/>
                <a:cs typeface="Times New Roman" panose="02020603050405020304" charset="0"/>
              </a:rPr>
              <a:t>In July 23-31 July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1921,</a:t>
            </a:r>
            <a:r>
              <a:rPr lang="en-US" altLang="zh-CN"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1st National Congress of the Communist Party of China </a:t>
            </a:r>
            <a:r>
              <a:rPr lang="en-US" sz="2400">
                <a:latin typeface="Times New Roman" panose="02020603050405020304" charset="0"/>
                <a:cs typeface="Times New Roman" panose="02020603050405020304" charset="0"/>
              </a:rPr>
              <a:t>was </a:t>
            </a:r>
            <a:r>
              <a:rPr sz="2400">
                <a:latin typeface="Times New Roman" panose="02020603050405020304" charset="0"/>
                <a:cs typeface="Times New Roman" panose="02020603050405020304" charset="0"/>
              </a:rPr>
              <a:t>held in Shanghai and Jiaxing Nanhu, Zhejiang Province</a:t>
            </a:r>
            <a:r>
              <a:rPr lang="en-US"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The meeting was to </a:t>
            </a:r>
            <a:r>
              <a:rPr lang="zh-CN" altLang="en-US" sz="2400">
                <a:solidFill>
                  <a:schemeClr val="tx1"/>
                </a:solidFill>
                <a:latin typeface="Times New Roman" panose="02020603050405020304" charset="0"/>
                <a:cs typeface="Times New Roman" panose="02020603050405020304" charset="0"/>
              </a:rPr>
              <a:t>proclaim</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founding of the Communist Party of china.</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7869555" y="3942080"/>
            <a:ext cx="4098290" cy="2676525"/>
          </a:xfrm>
          <a:prstGeom prst="rect">
            <a:avLst/>
          </a:prstGeom>
          <a:noFill/>
        </p:spPr>
        <p:txBody>
          <a:bodyPr wrap="square" rtlCol="0">
            <a:spAutoFit/>
          </a:bodyPr>
          <a:lstStyle/>
          <a:p>
            <a:r>
              <a:rPr lang="en-US" altLang="zh-CN"/>
              <a:t>    </a:t>
            </a:r>
            <a:r>
              <a:rPr lang="en-US" altLang="zh-CN" sz="2400"/>
              <a:t>   </a:t>
            </a:r>
            <a:r>
              <a:rPr lang="zh-CN" altLang="en-US" sz="2400">
                <a:latin typeface="宋体" panose="02010600030101010101" pitchFamily="2" charset="-122"/>
                <a:ea typeface="宋体" panose="02010600030101010101" pitchFamily="2" charset="-122"/>
                <a:cs typeface="宋体" panose="02010600030101010101" pitchFamily="2" charset="-122"/>
              </a:rPr>
              <a:t>十月革命一声炮响，给中国送来了马克思列宁主义。1921年7月23日晚,中国共产党第一次全国代表大会在上海举行。最后一天，会议转移到浙江嘉兴南湖举行，由此中国产生了共产党。</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4" name="红船 南兴南湖 蓝光(1080P)">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36195" y="-12700"/>
            <a:ext cx="12245975" cy="4020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anim calcmode="lin" valueType="num">
                                      <p:cBhvr>
                                        <p:cTn id="8" dur="400" fill="hold"/>
                                        <p:tgtEl>
                                          <p:spTgt spid="15"/>
                                        </p:tgtEl>
                                        <p:attrNameLst>
                                          <p:attrName>ppt_x</p:attrName>
                                        </p:attrNameLst>
                                      </p:cBhvr>
                                      <p:tavLst>
                                        <p:tav tm="0">
                                          <p:val>
                                            <p:strVal val="#ppt_x"/>
                                          </p:val>
                                        </p:tav>
                                        <p:tav tm="100000">
                                          <p:val>
                                            <p:strVal val="#ppt_x"/>
                                          </p:val>
                                        </p:tav>
                                      </p:tavLst>
                                    </p:anim>
                                    <p:anim calcmode="lin" valueType="num">
                                      <p:cBhvr>
                                        <p:cTn id="9" dur="4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1">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p:cNvGrpSpPr/>
          <p:nvPr/>
        </p:nvGrpSpPr>
        <p:grpSpPr>
          <a:xfrm>
            <a:off x="867831" y="2408871"/>
            <a:ext cx="1804224" cy="2021559"/>
            <a:chOff x="1684990" y="2346558"/>
            <a:chExt cx="1804224" cy="2021559"/>
          </a:xfrm>
        </p:grpSpPr>
        <p:grpSp>
          <p:nvGrpSpPr>
            <p:cNvPr id="49" name="组合 48"/>
            <p:cNvGrpSpPr/>
            <p:nvPr/>
          </p:nvGrpSpPr>
          <p:grpSpPr>
            <a:xfrm>
              <a:off x="1684990" y="2522493"/>
              <a:ext cx="1804224" cy="1845624"/>
              <a:chOff x="528015" y="1619736"/>
              <a:chExt cx="2364271" cy="2418522"/>
            </a:xfrm>
          </p:grpSpPr>
          <p:grpSp>
            <p:nvGrpSpPr>
              <p:cNvPr id="51" name="组合 50"/>
              <p:cNvGrpSpPr/>
              <p:nvPr/>
            </p:nvGrpSpPr>
            <p:grpSpPr>
              <a:xfrm>
                <a:off x="528015" y="1619736"/>
                <a:ext cx="2364271" cy="2418522"/>
                <a:chOff x="2058642" y="1934817"/>
                <a:chExt cx="2427633" cy="2427633"/>
              </a:xfrm>
            </p:grpSpPr>
            <p:sp>
              <p:nvSpPr>
                <p:cNvPr id="53" name="椭圆 52"/>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4" name="椭圆 53"/>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5" name="椭圆 54"/>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6" name="椭圆 55"/>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52" name="椭圆 51"/>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88" name="文本框 87"/>
            <p:cNvSpPr txBox="1"/>
            <p:nvPr/>
          </p:nvSpPr>
          <p:spPr>
            <a:xfrm>
              <a:off x="2339180" y="3265795"/>
              <a:ext cx="474034" cy="375533"/>
            </a:xfrm>
            <a:custGeom>
              <a:avLst/>
              <a:gdLst/>
              <a:ahLst/>
              <a:cxnLst/>
              <a:rect l="l" t="t" r="r" b="b"/>
              <a:pathLst>
                <a:path w="474034" h="375533">
                  <a:moveTo>
                    <a:pt x="198384" y="337165"/>
                  </a:moveTo>
                  <a:lnTo>
                    <a:pt x="175152" y="347788"/>
                  </a:lnTo>
                  <a:cubicBezTo>
                    <a:pt x="175183" y="347809"/>
                    <a:pt x="175373" y="347894"/>
                    <a:pt x="175720" y="348041"/>
                  </a:cubicBezTo>
                  <a:cubicBezTo>
                    <a:pt x="176067" y="348189"/>
                    <a:pt x="176383" y="348273"/>
                    <a:pt x="176667" y="348294"/>
                  </a:cubicBezTo>
                  <a:cubicBezTo>
                    <a:pt x="180592" y="348146"/>
                    <a:pt x="184737" y="346924"/>
                    <a:pt x="189104" y="344627"/>
                  </a:cubicBezTo>
                  <a:cubicBezTo>
                    <a:pt x="193470" y="342329"/>
                    <a:pt x="197237" y="339842"/>
                    <a:pt x="200404" y="337165"/>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2"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2" y="340339"/>
                    <a:pt x="178989" y="336805"/>
                    <a:pt x="179697" y="333628"/>
                  </a:cubicBezTo>
                  <a:close/>
                  <a:moveTo>
                    <a:pt x="165054" y="325561"/>
                  </a:moveTo>
                  <a:lnTo>
                    <a:pt x="165051" y="325563"/>
                  </a:lnTo>
                  <a:cubicBezTo>
                    <a:pt x="160369" y="326162"/>
                    <a:pt x="155971" y="327737"/>
                    <a:pt x="151857" y="330288"/>
                  </a:cubicBezTo>
                  <a:cubicBezTo>
                    <a:pt x="147743" y="332840"/>
                    <a:pt x="143219"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6"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8" y="341710"/>
                    <a:pt x="241989" y="333787"/>
                    <a:pt x="247856" y="324051"/>
                  </a:cubicBezTo>
                  <a:close/>
                  <a:moveTo>
                    <a:pt x="456413" y="322027"/>
                  </a:moveTo>
                  <a:cubicBezTo>
                    <a:pt x="445371" y="327232"/>
                    <a:pt x="434489" y="330828"/>
                    <a:pt x="423766" y="332815"/>
                  </a:cubicBezTo>
                  <a:cubicBezTo>
                    <a:pt x="413043" y="334802"/>
                    <a:pt x="402047" y="335748"/>
                    <a:pt x="390777" y="335654"/>
                  </a:cubicBezTo>
                  <a:lnTo>
                    <a:pt x="386755" y="357356"/>
                  </a:lnTo>
                  <a:lnTo>
                    <a:pt x="390777" y="361896"/>
                  </a:lnTo>
                  <a:lnTo>
                    <a:pt x="414978" y="346247"/>
                  </a:lnTo>
                  <a:lnTo>
                    <a:pt x="414978" y="353314"/>
                  </a:lnTo>
                  <a:lnTo>
                    <a:pt x="425592" y="348771"/>
                  </a:lnTo>
                  <a:cubicBezTo>
                    <a:pt x="425266" y="351958"/>
                    <a:pt x="423518" y="353914"/>
                    <a:pt x="420348" y="354639"/>
                  </a:cubicBezTo>
                  <a:cubicBezTo>
                    <a:pt x="417179" y="355365"/>
                    <a:pt x="414546" y="356943"/>
                    <a:pt x="412451" y="359372"/>
                  </a:cubicBezTo>
                  <a:lnTo>
                    <a:pt x="418011" y="359372"/>
                  </a:lnTo>
                  <a:cubicBezTo>
                    <a:pt x="420204" y="359363"/>
                    <a:pt x="424129" y="359157"/>
                    <a:pt x="429786" y="358755"/>
                  </a:cubicBezTo>
                  <a:cubicBezTo>
                    <a:pt x="435442" y="358353"/>
                    <a:pt x="440790" y="357811"/>
                    <a:pt x="445828" y="357130"/>
                  </a:cubicBezTo>
                  <a:cubicBezTo>
                    <a:pt x="450867" y="356448"/>
                    <a:pt x="453557" y="355682"/>
                    <a:pt x="453897" y="354832"/>
                  </a:cubicBezTo>
                  <a:lnTo>
                    <a:pt x="453897" y="339187"/>
                  </a:lnTo>
                  <a:cubicBezTo>
                    <a:pt x="452096" y="341763"/>
                    <a:pt x="449885" y="343550"/>
                    <a:pt x="447263" y="344549"/>
                  </a:cubicBezTo>
                  <a:cubicBezTo>
                    <a:pt x="444641" y="345548"/>
                    <a:pt x="441798" y="346957"/>
                    <a:pt x="438734" y="348776"/>
                  </a:cubicBezTo>
                  <a:lnTo>
                    <a:pt x="436712" y="346252"/>
                  </a:lnTo>
                  <a:cubicBezTo>
                    <a:pt x="441861" y="342278"/>
                    <a:pt x="446219" y="338745"/>
                    <a:pt x="449787" y="335654"/>
                  </a:cubicBezTo>
                  <a:cubicBezTo>
                    <a:pt x="453355" y="332563"/>
                    <a:pt x="455563" y="328020"/>
                    <a:pt x="456413" y="322027"/>
                  </a:cubicBezTo>
                  <a:close/>
                  <a:moveTo>
                    <a:pt x="236255" y="319515"/>
                  </a:moveTo>
                  <a:cubicBezTo>
                    <a:pt x="234342" y="319567"/>
                    <a:pt x="230724" y="319840"/>
                    <a:pt x="225401" y="320334"/>
                  </a:cubicBezTo>
                  <a:cubicBezTo>
                    <a:pt x="220079" y="320827"/>
                    <a:pt x="216965" y="321226"/>
                    <a:pt x="216060" y="321531"/>
                  </a:cubicBezTo>
                  <a:lnTo>
                    <a:pt x="213535" y="324051"/>
                  </a:lnTo>
                  <a:cubicBezTo>
                    <a:pt x="215450" y="325017"/>
                    <a:pt x="217175" y="325605"/>
                    <a:pt x="218712" y="325815"/>
                  </a:cubicBezTo>
                  <a:cubicBezTo>
                    <a:pt x="220248" y="326025"/>
                    <a:pt x="222226" y="326109"/>
                    <a:pt x="224646" y="326067"/>
                  </a:cubicBezTo>
                  <a:cubicBezTo>
                    <a:pt x="225792" y="325448"/>
                    <a:pt x="228169" y="324418"/>
                    <a:pt x="231775" y="322980"/>
                  </a:cubicBezTo>
                  <a:cubicBezTo>
                    <a:pt x="235381" y="321541"/>
                    <a:pt x="237884"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3" y="336577"/>
                    <a:pt x="72055" y="339188"/>
                    <a:pt x="73708" y="340470"/>
                  </a:cubicBezTo>
                  <a:cubicBezTo>
                    <a:pt x="75360"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6" y="341231"/>
                  </a:cubicBezTo>
                  <a:cubicBezTo>
                    <a:pt x="101421" y="341220"/>
                    <a:pt x="101926" y="341241"/>
                    <a:pt x="102431"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456413" y="301822"/>
                  </a:moveTo>
                  <a:lnTo>
                    <a:pt x="394824" y="325612"/>
                  </a:lnTo>
                  <a:cubicBezTo>
                    <a:pt x="395454" y="325633"/>
                    <a:pt x="396463" y="325717"/>
                    <a:pt x="397850" y="325864"/>
                  </a:cubicBezTo>
                  <a:cubicBezTo>
                    <a:pt x="399237" y="326012"/>
                    <a:pt x="400245" y="326096"/>
                    <a:pt x="400876" y="326117"/>
                  </a:cubicBezTo>
                  <a:cubicBezTo>
                    <a:pt x="406007" y="326074"/>
                    <a:pt x="412898" y="325318"/>
                    <a:pt x="421550" y="323851"/>
                  </a:cubicBezTo>
                  <a:cubicBezTo>
                    <a:pt x="430202" y="322384"/>
                    <a:pt x="438069" y="320465"/>
                    <a:pt x="445152" y="318094"/>
                  </a:cubicBezTo>
                  <a:cubicBezTo>
                    <a:pt x="452235" y="315723"/>
                    <a:pt x="455989" y="313160"/>
                    <a:pt x="456413" y="310404"/>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2"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1"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7" y="293377"/>
                  </a:cubicBezTo>
                  <a:cubicBezTo>
                    <a:pt x="43028" y="293825"/>
                    <a:pt x="39342" y="294473"/>
                    <a:pt x="38860" y="295319"/>
                  </a:cubicBezTo>
                  <a:cubicBezTo>
                    <a:pt x="39385" y="297710"/>
                    <a:pt x="41486" y="300856"/>
                    <a:pt x="45163" y="304757"/>
                  </a:cubicBezTo>
                  <a:cubicBezTo>
                    <a:pt x="48840" y="308658"/>
                    <a:pt x="50941" y="311048"/>
                    <a:pt x="51467" y="311929"/>
                  </a:cubicBezTo>
                  <a:cubicBezTo>
                    <a:pt x="52232" y="311780"/>
                    <a:pt x="55296" y="310456"/>
                    <a:pt x="60656" y="307956"/>
                  </a:cubicBezTo>
                  <a:cubicBezTo>
                    <a:pt x="66017" y="305456"/>
                    <a:pt x="72108" y="302672"/>
                    <a:pt x="78927" y="299605"/>
                  </a:cubicBezTo>
                  <a:cubicBezTo>
                    <a:pt x="85747" y="296538"/>
                    <a:pt x="91728" y="294080"/>
                    <a:pt x="96871"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6" y="302618"/>
                    <a:pt x="210662" y="302869"/>
                    <a:pt x="211515" y="302869"/>
                  </a:cubicBezTo>
                  <a:lnTo>
                    <a:pt x="232724" y="293792"/>
                  </a:lnTo>
                  <a:close/>
                  <a:moveTo>
                    <a:pt x="111012" y="291726"/>
                  </a:moveTo>
                  <a:cubicBezTo>
                    <a:pt x="110749" y="291968"/>
                    <a:pt x="110391" y="292115"/>
                    <a:pt x="109938" y="292167"/>
                  </a:cubicBezTo>
                  <a:cubicBezTo>
                    <a:pt x="109486" y="292220"/>
                    <a:pt x="109002" y="292241"/>
                    <a:pt x="108486" y="292230"/>
                  </a:cubicBezTo>
                  <a:lnTo>
                    <a:pt x="105456" y="292230"/>
                  </a:lnTo>
                  <a:cubicBezTo>
                    <a:pt x="103668" y="294308"/>
                    <a:pt x="101689" y="296279"/>
                    <a:pt x="99522" y="298142"/>
                  </a:cubicBezTo>
                  <a:cubicBezTo>
                    <a:pt x="97355" y="300005"/>
                    <a:pt x="95124" y="301581"/>
                    <a:pt x="92830" y="302869"/>
                  </a:cubicBezTo>
                  <a:cubicBezTo>
                    <a:pt x="94472" y="302901"/>
                    <a:pt x="98007" y="302586"/>
                    <a:pt x="103436" y="301926"/>
                  </a:cubicBezTo>
                  <a:cubicBezTo>
                    <a:pt x="108865" y="301265"/>
                    <a:pt x="113916" y="300070"/>
                    <a:pt x="118587" y="298339"/>
                  </a:cubicBezTo>
                  <a:cubicBezTo>
                    <a:pt x="117262" y="296963"/>
                    <a:pt x="115873" y="295546"/>
                    <a:pt x="114421" y="294089"/>
                  </a:cubicBezTo>
                  <a:cubicBezTo>
                    <a:pt x="112969" y="292632"/>
                    <a:pt x="111832" y="291845"/>
                    <a:pt x="111012" y="291726"/>
                  </a:cubicBezTo>
                  <a:close/>
                  <a:moveTo>
                    <a:pt x="451849" y="287734"/>
                  </a:moveTo>
                  <a:lnTo>
                    <a:pt x="425587" y="291775"/>
                  </a:lnTo>
                  <a:lnTo>
                    <a:pt x="425587" y="289754"/>
                  </a:lnTo>
                  <a:cubicBezTo>
                    <a:pt x="424432" y="290596"/>
                    <a:pt x="421070" y="291690"/>
                    <a:pt x="415501" y="293037"/>
                  </a:cubicBezTo>
                  <a:cubicBezTo>
                    <a:pt x="409933" y="294384"/>
                    <a:pt x="404553" y="295478"/>
                    <a:pt x="399363" y="296320"/>
                  </a:cubicBezTo>
                  <a:cubicBezTo>
                    <a:pt x="397629" y="298919"/>
                    <a:pt x="396431" y="301802"/>
                    <a:pt x="395770" y="304969"/>
                  </a:cubicBezTo>
                  <a:cubicBezTo>
                    <a:pt x="395108" y="308136"/>
                    <a:pt x="394792" y="311145"/>
                    <a:pt x="394824" y="313996"/>
                  </a:cubicBezTo>
                  <a:cubicBezTo>
                    <a:pt x="399573" y="313943"/>
                    <a:pt x="405205" y="312912"/>
                    <a:pt x="411719" y="310903"/>
                  </a:cubicBezTo>
                  <a:cubicBezTo>
                    <a:pt x="418233" y="308893"/>
                    <a:pt x="422856" y="306221"/>
                    <a:pt x="425587" y="302885"/>
                  </a:cubicBezTo>
                  <a:lnTo>
                    <a:pt x="453897" y="289754"/>
                  </a:lnTo>
                  <a:close/>
                  <a:moveTo>
                    <a:pt x="274588" y="286685"/>
                  </a:moveTo>
                  <a:cubicBezTo>
                    <a:pt x="271183" y="289121"/>
                    <a:pt x="268409" y="290676"/>
                    <a:pt x="266266"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3" y="312791"/>
                    <a:pt x="257413" y="310155"/>
                    <a:pt x="264088" y="306034"/>
                  </a:cubicBezTo>
                  <a:cubicBezTo>
                    <a:pt x="270764" y="301912"/>
                    <a:pt x="274264" y="295463"/>
                    <a:pt x="274588" y="286685"/>
                  </a:cubicBezTo>
                  <a:close/>
                  <a:moveTo>
                    <a:pt x="265532" y="274563"/>
                  </a:moveTo>
                  <a:lnTo>
                    <a:pt x="265509" y="274585"/>
                  </a:lnTo>
                  <a:lnTo>
                    <a:pt x="265505"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425592" y="270058"/>
                  </a:moveTo>
                  <a:cubicBezTo>
                    <a:pt x="424666" y="270153"/>
                    <a:pt x="421591" y="270721"/>
                    <a:pt x="416368" y="271763"/>
                  </a:cubicBezTo>
                  <a:cubicBezTo>
                    <a:pt x="411145" y="272804"/>
                    <a:pt x="406301" y="273751"/>
                    <a:pt x="401837" y="274603"/>
                  </a:cubicBezTo>
                  <a:cubicBezTo>
                    <a:pt x="400852" y="274677"/>
                    <a:pt x="400182" y="275161"/>
                    <a:pt x="399826" y="276055"/>
                  </a:cubicBezTo>
                  <a:cubicBezTo>
                    <a:pt x="399470" y="276950"/>
                    <a:pt x="399302" y="277813"/>
                    <a:pt x="399323" y="278644"/>
                  </a:cubicBezTo>
                  <a:cubicBezTo>
                    <a:pt x="403476" y="277465"/>
                    <a:pt x="407916" y="276287"/>
                    <a:pt x="412642" y="275108"/>
                  </a:cubicBezTo>
                  <a:cubicBezTo>
                    <a:pt x="417369" y="273930"/>
                    <a:pt x="421685" y="272247"/>
                    <a:pt x="425592" y="270058"/>
                  </a:cubicBezTo>
                  <a:close/>
                  <a:moveTo>
                    <a:pt x="247858" y="255418"/>
                  </a:moveTo>
                  <a:cubicBezTo>
                    <a:pt x="243102" y="255481"/>
                    <a:pt x="238474" y="256110"/>
                    <a:pt x="233971" y="257307"/>
                  </a:cubicBezTo>
                  <a:cubicBezTo>
                    <a:pt x="229468" y="258503"/>
                    <a:pt x="226354" y="261400"/>
                    <a:pt x="224629" y="265997"/>
                  </a:cubicBezTo>
                  <a:cubicBezTo>
                    <a:pt x="227638" y="265818"/>
                    <a:pt x="231593" y="264916"/>
                    <a:pt x="236496" y="263289"/>
                  </a:cubicBezTo>
                  <a:cubicBezTo>
                    <a:pt x="241398" y="261662"/>
                    <a:pt x="245859" y="260382"/>
                    <a:pt x="249878" y="259448"/>
                  </a:cubicBezTo>
                  <a:lnTo>
                    <a:pt x="254422" y="255418"/>
                  </a:lnTo>
                  <a:close/>
                  <a:moveTo>
                    <a:pt x="458426" y="247837"/>
                  </a:moveTo>
                  <a:cubicBezTo>
                    <a:pt x="456093" y="247977"/>
                    <a:pt x="452057" y="249212"/>
                    <a:pt x="446320" y="251540"/>
                  </a:cubicBezTo>
                  <a:cubicBezTo>
                    <a:pt x="440583" y="253869"/>
                    <a:pt x="435015" y="256450"/>
                    <a:pt x="429615" y="259284"/>
                  </a:cubicBezTo>
                  <a:cubicBezTo>
                    <a:pt x="424216" y="262118"/>
                    <a:pt x="420856" y="264362"/>
                    <a:pt x="419536" y="266018"/>
                  </a:cubicBezTo>
                  <a:cubicBezTo>
                    <a:pt x="425839" y="263777"/>
                    <a:pt x="431135" y="262199"/>
                    <a:pt x="435421" y="261283"/>
                  </a:cubicBezTo>
                  <a:cubicBezTo>
                    <a:pt x="439708" y="260368"/>
                    <a:pt x="442986" y="259926"/>
                    <a:pt x="445256" y="259957"/>
                  </a:cubicBezTo>
                  <a:cubicBezTo>
                    <a:pt x="446527" y="259947"/>
                    <a:pt x="447515" y="260347"/>
                    <a:pt x="448219" y="261157"/>
                  </a:cubicBezTo>
                  <a:cubicBezTo>
                    <a:pt x="448922" y="261967"/>
                    <a:pt x="449280" y="263251"/>
                    <a:pt x="449290" y="265008"/>
                  </a:cubicBezTo>
                  <a:cubicBezTo>
                    <a:pt x="448823" y="267580"/>
                    <a:pt x="445106" y="270292"/>
                    <a:pt x="438138" y="273144"/>
                  </a:cubicBezTo>
                  <a:cubicBezTo>
                    <a:pt x="431170" y="275997"/>
                    <a:pt x="423752" y="278709"/>
                    <a:pt x="415883" y="281281"/>
                  </a:cubicBezTo>
                  <a:cubicBezTo>
                    <a:pt x="408015" y="283853"/>
                    <a:pt x="402497" y="286004"/>
                    <a:pt x="399329" y="287734"/>
                  </a:cubicBezTo>
                  <a:lnTo>
                    <a:pt x="403856" y="287734"/>
                  </a:lnTo>
                  <a:cubicBezTo>
                    <a:pt x="407394" y="287641"/>
                    <a:pt x="413458" y="286930"/>
                    <a:pt x="422047" y="285602"/>
                  </a:cubicBezTo>
                  <a:cubicBezTo>
                    <a:pt x="430637" y="284274"/>
                    <a:pt x="438721" y="282890"/>
                    <a:pt x="446300" y="281449"/>
                  </a:cubicBezTo>
                  <a:cubicBezTo>
                    <a:pt x="453879" y="280009"/>
                    <a:pt x="457921" y="279074"/>
                    <a:pt x="458426" y="278644"/>
                  </a:cubicBezTo>
                  <a:close/>
                  <a:moveTo>
                    <a:pt x="454903" y="239756"/>
                  </a:moveTo>
                  <a:cubicBezTo>
                    <a:pt x="449261" y="240476"/>
                    <a:pt x="442691" y="241505"/>
                    <a:pt x="435194" y="242843"/>
                  </a:cubicBezTo>
                  <a:cubicBezTo>
                    <a:pt x="427698" y="244180"/>
                    <a:pt x="420790" y="245545"/>
                    <a:pt x="414472" y="246939"/>
                  </a:cubicBezTo>
                  <a:cubicBezTo>
                    <a:pt x="408155" y="248332"/>
                    <a:pt x="403943" y="249473"/>
                    <a:pt x="401837" y="250362"/>
                  </a:cubicBezTo>
                  <a:lnTo>
                    <a:pt x="401837" y="266018"/>
                  </a:lnTo>
                  <a:lnTo>
                    <a:pt x="447326" y="246322"/>
                  </a:lnTo>
                  <a:cubicBezTo>
                    <a:pt x="448464" y="244912"/>
                    <a:pt x="449853" y="243817"/>
                    <a:pt x="451495" y="243039"/>
                  </a:cubicBezTo>
                  <a:cubicBezTo>
                    <a:pt x="453138" y="242260"/>
                    <a:pt x="454273" y="241166"/>
                    <a:pt x="454903" y="239756"/>
                  </a:cubicBezTo>
                  <a:close/>
                  <a:moveTo>
                    <a:pt x="254422" y="233721"/>
                  </a:moveTo>
                  <a:cubicBezTo>
                    <a:pt x="252118" y="234100"/>
                    <a:pt x="248520" y="234480"/>
                    <a:pt x="243629" y="234859"/>
                  </a:cubicBezTo>
                  <a:cubicBezTo>
                    <a:pt x="238737"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456413" y="220060"/>
                  </a:moveTo>
                  <a:cubicBezTo>
                    <a:pt x="454997" y="220397"/>
                    <a:pt x="450767" y="222122"/>
                    <a:pt x="443724" y="225236"/>
                  </a:cubicBezTo>
                  <a:cubicBezTo>
                    <a:pt x="436680" y="228351"/>
                    <a:pt x="424740" y="233864"/>
                    <a:pt x="407902" y="241776"/>
                  </a:cubicBezTo>
                  <a:cubicBezTo>
                    <a:pt x="408502" y="241797"/>
                    <a:pt x="409323" y="241882"/>
                    <a:pt x="410366" y="242029"/>
                  </a:cubicBezTo>
                  <a:cubicBezTo>
                    <a:pt x="411408" y="242176"/>
                    <a:pt x="412103" y="242260"/>
                    <a:pt x="412451" y="242281"/>
                  </a:cubicBezTo>
                  <a:cubicBezTo>
                    <a:pt x="414744" y="242178"/>
                    <a:pt x="419367" y="241430"/>
                    <a:pt x="426319" y="240037"/>
                  </a:cubicBezTo>
                  <a:cubicBezTo>
                    <a:pt x="433272" y="238643"/>
                    <a:pt x="439916" y="237222"/>
                    <a:pt x="446251" y="235772"/>
                  </a:cubicBezTo>
                  <a:cubicBezTo>
                    <a:pt x="452586" y="234322"/>
                    <a:pt x="455973" y="233462"/>
                    <a:pt x="456413" y="233191"/>
                  </a:cubicBezTo>
                  <a:close/>
                  <a:moveTo>
                    <a:pt x="449290" y="216020"/>
                  </a:moveTo>
                  <a:cubicBezTo>
                    <a:pt x="443849" y="216335"/>
                    <a:pt x="436576" y="217598"/>
                    <a:pt x="427473" y="219807"/>
                  </a:cubicBezTo>
                  <a:cubicBezTo>
                    <a:pt x="418369" y="222017"/>
                    <a:pt x="409824" y="223279"/>
                    <a:pt x="401837" y="223595"/>
                  </a:cubicBezTo>
                  <a:lnTo>
                    <a:pt x="401837" y="237736"/>
                  </a:lnTo>
                  <a:cubicBezTo>
                    <a:pt x="403809" y="237552"/>
                    <a:pt x="408401" y="236012"/>
                    <a:pt x="415612" y="233116"/>
                  </a:cubicBezTo>
                  <a:cubicBezTo>
                    <a:pt x="422824" y="230220"/>
                    <a:pt x="429920" y="227071"/>
                    <a:pt x="436901" y="223670"/>
                  </a:cubicBezTo>
                  <a:cubicBezTo>
                    <a:pt x="443881" y="220269"/>
                    <a:pt x="448011" y="217719"/>
                    <a:pt x="449290" y="216020"/>
                  </a:cubicBezTo>
                  <a:close/>
                  <a:moveTo>
                    <a:pt x="288762" y="209461"/>
                  </a:moveTo>
                  <a:cubicBezTo>
                    <a:pt x="287854" y="209608"/>
                    <a:pt x="284563" y="210775"/>
                    <a:pt x="278886" y="212962"/>
                  </a:cubicBezTo>
                  <a:cubicBezTo>
                    <a:pt x="273210" y="215149"/>
                    <a:pt x="267561" y="217476"/>
                    <a:pt x="261941" y="219944"/>
                  </a:cubicBezTo>
                  <a:cubicBezTo>
                    <a:pt x="256321" y="222412"/>
                    <a:pt x="253141" y="224140"/>
                    <a:pt x="252403" y="225129"/>
                  </a:cubicBezTo>
                  <a:lnTo>
                    <a:pt x="278156" y="225129"/>
                  </a:lnTo>
                  <a:lnTo>
                    <a:pt x="282196" y="229173"/>
                  </a:lnTo>
                  <a:cubicBezTo>
                    <a:pt x="276757" y="235996"/>
                    <a:pt x="268951" y="239912"/>
                    <a:pt x="258778" y="240922"/>
                  </a:cubicBezTo>
                  <a:cubicBezTo>
                    <a:pt x="248605" y="241931"/>
                    <a:pt x="239915" y="244580"/>
                    <a:pt x="232708" y="248869"/>
                  </a:cubicBezTo>
                  <a:cubicBezTo>
                    <a:pt x="239504" y="248680"/>
                    <a:pt x="246364" y="247924"/>
                    <a:pt x="253286" y="246602"/>
                  </a:cubicBezTo>
                  <a:cubicBezTo>
                    <a:pt x="260209" y="245280"/>
                    <a:pt x="267320" y="244524"/>
                    <a:pt x="274622"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7" y="269840"/>
                  </a:cubicBezTo>
                  <a:cubicBezTo>
                    <a:pt x="238675" y="272542"/>
                    <a:pt x="233139" y="273948"/>
                    <a:pt x="229678" y="274057"/>
                  </a:cubicBezTo>
                  <a:cubicBezTo>
                    <a:pt x="226238" y="274152"/>
                    <a:pt x="222767" y="275101"/>
                    <a:pt x="219265" y="276903"/>
                  </a:cubicBezTo>
                  <a:cubicBezTo>
                    <a:pt x="215764"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60" y="272946"/>
                  </a:cubicBezTo>
                  <a:cubicBezTo>
                    <a:pt x="251302" y="271980"/>
                    <a:pt x="257145" y="271014"/>
                    <a:pt x="262987" y="270047"/>
                  </a:cubicBezTo>
                  <a:cubicBezTo>
                    <a:pt x="262935" y="270804"/>
                    <a:pt x="263040" y="271560"/>
                    <a:pt x="263302" y="272316"/>
                  </a:cubicBezTo>
                  <a:lnTo>
                    <a:pt x="265505" y="274581"/>
                  </a:lnTo>
                  <a:lnTo>
                    <a:pt x="252150" y="283678"/>
                  </a:lnTo>
                  <a:cubicBezTo>
                    <a:pt x="246743" y="285261"/>
                    <a:pt x="241777" y="287286"/>
                    <a:pt x="237253" y="289755"/>
                  </a:cubicBezTo>
                  <a:cubicBezTo>
                    <a:pt x="244439" y="289439"/>
                    <a:pt x="251782" y="287540"/>
                    <a:pt x="259283" y="284058"/>
                  </a:cubicBezTo>
                  <a:cubicBezTo>
                    <a:pt x="266784" y="280577"/>
                    <a:pt x="273748" y="277412"/>
                    <a:pt x="280176" y="274563"/>
                  </a:cubicBezTo>
                  <a:cubicBezTo>
                    <a:pt x="279934" y="273817"/>
                    <a:pt x="279787" y="273039"/>
                    <a:pt x="279735" y="272231"/>
                  </a:cubicBezTo>
                  <a:cubicBezTo>
                    <a:pt x="279682" y="271423"/>
                    <a:pt x="279661" y="270520"/>
                    <a:pt x="279671" y="269523"/>
                  </a:cubicBezTo>
                  <a:cubicBezTo>
                    <a:pt x="279735" y="265168"/>
                    <a:pt x="280366" y="260781"/>
                    <a:pt x="281565" y="256362"/>
                  </a:cubicBezTo>
                  <a:cubicBezTo>
                    <a:pt x="282764" y="251944"/>
                    <a:pt x="284153" y="247935"/>
                    <a:pt x="285731" y="244335"/>
                  </a:cubicBezTo>
                  <a:lnTo>
                    <a:pt x="285731" y="255418"/>
                  </a:lnTo>
                  <a:cubicBezTo>
                    <a:pt x="286625" y="252847"/>
                    <a:pt x="287738" y="250054"/>
                    <a:pt x="289071" y="247040"/>
                  </a:cubicBezTo>
                  <a:cubicBezTo>
                    <a:pt x="290403" y="244025"/>
                    <a:pt x="291137" y="241102"/>
                    <a:pt x="291274" y="238270"/>
                  </a:cubicBezTo>
                  <a:lnTo>
                    <a:pt x="288762" y="238270"/>
                  </a:lnTo>
                  <a:close/>
                  <a:moveTo>
                    <a:pt x="71638" y="203902"/>
                  </a:moveTo>
                  <a:cubicBezTo>
                    <a:pt x="70259" y="209705"/>
                    <a:pt x="66573" y="213486"/>
                    <a:pt x="60581" y="215246"/>
                  </a:cubicBezTo>
                  <a:cubicBezTo>
                    <a:pt x="54589" y="217005"/>
                    <a:pt x="48513"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3" y="257433"/>
                  </a:lnTo>
                  <a:cubicBezTo>
                    <a:pt x="40793" y="258503"/>
                    <a:pt x="44995" y="259511"/>
                    <a:pt x="49450" y="260455"/>
                  </a:cubicBezTo>
                  <a:cubicBezTo>
                    <a:pt x="53904" y="261400"/>
                    <a:pt x="56089" y="261904"/>
                    <a:pt x="56005" y="261967"/>
                  </a:cubicBezTo>
                  <a:cubicBezTo>
                    <a:pt x="58747" y="261841"/>
                    <a:pt x="62971" y="261337"/>
                    <a:pt x="68675" y="260455"/>
                  </a:cubicBezTo>
                  <a:cubicBezTo>
                    <a:pt x="74380" y="259574"/>
                    <a:pt x="80243" y="259070"/>
                    <a:pt x="86264" y="258944"/>
                  </a:cubicBezTo>
                  <a:lnTo>
                    <a:pt x="73655" y="216537"/>
                  </a:lnTo>
                  <a:cubicBezTo>
                    <a:pt x="73665" y="216042"/>
                    <a:pt x="73518" y="214379"/>
                    <a:pt x="73214"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8"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3"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2" y="268009"/>
                    <a:pt x="62561" y="267999"/>
                  </a:cubicBezTo>
                  <a:cubicBezTo>
                    <a:pt x="58588" y="268083"/>
                    <a:pt x="53587" y="267859"/>
                    <a:pt x="47556" y="267327"/>
                  </a:cubicBezTo>
                  <a:cubicBezTo>
                    <a:pt x="41525" y="266796"/>
                    <a:pt x="36110" y="265454"/>
                    <a:pt x="31311" y="263301"/>
                  </a:cubicBezTo>
                  <a:cubicBezTo>
                    <a:pt x="26513" y="261147"/>
                    <a:pt x="23977" y="257680"/>
                    <a:pt x="23702" y="252899"/>
                  </a:cubicBezTo>
                  <a:cubicBezTo>
                    <a:pt x="23724" y="252616"/>
                    <a:pt x="23809"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3"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7" y="211508"/>
                    <a:pt x="59379" y="209998"/>
                    <a:pt x="63065" y="207945"/>
                  </a:cubicBezTo>
                  <a:lnTo>
                    <a:pt x="60544" y="205923"/>
                  </a:lnTo>
                  <a:lnTo>
                    <a:pt x="36843"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6" y="205926"/>
                    <a:pt x="265760" y="205696"/>
                    <a:pt x="269759" y="205231"/>
                  </a:cubicBezTo>
                  <a:cubicBezTo>
                    <a:pt x="273758" y="204766"/>
                    <a:pt x="277842" y="204048"/>
                    <a:pt x="282010" y="203078"/>
                  </a:cubicBezTo>
                  <a:cubicBezTo>
                    <a:pt x="286178" y="202108"/>
                    <a:pt x="288428" y="200866"/>
                    <a:pt x="288762" y="199353"/>
                  </a:cubicBezTo>
                  <a:cubicBezTo>
                    <a:pt x="288762" y="197773"/>
                    <a:pt x="288509" y="196131"/>
                    <a:pt x="288004" y="194425"/>
                  </a:cubicBezTo>
                  <a:cubicBezTo>
                    <a:pt x="287499" y="192720"/>
                    <a:pt x="286741" y="191331"/>
                    <a:pt x="285731" y="190258"/>
                  </a:cubicBezTo>
                  <a:close/>
                  <a:moveTo>
                    <a:pt x="69621" y="188249"/>
                  </a:moveTo>
                  <a:cubicBezTo>
                    <a:pt x="69309" y="188444"/>
                    <a:pt x="66458" y="188835"/>
                    <a:pt x="61067"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9" y="199099"/>
                    <a:pt x="61839" y="200160"/>
                    <a:pt x="69163" y="200364"/>
                  </a:cubicBezTo>
                  <a:cubicBezTo>
                    <a:pt x="69405" y="194559"/>
                    <a:pt x="69549" y="191025"/>
                    <a:pt x="69597" y="189763"/>
                  </a:cubicBezTo>
                  <a:cubicBezTo>
                    <a:pt x="69645" y="188501"/>
                    <a:pt x="69653" y="187996"/>
                    <a:pt x="69621" y="188249"/>
                  </a:cubicBezTo>
                  <a:close/>
                  <a:moveTo>
                    <a:pt x="458426" y="187233"/>
                  </a:moveTo>
                  <a:cubicBezTo>
                    <a:pt x="457148" y="189000"/>
                    <a:pt x="453370" y="191526"/>
                    <a:pt x="447092" y="194808"/>
                  </a:cubicBezTo>
                  <a:cubicBezTo>
                    <a:pt x="440814" y="198091"/>
                    <a:pt x="433665" y="201626"/>
                    <a:pt x="425645" y="205414"/>
                  </a:cubicBezTo>
                  <a:cubicBezTo>
                    <a:pt x="417624" y="209202"/>
                    <a:pt x="410361" y="212737"/>
                    <a:pt x="403856" y="216020"/>
                  </a:cubicBezTo>
                  <a:lnTo>
                    <a:pt x="403856" y="218545"/>
                  </a:lnTo>
                  <a:cubicBezTo>
                    <a:pt x="411986" y="218355"/>
                    <a:pt x="420873" y="217219"/>
                    <a:pt x="430518" y="215136"/>
                  </a:cubicBezTo>
                  <a:cubicBezTo>
                    <a:pt x="440162" y="213053"/>
                    <a:pt x="448794" y="211159"/>
                    <a:pt x="456413" y="209454"/>
                  </a:cubicBezTo>
                  <a:close/>
                  <a:moveTo>
                    <a:pt x="449290" y="187233"/>
                  </a:moveTo>
                  <a:cubicBezTo>
                    <a:pt x="442451" y="187590"/>
                    <a:pt x="434822" y="189274"/>
                    <a:pt x="426401" y="192283"/>
                  </a:cubicBezTo>
                  <a:cubicBezTo>
                    <a:pt x="417981" y="195292"/>
                    <a:pt x="410466" y="197481"/>
                    <a:pt x="403856" y="198849"/>
                  </a:cubicBezTo>
                  <a:cubicBezTo>
                    <a:pt x="402651" y="199154"/>
                    <a:pt x="401917" y="199806"/>
                    <a:pt x="401655" y="200806"/>
                  </a:cubicBezTo>
                  <a:cubicBezTo>
                    <a:pt x="401392" y="201805"/>
                    <a:pt x="401285" y="202836"/>
                    <a:pt x="401334" y="203899"/>
                  </a:cubicBezTo>
                  <a:cubicBezTo>
                    <a:pt x="401355" y="204236"/>
                    <a:pt x="401439" y="204825"/>
                    <a:pt x="401585" y="205666"/>
                  </a:cubicBezTo>
                  <a:cubicBezTo>
                    <a:pt x="401732" y="206508"/>
                    <a:pt x="401816" y="207097"/>
                    <a:pt x="401837" y="207434"/>
                  </a:cubicBezTo>
                  <a:cubicBezTo>
                    <a:pt x="409504" y="206592"/>
                    <a:pt x="417799" y="203983"/>
                    <a:pt x="426722" y="199606"/>
                  </a:cubicBezTo>
                  <a:cubicBezTo>
                    <a:pt x="435646" y="195229"/>
                    <a:pt x="443168" y="191105"/>
                    <a:pt x="449290" y="187233"/>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9"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1" y="178623"/>
                    <a:pt x="15141" y="179800"/>
                    <a:pt x="15099" y="181734"/>
                  </a:cubicBezTo>
                  <a:close/>
                  <a:moveTo>
                    <a:pt x="451370" y="173597"/>
                  </a:moveTo>
                  <a:cubicBezTo>
                    <a:pt x="447315" y="173975"/>
                    <a:pt x="440892" y="176248"/>
                    <a:pt x="432099" y="180415"/>
                  </a:cubicBezTo>
                  <a:cubicBezTo>
                    <a:pt x="423306" y="184581"/>
                    <a:pt x="415239" y="188369"/>
                    <a:pt x="407900" y="191778"/>
                  </a:cubicBezTo>
                  <a:cubicBezTo>
                    <a:pt x="407973" y="192104"/>
                    <a:pt x="408331" y="192588"/>
                    <a:pt x="408974" y="193230"/>
                  </a:cubicBezTo>
                  <a:cubicBezTo>
                    <a:pt x="409616" y="193872"/>
                    <a:pt x="410100" y="194230"/>
                    <a:pt x="410427" y="194303"/>
                  </a:cubicBezTo>
                  <a:cubicBezTo>
                    <a:pt x="410901" y="193982"/>
                    <a:pt x="414333" y="192773"/>
                    <a:pt x="420723" y="190674"/>
                  </a:cubicBezTo>
                  <a:cubicBezTo>
                    <a:pt x="427114" y="188576"/>
                    <a:pt x="433616" y="186506"/>
                    <a:pt x="440231" y="184464"/>
                  </a:cubicBezTo>
                  <a:cubicBezTo>
                    <a:pt x="446845" y="182422"/>
                    <a:pt x="450727" y="181325"/>
                    <a:pt x="451875" y="181172"/>
                  </a:cubicBezTo>
                  <a:lnTo>
                    <a:pt x="456413" y="181172"/>
                  </a:lnTo>
                  <a:cubicBezTo>
                    <a:pt x="456434" y="181162"/>
                    <a:pt x="456518" y="180930"/>
                    <a:pt x="456665" y="180478"/>
                  </a:cubicBezTo>
                  <a:cubicBezTo>
                    <a:pt x="456811" y="180025"/>
                    <a:pt x="456895" y="179415"/>
                    <a:pt x="456916" y="178647"/>
                  </a:cubicBezTo>
                  <a:cubicBezTo>
                    <a:pt x="456969" y="177332"/>
                    <a:pt x="456612" y="176175"/>
                    <a:pt x="455845" y="175175"/>
                  </a:cubicBezTo>
                  <a:cubicBezTo>
                    <a:pt x="455079" y="174175"/>
                    <a:pt x="453587" y="173649"/>
                    <a:pt x="451370" y="173597"/>
                  </a:cubicBezTo>
                  <a:close/>
                  <a:moveTo>
                    <a:pt x="284171" y="166744"/>
                  </a:moveTo>
                  <a:lnTo>
                    <a:pt x="256935" y="179716"/>
                  </a:lnTo>
                  <a:cubicBezTo>
                    <a:pt x="255379" y="180295"/>
                    <a:pt x="254076" y="181282"/>
                    <a:pt x="253026" y="182680"/>
                  </a:cubicBezTo>
                  <a:cubicBezTo>
                    <a:pt x="251975" y="184078"/>
                    <a:pt x="251428" y="185444"/>
                    <a:pt x="251386" y="186779"/>
                  </a:cubicBezTo>
                  <a:cubicBezTo>
                    <a:pt x="255810" y="186422"/>
                    <a:pt x="260455"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6" y="168311"/>
                  </a:cubicBezTo>
                  <a:cubicBezTo>
                    <a:pt x="39149" y="169384"/>
                    <a:pt x="33079" y="170355"/>
                    <a:pt x="27766"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3" y="216537"/>
                  </a:cubicBezTo>
                  <a:cubicBezTo>
                    <a:pt x="250446" y="216495"/>
                    <a:pt x="249183" y="216074"/>
                    <a:pt x="248615" y="215274"/>
                  </a:cubicBezTo>
                  <a:cubicBezTo>
                    <a:pt x="248047" y="214473"/>
                    <a:pt x="247795" y="213547"/>
                    <a:pt x="247858" y="212494"/>
                  </a:cubicBezTo>
                  <a:cubicBezTo>
                    <a:pt x="248668" y="205807"/>
                    <a:pt x="252602" y="200859"/>
                    <a:pt x="259662" y="197651"/>
                  </a:cubicBezTo>
                  <a:cubicBezTo>
                    <a:pt x="266721" y="194442"/>
                    <a:pt x="272044" y="190638"/>
                    <a:pt x="275632" y="186239"/>
                  </a:cubicBezTo>
                  <a:cubicBezTo>
                    <a:pt x="271497" y="188186"/>
                    <a:pt x="267899" y="189442"/>
                    <a:pt x="264838" y="190007"/>
                  </a:cubicBezTo>
                  <a:cubicBezTo>
                    <a:pt x="261776" y="190572"/>
                    <a:pt x="258304" y="190823"/>
                    <a:pt x="254422" y="190761"/>
                  </a:cubicBezTo>
                  <a:lnTo>
                    <a:pt x="249878" y="190761"/>
                  </a:lnTo>
                  <a:cubicBezTo>
                    <a:pt x="247753" y="190802"/>
                    <a:pt x="245817" y="190719"/>
                    <a:pt x="244070" y="190509"/>
                  </a:cubicBezTo>
                  <a:cubicBezTo>
                    <a:pt x="242324" y="190300"/>
                    <a:pt x="241398" y="189714"/>
                    <a:pt x="241293" y="188751"/>
                  </a:cubicBezTo>
                  <a:cubicBezTo>
                    <a:pt x="241586" y="184988"/>
                    <a:pt x="244198" y="181171"/>
                    <a:pt x="249130" y="177299"/>
                  </a:cubicBezTo>
                  <a:cubicBezTo>
                    <a:pt x="254061" y="173426"/>
                    <a:pt x="259553" y="169972"/>
                    <a:pt x="265607" y="166934"/>
                  </a:cubicBezTo>
                  <a:cubicBezTo>
                    <a:pt x="271660" y="163896"/>
                    <a:pt x="276517" y="161747"/>
                    <a:pt x="280176" y="160488"/>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1" y="159159"/>
                    <a:pt x="21385" y="161057"/>
                    <a:pt x="19457" y="163145"/>
                  </a:cubicBezTo>
                  <a:cubicBezTo>
                    <a:pt x="17528" y="165233"/>
                    <a:pt x="16076" y="166372"/>
                    <a:pt x="15099" y="166562"/>
                  </a:cubicBezTo>
                  <a:lnTo>
                    <a:pt x="60544" y="158463"/>
                  </a:lnTo>
                  <a:cubicBezTo>
                    <a:pt x="60617" y="158463"/>
                    <a:pt x="60974" y="158463"/>
                    <a:pt x="61615" y="158463"/>
                  </a:cubicBezTo>
                  <a:cubicBezTo>
                    <a:pt x="62256" y="158463"/>
                    <a:pt x="62739" y="158463"/>
                    <a:pt x="63065" y="158463"/>
                  </a:cubicBezTo>
                  <a:cubicBezTo>
                    <a:pt x="64525" y="158199"/>
                    <a:pt x="66269" y="157714"/>
                    <a:pt x="68297" y="157008"/>
                  </a:cubicBezTo>
                  <a:cubicBezTo>
                    <a:pt x="70325" y="156301"/>
                    <a:pt x="71438" y="155436"/>
                    <a:pt x="71638" y="154413"/>
                  </a:cubicBezTo>
                  <a:cubicBezTo>
                    <a:pt x="63108" y="154025"/>
                    <a:pt x="55206" y="152534"/>
                    <a:pt x="47932" y="149940"/>
                  </a:cubicBezTo>
                  <a:cubicBezTo>
                    <a:pt x="40657" y="147346"/>
                    <a:pt x="32241" y="145976"/>
                    <a:pt x="22682" y="145831"/>
                  </a:cubicBezTo>
                  <a:close/>
                  <a:moveTo>
                    <a:pt x="456413" y="144340"/>
                  </a:moveTo>
                  <a:cubicBezTo>
                    <a:pt x="452459" y="145800"/>
                    <a:pt x="446734" y="148426"/>
                    <a:pt x="439238" y="152218"/>
                  </a:cubicBezTo>
                  <a:cubicBezTo>
                    <a:pt x="431742" y="156010"/>
                    <a:pt x="426519" y="159771"/>
                    <a:pt x="423571" y="163500"/>
                  </a:cubicBezTo>
                  <a:cubicBezTo>
                    <a:pt x="424294" y="163582"/>
                    <a:pt x="427282" y="163028"/>
                    <a:pt x="432535" y="161839"/>
                  </a:cubicBezTo>
                  <a:cubicBezTo>
                    <a:pt x="437787" y="160650"/>
                    <a:pt x="442983" y="159349"/>
                    <a:pt x="448123" y="157936"/>
                  </a:cubicBezTo>
                  <a:cubicBezTo>
                    <a:pt x="453263" y="156522"/>
                    <a:pt x="456026" y="155520"/>
                    <a:pt x="456413" y="154929"/>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456413" y="137286"/>
                  </a:moveTo>
                  <a:cubicBezTo>
                    <a:pt x="454280" y="137535"/>
                    <a:pt x="448674" y="138718"/>
                    <a:pt x="439597" y="140835"/>
                  </a:cubicBezTo>
                  <a:cubicBezTo>
                    <a:pt x="430519" y="142952"/>
                    <a:pt x="421694" y="145517"/>
                    <a:pt x="413120" y="148531"/>
                  </a:cubicBezTo>
                  <a:cubicBezTo>
                    <a:pt x="404547" y="151544"/>
                    <a:pt x="399950" y="154520"/>
                    <a:pt x="399329" y="157459"/>
                  </a:cubicBezTo>
                  <a:lnTo>
                    <a:pt x="399323" y="157450"/>
                  </a:lnTo>
                  <a:cubicBezTo>
                    <a:pt x="399333" y="158154"/>
                    <a:pt x="399564" y="162046"/>
                    <a:pt x="400014" y="169124"/>
                  </a:cubicBezTo>
                  <a:cubicBezTo>
                    <a:pt x="400465" y="176202"/>
                    <a:pt x="401072" y="182240"/>
                    <a:pt x="401837" y="187237"/>
                  </a:cubicBezTo>
                  <a:lnTo>
                    <a:pt x="403856" y="187237"/>
                  </a:lnTo>
                  <a:lnTo>
                    <a:pt x="443282" y="170066"/>
                  </a:lnTo>
                  <a:cubicBezTo>
                    <a:pt x="444177" y="168783"/>
                    <a:pt x="445546" y="167562"/>
                    <a:pt x="447389" y="166405"/>
                  </a:cubicBezTo>
                  <a:cubicBezTo>
                    <a:pt x="449232" y="165247"/>
                    <a:pt x="450727" y="164279"/>
                    <a:pt x="451875" y="163500"/>
                  </a:cubicBezTo>
                  <a:cubicBezTo>
                    <a:pt x="445146" y="163879"/>
                    <a:pt x="438006" y="165394"/>
                    <a:pt x="430456" y="168045"/>
                  </a:cubicBezTo>
                  <a:cubicBezTo>
                    <a:pt x="422906" y="170697"/>
                    <a:pt x="415892" y="172211"/>
                    <a:pt x="409416" y="172588"/>
                  </a:cubicBezTo>
                  <a:cubicBezTo>
                    <a:pt x="408626" y="172577"/>
                    <a:pt x="407931" y="172346"/>
                    <a:pt x="407331" y="171895"/>
                  </a:cubicBezTo>
                  <a:cubicBezTo>
                    <a:pt x="406731" y="171443"/>
                    <a:pt x="406415" y="170833"/>
                    <a:pt x="406383" y="170066"/>
                  </a:cubicBezTo>
                  <a:cubicBezTo>
                    <a:pt x="411554" y="162061"/>
                    <a:pt x="418651" y="155631"/>
                    <a:pt x="427676" y="150777"/>
                  </a:cubicBezTo>
                  <a:cubicBezTo>
                    <a:pt x="436700" y="145923"/>
                    <a:pt x="445441" y="142266"/>
                    <a:pt x="453897" y="139808"/>
                  </a:cubicBezTo>
                  <a:close/>
                  <a:moveTo>
                    <a:pt x="78193" y="136277"/>
                  </a:moveTo>
                  <a:cubicBezTo>
                    <a:pt x="72699" y="136371"/>
                    <a:pt x="66542" y="136938"/>
                    <a:pt x="59724" y="137977"/>
                  </a:cubicBezTo>
                  <a:cubicBezTo>
                    <a:pt x="52906" y="139016"/>
                    <a:pt x="46623" y="139961"/>
                    <a:pt x="40877" y="140811"/>
                  </a:cubicBezTo>
                  <a:cubicBezTo>
                    <a:pt x="43976" y="141546"/>
                    <a:pt x="48115" y="142847"/>
                    <a:pt x="53295" y="144715"/>
                  </a:cubicBezTo>
                  <a:cubicBezTo>
                    <a:pt x="58474" y="146583"/>
                    <a:pt x="62739" y="147633"/>
                    <a:pt x="66091" y="147864"/>
                  </a:cubicBezTo>
                  <a:cubicBezTo>
                    <a:pt x="66721" y="147801"/>
                    <a:pt x="67856" y="147297"/>
                    <a:pt x="69495" y="146353"/>
                  </a:cubicBezTo>
                  <a:cubicBezTo>
                    <a:pt x="71133" y="145408"/>
                    <a:pt x="72520" y="144400"/>
                    <a:pt x="73655" y="143330"/>
                  </a:cubicBezTo>
                  <a:lnTo>
                    <a:pt x="71638" y="147864"/>
                  </a:lnTo>
                  <a:cubicBezTo>
                    <a:pt x="74117" y="147602"/>
                    <a:pt x="75840" y="146111"/>
                    <a:pt x="76807" y="143393"/>
                  </a:cubicBezTo>
                  <a:cubicBezTo>
                    <a:pt x="77773" y="140674"/>
                    <a:pt x="78235" y="138302"/>
                    <a:pt x="78193" y="136277"/>
                  </a:cubicBezTo>
                  <a:close/>
                  <a:moveTo>
                    <a:pt x="32304" y="119097"/>
                  </a:moveTo>
                  <a:lnTo>
                    <a:pt x="32304" y="119107"/>
                  </a:lnTo>
                  <a:lnTo>
                    <a:pt x="32302" y="119101"/>
                  </a:lnTo>
                  <a:close/>
                  <a:moveTo>
                    <a:pt x="33817" y="114532"/>
                  </a:moveTo>
                  <a:cubicBezTo>
                    <a:pt x="32829" y="114532"/>
                    <a:pt x="32157" y="114659"/>
                    <a:pt x="31800" y="114913"/>
                  </a:cubicBezTo>
                  <a:cubicBezTo>
                    <a:pt x="31443" y="115167"/>
                    <a:pt x="31274" y="115549"/>
                    <a:pt x="31295" y="116057"/>
                  </a:cubicBezTo>
                  <a:cubicBezTo>
                    <a:pt x="31306" y="116343"/>
                    <a:pt x="31411" y="116788"/>
                    <a:pt x="31611" y="117391"/>
                  </a:cubicBezTo>
                  <a:lnTo>
                    <a:pt x="32302" y="119101"/>
                  </a:lnTo>
                  <a:lnTo>
                    <a:pt x="29215" y="125085"/>
                  </a:lnTo>
                  <a:cubicBezTo>
                    <a:pt x="27397"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273075" y="112576"/>
                  </a:moveTo>
                  <a:cubicBezTo>
                    <a:pt x="269218" y="113106"/>
                    <a:pt x="263061" y="116058"/>
                    <a:pt x="254602" y="121433"/>
                  </a:cubicBezTo>
                  <a:cubicBezTo>
                    <a:pt x="246143" y="126808"/>
                    <a:pt x="240364" y="131424"/>
                    <a:pt x="237264" y="135281"/>
                  </a:cubicBezTo>
                  <a:cubicBezTo>
                    <a:pt x="242528" y="135176"/>
                    <a:pt x="247761" y="134757"/>
                    <a:pt x="252963" y="134025"/>
                  </a:cubicBezTo>
                  <a:cubicBezTo>
                    <a:pt x="258164" y="133292"/>
                    <a:pt x="263523" y="132874"/>
                    <a:pt x="269040" y="132769"/>
                  </a:cubicBezTo>
                  <a:cubicBezTo>
                    <a:pt x="270920" y="132717"/>
                    <a:pt x="272959" y="132947"/>
                    <a:pt x="275155" y="133459"/>
                  </a:cubicBezTo>
                  <a:cubicBezTo>
                    <a:pt x="277351" y="133971"/>
                    <a:pt x="279012" y="135078"/>
                    <a:pt x="280136" y="136780"/>
                  </a:cubicBezTo>
                  <a:cubicBezTo>
                    <a:pt x="276584" y="141241"/>
                    <a:pt x="272465" y="144789"/>
                    <a:pt x="267779"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9" y="151348"/>
                    <a:pt x="282406" y="149123"/>
                  </a:cubicBezTo>
                  <a:cubicBezTo>
                    <a:pt x="282553" y="146898"/>
                    <a:pt x="282637" y="145303"/>
                    <a:pt x="282658" y="144337"/>
                  </a:cubicBezTo>
                  <a:cubicBezTo>
                    <a:pt x="282532" y="140287"/>
                    <a:pt x="282027" y="136171"/>
                    <a:pt x="281145" y="131990"/>
                  </a:cubicBezTo>
                  <a:cubicBezTo>
                    <a:pt x="280262" y="127809"/>
                    <a:pt x="279758" y="123684"/>
                    <a:pt x="279632" y="119615"/>
                  </a:cubicBezTo>
                  <a:cubicBezTo>
                    <a:pt x="279621" y="118609"/>
                    <a:pt x="279642" y="117699"/>
                    <a:pt x="279695" y="116883"/>
                  </a:cubicBezTo>
                  <a:cubicBezTo>
                    <a:pt x="279747" y="116068"/>
                    <a:pt x="279894" y="115284"/>
                    <a:pt x="280136" y="114532"/>
                  </a:cubicBezTo>
                  <a:lnTo>
                    <a:pt x="275597" y="117236"/>
                  </a:lnTo>
                  <a:cubicBezTo>
                    <a:pt x="275554" y="116362"/>
                    <a:pt x="275260" y="115391"/>
                    <a:pt x="274714" y="114323"/>
                  </a:cubicBezTo>
                  <a:cubicBezTo>
                    <a:pt x="274167" y="113255"/>
                    <a:pt x="273621" y="112673"/>
                    <a:pt x="273075" y="112576"/>
                  </a:cubicBezTo>
                  <a:close/>
                  <a:moveTo>
                    <a:pt x="254413" y="111061"/>
                  </a:moveTo>
                  <a:cubicBezTo>
                    <a:pt x="252322" y="111125"/>
                    <a:pt x="248055" y="111755"/>
                    <a:pt x="241614" y="112950"/>
                  </a:cubicBezTo>
                  <a:cubicBezTo>
                    <a:pt x="235173" y="114145"/>
                    <a:pt x="231537" y="115523"/>
                    <a:pt x="230707" y="117083"/>
                  </a:cubicBezTo>
                  <a:lnTo>
                    <a:pt x="230707" y="117119"/>
                  </a:lnTo>
                  <a:cubicBezTo>
                    <a:pt x="230759" y="118066"/>
                    <a:pt x="231033" y="119580"/>
                    <a:pt x="231526" y="121661"/>
                  </a:cubicBezTo>
                  <a:cubicBezTo>
                    <a:pt x="232020" y="123743"/>
                    <a:pt x="232420" y="125256"/>
                    <a:pt x="232724" y="126201"/>
                  </a:cubicBezTo>
                  <a:cubicBezTo>
                    <a:pt x="236917" y="124436"/>
                    <a:pt x="241267" y="122293"/>
                    <a:pt x="245775" y="119769"/>
                  </a:cubicBezTo>
                  <a:cubicBezTo>
                    <a:pt x="250283" y="117245"/>
                    <a:pt x="254003" y="114343"/>
                    <a:pt x="256935" y="111061"/>
                  </a:cubicBezTo>
                  <a:close/>
                  <a:moveTo>
                    <a:pt x="436711" y="95917"/>
                  </a:moveTo>
                  <a:cubicBezTo>
                    <a:pt x="434714" y="95957"/>
                    <a:pt x="431126" y="96605"/>
                    <a:pt x="425947" y="97861"/>
                  </a:cubicBezTo>
                  <a:cubicBezTo>
                    <a:pt x="420767" y="99117"/>
                    <a:pt x="415868" y="100737"/>
                    <a:pt x="411251" y="102722"/>
                  </a:cubicBezTo>
                  <a:cubicBezTo>
                    <a:pt x="406633" y="104707"/>
                    <a:pt x="404168" y="106814"/>
                    <a:pt x="403856" y="109042"/>
                  </a:cubicBezTo>
                  <a:lnTo>
                    <a:pt x="403856" y="139836"/>
                  </a:lnTo>
                  <a:cubicBezTo>
                    <a:pt x="405775" y="138546"/>
                    <a:pt x="409856" y="136471"/>
                    <a:pt x="416099" y="133610"/>
                  </a:cubicBezTo>
                  <a:cubicBezTo>
                    <a:pt x="422343" y="130750"/>
                    <a:pt x="428333" y="127777"/>
                    <a:pt x="434071" y="124692"/>
                  </a:cubicBezTo>
                  <a:cubicBezTo>
                    <a:pt x="439809" y="121607"/>
                    <a:pt x="442880" y="119082"/>
                    <a:pt x="443282" y="117119"/>
                  </a:cubicBezTo>
                  <a:cubicBezTo>
                    <a:pt x="435890" y="117245"/>
                    <a:pt x="428308" y="117750"/>
                    <a:pt x="420537" y="118634"/>
                  </a:cubicBezTo>
                  <a:cubicBezTo>
                    <a:pt x="412765" y="119517"/>
                    <a:pt x="408217" y="120022"/>
                    <a:pt x="406891" y="120148"/>
                  </a:cubicBezTo>
                  <a:cubicBezTo>
                    <a:pt x="407259" y="114598"/>
                    <a:pt x="409836" y="110624"/>
                    <a:pt x="414622" y="108226"/>
                  </a:cubicBezTo>
                  <a:cubicBezTo>
                    <a:pt x="419408" y="105827"/>
                    <a:pt x="424195" y="103882"/>
                    <a:pt x="428981" y="102392"/>
                  </a:cubicBezTo>
                  <a:cubicBezTo>
                    <a:pt x="433767" y="100901"/>
                    <a:pt x="436344" y="98743"/>
                    <a:pt x="436712" y="95917"/>
                  </a:cubicBezTo>
                  <a:close/>
                  <a:moveTo>
                    <a:pt x="232724" y="93897"/>
                  </a:moveTo>
                  <a:cubicBezTo>
                    <a:pt x="231284" y="93950"/>
                    <a:pt x="229622" y="94223"/>
                    <a:pt x="227739" y="94718"/>
                  </a:cubicBezTo>
                  <a:cubicBezTo>
                    <a:pt x="225856" y="95212"/>
                    <a:pt x="224825" y="95612"/>
                    <a:pt x="224646" y="95917"/>
                  </a:cubicBezTo>
                  <a:lnTo>
                    <a:pt x="224646" y="98441"/>
                  </a:lnTo>
                  <a:cubicBezTo>
                    <a:pt x="226719" y="98378"/>
                    <a:pt x="228885" y="97873"/>
                    <a:pt x="231146" y="96926"/>
                  </a:cubicBezTo>
                  <a:cubicBezTo>
                    <a:pt x="233407"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1" y="91525"/>
                    <a:pt x="253559" y="92704"/>
                    <a:pt x="248789"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7" y="102841"/>
                    <a:pt x="265110" y="100335"/>
                    <a:pt x="262987" y="96978"/>
                  </a:cubicBezTo>
                  <a:cubicBezTo>
                    <a:pt x="260864" y="93620"/>
                    <a:pt x="259183" y="91746"/>
                    <a:pt x="257943" y="91357"/>
                  </a:cubicBezTo>
                  <a:close/>
                  <a:moveTo>
                    <a:pt x="51971" y="85294"/>
                  </a:moveTo>
                  <a:lnTo>
                    <a:pt x="53988" y="87315"/>
                  </a:lnTo>
                  <a:cubicBezTo>
                    <a:pt x="62698"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1"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3" y="89104"/>
                    <a:pt x="89865" y="88325"/>
                  </a:cubicBezTo>
                  <a:cubicBezTo>
                    <a:pt x="84637" y="87546"/>
                    <a:pt x="79570" y="87209"/>
                    <a:pt x="74663" y="87315"/>
                  </a:cubicBezTo>
                  <a:lnTo>
                    <a:pt x="67099" y="87315"/>
                  </a:lnTo>
                  <a:lnTo>
                    <a:pt x="67099" y="85294"/>
                  </a:lnTo>
                  <a:close/>
                  <a:moveTo>
                    <a:pt x="43398" y="82791"/>
                  </a:moveTo>
                  <a:cubicBezTo>
                    <a:pt x="42411" y="84442"/>
                    <a:pt x="40856" y="87324"/>
                    <a:pt x="38734"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7"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7" y="95199"/>
                    <a:pt x="58873" y="95599"/>
                    <a:pt x="58527" y="95904"/>
                  </a:cubicBezTo>
                  <a:lnTo>
                    <a:pt x="47432" y="89336"/>
                  </a:lnTo>
                  <a:lnTo>
                    <a:pt x="43398" y="91357"/>
                  </a:lnTo>
                  <a:close/>
                  <a:moveTo>
                    <a:pt x="456413" y="78753"/>
                  </a:moveTo>
                  <a:cubicBezTo>
                    <a:pt x="453259" y="80256"/>
                    <a:pt x="449851" y="81918"/>
                    <a:pt x="446188" y="83738"/>
                  </a:cubicBezTo>
                  <a:cubicBezTo>
                    <a:pt x="442524" y="85557"/>
                    <a:pt x="439366" y="87598"/>
                    <a:pt x="436712" y="89859"/>
                  </a:cubicBezTo>
                  <a:lnTo>
                    <a:pt x="451875" y="91878"/>
                  </a:lnTo>
                  <a:lnTo>
                    <a:pt x="451875" y="98441"/>
                  </a:lnTo>
                  <a:cubicBezTo>
                    <a:pt x="445441" y="100712"/>
                    <a:pt x="440240" y="103110"/>
                    <a:pt x="436270" y="105634"/>
                  </a:cubicBezTo>
                  <a:cubicBezTo>
                    <a:pt x="432300" y="108159"/>
                    <a:pt x="427224" y="110809"/>
                    <a:pt x="421043" y="113585"/>
                  </a:cubicBezTo>
                  <a:cubicBezTo>
                    <a:pt x="425825" y="113501"/>
                    <a:pt x="430540" y="113165"/>
                    <a:pt x="435188" y="112576"/>
                  </a:cubicBezTo>
                  <a:cubicBezTo>
                    <a:pt x="439837" y="111987"/>
                    <a:pt x="444537" y="111650"/>
                    <a:pt x="449290" y="111566"/>
                  </a:cubicBezTo>
                  <a:cubicBezTo>
                    <a:pt x="450602" y="111524"/>
                    <a:pt x="451689" y="111734"/>
                    <a:pt x="452553" y="112197"/>
                  </a:cubicBezTo>
                  <a:cubicBezTo>
                    <a:pt x="453417" y="112659"/>
                    <a:pt x="453865" y="113625"/>
                    <a:pt x="453897" y="115096"/>
                  </a:cubicBezTo>
                  <a:lnTo>
                    <a:pt x="453897" y="115100"/>
                  </a:lnTo>
                  <a:cubicBezTo>
                    <a:pt x="453563" y="117739"/>
                    <a:pt x="450692" y="120874"/>
                    <a:pt x="445286" y="124505"/>
                  </a:cubicBezTo>
                  <a:cubicBezTo>
                    <a:pt x="439879" y="128135"/>
                    <a:pt x="433938" y="131569"/>
                    <a:pt x="427464" y="134807"/>
                  </a:cubicBezTo>
                  <a:cubicBezTo>
                    <a:pt x="420990" y="138045"/>
                    <a:pt x="415986" y="140394"/>
                    <a:pt x="412451" y="141856"/>
                  </a:cubicBezTo>
                  <a:cubicBezTo>
                    <a:pt x="419864" y="141572"/>
                    <a:pt x="427529" y="140120"/>
                    <a:pt x="435446" y="137502"/>
                  </a:cubicBezTo>
                  <a:cubicBezTo>
                    <a:pt x="443362" y="134883"/>
                    <a:pt x="451022" y="132800"/>
                    <a:pt x="458426" y="131254"/>
                  </a:cubicBezTo>
                  <a:cubicBezTo>
                    <a:pt x="458321" y="123493"/>
                    <a:pt x="457902" y="115920"/>
                    <a:pt x="457168" y="108537"/>
                  </a:cubicBezTo>
                  <a:cubicBezTo>
                    <a:pt x="456434" y="101154"/>
                    <a:pt x="456015" y="93582"/>
                    <a:pt x="455910" y="85820"/>
                  </a:cubicBezTo>
                  <a:cubicBezTo>
                    <a:pt x="455931" y="84579"/>
                    <a:pt x="456015" y="83401"/>
                    <a:pt x="456161" y="82286"/>
                  </a:cubicBezTo>
                  <a:cubicBezTo>
                    <a:pt x="456308" y="81172"/>
                    <a:pt x="456392" y="79994"/>
                    <a:pt x="456413" y="78753"/>
                  </a:cubicBezTo>
                  <a:close/>
                  <a:moveTo>
                    <a:pt x="457419" y="69666"/>
                  </a:moveTo>
                  <a:cubicBezTo>
                    <a:pt x="449600" y="69725"/>
                    <a:pt x="438469" y="71514"/>
                    <a:pt x="424027" y="75032"/>
                  </a:cubicBezTo>
                  <a:cubicBezTo>
                    <a:pt x="409584" y="78550"/>
                    <a:pt x="396320" y="83442"/>
                    <a:pt x="384235" y="89709"/>
                  </a:cubicBezTo>
                  <a:cubicBezTo>
                    <a:pt x="372150" y="95976"/>
                    <a:pt x="365733" y="103262"/>
                    <a:pt x="364984" y="111566"/>
                  </a:cubicBezTo>
                  <a:cubicBezTo>
                    <a:pt x="369271" y="111267"/>
                    <a:pt x="375703" y="109173"/>
                    <a:pt x="384282" y="105284"/>
                  </a:cubicBezTo>
                  <a:cubicBezTo>
                    <a:pt x="392860" y="101395"/>
                    <a:pt x="401157" y="97506"/>
                    <a:pt x="409172" y="93617"/>
                  </a:cubicBezTo>
                  <a:cubicBezTo>
                    <a:pt x="417186" y="89728"/>
                    <a:pt x="422491" y="87634"/>
                    <a:pt x="425085" y="87335"/>
                  </a:cubicBezTo>
                  <a:cubicBezTo>
                    <a:pt x="432182" y="85526"/>
                    <a:pt x="439214" y="82707"/>
                    <a:pt x="446181" y="78879"/>
                  </a:cubicBezTo>
                  <a:cubicBezTo>
                    <a:pt x="453147" y="75050"/>
                    <a:pt x="456894" y="71979"/>
                    <a:pt x="457419" y="69666"/>
                  </a:cubicBezTo>
                  <a:close/>
                  <a:moveTo>
                    <a:pt x="245838" y="69666"/>
                  </a:moveTo>
                  <a:cubicBezTo>
                    <a:pt x="241362" y="72894"/>
                    <a:pt x="236695" y="75524"/>
                    <a:pt x="231837" y="77554"/>
                  </a:cubicBezTo>
                  <a:cubicBezTo>
                    <a:pt x="226980" y="79583"/>
                    <a:pt x="223067" y="82844"/>
                    <a:pt x="220100" y="87335"/>
                  </a:cubicBezTo>
                  <a:lnTo>
                    <a:pt x="222121" y="89354"/>
                  </a:lnTo>
                  <a:lnTo>
                    <a:pt x="249873" y="82791"/>
                  </a:lnTo>
                  <a:lnTo>
                    <a:pt x="252899" y="82791"/>
                  </a:lnTo>
                  <a:cubicBezTo>
                    <a:pt x="252700" y="80099"/>
                    <a:pt x="251712" y="77785"/>
                    <a:pt x="249936" y="75850"/>
                  </a:cubicBezTo>
                  <a:cubicBezTo>
                    <a:pt x="248160" y="73915"/>
                    <a:pt x="246794" y="71853"/>
                    <a:pt x="245838" y="69666"/>
                  </a:cubicBezTo>
                  <a:close/>
                  <a:moveTo>
                    <a:pt x="159496"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9" y="139331"/>
                    <a:pt x="96871" y="140811"/>
                  </a:cubicBezTo>
                  <a:cubicBezTo>
                    <a:pt x="91483" y="148101"/>
                    <a:pt x="87990" y="155839"/>
                    <a:pt x="86391" y="164025"/>
                  </a:cubicBezTo>
                  <a:cubicBezTo>
                    <a:pt x="84792" y="172211"/>
                    <a:pt x="84076" y="183987"/>
                    <a:pt x="84244" y="199353"/>
                  </a:cubicBezTo>
                  <a:cubicBezTo>
                    <a:pt x="84465" y="206682"/>
                    <a:pt x="85791" y="212999"/>
                    <a:pt x="88222" y="218306"/>
                  </a:cubicBezTo>
                  <a:cubicBezTo>
                    <a:pt x="90652" y="223613"/>
                    <a:pt x="92862" y="229425"/>
                    <a:pt x="94850" y="235743"/>
                  </a:cubicBezTo>
                  <a:cubicBezTo>
                    <a:pt x="95419" y="237627"/>
                    <a:pt x="96176" y="241307"/>
                    <a:pt x="97123" y="246785"/>
                  </a:cubicBezTo>
                  <a:cubicBezTo>
                    <a:pt x="98070" y="252262"/>
                    <a:pt x="98828" y="255815"/>
                    <a:pt x="99396" y="257443"/>
                  </a:cubicBezTo>
                  <a:cubicBezTo>
                    <a:pt x="105225" y="270008"/>
                    <a:pt x="113768" y="279304"/>
                    <a:pt x="125027" y="285331"/>
                  </a:cubicBezTo>
                  <a:cubicBezTo>
                    <a:pt x="136285" y="291358"/>
                    <a:pt x="148616" y="294352"/>
                    <a:pt x="162021" y="294313"/>
                  </a:cubicBezTo>
                  <a:cubicBezTo>
                    <a:pt x="167526" y="294234"/>
                    <a:pt x="174023" y="292648"/>
                    <a:pt x="181512"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5" y="205486"/>
                  </a:cubicBezTo>
                  <a:cubicBezTo>
                    <a:pt x="230212" y="198362"/>
                    <a:pt x="230696" y="191276"/>
                    <a:pt x="230707" y="184229"/>
                  </a:cubicBezTo>
                  <a:cubicBezTo>
                    <a:pt x="230749" y="175996"/>
                    <a:pt x="229781" y="166213"/>
                    <a:pt x="227803" y="154879"/>
                  </a:cubicBezTo>
                  <a:cubicBezTo>
                    <a:pt x="225824" y="143545"/>
                    <a:pt x="222584" y="130096"/>
                    <a:pt x="218080" y="114532"/>
                  </a:cubicBezTo>
                  <a:cubicBezTo>
                    <a:pt x="217070" y="114501"/>
                    <a:pt x="216313" y="114061"/>
                    <a:pt x="215808" y="113214"/>
                  </a:cubicBezTo>
                  <a:cubicBezTo>
                    <a:pt x="215303"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6" y="69635"/>
                  </a:cubicBezTo>
                  <a:close/>
                  <a:moveTo>
                    <a:pt x="239281" y="63583"/>
                  </a:moveTo>
                  <a:cubicBezTo>
                    <a:pt x="232910" y="63646"/>
                    <a:pt x="226600" y="64658"/>
                    <a:pt x="220352" y="66616"/>
                  </a:cubicBezTo>
                  <a:cubicBezTo>
                    <a:pt x="214103" y="68575"/>
                    <a:pt x="208295" y="71103"/>
                    <a:pt x="202929" y="74199"/>
                  </a:cubicBezTo>
                  <a:cubicBezTo>
                    <a:pt x="203182" y="74937"/>
                    <a:pt x="204444" y="76242"/>
                    <a:pt x="206717" y="78117"/>
                  </a:cubicBezTo>
                  <a:cubicBezTo>
                    <a:pt x="208990" y="79992"/>
                    <a:pt x="210757" y="81045"/>
                    <a:pt x="212020" y="81277"/>
                  </a:cubicBezTo>
                  <a:cubicBezTo>
                    <a:pt x="216187" y="80855"/>
                    <a:pt x="220732" y="78538"/>
                    <a:pt x="225655" y="74326"/>
                  </a:cubicBezTo>
                  <a:cubicBezTo>
                    <a:pt x="230578"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2" y="79723"/>
                  </a:cubicBezTo>
                  <a:cubicBezTo>
                    <a:pt x="85322" y="80372"/>
                    <a:pt x="90075" y="80721"/>
                    <a:pt x="92830" y="80771"/>
                  </a:cubicBezTo>
                  <a:close/>
                  <a:moveTo>
                    <a:pt x="461445" y="49473"/>
                  </a:moveTo>
                  <a:cubicBezTo>
                    <a:pt x="459350" y="49650"/>
                    <a:pt x="454745" y="51258"/>
                    <a:pt x="447630" y="54297"/>
                  </a:cubicBezTo>
                  <a:cubicBezTo>
                    <a:pt x="440515" y="57335"/>
                    <a:pt x="433399" y="60738"/>
                    <a:pt x="426281" y="64505"/>
                  </a:cubicBezTo>
                  <a:cubicBezTo>
                    <a:pt x="419164" y="68273"/>
                    <a:pt x="414554" y="71339"/>
                    <a:pt x="412451" y="73704"/>
                  </a:cubicBezTo>
                  <a:cubicBezTo>
                    <a:pt x="417951" y="72143"/>
                    <a:pt x="424357" y="70610"/>
                    <a:pt x="431670" y="69105"/>
                  </a:cubicBezTo>
                  <a:cubicBezTo>
                    <a:pt x="438982" y="67600"/>
                    <a:pt x="445535" y="65393"/>
                    <a:pt x="451330" y="62486"/>
                  </a:cubicBezTo>
                  <a:cubicBezTo>
                    <a:pt x="457125" y="59579"/>
                    <a:pt x="460497" y="55241"/>
                    <a:pt x="461445" y="49473"/>
                  </a:cubicBezTo>
                  <a:close/>
                  <a:moveTo>
                    <a:pt x="227171" y="48417"/>
                  </a:moveTo>
                  <a:cubicBezTo>
                    <a:pt x="226876" y="48407"/>
                    <a:pt x="226456"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2" y="56959"/>
                    <a:pt x="231411" y="56685"/>
                    <a:pt x="231905" y="56190"/>
                  </a:cubicBezTo>
                  <a:cubicBezTo>
                    <a:pt x="232399" y="55695"/>
                    <a:pt x="232672" y="55295"/>
                    <a:pt x="232724" y="54989"/>
                  </a:cubicBezTo>
                  <a:cubicBezTo>
                    <a:pt x="232777" y="52725"/>
                    <a:pt x="232420" y="51061"/>
                    <a:pt x="231652" y="49997"/>
                  </a:cubicBezTo>
                  <a:cubicBezTo>
                    <a:pt x="230884" y="48934"/>
                    <a:pt x="229391" y="48407"/>
                    <a:pt x="227171" y="48417"/>
                  </a:cubicBezTo>
                  <a:close/>
                  <a:moveTo>
                    <a:pt x="394798" y="47958"/>
                  </a:moveTo>
                  <a:cubicBezTo>
                    <a:pt x="388424" y="51482"/>
                    <a:pt x="381755" y="54658"/>
                    <a:pt x="374792" y="57487"/>
                  </a:cubicBezTo>
                  <a:cubicBezTo>
                    <a:pt x="367830" y="60316"/>
                    <a:pt x="364058" y="65890"/>
                    <a:pt x="363477" y="74209"/>
                  </a:cubicBezTo>
                  <a:lnTo>
                    <a:pt x="369035" y="74209"/>
                  </a:lnTo>
                  <a:lnTo>
                    <a:pt x="407902" y="50482"/>
                  </a:lnTo>
                  <a:cubicBezTo>
                    <a:pt x="407617" y="50440"/>
                    <a:pt x="406544" y="50524"/>
                    <a:pt x="404683" y="50735"/>
                  </a:cubicBezTo>
                  <a:cubicBezTo>
                    <a:pt x="402822" y="50945"/>
                    <a:pt x="400365" y="51534"/>
                    <a:pt x="397312" y="52502"/>
                  </a:cubicBezTo>
                  <a:close/>
                  <a:moveTo>
                    <a:pt x="77689" y="46444"/>
                  </a:moveTo>
                  <a:lnTo>
                    <a:pt x="75672" y="48968"/>
                  </a:lnTo>
                  <a:cubicBezTo>
                    <a:pt x="76607" y="50903"/>
                    <a:pt x="78393" y="52081"/>
                    <a:pt x="81031" y="52502"/>
                  </a:cubicBezTo>
                  <a:cubicBezTo>
                    <a:pt x="83668" y="52922"/>
                    <a:pt x="86086" y="53091"/>
                    <a:pt x="88285" y="53006"/>
                  </a:cubicBezTo>
                  <a:lnTo>
                    <a:pt x="88285" y="50987"/>
                  </a:lnTo>
                  <a:cubicBezTo>
                    <a:pt x="88232" y="50987"/>
                    <a:pt x="87959" y="50987"/>
                    <a:pt x="87464" y="50987"/>
                  </a:cubicBezTo>
                  <a:cubicBezTo>
                    <a:pt x="86970" y="50987"/>
                    <a:pt x="86570" y="50987"/>
                    <a:pt x="86265" y="50987"/>
                  </a:cubicBezTo>
                  <a:cubicBezTo>
                    <a:pt x="85308" y="50419"/>
                    <a:pt x="83815" y="49662"/>
                    <a:pt x="81787" y="48715"/>
                  </a:cubicBezTo>
                  <a:cubicBezTo>
                    <a:pt x="79759" y="47769"/>
                    <a:pt x="78393" y="47012"/>
                    <a:pt x="77689" y="46444"/>
                  </a:cubicBezTo>
                  <a:close/>
                  <a:moveTo>
                    <a:pt x="449854" y="43920"/>
                  </a:moveTo>
                  <a:cubicBezTo>
                    <a:pt x="446967" y="43552"/>
                    <a:pt x="438840" y="46055"/>
                    <a:pt x="425472" y="51429"/>
                  </a:cubicBezTo>
                  <a:cubicBezTo>
                    <a:pt x="412104" y="56803"/>
                    <a:pt x="392616" y="67257"/>
                    <a:pt x="367010" y="82791"/>
                  </a:cubicBezTo>
                  <a:lnTo>
                    <a:pt x="367010" y="91878"/>
                  </a:lnTo>
                  <a:cubicBezTo>
                    <a:pt x="367885" y="91310"/>
                    <a:pt x="370690" y="90174"/>
                    <a:pt x="375425" y="88470"/>
                  </a:cubicBezTo>
                  <a:cubicBezTo>
                    <a:pt x="380159" y="86767"/>
                    <a:pt x="384606" y="84874"/>
                    <a:pt x="388766" y="82791"/>
                  </a:cubicBezTo>
                  <a:cubicBezTo>
                    <a:pt x="390240" y="82021"/>
                    <a:pt x="392883" y="79747"/>
                    <a:pt x="396694" y="75967"/>
                  </a:cubicBezTo>
                  <a:cubicBezTo>
                    <a:pt x="400505" y="72187"/>
                    <a:pt x="404682" y="68491"/>
                    <a:pt x="409226" y="64879"/>
                  </a:cubicBezTo>
                  <a:cubicBezTo>
                    <a:pt x="413769" y="61268"/>
                    <a:pt x="417877" y="59329"/>
                    <a:pt x="421549" y="59064"/>
                  </a:cubicBezTo>
                  <a:cubicBezTo>
                    <a:pt x="426266" y="58654"/>
                    <a:pt x="431995" y="56572"/>
                    <a:pt x="438734" y="52817"/>
                  </a:cubicBezTo>
                  <a:cubicBezTo>
                    <a:pt x="445473" y="49063"/>
                    <a:pt x="449180" y="46097"/>
                    <a:pt x="449854" y="43920"/>
                  </a:cubicBezTo>
                  <a:close/>
                  <a:moveTo>
                    <a:pt x="220100" y="41900"/>
                  </a:moveTo>
                  <a:cubicBezTo>
                    <a:pt x="218314" y="41947"/>
                    <a:pt x="214928" y="42695"/>
                    <a:pt x="209943" y="44143"/>
                  </a:cubicBezTo>
                  <a:cubicBezTo>
                    <a:pt x="204959" y="45591"/>
                    <a:pt x="200002" y="47458"/>
                    <a:pt x="195073" y="49743"/>
                  </a:cubicBezTo>
                  <a:cubicBezTo>
                    <a:pt x="190144" y="52029"/>
                    <a:pt x="186871" y="54452"/>
                    <a:pt x="185253" y="57011"/>
                  </a:cubicBezTo>
                  <a:lnTo>
                    <a:pt x="185253" y="57045"/>
                  </a:lnTo>
                  <a:cubicBezTo>
                    <a:pt x="186031" y="58307"/>
                    <a:pt x="186999" y="59317"/>
                    <a:pt x="188157" y="60074"/>
                  </a:cubicBezTo>
                  <a:cubicBezTo>
                    <a:pt x="189314" y="60831"/>
                    <a:pt x="190535" y="61336"/>
                    <a:pt x="191818" y="61589"/>
                  </a:cubicBezTo>
                  <a:cubicBezTo>
                    <a:pt x="196942" y="59348"/>
                    <a:pt x="201972"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9" y="41900"/>
                  </a:cubicBezTo>
                  <a:lnTo>
                    <a:pt x="135759" y="59569"/>
                  </a:lnTo>
                  <a:lnTo>
                    <a:pt x="114547" y="59569"/>
                  </a:lnTo>
                  <a:cubicBezTo>
                    <a:pt x="116283" y="60305"/>
                    <a:pt x="117482" y="60979"/>
                    <a:pt x="118145" y="61589"/>
                  </a:cubicBezTo>
                  <a:cubicBezTo>
                    <a:pt x="118808" y="62198"/>
                    <a:pt x="119124" y="62872"/>
                    <a:pt x="119092" y="63608"/>
                  </a:cubicBezTo>
                  <a:cubicBezTo>
                    <a:pt x="119029" y="64365"/>
                    <a:pt x="118777"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40"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5" y="32813"/>
                  </a:moveTo>
                  <a:cubicBezTo>
                    <a:pt x="204739" y="33003"/>
                    <a:pt x="200993" y="34517"/>
                    <a:pt x="197247" y="37357"/>
                  </a:cubicBezTo>
                  <a:cubicBezTo>
                    <a:pt x="193502" y="40197"/>
                    <a:pt x="191019"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5" y="32813"/>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3" y="52960"/>
                  </a:cubicBezTo>
                  <a:lnTo>
                    <a:pt x="125658" y="52960"/>
                  </a:lnTo>
                  <a:cubicBezTo>
                    <a:pt x="124059" y="51138"/>
                    <a:pt x="121449" y="47959"/>
                    <a:pt x="117830" y="43422"/>
                  </a:cubicBezTo>
                  <a:cubicBezTo>
                    <a:pt x="114210" y="38885"/>
                    <a:pt x="111601" y="36337"/>
                    <a:pt x="110002"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5" y="30416"/>
                  </a:cubicBezTo>
                  <a:cubicBezTo>
                    <a:pt x="124616" y="29869"/>
                    <a:pt x="125311"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3" y="23642"/>
                    <a:pt x="196427" y="23096"/>
                  </a:cubicBezTo>
                  <a:cubicBezTo>
                    <a:pt x="195301" y="22549"/>
                    <a:pt x="194775" y="22254"/>
                    <a:pt x="194848" y="22212"/>
                  </a:cubicBezTo>
                  <a:close/>
                  <a:moveTo>
                    <a:pt x="142324" y="18174"/>
                  </a:moveTo>
                  <a:cubicBezTo>
                    <a:pt x="140315" y="18289"/>
                    <a:pt x="137895" y="19067"/>
                    <a:pt x="135064" y="20508"/>
                  </a:cubicBezTo>
                  <a:cubicBezTo>
                    <a:pt x="132234" y="21949"/>
                    <a:pt x="130445" y="23359"/>
                    <a:pt x="129698" y="24736"/>
                  </a:cubicBezTo>
                  <a:cubicBezTo>
                    <a:pt x="131603" y="26356"/>
                    <a:pt x="133349" y="27534"/>
                    <a:pt x="134938" y="28270"/>
                  </a:cubicBezTo>
                  <a:cubicBezTo>
                    <a:pt x="136527" y="29006"/>
                    <a:pt x="138652" y="30184"/>
                    <a:pt x="141314" y="31804"/>
                  </a:cubicBezTo>
                  <a:cubicBezTo>
                    <a:pt x="141882" y="31551"/>
                    <a:pt x="142514"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457419" y="16659"/>
                  </a:moveTo>
                  <a:cubicBezTo>
                    <a:pt x="455247" y="17006"/>
                    <a:pt x="453293" y="18710"/>
                    <a:pt x="451557" y="21770"/>
                  </a:cubicBezTo>
                  <a:cubicBezTo>
                    <a:pt x="449822" y="24831"/>
                    <a:pt x="447737" y="27166"/>
                    <a:pt x="445305" y="28775"/>
                  </a:cubicBezTo>
                  <a:cubicBezTo>
                    <a:pt x="439492" y="31604"/>
                    <a:pt x="433679" y="34528"/>
                    <a:pt x="427867" y="37546"/>
                  </a:cubicBezTo>
                  <a:cubicBezTo>
                    <a:pt x="422054" y="40565"/>
                    <a:pt x="416242" y="43362"/>
                    <a:pt x="410429" y="45939"/>
                  </a:cubicBezTo>
                  <a:cubicBezTo>
                    <a:pt x="410703" y="45960"/>
                    <a:pt x="411040" y="46044"/>
                    <a:pt x="411440" y="46191"/>
                  </a:cubicBezTo>
                  <a:cubicBezTo>
                    <a:pt x="411840" y="46339"/>
                    <a:pt x="412177" y="46423"/>
                    <a:pt x="412451" y="46444"/>
                  </a:cubicBezTo>
                  <a:cubicBezTo>
                    <a:pt x="420022" y="46086"/>
                    <a:pt x="427624" y="44656"/>
                    <a:pt x="435256" y="42153"/>
                  </a:cubicBezTo>
                  <a:cubicBezTo>
                    <a:pt x="442889" y="39650"/>
                    <a:pt x="450612" y="38219"/>
                    <a:pt x="458426" y="37862"/>
                  </a:cubicBezTo>
                  <a:lnTo>
                    <a:pt x="460439" y="39881"/>
                  </a:lnTo>
                  <a:lnTo>
                    <a:pt x="460439" y="28775"/>
                  </a:lnTo>
                  <a:cubicBezTo>
                    <a:pt x="459611" y="28743"/>
                    <a:pt x="458751" y="28302"/>
                    <a:pt x="457860" y="27450"/>
                  </a:cubicBezTo>
                  <a:cubicBezTo>
                    <a:pt x="456969" y="26598"/>
                    <a:pt x="456486" y="25525"/>
                    <a:pt x="456413" y="24231"/>
                  </a:cubicBezTo>
                  <a:cubicBezTo>
                    <a:pt x="456455" y="22969"/>
                    <a:pt x="456623" y="21707"/>
                    <a:pt x="456916" y="20445"/>
                  </a:cubicBezTo>
                  <a:cubicBezTo>
                    <a:pt x="457210" y="19183"/>
                    <a:pt x="457377" y="17921"/>
                    <a:pt x="457419" y="16659"/>
                  </a:cubicBezTo>
                  <a:close/>
                  <a:moveTo>
                    <a:pt x="429636" y="15649"/>
                  </a:moveTo>
                  <a:cubicBezTo>
                    <a:pt x="427783" y="16207"/>
                    <a:pt x="426056" y="18752"/>
                    <a:pt x="424455" y="23285"/>
                  </a:cubicBezTo>
                  <a:cubicBezTo>
                    <a:pt x="422855" y="27818"/>
                    <a:pt x="421886" y="30994"/>
                    <a:pt x="421549" y="32813"/>
                  </a:cubicBezTo>
                  <a:cubicBezTo>
                    <a:pt x="423592" y="32235"/>
                    <a:pt x="427593" y="30615"/>
                    <a:pt x="433553" y="27955"/>
                  </a:cubicBezTo>
                  <a:cubicBezTo>
                    <a:pt x="439513" y="25294"/>
                    <a:pt x="444273" y="22033"/>
                    <a:pt x="447832" y="18174"/>
                  </a:cubicBezTo>
                  <a:cubicBezTo>
                    <a:pt x="442777" y="16575"/>
                    <a:pt x="436712" y="15734"/>
                    <a:pt x="429636" y="15649"/>
                  </a:cubicBezTo>
                  <a:close/>
                  <a:moveTo>
                    <a:pt x="158991" y="15649"/>
                  </a:moveTo>
                  <a:cubicBezTo>
                    <a:pt x="157591" y="15891"/>
                    <a:pt x="156097" y="17174"/>
                    <a:pt x="154508" y="19499"/>
                  </a:cubicBezTo>
                  <a:cubicBezTo>
                    <a:pt x="152920" y="21823"/>
                    <a:pt x="152057" y="23737"/>
                    <a:pt x="151920" y="25241"/>
                  </a:cubicBezTo>
                  <a:lnTo>
                    <a:pt x="159496" y="20698"/>
                  </a:lnTo>
                  <a:cubicBezTo>
                    <a:pt x="159475" y="20487"/>
                    <a:pt x="159390" y="19646"/>
                    <a:pt x="159243" y="18174"/>
                  </a:cubicBezTo>
                  <a:cubicBezTo>
                    <a:pt x="159096" y="16701"/>
                    <a:pt x="159012" y="15860"/>
                    <a:pt x="158991" y="15649"/>
                  </a:cubicBezTo>
                  <a:close/>
                  <a:moveTo>
                    <a:pt x="175152" y="13630"/>
                  </a:moveTo>
                  <a:cubicBezTo>
                    <a:pt x="173468" y="17942"/>
                    <a:pt x="171659" y="22317"/>
                    <a:pt x="169723" y="26756"/>
                  </a:cubicBezTo>
                  <a:cubicBezTo>
                    <a:pt x="167787" y="31194"/>
                    <a:pt x="166734" y="35569"/>
                    <a:pt x="166566" y="39881"/>
                  </a:cubicBezTo>
                  <a:cubicBezTo>
                    <a:pt x="169912" y="36863"/>
                    <a:pt x="173069" y="33560"/>
                    <a:pt x="176036" y="29974"/>
                  </a:cubicBezTo>
                  <a:cubicBezTo>
                    <a:pt x="179003" y="26387"/>
                    <a:pt x="181402" y="22454"/>
                    <a:pt x="183232" y="18174"/>
                  </a:cubicBezTo>
                  <a:close/>
                  <a:moveTo>
                    <a:pt x="419527" y="5048"/>
                  </a:moveTo>
                  <a:cubicBezTo>
                    <a:pt x="425083" y="5107"/>
                    <a:pt x="431822" y="5662"/>
                    <a:pt x="439744" y="6712"/>
                  </a:cubicBezTo>
                  <a:cubicBezTo>
                    <a:pt x="447667" y="7762"/>
                    <a:pt x="454775" y="8953"/>
                    <a:pt x="461068" y="10283"/>
                  </a:cubicBezTo>
                  <a:cubicBezTo>
                    <a:pt x="467361" y="11614"/>
                    <a:pt x="470842" y="12730"/>
                    <a:pt x="471510" y="13630"/>
                  </a:cubicBezTo>
                  <a:cubicBezTo>
                    <a:pt x="472475" y="18415"/>
                    <a:pt x="473062" y="22223"/>
                    <a:pt x="473272" y="25052"/>
                  </a:cubicBezTo>
                  <a:cubicBezTo>
                    <a:pt x="473481" y="27881"/>
                    <a:pt x="473565" y="31310"/>
                    <a:pt x="473523" y="35338"/>
                  </a:cubicBezTo>
                  <a:cubicBezTo>
                    <a:pt x="473335" y="43215"/>
                    <a:pt x="472580" y="51185"/>
                    <a:pt x="471259" y="59248"/>
                  </a:cubicBezTo>
                  <a:cubicBezTo>
                    <a:pt x="469938" y="67311"/>
                    <a:pt x="469183" y="75151"/>
                    <a:pt x="468994" y="82767"/>
                  </a:cubicBezTo>
                  <a:cubicBezTo>
                    <a:pt x="469204" y="95104"/>
                    <a:pt x="470042" y="107388"/>
                    <a:pt x="471510" y="119620"/>
                  </a:cubicBezTo>
                  <a:cubicBezTo>
                    <a:pt x="472978" y="131852"/>
                    <a:pt x="473817" y="144141"/>
                    <a:pt x="474027" y="156488"/>
                  </a:cubicBezTo>
                  <a:cubicBezTo>
                    <a:pt x="473922" y="166277"/>
                    <a:pt x="473502" y="175971"/>
                    <a:pt x="472768" y="185571"/>
                  </a:cubicBezTo>
                  <a:cubicBezTo>
                    <a:pt x="472035" y="195171"/>
                    <a:pt x="471615" y="204991"/>
                    <a:pt x="471510" y="215032"/>
                  </a:cubicBezTo>
                  <a:cubicBezTo>
                    <a:pt x="471615" y="221846"/>
                    <a:pt x="472034" y="228785"/>
                    <a:pt x="472768" y="235851"/>
                  </a:cubicBezTo>
                  <a:cubicBezTo>
                    <a:pt x="473502" y="242917"/>
                    <a:pt x="473922" y="250109"/>
                    <a:pt x="474027" y="257427"/>
                  </a:cubicBezTo>
                  <a:cubicBezTo>
                    <a:pt x="474057" y="263147"/>
                    <a:pt x="473996" y="271989"/>
                    <a:pt x="473846" y="283955"/>
                  </a:cubicBezTo>
                  <a:cubicBezTo>
                    <a:pt x="473695" y="295920"/>
                    <a:pt x="473273" y="308485"/>
                    <a:pt x="472580" y="321649"/>
                  </a:cubicBezTo>
                  <a:cubicBezTo>
                    <a:pt x="471886" y="334813"/>
                    <a:pt x="470741" y="346053"/>
                    <a:pt x="469143" y="355369"/>
                  </a:cubicBezTo>
                  <a:cubicBezTo>
                    <a:pt x="467546" y="364685"/>
                    <a:pt x="465315" y="369553"/>
                    <a:pt x="462452" y="369973"/>
                  </a:cubicBezTo>
                  <a:cubicBezTo>
                    <a:pt x="462012" y="369889"/>
                    <a:pt x="461005" y="369553"/>
                    <a:pt x="459432" y="368964"/>
                  </a:cubicBezTo>
                  <a:cubicBezTo>
                    <a:pt x="457860" y="368375"/>
                    <a:pt x="456853" y="368039"/>
                    <a:pt x="456413" y="367954"/>
                  </a:cubicBezTo>
                  <a:cubicBezTo>
                    <a:pt x="444097" y="368144"/>
                    <a:pt x="431467" y="368901"/>
                    <a:pt x="418524" y="370226"/>
                  </a:cubicBezTo>
                  <a:cubicBezTo>
                    <a:pt x="405581" y="371551"/>
                    <a:pt x="393472" y="372308"/>
                    <a:pt x="382198" y="372498"/>
                  </a:cubicBezTo>
                  <a:cubicBezTo>
                    <a:pt x="378296" y="372477"/>
                    <a:pt x="375849" y="371888"/>
                    <a:pt x="374857" y="370733"/>
                  </a:cubicBezTo>
                  <a:cubicBezTo>
                    <a:pt x="373866" y="369578"/>
                    <a:pt x="373444" y="367981"/>
                    <a:pt x="373591" y="365944"/>
                  </a:cubicBezTo>
                  <a:lnTo>
                    <a:pt x="373591" y="361898"/>
                  </a:lnTo>
                  <a:cubicBezTo>
                    <a:pt x="373698" y="356782"/>
                    <a:pt x="374610" y="347667"/>
                    <a:pt x="376329" y="334551"/>
                  </a:cubicBezTo>
                  <a:cubicBezTo>
                    <a:pt x="378048" y="321435"/>
                    <a:pt x="379936" y="308768"/>
                    <a:pt x="381992" y="296549"/>
                  </a:cubicBezTo>
                  <a:cubicBezTo>
                    <a:pt x="384049" y="284331"/>
                    <a:pt x="385636" y="277010"/>
                    <a:pt x="386755" y="274586"/>
                  </a:cubicBezTo>
                  <a:lnTo>
                    <a:pt x="386755" y="146394"/>
                  </a:lnTo>
                  <a:cubicBezTo>
                    <a:pt x="386807" y="144438"/>
                    <a:pt x="387080" y="141157"/>
                    <a:pt x="387572" y="136552"/>
                  </a:cubicBezTo>
                  <a:cubicBezTo>
                    <a:pt x="388064" y="131947"/>
                    <a:pt x="388462" y="128666"/>
                    <a:pt x="388766" y="126710"/>
                  </a:cubicBezTo>
                  <a:cubicBezTo>
                    <a:pt x="388745" y="125807"/>
                    <a:pt x="388661" y="124459"/>
                    <a:pt x="388514" y="122664"/>
                  </a:cubicBezTo>
                  <a:cubicBezTo>
                    <a:pt x="388368" y="120870"/>
                    <a:pt x="388284" y="119505"/>
                    <a:pt x="388263" y="118571"/>
                  </a:cubicBezTo>
                  <a:cubicBezTo>
                    <a:pt x="383247" y="118995"/>
                    <a:pt x="378484" y="120686"/>
                    <a:pt x="373974" y="123642"/>
                  </a:cubicBezTo>
                  <a:cubicBezTo>
                    <a:pt x="369464" y="126599"/>
                    <a:pt x="364960" y="128274"/>
                    <a:pt x="360462" y="128667"/>
                  </a:cubicBezTo>
                  <a:cubicBezTo>
                    <a:pt x="356568" y="128050"/>
                    <a:pt x="354055" y="123621"/>
                    <a:pt x="352925" y="115380"/>
                  </a:cubicBezTo>
                  <a:cubicBezTo>
                    <a:pt x="351794" y="107139"/>
                    <a:pt x="351292" y="98790"/>
                    <a:pt x="351417" y="90331"/>
                  </a:cubicBezTo>
                  <a:cubicBezTo>
                    <a:pt x="351438" y="83997"/>
                    <a:pt x="351522" y="78765"/>
                    <a:pt x="351668" y="74636"/>
                  </a:cubicBezTo>
                  <a:cubicBezTo>
                    <a:pt x="351815" y="70507"/>
                    <a:pt x="351899" y="66158"/>
                    <a:pt x="351920" y="61589"/>
                  </a:cubicBezTo>
                  <a:cubicBezTo>
                    <a:pt x="356149" y="61358"/>
                    <a:pt x="362731" y="58341"/>
                    <a:pt x="371664" y="52539"/>
                  </a:cubicBezTo>
                  <a:cubicBezTo>
                    <a:pt x="380597" y="46737"/>
                    <a:pt x="389618" y="39532"/>
                    <a:pt x="398727" y="30925"/>
                  </a:cubicBezTo>
                  <a:cubicBezTo>
                    <a:pt x="407836" y="22318"/>
                    <a:pt x="414769" y="13692"/>
                    <a:pt x="419527" y="5048"/>
                  </a:cubicBezTo>
                  <a:close/>
                  <a:moveTo>
                    <a:pt x="184243" y="0"/>
                  </a:moveTo>
                  <a:cubicBezTo>
                    <a:pt x="184542" y="1240"/>
                    <a:pt x="186917" y="3696"/>
                    <a:pt x="191369" y="7367"/>
                  </a:cubicBezTo>
                  <a:cubicBezTo>
                    <a:pt x="195821" y="11037"/>
                    <a:pt x="200553" y="14540"/>
                    <a:pt x="205567" y="17874"/>
                  </a:cubicBezTo>
                  <a:cubicBezTo>
                    <a:pt x="210580"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3" y="63608"/>
                  </a:cubicBezTo>
                  <a:lnTo>
                    <a:pt x="280136" y="100460"/>
                  </a:lnTo>
                  <a:cubicBezTo>
                    <a:pt x="280115" y="100712"/>
                    <a:pt x="280031" y="100965"/>
                    <a:pt x="279884" y="101217"/>
                  </a:cubicBezTo>
                  <a:cubicBezTo>
                    <a:pt x="279737" y="101470"/>
                    <a:pt x="279653" y="101722"/>
                    <a:pt x="279632"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3" y="144703"/>
                  </a:cubicBezTo>
                  <a:cubicBezTo>
                    <a:pt x="296886" y="146784"/>
                    <a:pt x="296801" y="149183"/>
                    <a:pt x="296780" y="151902"/>
                  </a:cubicBezTo>
                  <a:cubicBezTo>
                    <a:pt x="296833" y="152683"/>
                    <a:pt x="297358" y="157821"/>
                    <a:pt x="298357" y="167315"/>
                  </a:cubicBezTo>
                  <a:cubicBezTo>
                    <a:pt x="299355" y="176809"/>
                    <a:pt x="300511" y="185972"/>
                    <a:pt x="301824" y="194804"/>
                  </a:cubicBezTo>
                  <a:cubicBezTo>
                    <a:pt x="302129" y="222717"/>
                    <a:pt x="299124" y="247585"/>
                    <a:pt x="292808" y="269409"/>
                  </a:cubicBezTo>
                  <a:cubicBezTo>
                    <a:pt x="286493" y="291232"/>
                    <a:pt x="275040" y="312303"/>
                    <a:pt x="258448" y="332620"/>
                  </a:cubicBezTo>
                  <a:cubicBezTo>
                    <a:pt x="245154" y="348126"/>
                    <a:pt x="228982" y="359196"/>
                    <a:pt x="209931" y="365832"/>
                  </a:cubicBezTo>
                  <a:cubicBezTo>
                    <a:pt x="190881" y="372467"/>
                    <a:pt x="171543" y="375699"/>
                    <a:pt x="151920" y="375527"/>
                  </a:cubicBezTo>
                  <a:cubicBezTo>
                    <a:pt x="142366" y="375495"/>
                    <a:pt x="133065" y="374554"/>
                    <a:pt x="124016" y="372704"/>
                  </a:cubicBezTo>
                  <a:cubicBezTo>
                    <a:pt x="114968" y="370854"/>
                    <a:pt x="105919" y="368282"/>
                    <a:pt x="96871"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9" y="120069"/>
                  </a:cubicBezTo>
                  <a:cubicBezTo>
                    <a:pt x="21643" y="104435"/>
                    <a:pt x="25432"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3" y="10391"/>
                    <a:pt x="132034" y="7194"/>
                  </a:cubicBezTo>
                  <a:cubicBezTo>
                    <a:pt x="137305" y="3996"/>
                    <a:pt x="142924" y="1935"/>
                    <a:pt x="148890" y="1010"/>
                  </a:cubicBezTo>
                  <a:cubicBezTo>
                    <a:pt x="152667" y="967"/>
                    <a:pt x="158622" y="799"/>
                    <a:pt x="166756" y="505"/>
                  </a:cubicBezTo>
                  <a:cubicBezTo>
                    <a:pt x="174889" y="210"/>
                    <a:pt x="180718" y="42"/>
                    <a:pt x="184243" y="0"/>
                  </a:cubicBezTo>
                  <a:close/>
                </a:path>
              </a:pathLst>
            </a:custGeom>
            <a:solidFill>
              <a:schemeClr val="accent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1">
                    <a:lumMod val="75000"/>
                  </a:schemeClr>
                </a:solidFill>
                <a:latin typeface="+mn-ea"/>
              </a:endParaRPr>
            </a:p>
          </p:txBody>
        </p:sp>
        <p:sp>
          <p:nvSpPr>
            <p:cNvPr id="48" name="自由: 形状 47"/>
            <p:cNvSpPr>
              <a:spLocks noChangeAspect="1"/>
            </p:cNvSpPr>
            <p:nvPr/>
          </p:nvSpPr>
          <p:spPr>
            <a:xfrm flipH="1">
              <a:off x="2462009" y="2346558"/>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3" name="矩形 112"/>
          <p:cNvSpPr/>
          <p:nvPr/>
        </p:nvSpPr>
        <p:spPr>
          <a:xfrm>
            <a:off x="410631" y="4677101"/>
            <a:ext cx="2345690" cy="953135"/>
          </a:xfrm>
          <a:prstGeom prst="rect">
            <a:avLst/>
          </a:prstGeom>
        </p:spPr>
        <p:txBody>
          <a:bodyPr wrap="none">
            <a:spAutoFit/>
          </a:bodyPr>
          <a:lstStyle/>
          <a:p>
            <a:pPr algn="l"/>
            <a:r>
              <a:rPr lang="en-US" altLang="zh-CN" sz="2800" dirty="0">
                <a:solidFill>
                  <a:schemeClr val="accent1">
                    <a:lumMod val="75000"/>
                  </a:schemeClr>
                </a:solidFill>
                <a:latin typeface="微软雅黑" panose="020B0503020204020204" pitchFamily="34" charset="-122"/>
                <a:ea typeface="微软雅黑" panose="020B0503020204020204" pitchFamily="34" charset="-122"/>
              </a:rPr>
              <a:t>The height </a:t>
            </a:r>
            <a:endParaRPr lang="en-US" altLang="zh-CN" sz="2800" dirty="0">
              <a:solidFill>
                <a:schemeClr val="accent1">
                  <a:lumMod val="75000"/>
                </a:schemeClr>
              </a:solidFill>
              <a:latin typeface="微软雅黑" panose="020B0503020204020204" pitchFamily="34" charset="-122"/>
              <a:ea typeface="微软雅黑" panose="020B0503020204020204" pitchFamily="34" charset="-122"/>
            </a:endParaRPr>
          </a:p>
          <a:p>
            <a:pPr algn="l"/>
            <a:r>
              <a:rPr lang="en-US" altLang="zh-CN" sz="2800" dirty="0">
                <a:solidFill>
                  <a:schemeClr val="accent1">
                    <a:lumMod val="75000"/>
                  </a:schemeClr>
                </a:solidFill>
                <a:latin typeface="微软雅黑" panose="020B0503020204020204" pitchFamily="34" charset="-122"/>
                <a:ea typeface="微软雅黑" panose="020B0503020204020204" pitchFamily="34" charset="-122"/>
              </a:rPr>
              <a:t>of happiness</a:t>
            </a:r>
            <a:endParaRPr lang="en-US" altLang="zh-CN" sz="2800"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97" name="组合 96"/>
          <p:cNvGrpSpPr/>
          <p:nvPr/>
        </p:nvGrpSpPr>
        <p:grpSpPr>
          <a:xfrm>
            <a:off x="3772517" y="2435809"/>
            <a:ext cx="1631296" cy="1994846"/>
            <a:chOff x="4273130" y="2315711"/>
            <a:chExt cx="1631296" cy="1994846"/>
          </a:xfrm>
        </p:grpSpPr>
        <p:grpSp>
          <p:nvGrpSpPr>
            <p:cNvPr id="36" name="组合 35"/>
            <p:cNvGrpSpPr/>
            <p:nvPr/>
          </p:nvGrpSpPr>
          <p:grpSpPr>
            <a:xfrm>
              <a:off x="4273130" y="2454737"/>
              <a:ext cx="1631296" cy="1855820"/>
              <a:chOff x="3740442" y="1619736"/>
              <a:chExt cx="2137666" cy="2431884"/>
            </a:xfrm>
          </p:grpSpPr>
          <p:grpSp>
            <p:nvGrpSpPr>
              <p:cNvPr id="38" name="组合 37"/>
              <p:cNvGrpSpPr/>
              <p:nvPr/>
            </p:nvGrpSpPr>
            <p:grpSpPr>
              <a:xfrm>
                <a:off x="3740442" y="1619736"/>
                <a:ext cx="2137666" cy="2431884"/>
                <a:chOff x="3740442" y="1718942"/>
                <a:chExt cx="2137666" cy="2431884"/>
              </a:xfrm>
            </p:grpSpPr>
            <p:sp>
              <p:nvSpPr>
                <p:cNvPr id="40" name="Freeform 5"/>
                <p:cNvSpPr/>
                <p:nvPr/>
              </p:nvSpPr>
              <p:spPr bwMode="auto">
                <a:xfrm rot="5400000">
                  <a:off x="3593333" y="1866051"/>
                  <a:ext cx="2431884" cy="2137666"/>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sp>
              <p:nvSpPr>
                <p:cNvPr id="41" name="Freeform 5"/>
                <p:cNvSpPr/>
                <p:nvPr/>
              </p:nvSpPr>
              <p:spPr bwMode="auto">
                <a:xfrm rot="5400000">
                  <a:off x="3628792" y="1861761"/>
                  <a:ext cx="2360967" cy="207532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sp>
              <p:nvSpPr>
                <p:cNvPr id="42" name="Freeform 5"/>
                <p:cNvSpPr/>
                <p:nvPr/>
              </p:nvSpPr>
              <p:spPr bwMode="auto">
                <a:xfrm rot="5400000">
                  <a:off x="3747987" y="1966536"/>
                  <a:ext cx="2122576" cy="186577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w="1905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sp>
              <p:nvSpPr>
                <p:cNvPr id="43" name="Freeform 5"/>
                <p:cNvSpPr/>
                <p:nvPr/>
              </p:nvSpPr>
              <p:spPr bwMode="auto">
                <a:xfrm rot="5400000">
                  <a:off x="3873092" y="2015574"/>
                  <a:ext cx="1872366" cy="1645840"/>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40000"/>
                    <a:lumOff val="60000"/>
                  </a:schemeClr>
                </a:solidFill>
                <a:ln w="12700" cap="rnd">
                  <a:solidFill>
                    <a:srgbClr val="FF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grpSp>
          <p:sp>
            <p:nvSpPr>
              <p:cNvPr id="39" name="椭圆 38"/>
              <p:cNvSpPr/>
              <p:nvPr/>
            </p:nvSpPr>
            <p:spPr>
              <a:xfrm>
                <a:off x="4680067" y="1902311"/>
                <a:ext cx="258417" cy="258417"/>
              </a:xfrm>
              <a:prstGeom prst="ellipse">
                <a:avLst/>
              </a:prstGeom>
              <a:solidFill>
                <a:srgbClr val="E9E8E6"/>
              </a:solidFill>
              <a:ln w="19050">
                <a:solidFill>
                  <a:srgbClr val="FF0000"/>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0" name="文本框 89"/>
            <p:cNvSpPr txBox="1"/>
            <p:nvPr/>
          </p:nvSpPr>
          <p:spPr>
            <a:xfrm>
              <a:off x="4804343" y="3215093"/>
              <a:ext cx="563428" cy="377546"/>
            </a:xfrm>
            <a:custGeom>
              <a:avLst/>
              <a:gdLst/>
              <a:ahLst/>
              <a:cxnLst/>
              <a:rect l="l" t="t" r="r" b="b"/>
              <a:pathLst>
                <a:path w="563428" h="377546">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548297" y="335671"/>
                  </a:moveTo>
                  <a:cubicBezTo>
                    <a:pt x="547375" y="336685"/>
                    <a:pt x="544787" y="338758"/>
                    <a:pt x="540533" y="341889"/>
                  </a:cubicBezTo>
                  <a:cubicBezTo>
                    <a:pt x="536279" y="345020"/>
                    <a:pt x="531857" y="348179"/>
                    <a:pt x="527266" y="351366"/>
                  </a:cubicBezTo>
                  <a:cubicBezTo>
                    <a:pt x="522675" y="354553"/>
                    <a:pt x="519412" y="356738"/>
                    <a:pt x="517479" y="357921"/>
                  </a:cubicBezTo>
                  <a:cubicBezTo>
                    <a:pt x="529068" y="358026"/>
                    <a:pt x="536836" y="358570"/>
                    <a:pt x="540782" y="359555"/>
                  </a:cubicBezTo>
                  <a:cubicBezTo>
                    <a:pt x="544728" y="360540"/>
                    <a:pt x="548071" y="361337"/>
                    <a:pt x="550811" y="361945"/>
                  </a:cubicBezTo>
                  <a:cubicBezTo>
                    <a:pt x="550686" y="358004"/>
                    <a:pt x="550183" y="354408"/>
                    <a:pt x="549303" y="351155"/>
                  </a:cubicBezTo>
                  <a:cubicBezTo>
                    <a:pt x="548423" y="347902"/>
                    <a:pt x="547920" y="344426"/>
                    <a:pt x="547795" y="340728"/>
                  </a:cubicBezTo>
                  <a:cubicBezTo>
                    <a:pt x="547784" y="339980"/>
                    <a:pt x="547805" y="339200"/>
                    <a:pt x="547858" y="338389"/>
                  </a:cubicBezTo>
                  <a:cubicBezTo>
                    <a:pt x="547910" y="337578"/>
                    <a:pt x="548057" y="336672"/>
                    <a:pt x="548297" y="335671"/>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490700" y="319998"/>
                  </a:moveTo>
                  <a:cubicBezTo>
                    <a:pt x="487342" y="320092"/>
                    <a:pt x="484711" y="320281"/>
                    <a:pt x="482806" y="320566"/>
                  </a:cubicBezTo>
                  <a:cubicBezTo>
                    <a:pt x="480900" y="320852"/>
                    <a:pt x="478648" y="322178"/>
                    <a:pt x="476048" y="324546"/>
                  </a:cubicBezTo>
                  <a:cubicBezTo>
                    <a:pt x="471750" y="328433"/>
                    <a:pt x="466855" y="333301"/>
                    <a:pt x="461361" y="339147"/>
                  </a:cubicBezTo>
                  <a:cubicBezTo>
                    <a:pt x="455867" y="344994"/>
                    <a:pt x="452863" y="348218"/>
                    <a:pt x="452349" y="348819"/>
                  </a:cubicBezTo>
                  <a:lnTo>
                    <a:pt x="452349" y="350841"/>
                  </a:lnTo>
                  <a:cubicBezTo>
                    <a:pt x="454953" y="349788"/>
                    <a:pt x="459323" y="347723"/>
                    <a:pt x="465458" y="344647"/>
                  </a:cubicBezTo>
                  <a:cubicBezTo>
                    <a:pt x="471593" y="341570"/>
                    <a:pt x="475965" y="339253"/>
                    <a:pt x="478574" y="337694"/>
                  </a:cubicBezTo>
                  <a:cubicBezTo>
                    <a:pt x="481879" y="335576"/>
                    <a:pt x="485374" y="332858"/>
                    <a:pt x="489058" y="329540"/>
                  </a:cubicBezTo>
                  <a:cubicBezTo>
                    <a:pt x="492742" y="326221"/>
                    <a:pt x="496490" y="324388"/>
                    <a:pt x="500300" y="324040"/>
                  </a:cubicBezTo>
                  <a:cubicBezTo>
                    <a:pt x="500184" y="322103"/>
                    <a:pt x="499153" y="320924"/>
                    <a:pt x="497205" y="320503"/>
                  </a:cubicBezTo>
                  <a:cubicBezTo>
                    <a:pt x="495258" y="320082"/>
                    <a:pt x="493090" y="319914"/>
                    <a:pt x="490700" y="319998"/>
                  </a:cubicBezTo>
                  <a:close/>
                  <a:moveTo>
                    <a:pt x="236256" y="319515"/>
                  </a:moveTo>
                  <a:cubicBezTo>
                    <a:pt x="234342" y="319567"/>
                    <a:pt x="230724" y="319840"/>
                    <a:pt x="225402" y="320334"/>
                  </a:cubicBezTo>
                  <a:cubicBezTo>
                    <a:pt x="220079" y="320827"/>
                    <a:pt x="216966" y="321226"/>
                    <a:pt x="216061" y="321531"/>
                  </a:cubicBezTo>
                  <a:lnTo>
                    <a:pt x="213535"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532131" y="315976"/>
                  </a:moveTo>
                  <a:cubicBezTo>
                    <a:pt x="526279" y="316206"/>
                    <a:pt x="519921" y="319784"/>
                    <a:pt x="513058" y="326708"/>
                  </a:cubicBezTo>
                  <a:cubicBezTo>
                    <a:pt x="506195" y="333633"/>
                    <a:pt x="497563" y="342520"/>
                    <a:pt x="487163" y="353370"/>
                  </a:cubicBezTo>
                  <a:lnTo>
                    <a:pt x="491205" y="353370"/>
                  </a:lnTo>
                  <a:cubicBezTo>
                    <a:pt x="511268" y="342508"/>
                    <a:pt x="525836" y="335660"/>
                    <a:pt x="534909" y="332826"/>
                  </a:cubicBezTo>
                  <a:cubicBezTo>
                    <a:pt x="543982" y="329992"/>
                    <a:pt x="548445" y="326558"/>
                    <a:pt x="548297" y="322523"/>
                  </a:cubicBezTo>
                  <a:cubicBezTo>
                    <a:pt x="547813" y="320046"/>
                    <a:pt x="545498" y="318324"/>
                    <a:pt x="541351" y="317360"/>
                  </a:cubicBezTo>
                  <a:cubicBezTo>
                    <a:pt x="537204" y="316395"/>
                    <a:pt x="534131" y="315933"/>
                    <a:pt x="532131" y="315976"/>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1"/>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31678" y="304914"/>
                  </a:moveTo>
                  <a:cubicBezTo>
                    <a:pt x="425676" y="305249"/>
                    <a:pt x="419010" y="306842"/>
                    <a:pt x="411680" y="309691"/>
                  </a:cubicBezTo>
                  <a:cubicBezTo>
                    <a:pt x="404351" y="312540"/>
                    <a:pt x="397557" y="314635"/>
                    <a:pt x="391299" y="315976"/>
                  </a:cubicBezTo>
                  <a:lnTo>
                    <a:pt x="393823" y="320501"/>
                  </a:lnTo>
                  <a:lnTo>
                    <a:pt x="389280" y="320501"/>
                  </a:lnTo>
                  <a:lnTo>
                    <a:pt x="382717" y="333648"/>
                  </a:lnTo>
                  <a:lnTo>
                    <a:pt x="384736" y="333648"/>
                  </a:lnTo>
                  <a:cubicBezTo>
                    <a:pt x="387775" y="333467"/>
                    <a:pt x="392804" y="331698"/>
                    <a:pt x="399824" y="328340"/>
                  </a:cubicBezTo>
                  <a:cubicBezTo>
                    <a:pt x="406844" y="324982"/>
                    <a:pt x="413780" y="321122"/>
                    <a:pt x="420630" y="316758"/>
                  </a:cubicBezTo>
                  <a:cubicBezTo>
                    <a:pt x="427481" y="312395"/>
                    <a:pt x="432172" y="308615"/>
                    <a:pt x="434703" y="305417"/>
                  </a:cubicBezTo>
                  <a:cubicBezTo>
                    <a:pt x="434388" y="305396"/>
                    <a:pt x="433883" y="305312"/>
                    <a:pt x="433190" y="305166"/>
                  </a:cubicBezTo>
                  <a:cubicBezTo>
                    <a:pt x="432497" y="305019"/>
                    <a:pt x="431993" y="304935"/>
                    <a:pt x="431678" y="304914"/>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04342" y="232685"/>
                  </a:moveTo>
                  <a:cubicBezTo>
                    <a:pt x="502652" y="233012"/>
                    <a:pt x="496776" y="235556"/>
                    <a:pt x="486714" y="240317"/>
                  </a:cubicBezTo>
                  <a:cubicBezTo>
                    <a:pt x="476652" y="245078"/>
                    <a:pt x="466478" y="250092"/>
                    <a:pt x="456192" y="255358"/>
                  </a:cubicBezTo>
                  <a:cubicBezTo>
                    <a:pt x="445906" y="260624"/>
                    <a:pt x="439583" y="264179"/>
                    <a:pt x="437224" y="266021"/>
                  </a:cubicBezTo>
                  <a:lnTo>
                    <a:pt x="437224" y="268547"/>
                  </a:lnTo>
                  <a:cubicBezTo>
                    <a:pt x="439849" y="268273"/>
                    <a:pt x="444681" y="267179"/>
                    <a:pt x="451718" y="265264"/>
                  </a:cubicBezTo>
                  <a:cubicBezTo>
                    <a:pt x="458756" y="263348"/>
                    <a:pt x="464344" y="262254"/>
                    <a:pt x="468482" y="261980"/>
                  </a:cubicBezTo>
                  <a:cubicBezTo>
                    <a:pt x="470058" y="261959"/>
                    <a:pt x="471444" y="262254"/>
                    <a:pt x="472641" y="262864"/>
                  </a:cubicBezTo>
                  <a:cubicBezTo>
                    <a:pt x="473839" y="263475"/>
                    <a:pt x="474469" y="264527"/>
                    <a:pt x="474532" y="266021"/>
                  </a:cubicBezTo>
                  <a:cubicBezTo>
                    <a:pt x="473925" y="269816"/>
                    <a:pt x="469088" y="274574"/>
                    <a:pt x="460021" y="280295"/>
                  </a:cubicBezTo>
                  <a:cubicBezTo>
                    <a:pt x="450953" y="286016"/>
                    <a:pt x="441297" y="291149"/>
                    <a:pt x="431052" y="295691"/>
                  </a:cubicBezTo>
                  <a:cubicBezTo>
                    <a:pt x="420806" y="300234"/>
                    <a:pt x="413613" y="302635"/>
                    <a:pt x="409473" y="302894"/>
                  </a:cubicBezTo>
                  <a:cubicBezTo>
                    <a:pt x="407190" y="302915"/>
                    <a:pt x="405066" y="303503"/>
                    <a:pt x="403099" y="304658"/>
                  </a:cubicBezTo>
                  <a:cubicBezTo>
                    <a:pt x="401133" y="305813"/>
                    <a:pt x="399387" y="307407"/>
                    <a:pt x="397862" y="309439"/>
                  </a:cubicBezTo>
                  <a:cubicBezTo>
                    <a:pt x="400223" y="307706"/>
                    <a:pt x="405593" y="305915"/>
                    <a:pt x="413970" y="304066"/>
                  </a:cubicBezTo>
                  <a:cubicBezTo>
                    <a:pt x="422348" y="302217"/>
                    <a:pt x="430669" y="300647"/>
                    <a:pt x="438934" y="299357"/>
                  </a:cubicBezTo>
                  <a:cubicBezTo>
                    <a:pt x="447198" y="298067"/>
                    <a:pt x="452342" y="297394"/>
                    <a:pt x="454365" y="297338"/>
                  </a:cubicBezTo>
                  <a:cubicBezTo>
                    <a:pt x="454057" y="301082"/>
                    <a:pt x="450807" y="305078"/>
                    <a:pt x="444615" y="309323"/>
                  </a:cubicBezTo>
                  <a:cubicBezTo>
                    <a:pt x="438423" y="313569"/>
                    <a:pt x="431137" y="317788"/>
                    <a:pt x="422757" y="321980"/>
                  </a:cubicBezTo>
                  <a:cubicBezTo>
                    <a:pt x="414377" y="326173"/>
                    <a:pt x="406752" y="330062"/>
                    <a:pt x="399881" y="333648"/>
                  </a:cubicBezTo>
                  <a:cubicBezTo>
                    <a:pt x="396494" y="335597"/>
                    <a:pt x="393045" y="338273"/>
                    <a:pt x="389532" y="341676"/>
                  </a:cubicBezTo>
                  <a:cubicBezTo>
                    <a:pt x="386019" y="345079"/>
                    <a:pt x="383074" y="348134"/>
                    <a:pt x="380698" y="350841"/>
                  </a:cubicBezTo>
                  <a:cubicBezTo>
                    <a:pt x="393424" y="347912"/>
                    <a:pt x="405328" y="343151"/>
                    <a:pt x="416410" y="336557"/>
                  </a:cubicBezTo>
                  <a:cubicBezTo>
                    <a:pt x="427491" y="329964"/>
                    <a:pt x="438631" y="323941"/>
                    <a:pt x="449828" y="318489"/>
                  </a:cubicBezTo>
                  <a:cubicBezTo>
                    <a:pt x="449807" y="316510"/>
                    <a:pt x="449975" y="314813"/>
                    <a:pt x="450332" y="313399"/>
                  </a:cubicBezTo>
                  <a:cubicBezTo>
                    <a:pt x="450689" y="311985"/>
                    <a:pt x="451361" y="310665"/>
                    <a:pt x="452349" y="309439"/>
                  </a:cubicBezTo>
                  <a:lnTo>
                    <a:pt x="504342" y="235715"/>
                  </a:lnTo>
                  <a:close/>
                  <a:moveTo>
                    <a:pt x="489184" y="231210"/>
                  </a:moveTo>
                  <a:cubicBezTo>
                    <a:pt x="487438" y="231620"/>
                    <a:pt x="483482" y="232438"/>
                    <a:pt x="477319" y="233664"/>
                  </a:cubicBezTo>
                  <a:cubicBezTo>
                    <a:pt x="471156" y="234890"/>
                    <a:pt x="467202" y="235574"/>
                    <a:pt x="465457" y="235715"/>
                  </a:cubicBezTo>
                  <a:cubicBezTo>
                    <a:pt x="463882" y="235610"/>
                    <a:pt x="460604" y="235189"/>
                    <a:pt x="455626" y="234452"/>
                  </a:cubicBezTo>
                  <a:cubicBezTo>
                    <a:pt x="450647" y="233716"/>
                    <a:pt x="447370" y="233295"/>
                    <a:pt x="445794" y="233190"/>
                  </a:cubicBezTo>
                  <a:lnTo>
                    <a:pt x="445794" y="233227"/>
                  </a:lnTo>
                  <a:cubicBezTo>
                    <a:pt x="444545" y="233301"/>
                    <a:pt x="442633" y="233658"/>
                    <a:pt x="440060" y="234299"/>
                  </a:cubicBezTo>
                  <a:cubicBezTo>
                    <a:pt x="437486" y="234940"/>
                    <a:pt x="435701" y="235424"/>
                    <a:pt x="434703" y="235750"/>
                  </a:cubicBezTo>
                  <a:cubicBezTo>
                    <a:pt x="433778" y="236724"/>
                    <a:pt x="431199" y="241837"/>
                    <a:pt x="426966" y="251089"/>
                  </a:cubicBezTo>
                  <a:cubicBezTo>
                    <a:pt x="422733" y="260341"/>
                    <a:pt x="418359" y="269901"/>
                    <a:pt x="413845" y="279769"/>
                  </a:cubicBezTo>
                  <a:cubicBezTo>
                    <a:pt x="409332" y="289638"/>
                    <a:pt x="406191" y="295984"/>
                    <a:pt x="404424" y="298808"/>
                  </a:cubicBezTo>
                  <a:lnTo>
                    <a:pt x="430669" y="287710"/>
                  </a:lnTo>
                  <a:cubicBezTo>
                    <a:pt x="433295" y="284053"/>
                    <a:pt x="437119" y="281530"/>
                    <a:pt x="442139" y="280143"/>
                  </a:cubicBezTo>
                  <a:cubicBezTo>
                    <a:pt x="447160" y="278756"/>
                    <a:pt x="451235" y="276233"/>
                    <a:pt x="454365" y="272576"/>
                  </a:cubicBezTo>
                  <a:cubicBezTo>
                    <a:pt x="450248" y="273322"/>
                    <a:pt x="445878" y="273848"/>
                    <a:pt x="441257" y="274152"/>
                  </a:cubicBezTo>
                  <a:cubicBezTo>
                    <a:pt x="436635" y="274457"/>
                    <a:pt x="433778" y="274604"/>
                    <a:pt x="432686" y="274594"/>
                  </a:cubicBezTo>
                  <a:lnTo>
                    <a:pt x="427140" y="271567"/>
                  </a:lnTo>
                  <a:cubicBezTo>
                    <a:pt x="427098" y="271525"/>
                    <a:pt x="426930" y="271231"/>
                    <a:pt x="426636" y="270684"/>
                  </a:cubicBezTo>
                  <a:cubicBezTo>
                    <a:pt x="426342" y="270138"/>
                    <a:pt x="426174" y="269591"/>
                    <a:pt x="426132" y="269045"/>
                  </a:cubicBezTo>
                  <a:cubicBezTo>
                    <a:pt x="426826" y="264701"/>
                    <a:pt x="431938" y="259936"/>
                    <a:pt x="441468" y="254751"/>
                  </a:cubicBezTo>
                  <a:cubicBezTo>
                    <a:pt x="450998" y="249566"/>
                    <a:pt x="460781" y="244802"/>
                    <a:pt x="470816" y="240458"/>
                  </a:cubicBezTo>
                  <a:cubicBezTo>
                    <a:pt x="480852" y="236114"/>
                    <a:pt x="486974" y="233031"/>
                    <a:pt x="489184" y="231210"/>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8"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3"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04342" y="191265"/>
                  </a:moveTo>
                  <a:cubicBezTo>
                    <a:pt x="498132" y="191603"/>
                    <a:pt x="490850" y="192951"/>
                    <a:pt x="482496" y="195310"/>
                  </a:cubicBezTo>
                  <a:cubicBezTo>
                    <a:pt x="474142" y="197670"/>
                    <a:pt x="468630" y="199018"/>
                    <a:pt x="465961" y="199355"/>
                  </a:cubicBezTo>
                  <a:cubicBezTo>
                    <a:pt x="465037" y="199334"/>
                    <a:pt x="463735" y="199250"/>
                    <a:pt x="462054" y="199102"/>
                  </a:cubicBezTo>
                  <a:cubicBezTo>
                    <a:pt x="460373" y="198955"/>
                    <a:pt x="459323" y="198871"/>
                    <a:pt x="458903" y="198850"/>
                  </a:cubicBezTo>
                  <a:cubicBezTo>
                    <a:pt x="456981" y="202642"/>
                    <a:pt x="455027" y="206687"/>
                    <a:pt x="453042" y="210985"/>
                  </a:cubicBezTo>
                  <a:cubicBezTo>
                    <a:pt x="451057" y="215282"/>
                    <a:pt x="449985" y="218316"/>
                    <a:pt x="449828" y="220086"/>
                  </a:cubicBezTo>
                  <a:lnTo>
                    <a:pt x="452349" y="220086"/>
                  </a:lnTo>
                  <a:cubicBezTo>
                    <a:pt x="455045" y="219818"/>
                    <a:pt x="460640" y="217714"/>
                    <a:pt x="469134" y="213775"/>
                  </a:cubicBezTo>
                  <a:cubicBezTo>
                    <a:pt x="477629" y="209836"/>
                    <a:pt x="485956" y="205672"/>
                    <a:pt x="494115" y="201284"/>
                  </a:cubicBezTo>
                  <a:cubicBezTo>
                    <a:pt x="502275" y="196896"/>
                    <a:pt x="507199" y="193893"/>
                    <a:pt x="508889" y="192277"/>
                  </a:cubicBezTo>
                  <a:cubicBezTo>
                    <a:pt x="508384" y="192013"/>
                    <a:pt x="507753" y="191781"/>
                    <a:pt x="506995" y="191581"/>
                  </a:cubicBezTo>
                  <a:cubicBezTo>
                    <a:pt x="506237" y="191381"/>
                    <a:pt x="505353" y="191276"/>
                    <a:pt x="504342" y="191265"/>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4"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526068" y="183192"/>
                  </a:moveTo>
                  <a:cubicBezTo>
                    <a:pt x="524121" y="185800"/>
                    <a:pt x="521068" y="189293"/>
                    <a:pt x="516910" y="193672"/>
                  </a:cubicBezTo>
                  <a:cubicBezTo>
                    <a:pt x="512752" y="198051"/>
                    <a:pt x="508563" y="201294"/>
                    <a:pt x="504342" y="203400"/>
                  </a:cubicBezTo>
                  <a:lnTo>
                    <a:pt x="447811" y="229187"/>
                  </a:lnTo>
                  <a:cubicBezTo>
                    <a:pt x="449061" y="229493"/>
                    <a:pt x="450973" y="229893"/>
                    <a:pt x="453546" y="230388"/>
                  </a:cubicBezTo>
                  <a:cubicBezTo>
                    <a:pt x="456119" y="230883"/>
                    <a:pt x="457905" y="231157"/>
                    <a:pt x="458903" y="231210"/>
                  </a:cubicBezTo>
                  <a:cubicBezTo>
                    <a:pt x="467865" y="231094"/>
                    <a:pt x="477055" y="229935"/>
                    <a:pt x="486473" y="227734"/>
                  </a:cubicBezTo>
                  <a:cubicBezTo>
                    <a:pt x="495890" y="225532"/>
                    <a:pt x="504710" y="222983"/>
                    <a:pt x="512931" y="220086"/>
                  </a:cubicBezTo>
                  <a:cubicBezTo>
                    <a:pt x="512972" y="213141"/>
                    <a:pt x="513621" y="208154"/>
                    <a:pt x="514878" y="205124"/>
                  </a:cubicBezTo>
                  <a:cubicBezTo>
                    <a:pt x="516134" y="202094"/>
                    <a:pt x="517756" y="199205"/>
                    <a:pt x="519743" y="196458"/>
                  </a:cubicBezTo>
                  <a:cubicBezTo>
                    <a:pt x="521730" y="193710"/>
                    <a:pt x="523838" y="189289"/>
                    <a:pt x="526068" y="183192"/>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528594" y="161496"/>
                  </a:moveTo>
                  <a:cubicBezTo>
                    <a:pt x="521477" y="164987"/>
                    <a:pt x="513201" y="168881"/>
                    <a:pt x="503766" y="173176"/>
                  </a:cubicBezTo>
                  <a:cubicBezTo>
                    <a:pt x="494331" y="177471"/>
                    <a:pt x="486018" y="181402"/>
                    <a:pt x="478829" y="184968"/>
                  </a:cubicBezTo>
                  <a:cubicBezTo>
                    <a:pt x="471639" y="188535"/>
                    <a:pt x="467854" y="190971"/>
                    <a:pt x="467474" y="192277"/>
                  </a:cubicBezTo>
                  <a:cubicBezTo>
                    <a:pt x="477024" y="191519"/>
                    <a:pt x="487209" y="189878"/>
                    <a:pt x="498028" y="187355"/>
                  </a:cubicBezTo>
                  <a:cubicBezTo>
                    <a:pt x="508848" y="184832"/>
                    <a:pt x="519036" y="181426"/>
                    <a:pt x="528594" y="177137"/>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20"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43752" y="124692"/>
                  </a:moveTo>
                  <a:cubicBezTo>
                    <a:pt x="541703" y="127527"/>
                    <a:pt x="536875" y="130550"/>
                    <a:pt x="529268" y="133760"/>
                  </a:cubicBezTo>
                  <a:cubicBezTo>
                    <a:pt x="521661" y="136969"/>
                    <a:pt x="513465" y="140516"/>
                    <a:pt x="504679" y="144398"/>
                  </a:cubicBezTo>
                  <a:cubicBezTo>
                    <a:pt x="495893" y="148281"/>
                    <a:pt x="488707" y="152650"/>
                    <a:pt x="483121" y="157505"/>
                  </a:cubicBezTo>
                  <a:lnTo>
                    <a:pt x="474028" y="181232"/>
                  </a:lnTo>
                  <a:cubicBezTo>
                    <a:pt x="482133" y="177614"/>
                    <a:pt x="490932" y="173365"/>
                    <a:pt x="500427" y="168485"/>
                  </a:cubicBezTo>
                  <a:cubicBezTo>
                    <a:pt x="509921" y="163605"/>
                    <a:pt x="518468" y="158599"/>
                    <a:pt x="526068" y="153467"/>
                  </a:cubicBezTo>
                  <a:cubicBezTo>
                    <a:pt x="522058" y="154192"/>
                    <a:pt x="517700" y="154760"/>
                    <a:pt x="512995" y="155170"/>
                  </a:cubicBezTo>
                  <a:cubicBezTo>
                    <a:pt x="508289" y="155581"/>
                    <a:pt x="503047" y="156022"/>
                    <a:pt x="497268" y="156496"/>
                  </a:cubicBezTo>
                  <a:cubicBezTo>
                    <a:pt x="508932" y="152930"/>
                    <a:pt x="518700" y="148829"/>
                    <a:pt x="526573" y="144191"/>
                  </a:cubicBezTo>
                  <a:cubicBezTo>
                    <a:pt x="534447" y="139552"/>
                    <a:pt x="540173" y="133053"/>
                    <a:pt x="543752" y="124692"/>
                  </a:cubicBezTo>
                  <a:close/>
                  <a:moveTo>
                    <a:pt x="537184" y="121147"/>
                  </a:moveTo>
                  <a:cubicBezTo>
                    <a:pt x="527752" y="123045"/>
                    <a:pt x="518195" y="124815"/>
                    <a:pt x="508510" y="126457"/>
                  </a:cubicBezTo>
                  <a:cubicBezTo>
                    <a:pt x="498826" y="128099"/>
                    <a:pt x="489521" y="130371"/>
                    <a:pt x="480595" y="133274"/>
                  </a:cubicBezTo>
                  <a:lnTo>
                    <a:pt x="483121" y="148923"/>
                  </a:lnTo>
                  <a:cubicBezTo>
                    <a:pt x="488342" y="148429"/>
                    <a:pt x="496090" y="145126"/>
                    <a:pt x="506363" y="139015"/>
                  </a:cubicBezTo>
                  <a:cubicBezTo>
                    <a:pt x="516637" y="132903"/>
                    <a:pt x="526910" y="126947"/>
                    <a:pt x="537184" y="121147"/>
                  </a:cubicBezTo>
                  <a:close/>
                  <a:moveTo>
                    <a:pt x="32305" y="119097"/>
                  </a:moveTo>
                  <a:lnTo>
                    <a:pt x="32305" y="119107"/>
                  </a:lnTo>
                  <a:lnTo>
                    <a:pt x="32302" y="119101"/>
                  </a:lnTo>
                  <a:close/>
                  <a:moveTo>
                    <a:pt x="33817"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7"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7"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7"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09395" y="104940"/>
                  </a:moveTo>
                  <a:cubicBezTo>
                    <a:pt x="503089" y="104845"/>
                    <a:pt x="496626" y="105289"/>
                    <a:pt x="490005" y="106270"/>
                  </a:cubicBezTo>
                  <a:cubicBezTo>
                    <a:pt x="483384" y="107251"/>
                    <a:pt x="479574" y="109340"/>
                    <a:pt x="478574" y="112537"/>
                  </a:cubicBezTo>
                  <a:cubicBezTo>
                    <a:pt x="478563" y="112980"/>
                    <a:pt x="478711" y="114120"/>
                    <a:pt x="479016" y="115955"/>
                  </a:cubicBezTo>
                  <a:cubicBezTo>
                    <a:pt x="479321" y="117791"/>
                    <a:pt x="479848" y="119184"/>
                    <a:pt x="480595" y="120134"/>
                  </a:cubicBezTo>
                  <a:cubicBezTo>
                    <a:pt x="486237" y="117338"/>
                    <a:pt x="492258" y="114700"/>
                    <a:pt x="498658" y="112220"/>
                  </a:cubicBezTo>
                  <a:cubicBezTo>
                    <a:pt x="505058" y="109741"/>
                    <a:pt x="511331" y="107483"/>
                    <a:pt x="517479" y="105447"/>
                  </a:cubicBezTo>
                  <a:cubicBezTo>
                    <a:pt x="516700" y="105426"/>
                    <a:pt x="515605" y="105341"/>
                    <a:pt x="514195" y="105194"/>
                  </a:cubicBezTo>
                  <a:cubicBezTo>
                    <a:pt x="512784" y="105046"/>
                    <a:pt x="511184" y="104961"/>
                    <a:pt x="509395" y="104940"/>
                  </a:cubicBezTo>
                  <a:close/>
                  <a:moveTo>
                    <a:pt x="539205" y="102924"/>
                  </a:moveTo>
                  <a:cubicBezTo>
                    <a:pt x="527636" y="108290"/>
                    <a:pt x="516668" y="112866"/>
                    <a:pt x="506300" y="116653"/>
                  </a:cubicBezTo>
                  <a:cubicBezTo>
                    <a:pt x="495932" y="120440"/>
                    <a:pt x="488879" y="123119"/>
                    <a:pt x="485142" y="124692"/>
                  </a:cubicBezTo>
                  <a:cubicBezTo>
                    <a:pt x="488202" y="124695"/>
                    <a:pt x="494040" y="124070"/>
                    <a:pt x="502658" y="122816"/>
                  </a:cubicBezTo>
                  <a:cubicBezTo>
                    <a:pt x="511275" y="121562"/>
                    <a:pt x="519472" y="119662"/>
                    <a:pt x="527247" y="117114"/>
                  </a:cubicBezTo>
                  <a:cubicBezTo>
                    <a:pt x="535022" y="114566"/>
                    <a:pt x="539177" y="111352"/>
                    <a:pt x="539710" y="107473"/>
                  </a:cubicBezTo>
                  <a:cubicBezTo>
                    <a:pt x="539689" y="107093"/>
                    <a:pt x="539605" y="106335"/>
                    <a:pt x="539457" y="105198"/>
                  </a:cubicBezTo>
                  <a:cubicBezTo>
                    <a:pt x="539310" y="104060"/>
                    <a:pt x="539226" y="103303"/>
                    <a:pt x="539205" y="102924"/>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7"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9"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499290" y="74146"/>
                  </a:moveTo>
                  <a:cubicBezTo>
                    <a:pt x="494753" y="74219"/>
                    <a:pt x="488923" y="74958"/>
                    <a:pt x="481800" y="76361"/>
                  </a:cubicBezTo>
                  <a:cubicBezTo>
                    <a:pt x="478238" y="77063"/>
                    <a:pt x="475474" y="77821"/>
                    <a:pt x="473506" y="78637"/>
                  </a:cubicBezTo>
                  <a:lnTo>
                    <a:pt x="469998" y="81249"/>
                  </a:lnTo>
                  <a:lnTo>
                    <a:pt x="471003" y="88047"/>
                  </a:lnTo>
                  <a:cubicBezTo>
                    <a:pt x="471591" y="90132"/>
                    <a:pt x="471927" y="92407"/>
                    <a:pt x="472011" y="94871"/>
                  </a:cubicBezTo>
                  <a:cubicBezTo>
                    <a:pt x="472989" y="94692"/>
                    <a:pt x="477093" y="92649"/>
                    <a:pt x="484323" y="88742"/>
                  </a:cubicBezTo>
                  <a:cubicBezTo>
                    <a:pt x="491554" y="84835"/>
                    <a:pt x="499069" y="80138"/>
                    <a:pt x="506868" y="74652"/>
                  </a:cubicBezTo>
                  <a:cubicBezTo>
                    <a:pt x="505921" y="74631"/>
                    <a:pt x="504532" y="74546"/>
                    <a:pt x="502700" y="74399"/>
                  </a:cubicBezTo>
                  <a:cubicBezTo>
                    <a:pt x="500868" y="74251"/>
                    <a:pt x="499732" y="74167"/>
                    <a:pt x="499290" y="74146"/>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0"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487163" y="61564"/>
                  </a:moveTo>
                  <a:cubicBezTo>
                    <a:pt x="481827" y="61480"/>
                    <a:pt x="476589" y="61649"/>
                    <a:pt x="471449" y="62072"/>
                  </a:cubicBezTo>
                  <a:cubicBezTo>
                    <a:pt x="466309" y="62495"/>
                    <a:pt x="461455" y="63680"/>
                    <a:pt x="456886" y="65627"/>
                  </a:cubicBezTo>
                  <a:cubicBezTo>
                    <a:pt x="456876" y="67803"/>
                    <a:pt x="457275" y="69128"/>
                    <a:pt x="458084" y="69601"/>
                  </a:cubicBezTo>
                  <a:cubicBezTo>
                    <a:pt x="458892" y="70074"/>
                    <a:pt x="460174" y="70263"/>
                    <a:pt x="461928" y="70168"/>
                  </a:cubicBezTo>
                  <a:cubicBezTo>
                    <a:pt x="466350" y="70032"/>
                    <a:pt x="470870" y="69042"/>
                    <a:pt x="475486" y="67200"/>
                  </a:cubicBezTo>
                  <a:cubicBezTo>
                    <a:pt x="480103" y="65357"/>
                    <a:pt x="483995" y="63478"/>
                    <a:pt x="487163" y="61564"/>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17479" y="54963"/>
                  </a:moveTo>
                  <a:lnTo>
                    <a:pt x="480595" y="70163"/>
                  </a:lnTo>
                  <a:cubicBezTo>
                    <a:pt x="486490" y="69974"/>
                    <a:pt x="492637" y="69218"/>
                    <a:pt x="499037" y="67895"/>
                  </a:cubicBezTo>
                  <a:cubicBezTo>
                    <a:pt x="505437" y="66572"/>
                    <a:pt x="511584" y="65816"/>
                    <a:pt x="517479" y="65627"/>
                  </a:cubicBezTo>
                  <a:cubicBezTo>
                    <a:pt x="518773" y="65606"/>
                    <a:pt x="519847" y="65900"/>
                    <a:pt x="520700" y="66509"/>
                  </a:cubicBezTo>
                  <a:cubicBezTo>
                    <a:pt x="521552" y="67118"/>
                    <a:pt x="521994" y="68168"/>
                    <a:pt x="522026" y="69659"/>
                  </a:cubicBezTo>
                  <a:cubicBezTo>
                    <a:pt x="521452" y="75101"/>
                    <a:pt x="517435" y="79618"/>
                    <a:pt x="509975" y="83212"/>
                  </a:cubicBezTo>
                  <a:cubicBezTo>
                    <a:pt x="502514" y="86805"/>
                    <a:pt x="495054" y="90091"/>
                    <a:pt x="487594" y="93068"/>
                  </a:cubicBezTo>
                  <a:cubicBezTo>
                    <a:pt x="480133" y="96045"/>
                    <a:pt x="476116" y="99331"/>
                    <a:pt x="475542" y="102924"/>
                  </a:cubicBezTo>
                  <a:cubicBezTo>
                    <a:pt x="475532" y="103418"/>
                    <a:pt x="475553" y="103817"/>
                    <a:pt x="475606" y="104121"/>
                  </a:cubicBezTo>
                  <a:cubicBezTo>
                    <a:pt x="475658" y="104426"/>
                    <a:pt x="475806" y="104699"/>
                    <a:pt x="476048" y="104940"/>
                  </a:cubicBezTo>
                  <a:cubicBezTo>
                    <a:pt x="477732" y="104636"/>
                    <a:pt x="480679" y="104237"/>
                    <a:pt x="484890" y="103743"/>
                  </a:cubicBezTo>
                  <a:cubicBezTo>
                    <a:pt x="489100" y="103250"/>
                    <a:pt x="492048" y="102977"/>
                    <a:pt x="493732" y="102924"/>
                  </a:cubicBezTo>
                  <a:cubicBezTo>
                    <a:pt x="501279" y="102609"/>
                    <a:pt x="508668" y="101349"/>
                    <a:pt x="515900" y="99144"/>
                  </a:cubicBezTo>
                  <a:cubicBezTo>
                    <a:pt x="523131" y="96939"/>
                    <a:pt x="530394" y="95679"/>
                    <a:pt x="537689" y="95364"/>
                  </a:cubicBezTo>
                  <a:cubicBezTo>
                    <a:pt x="537645" y="91374"/>
                    <a:pt x="536722" y="86240"/>
                    <a:pt x="534919" y="79961"/>
                  </a:cubicBezTo>
                  <a:cubicBezTo>
                    <a:pt x="533117" y="73683"/>
                    <a:pt x="530696" y="68020"/>
                    <a:pt x="527659" y="62973"/>
                  </a:cubicBezTo>
                  <a:cubicBezTo>
                    <a:pt x="524621" y="57926"/>
                    <a:pt x="521228" y="55256"/>
                    <a:pt x="517479" y="54963"/>
                  </a:cubicBezTo>
                  <a:close/>
                  <a:moveTo>
                    <a:pt x="447811" y="54963"/>
                  </a:moveTo>
                  <a:cubicBezTo>
                    <a:pt x="443930" y="55157"/>
                    <a:pt x="436786" y="56906"/>
                    <a:pt x="426379" y="60210"/>
                  </a:cubicBezTo>
                  <a:cubicBezTo>
                    <a:pt x="415972" y="63515"/>
                    <a:pt x="405424" y="67211"/>
                    <a:pt x="394735" y="71300"/>
                  </a:cubicBezTo>
                  <a:cubicBezTo>
                    <a:pt x="384046" y="75388"/>
                    <a:pt x="376338" y="78706"/>
                    <a:pt x="371611" y="81252"/>
                  </a:cubicBezTo>
                  <a:cubicBezTo>
                    <a:pt x="370401" y="82039"/>
                    <a:pt x="369665" y="83110"/>
                    <a:pt x="369402" y="84465"/>
                  </a:cubicBezTo>
                  <a:cubicBezTo>
                    <a:pt x="369139" y="85819"/>
                    <a:pt x="369034" y="87268"/>
                    <a:pt x="369087" y="88812"/>
                  </a:cubicBezTo>
                  <a:cubicBezTo>
                    <a:pt x="369076" y="90639"/>
                    <a:pt x="369097" y="92655"/>
                    <a:pt x="369150" y="94860"/>
                  </a:cubicBezTo>
                  <a:cubicBezTo>
                    <a:pt x="369202" y="97065"/>
                    <a:pt x="369350" y="99081"/>
                    <a:pt x="369591" y="100908"/>
                  </a:cubicBezTo>
                  <a:cubicBezTo>
                    <a:pt x="380477" y="87322"/>
                    <a:pt x="393790" y="78079"/>
                    <a:pt x="409531" y="73180"/>
                  </a:cubicBezTo>
                  <a:cubicBezTo>
                    <a:pt x="425271" y="68280"/>
                    <a:pt x="440216" y="63054"/>
                    <a:pt x="454365" y="57502"/>
                  </a:cubicBezTo>
                  <a:cubicBezTo>
                    <a:pt x="453368" y="56507"/>
                    <a:pt x="452338" y="55830"/>
                    <a:pt x="451277" y="55471"/>
                  </a:cubicBezTo>
                  <a:cubicBezTo>
                    <a:pt x="450216" y="55111"/>
                    <a:pt x="449061" y="54942"/>
                    <a:pt x="447811" y="54963"/>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67474" y="22717"/>
                  </a:moveTo>
                  <a:cubicBezTo>
                    <a:pt x="466749" y="22675"/>
                    <a:pt x="466056" y="22759"/>
                    <a:pt x="465394" y="22969"/>
                  </a:cubicBezTo>
                  <a:cubicBezTo>
                    <a:pt x="464732" y="23180"/>
                    <a:pt x="463913" y="23769"/>
                    <a:pt x="462936" y="24736"/>
                  </a:cubicBezTo>
                  <a:cubicBezTo>
                    <a:pt x="446130" y="31520"/>
                    <a:pt x="430452" y="38143"/>
                    <a:pt x="415902" y="44607"/>
                  </a:cubicBezTo>
                  <a:cubicBezTo>
                    <a:pt x="401352" y="51070"/>
                    <a:pt x="385915" y="56049"/>
                    <a:pt x="369591" y="59543"/>
                  </a:cubicBezTo>
                  <a:lnTo>
                    <a:pt x="378678" y="70168"/>
                  </a:lnTo>
                  <a:cubicBezTo>
                    <a:pt x="384337" y="69831"/>
                    <a:pt x="388543" y="68101"/>
                    <a:pt x="391299" y="64978"/>
                  </a:cubicBezTo>
                  <a:cubicBezTo>
                    <a:pt x="394054" y="61855"/>
                    <a:pt x="397757" y="59363"/>
                    <a:pt x="402405" y="57502"/>
                  </a:cubicBezTo>
                  <a:cubicBezTo>
                    <a:pt x="411492" y="54983"/>
                    <a:pt x="420575" y="52814"/>
                    <a:pt x="429654" y="50995"/>
                  </a:cubicBezTo>
                  <a:cubicBezTo>
                    <a:pt x="438734" y="49176"/>
                    <a:pt x="447811" y="47642"/>
                    <a:pt x="456886" y="46392"/>
                  </a:cubicBezTo>
                  <a:cubicBezTo>
                    <a:pt x="462884" y="45395"/>
                    <a:pt x="468790" y="43861"/>
                    <a:pt x="474604" y="41792"/>
                  </a:cubicBezTo>
                  <a:cubicBezTo>
                    <a:pt x="480419" y="39723"/>
                    <a:pt x="486458" y="38568"/>
                    <a:pt x="492721" y="38326"/>
                  </a:cubicBezTo>
                  <a:cubicBezTo>
                    <a:pt x="492742" y="39062"/>
                    <a:pt x="492826" y="39734"/>
                    <a:pt x="492974" y="40343"/>
                  </a:cubicBezTo>
                  <a:cubicBezTo>
                    <a:pt x="493121" y="40952"/>
                    <a:pt x="493205" y="41624"/>
                    <a:pt x="493226" y="42359"/>
                  </a:cubicBezTo>
                  <a:cubicBezTo>
                    <a:pt x="493237" y="42632"/>
                    <a:pt x="493090" y="42969"/>
                    <a:pt x="492784" y="43368"/>
                  </a:cubicBezTo>
                  <a:cubicBezTo>
                    <a:pt x="492479" y="43767"/>
                    <a:pt x="491953" y="44103"/>
                    <a:pt x="491205" y="44376"/>
                  </a:cubicBezTo>
                  <a:lnTo>
                    <a:pt x="465457" y="54963"/>
                  </a:lnTo>
                  <a:lnTo>
                    <a:pt x="462936" y="57528"/>
                  </a:lnTo>
                  <a:cubicBezTo>
                    <a:pt x="467118" y="57151"/>
                    <a:pt x="474017" y="55640"/>
                    <a:pt x="483633" y="52996"/>
                  </a:cubicBezTo>
                  <a:cubicBezTo>
                    <a:pt x="493250" y="50352"/>
                    <a:pt x="501669" y="48841"/>
                    <a:pt x="508889" y="48463"/>
                  </a:cubicBezTo>
                  <a:cubicBezTo>
                    <a:pt x="509658" y="48453"/>
                    <a:pt x="510395" y="48474"/>
                    <a:pt x="511100" y="48526"/>
                  </a:cubicBezTo>
                  <a:cubicBezTo>
                    <a:pt x="511805" y="48579"/>
                    <a:pt x="512416" y="48726"/>
                    <a:pt x="512931" y="48968"/>
                  </a:cubicBezTo>
                  <a:cubicBezTo>
                    <a:pt x="511563" y="46486"/>
                    <a:pt x="509626" y="44761"/>
                    <a:pt x="507121" y="43793"/>
                  </a:cubicBezTo>
                  <a:cubicBezTo>
                    <a:pt x="504616" y="42826"/>
                    <a:pt x="502174" y="42363"/>
                    <a:pt x="499795" y="42405"/>
                  </a:cubicBezTo>
                  <a:cubicBezTo>
                    <a:pt x="499521" y="40070"/>
                    <a:pt x="497921" y="37294"/>
                    <a:pt x="494995" y="34076"/>
                  </a:cubicBezTo>
                  <a:cubicBezTo>
                    <a:pt x="492069" y="30857"/>
                    <a:pt x="489458" y="29090"/>
                    <a:pt x="487163" y="28775"/>
                  </a:cubicBezTo>
                  <a:cubicBezTo>
                    <a:pt x="486321" y="28880"/>
                    <a:pt x="485353" y="29301"/>
                    <a:pt x="484258" y="30037"/>
                  </a:cubicBezTo>
                  <a:cubicBezTo>
                    <a:pt x="483163" y="30773"/>
                    <a:pt x="482448" y="31194"/>
                    <a:pt x="482111" y="31299"/>
                  </a:cubicBezTo>
                  <a:cubicBezTo>
                    <a:pt x="480900" y="31161"/>
                    <a:pt x="478775" y="30169"/>
                    <a:pt x="475736" y="28323"/>
                  </a:cubicBezTo>
                  <a:cubicBezTo>
                    <a:pt x="472697" y="26477"/>
                    <a:pt x="469943" y="24609"/>
                    <a:pt x="467474" y="22717"/>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453357" y="19625"/>
                  </a:moveTo>
                  <a:cubicBezTo>
                    <a:pt x="441098" y="19458"/>
                    <a:pt x="427919" y="21570"/>
                    <a:pt x="413820" y="25961"/>
                  </a:cubicBezTo>
                  <a:cubicBezTo>
                    <a:pt x="399721" y="30351"/>
                    <a:pt x="388681" y="38020"/>
                    <a:pt x="380698" y="48968"/>
                  </a:cubicBezTo>
                  <a:cubicBezTo>
                    <a:pt x="390079" y="48148"/>
                    <a:pt x="398451" y="44866"/>
                    <a:pt x="405812" y="39124"/>
                  </a:cubicBezTo>
                  <a:cubicBezTo>
                    <a:pt x="413174" y="33381"/>
                    <a:pt x="420787" y="30100"/>
                    <a:pt x="428653" y="29280"/>
                  </a:cubicBezTo>
                  <a:lnTo>
                    <a:pt x="428653" y="31299"/>
                  </a:lnTo>
                  <a:cubicBezTo>
                    <a:pt x="433043" y="27915"/>
                    <a:pt x="437749" y="25927"/>
                    <a:pt x="442769" y="25335"/>
                  </a:cubicBezTo>
                  <a:cubicBezTo>
                    <a:pt x="447790" y="24743"/>
                    <a:pt x="452496" y="23009"/>
                    <a:pt x="456886" y="20133"/>
                  </a:cubicBezTo>
                  <a:cubicBezTo>
                    <a:pt x="456550" y="20111"/>
                    <a:pt x="455962" y="20027"/>
                    <a:pt x="455122" y="19879"/>
                  </a:cubicBezTo>
                  <a:cubicBezTo>
                    <a:pt x="454281" y="19731"/>
                    <a:pt x="453693" y="19646"/>
                    <a:pt x="453357" y="19625"/>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457895" y="9087"/>
                  </a:moveTo>
                  <a:cubicBezTo>
                    <a:pt x="474498" y="9894"/>
                    <a:pt x="490635" y="16220"/>
                    <a:pt x="506304" y="28064"/>
                  </a:cubicBezTo>
                  <a:cubicBezTo>
                    <a:pt x="521974" y="39909"/>
                    <a:pt x="534457" y="52430"/>
                    <a:pt x="543752" y="65627"/>
                  </a:cubicBezTo>
                  <a:cubicBezTo>
                    <a:pt x="544300" y="69380"/>
                    <a:pt x="544973" y="73606"/>
                    <a:pt x="545770" y="78305"/>
                  </a:cubicBezTo>
                  <a:cubicBezTo>
                    <a:pt x="546568" y="83003"/>
                    <a:pt x="548751" y="89878"/>
                    <a:pt x="552320" y="98929"/>
                  </a:cubicBezTo>
                  <a:cubicBezTo>
                    <a:pt x="552561" y="99150"/>
                    <a:pt x="552707" y="100348"/>
                    <a:pt x="552760" y="102524"/>
                  </a:cubicBezTo>
                  <a:cubicBezTo>
                    <a:pt x="552812" y="104700"/>
                    <a:pt x="552833" y="106529"/>
                    <a:pt x="552823" y="108011"/>
                  </a:cubicBezTo>
                  <a:cubicBezTo>
                    <a:pt x="552718" y="115895"/>
                    <a:pt x="551922" y="123338"/>
                    <a:pt x="550433" y="130339"/>
                  </a:cubicBezTo>
                  <a:cubicBezTo>
                    <a:pt x="548944" y="137339"/>
                    <a:pt x="547391" y="145034"/>
                    <a:pt x="545773" y="153423"/>
                  </a:cubicBezTo>
                  <a:lnTo>
                    <a:pt x="522026" y="224603"/>
                  </a:lnTo>
                  <a:cubicBezTo>
                    <a:pt x="512910" y="240777"/>
                    <a:pt x="503227" y="256919"/>
                    <a:pt x="492975" y="273028"/>
                  </a:cubicBezTo>
                  <a:cubicBezTo>
                    <a:pt x="482724" y="289138"/>
                    <a:pt x="475063" y="300604"/>
                    <a:pt x="469995" y="307428"/>
                  </a:cubicBezTo>
                  <a:cubicBezTo>
                    <a:pt x="483316" y="307323"/>
                    <a:pt x="495692" y="306904"/>
                    <a:pt x="507122" y="306171"/>
                  </a:cubicBezTo>
                  <a:cubicBezTo>
                    <a:pt x="518553" y="305438"/>
                    <a:pt x="530931" y="305019"/>
                    <a:pt x="544257" y="304914"/>
                  </a:cubicBezTo>
                  <a:cubicBezTo>
                    <a:pt x="547178" y="304851"/>
                    <a:pt x="550284" y="305103"/>
                    <a:pt x="553575" y="305668"/>
                  </a:cubicBezTo>
                  <a:cubicBezTo>
                    <a:pt x="556866" y="306234"/>
                    <a:pt x="559464" y="307491"/>
                    <a:pt x="561370" y="309439"/>
                  </a:cubicBezTo>
                  <a:cubicBezTo>
                    <a:pt x="561129" y="310927"/>
                    <a:pt x="560982" y="312351"/>
                    <a:pt x="560930" y="313713"/>
                  </a:cubicBezTo>
                  <a:cubicBezTo>
                    <a:pt x="560878" y="315075"/>
                    <a:pt x="560857" y="316499"/>
                    <a:pt x="560867" y="317987"/>
                  </a:cubicBezTo>
                  <a:cubicBezTo>
                    <a:pt x="560972" y="324543"/>
                    <a:pt x="561391" y="331134"/>
                    <a:pt x="562124" y="337759"/>
                  </a:cubicBezTo>
                  <a:cubicBezTo>
                    <a:pt x="562857" y="344384"/>
                    <a:pt x="563276" y="351104"/>
                    <a:pt x="563381" y="357921"/>
                  </a:cubicBezTo>
                  <a:cubicBezTo>
                    <a:pt x="563570" y="361850"/>
                    <a:pt x="563193" y="365308"/>
                    <a:pt x="562250" y="368294"/>
                  </a:cubicBezTo>
                  <a:cubicBezTo>
                    <a:pt x="561307" y="371279"/>
                    <a:pt x="558668" y="372849"/>
                    <a:pt x="554331" y="373002"/>
                  </a:cubicBezTo>
                  <a:cubicBezTo>
                    <a:pt x="547809" y="372876"/>
                    <a:pt x="541440" y="372371"/>
                    <a:pt x="535222" y="371488"/>
                  </a:cubicBezTo>
                  <a:cubicBezTo>
                    <a:pt x="529004" y="370605"/>
                    <a:pt x="522753" y="370100"/>
                    <a:pt x="516468" y="369973"/>
                  </a:cubicBezTo>
                  <a:cubicBezTo>
                    <a:pt x="512974" y="369910"/>
                    <a:pt x="509731" y="370037"/>
                    <a:pt x="506742" y="370352"/>
                  </a:cubicBezTo>
                  <a:cubicBezTo>
                    <a:pt x="503753" y="370668"/>
                    <a:pt x="500763" y="371551"/>
                    <a:pt x="497774" y="373002"/>
                  </a:cubicBezTo>
                  <a:cubicBezTo>
                    <a:pt x="480535" y="373087"/>
                    <a:pt x="464407" y="373423"/>
                    <a:pt x="449388" y="374012"/>
                  </a:cubicBezTo>
                  <a:cubicBezTo>
                    <a:pt x="434369" y="374601"/>
                    <a:pt x="416352" y="374938"/>
                    <a:pt x="395338" y="375022"/>
                  </a:cubicBezTo>
                  <a:cubicBezTo>
                    <a:pt x="393038" y="375016"/>
                    <a:pt x="389055" y="374972"/>
                    <a:pt x="383390" y="374891"/>
                  </a:cubicBezTo>
                  <a:cubicBezTo>
                    <a:pt x="377725" y="374811"/>
                    <a:pt x="372059" y="374730"/>
                    <a:pt x="366394" y="374649"/>
                  </a:cubicBezTo>
                  <a:cubicBezTo>
                    <a:pt x="360729" y="374568"/>
                    <a:pt x="356746" y="374524"/>
                    <a:pt x="354447" y="374517"/>
                  </a:cubicBezTo>
                  <a:cubicBezTo>
                    <a:pt x="357465" y="370541"/>
                    <a:pt x="360768" y="368144"/>
                    <a:pt x="364354" y="367323"/>
                  </a:cubicBezTo>
                  <a:cubicBezTo>
                    <a:pt x="367940" y="366503"/>
                    <a:pt x="371874" y="365367"/>
                    <a:pt x="376154" y="363916"/>
                  </a:cubicBezTo>
                  <a:cubicBezTo>
                    <a:pt x="379415" y="364156"/>
                    <a:pt x="382738" y="364306"/>
                    <a:pt x="386124" y="364365"/>
                  </a:cubicBezTo>
                  <a:cubicBezTo>
                    <a:pt x="389511" y="364424"/>
                    <a:pt x="393087" y="364464"/>
                    <a:pt x="396852" y="364484"/>
                  </a:cubicBezTo>
                  <a:cubicBezTo>
                    <a:pt x="412594" y="364431"/>
                    <a:pt x="427793" y="364030"/>
                    <a:pt x="442450" y="363282"/>
                  </a:cubicBezTo>
                  <a:cubicBezTo>
                    <a:pt x="457106" y="362534"/>
                    <a:pt x="467632" y="361753"/>
                    <a:pt x="474028" y="360939"/>
                  </a:cubicBezTo>
                  <a:lnTo>
                    <a:pt x="474028" y="357921"/>
                  </a:lnTo>
                  <a:cubicBezTo>
                    <a:pt x="474890" y="356867"/>
                    <a:pt x="476953" y="354423"/>
                    <a:pt x="480216" y="350588"/>
                  </a:cubicBezTo>
                  <a:cubicBezTo>
                    <a:pt x="483479" y="346754"/>
                    <a:pt x="485795" y="343298"/>
                    <a:pt x="487163" y="340222"/>
                  </a:cubicBezTo>
                  <a:cubicBezTo>
                    <a:pt x="482228" y="343393"/>
                    <a:pt x="475310" y="347038"/>
                    <a:pt x="466409" y="351157"/>
                  </a:cubicBezTo>
                  <a:cubicBezTo>
                    <a:pt x="457508" y="355276"/>
                    <a:pt x="450469" y="357531"/>
                    <a:pt x="445290" y="357921"/>
                  </a:cubicBezTo>
                  <a:cubicBezTo>
                    <a:pt x="443841" y="357985"/>
                    <a:pt x="442706" y="357730"/>
                    <a:pt x="441887" y="357155"/>
                  </a:cubicBezTo>
                  <a:cubicBezTo>
                    <a:pt x="441068" y="356581"/>
                    <a:pt x="440186" y="355300"/>
                    <a:pt x="439240" y="353314"/>
                  </a:cubicBezTo>
                  <a:lnTo>
                    <a:pt x="467474" y="324539"/>
                  </a:lnTo>
                  <a:cubicBezTo>
                    <a:pt x="467852" y="324487"/>
                    <a:pt x="468608" y="324213"/>
                    <a:pt x="469743" y="323719"/>
                  </a:cubicBezTo>
                  <a:cubicBezTo>
                    <a:pt x="470877" y="323225"/>
                    <a:pt x="471633" y="322825"/>
                    <a:pt x="472011" y="322520"/>
                  </a:cubicBezTo>
                  <a:cubicBezTo>
                    <a:pt x="471969" y="322467"/>
                    <a:pt x="471801" y="322194"/>
                    <a:pt x="471507" y="321700"/>
                  </a:cubicBezTo>
                  <a:cubicBezTo>
                    <a:pt x="471213" y="321205"/>
                    <a:pt x="471045" y="320806"/>
                    <a:pt x="471003" y="320501"/>
                  </a:cubicBezTo>
                  <a:cubicBezTo>
                    <a:pt x="459177" y="320987"/>
                    <a:pt x="447927" y="324390"/>
                    <a:pt x="437253" y="330709"/>
                  </a:cubicBezTo>
                  <a:cubicBezTo>
                    <a:pt x="426579" y="337029"/>
                    <a:pt x="415846" y="343349"/>
                    <a:pt x="405055" y="349668"/>
                  </a:cubicBezTo>
                  <a:cubicBezTo>
                    <a:pt x="394264" y="355988"/>
                    <a:pt x="382779" y="359391"/>
                    <a:pt x="370601" y="359877"/>
                  </a:cubicBezTo>
                  <a:cubicBezTo>
                    <a:pt x="367919" y="359614"/>
                    <a:pt x="365206" y="360519"/>
                    <a:pt x="362461" y="362590"/>
                  </a:cubicBezTo>
                  <a:cubicBezTo>
                    <a:pt x="359716" y="364662"/>
                    <a:pt x="354857" y="369479"/>
                    <a:pt x="347884" y="377041"/>
                  </a:cubicBezTo>
                  <a:cubicBezTo>
                    <a:pt x="347831" y="377062"/>
                    <a:pt x="347558" y="377146"/>
                    <a:pt x="347064" y="377293"/>
                  </a:cubicBezTo>
                  <a:cubicBezTo>
                    <a:pt x="346569" y="377441"/>
                    <a:pt x="346170" y="377525"/>
                    <a:pt x="345865" y="377546"/>
                  </a:cubicBezTo>
                  <a:cubicBezTo>
                    <a:pt x="345234" y="377525"/>
                    <a:pt x="344350" y="377188"/>
                    <a:pt x="343214" y="376536"/>
                  </a:cubicBezTo>
                  <a:cubicBezTo>
                    <a:pt x="342079" y="375884"/>
                    <a:pt x="341447" y="375043"/>
                    <a:pt x="341321" y="374012"/>
                  </a:cubicBezTo>
                  <a:cubicBezTo>
                    <a:pt x="341321" y="373528"/>
                    <a:pt x="341447" y="373108"/>
                    <a:pt x="341700" y="372750"/>
                  </a:cubicBezTo>
                  <a:cubicBezTo>
                    <a:pt x="341952" y="372392"/>
                    <a:pt x="342331" y="371972"/>
                    <a:pt x="342836" y="371488"/>
                  </a:cubicBezTo>
                  <a:cubicBezTo>
                    <a:pt x="352375" y="359802"/>
                    <a:pt x="361819" y="347458"/>
                    <a:pt x="371169" y="334454"/>
                  </a:cubicBezTo>
                  <a:cubicBezTo>
                    <a:pt x="380519" y="321451"/>
                    <a:pt x="388575" y="308239"/>
                    <a:pt x="395338" y="294818"/>
                  </a:cubicBezTo>
                  <a:cubicBezTo>
                    <a:pt x="406106" y="274025"/>
                    <a:pt x="418510" y="251624"/>
                    <a:pt x="432550" y="227613"/>
                  </a:cubicBezTo>
                  <a:cubicBezTo>
                    <a:pt x="446589" y="203602"/>
                    <a:pt x="458231" y="181579"/>
                    <a:pt x="467474" y="161544"/>
                  </a:cubicBezTo>
                  <a:cubicBezTo>
                    <a:pt x="469427" y="159777"/>
                    <a:pt x="470688" y="157884"/>
                    <a:pt x="471255" y="155865"/>
                  </a:cubicBezTo>
                  <a:cubicBezTo>
                    <a:pt x="471822" y="153845"/>
                    <a:pt x="472074" y="151700"/>
                    <a:pt x="472011" y="149428"/>
                  </a:cubicBezTo>
                  <a:cubicBezTo>
                    <a:pt x="472049" y="144208"/>
                    <a:pt x="470966" y="135682"/>
                    <a:pt x="468762" y="123853"/>
                  </a:cubicBezTo>
                  <a:cubicBezTo>
                    <a:pt x="466559" y="112023"/>
                    <a:pt x="463011" y="100950"/>
                    <a:pt x="458119" y="90635"/>
                  </a:cubicBezTo>
                  <a:cubicBezTo>
                    <a:pt x="453226" y="80319"/>
                    <a:pt x="446765" y="74823"/>
                    <a:pt x="438736" y="74146"/>
                  </a:cubicBezTo>
                  <a:cubicBezTo>
                    <a:pt x="429436" y="74630"/>
                    <a:pt x="420165" y="77832"/>
                    <a:pt x="410922" y="83750"/>
                  </a:cubicBezTo>
                  <a:cubicBezTo>
                    <a:pt x="401679" y="89669"/>
                    <a:pt x="393792" y="95397"/>
                    <a:pt x="387260" y="100937"/>
                  </a:cubicBezTo>
                  <a:cubicBezTo>
                    <a:pt x="380256" y="104496"/>
                    <a:pt x="375965" y="108877"/>
                    <a:pt x="374387" y="114079"/>
                  </a:cubicBezTo>
                  <a:cubicBezTo>
                    <a:pt x="372810" y="119281"/>
                    <a:pt x="369024" y="122146"/>
                    <a:pt x="363029" y="122672"/>
                  </a:cubicBezTo>
                  <a:cubicBezTo>
                    <a:pt x="359747" y="113225"/>
                    <a:pt x="357602" y="103813"/>
                    <a:pt x="356592" y="94437"/>
                  </a:cubicBezTo>
                  <a:cubicBezTo>
                    <a:pt x="355583" y="85062"/>
                    <a:pt x="352680" y="76299"/>
                    <a:pt x="347884" y="68150"/>
                  </a:cubicBezTo>
                  <a:cubicBezTo>
                    <a:pt x="348042" y="64581"/>
                    <a:pt x="349619" y="61710"/>
                    <a:pt x="352617" y="59535"/>
                  </a:cubicBezTo>
                  <a:cubicBezTo>
                    <a:pt x="355614" y="57360"/>
                    <a:pt x="359085" y="54492"/>
                    <a:pt x="363029" y="50930"/>
                  </a:cubicBezTo>
                  <a:cubicBezTo>
                    <a:pt x="373200" y="35291"/>
                    <a:pt x="387060" y="24347"/>
                    <a:pt x="404609" y="18098"/>
                  </a:cubicBezTo>
                  <a:cubicBezTo>
                    <a:pt x="422157" y="11849"/>
                    <a:pt x="439919" y="8845"/>
                    <a:pt x="457895" y="9087"/>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2" y="33169"/>
                  </a:cubicBezTo>
                  <a:cubicBezTo>
                    <a:pt x="235714" y="38148"/>
                    <a:pt x="241046" y="43633"/>
                    <a:pt x="245930" y="49622"/>
                  </a:cubicBezTo>
                  <a:cubicBezTo>
                    <a:pt x="250813" y="55612"/>
                    <a:pt x="253641" y="60273"/>
                    <a:pt x="254413" y="63608"/>
                  </a:cubicBezTo>
                  <a:lnTo>
                    <a:pt x="280137" y="100460"/>
                  </a:lnTo>
                  <a:cubicBezTo>
                    <a:pt x="280116"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3"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2">
                <a:lumMod val="75000"/>
              </a:schemeClr>
            </a:solidFill>
            <a:ln>
              <a:solidFill>
                <a:srgbClr val="FF0000"/>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2">
                    <a:lumMod val="75000"/>
                  </a:schemeClr>
                </a:solidFill>
                <a:latin typeface="+mn-ea"/>
              </a:endParaRPr>
            </a:p>
          </p:txBody>
        </p:sp>
        <p:sp>
          <p:nvSpPr>
            <p:cNvPr id="35" name="自由: 形状 34"/>
            <p:cNvSpPr>
              <a:spLocks noChangeAspect="1"/>
            </p:cNvSpPr>
            <p:nvPr/>
          </p:nvSpPr>
          <p:spPr>
            <a:xfrm flipH="1">
              <a:off x="4965030" y="2315711"/>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4" name="矩形 113"/>
          <p:cNvSpPr/>
          <p:nvPr/>
        </p:nvSpPr>
        <p:spPr>
          <a:xfrm>
            <a:off x="3420970" y="4766001"/>
            <a:ext cx="2345690" cy="953135"/>
          </a:xfrm>
          <a:prstGeom prst="rect">
            <a:avLst/>
          </a:prstGeom>
        </p:spPr>
        <p:txBody>
          <a:bodyPr wrap="none">
            <a:spAutoFit/>
          </a:bodyPr>
          <a:lstStyle/>
          <a:p>
            <a:pPr algn="l"/>
            <a:r>
              <a:rPr lang="zh-CN" altLang="en-US" sz="2800" dirty="0">
                <a:solidFill>
                  <a:srgbClr val="FF0000"/>
                </a:solidFill>
                <a:latin typeface="微软雅黑" panose="020B0503020204020204" pitchFamily="34" charset="-122"/>
                <a:ea typeface="微软雅黑" panose="020B0503020204020204" pitchFamily="34" charset="-122"/>
              </a:rPr>
              <a:t>The </a:t>
            </a:r>
            <a:r>
              <a:rPr lang="en-US" altLang="zh-CN" sz="2800" dirty="0">
                <a:solidFill>
                  <a:srgbClr val="FF0000"/>
                </a:solidFill>
                <a:latin typeface="微软雅黑" panose="020B0503020204020204" pitchFamily="34" charset="-122"/>
                <a:ea typeface="微软雅黑" panose="020B0503020204020204" pitchFamily="34" charset="-122"/>
              </a:rPr>
              <a:t>length</a:t>
            </a:r>
            <a:r>
              <a:rPr lang="zh-CN" altLang="en-US" sz="2800" dirty="0">
                <a:solidFill>
                  <a:srgbClr val="FF0000"/>
                </a:solidFill>
                <a:latin typeface="微软雅黑" panose="020B0503020204020204" pitchFamily="34" charset="-122"/>
                <a:ea typeface="微软雅黑" panose="020B0503020204020204" pitchFamily="34" charset="-122"/>
              </a:rPr>
              <a:t> </a:t>
            </a:r>
            <a:endParaRPr lang="zh-CN" altLang="en-US" sz="2800" dirty="0">
              <a:solidFill>
                <a:srgbClr val="FF0000"/>
              </a:solidFill>
              <a:latin typeface="微软雅黑" panose="020B0503020204020204" pitchFamily="34" charset="-122"/>
              <a:ea typeface="微软雅黑" panose="020B0503020204020204" pitchFamily="34" charset="-122"/>
            </a:endParaRPr>
          </a:p>
          <a:p>
            <a:pPr algn="l"/>
            <a:r>
              <a:rPr lang="zh-CN" altLang="en-US" sz="2800" dirty="0">
                <a:solidFill>
                  <a:srgbClr val="FF0000"/>
                </a:solidFill>
                <a:latin typeface="微软雅黑" panose="020B0503020204020204" pitchFamily="34" charset="-122"/>
                <a:ea typeface="微软雅黑" panose="020B0503020204020204" pitchFamily="34" charset="-122"/>
              </a:rPr>
              <a:t>of happiness</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6705754" y="2450391"/>
            <a:ext cx="1440551" cy="1808661"/>
            <a:chOff x="6688342" y="2249648"/>
            <a:chExt cx="1440551" cy="1808661"/>
          </a:xfrm>
        </p:grpSpPr>
        <p:grpSp>
          <p:nvGrpSpPr>
            <p:cNvPr id="62" name="组合 61"/>
            <p:cNvGrpSpPr/>
            <p:nvPr/>
          </p:nvGrpSpPr>
          <p:grpSpPr>
            <a:xfrm>
              <a:off x="6688342" y="2608760"/>
              <a:ext cx="1440551" cy="1449549"/>
              <a:chOff x="6742523" y="1902311"/>
              <a:chExt cx="1809751" cy="1821055"/>
            </a:xfrm>
          </p:grpSpPr>
          <p:grpSp>
            <p:nvGrpSpPr>
              <p:cNvPr id="64" name="组合 63"/>
              <p:cNvGrpSpPr/>
              <p:nvPr/>
            </p:nvGrpSpPr>
            <p:grpSpPr>
              <a:xfrm>
                <a:off x="6742523" y="1913615"/>
                <a:ext cx="1809751" cy="1809751"/>
                <a:chOff x="6742523" y="1994548"/>
                <a:chExt cx="1809751" cy="1809751"/>
              </a:xfrm>
            </p:grpSpPr>
            <p:sp>
              <p:nvSpPr>
                <p:cNvPr id="66" name="矩形: 圆角 65"/>
                <p:cNvSpPr/>
                <p:nvPr/>
              </p:nvSpPr>
              <p:spPr>
                <a:xfrm rot="2700000">
                  <a:off x="6742523" y="1994548"/>
                  <a:ext cx="1809751" cy="1809751"/>
                </a:xfrm>
                <a:prstGeom prst="roundRect">
                  <a:avLst>
                    <a:gd name="adj" fmla="val 438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7" name="矩形: 圆角 66"/>
                <p:cNvSpPr/>
                <p:nvPr/>
              </p:nvSpPr>
              <p:spPr>
                <a:xfrm rot="2700000">
                  <a:off x="6800339" y="2010486"/>
                  <a:ext cx="1694118" cy="1694118"/>
                </a:xfrm>
                <a:prstGeom prst="roundRect">
                  <a:avLst>
                    <a:gd name="adj" fmla="val 43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8" name="矩形: 圆角 67"/>
                <p:cNvSpPr/>
                <p:nvPr/>
              </p:nvSpPr>
              <p:spPr>
                <a:xfrm rot="2700000">
                  <a:off x="6870641" y="2080787"/>
                  <a:ext cx="1553514" cy="1553514"/>
                </a:xfrm>
                <a:prstGeom prst="roundRect">
                  <a:avLst>
                    <a:gd name="adj" fmla="val 4386"/>
                  </a:avLst>
                </a:prstGeom>
                <a:solidFill>
                  <a:schemeClr val="accent3"/>
                </a:solidFill>
                <a:ln w="19050" cap="rnd">
                  <a:solidFill>
                    <a:schemeClr val="accent3">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9" name="矩形: 圆角 68"/>
                <p:cNvSpPr/>
                <p:nvPr/>
              </p:nvSpPr>
              <p:spPr>
                <a:xfrm rot="2700000">
                  <a:off x="6983354" y="2113193"/>
                  <a:ext cx="1328089" cy="1328089"/>
                </a:xfrm>
                <a:prstGeom prst="roundRect">
                  <a:avLst>
                    <a:gd name="adj" fmla="val 4386"/>
                  </a:avLst>
                </a:prstGeom>
                <a:solidFill>
                  <a:schemeClr val="accent3">
                    <a:lumMod val="40000"/>
                    <a:lumOff val="60000"/>
                  </a:schemeClr>
                </a:solidFill>
                <a:ln w="12700" cap="rnd">
                  <a:solidFill>
                    <a:schemeClr val="accent3">
                      <a:lumMod val="20000"/>
                      <a:lumOff val="8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65" name="椭圆 64"/>
              <p:cNvSpPr/>
              <p:nvPr/>
            </p:nvSpPr>
            <p:spPr>
              <a:xfrm>
                <a:off x="7518190" y="1902311"/>
                <a:ext cx="258417" cy="258417"/>
              </a:xfrm>
              <a:prstGeom prst="ellipse">
                <a:avLst/>
              </a:prstGeom>
              <a:solidFill>
                <a:srgbClr val="E9E8E6"/>
              </a:solidFill>
              <a:ln w="19050">
                <a:solidFill>
                  <a:schemeClr val="accent3">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2" name="文本框 91"/>
            <p:cNvSpPr txBox="1"/>
            <p:nvPr/>
          </p:nvSpPr>
          <p:spPr>
            <a:xfrm>
              <a:off x="7115483" y="3116710"/>
              <a:ext cx="573478" cy="375533"/>
            </a:xfrm>
            <a:custGeom>
              <a:avLst/>
              <a:gdLst/>
              <a:ahLst/>
              <a:cxnLst/>
              <a:rect l="l" t="t" r="r" b="b"/>
              <a:pathLst>
                <a:path w="573478" h="375533">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236256" y="319515"/>
                  </a:moveTo>
                  <a:cubicBezTo>
                    <a:pt x="234342" y="319567"/>
                    <a:pt x="230724" y="319840"/>
                    <a:pt x="225402" y="320334"/>
                  </a:cubicBezTo>
                  <a:cubicBezTo>
                    <a:pt x="220079" y="320827"/>
                    <a:pt x="216965" y="321226"/>
                    <a:pt x="216061" y="321531"/>
                  </a:cubicBezTo>
                  <a:lnTo>
                    <a:pt x="213536"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2"/>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93215" y="312435"/>
                  </a:moveTo>
                  <a:cubicBezTo>
                    <a:pt x="492443" y="312934"/>
                    <a:pt x="489951" y="313331"/>
                    <a:pt x="485740" y="313625"/>
                  </a:cubicBezTo>
                  <a:cubicBezTo>
                    <a:pt x="481530" y="313919"/>
                    <a:pt x="477207" y="314130"/>
                    <a:pt x="472772" y="314257"/>
                  </a:cubicBezTo>
                  <a:cubicBezTo>
                    <a:pt x="468337" y="314384"/>
                    <a:pt x="465397" y="314446"/>
                    <a:pt x="463952" y="314443"/>
                  </a:cubicBezTo>
                  <a:lnTo>
                    <a:pt x="411985" y="314443"/>
                  </a:lnTo>
                  <a:cubicBezTo>
                    <a:pt x="406046" y="316362"/>
                    <a:pt x="398694" y="318984"/>
                    <a:pt x="389930" y="322307"/>
                  </a:cubicBezTo>
                  <a:cubicBezTo>
                    <a:pt x="381166" y="325631"/>
                    <a:pt x="373326" y="329263"/>
                    <a:pt x="366412" y="333205"/>
                  </a:cubicBezTo>
                  <a:cubicBezTo>
                    <a:pt x="359498" y="337146"/>
                    <a:pt x="355846" y="341003"/>
                    <a:pt x="355456" y="344776"/>
                  </a:cubicBezTo>
                  <a:cubicBezTo>
                    <a:pt x="355498" y="345514"/>
                    <a:pt x="355793" y="346946"/>
                    <a:pt x="356340" y="349074"/>
                  </a:cubicBezTo>
                  <a:cubicBezTo>
                    <a:pt x="356887" y="351201"/>
                    <a:pt x="357434" y="352634"/>
                    <a:pt x="357981" y="353371"/>
                  </a:cubicBezTo>
                  <a:lnTo>
                    <a:pt x="383727" y="357921"/>
                  </a:lnTo>
                  <a:cubicBezTo>
                    <a:pt x="390121" y="357834"/>
                    <a:pt x="397651" y="356225"/>
                    <a:pt x="406317" y="353095"/>
                  </a:cubicBezTo>
                  <a:cubicBezTo>
                    <a:pt x="414984" y="349966"/>
                    <a:pt x="421252" y="345836"/>
                    <a:pt x="425122" y="340708"/>
                  </a:cubicBezTo>
                  <a:cubicBezTo>
                    <a:pt x="413564" y="342913"/>
                    <a:pt x="404119" y="345182"/>
                    <a:pt x="396789" y="347514"/>
                  </a:cubicBezTo>
                  <a:cubicBezTo>
                    <a:pt x="389458" y="349846"/>
                    <a:pt x="380897" y="351106"/>
                    <a:pt x="371106" y="351295"/>
                  </a:cubicBezTo>
                  <a:cubicBezTo>
                    <a:pt x="369791" y="351294"/>
                    <a:pt x="368634" y="351044"/>
                    <a:pt x="367635" y="350544"/>
                  </a:cubicBezTo>
                  <a:cubicBezTo>
                    <a:pt x="366636" y="350045"/>
                    <a:pt x="366110" y="349302"/>
                    <a:pt x="366058" y="348315"/>
                  </a:cubicBezTo>
                  <a:cubicBezTo>
                    <a:pt x="366584" y="346662"/>
                    <a:pt x="368687" y="345166"/>
                    <a:pt x="372368" y="343828"/>
                  </a:cubicBezTo>
                  <a:cubicBezTo>
                    <a:pt x="376049" y="342491"/>
                    <a:pt x="378152" y="340616"/>
                    <a:pt x="378678" y="338204"/>
                  </a:cubicBezTo>
                  <a:cubicBezTo>
                    <a:pt x="378965" y="336347"/>
                    <a:pt x="381420" y="334612"/>
                    <a:pt x="386043" y="332999"/>
                  </a:cubicBezTo>
                  <a:cubicBezTo>
                    <a:pt x="390666" y="331385"/>
                    <a:pt x="395737" y="329912"/>
                    <a:pt x="401257" y="328580"/>
                  </a:cubicBezTo>
                  <a:cubicBezTo>
                    <a:pt x="406777" y="327247"/>
                    <a:pt x="411026" y="326074"/>
                    <a:pt x="414003" y="325060"/>
                  </a:cubicBezTo>
                  <a:cubicBezTo>
                    <a:pt x="416757" y="324122"/>
                    <a:pt x="419448" y="322837"/>
                    <a:pt x="422076" y="321205"/>
                  </a:cubicBezTo>
                  <a:cubicBezTo>
                    <a:pt x="424704" y="319572"/>
                    <a:pt x="427395" y="318666"/>
                    <a:pt x="430149" y="318487"/>
                  </a:cubicBezTo>
                  <a:cubicBezTo>
                    <a:pt x="431147" y="318540"/>
                    <a:pt x="431925" y="318814"/>
                    <a:pt x="432482" y="319309"/>
                  </a:cubicBezTo>
                  <a:cubicBezTo>
                    <a:pt x="433039" y="319804"/>
                    <a:pt x="433438" y="320204"/>
                    <a:pt x="433680" y="320510"/>
                  </a:cubicBezTo>
                  <a:cubicBezTo>
                    <a:pt x="433169" y="325568"/>
                    <a:pt x="429594" y="328652"/>
                    <a:pt x="422954" y="329759"/>
                  </a:cubicBezTo>
                  <a:cubicBezTo>
                    <a:pt x="416314" y="330867"/>
                    <a:pt x="409674" y="332003"/>
                    <a:pt x="403035" y="333167"/>
                  </a:cubicBezTo>
                  <a:cubicBezTo>
                    <a:pt x="396395" y="334331"/>
                    <a:pt x="392819" y="337527"/>
                    <a:pt x="392309" y="342754"/>
                  </a:cubicBezTo>
                  <a:cubicBezTo>
                    <a:pt x="398836" y="338657"/>
                    <a:pt x="406089" y="336361"/>
                    <a:pt x="414067" y="335866"/>
                  </a:cubicBezTo>
                  <a:cubicBezTo>
                    <a:pt x="422044" y="335371"/>
                    <a:pt x="429423" y="333960"/>
                    <a:pt x="436203" y="331632"/>
                  </a:cubicBezTo>
                  <a:cubicBezTo>
                    <a:pt x="439840" y="329841"/>
                    <a:pt x="443414" y="327608"/>
                    <a:pt x="446924" y="324933"/>
                  </a:cubicBezTo>
                  <a:cubicBezTo>
                    <a:pt x="450435" y="322258"/>
                    <a:pt x="454765" y="320783"/>
                    <a:pt x="459916" y="320510"/>
                  </a:cubicBezTo>
                  <a:lnTo>
                    <a:pt x="453357" y="327587"/>
                  </a:lnTo>
                  <a:cubicBezTo>
                    <a:pt x="460473" y="327397"/>
                    <a:pt x="467810" y="325755"/>
                    <a:pt x="475367" y="322660"/>
                  </a:cubicBezTo>
                  <a:cubicBezTo>
                    <a:pt x="482925" y="319565"/>
                    <a:pt x="488874" y="316157"/>
                    <a:pt x="493215" y="312435"/>
                  </a:cubicBezTo>
                  <a:close/>
                  <a:moveTo>
                    <a:pt x="536121" y="303400"/>
                  </a:moveTo>
                  <a:lnTo>
                    <a:pt x="494224" y="321521"/>
                  </a:lnTo>
                  <a:cubicBezTo>
                    <a:pt x="477196" y="331000"/>
                    <a:pt x="462439" y="338962"/>
                    <a:pt x="449951" y="345408"/>
                  </a:cubicBezTo>
                  <a:cubicBezTo>
                    <a:pt x="437464" y="351854"/>
                    <a:pt x="423463" y="356025"/>
                    <a:pt x="407949" y="357921"/>
                  </a:cubicBezTo>
                  <a:lnTo>
                    <a:pt x="409967" y="359933"/>
                  </a:lnTo>
                  <a:lnTo>
                    <a:pt x="455375" y="359933"/>
                  </a:lnTo>
                  <a:cubicBezTo>
                    <a:pt x="455989" y="353376"/>
                    <a:pt x="461434" y="347512"/>
                    <a:pt x="471710" y="342342"/>
                  </a:cubicBezTo>
                  <a:cubicBezTo>
                    <a:pt x="481986" y="337172"/>
                    <a:pt x="493412" y="331612"/>
                    <a:pt x="505988" y="325663"/>
                  </a:cubicBezTo>
                  <a:cubicBezTo>
                    <a:pt x="518563" y="319714"/>
                    <a:pt x="528608" y="312293"/>
                    <a:pt x="536121" y="303400"/>
                  </a:cubicBezTo>
                  <a:close/>
                  <a:moveTo>
                    <a:pt x="372620" y="303400"/>
                  </a:moveTo>
                  <a:cubicBezTo>
                    <a:pt x="370633" y="305532"/>
                    <a:pt x="368424" y="308578"/>
                    <a:pt x="365995" y="312538"/>
                  </a:cubicBezTo>
                  <a:cubicBezTo>
                    <a:pt x="363565" y="316498"/>
                    <a:pt x="362240" y="319166"/>
                    <a:pt x="362019" y="320542"/>
                  </a:cubicBezTo>
                  <a:lnTo>
                    <a:pt x="364038" y="323062"/>
                  </a:lnTo>
                  <a:lnTo>
                    <a:pt x="396852" y="311971"/>
                  </a:lnTo>
                  <a:lnTo>
                    <a:pt x="398871" y="309954"/>
                  </a:lnTo>
                  <a:cubicBezTo>
                    <a:pt x="394812" y="308200"/>
                    <a:pt x="390563" y="306793"/>
                    <a:pt x="386124" y="305732"/>
                  </a:cubicBezTo>
                  <a:cubicBezTo>
                    <a:pt x="381686" y="304671"/>
                    <a:pt x="377185" y="303894"/>
                    <a:pt x="372620" y="303400"/>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534618" y="283712"/>
                  </a:moveTo>
                  <a:cubicBezTo>
                    <a:pt x="531825" y="283785"/>
                    <a:pt x="527204" y="285026"/>
                    <a:pt x="520756" y="287435"/>
                  </a:cubicBezTo>
                  <a:cubicBezTo>
                    <a:pt x="514309" y="289843"/>
                    <a:pt x="510696" y="292977"/>
                    <a:pt x="509919" y="296837"/>
                  </a:cubicBezTo>
                  <a:cubicBezTo>
                    <a:pt x="514508" y="296795"/>
                    <a:pt x="519318" y="295617"/>
                    <a:pt x="524348" y="293303"/>
                  </a:cubicBezTo>
                  <a:cubicBezTo>
                    <a:pt x="529378" y="290989"/>
                    <a:pt x="532801" y="287792"/>
                    <a:pt x="534618" y="283712"/>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553285" y="255441"/>
                  </a:moveTo>
                  <a:cubicBezTo>
                    <a:pt x="545936" y="255883"/>
                    <a:pt x="539316" y="258029"/>
                    <a:pt x="533423" y="261878"/>
                  </a:cubicBezTo>
                  <a:cubicBezTo>
                    <a:pt x="527530" y="265727"/>
                    <a:pt x="521040" y="268630"/>
                    <a:pt x="513952" y="270586"/>
                  </a:cubicBezTo>
                  <a:lnTo>
                    <a:pt x="513952" y="281692"/>
                  </a:lnTo>
                  <a:cubicBezTo>
                    <a:pt x="518141" y="276560"/>
                    <a:pt x="524506" y="272437"/>
                    <a:pt x="533046" y="269324"/>
                  </a:cubicBezTo>
                  <a:cubicBezTo>
                    <a:pt x="541586" y="266211"/>
                    <a:pt x="548332" y="261583"/>
                    <a:pt x="553285" y="255441"/>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46722" y="231715"/>
                  </a:moveTo>
                  <a:cubicBezTo>
                    <a:pt x="538790" y="233681"/>
                    <a:pt x="530829" y="236058"/>
                    <a:pt x="522836" y="238845"/>
                  </a:cubicBezTo>
                  <a:cubicBezTo>
                    <a:pt x="514844" y="241632"/>
                    <a:pt x="510539" y="243631"/>
                    <a:pt x="509919" y="244840"/>
                  </a:cubicBezTo>
                  <a:cubicBezTo>
                    <a:pt x="509499" y="245345"/>
                    <a:pt x="509331" y="245850"/>
                    <a:pt x="509415" y="246354"/>
                  </a:cubicBezTo>
                  <a:cubicBezTo>
                    <a:pt x="509446" y="247722"/>
                    <a:pt x="509762" y="249152"/>
                    <a:pt x="510360" y="250645"/>
                  </a:cubicBezTo>
                  <a:cubicBezTo>
                    <a:pt x="510959" y="252139"/>
                    <a:pt x="511652" y="253064"/>
                    <a:pt x="512439" y="253422"/>
                  </a:cubicBezTo>
                  <a:cubicBezTo>
                    <a:pt x="518719" y="251603"/>
                    <a:pt x="525062" y="248805"/>
                    <a:pt x="531468" y="245029"/>
                  </a:cubicBezTo>
                  <a:cubicBezTo>
                    <a:pt x="537875" y="241254"/>
                    <a:pt x="542959" y="236815"/>
                    <a:pt x="546722" y="231715"/>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7"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2"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29569" y="192338"/>
                  </a:moveTo>
                  <a:cubicBezTo>
                    <a:pt x="527913" y="192441"/>
                    <a:pt x="524614" y="194423"/>
                    <a:pt x="519672" y="198284"/>
                  </a:cubicBezTo>
                  <a:cubicBezTo>
                    <a:pt x="514729" y="202145"/>
                    <a:pt x="510011" y="206258"/>
                    <a:pt x="505517" y="210624"/>
                  </a:cubicBezTo>
                  <a:cubicBezTo>
                    <a:pt x="501023" y="214990"/>
                    <a:pt x="498620" y="217981"/>
                    <a:pt x="498309" y="219599"/>
                  </a:cubicBezTo>
                  <a:cubicBezTo>
                    <a:pt x="504496" y="219220"/>
                    <a:pt x="510399" y="217706"/>
                    <a:pt x="516018" y="215055"/>
                  </a:cubicBezTo>
                  <a:cubicBezTo>
                    <a:pt x="521638" y="212405"/>
                    <a:pt x="527667" y="210890"/>
                    <a:pt x="534106" y="210512"/>
                  </a:cubicBezTo>
                  <a:lnTo>
                    <a:pt x="536123" y="215055"/>
                  </a:lnTo>
                  <a:lnTo>
                    <a:pt x="503351" y="225152"/>
                  </a:lnTo>
                  <a:lnTo>
                    <a:pt x="516460" y="228181"/>
                  </a:lnTo>
                  <a:cubicBezTo>
                    <a:pt x="516250" y="228181"/>
                    <a:pt x="515409" y="229317"/>
                    <a:pt x="513939" y="231588"/>
                  </a:cubicBezTo>
                  <a:cubicBezTo>
                    <a:pt x="512468" y="233860"/>
                    <a:pt x="511628" y="235753"/>
                    <a:pt x="511418" y="237268"/>
                  </a:cubicBezTo>
                  <a:cubicBezTo>
                    <a:pt x="511397" y="237531"/>
                    <a:pt x="511439" y="237762"/>
                    <a:pt x="511544" y="237962"/>
                  </a:cubicBezTo>
                  <a:cubicBezTo>
                    <a:pt x="511649" y="238162"/>
                    <a:pt x="511943" y="238267"/>
                    <a:pt x="512426" y="238277"/>
                  </a:cubicBezTo>
                  <a:lnTo>
                    <a:pt x="544703" y="227171"/>
                  </a:lnTo>
                  <a:cubicBezTo>
                    <a:pt x="546301" y="227108"/>
                    <a:pt x="547774" y="227360"/>
                    <a:pt x="549120" y="227928"/>
                  </a:cubicBezTo>
                  <a:cubicBezTo>
                    <a:pt x="550466" y="228496"/>
                    <a:pt x="551181" y="229758"/>
                    <a:pt x="551265" y="231715"/>
                  </a:cubicBezTo>
                  <a:cubicBezTo>
                    <a:pt x="550994" y="233643"/>
                    <a:pt x="548621" y="236404"/>
                    <a:pt x="544146" y="239997"/>
                  </a:cubicBezTo>
                  <a:cubicBezTo>
                    <a:pt x="539671" y="243590"/>
                    <a:pt x="534720" y="247548"/>
                    <a:pt x="529293" y="251870"/>
                  </a:cubicBezTo>
                  <a:cubicBezTo>
                    <a:pt x="523865" y="256192"/>
                    <a:pt x="519588" y="260412"/>
                    <a:pt x="516460" y="264528"/>
                  </a:cubicBezTo>
                  <a:cubicBezTo>
                    <a:pt x="524117" y="261352"/>
                    <a:pt x="530862" y="258491"/>
                    <a:pt x="536694" y="255946"/>
                  </a:cubicBezTo>
                  <a:cubicBezTo>
                    <a:pt x="542527" y="253401"/>
                    <a:pt x="549908" y="252055"/>
                    <a:pt x="558838" y="251908"/>
                  </a:cubicBezTo>
                  <a:cubicBezTo>
                    <a:pt x="558196" y="258376"/>
                    <a:pt x="555188" y="262730"/>
                    <a:pt x="549814" y="264970"/>
                  </a:cubicBezTo>
                  <a:cubicBezTo>
                    <a:pt x="544440" y="267210"/>
                    <a:pt x="540548" y="270933"/>
                    <a:pt x="538140" y="276139"/>
                  </a:cubicBezTo>
                  <a:lnTo>
                    <a:pt x="550760" y="276139"/>
                  </a:lnTo>
                  <a:cubicBezTo>
                    <a:pt x="550782" y="276181"/>
                    <a:pt x="550866" y="276476"/>
                    <a:pt x="551013" y="277023"/>
                  </a:cubicBezTo>
                  <a:cubicBezTo>
                    <a:pt x="551160" y="277569"/>
                    <a:pt x="551244" y="278116"/>
                    <a:pt x="551265" y="278663"/>
                  </a:cubicBezTo>
                  <a:cubicBezTo>
                    <a:pt x="550643" y="282945"/>
                    <a:pt x="546286" y="287114"/>
                    <a:pt x="538194" y="291171"/>
                  </a:cubicBezTo>
                  <a:cubicBezTo>
                    <a:pt x="530102" y="295228"/>
                    <a:pt x="522010" y="298724"/>
                    <a:pt x="513918" y="301659"/>
                  </a:cubicBezTo>
                  <a:cubicBezTo>
                    <a:pt x="505826" y="304594"/>
                    <a:pt x="501468" y="306518"/>
                    <a:pt x="500846" y="307433"/>
                  </a:cubicBezTo>
                  <a:lnTo>
                    <a:pt x="503351" y="307433"/>
                  </a:lnTo>
                  <a:lnTo>
                    <a:pt x="538140" y="296837"/>
                  </a:lnTo>
                  <a:cubicBezTo>
                    <a:pt x="540096" y="296869"/>
                    <a:pt x="541358" y="297310"/>
                    <a:pt x="541926" y="298162"/>
                  </a:cubicBezTo>
                  <a:cubicBezTo>
                    <a:pt x="542494" y="299014"/>
                    <a:pt x="542746" y="300087"/>
                    <a:pt x="542683" y="301380"/>
                  </a:cubicBezTo>
                  <a:cubicBezTo>
                    <a:pt x="542232" y="306625"/>
                    <a:pt x="538486" y="311599"/>
                    <a:pt x="531444" y="316302"/>
                  </a:cubicBezTo>
                  <a:cubicBezTo>
                    <a:pt x="524402" y="321005"/>
                    <a:pt x="516771" y="325231"/>
                    <a:pt x="508551" y="328981"/>
                  </a:cubicBezTo>
                  <a:cubicBezTo>
                    <a:pt x="500331" y="332731"/>
                    <a:pt x="494228" y="335800"/>
                    <a:pt x="490242" y="338187"/>
                  </a:cubicBezTo>
                  <a:cubicBezTo>
                    <a:pt x="487320" y="339993"/>
                    <a:pt x="483829" y="342430"/>
                    <a:pt x="479769" y="345497"/>
                  </a:cubicBezTo>
                  <a:cubicBezTo>
                    <a:pt x="475710" y="348564"/>
                    <a:pt x="473480" y="350497"/>
                    <a:pt x="473081" y="351295"/>
                  </a:cubicBezTo>
                  <a:lnTo>
                    <a:pt x="471061" y="357921"/>
                  </a:lnTo>
                  <a:cubicBezTo>
                    <a:pt x="490231" y="357422"/>
                    <a:pt x="506478" y="351240"/>
                    <a:pt x="519803" y="339373"/>
                  </a:cubicBezTo>
                  <a:cubicBezTo>
                    <a:pt x="533128" y="327507"/>
                    <a:pt x="543511" y="312948"/>
                    <a:pt x="550952" y="295696"/>
                  </a:cubicBezTo>
                  <a:cubicBezTo>
                    <a:pt x="558394" y="278445"/>
                    <a:pt x="562873" y="261493"/>
                    <a:pt x="564391" y="244840"/>
                  </a:cubicBezTo>
                  <a:cubicBezTo>
                    <a:pt x="561015" y="232272"/>
                    <a:pt x="555904" y="221313"/>
                    <a:pt x="549058" y="211963"/>
                  </a:cubicBezTo>
                  <a:cubicBezTo>
                    <a:pt x="542212" y="202613"/>
                    <a:pt x="535716" y="196072"/>
                    <a:pt x="529569" y="192338"/>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5"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507903" y="173155"/>
                  </a:moveTo>
                  <a:lnTo>
                    <a:pt x="455412" y="192338"/>
                  </a:lnTo>
                  <a:lnTo>
                    <a:pt x="455412" y="194862"/>
                  </a:lnTo>
                  <a:cubicBezTo>
                    <a:pt x="456495" y="195388"/>
                    <a:pt x="458493" y="195851"/>
                    <a:pt x="461407" y="196251"/>
                  </a:cubicBezTo>
                  <a:cubicBezTo>
                    <a:pt x="464320" y="196650"/>
                    <a:pt x="466192" y="196861"/>
                    <a:pt x="467023" y="196882"/>
                  </a:cubicBezTo>
                  <a:cubicBezTo>
                    <a:pt x="468253" y="196945"/>
                    <a:pt x="469326" y="196692"/>
                    <a:pt x="470241" y="196124"/>
                  </a:cubicBezTo>
                  <a:cubicBezTo>
                    <a:pt x="471156" y="195556"/>
                    <a:pt x="472102" y="194294"/>
                    <a:pt x="473081" y="192338"/>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449859" y="161544"/>
                  </a:moveTo>
                  <a:cubicBezTo>
                    <a:pt x="440540" y="161144"/>
                    <a:pt x="431411" y="162448"/>
                    <a:pt x="422472" y="165456"/>
                  </a:cubicBezTo>
                  <a:cubicBezTo>
                    <a:pt x="413532" y="168464"/>
                    <a:pt x="407685" y="175574"/>
                    <a:pt x="404929" y="186785"/>
                  </a:cubicBezTo>
                  <a:cubicBezTo>
                    <a:pt x="412575" y="185954"/>
                    <a:pt x="421010" y="182946"/>
                    <a:pt x="430234" y="177761"/>
                  </a:cubicBezTo>
                  <a:cubicBezTo>
                    <a:pt x="439457" y="172576"/>
                    <a:pt x="445999" y="167171"/>
                    <a:pt x="449859" y="161544"/>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19"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536130" y="144885"/>
                  </a:moveTo>
                  <a:cubicBezTo>
                    <a:pt x="533111" y="145284"/>
                    <a:pt x="525252" y="148412"/>
                    <a:pt x="512553" y="154271"/>
                  </a:cubicBezTo>
                  <a:cubicBezTo>
                    <a:pt x="499853" y="160129"/>
                    <a:pt x="487321" y="166324"/>
                    <a:pt x="474957" y="172856"/>
                  </a:cubicBezTo>
                  <a:cubicBezTo>
                    <a:pt x="462593" y="179387"/>
                    <a:pt x="455405" y="183862"/>
                    <a:pt x="453392" y="186280"/>
                  </a:cubicBezTo>
                  <a:cubicBezTo>
                    <a:pt x="462448" y="185439"/>
                    <a:pt x="472228" y="182073"/>
                    <a:pt x="482733" y="176184"/>
                  </a:cubicBezTo>
                  <a:cubicBezTo>
                    <a:pt x="493238" y="170294"/>
                    <a:pt x="503140" y="166929"/>
                    <a:pt x="512439" y="166087"/>
                  </a:cubicBezTo>
                  <a:cubicBezTo>
                    <a:pt x="513374" y="166045"/>
                    <a:pt x="514655" y="166256"/>
                    <a:pt x="516283" y="166718"/>
                  </a:cubicBezTo>
                  <a:cubicBezTo>
                    <a:pt x="517911" y="167181"/>
                    <a:pt x="518814" y="168149"/>
                    <a:pt x="518992" y="169621"/>
                  </a:cubicBezTo>
                  <a:cubicBezTo>
                    <a:pt x="518600" y="172638"/>
                    <a:pt x="515629" y="175579"/>
                    <a:pt x="510081" y="178446"/>
                  </a:cubicBezTo>
                  <a:cubicBezTo>
                    <a:pt x="504532" y="181313"/>
                    <a:pt x="498759" y="184180"/>
                    <a:pt x="492762" y="187047"/>
                  </a:cubicBezTo>
                  <a:cubicBezTo>
                    <a:pt x="486764" y="189914"/>
                    <a:pt x="482896" y="192855"/>
                    <a:pt x="481158" y="195872"/>
                  </a:cubicBezTo>
                  <a:cubicBezTo>
                    <a:pt x="480989" y="195830"/>
                    <a:pt x="481957" y="195283"/>
                    <a:pt x="484061" y="194231"/>
                  </a:cubicBezTo>
                  <a:cubicBezTo>
                    <a:pt x="486164" y="193180"/>
                    <a:pt x="490413" y="191875"/>
                    <a:pt x="496807" y="190319"/>
                  </a:cubicBezTo>
                  <a:lnTo>
                    <a:pt x="496807" y="194862"/>
                  </a:lnTo>
                  <a:lnTo>
                    <a:pt x="484187" y="203444"/>
                  </a:lnTo>
                  <a:lnTo>
                    <a:pt x="484187" y="205464"/>
                  </a:lnTo>
                  <a:cubicBezTo>
                    <a:pt x="484366" y="205863"/>
                    <a:pt x="485396" y="206831"/>
                    <a:pt x="487279" y="208366"/>
                  </a:cubicBezTo>
                  <a:cubicBezTo>
                    <a:pt x="489161" y="209902"/>
                    <a:pt x="490823" y="211122"/>
                    <a:pt x="492264" y="212026"/>
                  </a:cubicBezTo>
                  <a:cubicBezTo>
                    <a:pt x="499159" y="208787"/>
                    <a:pt x="505296" y="204664"/>
                    <a:pt x="510674" y="199658"/>
                  </a:cubicBezTo>
                  <a:cubicBezTo>
                    <a:pt x="516052" y="194652"/>
                    <a:pt x="520169" y="191539"/>
                    <a:pt x="523025" y="190319"/>
                  </a:cubicBezTo>
                  <a:cubicBezTo>
                    <a:pt x="522521" y="189109"/>
                    <a:pt x="521891" y="188373"/>
                    <a:pt x="521134" y="188110"/>
                  </a:cubicBezTo>
                  <a:cubicBezTo>
                    <a:pt x="520378" y="187847"/>
                    <a:pt x="519496" y="187742"/>
                    <a:pt x="518488" y="187795"/>
                  </a:cubicBezTo>
                  <a:cubicBezTo>
                    <a:pt x="515800" y="187942"/>
                    <a:pt x="513237" y="188531"/>
                    <a:pt x="510801" y="189562"/>
                  </a:cubicBezTo>
                  <a:cubicBezTo>
                    <a:pt x="508365" y="190592"/>
                    <a:pt x="505551" y="191181"/>
                    <a:pt x="502358" y="191329"/>
                  </a:cubicBezTo>
                  <a:cubicBezTo>
                    <a:pt x="510350" y="185891"/>
                    <a:pt x="517427" y="178718"/>
                    <a:pt x="523592" y="169810"/>
                  </a:cubicBezTo>
                  <a:cubicBezTo>
                    <a:pt x="529756" y="160902"/>
                    <a:pt x="533936" y="152594"/>
                    <a:pt x="536130" y="144885"/>
                  </a:cubicBezTo>
                  <a:close/>
                  <a:moveTo>
                    <a:pt x="527057" y="142361"/>
                  </a:moveTo>
                  <a:cubicBezTo>
                    <a:pt x="505810" y="148555"/>
                    <a:pt x="486639" y="155097"/>
                    <a:pt x="469542" y="161986"/>
                  </a:cubicBezTo>
                  <a:cubicBezTo>
                    <a:pt x="452445" y="168874"/>
                    <a:pt x="434778" y="178319"/>
                    <a:pt x="416540" y="190319"/>
                  </a:cubicBezTo>
                  <a:lnTo>
                    <a:pt x="433704" y="190319"/>
                  </a:lnTo>
                  <a:cubicBezTo>
                    <a:pt x="449081" y="179392"/>
                    <a:pt x="464519" y="170957"/>
                    <a:pt x="480017" y="165015"/>
                  </a:cubicBezTo>
                  <a:cubicBezTo>
                    <a:pt x="495515" y="159072"/>
                    <a:pt x="511195" y="151521"/>
                    <a:pt x="527057" y="14236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25519" y="120653"/>
                  </a:moveTo>
                  <a:cubicBezTo>
                    <a:pt x="522238" y="120706"/>
                    <a:pt x="517316" y="121863"/>
                    <a:pt x="510753" y="124124"/>
                  </a:cubicBezTo>
                  <a:cubicBezTo>
                    <a:pt x="504191" y="126385"/>
                    <a:pt x="500531" y="129435"/>
                    <a:pt x="499774" y="133274"/>
                  </a:cubicBezTo>
                  <a:cubicBezTo>
                    <a:pt x="499753" y="133778"/>
                    <a:pt x="499795" y="134283"/>
                    <a:pt x="499900" y="134788"/>
                  </a:cubicBezTo>
                  <a:cubicBezTo>
                    <a:pt x="500005" y="135293"/>
                    <a:pt x="500299" y="135798"/>
                    <a:pt x="500783" y="136303"/>
                  </a:cubicBezTo>
                  <a:cubicBezTo>
                    <a:pt x="504464" y="133221"/>
                    <a:pt x="508713" y="130297"/>
                    <a:pt x="513531" y="127531"/>
                  </a:cubicBezTo>
                  <a:cubicBezTo>
                    <a:pt x="518350" y="124765"/>
                    <a:pt x="522855" y="122473"/>
                    <a:pt x="527048" y="120653"/>
                  </a:cubicBezTo>
                  <a:cubicBezTo>
                    <a:pt x="526985" y="120653"/>
                    <a:pt x="526733" y="120653"/>
                    <a:pt x="526291" y="120653"/>
                  </a:cubicBezTo>
                  <a:cubicBezTo>
                    <a:pt x="525850" y="120653"/>
                    <a:pt x="525598" y="120653"/>
                    <a:pt x="525535" y="120653"/>
                  </a:cubicBezTo>
                  <a:close/>
                  <a:moveTo>
                    <a:pt x="32305" y="119097"/>
                  </a:moveTo>
                  <a:lnTo>
                    <a:pt x="32305" y="119107"/>
                  </a:lnTo>
                  <a:lnTo>
                    <a:pt x="32302" y="119101"/>
                  </a:lnTo>
                  <a:close/>
                  <a:moveTo>
                    <a:pt x="33818"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8"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6"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6"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22995" y="96375"/>
                  </a:moveTo>
                  <a:cubicBezTo>
                    <a:pt x="520082" y="96417"/>
                    <a:pt x="515812" y="97344"/>
                    <a:pt x="510185" y="99157"/>
                  </a:cubicBezTo>
                  <a:cubicBezTo>
                    <a:pt x="504558" y="100969"/>
                    <a:pt x="501424" y="103414"/>
                    <a:pt x="500783" y="106491"/>
                  </a:cubicBezTo>
                  <a:cubicBezTo>
                    <a:pt x="500825" y="107239"/>
                    <a:pt x="501119" y="107892"/>
                    <a:pt x="501666" y="108451"/>
                  </a:cubicBezTo>
                  <a:cubicBezTo>
                    <a:pt x="502213" y="109009"/>
                    <a:pt x="502760" y="109536"/>
                    <a:pt x="503307" y="110031"/>
                  </a:cubicBezTo>
                  <a:cubicBezTo>
                    <a:pt x="506630" y="107176"/>
                    <a:pt x="510206" y="104921"/>
                    <a:pt x="514034" y="103266"/>
                  </a:cubicBezTo>
                  <a:cubicBezTo>
                    <a:pt x="517863" y="101612"/>
                    <a:pt x="521691" y="99483"/>
                    <a:pt x="525519" y="96881"/>
                  </a:cubicBezTo>
                  <a:cubicBezTo>
                    <a:pt x="525225" y="96860"/>
                    <a:pt x="524804" y="96775"/>
                    <a:pt x="524257" y="96628"/>
                  </a:cubicBezTo>
                  <a:cubicBezTo>
                    <a:pt x="523710" y="96480"/>
                    <a:pt x="523290" y="96396"/>
                    <a:pt x="522995" y="96375"/>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6"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8"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530577" y="73165"/>
                  </a:moveTo>
                  <a:cubicBezTo>
                    <a:pt x="525388" y="73615"/>
                    <a:pt x="519380" y="76493"/>
                    <a:pt x="512552" y="81798"/>
                  </a:cubicBezTo>
                  <a:cubicBezTo>
                    <a:pt x="505725" y="87103"/>
                    <a:pt x="500473" y="92131"/>
                    <a:pt x="496796" y="96881"/>
                  </a:cubicBezTo>
                  <a:cubicBezTo>
                    <a:pt x="502143" y="94510"/>
                    <a:pt x="508214" y="92423"/>
                    <a:pt x="515010" y="90621"/>
                  </a:cubicBezTo>
                  <a:cubicBezTo>
                    <a:pt x="521806" y="88820"/>
                    <a:pt x="527499" y="87871"/>
                    <a:pt x="532089" y="87776"/>
                  </a:cubicBezTo>
                  <a:cubicBezTo>
                    <a:pt x="533886" y="87787"/>
                    <a:pt x="535335" y="88019"/>
                    <a:pt x="536438" y="88472"/>
                  </a:cubicBezTo>
                  <a:cubicBezTo>
                    <a:pt x="537541" y="88925"/>
                    <a:pt x="538108" y="89536"/>
                    <a:pt x="538140" y="90305"/>
                  </a:cubicBezTo>
                  <a:cubicBezTo>
                    <a:pt x="537680" y="94314"/>
                    <a:pt x="534455" y="97986"/>
                    <a:pt x="528465" y="101320"/>
                  </a:cubicBezTo>
                  <a:cubicBezTo>
                    <a:pt x="522476" y="104655"/>
                    <a:pt x="516484" y="107877"/>
                    <a:pt x="510489" y="110987"/>
                  </a:cubicBezTo>
                  <a:cubicBezTo>
                    <a:pt x="504494" y="114096"/>
                    <a:pt x="501259" y="117319"/>
                    <a:pt x="500783" y="120653"/>
                  </a:cubicBezTo>
                  <a:cubicBezTo>
                    <a:pt x="505126" y="119936"/>
                    <a:pt x="509565" y="118714"/>
                    <a:pt x="514101" y="116988"/>
                  </a:cubicBezTo>
                  <a:cubicBezTo>
                    <a:pt x="518636" y="115261"/>
                    <a:pt x="522955" y="114295"/>
                    <a:pt x="527057" y="114090"/>
                  </a:cubicBezTo>
                  <a:cubicBezTo>
                    <a:pt x="529000" y="113996"/>
                    <a:pt x="531037" y="114185"/>
                    <a:pt x="533169" y="114658"/>
                  </a:cubicBezTo>
                  <a:cubicBezTo>
                    <a:pt x="535301" y="115131"/>
                    <a:pt x="536456" y="116457"/>
                    <a:pt x="536634" y="118634"/>
                  </a:cubicBezTo>
                  <a:lnTo>
                    <a:pt x="536627" y="118630"/>
                  </a:lnTo>
                  <a:cubicBezTo>
                    <a:pt x="536210" y="120018"/>
                    <a:pt x="532899" y="122686"/>
                    <a:pt x="526693" y="126635"/>
                  </a:cubicBezTo>
                  <a:cubicBezTo>
                    <a:pt x="520487" y="130584"/>
                    <a:pt x="513889" y="134560"/>
                    <a:pt x="506899" y="138565"/>
                  </a:cubicBezTo>
                  <a:cubicBezTo>
                    <a:pt x="499909" y="142569"/>
                    <a:pt x="495029" y="145349"/>
                    <a:pt x="492259" y="146904"/>
                  </a:cubicBezTo>
                  <a:cubicBezTo>
                    <a:pt x="497752" y="146504"/>
                    <a:pt x="503782" y="144906"/>
                    <a:pt x="510346" y="142108"/>
                  </a:cubicBezTo>
                  <a:cubicBezTo>
                    <a:pt x="516911" y="139311"/>
                    <a:pt x="522815" y="137712"/>
                    <a:pt x="528056" y="137312"/>
                  </a:cubicBezTo>
                  <a:cubicBezTo>
                    <a:pt x="529590" y="137312"/>
                    <a:pt x="531060" y="137565"/>
                    <a:pt x="532468" y="138070"/>
                  </a:cubicBezTo>
                  <a:cubicBezTo>
                    <a:pt x="533875" y="138574"/>
                    <a:pt x="535094" y="139332"/>
                    <a:pt x="536123" y="140341"/>
                  </a:cubicBezTo>
                  <a:cubicBezTo>
                    <a:pt x="536565" y="139826"/>
                    <a:pt x="538331" y="135807"/>
                    <a:pt x="541422" y="128284"/>
                  </a:cubicBezTo>
                  <a:cubicBezTo>
                    <a:pt x="544514" y="120761"/>
                    <a:pt x="546280" y="112822"/>
                    <a:pt x="546722" y="104468"/>
                  </a:cubicBezTo>
                  <a:cubicBezTo>
                    <a:pt x="546644" y="103603"/>
                    <a:pt x="545734" y="100673"/>
                    <a:pt x="543993" y="95678"/>
                  </a:cubicBezTo>
                  <a:cubicBezTo>
                    <a:pt x="542251" y="90682"/>
                    <a:pt x="540145" y="85770"/>
                    <a:pt x="537676" y="80943"/>
                  </a:cubicBezTo>
                  <a:cubicBezTo>
                    <a:pt x="535206" y="76116"/>
                    <a:pt x="532840" y="73523"/>
                    <a:pt x="530577" y="73165"/>
                  </a:cubicBezTo>
                  <a:close/>
                  <a:moveTo>
                    <a:pt x="515928" y="70645"/>
                  </a:moveTo>
                  <a:lnTo>
                    <a:pt x="487665" y="83745"/>
                  </a:lnTo>
                  <a:cubicBezTo>
                    <a:pt x="488149" y="84816"/>
                    <a:pt x="488569" y="85824"/>
                    <a:pt x="488926" y="86770"/>
                  </a:cubicBezTo>
                  <a:cubicBezTo>
                    <a:pt x="489284" y="87715"/>
                    <a:pt x="489704" y="88219"/>
                    <a:pt x="490188" y="88282"/>
                  </a:cubicBezTo>
                  <a:cubicBezTo>
                    <a:pt x="494413" y="87988"/>
                    <a:pt x="498955" y="85930"/>
                    <a:pt x="503813" y="82109"/>
                  </a:cubicBezTo>
                  <a:cubicBezTo>
                    <a:pt x="508671" y="78287"/>
                    <a:pt x="512709" y="74466"/>
                    <a:pt x="515928" y="70645"/>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1"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03307" y="55530"/>
                  </a:moveTo>
                  <a:cubicBezTo>
                    <a:pt x="502101" y="55663"/>
                    <a:pt x="498849" y="56740"/>
                    <a:pt x="493552" y="58758"/>
                  </a:cubicBezTo>
                  <a:cubicBezTo>
                    <a:pt x="488254" y="60777"/>
                    <a:pt x="483096" y="62935"/>
                    <a:pt x="478079" y="65233"/>
                  </a:cubicBezTo>
                  <a:cubicBezTo>
                    <a:pt x="473062" y="67532"/>
                    <a:pt x="470371" y="69168"/>
                    <a:pt x="470007" y="70141"/>
                  </a:cubicBezTo>
                  <a:cubicBezTo>
                    <a:pt x="472182" y="70267"/>
                    <a:pt x="474011" y="70771"/>
                    <a:pt x="475493" y="71653"/>
                  </a:cubicBezTo>
                  <a:cubicBezTo>
                    <a:pt x="476975" y="72535"/>
                    <a:pt x="478678" y="73039"/>
                    <a:pt x="480602" y="73165"/>
                  </a:cubicBezTo>
                  <a:cubicBezTo>
                    <a:pt x="481043" y="72398"/>
                    <a:pt x="484197" y="70152"/>
                    <a:pt x="490062" y="66425"/>
                  </a:cubicBezTo>
                  <a:cubicBezTo>
                    <a:pt x="495928" y="62699"/>
                    <a:pt x="501857" y="59067"/>
                    <a:pt x="507850" y="55530"/>
                  </a:cubicBezTo>
                  <a:close/>
                  <a:moveTo>
                    <a:pt x="519966" y="55026"/>
                  </a:moveTo>
                  <a:cubicBezTo>
                    <a:pt x="515475" y="55529"/>
                    <a:pt x="510070" y="58176"/>
                    <a:pt x="503751" y="62966"/>
                  </a:cubicBezTo>
                  <a:cubicBezTo>
                    <a:pt x="497431" y="67757"/>
                    <a:pt x="492910" y="71673"/>
                    <a:pt x="490188" y="74714"/>
                  </a:cubicBezTo>
                  <a:cubicBezTo>
                    <a:pt x="496800" y="73021"/>
                    <a:pt x="504265" y="70446"/>
                    <a:pt x="512584" y="66987"/>
                  </a:cubicBezTo>
                  <a:cubicBezTo>
                    <a:pt x="520902" y="63528"/>
                    <a:pt x="525214" y="61724"/>
                    <a:pt x="525519" y="61576"/>
                  </a:cubicBezTo>
                  <a:cubicBezTo>
                    <a:pt x="525004" y="60642"/>
                    <a:pt x="524268" y="59361"/>
                    <a:pt x="523311" y="57734"/>
                  </a:cubicBezTo>
                  <a:cubicBezTo>
                    <a:pt x="522354" y="56107"/>
                    <a:pt x="521239" y="55204"/>
                    <a:pt x="519966" y="55026"/>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484638" y="42381"/>
                  </a:moveTo>
                  <a:cubicBezTo>
                    <a:pt x="477743" y="45384"/>
                    <a:pt x="470091" y="48071"/>
                    <a:pt x="461682" y="50444"/>
                  </a:cubicBezTo>
                  <a:cubicBezTo>
                    <a:pt x="453273" y="52817"/>
                    <a:pt x="446125" y="56512"/>
                    <a:pt x="440239" y="61530"/>
                  </a:cubicBezTo>
                  <a:cubicBezTo>
                    <a:pt x="441269" y="62076"/>
                    <a:pt x="443371" y="62622"/>
                    <a:pt x="446546" y="63168"/>
                  </a:cubicBezTo>
                  <a:cubicBezTo>
                    <a:pt x="449720" y="63714"/>
                    <a:pt x="452327" y="64008"/>
                    <a:pt x="454366" y="64050"/>
                  </a:cubicBezTo>
                  <a:cubicBezTo>
                    <a:pt x="460294" y="63556"/>
                    <a:pt x="465970" y="60764"/>
                    <a:pt x="471394" y="55672"/>
                  </a:cubicBezTo>
                  <a:cubicBezTo>
                    <a:pt x="476818" y="50580"/>
                    <a:pt x="481232" y="46150"/>
                    <a:pt x="484638" y="42381"/>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499774" y="41878"/>
                  </a:moveTo>
                  <a:cubicBezTo>
                    <a:pt x="494319" y="43799"/>
                    <a:pt x="488958" y="46633"/>
                    <a:pt x="483692" y="50381"/>
                  </a:cubicBezTo>
                  <a:cubicBezTo>
                    <a:pt x="478426" y="54129"/>
                    <a:pt x="474200" y="57845"/>
                    <a:pt x="471016" y="61530"/>
                  </a:cubicBezTo>
                  <a:lnTo>
                    <a:pt x="473034" y="61530"/>
                  </a:lnTo>
                  <a:lnTo>
                    <a:pt x="507850" y="47421"/>
                  </a:lnTo>
                  <a:cubicBezTo>
                    <a:pt x="508092" y="46938"/>
                    <a:pt x="508240" y="46518"/>
                    <a:pt x="508292" y="46161"/>
                  </a:cubicBezTo>
                  <a:cubicBezTo>
                    <a:pt x="508345" y="45804"/>
                    <a:pt x="508366" y="45384"/>
                    <a:pt x="508355" y="44901"/>
                  </a:cubicBezTo>
                  <a:cubicBezTo>
                    <a:pt x="508155" y="43673"/>
                    <a:pt x="507041" y="42854"/>
                    <a:pt x="505011" y="42444"/>
                  </a:cubicBezTo>
                  <a:cubicBezTo>
                    <a:pt x="502981" y="42035"/>
                    <a:pt x="501235" y="41846"/>
                    <a:pt x="499774" y="41878"/>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468493" y="33318"/>
                  </a:moveTo>
                  <a:cubicBezTo>
                    <a:pt x="466717" y="33802"/>
                    <a:pt x="462701" y="36242"/>
                    <a:pt x="456447" y="40638"/>
                  </a:cubicBezTo>
                  <a:cubicBezTo>
                    <a:pt x="450193" y="45034"/>
                    <a:pt x="446304" y="48484"/>
                    <a:pt x="444780" y="50987"/>
                  </a:cubicBezTo>
                  <a:lnTo>
                    <a:pt x="446798" y="50987"/>
                  </a:lnTo>
                  <a:lnTo>
                    <a:pt x="473034" y="40386"/>
                  </a:lnTo>
                  <a:cubicBezTo>
                    <a:pt x="472529" y="36999"/>
                    <a:pt x="471899" y="34938"/>
                    <a:pt x="471142" y="34202"/>
                  </a:cubicBezTo>
                  <a:cubicBezTo>
                    <a:pt x="470385" y="33466"/>
                    <a:pt x="469502" y="33171"/>
                    <a:pt x="468493" y="33318"/>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434689" y="29280"/>
                  </a:moveTo>
                  <a:cubicBezTo>
                    <a:pt x="432314" y="29584"/>
                    <a:pt x="429245" y="31495"/>
                    <a:pt x="425482" y="35012"/>
                  </a:cubicBezTo>
                  <a:cubicBezTo>
                    <a:pt x="421719" y="38529"/>
                    <a:pt x="417893" y="41825"/>
                    <a:pt x="414003" y="44901"/>
                  </a:cubicBezTo>
                  <a:lnTo>
                    <a:pt x="416526" y="44901"/>
                  </a:lnTo>
                  <a:cubicBezTo>
                    <a:pt x="417346" y="44418"/>
                    <a:pt x="421130" y="42738"/>
                    <a:pt x="427878" y="39862"/>
                  </a:cubicBezTo>
                  <a:cubicBezTo>
                    <a:pt x="434626" y="36985"/>
                    <a:pt x="440933" y="34298"/>
                    <a:pt x="446798" y="31799"/>
                  </a:cubicBezTo>
                  <a:cubicBezTo>
                    <a:pt x="444843" y="31033"/>
                    <a:pt x="442951" y="30424"/>
                    <a:pt x="441122" y="29973"/>
                  </a:cubicBezTo>
                  <a:cubicBezTo>
                    <a:pt x="439293" y="29521"/>
                    <a:pt x="437149" y="29290"/>
                    <a:pt x="434689" y="29280"/>
                  </a:cubicBezTo>
                  <a:close/>
                  <a:moveTo>
                    <a:pt x="425103" y="29280"/>
                  </a:moveTo>
                  <a:cubicBezTo>
                    <a:pt x="422026" y="29463"/>
                    <a:pt x="417080" y="31112"/>
                    <a:pt x="410265" y="34227"/>
                  </a:cubicBezTo>
                  <a:cubicBezTo>
                    <a:pt x="403449" y="37342"/>
                    <a:pt x="397083" y="40824"/>
                    <a:pt x="391164" y="44672"/>
                  </a:cubicBezTo>
                  <a:cubicBezTo>
                    <a:pt x="388205" y="46596"/>
                    <a:pt x="385937" y="48336"/>
                    <a:pt x="384361" y="49894"/>
                  </a:cubicBezTo>
                  <a:lnTo>
                    <a:pt x="381715" y="54004"/>
                  </a:lnTo>
                  <a:lnTo>
                    <a:pt x="383537" y="61666"/>
                  </a:lnTo>
                  <a:cubicBezTo>
                    <a:pt x="384621" y="64801"/>
                    <a:pt x="385357" y="67119"/>
                    <a:pt x="385746" y="68620"/>
                  </a:cubicBezTo>
                  <a:cubicBezTo>
                    <a:pt x="397762" y="66797"/>
                    <a:pt x="408926" y="64226"/>
                    <a:pt x="419238" y="60905"/>
                  </a:cubicBezTo>
                  <a:cubicBezTo>
                    <a:pt x="429549" y="57583"/>
                    <a:pt x="439577" y="49226"/>
                    <a:pt x="449321" y="35831"/>
                  </a:cubicBezTo>
                  <a:cubicBezTo>
                    <a:pt x="431485" y="44245"/>
                    <a:pt x="418610" y="50316"/>
                    <a:pt x="410696" y="54046"/>
                  </a:cubicBezTo>
                  <a:cubicBezTo>
                    <a:pt x="402782" y="57776"/>
                    <a:pt x="397868" y="60077"/>
                    <a:pt x="395952" y="60951"/>
                  </a:cubicBezTo>
                  <a:cubicBezTo>
                    <a:pt x="394037" y="61825"/>
                    <a:pt x="393159" y="62186"/>
                    <a:pt x="393318" y="62034"/>
                  </a:cubicBezTo>
                  <a:cubicBezTo>
                    <a:pt x="392308" y="61971"/>
                    <a:pt x="391551" y="61467"/>
                    <a:pt x="391046" y="60522"/>
                  </a:cubicBezTo>
                  <a:cubicBezTo>
                    <a:pt x="390542" y="59577"/>
                    <a:pt x="390289" y="58570"/>
                    <a:pt x="390289" y="57499"/>
                  </a:cubicBezTo>
                  <a:cubicBezTo>
                    <a:pt x="390719" y="55881"/>
                    <a:pt x="393728" y="52845"/>
                    <a:pt x="399315" y="48391"/>
                  </a:cubicBezTo>
                  <a:cubicBezTo>
                    <a:pt x="404903" y="43937"/>
                    <a:pt x="410490" y="39706"/>
                    <a:pt x="416077" y="35700"/>
                  </a:cubicBezTo>
                  <a:cubicBezTo>
                    <a:pt x="421665" y="31694"/>
                    <a:pt x="424673" y="29553"/>
                    <a:pt x="425103" y="29280"/>
                  </a:cubicBez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08958" y="24231"/>
                  </a:moveTo>
                  <a:cubicBezTo>
                    <a:pt x="407485" y="24387"/>
                    <a:pt x="404432" y="25702"/>
                    <a:pt x="399800" y="28177"/>
                  </a:cubicBezTo>
                  <a:cubicBezTo>
                    <a:pt x="395168" y="30651"/>
                    <a:pt x="390732" y="33349"/>
                    <a:pt x="386492" y="36272"/>
                  </a:cubicBezTo>
                  <a:cubicBezTo>
                    <a:pt x="382252" y="39195"/>
                    <a:pt x="379984" y="41408"/>
                    <a:pt x="379688" y="42910"/>
                  </a:cubicBezTo>
                  <a:cubicBezTo>
                    <a:pt x="379919" y="43394"/>
                    <a:pt x="380214" y="43688"/>
                    <a:pt x="380571" y="43793"/>
                  </a:cubicBezTo>
                  <a:cubicBezTo>
                    <a:pt x="380929" y="43899"/>
                    <a:pt x="381476" y="43941"/>
                    <a:pt x="382212" y="43920"/>
                  </a:cubicBezTo>
                  <a:cubicBezTo>
                    <a:pt x="386324" y="43446"/>
                    <a:pt x="391476" y="40859"/>
                    <a:pt x="397668" y="36158"/>
                  </a:cubicBezTo>
                  <a:cubicBezTo>
                    <a:pt x="403860" y="31457"/>
                    <a:pt x="407623" y="27481"/>
                    <a:pt x="408958" y="24231"/>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409977" y="16154"/>
                  </a:moveTo>
                  <a:cubicBezTo>
                    <a:pt x="424112" y="16880"/>
                    <a:pt x="440376" y="18120"/>
                    <a:pt x="458769" y="19875"/>
                  </a:cubicBezTo>
                  <a:cubicBezTo>
                    <a:pt x="477162" y="21629"/>
                    <a:pt x="494656" y="26607"/>
                    <a:pt x="511250" y="34810"/>
                  </a:cubicBezTo>
                  <a:cubicBezTo>
                    <a:pt x="527845" y="43014"/>
                    <a:pt x="540513" y="57152"/>
                    <a:pt x="549254" y="77226"/>
                  </a:cubicBezTo>
                  <a:cubicBezTo>
                    <a:pt x="551071" y="81842"/>
                    <a:pt x="552605" y="85932"/>
                    <a:pt x="553855" y="89496"/>
                  </a:cubicBezTo>
                  <a:cubicBezTo>
                    <a:pt x="555105" y="93061"/>
                    <a:pt x="555756" y="97042"/>
                    <a:pt x="555809" y="101439"/>
                  </a:cubicBezTo>
                  <a:cubicBezTo>
                    <a:pt x="555681" y="106554"/>
                    <a:pt x="554368" y="114077"/>
                    <a:pt x="551869" y="124010"/>
                  </a:cubicBezTo>
                  <a:cubicBezTo>
                    <a:pt x="549369" y="133942"/>
                    <a:pt x="546451" y="143929"/>
                    <a:pt x="543112" y="153970"/>
                  </a:cubicBezTo>
                  <a:cubicBezTo>
                    <a:pt x="539773" y="164012"/>
                    <a:pt x="536781" y="171753"/>
                    <a:pt x="534135" y="177193"/>
                  </a:cubicBezTo>
                  <a:lnTo>
                    <a:pt x="534135" y="179213"/>
                  </a:lnTo>
                  <a:cubicBezTo>
                    <a:pt x="538591" y="183292"/>
                    <a:pt x="543859" y="189100"/>
                    <a:pt x="549940" y="196639"/>
                  </a:cubicBezTo>
                  <a:cubicBezTo>
                    <a:pt x="556020" y="204177"/>
                    <a:pt x="561400" y="212192"/>
                    <a:pt x="566080" y="220683"/>
                  </a:cubicBezTo>
                  <a:cubicBezTo>
                    <a:pt x="570760" y="229175"/>
                    <a:pt x="573225" y="236891"/>
                    <a:pt x="573478" y="243830"/>
                  </a:cubicBezTo>
                  <a:cubicBezTo>
                    <a:pt x="573383" y="267534"/>
                    <a:pt x="567898" y="289782"/>
                    <a:pt x="557022" y="310576"/>
                  </a:cubicBezTo>
                  <a:cubicBezTo>
                    <a:pt x="546146" y="331370"/>
                    <a:pt x="530447" y="347822"/>
                    <a:pt x="509925" y="359933"/>
                  </a:cubicBezTo>
                  <a:cubicBezTo>
                    <a:pt x="503848" y="363127"/>
                    <a:pt x="495592" y="365847"/>
                    <a:pt x="485157" y="368092"/>
                  </a:cubicBezTo>
                  <a:cubicBezTo>
                    <a:pt x="474722" y="370337"/>
                    <a:pt x="464258" y="372051"/>
                    <a:pt x="453766" y="373233"/>
                  </a:cubicBezTo>
                  <a:cubicBezTo>
                    <a:pt x="443274" y="374416"/>
                    <a:pt x="434904" y="375012"/>
                    <a:pt x="428656" y="375022"/>
                  </a:cubicBezTo>
                  <a:cubicBezTo>
                    <a:pt x="415678" y="374728"/>
                    <a:pt x="402384" y="373052"/>
                    <a:pt x="388775" y="369992"/>
                  </a:cubicBezTo>
                  <a:cubicBezTo>
                    <a:pt x="375166" y="366932"/>
                    <a:pt x="361872" y="364250"/>
                    <a:pt x="348894" y="361945"/>
                  </a:cubicBezTo>
                  <a:cubicBezTo>
                    <a:pt x="348820" y="361945"/>
                    <a:pt x="348462" y="361945"/>
                    <a:pt x="347821" y="361945"/>
                  </a:cubicBezTo>
                  <a:cubicBezTo>
                    <a:pt x="347179" y="361945"/>
                    <a:pt x="346696" y="361945"/>
                    <a:pt x="346370" y="361945"/>
                  </a:cubicBezTo>
                  <a:cubicBezTo>
                    <a:pt x="346306" y="360591"/>
                    <a:pt x="346054" y="358131"/>
                    <a:pt x="345612" y="354565"/>
                  </a:cubicBezTo>
                  <a:cubicBezTo>
                    <a:pt x="345171" y="350999"/>
                    <a:pt x="344918" y="348410"/>
                    <a:pt x="344855" y="346799"/>
                  </a:cubicBezTo>
                  <a:cubicBezTo>
                    <a:pt x="344897" y="344608"/>
                    <a:pt x="345318" y="342543"/>
                    <a:pt x="346117" y="340605"/>
                  </a:cubicBezTo>
                  <a:cubicBezTo>
                    <a:pt x="346916" y="338668"/>
                    <a:pt x="347842" y="336350"/>
                    <a:pt x="348894" y="333654"/>
                  </a:cubicBezTo>
                  <a:lnTo>
                    <a:pt x="362019" y="294818"/>
                  </a:lnTo>
                  <a:cubicBezTo>
                    <a:pt x="375534" y="295196"/>
                    <a:pt x="388761" y="296711"/>
                    <a:pt x="401703" y="299361"/>
                  </a:cubicBezTo>
                  <a:cubicBezTo>
                    <a:pt x="414644" y="302011"/>
                    <a:pt x="427994" y="303526"/>
                    <a:pt x="441753" y="303905"/>
                  </a:cubicBezTo>
                  <a:cubicBezTo>
                    <a:pt x="447723" y="304039"/>
                    <a:pt x="455291" y="303602"/>
                    <a:pt x="464457" y="302596"/>
                  </a:cubicBezTo>
                  <a:cubicBezTo>
                    <a:pt x="473622" y="301589"/>
                    <a:pt x="481863" y="299208"/>
                    <a:pt x="489179" y="295453"/>
                  </a:cubicBezTo>
                  <a:cubicBezTo>
                    <a:pt x="496494" y="291698"/>
                    <a:pt x="500362" y="285765"/>
                    <a:pt x="500783" y="277654"/>
                  </a:cubicBezTo>
                  <a:cubicBezTo>
                    <a:pt x="500867" y="266169"/>
                    <a:pt x="499437" y="255694"/>
                    <a:pt x="496494" y="246228"/>
                  </a:cubicBezTo>
                  <a:cubicBezTo>
                    <a:pt x="493551" y="236763"/>
                    <a:pt x="488590" y="227550"/>
                    <a:pt x="481611" y="218589"/>
                  </a:cubicBezTo>
                  <a:cubicBezTo>
                    <a:pt x="474790" y="211166"/>
                    <a:pt x="464382" y="206885"/>
                    <a:pt x="450386" y="205744"/>
                  </a:cubicBezTo>
                  <a:cubicBezTo>
                    <a:pt x="436390" y="204604"/>
                    <a:pt x="423403" y="203687"/>
                    <a:pt x="411425" y="202996"/>
                  </a:cubicBezTo>
                  <a:cubicBezTo>
                    <a:pt x="399447" y="202304"/>
                    <a:pt x="393075" y="198920"/>
                    <a:pt x="392309" y="192843"/>
                  </a:cubicBezTo>
                  <a:lnTo>
                    <a:pt x="392309" y="190319"/>
                  </a:lnTo>
                  <a:cubicBezTo>
                    <a:pt x="393455" y="187901"/>
                    <a:pt x="394694" y="183426"/>
                    <a:pt x="396028" y="176894"/>
                  </a:cubicBezTo>
                  <a:cubicBezTo>
                    <a:pt x="397361" y="170363"/>
                    <a:pt x="398975" y="164168"/>
                    <a:pt x="400870" y="158309"/>
                  </a:cubicBezTo>
                  <a:cubicBezTo>
                    <a:pt x="402764" y="152451"/>
                    <a:pt x="405127" y="149322"/>
                    <a:pt x="407958" y="148923"/>
                  </a:cubicBezTo>
                  <a:cubicBezTo>
                    <a:pt x="410114" y="149134"/>
                    <a:pt x="412491" y="149975"/>
                    <a:pt x="415089" y="151447"/>
                  </a:cubicBezTo>
                  <a:cubicBezTo>
                    <a:pt x="417687" y="152920"/>
                    <a:pt x="421199" y="153761"/>
                    <a:pt x="425627" y="153971"/>
                  </a:cubicBezTo>
                  <a:cubicBezTo>
                    <a:pt x="434823" y="153978"/>
                    <a:pt x="444196" y="152619"/>
                    <a:pt x="453748" y="149895"/>
                  </a:cubicBezTo>
                  <a:cubicBezTo>
                    <a:pt x="463299" y="147172"/>
                    <a:pt x="471364" y="143046"/>
                    <a:pt x="477942" y="137518"/>
                  </a:cubicBezTo>
                  <a:cubicBezTo>
                    <a:pt x="484520" y="131990"/>
                    <a:pt x="487948" y="125022"/>
                    <a:pt x="488225" y="116614"/>
                  </a:cubicBezTo>
                  <a:cubicBezTo>
                    <a:pt x="487879" y="110732"/>
                    <a:pt x="485374" y="104855"/>
                    <a:pt x="480709" y="98982"/>
                  </a:cubicBezTo>
                  <a:cubicBezTo>
                    <a:pt x="476044" y="93109"/>
                    <a:pt x="471295" y="88136"/>
                    <a:pt x="466462" y="84062"/>
                  </a:cubicBezTo>
                  <a:cubicBezTo>
                    <a:pt x="461629" y="79989"/>
                    <a:pt x="458787" y="77710"/>
                    <a:pt x="457936" y="77226"/>
                  </a:cubicBezTo>
                  <a:cubicBezTo>
                    <a:pt x="454328" y="76022"/>
                    <a:pt x="449680" y="75290"/>
                    <a:pt x="443990" y="75028"/>
                  </a:cubicBezTo>
                  <a:cubicBezTo>
                    <a:pt x="438300" y="74766"/>
                    <a:pt x="433525" y="74662"/>
                    <a:pt x="429666" y="74714"/>
                  </a:cubicBezTo>
                  <a:cubicBezTo>
                    <a:pt x="423387" y="74620"/>
                    <a:pt x="417771" y="74808"/>
                    <a:pt x="412817" y="75279"/>
                  </a:cubicBezTo>
                  <a:cubicBezTo>
                    <a:pt x="407863" y="75750"/>
                    <a:pt x="401869" y="77069"/>
                    <a:pt x="394833" y="79236"/>
                  </a:cubicBezTo>
                  <a:cubicBezTo>
                    <a:pt x="391888" y="80408"/>
                    <a:pt x="388817" y="81831"/>
                    <a:pt x="385620" y="83506"/>
                  </a:cubicBezTo>
                  <a:cubicBezTo>
                    <a:pt x="382422" y="85181"/>
                    <a:pt x="380109" y="86102"/>
                    <a:pt x="378678" y="86269"/>
                  </a:cubicBezTo>
                  <a:cubicBezTo>
                    <a:pt x="377942" y="86321"/>
                    <a:pt x="376638" y="86217"/>
                    <a:pt x="374766" y="85955"/>
                  </a:cubicBezTo>
                  <a:cubicBezTo>
                    <a:pt x="372894" y="85693"/>
                    <a:pt x="371842" y="84961"/>
                    <a:pt x="371611" y="83757"/>
                  </a:cubicBezTo>
                  <a:lnTo>
                    <a:pt x="371611" y="60018"/>
                  </a:lnTo>
                  <a:cubicBezTo>
                    <a:pt x="370948" y="59976"/>
                    <a:pt x="369749" y="59682"/>
                    <a:pt x="368014" y="59136"/>
                  </a:cubicBezTo>
                  <a:cubicBezTo>
                    <a:pt x="366279" y="58591"/>
                    <a:pt x="364953" y="58045"/>
                    <a:pt x="364038" y="57499"/>
                  </a:cubicBezTo>
                  <a:cubicBezTo>
                    <a:pt x="364943" y="44471"/>
                    <a:pt x="370201" y="35378"/>
                    <a:pt x="379814" y="30219"/>
                  </a:cubicBezTo>
                  <a:cubicBezTo>
                    <a:pt x="389427" y="25061"/>
                    <a:pt x="399481" y="20373"/>
                    <a:pt x="409977" y="1615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3" y="33169"/>
                  </a:cubicBezTo>
                  <a:cubicBezTo>
                    <a:pt x="235714" y="38148"/>
                    <a:pt x="241046" y="43633"/>
                    <a:pt x="245930" y="49622"/>
                  </a:cubicBezTo>
                  <a:cubicBezTo>
                    <a:pt x="250813" y="55612"/>
                    <a:pt x="253641" y="60273"/>
                    <a:pt x="254413" y="63608"/>
                  </a:cubicBezTo>
                  <a:lnTo>
                    <a:pt x="280136" y="100460"/>
                  </a:lnTo>
                  <a:cubicBezTo>
                    <a:pt x="280115"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2"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3">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3">
                    <a:lumMod val="75000"/>
                  </a:schemeClr>
                </a:solidFill>
                <a:latin typeface="+mn-ea"/>
              </a:endParaRPr>
            </a:p>
          </p:txBody>
        </p:sp>
        <p:sp>
          <p:nvSpPr>
            <p:cNvPr id="61" name="自由: 形状 60"/>
            <p:cNvSpPr>
              <a:spLocks noChangeAspect="1"/>
            </p:cNvSpPr>
            <p:nvPr/>
          </p:nvSpPr>
          <p:spPr>
            <a:xfrm flipH="1">
              <a:off x="7283525" y="2249648"/>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rgbClr val="C28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5" name="矩形 114"/>
          <p:cNvSpPr/>
          <p:nvPr/>
        </p:nvSpPr>
        <p:spPr>
          <a:xfrm>
            <a:off x="6200988" y="4766001"/>
            <a:ext cx="2451100" cy="953135"/>
          </a:xfrm>
          <a:prstGeom prst="rect">
            <a:avLst/>
          </a:prstGeom>
        </p:spPr>
        <p:txBody>
          <a:bodyPr wrap="none">
            <a:spAutoFit/>
          </a:bodyPr>
          <a:lstStyle/>
          <a:p>
            <a:pPr algn="l"/>
            <a:r>
              <a:rPr lang="zh-CN" altLang="en-US" sz="2800" dirty="0">
                <a:solidFill>
                  <a:schemeClr val="accent3">
                    <a:lumMod val="75000"/>
                  </a:schemeClr>
                </a:solidFill>
                <a:latin typeface="微软雅黑" panose="020B0503020204020204" pitchFamily="34" charset="-122"/>
                <a:ea typeface="微软雅黑" panose="020B0503020204020204" pitchFamily="34" charset="-122"/>
              </a:rPr>
              <a:t>The </a:t>
            </a:r>
            <a:r>
              <a:rPr lang="en-US" altLang="zh-CN" sz="2800" dirty="0">
                <a:solidFill>
                  <a:schemeClr val="accent3">
                    <a:lumMod val="75000"/>
                  </a:schemeClr>
                </a:solidFill>
                <a:latin typeface="微软雅黑" panose="020B0503020204020204" pitchFamily="34" charset="-122"/>
                <a:ea typeface="微软雅黑" panose="020B0503020204020204" pitchFamily="34" charset="-122"/>
              </a:rPr>
              <a:t>width</a:t>
            </a:r>
            <a:endParaRPr lang="zh-CN" altLang="en-US" sz="2800" dirty="0">
              <a:solidFill>
                <a:schemeClr val="accent3">
                  <a:lumMod val="75000"/>
                </a:schemeClr>
              </a:solidFill>
              <a:latin typeface="微软雅黑" panose="020B0503020204020204" pitchFamily="34" charset="-122"/>
              <a:ea typeface="微软雅黑" panose="020B0503020204020204" pitchFamily="34" charset="-122"/>
            </a:endParaRPr>
          </a:p>
          <a:p>
            <a:pPr algn="l"/>
            <a:r>
              <a:rPr lang="zh-CN" altLang="en-US" sz="2800" dirty="0">
                <a:solidFill>
                  <a:schemeClr val="accent3">
                    <a:lumMod val="75000"/>
                  </a:schemeClr>
                </a:solidFill>
                <a:latin typeface="微软雅黑" panose="020B0503020204020204" pitchFamily="34" charset="-122"/>
                <a:ea typeface="微软雅黑" panose="020B0503020204020204" pitchFamily="34" charset="-122"/>
              </a:rPr>
              <a:t> of happiness</a:t>
            </a:r>
            <a:endParaRPr lang="zh-CN" altLang="en-US" sz="2800" dirty="0">
              <a:solidFill>
                <a:schemeClr val="accent3">
                  <a:lumMod val="75000"/>
                </a:schemeClr>
              </a:solidFill>
              <a:latin typeface="微软雅黑" panose="020B0503020204020204" pitchFamily="34" charset="-122"/>
              <a:ea typeface="微软雅黑" panose="020B0503020204020204" pitchFamily="34" charset="-122"/>
            </a:endParaRPr>
          </a:p>
        </p:txBody>
      </p:sp>
      <p:grpSp>
        <p:nvGrpSpPr>
          <p:cNvPr id="99" name="组合 98"/>
          <p:cNvGrpSpPr/>
          <p:nvPr/>
        </p:nvGrpSpPr>
        <p:grpSpPr>
          <a:xfrm>
            <a:off x="9297300" y="2362877"/>
            <a:ext cx="1972543" cy="2008425"/>
            <a:chOff x="8912808" y="2157054"/>
            <a:chExt cx="1972543" cy="2008425"/>
          </a:xfrm>
        </p:grpSpPr>
        <p:grpSp>
          <p:nvGrpSpPr>
            <p:cNvPr id="75" name="组合 74"/>
            <p:cNvGrpSpPr/>
            <p:nvPr/>
          </p:nvGrpSpPr>
          <p:grpSpPr>
            <a:xfrm>
              <a:off x="8912808" y="2278276"/>
              <a:ext cx="1972543" cy="1887203"/>
              <a:chOff x="9026508" y="1619736"/>
              <a:chExt cx="2478089" cy="2370876"/>
            </a:xfrm>
          </p:grpSpPr>
          <p:grpSp>
            <p:nvGrpSpPr>
              <p:cNvPr id="77" name="组合 76"/>
              <p:cNvGrpSpPr/>
              <p:nvPr/>
            </p:nvGrpSpPr>
            <p:grpSpPr>
              <a:xfrm>
                <a:off x="9026508" y="1619736"/>
                <a:ext cx="2478089" cy="2370876"/>
                <a:chOff x="9026508" y="1619736"/>
                <a:chExt cx="2478089" cy="2370876"/>
              </a:xfrm>
            </p:grpSpPr>
            <p:sp>
              <p:nvSpPr>
                <p:cNvPr id="79" name="Freeform 13"/>
                <p:cNvSpPr/>
                <p:nvPr/>
              </p:nvSpPr>
              <p:spPr bwMode="auto">
                <a:xfrm>
                  <a:off x="9026508" y="1619736"/>
                  <a:ext cx="2478089" cy="2370876"/>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latin typeface="+mn-ea"/>
                  </a:endParaRPr>
                </a:p>
              </p:txBody>
            </p:sp>
            <p:sp>
              <p:nvSpPr>
                <p:cNvPr id="80" name="Freeform 13"/>
                <p:cNvSpPr/>
                <p:nvPr/>
              </p:nvSpPr>
              <p:spPr bwMode="auto">
                <a:xfrm>
                  <a:off x="9121031" y="1659622"/>
                  <a:ext cx="2289043" cy="2190009"/>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a:noFill/>
                </a:ln>
              </p:spPr>
              <p:txBody>
                <a:bodyPr vert="horz" wrap="square" lIns="91440" tIns="45720" rIns="91440" bIns="45720" numCol="1" anchor="t" anchorCtr="0" compatLnSpc="1"/>
                <a:lstStyle/>
                <a:p>
                  <a:endParaRPr lang="zh-CN" altLang="en-US">
                    <a:latin typeface="+mn-ea"/>
                  </a:endParaRPr>
                </a:p>
              </p:txBody>
            </p:sp>
            <p:sp>
              <p:nvSpPr>
                <p:cNvPr id="81" name="Freeform 13"/>
                <p:cNvSpPr/>
                <p:nvPr/>
              </p:nvSpPr>
              <p:spPr bwMode="auto">
                <a:xfrm>
                  <a:off x="9215554" y="1765535"/>
                  <a:ext cx="2099997" cy="2009142"/>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w="19050" cap="rnd">
                  <a:solidFill>
                    <a:schemeClr val="accent4">
                      <a:lumMod val="20000"/>
                      <a:lumOff val="80000"/>
                    </a:schemeClr>
                  </a:solidFill>
                  <a:prstDash val="dash"/>
                </a:ln>
              </p:spPr>
              <p:txBody>
                <a:bodyPr vert="horz" wrap="square" lIns="91440" tIns="45720" rIns="91440" bIns="45720" numCol="1" anchor="t" anchorCtr="0" compatLnSpc="1"/>
                <a:lstStyle/>
                <a:p>
                  <a:endParaRPr lang="zh-CN" altLang="en-US">
                    <a:latin typeface="+mn-ea"/>
                  </a:endParaRPr>
                </a:p>
              </p:txBody>
            </p:sp>
            <p:sp>
              <p:nvSpPr>
                <p:cNvPr id="82" name="Freeform 13"/>
                <p:cNvSpPr/>
                <p:nvPr/>
              </p:nvSpPr>
              <p:spPr bwMode="auto">
                <a:xfrm>
                  <a:off x="9358622" y="1874593"/>
                  <a:ext cx="1813860" cy="1735385"/>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40000"/>
                    <a:lumOff val="60000"/>
                  </a:schemeClr>
                </a:solidFill>
                <a:ln w="12700" cap="rnd">
                  <a:solidFill>
                    <a:schemeClr val="accent4">
                      <a:lumMod val="20000"/>
                      <a:lumOff val="80000"/>
                    </a:schemeClr>
                  </a:solidFill>
                  <a:prstDash val="sysDash"/>
                </a:ln>
              </p:spPr>
              <p:txBody>
                <a:bodyPr vert="horz" wrap="square" lIns="91440" tIns="45720" rIns="91440" bIns="45720" numCol="1" anchor="t" anchorCtr="0" compatLnSpc="1"/>
                <a:lstStyle/>
                <a:p>
                  <a:endParaRPr lang="zh-CN" altLang="en-US">
                    <a:latin typeface="+mn-ea"/>
                  </a:endParaRPr>
                </a:p>
              </p:txBody>
            </p:sp>
          </p:grpSp>
          <p:sp>
            <p:nvSpPr>
              <p:cNvPr id="78" name="椭圆 77"/>
              <p:cNvSpPr/>
              <p:nvPr/>
            </p:nvSpPr>
            <p:spPr>
              <a:xfrm>
                <a:off x="10136344" y="1902311"/>
                <a:ext cx="258417" cy="258417"/>
              </a:xfrm>
              <a:prstGeom prst="ellipse">
                <a:avLst/>
              </a:prstGeom>
              <a:solidFill>
                <a:srgbClr val="E9E8E6"/>
              </a:solidFill>
              <a:ln w="19050">
                <a:solidFill>
                  <a:schemeClr val="accent4">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5" name="文本框 94"/>
            <p:cNvSpPr txBox="1"/>
            <p:nvPr/>
          </p:nvSpPr>
          <p:spPr>
            <a:xfrm>
              <a:off x="9598802" y="3096832"/>
              <a:ext cx="602268" cy="375533"/>
            </a:xfrm>
            <a:custGeom>
              <a:avLst/>
              <a:gdLst/>
              <a:ahLst/>
              <a:cxnLst/>
              <a:rect l="l" t="t" r="r" b="b"/>
              <a:pathLst>
                <a:path w="602268" h="375533">
                  <a:moveTo>
                    <a:pt x="198384" y="337165"/>
                  </a:moveTo>
                  <a:lnTo>
                    <a:pt x="175152" y="347788"/>
                  </a:lnTo>
                  <a:cubicBezTo>
                    <a:pt x="175183" y="347809"/>
                    <a:pt x="175373" y="347894"/>
                    <a:pt x="175720" y="348041"/>
                  </a:cubicBezTo>
                  <a:cubicBezTo>
                    <a:pt x="176067" y="348189"/>
                    <a:pt x="176383" y="348273"/>
                    <a:pt x="176667" y="348294"/>
                  </a:cubicBezTo>
                  <a:cubicBezTo>
                    <a:pt x="180591" y="348146"/>
                    <a:pt x="184737" y="346924"/>
                    <a:pt x="189103" y="344627"/>
                  </a:cubicBezTo>
                  <a:cubicBezTo>
                    <a:pt x="193470" y="342329"/>
                    <a:pt x="197237" y="339842"/>
                    <a:pt x="200404" y="337165"/>
                  </a:cubicBezTo>
                  <a:close/>
                  <a:moveTo>
                    <a:pt x="533137" y="335693"/>
                  </a:moveTo>
                  <a:cubicBezTo>
                    <a:pt x="526156" y="336072"/>
                    <a:pt x="519549" y="337587"/>
                    <a:pt x="513318" y="340240"/>
                  </a:cubicBezTo>
                  <a:cubicBezTo>
                    <a:pt x="507086" y="342892"/>
                    <a:pt x="500727" y="344408"/>
                    <a:pt x="494240" y="344787"/>
                  </a:cubicBezTo>
                  <a:cubicBezTo>
                    <a:pt x="490723" y="344850"/>
                    <a:pt x="487774" y="345482"/>
                    <a:pt x="485395" y="346682"/>
                  </a:cubicBezTo>
                  <a:cubicBezTo>
                    <a:pt x="483015" y="347882"/>
                    <a:pt x="481077" y="349271"/>
                    <a:pt x="479582" y="350850"/>
                  </a:cubicBezTo>
                  <a:cubicBezTo>
                    <a:pt x="480856" y="352566"/>
                    <a:pt x="482351" y="353681"/>
                    <a:pt x="484068" y="354197"/>
                  </a:cubicBezTo>
                  <a:cubicBezTo>
                    <a:pt x="485784" y="354713"/>
                    <a:pt x="487659" y="354944"/>
                    <a:pt x="489691" y="354892"/>
                  </a:cubicBezTo>
                  <a:cubicBezTo>
                    <a:pt x="497410" y="354818"/>
                    <a:pt x="503959" y="354208"/>
                    <a:pt x="509340" y="353060"/>
                  </a:cubicBezTo>
                  <a:cubicBezTo>
                    <a:pt x="514721" y="351913"/>
                    <a:pt x="521145" y="350671"/>
                    <a:pt x="528611" y="349334"/>
                  </a:cubicBezTo>
                  <a:cubicBezTo>
                    <a:pt x="530559" y="347724"/>
                    <a:pt x="531817" y="345640"/>
                    <a:pt x="532382" y="343082"/>
                  </a:cubicBezTo>
                  <a:cubicBezTo>
                    <a:pt x="532948" y="340524"/>
                    <a:pt x="533200" y="338061"/>
                    <a:pt x="533137" y="335693"/>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1"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1" y="340339"/>
                    <a:pt x="178989" y="336805"/>
                    <a:pt x="179697" y="333628"/>
                  </a:cubicBezTo>
                  <a:close/>
                  <a:moveTo>
                    <a:pt x="165054" y="325561"/>
                  </a:moveTo>
                  <a:lnTo>
                    <a:pt x="165051" y="325563"/>
                  </a:lnTo>
                  <a:cubicBezTo>
                    <a:pt x="160369" y="326162"/>
                    <a:pt x="155971" y="327737"/>
                    <a:pt x="151857" y="330288"/>
                  </a:cubicBezTo>
                  <a:cubicBezTo>
                    <a:pt x="147743" y="332840"/>
                    <a:pt x="143218"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5"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7" y="341710"/>
                    <a:pt x="241989" y="333787"/>
                    <a:pt x="247856" y="324051"/>
                  </a:cubicBezTo>
                  <a:close/>
                  <a:moveTo>
                    <a:pt x="236255" y="319515"/>
                  </a:moveTo>
                  <a:cubicBezTo>
                    <a:pt x="234342" y="319567"/>
                    <a:pt x="230724" y="319840"/>
                    <a:pt x="225401" y="320334"/>
                  </a:cubicBezTo>
                  <a:cubicBezTo>
                    <a:pt x="220078" y="320827"/>
                    <a:pt x="216965" y="321226"/>
                    <a:pt x="216060" y="321531"/>
                  </a:cubicBezTo>
                  <a:lnTo>
                    <a:pt x="213535" y="324051"/>
                  </a:lnTo>
                  <a:cubicBezTo>
                    <a:pt x="215450" y="325017"/>
                    <a:pt x="217175" y="325605"/>
                    <a:pt x="218711" y="325815"/>
                  </a:cubicBezTo>
                  <a:cubicBezTo>
                    <a:pt x="220248" y="326025"/>
                    <a:pt x="222226" y="326109"/>
                    <a:pt x="224646" y="326067"/>
                  </a:cubicBezTo>
                  <a:cubicBezTo>
                    <a:pt x="225792" y="325448"/>
                    <a:pt x="228169" y="324418"/>
                    <a:pt x="231775" y="322980"/>
                  </a:cubicBezTo>
                  <a:cubicBezTo>
                    <a:pt x="235381" y="321541"/>
                    <a:pt x="237883"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2" y="336577"/>
                    <a:pt x="72055" y="339188"/>
                    <a:pt x="73707" y="340470"/>
                  </a:cubicBezTo>
                  <a:cubicBezTo>
                    <a:pt x="75359"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5" y="341231"/>
                  </a:cubicBezTo>
                  <a:cubicBezTo>
                    <a:pt x="101420" y="341220"/>
                    <a:pt x="101925" y="341241"/>
                    <a:pt x="102430"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1"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0"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6" y="293377"/>
                  </a:cubicBezTo>
                  <a:cubicBezTo>
                    <a:pt x="43028" y="293825"/>
                    <a:pt x="39342" y="294473"/>
                    <a:pt x="38860" y="295319"/>
                  </a:cubicBezTo>
                  <a:cubicBezTo>
                    <a:pt x="39385" y="297710"/>
                    <a:pt x="41486" y="300856"/>
                    <a:pt x="45163" y="304757"/>
                  </a:cubicBezTo>
                  <a:cubicBezTo>
                    <a:pt x="48840" y="308658"/>
                    <a:pt x="50941" y="311048"/>
                    <a:pt x="51466" y="311929"/>
                  </a:cubicBezTo>
                  <a:cubicBezTo>
                    <a:pt x="52232" y="311780"/>
                    <a:pt x="55295" y="310456"/>
                    <a:pt x="60656" y="307956"/>
                  </a:cubicBezTo>
                  <a:cubicBezTo>
                    <a:pt x="66017" y="305456"/>
                    <a:pt x="72107" y="302672"/>
                    <a:pt x="78927" y="299605"/>
                  </a:cubicBezTo>
                  <a:cubicBezTo>
                    <a:pt x="85747" y="296538"/>
                    <a:pt x="91728" y="294080"/>
                    <a:pt x="96870"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5" y="302618"/>
                    <a:pt x="210662" y="302869"/>
                    <a:pt x="211515" y="302869"/>
                  </a:cubicBezTo>
                  <a:lnTo>
                    <a:pt x="232724" y="293792"/>
                  </a:lnTo>
                  <a:close/>
                  <a:moveTo>
                    <a:pt x="111012" y="291726"/>
                  </a:moveTo>
                  <a:cubicBezTo>
                    <a:pt x="110748" y="291968"/>
                    <a:pt x="110391" y="292115"/>
                    <a:pt x="109938" y="292167"/>
                  </a:cubicBezTo>
                  <a:cubicBezTo>
                    <a:pt x="109486" y="292220"/>
                    <a:pt x="109002" y="292241"/>
                    <a:pt x="108486" y="292230"/>
                  </a:cubicBezTo>
                  <a:lnTo>
                    <a:pt x="105456" y="292230"/>
                  </a:lnTo>
                  <a:cubicBezTo>
                    <a:pt x="103667" y="294308"/>
                    <a:pt x="101689" y="296279"/>
                    <a:pt x="99522" y="298142"/>
                  </a:cubicBezTo>
                  <a:cubicBezTo>
                    <a:pt x="97354" y="300005"/>
                    <a:pt x="95124" y="301581"/>
                    <a:pt x="92830" y="302869"/>
                  </a:cubicBezTo>
                  <a:cubicBezTo>
                    <a:pt x="94471" y="302901"/>
                    <a:pt x="98007" y="302586"/>
                    <a:pt x="103436" y="301926"/>
                  </a:cubicBezTo>
                  <a:cubicBezTo>
                    <a:pt x="108865" y="301265"/>
                    <a:pt x="113915" y="300070"/>
                    <a:pt x="118587" y="298339"/>
                  </a:cubicBezTo>
                  <a:cubicBezTo>
                    <a:pt x="117261" y="296963"/>
                    <a:pt x="115873" y="295546"/>
                    <a:pt x="114421" y="294089"/>
                  </a:cubicBezTo>
                  <a:cubicBezTo>
                    <a:pt x="112969" y="292632"/>
                    <a:pt x="111832" y="291845"/>
                    <a:pt x="111012" y="291726"/>
                  </a:cubicBezTo>
                  <a:close/>
                  <a:moveTo>
                    <a:pt x="274588" y="286685"/>
                  </a:moveTo>
                  <a:cubicBezTo>
                    <a:pt x="271183" y="289121"/>
                    <a:pt x="268409" y="290676"/>
                    <a:pt x="266265"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2" y="312791"/>
                    <a:pt x="257412" y="310155"/>
                    <a:pt x="264088" y="306034"/>
                  </a:cubicBezTo>
                  <a:cubicBezTo>
                    <a:pt x="270764" y="301912"/>
                    <a:pt x="274264" y="295463"/>
                    <a:pt x="274588" y="286685"/>
                  </a:cubicBezTo>
                  <a:close/>
                  <a:moveTo>
                    <a:pt x="265532" y="274563"/>
                  </a:moveTo>
                  <a:lnTo>
                    <a:pt x="265509" y="274585"/>
                  </a:lnTo>
                  <a:lnTo>
                    <a:pt x="265506"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515469" y="269056"/>
                  </a:moveTo>
                  <a:lnTo>
                    <a:pt x="471030" y="279106"/>
                  </a:lnTo>
                  <a:cubicBezTo>
                    <a:pt x="472946" y="280064"/>
                    <a:pt x="474895" y="281180"/>
                    <a:pt x="476877" y="282454"/>
                  </a:cubicBezTo>
                  <a:cubicBezTo>
                    <a:pt x="478860" y="283728"/>
                    <a:pt x="479930" y="285476"/>
                    <a:pt x="480087" y="287698"/>
                  </a:cubicBezTo>
                  <a:cubicBezTo>
                    <a:pt x="480066" y="287972"/>
                    <a:pt x="479982" y="288309"/>
                    <a:pt x="479835" y="288709"/>
                  </a:cubicBezTo>
                  <a:cubicBezTo>
                    <a:pt x="479687" y="289109"/>
                    <a:pt x="479603" y="289446"/>
                    <a:pt x="479582" y="289720"/>
                  </a:cubicBezTo>
                  <a:cubicBezTo>
                    <a:pt x="486585" y="286128"/>
                    <a:pt x="493176" y="282950"/>
                    <a:pt x="499358" y="280187"/>
                  </a:cubicBezTo>
                  <a:cubicBezTo>
                    <a:pt x="505539" y="277423"/>
                    <a:pt x="511752" y="273881"/>
                    <a:pt x="517996" y="269559"/>
                  </a:cubicBezTo>
                  <a:close/>
                  <a:moveTo>
                    <a:pt x="247858" y="255418"/>
                  </a:moveTo>
                  <a:cubicBezTo>
                    <a:pt x="243102" y="255481"/>
                    <a:pt x="238473" y="256110"/>
                    <a:pt x="233971" y="257307"/>
                  </a:cubicBezTo>
                  <a:cubicBezTo>
                    <a:pt x="229468" y="258503"/>
                    <a:pt x="226354" y="261400"/>
                    <a:pt x="224629" y="265997"/>
                  </a:cubicBezTo>
                  <a:cubicBezTo>
                    <a:pt x="227637" y="265818"/>
                    <a:pt x="231593" y="264916"/>
                    <a:pt x="236496" y="263289"/>
                  </a:cubicBezTo>
                  <a:cubicBezTo>
                    <a:pt x="241398" y="261662"/>
                    <a:pt x="245859" y="260382"/>
                    <a:pt x="249877" y="259448"/>
                  </a:cubicBezTo>
                  <a:lnTo>
                    <a:pt x="254422" y="255418"/>
                  </a:lnTo>
                  <a:close/>
                  <a:moveTo>
                    <a:pt x="584078" y="250837"/>
                  </a:moveTo>
                  <a:cubicBezTo>
                    <a:pt x="581175" y="250721"/>
                    <a:pt x="576632" y="251080"/>
                    <a:pt x="570448" y="251913"/>
                  </a:cubicBezTo>
                  <a:cubicBezTo>
                    <a:pt x="564264" y="252746"/>
                    <a:pt x="560225" y="254751"/>
                    <a:pt x="558332" y="257928"/>
                  </a:cubicBezTo>
                  <a:lnTo>
                    <a:pt x="588117" y="257928"/>
                  </a:lnTo>
                  <a:lnTo>
                    <a:pt x="589631" y="251341"/>
                  </a:lnTo>
                  <a:cubicBezTo>
                    <a:pt x="589053" y="251100"/>
                    <a:pt x="588190" y="250953"/>
                    <a:pt x="587044" y="250900"/>
                  </a:cubicBezTo>
                  <a:cubicBezTo>
                    <a:pt x="585898" y="250848"/>
                    <a:pt x="584909" y="250827"/>
                    <a:pt x="584078" y="250837"/>
                  </a:cubicBezTo>
                  <a:close/>
                  <a:moveTo>
                    <a:pt x="506363" y="235215"/>
                  </a:moveTo>
                  <a:lnTo>
                    <a:pt x="509388" y="235215"/>
                  </a:lnTo>
                  <a:cubicBezTo>
                    <a:pt x="508590" y="238375"/>
                    <a:pt x="504766" y="242009"/>
                    <a:pt x="497916" y="246115"/>
                  </a:cubicBezTo>
                  <a:cubicBezTo>
                    <a:pt x="491067" y="250221"/>
                    <a:pt x="485982" y="252468"/>
                    <a:pt x="482662" y="252857"/>
                  </a:cubicBezTo>
                  <a:cubicBezTo>
                    <a:pt x="480162" y="252846"/>
                    <a:pt x="478355" y="252614"/>
                    <a:pt x="477241" y="252162"/>
                  </a:cubicBezTo>
                  <a:cubicBezTo>
                    <a:pt x="476128" y="251710"/>
                    <a:pt x="475581" y="251100"/>
                    <a:pt x="475602" y="250333"/>
                  </a:cubicBezTo>
                  <a:cubicBezTo>
                    <a:pt x="475954" y="248719"/>
                    <a:pt x="478500" y="246741"/>
                    <a:pt x="483241" y="244398"/>
                  </a:cubicBezTo>
                  <a:cubicBezTo>
                    <a:pt x="487982" y="242056"/>
                    <a:pt x="492807" y="239965"/>
                    <a:pt x="497716" y="238127"/>
                  </a:cubicBezTo>
                  <a:cubicBezTo>
                    <a:pt x="502624" y="236288"/>
                    <a:pt x="505507" y="235318"/>
                    <a:pt x="506363" y="235215"/>
                  </a:cubicBezTo>
                  <a:close/>
                  <a:moveTo>
                    <a:pt x="254422" y="233721"/>
                  </a:moveTo>
                  <a:cubicBezTo>
                    <a:pt x="252118" y="234100"/>
                    <a:pt x="248520" y="234480"/>
                    <a:pt x="243628" y="234859"/>
                  </a:cubicBezTo>
                  <a:cubicBezTo>
                    <a:pt x="238736"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568933" y="228160"/>
                  </a:moveTo>
                  <a:cubicBezTo>
                    <a:pt x="554766" y="239068"/>
                    <a:pt x="541229" y="247118"/>
                    <a:pt x="528322" y="252308"/>
                  </a:cubicBezTo>
                  <a:cubicBezTo>
                    <a:pt x="515414" y="257498"/>
                    <a:pt x="503381" y="262411"/>
                    <a:pt x="492221" y="267047"/>
                  </a:cubicBezTo>
                  <a:cubicBezTo>
                    <a:pt x="492232" y="267853"/>
                    <a:pt x="492463" y="268627"/>
                    <a:pt x="492916" y="269370"/>
                  </a:cubicBezTo>
                  <a:cubicBezTo>
                    <a:pt x="493369" y="270113"/>
                    <a:pt x="493980" y="270511"/>
                    <a:pt x="494748" y="270563"/>
                  </a:cubicBezTo>
                  <a:cubicBezTo>
                    <a:pt x="495453" y="269180"/>
                    <a:pt x="498703" y="267756"/>
                    <a:pt x="504498" y="266291"/>
                  </a:cubicBezTo>
                  <a:cubicBezTo>
                    <a:pt x="510293" y="264825"/>
                    <a:pt x="516423" y="263584"/>
                    <a:pt x="522887" y="262565"/>
                  </a:cubicBezTo>
                  <a:cubicBezTo>
                    <a:pt x="529352" y="261546"/>
                    <a:pt x="533942" y="261015"/>
                    <a:pt x="536657" y="260971"/>
                  </a:cubicBezTo>
                  <a:cubicBezTo>
                    <a:pt x="536741" y="262754"/>
                    <a:pt x="536573" y="265131"/>
                    <a:pt x="536154" y="268101"/>
                  </a:cubicBezTo>
                  <a:cubicBezTo>
                    <a:pt x="535735" y="271071"/>
                    <a:pt x="534562" y="273064"/>
                    <a:pt x="532634" y="274079"/>
                  </a:cubicBezTo>
                  <a:lnTo>
                    <a:pt x="490200" y="289729"/>
                  </a:lnTo>
                  <a:cubicBezTo>
                    <a:pt x="489336" y="290973"/>
                    <a:pt x="488030" y="291900"/>
                    <a:pt x="486283" y="292511"/>
                  </a:cubicBezTo>
                  <a:cubicBezTo>
                    <a:pt x="484535" y="293123"/>
                    <a:pt x="482976" y="293544"/>
                    <a:pt x="481608" y="293776"/>
                  </a:cubicBezTo>
                  <a:lnTo>
                    <a:pt x="478070" y="308952"/>
                  </a:lnTo>
                  <a:cubicBezTo>
                    <a:pt x="478586" y="309940"/>
                    <a:pt x="479323" y="310613"/>
                    <a:pt x="480281" y="310970"/>
                  </a:cubicBezTo>
                  <a:cubicBezTo>
                    <a:pt x="481239" y="311327"/>
                    <a:pt x="482355" y="311496"/>
                    <a:pt x="483629" y="311475"/>
                  </a:cubicBezTo>
                  <a:cubicBezTo>
                    <a:pt x="486219" y="311390"/>
                    <a:pt x="488999" y="311054"/>
                    <a:pt x="491968" y="310466"/>
                  </a:cubicBezTo>
                  <a:cubicBezTo>
                    <a:pt x="494938" y="309878"/>
                    <a:pt x="497718" y="309542"/>
                    <a:pt x="500308" y="309458"/>
                  </a:cubicBezTo>
                  <a:cubicBezTo>
                    <a:pt x="501329" y="309469"/>
                    <a:pt x="502319" y="309572"/>
                    <a:pt x="503277" y="309768"/>
                  </a:cubicBezTo>
                  <a:cubicBezTo>
                    <a:pt x="504235" y="309964"/>
                    <a:pt x="505098" y="310185"/>
                    <a:pt x="505865" y="310431"/>
                  </a:cubicBezTo>
                  <a:lnTo>
                    <a:pt x="509909" y="313462"/>
                  </a:lnTo>
                  <a:cubicBezTo>
                    <a:pt x="503917" y="314799"/>
                    <a:pt x="497199" y="315915"/>
                    <a:pt x="489754" y="316809"/>
                  </a:cubicBezTo>
                  <a:cubicBezTo>
                    <a:pt x="482309" y="317704"/>
                    <a:pt x="478245" y="320967"/>
                    <a:pt x="477560" y="326598"/>
                  </a:cubicBezTo>
                  <a:lnTo>
                    <a:pt x="477560" y="330659"/>
                  </a:lnTo>
                  <a:cubicBezTo>
                    <a:pt x="477518" y="332435"/>
                    <a:pt x="477602" y="334178"/>
                    <a:pt x="477813" y="335889"/>
                  </a:cubicBezTo>
                  <a:cubicBezTo>
                    <a:pt x="478024" y="337601"/>
                    <a:pt x="478613" y="339218"/>
                    <a:pt x="479582" y="340740"/>
                  </a:cubicBezTo>
                  <a:cubicBezTo>
                    <a:pt x="480888" y="340341"/>
                    <a:pt x="483078" y="339375"/>
                    <a:pt x="486153" y="337842"/>
                  </a:cubicBezTo>
                  <a:cubicBezTo>
                    <a:pt x="489228" y="336310"/>
                    <a:pt x="491418" y="335092"/>
                    <a:pt x="492724" y="334189"/>
                  </a:cubicBezTo>
                  <a:cubicBezTo>
                    <a:pt x="496178" y="328918"/>
                    <a:pt x="501906" y="324055"/>
                    <a:pt x="509909" y="319602"/>
                  </a:cubicBezTo>
                  <a:cubicBezTo>
                    <a:pt x="517912" y="315149"/>
                    <a:pt x="524146" y="310916"/>
                    <a:pt x="528611" y="306904"/>
                  </a:cubicBezTo>
                  <a:cubicBezTo>
                    <a:pt x="529302" y="306862"/>
                    <a:pt x="530434" y="306946"/>
                    <a:pt x="532005" y="307157"/>
                  </a:cubicBezTo>
                  <a:cubicBezTo>
                    <a:pt x="533577" y="307367"/>
                    <a:pt x="534457" y="307957"/>
                    <a:pt x="534646" y="308926"/>
                  </a:cubicBezTo>
                  <a:cubicBezTo>
                    <a:pt x="533092" y="312422"/>
                    <a:pt x="528633" y="316802"/>
                    <a:pt x="521269" y="322067"/>
                  </a:cubicBezTo>
                  <a:cubicBezTo>
                    <a:pt x="513905" y="327331"/>
                    <a:pt x="508434" y="330700"/>
                    <a:pt x="504854" y="332174"/>
                  </a:cubicBezTo>
                  <a:cubicBezTo>
                    <a:pt x="508235" y="332153"/>
                    <a:pt x="511204" y="332069"/>
                    <a:pt x="513763" y="331922"/>
                  </a:cubicBezTo>
                  <a:cubicBezTo>
                    <a:pt x="516322" y="331775"/>
                    <a:pt x="517901" y="331691"/>
                    <a:pt x="518502" y="331670"/>
                  </a:cubicBezTo>
                  <a:cubicBezTo>
                    <a:pt x="527589" y="330911"/>
                    <a:pt x="533618" y="326363"/>
                    <a:pt x="536588" y="318025"/>
                  </a:cubicBezTo>
                  <a:cubicBezTo>
                    <a:pt x="539558" y="309687"/>
                    <a:pt x="540923" y="302110"/>
                    <a:pt x="540680" y="295294"/>
                  </a:cubicBezTo>
                  <a:cubicBezTo>
                    <a:pt x="537845" y="295522"/>
                    <a:pt x="532995" y="296077"/>
                    <a:pt x="526131" y="296961"/>
                  </a:cubicBezTo>
                  <a:cubicBezTo>
                    <a:pt x="519267" y="297845"/>
                    <a:pt x="512316" y="298700"/>
                    <a:pt x="505280" y="299528"/>
                  </a:cubicBezTo>
                  <a:cubicBezTo>
                    <a:pt x="498243" y="300355"/>
                    <a:pt x="493048" y="300799"/>
                    <a:pt x="489694" y="300858"/>
                  </a:cubicBezTo>
                  <a:cubicBezTo>
                    <a:pt x="492191" y="298824"/>
                    <a:pt x="498316" y="295810"/>
                    <a:pt x="508072" y="291816"/>
                  </a:cubicBezTo>
                  <a:cubicBezTo>
                    <a:pt x="517827" y="287822"/>
                    <a:pt x="528361" y="284428"/>
                    <a:pt x="539675" y="281635"/>
                  </a:cubicBezTo>
                  <a:cubicBezTo>
                    <a:pt x="543156" y="268965"/>
                    <a:pt x="546894" y="258851"/>
                    <a:pt x="550889" y="251293"/>
                  </a:cubicBezTo>
                  <a:cubicBezTo>
                    <a:pt x="554883" y="243734"/>
                    <a:pt x="560898" y="236023"/>
                    <a:pt x="568933" y="228160"/>
                  </a:cubicBezTo>
                  <a:close/>
                  <a:moveTo>
                    <a:pt x="588117" y="223624"/>
                  </a:moveTo>
                  <a:cubicBezTo>
                    <a:pt x="585172" y="226532"/>
                    <a:pt x="581596" y="229409"/>
                    <a:pt x="577389" y="232254"/>
                  </a:cubicBezTo>
                  <a:cubicBezTo>
                    <a:pt x="573182" y="235100"/>
                    <a:pt x="570869" y="238606"/>
                    <a:pt x="570448" y="242774"/>
                  </a:cubicBezTo>
                  <a:cubicBezTo>
                    <a:pt x="575044" y="242785"/>
                    <a:pt x="579482" y="241756"/>
                    <a:pt x="583763" y="239688"/>
                  </a:cubicBezTo>
                  <a:cubicBezTo>
                    <a:pt x="588043" y="237619"/>
                    <a:pt x="590336" y="234449"/>
                    <a:pt x="590641" y="230176"/>
                  </a:cubicBezTo>
                  <a:lnTo>
                    <a:pt x="590641" y="228160"/>
                  </a:lnTo>
                  <a:cubicBezTo>
                    <a:pt x="590662" y="227120"/>
                    <a:pt x="590494" y="226176"/>
                    <a:pt x="590136" y="225325"/>
                  </a:cubicBezTo>
                  <a:cubicBezTo>
                    <a:pt x="589779" y="224475"/>
                    <a:pt x="589106" y="223908"/>
                    <a:pt x="588117" y="223624"/>
                  </a:cubicBezTo>
                  <a:close/>
                  <a:moveTo>
                    <a:pt x="288762" y="209461"/>
                  </a:moveTo>
                  <a:cubicBezTo>
                    <a:pt x="287854" y="209608"/>
                    <a:pt x="284562" y="210775"/>
                    <a:pt x="278886" y="212962"/>
                  </a:cubicBezTo>
                  <a:cubicBezTo>
                    <a:pt x="273210" y="215149"/>
                    <a:pt x="267561" y="217476"/>
                    <a:pt x="261941" y="219944"/>
                  </a:cubicBezTo>
                  <a:cubicBezTo>
                    <a:pt x="256321" y="222412"/>
                    <a:pt x="253141" y="224140"/>
                    <a:pt x="252402" y="225129"/>
                  </a:cubicBezTo>
                  <a:lnTo>
                    <a:pt x="278156" y="225129"/>
                  </a:lnTo>
                  <a:lnTo>
                    <a:pt x="282196" y="229173"/>
                  </a:lnTo>
                  <a:cubicBezTo>
                    <a:pt x="276757" y="235996"/>
                    <a:pt x="268951" y="239912"/>
                    <a:pt x="258778" y="240922"/>
                  </a:cubicBezTo>
                  <a:cubicBezTo>
                    <a:pt x="248604" y="241931"/>
                    <a:pt x="239915" y="244580"/>
                    <a:pt x="232708" y="248869"/>
                  </a:cubicBezTo>
                  <a:cubicBezTo>
                    <a:pt x="239504" y="248680"/>
                    <a:pt x="246364" y="247924"/>
                    <a:pt x="253286" y="246602"/>
                  </a:cubicBezTo>
                  <a:cubicBezTo>
                    <a:pt x="260209" y="245280"/>
                    <a:pt x="267320" y="244524"/>
                    <a:pt x="274621"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6" y="269840"/>
                  </a:cubicBezTo>
                  <a:cubicBezTo>
                    <a:pt x="238674" y="272542"/>
                    <a:pt x="233138" y="273948"/>
                    <a:pt x="229678" y="274057"/>
                  </a:cubicBezTo>
                  <a:cubicBezTo>
                    <a:pt x="226238" y="274152"/>
                    <a:pt x="222767" y="275101"/>
                    <a:pt x="219265" y="276903"/>
                  </a:cubicBezTo>
                  <a:cubicBezTo>
                    <a:pt x="215763"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59" y="272946"/>
                  </a:cubicBezTo>
                  <a:cubicBezTo>
                    <a:pt x="251302" y="271980"/>
                    <a:pt x="257145" y="271014"/>
                    <a:pt x="262987" y="270047"/>
                  </a:cubicBezTo>
                  <a:cubicBezTo>
                    <a:pt x="262934" y="270804"/>
                    <a:pt x="263039" y="271560"/>
                    <a:pt x="263302" y="272316"/>
                  </a:cubicBezTo>
                  <a:lnTo>
                    <a:pt x="265506" y="274581"/>
                  </a:lnTo>
                  <a:lnTo>
                    <a:pt x="252150" y="283678"/>
                  </a:lnTo>
                  <a:cubicBezTo>
                    <a:pt x="246742" y="285261"/>
                    <a:pt x="241777" y="287286"/>
                    <a:pt x="237253" y="289755"/>
                  </a:cubicBezTo>
                  <a:cubicBezTo>
                    <a:pt x="244438" y="289439"/>
                    <a:pt x="251782" y="287540"/>
                    <a:pt x="259283" y="284058"/>
                  </a:cubicBezTo>
                  <a:cubicBezTo>
                    <a:pt x="266784" y="280577"/>
                    <a:pt x="273748" y="277412"/>
                    <a:pt x="280176" y="274563"/>
                  </a:cubicBezTo>
                  <a:cubicBezTo>
                    <a:pt x="279934" y="273817"/>
                    <a:pt x="279787" y="273039"/>
                    <a:pt x="279734" y="272231"/>
                  </a:cubicBezTo>
                  <a:cubicBezTo>
                    <a:pt x="279682" y="271423"/>
                    <a:pt x="279661" y="270520"/>
                    <a:pt x="279671" y="269523"/>
                  </a:cubicBezTo>
                  <a:cubicBezTo>
                    <a:pt x="279734" y="265168"/>
                    <a:pt x="280366" y="260781"/>
                    <a:pt x="281565" y="256362"/>
                  </a:cubicBezTo>
                  <a:cubicBezTo>
                    <a:pt x="282764" y="251944"/>
                    <a:pt x="284153" y="247935"/>
                    <a:pt x="285731" y="244335"/>
                  </a:cubicBezTo>
                  <a:lnTo>
                    <a:pt x="285731" y="255418"/>
                  </a:lnTo>
                  <a:cubicBezTo>
                    <a:pt x="286625" y="252847"/>
                    <a:pt x="287738" y="250054"/>
                    <a:pt x="289070" y="247040"/>
                  </a:cubicBezTo>
                  <a:cubicBezTo>
                    <a:pt x="290403" y="244025"/>
                    <a:pt x="291137" y="241102"/>
                    <a:pt x="291274" y="238270"/>
                  </a:cubicBezTo>
                  <a:lnTo>
                    <a:pt x="288762" y="238270"/>
                  </a:lnTo>
                  <a:close/>
                  <a:moveTo>
                    <a:pt x="536657" y="204896"/>
                  </a:moveTo>
                  <a:cubicBezTo>
                    <a:pt x="535001" y="205583"/>
                    <a:pt x="532271" y="207508"/>
                    <a:pt x="528469" y="210671"/>
                  </a:cubicBezTo>
                  <a:cubicBezTo>
                    <a:pt x="524667" y="213833"/>
                    <a:pt x="522187" y="215631"/>
                    <a:pt x="521030" y="216065"/>
                  </a:cubicBezTo>
                  <a:cubicBezTo>
                    <a:pt x="522999" y="216003"/>
                    <a:pt x="525122" y="216127"/>
                    <a:pt x="527397" y="216437"/>
                  </a:cubicBezTo>
                  <a:cubicBezTo>
                    <a:pt x="529673" y="216747"/>
                    <a:pt x="530898" y="217616"/>
                    <a:pt x="531072" y="219042"/>
                  </a:cubicBezTo>
                  <a:cubicBezTo>
                    <a:pt x="530798" y="221016"/>
                    <a:pt x="529202" y="223244"/>
                    <a:pt x="526281" y="225727"/>
                  </a:cubicBezTo>
                  <a:cubicBezTo>
                    <a:pt x="523361" y="228209"/>
                    <a:pt x="520756" y="229682"/>
                    <a:pt x="518465" y="230145"/>
                  </a:cubicBezTo>
                  <a:cubicBezTo>
                    <a:pt x="518528" y="229692"/>
                    <a:pt x="518402" y="228702"/>
                    <a:pt x="518087" y="227175"/>
                  </a:cubicBezTo>
                  <a:cubicBezTo>
                    <a:pt x="517772" y="225648"/>
                    <a:pt x="516889" y="224784"/>
                    <a:pt x="515440" y="224584"/>
                  </a:cubicBezTo>
                  <a:cubicBezTo>
                    <a:pt x="507633" y="224812"/>
                    <a:pt x="501115" y="226491"/>
                    <a:pt x="495884" y="229620"/>
                  </a:cubicBezTo>
                  <a:cubicBezTo>
                    <a:pt x="490654" y="232749"/>
                    <a:pt x="485143" y="235961"/>
                    <a:pt x="479351" y="239255"/>
                  </a:cubicBezTo>
                  <a:cubicBezTo>
                    <a:pt x="473558" y="242550"/>
                    <a:pt x="465915" y="244559"/>
                    <a:pt x="456421" y="245282"/>
                  </a:cubicBezTo>
                  <a:cubicBezTo>
                    <a:pt x="460028" y="243097"/>
                    <a:pt x="463793" y="240912"/>
                    <a:pt x="467716" y="238727"/>
                  </a:cubicBezTo>
                  <a:cubicBezTo>
                    <a:pt x="471639" y="236542"/>
                    <a:pt x="473763" y="235366"/>
                    <a:pt x="474090" y="235198"/>
                  </a:cubicBezTo>
                  <a:cubicBezTo>
                    <a:pt x="472922" y="235177"/>
                    <a:pt x="471345" y="235092"/>
                    <a:pt x="469357" y="234944"/>
                  </a:cubicBezTo>
                  <a:cubicBezTo>
                    <a:pt x="467369" y="234796"/>
                    <a:pt x="465918" y="234708"/>
                    <a:pt x="465003" y="234680"/>
                  </a:cubicBezTo>
                  <a:cubicBezTo>
                    <a:pt x="457052" y="235060"/>
                    <a:pt x="449606" y="236577"/>
                    <a:pt x="442664" y="239233"/>
                  </a:cubicBezTo>
                  <a:cubicBezTo>
                    <a:pt x="435723" y="241889"/>
                    <a:pt x="428529" y="243406"/>
                    <a:pt x="421083" y="243786"/>
                  </a:cubicBezTo>
                  <a:cubicBezTo>
                    <a:pt x="421766" y="242837"/>
                    <a:pt x="424564" y="241320"/>
                    <a:pt x="429476" y="239233"/>
                  </a:cubicBezTo>
                  <a:cubicBezTo>
                    <a:pt x="434387" y="237146"/>
                    <a:pt x="437311" y="235629"/>
                    <a:pt x="438247" y="234680"/>
                  </a:cubicBezTo>
                  <a:cubicBezTo>
                    <a:pt x="427435" y="235419"/>
                    <a:pt x="416624" y="238368"/>
                    <a:pt x="405812" y="243528"/>
                  </a:cubicBezTo>
                  <a:cubicBezTo>
                    <a:pt x="395000" y="248688"/>
                    <a:pt x="383936" y="251629"/>
                    <a:pt x="372620" y="252349"/>
                  </a:cubicBezTo>
                  <a:cubicBezTo>
                    <a:pt x="372294" y="252233"/>
                    <a:pt x="371810" y="251583"/>
                    <a:pt x="371168" y="250399"/>
                  </a:cubicBezTo>
                  <a:cubicBezTo>
                    <a:pt x="370527" y="249214"/>
                    <a:pt x="370169" y="248190"/>
                    <a:pt x="370096" y="247327"/>
                  </a:cubicBezTo>
                  <a:cubicBezTo>
                    <a:pt x="370432" y="246974"/>
                    <a:pt x="372788" y="245489"/>
                    <a:pt x="377163" y="242873"/>
                  </a:cubicBezTo>
                  <a:cubicBezTo>
                    <a:pt x="381538" y="240256"/>
                    <a:pt x="385913" y="237612"/>
                    <a:pt x="390289" y="234940"/>
                  </a:cubicBezTo>
                  <a:cubicBezTo>
                    <a:pt x="394664" y="232268"/>
                    <a:pt x="397020" y="230672"/>
                    <a:pt x="397356" y="230152"/>
                  </a:cubicBezTo>
                  <a:cubicBezTo>
                    <a:pt x="397377" y="230509"/>
                    <a:pt x="397461" y="231179"/>
                    <a:pt x="397609" y="232165"/>
                  </a:cubicBezTo>
                  <a:cubicBezTo>
                    <a:pt x="397756" y="233150"/>
                    <a:pt x="397840" y="233821"/>
                    <a:pt x="397861" y="234177"/>
                  </a:cubicBezTo>
                  <a:cubicBezTo>
                    <a:pt x="397914" y="235683"/>
                    <a:pt x="397682" y="236968"/>
                    <a:pt x="397167" y="238032"/>
                  </a:cubicBezTo>
                  <a:cubicBezTo>
                    <a:pt x="396651" y="239096"/>
                    <a:pt x="395537" y="240002"/>
                    <a:pt x="393822" y="240751"/>
                  </a:cubicBezTo>
                  <a:cubicBezTo>
                    <a:pt x="396178" y="240108"/>
                    <a:pt x="400301" y="239117"/>
                    <a:pt x="406191" y="237779"/>
                  </a:cubicBezTo>
                  <a:cubicBezTo>
                    <a:pt x="412080" y="236440"/>
                    <a:pt x="416203" y="235576"/>
                    <a:pt x="418559" y="235186"/>
                  </a:cubicBezTo>
                  <a:cubicBezTo>
                    <a:pt x="418853" y="235165"/>
                    <a:pt x="419274" y="235081"/>
                    <a:pt x="419821" y="234933"/>
                  </a:cubicBezTo>
                  <a:cubicBezTo>
                    <a:pt x="420368" y="234786"/>
                    <a:pt x="420788" y="234701"/>
                    <a:pt x="421083" y="234680"/>
                  </a:cubicBezTo>
                  <a:lnTo>
                    <a:pt x="421083" y="226127"/>
                  </a:lnTo>
                  <a:cubicBezTo>
                    <a:pt x="419537" y="226316"/>
                    <a:pt x="416697" y="227448"/>
                    <a:pt x="412564" y="229524"/>
                  </a:cubicBezTo>
                  <a:cubicBezTo>
                    <a:pt x="408431" y="231599"/>
                    <a:pt x="404708" y="233487"/>
                    <a:pt x="401395" y="235186"/>
                  </a:cubicBezTo>
                  <a:cubicBezTo>
                    <a:pt x="401952" y="230929"/>
                    <a:pt x="404876" y="227239"/>
                    <a:pt x="410166" y="224115"/>
                  </a:cubicBezTo>
                  <a:cubicBezTo>
                    <a:pt x="415456" y="220991"/>
                    <a:pt x="419768" y="218308"/>
                    <a:pt x="423102" y="216065"/>
                  </a:cubicBezTo>
                  <a:cubicBezTo>
                    <a:pt x="409977" y="215602"/>
                    <a:pt x="397735" y="217660"/>
                    <a:pt x="386376" y="222240"/>
                  </a:cubicBezTo>
                  <a:cubicBezTo>
                    <a:pt x="375018" y="226819"/>
                    <a:pt x="364542" y="236699"/>
                    <a:pt x="354951" y="251879"/>
                  </a:cubicBezTo>
                  <a:lnTo>
                    <a:pt x="354951" y="251845"/>
                  </a:lnTo>
                  <a:cubicBezTo>
                    <a:pt x="352932" y="254886"/>
                    <a:pt x="351922" y="257420"/>
                    <a:pt x="351922" y="259450"/>
                  </a:cubicBezTo>
                  <a:cubicBezTo>
                    <a:pt x="352090" y="262734"/>
                    <a:pt x="353773" y="265160"/>
                    <a:pt x="356970" y="266725"/>
                  </a:cubicBezTo>
                  <a:cubicBezTo>
                    <a:pt x="360167" y="268291"/>
                    <a:pt x="363869" y="269068"/>
                    <a:pt x="368076" y="269056"/>
                  </a:cubicBezTo>
                  <a:cubicBezTo>
                    <a:pt x="372751" y="269032"/>
                    <a:pt x="376247" y="268127"/>
                    <a:pt x="378565" y="266342"/>
                  </a:cubicBezTo>
                  <a:cubicBezTo>
                    <a:pt x="380884" y="264557"/>
                    <a:pt x="384268" y="262041"/>
                    <a:pt x="388718" y="258794"/>
                  </a:cubicBezTo>
                  <a:cubicBezTo>
                    <a:pt x="393168" y="255547"/>
                    <a:pt x="400927" y="251719"/>
                    <a:pt x="411996" y="247310"/>
                  </a:cubicBezTo>
                  <a:cubicBezTo>
                    <a:pt x="413668" y="247268"/>
                    <a:pt x="415120" y="247352"/>
                    <a:pt x="416350" y="247562"/>
                  </a:cubicBezTo>
                  <a:cubicBezTo>
                    <a:pt x="417581" y="247772"/>
                    <a:pt x="419158" y="248360"/>
                    <a:pt x="421083" y="249326"/>
                  </a:cubicBezTo>
                  <a:cubicBezTo>
                    <a:pt x="418022" y="251334"/>
                    <a:pt x="413542" y="253632"/>
                    <a:pt x="407642" y="256219"/>
                  </a:cubicBezTo>
                  <a:cubicBezTo>
                    <a:pt x="401742" y="258805"/>
                    <a:pt x="397640" y="260220"/>
                    <a:pt x="395337" y="260464"/>
                  </a:cubicBezTo>
                  <a:lnTo>
                    <a:pt x="395337" y="262493"/>
                  </a:lnTo>
                  <a:cubicBezTo>
                    <a:pt x="398040" y="262535"/>
                    <a:pt x="401973" y="262197"/>
                    <a:pt x="407137" y="261478"/>
                  </a:cubicBezTo>
                  <a:cubicBezTo>
                    <a:pt x="412301" y="260760"/>
                    <a:pt x="416108" y="259407"/>
                    <a:pt x="418559" y="257421"/>
                  </a:cubicBezTo>
                  <a:cubicBezTo>
                    <a:pt x="418454" y="258794"/>
                    <a:pt x="418033" y="260358"/>
                    <a:pt x="417297" y="262112"/>
                  </a:cubicBezTo>
                  <a:cubicBezTo>
                    <a:pt x="416560" y="263866"/>
                    <a:pt x="416140" y="265176"/>
                    <a:pt x="416035" y="266043"/>
                  </a:cubicBezTo>
                  <a:lnTo>
                    <a:pt x="429665" y="253871"/>
                  </a:lnTo>
                  <a:cubicBezTo>
                    <a:pt x="429917" y="254135"/>
                    <a:pt x="430170" y="254367"/>
                    <a:pt x="430422" y="254568"/>
                  </a:cubicBezTo>
                  <a:cubicBezTo>
                    <a:pt x="430675" y="254769"/>
                    <a:pt x="430927" y="254875"/>
                    <a:pt x="431179" y="254885"/>
                  </a:cubicBezTo>
                  <a:cubicBezTo>
                    <a:pt x="433020" y="254653"/>
                    <a:pt x="435018" y="253727"/>
                    <a:pt x="437174" y="252105"/>
                  </a:cubicBezTo>
                  <a:cubicBezTo>
                    <a:pt x="439330" y="250484"/>
                    <a:pt x="441202" y="249557"/>
                    <a:pt x="442790" y="249326"/>
                  </a:cubicBezTo>
                  <a:cubicBezTo>
                    <a:pt x="443400" y="249368"/>
                    <a:pt x="444326" y="249662"/>
                    <a:pt x="445567" y="250208"/>
                  </a:cubicBezTo>
                  <a:cubicBezTo>
                    <a:pt x="446808" y="250753"/>
                    <a:pt x="447733" y="251299"/>
                    <a:pt x="448343" y="251845"/>
                  </a:cubicBezTo>
                  <a:cubicBezTo>
                    <a:pt x="449353" y="251761"/>
                    <a:pt x="449858" y="251929"/>
                    <a:pt x="449858" y="252349"/>
                  </a:cubicBezTo>
                  <a:cubicBezTo>
                    <a:pt x="449553" y="252938"/>
                    <a:pt x="447415" y="253958"/>
                    <a:pt x="443444" y="255410"/>
                  </a:cubicBezTo>
                  <a:cubicBezTo>
                    <a:pt x="439473" y="256861"/>
                    <a:pt x="435502" y="258254"/>
                    <a:pt x="431529" y="259588"/>
                  </a:cubicBezTo>
                  <a:cubicBezTo>
                    <a:pt x="427556" y="260923"/>
                    <a:pt x="425414" y="261708"/>
                    <a:pt x="425102" y="261946"/>
                  </a:cubicBezTo>
                  <a:cubicBezTo>
                    <a:pt x="426626" y="263175"/>
                    <a:pt x="428370" y="263994"/>
                    <a:pt x="430335" y="264404"/>
                  </a:cubicBezTo>
                  <a:cubicBezTo>
                    <a:pt x="432300" y="264814"/>
                    <a:pt x="434422" y="265003"/>
                    <a:pt x="436702" y="264971"/>
                  </a:cubicBezTo>
                  <a:lnTo>
                    <a:pt x="440233" y="264971"/>
                  </a:lnTo>
                  <a:cubicBezTo>
                    <a:pt x="446191" y="265129"/>
                    <a:pt x="452559" y="264814"/>
                    <a:pt x="459337" y="264026"/>
                  </a:cubicBezTo>
                  <a:cubicBezTo>
                    <a:pt x="466116" y="263238"/>
                    <a:pt x="472360" y="261032"/>
                    <a:pt x="478070" y="257408"/>
                  </a:cubicBezTo>
                  <a:cubicBezTo>
                    <a:pt x="478091" y="259057"/>
                    <a:pt x="477796" y="260297"/>
                    <a:pt x="477185" y="261127"/>
                  </a:cubicBezTo>
                  <a:cubicBezTo>
                    <a:pt x="476574" y="261957"/>
                    <a:pt x="475522" y="263070"/>
                    <a:pt x="474026" y="264467"/>
                  </a:cubicBezTo>
                  <a:cubicBezTo>
                    <a:pt x="474416" y="264751"/>
                    <a:pt x="475279" y="265066"/>
                    <a:pt x="476617" y="265412"/>
                  </a:cubicBezTo>
                  <a:cubicBezTo>
                    <a:pt x="477954" y="265759"/>
                    <a:pt x="478944" y="265948"/>
                    <a:pt x="479586" y="265980"/>
                  </a:cubicBezTo>
                  <a:cubicBezTo>
                    <a:pt x="482987" y="265581"/>
                    <a:pt x="488540" y="262793"/>
                    <a:pt x="496244" y="257614"/>
                  </a:cubicBezTo>
                  <a:cubicBezTo>
                    <a:pt x="503949" y="252435"/>
                    <a:pt x="511596" y="247256"/>
                    <a:pt x="519186" y="242077"/>
                  </a:cubicBezTo>
                  <a:cubicBezTo>
                    <a:pt x="526774" y="236899"/>
                    <a:pt x="532095" y="234110"/>
                    <a:pt x="535148" y="233712"/>
                  </a:cubicBezTo>
                  <a:cubicBezTo>
                    <a:pt x="537076" y="233712"/>
                    <a:pt x="539759" y="234216"/>
                    <a:pt x="543195" y="235224"/>
                  </a:cubicBezTo>
                  <a:cubicBezTo>
                    <a:pt x="543908" y="234857"/>
                    <a:pt x="545253" y="234079"/>
                    <a:pt x="547228" y="232892"/>
                  </a:cubicBezTo>
                  <a:cubicBezTo>
                    <a:pt x="549204" y="231705"/>
                    <a:pt x="550550" y="230802"/>
                    <a:pt x="551265" y="230182"/>
                  </a:cubicBezTo>
                  <a:cubicBezTo>
                    <a:pt x="544611" y="229636"/>
                    <a:pt x="541042" y="226437"/>
                    <a:pt x="540558" y="220585"/>
                  </a:cubicBezTo>
                  <a:cubicBezTo>
                    <a:pt x="540073" y="214733"/>
                    <a:pt x="538773" y="209503"/>
                    <a:pt x="536657" y="204896"/>
                  </a:cubicBezTo>
                  <a:close/>
                  <a:moveTo>
                    <a:pt x="399375" y="204896"/>
                  </a:moveTo>
                  <a:cubicBezTo>
                    <a:pt x="397093" y="205107"/>
                    <a:pt x="393707" y="206080"/>
                    <a:pt x="389216" y="207815"/>
                  </a:cubicBezTo>
                  <a:cubicBezTo>
                    <a:pt x="384725" y="209550"/>
                    <a:pt x="382222" y="212300"/>
                    <a:pt x="381707" y="216065"/>
                  </a:cubicBezTo>
                  <a:cubicBezTo>
                    <a:pt x="385819" y="215959"/>
                    <a:pt x="389836" y="215028"/>
                    <a:pt x="393759" y="213273"/>
                  </a:cubicBezTo>
                  <a:cubicBezTo>
                    <a:pt x="397682" y="211517"/>
                    <a:pt x="401068" y="209571"/>
                    <a:pt x="403918" y="207434"/>
                  </a:cubicBezTo>
                  <a:cubicBezTo>
                    <a:pt x="403414" y="206884"/>
                    <a:pt x="402783" y="206334"/>
                    <a:pt x="402026" y="205784"/>
                  </a:cubicBezTo>
                  <a:cubicBezTo>
                    <a:pt x="401268" y="205234"/>
                    <a:pt x="400385" y="204938"/>
                    <a:pt x="399375" y="204896"/>
                  </a:cubicBezTo>
                  <a:close/>
                  <a:moveTo>
                    <a:pt x="71638" y="203902"/>
                  </a:moveTo>
                  <a:cubicBezTo>
                    <a:pt x="70259" y="209705"/>
                    <a:pt x="66573" y="213486"/>
                    <a:pt x="60581" y="215246"/>
                  </a:cubicBezTo>
                  <a:cubicBezTo>
                    <a:pt x="54589" y="217005"/>
                    <a:pt x="48512"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2" y="257433"/>
                  </a:lnTo>
                  <a:cubicBezTo>
                    <a:pt x="40793" y="258503"/>
                    <a:pt x="44995" y="259511"/>
                    <a:pt x="49449" y="260455"/>
                  </a:cubicBezTo>
                  <a:cubicBezTo>
                    <a:pt x="53904" y="261400"/>
                    <a:pt x="56089" y="261904"/>
                    <a:pt x="56005" y="261967"/>
                  </a:cubicBezTo>
                  <a:cubicBezTo>
                    <a:pt x="58747" y="261841"/>
                    <a:pt x="62970" y="261337"/>
                    <a:pt x="68675" y="260455"/>
                  </a:cubicBezTo>
                  <a:cubicBezTo>
                    <a:pt x="74380" y="259574"/>
                    <a:pt x="80243" y="259070"/>
                    <a:pt x="86264" y="258944"/>
                  </a:cubicBezTo>
                  <a:lnTo>
                    <a:pt x="73655" y="216537"/>
                  </a:lnTo>
                  <a:cubicBezTo>
                    <a:pt x="73665" y="216042"/>
                    <a:pt x="73518" y="214379"/>
                    <a:pt x="73213"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7"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2"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1" y="268009"/>
                    <a:pt x="62561" y="267999"/>
                  </a:cubicBezTo>
                  <a:cubicBezTo>
                    <a:pt x="58588" y="268083"/>
                    <a:pt x="53587" y="267859"/>
                    <a:pt x="47555" y="267327"/>
                  </a:cubicBezTo>
                  <a:cubicBezTo>
                    <a:pt x="41524" y="266796"/>
                    <a:pt x="36110" y="265454"/>
                    <a:pt x="31311" y="263301"/>
                  </a:cubicBezTo>
                  <a:cubicBezTo>
                    <a:pt x="26513" y="261147"/>
                    <a:pt x="23976" y="257680"/>
                    <a:pt x="23702" y="252899"/>
                  </a:cubicBezTo>
                  <a:cubicBezTo>
                    <a:pt x="23723" y="252616"/>
                    <a:pt x="23808"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2"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6" y="211508"/>
                    <a:pt x="59379" y="209998"/>
                    <a:pt x="63065" y="207945"/>
                  </a:cubicBezTo>
                  <a:lnTo>
                    <a:pt x="60543" y="205923"/>
                  </a:lnTo>
                  <a:lnTo>
                    <a:pt x="36842"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5" y="205926"/>
                    <a:pt x="265759" y="205696"/>
                    <a:pt x="269759" y="205231"/>
                  </a:cubicBezTo>
                  <a:cubicBezTo>
                    <a:pt x="273758" y="204766"/>
                    <a:pt x="277842" y="204048"/>
                    <a:pt x="282010" y="203078"/>
                  </a:cubicBezTo>
                  <a:cubicBezTo>
                    <a:pt x="286177" y="202108"/>
                    <a:pt x="288428" y="200866"/>
                    <a:pt x="288762" y="199353"/>
                  </a:cubicBezTo>
                  <a:cubicBezTo>
                    <a:pt x="288762" y="197773"/>
                    <a:pt x="288509" y="196131"/>
                    <a:pt x="288004" y="194425"/>
                  </a:cubicBezTo>
                  <a:cubicBezTo>
                    <a:pt x="287499" y="192720"/>
                    <a:pt x="286741" y="191331"/>
                    <a:pt x="285731" y="190258"/>
                  </a:cubicBezTo>
                  <a:close/>
                  <a:moveTo>
                    <a:pt x="69620" y="188249"/>
                  </a:moveTo>
                  <a:cubicBezTo>
                    <a:pt x="69309" y="188444"/>
                    <a:pt x="66458" y="188835"/>
                    <a:pt x="61066"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8" y="199099"/>
                    <a:pt x="61839" y="200160"/>
                    <a:pt x="69163" y="200364"/>
                  </a:cubicBezTo>
                  <a:cubicBezTo>
                    <a:pt x="69405" y="194559"/>
                    <a:pt x="69549" y="191025"/>
                    <a:pt x="69597" y="189763"/>
                  </a:cubicBezTo>
                  <a:cubicBezTo>
                    <a:pt x="69645" y="188501"/>
                    <a:pt x="69652" y="187996"/>
                    <a:pt x="69620" y="188249"/>
                  </a:cubicBezTo>
                  <a:close/>
                  <a:moveTo>
                    <a:pt x="536657" y="186227"/>
                  </a:moveTo>
                  <a:cubicBezTo>
                    <a:pt x="530801" y="186524"/>
                    <a:pt x="525127" y="188339"/>
                    <a:pt x="519635" y="191672"/>
                  </a:cubicBezTo>
                  <a:cubicBezTo>
                    <a:pt x="514143" y="195005"/>
                    <a:pt x="509216" y="198075"/>
                    <a:pt x="504856" y="200881"/>
                  </a:cubicBezTo>
                  <a:lnTo>
                    <a:pt x="504856" y="203390"/>
                  </a:lnTo>
                  <a:cubicBezTo>
                    <a:pt x="510280" y="203098"/>
                    <a:pt x="515354" y="201927"/>
                    <a:pt x="520078" y="199878"/>
                  </a:cubicBezTo>
                  <a:cubicBezTo>
                    <a:pt x="524802" y="197828"/>
                    <a:pt x="529993" y="196658"/>
                    <a:pt x="535651" y="196365"/>
                  </a:cubicBezTo>
                  <a:cubicBezTo>
                    <a:pt x="537841" y="196376"/>
                    <a:pt x="539245" y="195977"/>
                    <a:pt x="539863" y="195168"/>
                  </a:cubicBezTo>
                  <a:cubicBezTo>
                    <a:pt x="540482" y="194359"/>
                    <a:pt x="540754" y="193073"/>
                    <a:pt x="540680" y="191309"/>
                  </a:cubicBezTo>
                  <a:cubicBezTo>
                    <a:pt x="540670" y="191160"/>
                    <a:pt x="540314" y="190441"/>
                    <a:pt x="539612" y="189149"/>
                  </a:cubicBezTo>
                  <a:cubicBezTo>
                    <a:pt x="538910" y="187857"/>
                    <a:pt x="537925" y="186884"/>
                    <a:pt x="536657" y="186227"/>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8"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0" y="178623"/>
                    <a:pt x="15141" y="179800"/>
                    <a:pt x="15099" y="181734"/>
                  </a:cubicBezTo>
                  <a:close/>
                  <a:moveTo>
                    <a:pt x="424112" y="171116"/>
                  </a:moveTo>
                  <a:cubicBezTo>
                    <a:pt x="420294" y="171137"/>
                    <a:pt x="417328" y="171976"/>
                    <a:pt x="415214" y="173632"/>
                  </a:cubicBezTo>
                  <a:cubicBezTo>
                    <a:pt x="413100" y="175289"/>
                    <a:pt x="412028" y="177637"/>
                    <a:pt x="411996" y="180677"/>
                  </a:cubicBezTo>
                  <a:cubicBezTo>
                    <a:pt x="414120" y="180488"/>
                    <a:pt x="417192" y="179356"/>
                    <a:pt x="421209" y="177280"/>
                  </a:cubicBezTo>
                  <a:cubicBezTo>
                    <a:pt x="425227" y="175205"/>
                    <a:pt x="428045" y="173318"/>
                    <a:pt x="429665" y="171619"/>
                  </a:cubicBezTo>
                  <a:cubicBezTo>
                    <a:pt x="427561" y="171200"/>
                    <a:pt x="425710" y="171032"/>
                    <a:pt x="424112" y="171116"/>
                  </a:cubicBezTo>
                  <a:close/>
                  <a:moveTo>
                    <a:pt x="284171" y="166744"/>
                  </a:moveTo>
                  <a:lnTo>
                    <a:pt x="256934" y="179716"/>
                  </a:lnTo>
                  <a:cubicBezTo>
                    <a:pt x="255379" y="180295"/>
                    <a:pt x="254076" y="181282"/>
                    <a:pt x="253025" y="182680"/>
                  </a:cubicBezTo>
                  <a:cubicBezTo>
                    <a:pt x="251975" y="184078"/>
                    <a:pt x="251428" y="185444"/>
                    <a:pt x="251386" y="186779"/>
                  </a:cubicBezTo>
                  <a:cubicBezTo>
                    <a:pt x="255810" y="186422"/>
                    <a:pt x="260454"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5" y="168311"/>
                  </a:cubicBezTo>
                  <a:cubicBezTo>
                    <a:pt x="39149" y="169384"/>
                    <a:pt x="33079" y="170355"/>
                    <a:pt x="27765"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2" y="216537"/>
                  </a:cubicBezTo>
                  <a:cubicBezTo>
                    <a:pt x="250446" y="216495"/>
                    <a:pt x="249183" y="216074"/>
                    <a:pt x="248615" y="215274"/>
                  </a:cubicBezTo>
                  <a:cubicBezTo>
                    <a:pt x="248047" y="214473"/>
                    <a:pt x="247794" y="213547"/>
                    <a:pt x="247858" y="212494"/>
                  </a:cubicBezTo>
                  <a:cubicBezTo>
                    <a:pt x="248668" y="205807"/>
                    <a:pt x="252602" y="200859"/>
                    <a:pt x="259661" y="197651"/>
                  </a:cubicBezTo>
                  <a:cubicBezTo>
                    <a:pt x="266721" y="194442"/>
                    <a:pt x="272044" y="190638"/>
                    <a:pt x="275631" y="186239"/>
                  </a:cubicBezTo>
                  <a:cubicBezTo>
                    <a:pt x="271497" y="188186"/>
                    <a:pt x="267899" y="189442"/>
                    <a:pt x="264837" y="190007"/>
                  </a:cubicBezTo>
                  <a:cubicBezTo>
                    <a:pt x="261776" y="190572"/>
                    <a:pt x="258304" y="190823"/>
                    <a:pt x="254422" y="190761"/>
                  </a:cubicBezTo>
                  <a:lnTo>
                    <a:pt x="249877" y="190761"/>
                  </a:lnTo>
                  <a:cubicBezTo>
                    <a:pt x="247752" y="190802"/>
                    <a:pt x="245817" y="190719"/>
                    <a:pt x="244070" y="190509"/>
                  </a:cubicBezTo>
                  <a:cubicBezTo>
                    <a:pt x="242324" y="190300"/>
                    <a:pt x="241398" y="189714"/>
                    <a:pt x="241293" y="188751"/>
                  </a:cubicBezTo>
                  <a:cubicBezTo>
                    <a:pt x="241586" y="184988"/>
                    <a:pt x="244198" y="181171"/>
                    <a:pt x="249129" y="177299"/>
                  </a:cubicBezTo>
                  <a:cubicBezTo>
                    <a:pt x="254061" y="173426"/>
                    <a:pt x="259553" y="169972"/>
                    <a:pt x="265607" y="166934"/>
                  </a:cubicBezTo>
                  <a:cubicBezTo>
                    <a:pt x="271660" y="163896"/>
                    <a:pt x="276517" y="161747"/>
                    <a:pt x="280176" y="160488"/>
                  </a:cubicBezTo>
                  <a:close/>
                  <a:moveTo>
                    <a:pt x="471061" y="158994"/>
                  </a:moveTo>
                  <a:cubicBezTo>
                    <a:pt x="470740" y="161392"/>
                    <a:pt x="468240" y="167105"/>
                    <a:pt x="463563" y="176135"/>
                  </a:cubicBezTo>
                  <a:cubicBezTo>
                    <a:pt x="458886" y="185165"/>
                    <a:pt x="453956" y="194278"/>
                    <a:pt x="448773" y="203474"/>
                  </a:cubicBezTo>
                  <a:cubicBezTo>
                    <a:pt x="446182" y="208071"/>
                    <a:pt x="444010" y="211881"/>
                    <a:pt x="442255" y="214904"/>
                  </a:cubicBezTo>
                  <a:lnTo>
                    <a:pt x="438267" y="221576"/>
                  </a:lnTo>
                  <a:lnTo>
                    <a:pt x="446033" y="223765"/>
                  </a:lnTo>
                  <a:cubicBezTo>
                    <a:pt x="447630" y="224028"/>
                    <a:pt x="449228" y="224133"/>
                    <a:pt x="450825" y="224080"/>
                  </a:cubicBezTo>
                  <a:lnTo>
                    <a:pt x="460912" y="224080"/>
                  </a:lnTo>
                  <a:cubicBezTo>
                    <a:pt x="462720" y="224070"/>
                    <a:pt x="464401" y="224091"/>
                    <a:pt x="465956" y="224143"/>
                  </a:cubicBezTo>
                  <a:cubicBezTo>
                    <a:pt x="467511" y="224196"/>
                    <a:pt x="468688" y="224343"/>
                    <a:pt x="469487" y="224584"/>
                  </a:cubicBezTo>
                  <a:cubicBezTo>
                    <a:pt x="471440" y="215943"/>
                    <a:pt x="472703" y="205750"/>
                    <a:pt x="473277" y="194006"/>
                  </a:cubicBezTo>
                  <a:cubicBezTo>
                    <a:pt x="473852" y="182261"/>
                    <a:pt x="474122" y="172450"/>
                    <a:pt x="474090" y="164571"/>
                  </a:cubicBezTo>
                  <a:close/>
                  <a:moveTo>
                    <a:pt x="526084" y="150375"/>
                  </a:moveTo>
                  <a:cubicBezTo>
                    <a:pt x="524202" y="150490"/>
                    <a:pt x="520328" y="151273"/>
                    <a:pt x="514459" y="152722"/>
                  </a:cubicBezTo>
                  <a:cubicBezTo>
                    <a:pt x="508591" y="154171"/>
                    <a:pt x="502919" y="155592"/>
                    <a:pt x="497444" y="156984"/>
                  </a:cubicBezTo>
                  <a:cubicBezTo>
                    <a:pt x="491968" y="158377"/>
                    <a:pt x="488880" y="159047"/>
                    <a:pt x="488178" y="158994"/>
                  </a:cubicBezTo>
                  <a:lnTo>
                    <a:pt x="486156" y="160515"/>
                  </a:lnTo>
                  <a:lnTo>
                    <a:pt x="494739" y="160515"/>
                  </a:lnTo>
                  <a:cubicBezTo>
                    <a:pt x="492970" y="163380"/>
                    <a:pt x="490821" y="164728"/>
                    <a:pt x="488294" y="164557"/>
                  </a:cubicBezTo>
                  <a:cubicBezTo>
                    <a:pt x="485766" y="164387"/>
                    <a:pt x="484376" y="166741"/>
                    <a:pt x="484123" y="171619"/>
                  </a:cubicBezTo>
                  <a:lnTo>
                    <a:pt x="484123" y="224584"/>
                  </a:lnTo>
                  <a:cubicBezTo>
                    <a:pt x="492160" y="222885"/>
                    <a:pt x="499593" y="220112"/>
                    <a:pt x="506422" y="216267"/>
                  </a:cubicBezTo>
                  <a:cubicBezTo>
                    <a:pt x="513250" y="212421"/>
                    <a:pt x="521299" y="208631"/>
                    <a:pt x="530568" y="204896"/>
                  </a:cubicBezTo>
                  <a:lnTo>
                    <a:pt x="516952" y="204896"/>
                  </a:lnTo>
                  <a:cubicBezTo>
                    <a:pt x="510954" y="204938"/>
                    <a:pt x="505806" y="204854"/>
                    <a:pt x="501509" y="204645"/>
                  </a:cubicBezTo>
                  <a:cubicBezTo>
                    <a:pt x="497212" y="204436"/>
                    <a:pt x="494964" y="203850"/>
                    <a:pt x="494765" y="202888"/>
                  </a:cubicBezTo>
                  <a:lnTo>
                    <a:pt x="494765" y="200881"/>
                  </a:lnTo>
                  <a:cubicBezTo>
                    <a:pt x="495213" y="199511"/>
                    <a:pt x="498350" y="197670"/>
                    <a:pt x="504178" y="195356"/>
                  </a:cubicBezTo>
                  <a:cubicBezTo>
                    <a:pt x="510005" y="193043"/>
                    <a:pt x="515832" y="190448"/>
                    <a:pt x="521659" y="187571"/>
                  </a:cubicBezTo>
                  <a:cubicBezTo>
                    <a:pt x="527486" y="184694"/>
                    <a:pt x="530623" y="181725"/>
                    <a:pt x="531072" y="178664"/>
                  </a:cubicBezTo>
                  <a:cubicBezTo>
                    <a:pt x="526197" y="178916"/>
                    <a:pt x="521953" y="179922"/>
                    <a:pt x="518340" y="181683"/>
                  </a:cubicBezTo>
                  <a:cubicBezTo>
                    <a:pt x="514728" y="183445"/>
                    <a:pt x="510738" y="184451"/>
                    <a:pt x="506373" y="184703"/>
                  </a:cubicBezTo>
                  <a:cubicBezTo>
                    <a:pt x="505994" y="184619"/>
                    <a:pt x="505235" y="184283"/>
                    <a:pt x="504098" y="183696"/>
                  </a:cubicBezTo>
                  <a:cubicBezTo>
                    <a:pt x="502961" y="183109"/>
                    <a:pt x="502203" y="182774"/>
                    <a:pt x="501824" y="182690"/>
                  </a:cubicBezTo>
                  <a:cubicBezTo>
                    <a:pt x="504004" y="179972"/>
                    <a:pt x="507838" y="178251"/>
                    <a:pt x="513326" y="177527"/>
                  </a:cubicBezTo>
                  <a:cubicBezTo>
                    <a:pt x="518813" y="176804"/>
                    <a:pt x="523992" y="176276"/>
                    <a:pt x="528862" y="175943"/>
                  </a:cubicBezTo>
                  <a:cubicBezTo>
                    <a:pt x="533732" y="175611"/>
                    <a:pt x="536330" y="174673"/>
                    <a:pt x="536657" y="173129"/>
                  </a:cubicBezTo>
                  <a:cubicBezTo>
                    <a:pt x="536636" y="172730"/>
                    <a:pt x="536427" y="170754"/>
                    <a:pt x="536029" y="167202"/>
                  </a:cubicBezTo>
                  <a:cubicBezTo>
                    <a:pt x="535630" y="163650"/>
                    <a:pt x="535169" y="160914"/>
                    <a:pt x="534646" y="158994"/>
                  </a:cubicBezTo>
                  <a:cubicBezTo>
                    <a:pt x="530054" y="159311"/>
                    <a:pt x="524776" y="161533"/>
                    <a:pt x="518812" y="165659"/>
                  </a:cubicBezTo>
                  <a:cubicBezTo>
                    <a:pt x="512848" y="169785"/>
                    <a:pt x="507528" y="173911"/>
                    <a:pt x="502852" y="178037"/>
                  </a:cubicBezTo>
                  <a:cubicBezTo>
                    <a:pt x="498177" y="182164"/>
                    <a:pt x="495475" y="184385"/>
                    <a:pt x="494748" y="184703"/>
                  </a:cubicBezTo>
                  <a:cubicBezTo>
                    <a:pt x="493958" y="184724"/>
                    <a:pt x="493137" y="184809"/>
                    <a:pt x="492284" y="184957"/>
                  </a:cubicBezTo>
                  <a:cubicBezTo>
                    <a:pt x="491431" y="185105"/>
                    <a:pt x="490736" y="185190"/>
                    <a:pt x="490200" y="185211"/>
                  </a:cubicBezTo>
                  <a:cubicBezTo>
                    <a:pt x="489431" y="185253"/>
                    <a:pt x="488694" y="185042"/>
                    <a:pt x="487988" y="184579"/>
                  </a:cubicBezTo>
                  <a:cubicBezTo>
                    <a:pt x="487283" y="184117"/>
                    <a:pt x="486672" y="183151"/>
                    <a:pt x="486156" y="181683"/>
                  </a:cubicBezTo>
                  <a:cubicBezTo>
                    <a:pt x="489544" y="178092"/>
                    <a:pt x="494561" y="174366"/>
                    <a:pt x="501206" y="170503"/>
                  </a:cubicBezTo>
                  <a:cubicBezTo>
                    <a:pt x="507851" y="166641"/>
                    <a:pt x="513991" y="163056"/>
                    <a:pt x="519626" y="159749"/>
                  </a:cubicBezTo>
                  <a:cubicBezTo>
                    <a:pt x="525260" y="156441"/>
                    <a:pt x="528255" y="153823"/>
                    <a:pt x="528611" y="151896"/>
                  </a:cubicBezTo>
                  <a:cubicBezTo>
                    <a:pt x="528537" y="151611"/>
                    <a:pt x="528179" y="151294"/>
                    <a:pt x="527537" y="150945"/>
                  </a:cubicBezTo>
                  <a:cubicBezTo>
                    <a:pt x="526894" y="150596"/>
                    <a:pt x="526410" y="150406"/>
                    <a:pt x="526084" y="150375"/>
                  </a:cubicBezTo>
                  <a:close/>
                  <a:moveTo>
                    <a:pt x="434208" y="149870"/>
                  </a:moveTo>
                  <a:cubicBezTo>
                    <a:pt x="431789" y="149764"/>
                    <a:pt x="429434" y="150102"/>
                    <a:pt x="427141" y="150883"/>
                  </a:cubicBezTo>
                  <a:cubicBezTo>
                    <a:pt x="424848" y="151664"/>
                    <a:pt x="423502" y="153522"/>
                    <a:pt x="423102" y="156459"/>
                  </a:cubicBezTo>
                  <a:lnTo>
                    <a:pt x="439761" y="150375"/>
                  </a:lnTo>
                  <a:cubicBezTo>
                    <a:pt x="439151" y="150354"/>
                    <a:pt x="438226" y="150270"/>
                    <a:pt x="436985" y="150122"/>
                  </a:cubicBezTo>
                  <a:cubicBezTo>
                    <a:pt x="435744" y="149975"/>
                    <a:pt x="434818" y="149891"/>
                    <a:pt x="434208" y="149870"/>
                  </a:cubicBezTo>
                  <a:close/>
                  <a:moveTo>
                    <a:pt x="461432" y="146843"/>
                  </a:moveTo>
                  <a:cubicBezTo>
                    <a:pt x="459438" y="146738"/>
                    <a:pt x="457003" y="146948"/>
                    <a:pt x="454127" y="147475"/>
                  </a:cubicBezTo>
                  <a:cubicBezTo>
                    <a:pt x="451252" y="148001"/>
                    <a:pt x="449320" y="149475"/>
                    <a:pt x="448334" y="151896"/>
                  </a:cubicBezTo>
                  <a:lnTo>
                    <a:pt x="421083" y="165078"/>
                  </a:lnTo>
                  <a:cubicBezTo>
                    <a:pt x="429539" y="165256"/>
                    <a:pt x="435470" y="166283"/>
                    <a:pt x="438878" y="168160"/>
                  </a:cubicBezTo>
                  <a:cubicBezTo>
                    <a:pt x="442286" y="170036"/>
                    <a:pt x="443926" y="171693"/>
                    <a:pt x="443800" y="173129"/>
                  </a:cubicBezTo>
                  <a:cubicBezTo>
                    <a:pt x="443301" y="175555"/>
                    <a:pt x="439811" y="177917"/>
                    <a:pt x="433330" y="180215"/>
                  </a:cubicBezTo>
                  <a:cubicBezTo>
                    <a:pt x="426848" y="182513"/>
                    <a:pt x="420366" y="185291"/>
                    <a:pt x="413884" y="188548"/>
                  </a:cubicBezTo>
                  <a:cubicBezTo>
                    <a:pt x="407403" y="191804"/>
                    <a:pt x="403913" y="196083"/>
                    <a:pt x="403414" y="201383"/>
                  </a:cubicBezTo>
                  <a:cubicBezTo>
                    <a:pt x="407218" y="198675"/>
                    <a:pt x="411463" y="196814"/>
                    <a:pt x="416149" y="195800"/>
                  </a:cubicBezTo>
                  <a:cubicBezTo>
                    <a:pt x="420836" y="194786"/>
                    <a:pt x="425837" y="194305"/>
                    <a:pt x="431154" y="194357"/>
                  </a:cubicBezTo>
                  <a:cubicBezTo>
                    <a:pt x="431732" y="194378"/>
                    <a:pt x="432468" y="194462"/>
                    <a:pt x="433361" y="194608"/>
                  </a:cubicBezTo>
                  <a:cubicBezTo>
                    <a:pt x="434254" y="194755"/>
                    <a:pt x="434864" y="194838"/>
                    <a:pt x="435189" y="194859"/>
                  </a:cubicBezTo>
                  <a:lnTo>
                    <a:pt x="435218" y="194859"/>
                  </a:lnTo>
                  <a:cubicBezTo>
                    <a:pt x="433746" y="198267"/>
                    <a:pt x="431516" y="200484"/>
                    <a:pt x="428529" y="201512"/>
                  </a:cubicBezTo>
                  <a:cubicBezTo>
                    <a:pt x="425542" y="202540"/>
                    <a:pt x="423060" y="204514"/>
                    <a:pt x="421083" y="207434"/>
                  </a:cubicBezTo>
                  <a:cubicBezTo>
                    <a:pt x="421220" y="207677"/>
                    <a:pt x="421830" y="207826"/>
                    <a:pt x="422913" y="207878"/>
                  </a:cubicBezTo>
                  <a:cubicBezTo>
                    <a:pt x="423996" y="207931"/>
                    <a:pt x="424732" y="207952"/>
                    <a:pt x="425122" y="207942"/>
                  </a:cubicBezTo>
                  <a:cubicBezTo>
                    <a:pt x="430727" y="207322"/>
                    <a:pt x="435921" y="203768"/>
                    <a:pt x="440703" y="197281"/>
                  </a:cubicBezTo>
                  <a:cubicBezTo>
                    <a:pt x="445486" y="190793"/>
                    <a:pt x="448029" y="185091"/>
                    <a:pt x="448334" y="180174"/>
                  </a:cubicBezTo>
                  <a:cubicBezTo>
                    <a:pt x="449606" y="179996"/>
                    <a:pt x="451260" y="177489"/>
                    <a:pt x="453297" y="172654"/>
                  </a:cubicBezTo>
                  <a:cubicBezTo>
                    <a:pt x="455334" y="167818"/>
                    <a:pt x="457175" y="162731"/>
                    <a:pt x="458820" y="157391"/>
                  </a:cubicBezTo>
                  <a:cubicBezTo>
                    <a:pt x="460465" y="152051"/>
                    <a:pt x="461336" y="148535"/>
                    <a:pt x="461432" y="146843"/>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0" y="159159"/>
                    <a:pt x="21385" y="161057"/>
                    <a:pt x="19457" y="163145"/>
                  </a:cubicBezTo>
                  <a:cubicBezTo>
                    <a:pt x="17528" y="165233"/>
                    <a:pt x="16076" y="166372"/>
                    <a:pt x="15099" y="166562"/>
                  </a:cubicBezTo>
                  <a:lnTo>
                    <a:pt x="60543" y="158463"/>
                  </a:lnTo>
                  <a:cubicBezTo>
                    <a:pt x="60617" y="158463"/>
                    <a:pt x="60974" y="158463"/>
                    <a:pt x="61615" y="158463"/>
                  </a:cubicBezTo>
                  <a:cubicBezTo>
                    <a:pt x="62256" y="158463"/>
                    <a:pt x="62739" y="158463"/>
                    <a:pt x="63065" y="158463"/>
                  </a:cubicBezTo>
                  <a:cubicBezTo>
                    <a:pt x="64525" y="158199"/>
                    <a:pt x="66269" y="157714"/>
                    <a:pt x="68297" y="157008"/>
                  </a:cubicBezTo>
                  <a:cubicBezTo>
                    <a:pt x="70324" y="156301"/>
                    <a:pt x="71438" y="155436"/>
                    <a:pt x="71638" y="154413"/>
                  </a:cubicBezTo>
                  <a:cubicBezTo>
                    <a:pt x="63108" y="154025"/>
                    <a:pt x="55206" y="152534"/>
                    <a:pt x="47931" y="149940"/>
                  </a:cubicBezTo>
                  <a:cubicBezTo>
                    <a:pt x="40657" y="147346"/>
                    <a:pt x="32241" y="145976"/>
                    <a:pt x="22682" y="145831"/>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78193" y="136277"/>
                  </a:moveTo>
                  <a:cubicBezTo>
                    <a:pt x="72699" y="136371"/>
                    <a:pt x="66542" y="136938"/>
                    <a:pt x="59724" y="137977"/>
                  </a:cubicBezTo>
                  <a:cubicBezTo>
                    <a:pt x="52906" y="139016"/>
                    <a:pt x="46623" y="139961"/>
                    <a:pt x="40877" y="140811"/>
                  </a:cubicBezTo>
                  <a:cubicBezTo>
                    <a:pt x="43976" y="141546"/>
                    <a:pt x="48115" y="142847"/>
                    <a:pt x="53294" y="144715"/>
                  </a:cubicBezTo>
                  <a:cubicBezTo>
                    <a:pt x="58474" y="146583"/>
                    <a:pt x="62739" y="147633"/>
                    <a:pt x="66091" y="147864"/>
                  </a:cubicBezTo>
                  <a:cubicBezTo>
                    <a:pt x="66721" y="147801"/>
                    <a:pt x="67856" y="147297"/>
                    <a:pt x="69494" y="146353"/>
                  </a:cubicBezTo>
                  <a:cubicBezTo>
                    <a:pt x="71133" y="145408"/>
                    <a:pt x="72520" y="144400"/>
                    <a:pt x="73655" y="143330"/>
                  </a:cubicBezTo>
                  <a:lnTo>
                    <a:pt x="71638" y="147864"/>
                  </a:lnTo>
                  <a:cubicBezTo>
                    <a:pt x="74117" y="147602"/>
                    <a:pt x="75840" y="146111"/>
                    <a:pt x="76806" y="143393"/>
                  </a:cubicBezTo>
                  <a:cubicBezTo>
                    <a:pt x="77773" y="140674"/>
                    <a:pt x="78235" y="138302"/>
                    <a:pt x="78193" y="136277"/>
                  </a:cubicBezTo>
                  <a:close/>
                  <a:moveTo>
                    <a:pt x="524062" y="135798"/>
                  </a:moveTo>
                  <a:cubicBezTo>
                    <a:pt x="519050" y="137354"/>
                    <a:pt x="513406" y="138658"/>
                    <a:pt x="507131" y="139710"/>
                  </a:cubicBezTo>
                  <a:cubicBezTo>
                    <a:pt x="500855" y="140762"/>
                    <a:pt x="495212" y="141309"/>
                    <a:pt x="490200" y="141351"/>
                  </a:cubicBezTo>
                  <a:lnTo>
                    <a:pt x="490200" y="137762"/>
                  </a:lnTo>
                  <a:lnTo>
                    <a:pt x="486156" y="139780"/>
                  </a:lnTo>
                  <a:lnTo>
                    <a:pt x="486156" y="150375"/>
                  </a:lnTo>
                  <a:cubicBezTo>
                    <a:pt x="488796" y="149512"/>
                    <a:pt x="492895" y="148323"/>
                    <a:pt x="498455" y="146808"/>
                  </a:cubicBezTo>
                  <a:cubicBezTo>
                    <a:pt x="504014" y="145293"/>
                    <a:pt x="509349" y="143584"/>
                    <a:pt x="514459" y="141683"/>
                  </a:cubicBezTo>
                  <a:cubicBezTo>
                    <a:pt x="519569" y="139782"/>
                    <a:pt x="522770" y="137820"/>
                    <a:pt x="524062" y="135798"/>
                  </a:cubicBezTo>
                  <a:close/>
                  <a:moveTo>
                    <a:pt x="471000" y="124692"/>
                  </a:moveTo>
                  <a:cubicBezTo>
                    <a:pt x="467574" y="126669"/>
                    <a:pt x="462825" y="129656"/>
                    <a:pt x="456751" y="133652"/>
                  </a:cubicBezTo>
                  <a:cubicBezTo>
                    <a:pt x="450678" y="137649"/>
                    <a:pt x="445676" y="139878"/>
                    <a:pt x="441746" y="140341"/>
                  </a:cubicBezTo>
                  <a:cubicBezTo>
                    <a:pt x="443490" y="140541"/>
                    <a:pt x="445550" y="140899"/>
                    <a:pt x="447925" y="141414"/>
                  </a:cubicBezTo>
                  <a:cubicBezTo>
                    <a:pt x="450299" y="141929"/>
                    <a:pt x="451602" y="142918"/>
                    <a:pt x="451834" y="144380"/>
                  </a:cubicBezTo>
                  <a:cubicBezTo>
                    <a:pt x="455087" y="141669"/>
                    <a:pt x="458163" y="140192"/>
                    <a:pt x="461062" y="139949"/>
                  </a:cubicBezTo>
                  <a:cubicBezTo>
                    <a:pt x="463960" y="139706"/>
                    <a:pt x="466326" y="138789"/>
                    <a:pt x="468160" y="137200"/>
                  </a:cubicBezTo>
                  <a:cubicBezTo>
                    <a:pt x="469994" y="135611"/>
                    <a:pt x="470940" y="131441"/>
                    <a:pt x="471000" y="124692"/>
                  </a:cubicBezTo>
                  <a:close/>
                  <a:moveTo>
                    <a:pt x="456373" y="122672"/>
                  </a:moveTo>
                  <a:cubicBezTo>
                    <a:pt x="451644" y="122641"/>
                    <a:pt x="447483" y="123840"/>
                    <a:pt x="443890" y="126269"/>
                  </a:cubicBezTo>
                  <a:cubicBezTo>
                    <a:pt x="440296" y="128699"/>
                    <a:pt x="438405" y="132548"/>
                    <a:pt x="438216" y="137817"/>
                  </a:cubicBezTo>
                  <a:cubicBezTo>
                    <a:pt x="439991" y="136492"/>
                    <a:pt x="443501" y="134473"/>
                    <a:pt x="448744" y="131759"/>
                  </a:cubicBezTo>
                  <a:cubicBezTo>
                    <a:pt x="453988" y="129046"/>
                    <a:pt x="457876" y="126017"/>
                    <a:pt x="460408" y="122672"/>
                  </a:cubicBezTo>
                  <a:cubicBezTo>
                    <a:pt x="460303" y="122672"/>
                    <a:pt x="459756" y="122672"/>
                    <a:pt x="458769" y="122672"/>
                  </a:cubicBezTo>
                  <a:cubicBezTo>
                    <a:pt x="457781" y="122672"/>
                    <a:pt x="456982" y="122672"/>
                    <a:pt x="456373" y="122672"/>
                  </a:cubicBezTo>
                  <a:close/>
                  <a:moveTo>
                    <a:pt x="32304" y="119097"/>
                  </a:moveTo>
                  <a:lnTo>
                    <a:pt x="32304" y="119107"/>
                  </a:lnTo>
                  <a:lnTo>
                    <a:pt x="32302" y="119101"/>
                  </a:lnTo>
                  <a:close/>
                  <a:moveTo>
                    <a:pt x="33817" y="114532"/>
                  </a:moveTo>
                  <a:cubicBezTo>
                    <a:pt x="32829" y="114532"/>
                    <a:pt x="32157" y="114659"/>
                    <a:pt x="31800" y="114913"/>
                  </a:cubicBezTo>
                  <a:cubicBezTo>
                    <a:pt x="31442" y="115167"/>
                    <a:pt x="31274" y="115549"/>
                    <a:pt x="31295" y="116057"/>
                  </a:cubicBezTo>
                  <a:cubicBezTo>
                    <a:pt x="31306" y="116343"/>
                    <a:pt x="31411" y="116788"/>
                    <a:pt x="31611" y="117391"/>
                  </a:cubicBezTo>
                  <a:lnTo>
                    <a:pt x="32302" y="119101"/>
                  </a:lnTo>
                  <a:lnTo>
                    <a:pt x="29214" y="125085"/>
                  </a:lnTo>
                  <a:cubicBezTo>
                    <a:pt x="27396"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514459" y="113018"/>
                  </a:moveTo>
                  <a:cubicBezTo>
                    <a:pt x="506983" y="112924"/>
                    <a:pt x="500076" y="113498"/>
                    <a:pt x="493737" y="114741"/>
                  </a:cubicBezTo>
                  <a:cubicBezTo>
                    <a:pt x="487399" y="115984"/>
                    <a:pt x="484029" y="118460"/>
                    <a:pt x="483629" y="122168"/>
                  </a:cubicBezTo>
                  <a:cubicBezTo>
                    <a:pt x="483608" y="124366"/>
                    <a:pt x="483777" y="126280"/>
                    <a:pt x="484135" y="127910"/>
                  </a:cubicBezTo>
                  <a:cubicBezTo>
                    <a:pt x="484493" y="129540"/>
                    <a:pt x="485166" y="131328"/>
                    <a:pt x="486156" y="133274"/>
                  </a:cubicBezTo>
                  <a:cubicBezTo>
                    <a:pt x="490979" y="129435"/>
                    <a:pt x="496622" y="126385"/>
                    <a:pt x="503088" y="124124"/>
                  </a:cubicBezTo>
                  <a:cubicBezTo>
                    <a:pt x="509553" y="121863"/>
                    <a:pt x="515196" y="119191"/>
                    <a:pt x="520019" y="116110"/>
                  </a:cubicBezTo>
                  <a:lnTo>
                    <a:pt x="520019" y="120653"/>
                  </a:lnTo>
                  <a:lnTo>
                    <a:pt x="494748" y="133274"/>
                  </a:lnTo>
                  <a:cubicBezTo>
                    <a:pt x="494822" y="133905"/>
                    <a:pt x="495306" y="134788"/>
                    <a:pt x="496201" y="135924"/>
                  </a:cubicBezTo>
                  <a:cubicBezTo>
                    <a:pt x="497096" y="137060"/>
                    <a:pt x="497960" y="137691"/>
                    <a:pt x="498792" y="137817"/>
                  </a:cubicBezTo>
                  <a:cubicBezTo>
                    <a:pt x="499529" y="137628"/>
                    <a:pt x="500961" y="136871"/>
                    <a:pt x="503088" y="135545"/>
                  </a:cubicBezTo>
                  <a:cubicBezTo>
                    <a:pt x="505214" y="134220"/>
                    <a:pt x="506646" y="133463"/>
                    <a:pt x="507383" y="133274"/>
                  </a:cubicBezTo>
                  <a:cubicBezTo>
                    <a:pt x="507970" y="133249"/>
                    <a:pt x="510109" y="133074"/>
                    <a:pt x="513802" y="132750"/>
                  </a:cubicBezTo>
                  <a:cubicBezTo>
                    <a:pt x="517494" y="132426"/>
                    <a:pt x="521242" y="132102"/>
                    <a:pt x="525046" y="131778"/>
                  </a:cubicBezTo>
                  <a:cubicBezTo>
                    <a:pt x="528849" y="131454"/>
                    <a:pt x="531211" y="131279"/>
                    <a:pt x="532131" y="131254"/>
                  </a:cubicBezTo>
                  <a:cubicBezTo>
                    <a:pt x="532100" y="135420"/>
                    <a:pt x="530650" y="138952"/>
                    <a:pt x="527781" y="141848"/>
                  </a:cubicBezTo>
                  <a:cubicBezTo>
                    <a:pt x="524911" y="144745"/>
                    <a:pt x="520808" y="146241"/>
                    <a:pt x="515470" y="146338"/>
                  </a:cubicBezTo>
                  <a:lnTo>
                    <a:pt x="515470" y="146399"/>
                  </a:lnTo>
                  <a:cubicBezTo>
                    <a:pt x="515986" y="146420"/>
                    <a:pt x="516723" y="146504"/>
                    <a:pt x="517681" y="146652"/>
                  </a:cubicBezTo>
                  <a:cubicBezTo>
                    <a:pt x="518639" y="146799"/>
                    <a:pt x="519756" y="146883"/>
                    <a:pt x="521030" y="146904"/>
                  </a:cubicBezTo>
                  <a:cubicBezTo>
                    <a:pt x="524029" y="146893"/>
                    <a:pt x="526993" y="146662"/>
                    <a:pt x="529922" y="146210"/>
                  </a:cubicBezTo>
                  <a:cubicBezTo>
                    <a:pt x="532851" y="145758"/>
                    <a:pt x="534426" y="145148"/>
                    <a:pt x="534646" y="144380"/>
                  </a:cubicBezTo>
                  <a:cubicBezTo>
                    <a:pt x="535610" y="130093"/>
                    <a:pt x="536196" y="121396"/>
                    <a:pt x="536406" y="118291"/>
                  </a:cubicBezTo>
                  <a:cubicBezTo>
                    <a:pt x="536615" y="115185"/>
                    <a:pt x="536699" y="113942"/>
                    <a:pt x="536657" y="114564"/>
                  </a:cubicBezTo>
                  <a:cubicBezTo>
                    <a:pt x="536931" y="114499"/>
                    <a:pt x="535629" y="114241"/>
                    <a:pt x="532751" y="113791"/>
                  </a:cubicBezTo>
                  <a:cubicBezTo>
                    <a:pt x="529873" y="113340"/>
                    <a:pt x="523776" y="113082"/>
                    <a:pt x="514459" y="113018"/>
                  </a:cubicBezTo>
                  <a:close/>
                  <a:moveTo>
                    <a:pt x="273074" y="112576"/>
                  </a:moveTo>
                  <a:cubicBezTo>
                    <a:pt x="269218" y="113106"/>
                    <a:pt x="263060" y="116058"/>
                    <a:pt x="254602" y="121433"/>
                  </a:cubicBezTo>
                  <a:cubicBezTo>
                    <a:pt x="246143" y="126808"/>
                    <a:pt x="240363" y="131424"/>
                    <a:pt x="237264" y="135281"/>
                  </a:cubicBezTo>
                  <a:cubicBezTo>
                    <a:pt x="242528" y="135176"/>
                    <a:pt x="247761" y="134757"/>
                    <a:pt x="252962" y="134025"/>
                  </a:cubicBezTo>
                  <a:cubicBezTo>
                    <a:pt x="258164" y="133292"/>
                    <a:pt x="263523" y="132874"/>
                    <a:pt x="269039" y="132769"/>
                  </a:cubicBezTo>
                  <a:cubicBezTo>
                    <a:pt x="270920" y="132717"/>
                    <a:pt x="272959" y="132947"/>
                    <a:pt x="275155" y="133459"/>
                  </a:cubicBezTo>
                  <a:cubicBezTo>
                    <a:pt x="277351" y="133971"/>
                    <a:pt x="279011" y="135078"/>
                    <a:pt x="280136" y="136780"/>
                  </a:cubicBezTo>
                  <a:cubicBezTo>
                    <a:pt x="276584" y="141241"/>
                    <a:pt x="272465" y="144789"/>
                    <a:pt x="267778"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8" y="151348"/>
                    <a:pt x="282406" y="149123"/>
                  </a:cubicBezTo>
                  <a:cubicBezTo>
                    <a:pt x="282553" y="146898"/>
                    <a:pt x="282637" y="145303"/>
                    <a:pt x="282658" y="144337"/>
                  </a:cubicBezTo>
                  <a:cubicBezTo>
                    <a:pt x="282532" y="140287"/>
                    <a:pt x="282027" y="136171"/>
                    <a:pt x="281145" y="131990"/>
                  </a:cubicBezTo>
                  <a:cubicBezTo>
                    <a:pt x="280262" y="127809"/>
                    <a:pt x="279758" y="123684"/>
                    <a:pt x="279631" y="119615"/>
                  </a:cubicBezTo>
                  <a:cubicBezTo>
                    <a:pt x="279621" y="118609"/>
                    <a:pt x="279642" y="117699"/>
                    <a:pt x="279694" y="116883"/>
                  </a:cubicBezTo>
                  <a:cubicBezTo>
                    <a:pt x="279747" y="116068"/>
                    <a:pt x="279894" y="115284"/>
                    <a:pt x="280136" y="114532"/>
                  </a:cubicBezTo>
                  <a:lnTo>
                    <a:pt x="275596" y="117236"/>
                  </a:lnTo>
                  <a:cubicBezTo>
                    <a:pt x="275554" y="116362"/>
                    <a:pt x="275260" y="115391"/>
                    <a:pt x="274714" y="114323"/>
                  </a:cubicBezTo>
                  <a:cubicBezTo>
                    <a:pt x="274167" y="113255"/>
                    <a:pt x="273621" y="112673"/>
                    <a:pt x="273074" y="112576"/>
                  </a:cubicBezTo>
                  <a:close/>
                  <a:moveTo>
                    <a:pt x="254412" y="111061"/>
                  </a:moveTo>
                  <a:cubicBezTo>
                    <a:pt x="252321" y="111125"/>
                    <a:pt x="248055" y="111755"/>
                    <a:pt x="241614" y="112950"/>
                  </a:cubicBezTo>
                  <a:cubicBezTo>
                    <a:pt x="235173" y="114145"/>
                    <a:pt x="231537" y="115523"/>
                    <a:pt x="230707" y="117083"/>
                  </a:cubicBezTo>
                  <a:lnTo>
                    <a:pt x="230707" y="117119"/>
                  </a:lnTo>
                  <a:cubicBezTo>
                    <a:pt x="230759" y="118066"/>
                    <a:pt x="231032" y="119580"/>
                    <a:pt x="231526" y="121661"/>
                  </a:cubicBezTo>
                  <a:cubicBezTo>
                    <a:pt x="232020" y="123743"/>
                    <a:pt x="232419" y="125256"/>
                    <a:pt x="232724" y="126201"/>
                  </a:cubicBezTo>
                  <a:cubicBezTo>
                    <a:pt x="236917" y="124436"/>
                    <a:pt x="241267" y="122293"/>
                    <a:pt x="245775" y="119769"/>
                  </a:cubicBezTo>
                  <a:cubicBezTo>
                    <a:pt x="250283" y="117245"/>
                    <a:pt x="254003" y="114343"/>
                    <a:pt x="256934" y="111061"/>
                  </a:cubicBezTo>
                  <a:close/>
                  <a:moveTo>
                    <a:pt x="503338" y="97368"/>
                  </a:moveTo>
                  <a:cubicBezTo>
                    <a:pt x="494465" y="97549"/>
                    <a:pt x="484055" y="99850"/>
                    <a:pt x="472110" y="104273"/>
                  </a:cubicBezTo>
                  <a:cubicBezTo>
                    <a:pt x="460165" y="108696"/>
                    <a:pt x="451401" y="114156"/>
                    <a:pt x="445819" y="120653"/>
                  </a:cubicBezTo>
                  <a:cubicBezTo>
                    <a:pt x="450194" y="118476"/>
                    <a:pt x="455699" y="117151"/>
                    <a:pt x="462335" y="116678"/>
                  </a:cubicBezTo>
                  <a:cubicBezTo>
                    <a:pt x="468971" y="116204"/>
                    <a:pt x="474721" y="116015"/>
                    <a:pt x="479586" y="116110"/>
                  </a:cubicBezTo>
                  <a:lnTo>
                    <a:pt x="481608" y="112009"/>
                  </a:lnTo>
                  <a:lnTo>
                    <a:pt x="508900" y="97887"/>
                  </a:lnTo>
                  <a:lnTo>
                    <a:pt x="508898" y="97875"/>
                  </a:lnTo>
                  <a:cubicBezTo>
                    <a:pt x="508129" y="97632"/>
                    <a:pt x="507266" y="97484"/>
                    <a:pt x="506308" y="97431"/>
                  </a:cubicBezTo>
                  <a:cubicBezTo>
                    <a:pt x="505349" y="97379"/>
                    <a:pt x="504360" y="97357"/>
                    <a:pt x="503338" y="97368"/>
                  </a:cubicBezTo>
                  <a:close/>
                  <a:moveTo>
                    <a:pt x="232724" y="93897"/>
                  </a:moveTo>
                  <a:cubicBezTo>
                    <a:pt x="231284" y="93950"/>
                    <a:pt x="229622" y="94223"/>
                    <a:pt x="227739" y="94718"/>
                  </a:cubicBezTo>
                  <a:cubicBezTo>
                    <a:pt x="225856" y="95212"/>
                    <a:pt x="224825" y="95612"/>
                    <a:pt x="224646" y="95917"/>
                  </a:cubicBezTo>
                  <a:lnTo>
                    <a:pt x="224646" y="98441"/>
                  </a:lnTo>
                  <a:cubicBezTo>
                    <a:pt x="226718" y="98378"/>
                    <a:pt x="228885" y="97873"/>
                    <a:pt x="231146" y="96926"/>
                  </a:cubicBezTo>
                  <a:cubicBezTo>
                    <a:pt x="233406"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0" y="91525"/>
                    <a:pt x="253559" y="92704"/>
                    <a:pt x="248788"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6" y="102841"/>
                    <a:pt x="265110" y="100335"/>
                    <a:pt x="262987" y="96978"/>
                  </a:cubicBezTo>
                  <a:cubicBezTo>
                    <a:pt x="260864" y="93620"/>
                    <a:pt x="259183" y="91746"/>
                    <a:pt x="257943" y="91357"/>
                  </a:cubicBezTo>
                  <a:close/>
                  <a:moveTo>
                    <a:pt x="532634" y="91317"/>
                  </a:moveTo>
                  <a:cubicBezTo>
                    <a:pt x="530222" y="94407"/>
                    <a:pt x="527742" y="96932"/>
                    <a:pt x="525196" y="98894"/>
                  </a:cubicBezTo>
                  <a:cubicBezTo>
                    <a:pt x="522650" y="100856"/>
                    <a:pt x="519408" y="101869"/>
                    <a:pt x="515469" y="101933"/>
                  </a:cubicBezTo>
                  <a:lnTo>
                    <a:pt x="515469" y="95351"/>
                  </a:lnTo>
                  <a:cubicBezTo>
                    <a:pt x="512152" y="99340"/>
                    <a:pt x="509561" y="102253"/>
                    <a:pt x="507698" y="104091"/>
                  </a:cubicBezTo>
                  <a:cubicBezTo>
                    <a:pt x="505834" y="105928"/>
                    <a:pt x="504886" y="107069"/>
                    <a:pt x="504854" y="107513"/>
                  </a:cubicBezTo>
                  <a:cubicBezTo>
                    <a:pt x="508687" y="107640"/>
                    <a:pt x="512268" y="108147"/>
                    <a:pt x="515595" y="109035"/>
                  </a:cubicBezTo>
                  <a:cubicBezTo>
                    <a:pt x="518923" y="109922"/>
                    <a:pt x="521745" y="110430"/>
                    <a:pt x="524062" y="110557"/>
                  </a:cubicBezTo>
                  <a:lnTo>
                    <a:pt x="522545" y="107513"/>
                  </a:lnTo>
                  <a:lnTo>
                    <a:pt x="535148" y="107513"/>
                  </a:lnTo>
                  <a:cubicBezTo>
                    <a:pt x="535138" y="104934"/>
                    <a:pt x="534908" y="102231"/>
                    <a:pt x="534457" y="99404"/>
                  </a:cubicBezTo>
                  <a:cubicBezTo>
                    <a:pt x="534006" y="96577"/>
                    <a:pt x="533399" y="93881"/>
                    <a:pt x="532634" y="91317"/>
                  </a:cubicBezTo>
                  <a:close/>
                  <a:moveTo>
                    <a:pt x="51971" y="85294"/>
                  </a:moveTo>
                  <a:lnTo>
                    <a:pt x="53988" y="87315"/>
                  </a:lnTo>
                  <a:cubicBezTo>
                    <a:pt x="62697"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0"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2" y="89104"/>
                    <a:pt x="89865" y="88325"/>
                  </a:cubicBezTo>
                  <a:cubicBezTo>
                    <a:pt x="84637" y="87546"/>
                    <a:pt x="79570" y="87209"/>
                    <a:pt x="74663" y="87315"/>
                  </a:cubicBezTo>
                  <a:lnTo>
                    <a:pt x="67099" y="87315"/>
                  </a:lnTo>
                  <a:lnTo>
                    <a:pt x="67099" y="85294"/>
                  </a:lnTo>
                  <a:close/>
                  <a:moveTo>
                    <a:pt x="43398" y="82791"/>
                  </a:moveTo>
                  <a:cubicBezTo>
                    <a:pt x="42410" y="84442"/>
                    <a:pt x="40856" y="87324"/>
                    <a:pt x="38733"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6"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6" y="95199"/>
                    <a:pt x="58873" y="95599"/>
                    <a:pt x="58526" y="95904"/>
                  </a:cubicBezTo>
                  <a:lnTo>
                    <a:pt x="47432" y="89336"/>
                  </a:lnTo>
                  <a:lnTo>
                    <a:pt x="43398" y="91357"/>
                  </a:lnTo>
                  <a:close/>
                  <a:moveTo>
                    <a:pt x="245838" y="69666"/>
                  </a:moveTo>
                  <a:cubicBezTo>
                    <a:pt x="241362" y="72894"/>
                    <a:pt x="236695" y="75524"/>
                    <a:pt x="231837" y="77554"/>
                  </a:cubicBezTo>
                  <a:cubicBezTo>
                    <a:pt x="226980" y="79583"/>
                    <a:pt x="223067" y="82844"/>
                    <a:pt x="220100" y="87335"/>
                  </a:cubicBezTo>
                  <a:lnTo>
                    <a:pt x="222120" y="89354"/>
                  </a:lnTo>
                  <a:lnTo>
                    <a:pt x="249873" y="82791"/>
                  </a:lnTo>
                  <a:lnTo>
                    <a:pt x="252899" y="82791"/>
                  </a:lnTo>
                  <a:cubicBezTo>
                    <a:pt x="252700" y="80099"/>
                    <a:pt x="251712" y="77785"/>
                    <a:pt x="249936" y="75850"/>
                  </a:cubicBezTo>
                  <a:cubicBezTo>
                    <a:pt x="248160" y="73915"/>
                    <a:pt x="246794" y="71853"/>
                    <a:pt x="245838" y="69666"/>
                  </a:cubicBezTo>
                  <a:close/>
                  <a:moveTo>
                    <a:pt x="159495"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8" y="139331"/>
                    <a:pt x="96870" y="140811"/>
                  </a:cubicBezTo>
                  <a:cubicBezTo>
                    <a:pt x="91483" y="148101"/>
                    <a:pt x="87990" y="155839"/>
                    <a:pt x="86391" y="164025"/>
                  </a:cubicBezTo>
                  <a:cubicBezTo>
                    <a:pt x="84791" y="172211"/>
                    <a:pt x="84076" y="183987"/>
                    <a:pt x="84244" y="199353"/>
                  </a:cubicBezTo>
                  <a:cubicBezTo>
                    <a:pt x="84465" y="206682"/>
                    <a:pt x="85791" y="212999"/>
                    <a:pt x="88222" y="218306"/>
                  </a:cubicBezTo>
                  <a:cubicBezTo>
                    <a:pt x="90652" y="223613"/>
                    <a:pt x="92862" y="229425"/>
                    <a:pt x="94850" y="235743"/>
                  </a:cubicBezTo>
                  <a:cubicBezTo>
                    <a:pt x="95418" y="237627"/>
                    <a:pt x="96176" y="241307"/>
                    <a:pt x="97123" y="246785"/>
                  </a:cubicBezTo>
                  <a:cubicBezTo>
                    <a:pt x="98070" y="252262"/>
                    <a:pt x="98827" y="255815"/>
                    <a:pt x="99396" y="257443"/>
                  </a:cubicBezTo>
                  <a:cubicBezTo>
                    <a:pt x="105225" y="270008"/>
                    <a:pt x="113768" y="279304"/>
                    <a:pt x="125026" y="285331"/>
                  </a:cubicBezTo>
                  <a:cubicBezTo>
                    <a:pt x="136285" y="291358"/>
                    <a:pt x="148616" y="294352"/>
                    <a:pt x="162021" y="294313"/>
                  </a:cubicBezTo>
                  <a:cubicBezTo>
                    <a:pt x="167526" y="294234"/>
                    <a:pt x="174023" y="292648"/>
                    <a:pt x="181511"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4" y="205486"/>
                  </a:cubicBezTo>
                  <a:cubicBezTo>
                    <a:pt x="230212" y="198362"/>
                    <a:pt x="230696" y="191276"/>
                    <a:pt x="230707" y="184229"/>
                  </a:cubicBezTo>
                  <a:cubicBezTo>
                    <a:pt x="230749" y="175996"/>
                    <a:pt x="229781" y="166213"/>
                    <a:pt x="227802" y="154879"/>
                  </a:cubicBezTo>
                  <a:cubicBezTo>
                    <a:pt x="225824" y="143545"/>
                    <a:pt x="222583" y="130096"/>
                    <a:pt x="218080" y="114532"/>
                  </a:cubicBezTo>
                  <a:cubicBezTo>
                    <a:pt x="217070" y="114501"/>
                    <a:pt x="216312" y="114061"/>
                    <a:pt x="215807" y="113214"/>
                  </a:cubicBezTo>
                  <a:cubicBezTo>
                    <a:pt x="215302"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5" y="69635"/>
                  </a:cubicBezTo>
                  <a:close/>
                  <a:moveTo>
                    <a:pt x="239281" y="63583"/>
                  </a:moveTo>
                  <a:cubicBezTo>
                    <a:pt x="232910" y="63646"/>
                    <a:pt x="226600" y="64658"/>
                    <a:pt x="220352" y="66616"/>
                  </a:cubicBezTo>
                  <a:cubicBezTo>
                    <a:pt x="214103" y="68575"/>
                    <a:pt x="208295" y="71103"/>
                    <a:pt x="202929" y="74199"/>
                  </a:cubicBezTo>
                  <a:cubicBezTo>
                    <a:pt x="203181" y="74937"/>
                    <a:pt x="204444" y="76242"/>
                    <a:pt x="206717" y="78117"/>
                  </a:cubicBezTo>
                  <a:cubicBezTo>
                    <a:pt x="208989" y="79992"/>
                    <a:pt x="210757" y="81045"/>
                    <a:pt x="212020" y="81277"/>
                  </a:cubicBezTo>
                  <a:cubicBezTo>
                    <a:pt x="216186" y="80855"/>
                    <a:pt x="220731" y="78538"/>
                    <a:pt x="225654" y="74326"/>
                  </a:cubicBezTo>
                  <a:cubicBezTo>
                    <a:pt x="230577"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1" y="79723"/>
                  </a:cubicBezTo>
                  <a:cubicBezTo>
                    <a:pt x="85322" y="80372"/>
                    <a:pt x="90075" y="80721"/>
                    <a:pt x="92830" y="80771"/>
                  </a:cubicBezTo>
                  <a:close/>
                  <a:moveTo>
                    <a:pt x="227171" y="48417"/>
                  </a:moveTo>
                  <a:cubicBezTo>
                    <a:pt x="226876" y="48407"/>
                    <a:pt x="226455"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1" y="56959"/>
                    <a:pt x="231411" y="56685"/>
                    <a:pt x="231905" y="56190"/>
                  </a:cubicBezTo>
                  <a:cubicBezTo>
                    <a:pt x="232398" y="55695"/>
                    <a:pt x="232672" y="55295"/>
                    <a:pt x="232724" y="54989"/>
                  </a:cubicBezTo>
                  <a:cubicBezTo>
                    <a:pt x="232777" y="52725"/>
                    <a:pt x="232419" y="51061"/>
                    <a:pt x="231652" y="49997"/>
                  </a:cubicBezTo>
                  <a:cubicBezTo>
                    <a:pt x="230884" y="48934"/>
                    <a:pt x="229391" y="48407"/>
                    <a:pt x="227171" y="48417"/>
                  </a:cubicBezTo>
                  <a:close/>
                  <a:moveTo>
                    <a:pt x="515466" y="46947"/>
                  </a:moveTo>
                  <a:cubicBezTo>
                    <a:pt x="510716" y="50016"/>
                    <a:pt x="505429" y="51572"/>
                    <a:pt x="499605" y="51614"/>
                  </a:cubicBezTo>
                  <a:cubicBezTo>
                    <a:pt x="493781" y="51656"/>
                    <a:pt x="488620" y="52959"/>
                    <a:pt x="484123" y="55524"/>
                  </a:cubicBezTo>
                  <a:cubicBezTo>
                    <a:pt x="479595" y="59340"/>
                    <a:pt x="475342" y="64952"/>
                    <a:pt x="471365" y="72359"/>
                  </a:cubicBezTo>
                  <a:cubicBezTo>
                    <a:pt x="467387" y="79767"/>
                    <a:pt x="465266" y="84237"/>
                    <a:pt x="465003" y="85771"/>
                  </a:cubicBezTo>
                  <a:lnTo>
                    <a:pt x="465003" y="85795"/>
                  </a:lnTo>
                  <a:cubicBezTo>
                    <a:pt x="464719" y="89348"/>
                    <a:pt x="463267" y="92838"/>
                    <a:pt x="460649" y="96264"/>
                  </a:cubicBezTo>
                  <a:cubicBezTo>
                    <a:pt x="458030" y="99691"/>
                    <a:pt x="455947" y="102928"/>
                    <a:pt x="454401" y="105976"/>
                  </a:cubicBezTo>
                  <a:cubicBezTo>
                    <a:pt x="455925" y="105544"/>
                    <a:pt x="461401" y="102485"/>
                    <a:pt x="470831" y="96802"/>
                  </a:cubicBezTo>
                  <a:cubicBezTo>
                    <a:pt x="480260" y="91118"/>
                    <a:pt x="489549" y="85406"/>
                    <a:pt x="498698" y="79666"/>
                  </a:cubicBezTo>
                  <a:cubicBezTo>
                    <a:pt x="507847" y="73927"/>
                    <a:pt x="512762" y="70756"/>
                    <a:pt x="513444" y="70155"/>
                  </a:cubicBezTo>
                  <a:cubicBezTo>
                    <a:pt x="508305" y="70344"/>
                    <a:pt x="502786" y="71101"/>
                    <a:pt x="496888" y="72426"/>
                  </a:cubicBezTo>
                  <a:cubicBezTo>
                    <a:pt x="490990" y="73750"/>
                    <a:pt x="486735" y="74507"/>
                    <a:pt x="484123" y="74696"/>
                  </a:cubicBezTo>
                  <a:lnTo>
                    <a:pt x="486145" y="71669"/>
                  </a:lnTo>
                  <a:lnTo>
                    <a:pt x="481614" y="70155"/>
                  </a:lnTo>
                  <a:cubicBezTo>
                    <a:pt x="484245" y="69084"/>
                    <a:pt x="488179" y="67302"/>
                    <a:pt x="493416" y="64811"/>
                  </a:cubicBezTo>
                  <a:cubicBezTo>
                    <a:pt x="498652" y="62319"/>
                    <a:pt x="503525" y="59492"/>
                    <a:pt x="508034" y="56327"/>
                  </a:cubicBezTo>
                  <a:cubicBezTo>
                    <a:pt x="512543" y="53163"/>
                    <a:pt x="515020" y="50037"/>
                    <a:pt x="515466" y="46947"/>
                  </a:cubicBezTo>
                  <a:close/>
                  <a:moveTo>
                    <a:pt x="77689" y="46444"/>
                  </a:moveTo>
                  <a:lnTo>
                    <a:pt x="75672" y="48968"/>
                  </a:lnTo>
                  <a:cubicBezTo>
                    <a:pt x="76607" y="50903"/>
                    <a:pt x="78393" y="52081"/>
                    <a:pt x="81030" y="52502"/>
                  </a:cubicBezTo>
                  <a:cubicBezTo>
                    <a:pt x="83668" y="52922"/>
                    <a:pt x="86086" y="53091"/>
                    <a:pt x="88285" y="53006"/>
                  </a:cubicBezTo>
                  <a:lnTo>
                    <a:pt x="88285" y="50987"/>
                  </a:lnTo>
                  <a:cubicBezTo>
                    <a:pt x="88232" y="50987"/>
                    <a:pt x="87959" y="50987"/>
                    <a:pt x="87464" y="50987"/>
                  </a:cubicBezTo>
                  <a:cubicBezTo>
                    <a:pt x="86969" y="50987"/>
                    <a:pt x="86570" y="50987"/>
                    <a:pt x="86265" y="50987"/>
                  </a:cubicBezTo>
                  <a:cubicBezTo>
                    <a:pt x="85307" y="50419"/>
                    <a:pt x="83815" y="49662"/>
                    <a:pt x="81787" y="48715"/>
                  </a:cubicBezTo>
                  <a:cubicBezTo>
                    <a:pt x="79759" y="47769"/>
                    <a:pt x="78393" y="47012"/>
                    <a:pt x="77689" y="46444"/>
                  </a:cubicBezTo>
                  <a:close/>
                  <a:moveTo>
                    <a:pt x="220100" y="41900"/>
                  </a:moveTo>
                  <a:cubicBezTo>
                    <a:pt x="218314" y="41947"/>
                    <a:pt x="214928" y="42695"/>
                    <a:pt x="209943" y="44143"/>
                  </a:cubicBezTo>
                  <a:cubicBezTo>
                    <a:pt x="204958" y="45591"/>
                    <a:pt x="200002" y="47458"/>
                    <a:pt x="195073" y="49743"/>
                  </a:cubicBezTo>
                  <a:cubicBezTo>
                    <a:pt x="190144" y="52029"/>
                    <a:pt x="186870" y="54452"/>
                    <a:pt x="185252" y="57011"/>
                  </a:cubicBezTo>
                  <a:lnTo>
                    <a:pt x="185252" y="57045"/>
                  </a:lnTo>
                  <a:cubicBezTo>
                    <a:pt x="186031" y="58307"/>
                    <a:pt x="186999" y="59317"/>
                    <a:pt x="188156" y="60074"/>
                  </a:cubicBezTo>
                  <a:cubicBezTo>
                    <a:pt x="189314" y="60831"/>
                    <a:pt x="190534" y="61336"/>
                    <a:pt x="191818" y="61589"/>
                  </a:cubicBezTo>
                  <a:cubicBezTo>
                    <a:pt x="196942" y="59348"/>
                    <a:pt x="201971"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8" y="41900"/>
                  </a:cubicBezTo>
                  <a:lnTo>
                    <a:pt x="135758" y="59569"/>
                  </a:lnTo>
                  <a:lnTo>
                    <a:pt x="114547" y="59569"/>
                  </a:lnTo>
                  <a:cubicBezTo>
                    <a:pt x="116283" y="60305"/>
                    <a:pt x="117482" y="60979"/>
                    <a:pt x="118145" y="61589"/>
                  </a:cubicBezTo>
                  <a:cubicBezTo>
                    <a:pt x="118808" y="62198"/>
                    <a:pt x="119124" y="62872"/>
                    <a:pt x="119092" y="63608"/>
                  </a:cubicBezTo>
                  <a:cubicBezTo>
                    <a:pt x="119029" y="64365"/>
                    <a:pt x="118776"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39"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4" y="32813"/>
                  </a:moveTo>
                  <a:cubicBezTo>
                    <a:pt x="204739" y="33003"/>
                    <a:pt x="200993" y="34517"/>
                    <a:pt x="197247" y="37357"/>
                  </a:cubicBezTo>
                  <a:cubicBezTo>
                    <a:pt x="193501" y="40197"/>
                    <a:pt x="191018"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4" y="32813"/>
                  </a:cubicBezTo>
                  <a:close/>
                  <a:moveTo>
                    <a:pt x="494746" y="31804"/>
                  </a:moveTo>
                  <a:cubicBezTo>
                    <a:pt x="494114" y="33287"/>
                    <a:pt x="493229" y="35117"/>
                    <a:pt x="492092" y="37294"/>
                  </a:cubicBezTo>
                  <a:cubicBezTo>
                    <a:pt x="490955" y="39471"/>
                    <a:pt x="490323" y="40670"/>
                    <a:pt x="490196" y="40891"/>
                  </a:cubicBezTo>
                  <a:cubicBezTo>
                    <a:pt x="490228" y="41879"/>
                    <a:pt x="490670" y="42552"/>
                    <a:pt x="491523" y="42910"/>
                  </a:cubicBezTo>
                  <a:cubicBezTo>
                    <a:pt x="492376" y="43268"/>
                    <a:pt x="493450" y="43436"/>
                    <a:pt x="494746" y="43415"/>
                  </a:cubicBezTo>
                  <a:lnTo>
                    <a:pt x="520018" y="44424"/>
                  </a:lnTo>
                  <a:cubicBezTo>
                    <a:pt x="522261" y="44298"/>
                    <a:pt x="523461" y="43541"/>
                    <a:pt x="523619" y="42153"/>
                  </a:cubicBezTo>
                  <a:cubicBezTo>
                    <a:pt x="523777" y="40764"/>
                    <a:pt x="524598" y="39502"/>
                    <a:pt x="526083" y="38367"/>
                  </a:cubicBezTo>
                  <a:lnTo>
                    <a:pt x="532634" y="44424"/>
                  </a:lnTo>
                  <a:cubicBezTo>
                    <a:pt x="531816" y="47448"/>
                    <a:pt x="529192" y="50146"/>
                    <a:pt x="524761" y="52516"/>
                  </a:cubicBezTo>
                  <a:cubicBezTo>
                    <a:pt x="520331" y="54886"/>
                    <a:pt x="515984" y="56947"/>
                    <a:pt x="511721" y="58701"/>
                  </a:cubicBezTo>
                  <a:cubicBezTo>
                    <a:pt x="507458" y="60454"/>
                    <a:pt x="505169" y="61918"/>
                    <a:pt x="504854" y="63092"/>
                  </a:cubicBezTo>
                  <a:lnTo>
                    <a:pt x="504854" y="66624"/>
                  </a:lnTo>
                  <a:cubicBezTo>
                    <a:pt x="509319" y="66476"/>
                    <a:pt x="513405" y="65888"/>
                    <a:pt x="517112" y="64858"/>
                  </a:cubicBezTo>
                  <a:cubicBezTo>
                    <a:pt x="520818" y="63828"/>
                    <a:pt x="524651" y="63239"/>
                    <a:pt x="528611" y="63092"/>
                  </a:cubicBezTo>
                  <a:cubicBezTo>
                    <a:pt x="526905" y="67696"/>
                    <a:pt x="524630" y="71353"/>
                    <a:pt x="521787" y="74065"/>
                  </a:cubicBezTo>
                  <a:cubicBezTo>
                    <a:pt x="518944" y="76777"/>
                    <a:pt x="515153" y="78165"/>
                    <a:pt x="510414" y="78228"/>
                  </a:cubicBezTo>
                  <a:cubicBezTo>
                    <a:pt x="506497" y="78890"/>
                    <a:pt x="501569" y="81475"/>
                    <a:pt x="495630" y="85985"/>
                  </a:cubicBezTo>
                  <a:cubicBezTo>
                    <a:pt x="489691" y="90494"/>
                    <a:pt x="486532" y="92953"/>
                    <a:pt x="486153" y="93363"/>
                  </a:cubicBezTo>
                  <a:cubicBezTo>
                    <a:pt x="486406" y="94351"/>
                    <a:pt x="486911" y="95024"/>
                    <a:pt x="487669" y="95381"/>
                  </a:cubicBezTo>
                  <a:cubicBezTo>
                    <a:pt x="488427" y="95739"/>
                    <a:pt x="489438" y="95907"/>
                    <a:pt x="490702" y="95886"/>
                  </a:cubicBezTo>
                  <a:cubicBezTo>
                    <a:pt x="495272" y="95508"/>
                    <a:pt x="501169" y="93994"/>
                    <a:pt x="508392" y="91345"/>
                  </a:cubicBezTo>
                  <a:cubicBezTo>
                    <a:pt x="515616" y="88696"/>
                    <a:pt x="522523" y="87183"/>
                    <a:pt x="529114" y="86804"/>
                  </a:cubicBezTo>
                  <a:cubicBezTo>
                    <a:pt x="530926" y="86899"/>
                    <a:pt x="532456" y="84440"/>
                    <a:pt x="533703" y="79426"/>
                  </a:cubicBezTo>
                  <a:cubicBezTo>
                    <a:pt x="534949" y="74412"/>
                    <a:pt x="535599" y="66277"/>
                    <a:pt x="535651" y="55019"/>
                  </a:cubicBezTo>
                  <a:cubicBezTo>
                    <a:pt x="535662" y="50090"/>
                    <a:pt x="535264" y="45821"/>
                    <a:pt x="534457" y="42215"/>
                  </a:cubicBezTo>
                  <a:cubicBezTo>
                    <a:pt x="533650" y="38608"/>
                    <a:pt x="532372" y="36484"/>
                    <a:pt x="530622" y="35842"/>
                  </a:cubicBezTo>
                  <a:cubicBezTo>
                    <a:pt x="527015" y="35706"/>
                    <a:pt x="520974" y="35096"/>
                    <a:pt x="512498" y="34012"/>
                  </a:cubicBezTo>
                  <a:cubicBezTo>
                    <a:pt x="504022" y="32929"/>
                    <a:pt x="498105" y="32193"/>
                    <a:pt x="494746" y="31804"/>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2" y="52960"/>
                  </a:cubicBezTo>
                  <a:lnTo>
                    <a:pt x="125658" y="52960"/>
                  </a:lnTo>
                  <a:cubicBezTo>
                    <a:pt x="124058" y="51138"/>
                    <a:pt x="121449" y="47959"/>
                    <a:pt x="117830" y="43422"/>
                  </a:cubicBezTo>
                  <a:cubicBezTo>
                    <a:pt x="114210" y="38885"/>
                    <a:pt x="111601" y="36337"/>
                    <a:pt x="110001"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4" y="30416"/>
                  </a:cubicBezTo>
                  <a:cubicBezTo>
                    <a:pt x="124616" y="29869"/>
                    <a:pt x="125310"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2" y="23642"/>
                    <a:pt x="196426" y="23096"/>
                  </a:cubicBezTo>
                  <a:cubicBezTo>
                    <a:pt x="195301" y="22549"/>
                    <a:pt x="194775" y="22254"/>
                    <a:pt x="194848" y="22212"/>
                  </a:cubicBezTo>
                  <a:close/>
                  <a:moveTo>
                    <a:pt x="497778" y="20698"/>
                  </a:moveTo>
                  <a:cubicBezTo>
                    <a:pt x="501674" y="20824"/>
                    <a:pt x="505255" y="21329"/>
                    <a:pt x="508519" y="22212"/>
                  </a:cubicBezTo>
                  <a:cubicBezTo>
                    <a:pt x="511783" y="23096"/>
                    <a:pt x="515617" y="23600"/>
                    <a:pt x="520019" y="23727"/>
                  </a:cubicBezTo>
                  <a:cubicBezTo>
                    <a:pt x="525582" y="23642"/>
                    <a:pt x="529722" y="23306"/>
                    <a:pt x="532440" y="22717"/>
                  </a:cubicBezTo>
                  <a:cubicBezTo>
                    <a:pt x="535158" y="22128"/>
                    <a:pt x="537905" y="21791"/>
                    <a:pt x="540680" y="21707"/>
                  </a:cubicBezTo>
                  <a:cubicBezTo>
                    <a:pt x="542663" y="21963"/>
                    <a:pt x="544124" y="24254"/>
                    <a:pt x="545062" y="28582"/>
                  </a:cubicBezTo>
                  <a:cubicBezTo>
                    <a:pt x="546001" y="32910"/>
                    <a:pt x="546604" y="37743"/>
                    <a:pt x="546871" y="43079"/>
                  </a:cubicBezTo>
                  <a:cubicBezTo>
                    <a:pt x="547139" y="48416"/>
                    <a:pt x="547257" y="52725"/>
                    <a:pt x="547226" y="56007"/>
                  </a:cubicBezTo>
                  <a:cubicBezTo>
                    <a:pt x="547268" y="58235"/>
                    <a:pt x="547184" y="60589"/>
                    <a:pt x="546974" y="63069"/>
                  </a:cubicBezTo>
                  <a:cubicBezTo>
                    <a:pt x="546763" y="65549"/>
                    <a:pt x="546174" y="68407"/>
                    <a:pt x="545207" y="71644"/>
                  </a:cubicBezTo>
                  <a:cubicBezTo>
                    <a:pt x="547720" y="95884"/>
                    <a:pt x="549256" y="120021"/>
                    <a:pt x="549813" y="144055"/>
                  </a:cubicBezTo>
                  <a:cubicBezTo>
                    <a:pt x="550371" y="168090"/>
                    <a:pt x="551528" y="192093"/>
                    <a:pt x="553284" y="216065"/>
                  </a:cubicBezTo>
                  <a:cubicBezTo>
                    <a:pt x="554430" y="217557"/>
                    <a:pt x="556807" y="218607"/>
                    <a:pt x="560415" y="219216"/>
                  </a:cubicBezTo>
                  <a:cubicBezTo>
                    <a:pt x="564022" y="219826"/>
                    <a:pt x="566525" y="220120"/>
                    <a:pt x="567924" y="220099"/>
                  </a:cubicBezTo>
                  <a:cubicBezTo>
                    <a:pt x="572699" y="219931"/>
                    <a:pt x="577410" y="219258"/>
                    <a:pt x="582059" y="218082"/>
                  </a:cubicBezTo>
                  <a:cubicBezTo>
                    <a:pt x="586708" y="216905"/>
                    <a:pt x="591419" y="216233"/>
                    <a:pt x="596194" y="216065"/>
                  </a:cubicBezTo>
                  <a:cubicBezTo>
                    <a:pt x="598876" y="216317"/>
                    <a:pt x="600580" y="218208"/>
                    <a:pt x="601305" y="221736"/>
                  </a:cubicBezTo>
                  <a:cubicBezTo>
                    <a:pt x="602031" y="225265"/>
                    <a:pt x="602347" y="228918"/>
                    <a:pt x="602252" y="232695"/>
                  </a:cubicBezTo>
                  <a:lnTo>
                    <a:pt x="602252" y="239247"/>
                  </a:lnTo>
                  <a:cubicBezTo>
                    <a:pt x="601884" y="240529"/>
                    <a:pt x="601161" y="243293"/>
                    <a:pt x="600083" y="247538"/>
                  </a:cubicBezTo>
                  <a:cubicBezTo>
                    <a:pt x="599005" y="251782"/>
                    <a:pt x="597758" y="255859"/>
                    <a:pt x="596344" y="259767"/>
                  </a:cubicBezTo>
                  <a:cubicBezTo>
                    <a:pt x="594929" y="263676"/>
                    <a:pt x="593533" y="265768"/>
                    <a:pt x="592155" y="266043"/>
                  </a:cubicBezTo>
                  <a:lnTo>
                    <a:pt x="550760" y="266043"/>
                  </a:lnTo>
                  <a:cubicBezTo>
                    <a:pt x="550528" y="277523"/>
                    <a:pt x="549603" y="288701"/>
                    <a:pt x="547983" y="299577"/>
                  </a:cubicBezTo>
                  <a:cubicBezTo>
                    <a:pt x="546364" y="310453"/>
                    <a:pt x="545438" y="321650"/>
                    <a:pt x="545207" y="333167"/>
                  </a:cubicBezTo>
                  <a:cubicBezTo>
                    <a:pt x="545196" y="334861"/>
                    <a:pt x="545217" y="336903"/>
                    <a:pt x="545270" y="339293"/>
                  </a:cubicBezTo>
                  <a:cubicBezTo>
                    <a:pt x="545322" y="341682"/>
                    <a:pt x="545470" y="344861"/>
                    <a:pt x="545712" y="348829"/>
                  </a:cubicBezTo>
                  <a:cubicBezTo>
                    <a:pt x="545816" y="351785"/>
                    <a:pt x="545481" y="354578"/>
                    <a:pt x="544705" y="357207"/>
                  </a:cubicBezTo>
                  <a:cubicBezTo>
                    <a:pt x="543929" y="359837"/>
                    <a:pt x="542085" y="361240"/>
                    <a:pt x="539172" y="361417"/>
                  </a:cubicBezTo>
                  <a:cubicBezTo>
                    <a:pt x="536154" y="360999"/>
                    <a:pt x="533137" y="360832"/>
                    <a:pt x="530119" y="360915"/>
                  </a:cubicBezTo>
                  <a:cubicBezTo>
                    <a:pt x="523005" y="361124"/>
                    <a:pt x="515762" y="361961"/>
                    <a:pt x="508392" y="363425"/>
                  </a:cubicBezTo>
                  <a:cubicBezTo>
                    <a:pt x="501021" y="364889"/>
                    <a:pt x="493777" y="365726"/>
                    <a:pt x="486658" y="365935"/>
                  </a:cubicBezTo>
                  <a:cubicBezTo>
                    <a:pt x="482626" y="365977"/>
                    <a:pt x="478822" y="365517"/>
                    <a:pt x="475246" y="364554"/>
                  </a:cubicBezTo>
                  <a:cubicBezTo>
                    <a:pt x="471671" y="363592"/>
                    <a:pt x="468256" y="361877"/>
                    <a:pt x="465003" y="359409"/>
                  </a:cubicBezTo>
                  <a:cubicBezTo>
                    <a:pt x="465028" y="347246"/>
                    <a:pt x="465201" y="336962"/>
                    <a:pt x="465524" y="328555"/>
                  </a:cubicBezTo>
                  <a:cubicBezTo>
                    <a:pt x="465846" y="320149"/>
                    <a:pt x="466168" y="311882"/>
                    <a:pt x="466491" y="303756"/>
                  </a:cubicBezTo>
                  <a:cubicBezTo>
                    <a:pt x="466813" y="295630"/>
                    <a:pt x="466987" y="285905"/>
                    <a:pt x="467012" y="274582"/>
                  </a:cubicBezTo>
                  <a:cubicBezTo>
                    <a:pt x="463977" y="274341"/>
                    <a:pt x="460972" y="274195"/>
                    <a:pt x="457997" y="274142"/>
                  </a:cubicBezTo>
                  <a:cubicBezTo>
                    <a:pt x="455022" y="274090"/>
                    <a:pt x="452140" y="274069"/>
                    <a:pt x="449353" y="274079"/>
                  </a:cubicBezTo>
                  <a:cubicBezTo>
                    <a:pt x="436059" y="274268"/>
                    <a:pt x="423144" y="275021"/>
                    <a:pt x="410608" y="276340"/>
                  </a:cubicBezTo>
                  <a:cubicBezTo>
                    <a:pt x="398071" y="277658"/>
                    <a:pt x="385409" y="278412"/>
                    <a:pt x="372620" y="278600"/>
                  </a:cubicBezTo>
                  <a:cubicBezTo>
                    <a:pt x="368936" y="278659"/>
                    <a:pt x="363907" y="278541"/>
                    <a:pt x="357531" y="278247"/>
                  </a:cubicBezTo>
                  <a:cubicBezTo>
                    <a:pt x="351155" y="277952"/>
                    <a:pt x="345340" y="277127"/>
                    <a:pt x="340087" y="275772"/>
                  </a:cubicBezTo>
                  <a:cubicBezTo>
                    <a:pt x="334833" y="274417"/>
                    <a:pt x="332047" y="272179"/>
                    <a:pt x="331729" y="269056"/>
                  </a:cubicBezTo>
                  <a:cubicBezTo>
                    <a:pt x="331750" y="268272"/>
                    <a:pt x="331834" y="267581"/>
                    <a:pt x="331981" y="266984"/>
                  </a:cubicBezTo>
                  <a:cubicBezTo>
                    <a:pt x="332128" y="266388"/>
                    <a:pt x="332213" y="266074"/>
                    <a:pt x="332234" y="266043"/>
                  </a:cubicBezTo>
                  <a:cubicBezTo>
                    <a:pt x="350407" y="241328"/>
                    <a:pt x="368329" y="216169"/>
                    <a:pt x="385998" y="190565"/>
                  </a:cubicBezTo>
                  <a:cubicBezTo>
                    <a:pt x="403666" y="164962"/>
                    <a:pt x="421083" y="138784"/>
                    <a:pt x="438247" y="112031"/>
                  </a:cubicBezTo>
                  <a:cubicBezTo>
                    <a:pt x="442874" y="104379"/>
                    <a:pt x="446997" y="96348"/>
                    <a:pt x="450615" y="87940"/>
                  </a:cubicBezTo>
                  <a:cubicBezTo>
                    <a:pt x="454233" y="79531"/>
                    <a:pt x="458356" y="71248"/>
                    <a:pt x="462983" y="63092"/>
                  </a:cubicBezTo>
                  <a:cubicBezTo>
                    <a:pt x="470220" y="55420"/>
                    <a:pt x="475274" y="48393"/>
                    <a:pt x="478146" y="42009"/>
                  </a:cubicBezTo>
                  <a:cubicBezTo>
                    <a:pt x="481017" y="35626"/>
                    <a:pt x="483612" y="30504"/>
                    <a:pt x="485931" y="26643"/>
                  </a:cubicBezTo>
                  <a:cubicBezTo>
                    <a:pt x="488250" y="22782"/>
                    <a:pt x="492199" y="20801"/>
                    <a:pt x="497778" y="20698"/>
                  </a:cubicBezTo>
                  <a:close/>
                  <a:moveTo>
                    <a:pt x="142324" y="18174"/>
                  </a:moveTo>
                  <a:cubicBezTo>
                    <a:pt x="140314" y="18289"/>
                    <a:pt x="137894" y="19067"/>
                    <a:pt x="135064" y="20508"/>
                  </a:cubicBezTo>
                  <a:cubicBezTo>
                    <a:pt x="132234" y="21949"/>
                    <a:pt x="130445" y="23359"/>
                    <a:pt x="129698" y="24736"/>
                  </a:cubicBezTo>
                  <a:cubicBezTo>
                    <a:pt x="131602" y="26356"/>
                    <a:pt x="133349" y="27534"/>
                    <a:pt x="134938" y="28270"/>
                  </a:cubicBezTo>
                  <a:cubicBezTo>
                    <a:pt x="136527" y="29006"/>
                    <a:pt x="138652" y="30184"/>
                    <a:pt x="141314" y="31804"/>
                  </a:cubicBezTo>
                  <a:cubicBezTo>
                    <a:pt x="141882" y="31551"/>
                    <a:pt x="142513"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158990" y="15649"/>
                  </a:moveTo>
                  <a:cubicBezTo>
                    <a:pt x="157591" y="15891"/>
                    <a:pt x="156097" y="17174"/>
                    <a:pt x="154508" y="19499"/>
                  </a:cubicBezTo>
                  <a:cubicBezTo>
                    <a:pt x="152919" y="21823"/>
                    <a:pt x="152057" y="23737"/>
                    <a:pt x="151920" y="25241"/>
                  </a:cubicBezTo>
                  <a:lnTo>
                    <a:pt x="159495" y="20698"/>
                  </a:lnTo>
                  <a:cubicBezTo>
                    <a:pt x="159474" y="20487"/>
                    <a:pt x="159390" y="19646"/>
                    <a:pt x="159243" y="18174"/>
                  </a:cubicBezTo>
                  <a:cubicBezTo>
                    <a:pt x="159096" y="16701"/>
                    <a:pt x="159011" y="15860"/>
                    <a:pt x="158990" y="15649"/>
                  </a:cubicBezTo>
                  <a:close/>
                  <a:moveTo>
                    <a:pt x="175152" y="13630"/>
                  </a:moveTo>
                  <a:cubicBezTo>
                    <a:pt x="173468" y="17942"/>
                    <a:pt x="171658" y="22317"/>
                    <a:pt x="169722" y="26756"/>
                  </a:cubicBezTo>
                  <a:cubicBezTo>
                    <a:pt x="167786" y="31194"/>
                    <a:pt x="166734" y="35569"/>
                    <a:pt x="166566" y="39881"/>
                  </a:cubicBezTo>
                  <a:cubicBezTo>
                    <a:pt x="169912" y="36863"/>
                    <a:pt x="173068" y="33560"/>
                    <a:pt x="176036" y="29974"/>
                  </a:cubicBezTo>
                  <a:cubicBezTo>
                    <a:pt x="179003" y="26387"/>
                    <a:pt x="181402" y="22454"/>
                    <a:pt x="183232" y="18174"/>
                  </a:cubicBezTo>
                  <a:close/>
                  <a:moveTo>
                    <a:pt x="184242" y="0"/>
                  </a:moveTo>
                  <a:cubicBezTo>
                    <a:pt x="184542" y="1240"/>
                    <a:pt x="186917" y="3696"/>
                    <a:pt x="191369" y="7367"/>
                  </a:cubicBezTo>
                  <a:cubicBezTo>
                    <a:pt x="195821" y="11037"/>
                    <a:pt x="200553" y="14540"/>
                    <a:pt x="205566" y="17874"/>
                  </a:cubicBezTo>
                  <a:cubicBezTo>
                    <a:pt x="210579"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2" y="63608"/>
                  </a:cubicBezTo>
                  <a:lnTo>
                    <a:pt x="280136" y="100460"/>
                  </a:lnTo>
                  <a:cubicBezTo>
                    <a:pt x="280115" y="100712"/>
                    <a:pt x="280031" y="100965"/>
                    <a:pt x="279884" y="101217"/>
                  </a:cubicBezTo>
                  <a:cubicBezTo>
                    <a:pt x="279736" y="101470"/>
                    <a:pt x="279652" y="101722"/>
                    <a:pt x="279631"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2" y="144703"/>
                  </a:cubicBezTo>
                  <a:cubicBezTo>
                    <a:pt x="296885" y="146784"/>
                    <a:pt x="296801" y="149183"/>
                    <a:pt x="296780" y="151902"/>
                  </a:cubicBezTo>
                  <a:cubicBezTo>
                    <a:pt x="296833" y="152683"/>
                    <a:pt x="297358" y="157821"/>
                    <a:pt x="298356" y="167315"/>
                  </a:cubicBezTo>
                  <a:cubicBezTo>
                    <a:pt x="299355" y="176809"/>
                    <a:pt x="300510" y="185972"/>
                    <a:pt x="301824" y="194804"/>
                  </a:cubicBezTo>
                  <a:cubicBezTo>
                    <a:pt x="302129" y="222717"/>
                    <a:pt x="299123" y="247585"/>
                    <a:pt x="292808" y="269409"/>
                  </a:cubicBezTo>
                  <a:cubicBezTo>
                    <a:pt x="286493" y="291232"/>
                    <a:pt x="275039" y="312303"/>
                    <a:pt x="258448" y="332620"/>
                  </a:cubicBezTo>
                  <a:cubicBezTo>
                    <a:pt x="245154" y="348126"/>
                    <a:pt x="228982" y="359196"/>
                    <a:pt x="209931" y="365832"/>
                  </a:cubicBezTo>
                  <a:cubicBezTo>
                    <a:pt x="190880" y="372467"/>
                    <a:pt x="171543" y="375699"/>
                    <a:pt x="151920" y="375527"/>
                  </a:cubicBezTo>
                  <a:cubicBezTo>
                    <a:pt x="142366" y="375495"/>
                    <a:pt x="133065" y="374554"/>
                    <a:pt x="124016" y="372704"/>
                  </a:cubicBezTo>
                  <a:cubicBezTo>
                    <a:pt x="114968" y="370854"/>
                    <a:pt x="105919" y="368282"/>
                    <a:pt x="96870"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8" y="120069"/>
                  </a:cubicBezTo>
                  <a:cubicBezTo>
                    <a:pt x="21643" y="104435"/>
                    <a:pt x="25431"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2" y="10391"/>
                    <a:pt x="132034" y="7194"/>
                  </a:cubicBezTo>
                  <a:cubicBezTo>
                    <a:pt x="137305" y="3996"/>
                    <a:pt x="142924" y="1935"/>
                    <a:pt x="148890" y="1010"/>
                  </a:cubicBezTo>
                  <a:cubicBezTo>
                    <a:pt x="152667" y="967"/>
                    <a:pt x="158622" y="799"/>
                    <a:pt x="166755" y="505"/>
                  </a:cubicBezTo>
                  <a:cubicBezTo>
                    <a:pt x="174889" y="210"/>
                    <a:pt x="180718" y="42"/>
                    <a:pt x="184242" y="0"/>
                  </a:cubicBez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4">
                    <a:lumMod val="75000"/>
                  </a:schemeClr>
                </a:solidFill>
                <a:latin typeface="+mn-ea"/>
              </a:endParaRPr>
            </a:p>
          </p:txBody>
        </p:sp>
        <p:sp>
          <p:nvSpPr>
            <p:cNvPr id="74" name="自由: 形状 73"/>
            <p:cNvSpPr>
              <a:spLocks noChangeAspect="1"/>
            </p:cNvSpPr>
            <p:nvPr/>
          </p:nvSpPr>
          <p:spPr>
            <a:xfrm flipH="1">
              <a:off x="9777452" y="2157054"/>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6" name="矩形 115"/>
          <p:cNvSpPr/>
          <p:nvPr/>
        </p:nvSpPr>
        <p:spPr>
          <a:xfrm>
            <a:off x="9173597" y="4766001"/>
            <a:ext cx="2550160" cy="953135"/>
          </a:xfrm>
          <a:prstGeom prst="rect">
            <a:avLst/>
          </a:prstGeom>
        </p:spPr>
        <p:txBody>
          <a:bodyPr wrap="none">
            <a:spAutoFit/>
          </a:bodyPr>
          <a:lstStyle/>
          <a:p>
            <a:pPr algn="l"/>
            <a:r>
              <a:rPr lang="zh-CN" altLang="en-US" sz="2800" dirty="0">
                <a:solidFill>
                  <a:schemeClr val="accent4">
                    <a:lumMod val="75000"/>
                  </a:schemeClr>
                </a:solidFill>
                <a:latin typeface="微软雅黑" panose="020B0503020204020204" pitchFamily="34" charset="-122"/>
                <a:ea typeface="微软雅黑" panose="020B0503020204020204" pitchFamily="34" charset="-122"/>
              </a:rPr>
              <a:t>How to strive </a:t>
            </a:r>
            <a:endParaRPr lang="zh-CN" altLang="en-US" sz="2800" dirty="0">
              <a:solidFill>
                <a:schemeClr val="accent4">
                  <a:lumMod val="75000"/>
                </a:schemeClr>
              </a:solidFill>
              <a:latin typeface="微软雅黑" panose="020B0503020204020204" pitchFamily="34" charset="-122"/>
              <a:ea typeface="微软雅黑" panose="020B0503020204020204" pitchFamily="34" charset="-122"/>
            </a:endParaRPr>
          </a:p>
          <a:p>
            <a:pPr algn="l"/>
            <a:r>
              <a:rPr lang="zh-CN" altLang="en-US" sz="2800" dirty="0">
                <a:solidFill>
                  <a:schemeClr val="accent4">
                    <a:lumMod val="75000"/>
                  </a:schemeClr>
                </a:solidFill>
                <a:latin typeface="微软雅黑" panose="020B0503020204020204" pitchFamily="34" charset="-122"/>
                <a:ea typeface="微软雅黑" panose="020B0503020204020204" pitchFamily="34" charset="-122"/>
              </a:rPr>
              <a:t>for happiness</a:t>
            </a:r>
            <a:endParaRPr lang="zh-CN" altLang="en-US" sz="2800"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2852420" y="380365"/>
            <a:ext cx="6232525" cy="1198880"/>
          </a:xfrm>
          <a:prstGeom prst="rect">
            <a:avLst/>
          </a:prstGeom>
          <a:noFill/>
          <a:ln>
            <a:noFill/>
          </a:ln>
        </p:spPr>
        <p:txBody>
          <a:bodyPr wrap="square" rtlCol="0" anchor="t">
            <a:spAutoFit/>
          </a:bodyPr>
          <a:lstStyle/>
          <a:p>
            <a:pPr algn="ctr"/>
            <a:r>
              <a:rPr lang="en-US" altLang="zh-CN" sz="7200" b="1" dirty="0">
                <a:solidFill>
                  <a:srgbClr val="FF0000"/>
                </a:solidFill>
                <a:effectLst>
                  <a:outerShdw blurRad="38100" dist="25400" dir="5400000" algn="ctr" rotWithShape="0">
                    <a:srgbClr val="6E747A">
                      <a:alpha val="43000"/>
                    </a:srgbClr>
                  </a:outerShdw>
                </a:effectLst>
              </a:rPr>
              <a:t>CONTENTS</a:t>
            </a:r>
            <a:endParaRPr lang="en-US" altLang="zh-CN" sz="7200" b="1" dirty="0">
              <a:solidFill>
                <a:srgbClr val="FF0000"/>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additive="base">
                                        <p:cTn id="17" dur="500" fill="hold"/>
                                        <p:tgtEl>
                                          <p:spTgt spid="97"/>
                                        </p:tgtEl>
                                        <p:attrNameLst>
                                          <p:attrName>ppt_x</p:attrName>
                                        </p:attrNameLst>
                                      </p:cBhvr>
                                      <p:tavLst>
                                        <p:tav tm="0">
                                          <p:val>
                                            <p:strVal val="#ppt_x"/>
                                          </p:val>
                                        </p:tav>
                                        <p:tav tm="100000">
                                          <p:val>
                                            <p:strVal val="#ppt_x"/>
                                          </p:val>
                                        </p:tav>
                                      </p:tavLst>
                                    </p:anim>
                                    <p:anim calcmode="lin" valueType="num">
                                      <p:cBhvr additive="base">
                                        <p:cTn id="18" dur="500" fill="hold"/>
                                        <p:tgtEl>
                                          <p:spTgt spid="9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anim calcmode="lin" valueType="num">
                                      <p:cBhvr additive="base">
                                        <p:cTn id="21" dur="500" fill="hold"/>
                                        <p:tgtEl>
                                          <p:spTgt spid="114"/>
                                        </p:tgtEl>
                                        <p:attrNameLst>
                                          <p:attrName>ppt_x</p:attrName>
                                        </p:attrNameLst>
                                      </p:cBhvr>
                                      <p:tavLst>
                                        <p:tav tm="0">
                                          <p:val>
                                            <p:strVal val="#ppt_x"/>
                                          </p:val>
                                        </p:tav>
                                        <p:tav tm="100000">
                                          <p:val>
                                            <p:strVal val="#ppt_x"/>
                                          </p:val>
                                        </p:tav>
                                      </p:tavLst>
                                    </p:anim>
                                    <p:anim calcmode="lin" valueType="num">
                                      <p:cBhvr additive="base">
                                        <p:cTn id="2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cBhvr additive="base">
                                        <p:cTn id="27" dur="500" fill="hold"/>
                                        <p:tgtEl>
                                          <p:spTgt spid="98"/>
                                        </p:tgtEl>
                                        <p:attrNameLst>
                                          <p:attrName>ppt_x</p:attrName>
                                        </p:attrNameLst>
                                      </p:cBhvr>
                                      <p:tavLst>
                                        <p:tav tm="0">
                                          <p:val>
                                            <p:strVal val="#ppt_x"/>
                                          </p:val>
                                        </p:tav>
                                        <p:tav tm="100000">
                                          <p:val>
                                            <p:strVal val="#ppt_x"/>
                                          </p:val>
                                        </p:tav>
                                      </p:tavLst>
                                    </p:anim>
                                    <p:anim calcmode="lin" valueType="num">
                                      <p:cBhvr additive="base">
                                        <p:cTn id="28" dur="500" fill="hold"/>
                                        <p:tgtEl>
                                          <p:spTgt spid="9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additive="base">
                                        <p:cTn id="31" dur="500" fill="hold"/>
                                        <p:tgtEl>
                                          <p:spTgt spid="115"/>
                                        </p:tgtEl>
                                        <p:attrNameLst>
                                          <p:attrName>ppt_x</p:attrName>
                                        </p:attrNameLst>
                                      </p:cBhvr>
                                      <p:tavLst>
                                        <p:tav tm="0">
                                          <p:val>
                                            <p:strVal val="#ppt_x"/>
                                          </p:val>
                                        </p:tav>
                                        <p:tav tm="100000">
                                          <p:val>
                                            <p:strVal val="#ppt_x"/>
                                          </p:val>
                                        </p:tav>
                                      </p:tavLst>
                                    </p:anim>
                                    <p:anim calcmode="lin" valueType="num">
                                      <p:cBhvr additive="base">
                                        <p:cTn id="32"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additive="base">
                                        <p:cTn id="37" dur="500" fill="hold"/>
                                        <p:tgtEl>
                                          <p:spTgt spid="99"/>
                                        </p:tgtEl>
                                        <p:attrNameLst>
                                          <p:attrName>ppt_x</p:attrName>
                                        </p:attrNameLst>
                                      </p:cBhvr>
                                      <p:tavLst>
                                        <p:tav tm="0">
                                          <p:val>
                                            <p:strVal val="#ppt_x"/>
                                          </p:val>
                                        </p:tav>
                                        <p:tav tm="100000">
                                          <p:val>
                                            <p:strVal val="#ppt_x"/>
                                          </p:val>
                                        </p:tav>
                                      </p:tavLst>
                                    </p:anim>
                                    <p:anim calcmode="lin" valueType="num">
                                      <p:cBhvr additive="base">
                                        <p:cTn id="38" dur="500" fill="hold"/>
                                        <p:tgtEl>
                                          <p:spTgt spid="9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anim calcmode="lin" valueType="num">
                                      <p:cBhvr additive="base">
                                        <p:cTn id="41" dur="500" fill="hold"/>
                                        <p:tgtEl>
                                          <p:spTgt spid="116"/>
                                        </p:tgtEl>
                                        <p:attrNameLst>
                                          <p:attrName>ppt_x</p:attrName>
                                        </p:attrNameLst>
                                      </p:cBhvr>
                                      <p:tavLst>
                                        <p:tav tm="0">
                                          <p:val>
                                            <p:strVal val="#ppt_x"/>
                                          </p:val>
                                        </p:tav>
                                        <p:tav tm="100000">
                                          <p:val>
                                            <p:strVal val="#ppt_x"/>
                                          </p:val>
                                        </p:tav>
                                      </p:tavLst>
                                    </p:anim>
                                    <p:anim calcmode="lin" valueType="num">
                                      <p:cBhvr additive="base">
                                        <p:cTn id="42"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3" grpId="1"/>
      <p:bldP spid="114" grpId="0"/>
      <p:bldP spid="114" grpId="1"/>
      <p:bldP spid="115" grpId="0"/>
      <p:bldP spid="115" grpId="1"/>
      <p:bldP spid="116" grpId="0"/>
      <p:bldP spid="116"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3136900" y="5122545"/>
            <a:ext cx="8805545" cy="1568450"/>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       After twenty-gight years of struggle, victory was finally achieved. On October1, 1949, the first five -star red flag rose on the Tiananmen square,  and President Mao Zedong announced to the people of the world, “People’s Republic of China was founded today.”</a:t>
            </a:r>
            <a:endParaRPr lang="en-US" altLang="zh-CN" sz="2400">
              <a:latin typeface="Times New Roman" panose="02020603050405020304" charset="0"/>
              <a:cs typeface="Times New Roman" panose="02020603050405020304" charset="0"/>
            </a:endParaRPr>
          </a:p>
        </p:txBody>
      </p:sp>
      <p:pic>
        <p:nvPicPr>
          <p:cNvPr id="3" name="《开国大典》毛主席登上天安门城楼向世界宣告中华人民共和国成立 超清(720P)">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22225" y="-13335"/>
            <a:ext cx="12144375" cy="4084320"/>
          </a:xfrm>
          <a:prstGeom prst="rect">
            <a:avLst/>
          </a:prstGeom>
        </p:spPr>
      </p:pic>
      <p:grpSp>
        <p:nvGrpSpPr>
          <p:cNvPr id="29" name="Designer简6"/>
          <p:cNvGrpSpPr/>
          <p:nvPr/>
        </p:nvGrpSpPr>
        <p:grpSpPr>
          <a:xfrm>
            <a:off x="312715" y="4300043"/>
            <a:ext cx="4534579" cy="728414"/>
            <a:chOff x="4171769" y="1668267"/>
            <a:chExt cx="4534579" cy="728414"/>
          </a:xfrm>
          <a:solidFill>
            <a:srgbClr val="FF0000"/>
          </a:solidFill>
        </p:grpSpPr>
        <p:grpSp>
          <p:nvGrpSpPr>
            <p:cNvPr id="30" name="组合 29"/>
            <p:cNvGrpSpPr/>
            <p:nvPr/>
          </p:nvGrpSpPr>
          <p:grpSpPr>
            <a:xfrm>
              <a:off x="4171769" y="1715115"/>
              <a:ext cx="4534579" cy="681566"/>
              <a:chOff x="1095844" y="1826555"/>
              <a:chExt cx="5916021" cy="681566"/>
            </a:xfrm>
            <a:grpFill/>
          </p:grpSpPr>
          <p:sp>
            <p:nvSpPr>
              <p:cNvPr id="32" name="Designer简6-1"/>
              <p:cNvSpPr/>
              <p:nvPr/>
            </p:nvSpPr>
            <p:spPr>
              <a:xfrm>
                <a:off x="1212239" y="1917747"/>
                <a:ext cx="579962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33" name="Designer简6-2"/>
              <p:cNvSpPr/>
              <p:nvPr/>
            </p:nvSpPr>
            <p:spPr>
              <a:xfrm>
                <a:off x="1095844" y="1826555"/>
                <a:ext cx="579962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31" name="Designer简6-3"/>
            <p:cNvSpPr txBox="1"/>
            <p:nvPr/>
          </p:nvSpPr>
          <p:spPr>
            <a:xfrm>
              <a:off x="4260985" y="1668267"/>
              <a:ext cx="4178663" cy="605790"/>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255" kern="0" spc="40" dirty="0">
                  <a:solidFill>
                    <a:schemeClr val="bg1"/>
                  </a:solidFill>
                  <a:effectLst/>
                  <a:cs typeface="+mn-ea"/>
                  <a:sym typeface="+mn-lt"/>
                </a:rPr>
                <a:t>百折不挠，终赢解放</a:t>
              </a:r>
              <a:endParaRPr lang="zh-CN" altLang="en-US" sz="2255" kern="0" spc="40" dirty="0">
                <a:solidFill>
                  <a:schemeClr val="bg1"/>
                </a:solidFill>
                <a:effectLst/>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828040" y="465455"/>
            <a:ext cx="5892165" cy="368300"/>
          </a:xfrm>
          <a:prstGeom prst="rect">
            <a:avLst/>
          </a:prstGeom>
          <a:noFill/>
        </p:spPr>
        <p:txBody>
          <a:bodyPr wrap="square" rtlCol="0">
            <a:spAutoFit/>
          </a:bodyPr>
          <a:lstStyle/>
          <a:p>
            <a:endParaRPr lang="zh-CN" altLang="en-US"/>
          </a:p>
        </p:txBody>
      </p:sp>
      <p:sp>
        <p:nvSpPr>
          <p:cNvPr id="3" name="文本框 2"/>
          <p:cNvSpPr txBox="1"/>
          <p:nvPr/>
        </p:nvSpPr>
        <p:spPr>
          <a:xfrm>
            <a:off x="8442325" y="1279525"/>
            <a:ext cx="3391535" cy="1198880"/>
          </a:xfrm>
          <a:prstGeom prst="rect">
            <a:avLst/>
          </a:prstGeom>
          <a:noFill/>
        </p:spPr>
        <p:txBody>
          <a:bodyPr wrap="square" rtlCol="0">
            <a:spAutoFit/>
          </a:bodyPr>
          <a:lstStyle/>
          <a:p>
            <a:pPr algn="ctr"/>
            <a:r>
              <a:rPr lang="zh-CN" altLang="en-US" sz="2400">
                <a:latin typeface="Times New Roman" panose="02020603050405020304" charset="0"/>
                <a:cs typeface="Times New Roman" panose="02020603050405020304" charset="0"/>
                <a:sym typeface="+mn-ea"/>
              </a:rPr>
              <a:t>All are past and gone!</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sym typeface="+mn-ea"/>
              </a:rPr>
              <a:t>For truly great men</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sym typeface="+mn-ea"/>
              </a:rPr>
              <a:t>Look to this age alone.</a:t>
            </a:r>
            <a:endParaRPr lang="zh-CN" altLang="en-US" sz="2400">
              <a:latin typeface="Times New Roman" panose="02020603050405020304" charset="0"/>
              <a:cs typeface="Times New Roman" panose="02020603050405020304" charset="0"/>
            </a:endParaRPr>
          </a:p>
        </p:txBody>
      </p:sp>
      <p:grpSp>
        <p:nvGrpSpPr>
          <p:cNvPr id="48" name="Designer简6"/>
          <p:cNvGrpSpPr/>
          <p:nvPr/>
        </p:nvGrpSpPr>
        <p:grpSpPr>
          <a:xfrm>
            <a:off x="828268" y="285573"/>
            <a:ext cx="8167142" cy="728414"/>
            <a:chOff x="4171769" y="1668267"/>
            <a:chExt cx="8167142" cy="728414"/>
          </a:xfrm>
          <a:solidFill>
            <a:srgbClr val="FF0000"/>
          </a:solidFill>
        </p:grpSpPr>
        <p:grpSp>
          <p:nvGrpSpPr>
            <p:cNvPr id="49" name="组合 48"/>
            <p:cNvGrpSpPr/>
            <p:nvPr/>
          </p:nvGrpSpPr>
          <p:grpSpPr>
            <a:xfrm>
              <a:off x="4171769" y="1715115"/>
              <a:ext cx="8014742" cy="681566"/>
              <a:chOff x="1095844" y="1826555"/>
              <a:chExt cx="10456401" cy="681566"/>
            </a:xfrm>
            <a:grpFill/>
          </p:grpSpPr>
          <p:sp>
            <p:nvSpPr>
              <p:cNvPr id="51" name="Designer简6-1"/>
              <p:cNvSpPr/>
              <p:nvPr/>
            </p:nvSpPr>
            <p:spPr>
              <a:xfrm>
                <a:off x="1212239" y="1917747"/>
                <a:ext cx="1034000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52" name="Designer简6-2"/>
              <p:cNvSpPr/>
              <p:nvPr/>
            </p:nvSpPr>
            <p:spPr>
              <a:xfrm>
                <a:off x="1095844" y="1826555"/>
                <a:ext cx="1034000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50" name="Designer简6-3"/>
            <p:cNvSpPr txBox="1"/>
            <p:nvPr/>
          </p:nvSpPr>
          <p:spPr>
            <a:xfrm>
              <a:off x="4260985" y="1668267"/>
              <a:ext cx="8077926" cy="603885"/>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250">
                  <a:sym typeface="+mn-ea"/>
                </a:rPr>
                <a:t>俱往矣,数风流人物,还看今朝</a:t>
              </a:r>
              <a:endParaRPr lang="zh-CN" altLang="en-US" sz="2255" kern="0" spc="40" dirty="0">
                <a:solidFill>
                  <a:schemeClr val="bg1"/>
                </a:solidFill>
                <a:effectLst/>
                <a:cs typeface="+mn-ea"/>
                <a:sym typeface="+mn-lt"/>
              </a:endParaRPr>
            </a:p>
          </p:txBody>
        </p:sp>
      </p:grpSp>
      <p:pic>
        <p:nvPicPr>
          <p:cNvPr id="5" name="图片 4" descr="MAIN201609091409000293947854212"/>
          <p:cNvPicPr>
            <a:picLocks noChangeAspect="1"/>
          </p:cNvPicPr>
          <p:nvPr/>
        </p:nvPicPr>
        <p:blipFill>
          <a:blip r:embed="rId2"/>
          <a:stretch>
            <a:fillRect/>
          </a:stretch>
        </p:blipFill>
        <p:spPr>
          <a:xfrm>
            <a:off x="9218930" y="2835275"/>
            <a:ext cx="2057400" cy="2839085"/>
          </a:xfrm>
          <a:prstGeom prst="rect">
            <a:avLst/>
          </a:prstGeom>
        </p:spPr>
      </p:pic>
      <p:sp>
        <p:nvSpPr>
          <p:cNvPr id="4" name="圆角矩形 3"/>
          <p:cNvSpPr/>
          <p:nvPr/>
        </p:nvSpPr>
        <p:spPr>
          <a:xfrm>
            <a:off x="3545840" y="1935480"/>
            <a:ext cx="4896485" cy="38119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a:solidFill>
                  <a:schemeClr val="tx1"/>
                </a:solidFill>
              </a:rPr>
              <a:t>     </a:t>
            </a:r>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Mao Zedong was a great Marxist, proletarian（</a:t>
            </a:r>
            <a:r>
              <a:rPr lang="zh-CN" altLang="en-US" sz="2400">
                <a:solidFill>
                  <a:schemeClr val="tx1"/>
                </a:solidFill>
                <a:latin typeface="宋体" panose="02010600030101010101" pitchFamily="2" charset="-122"/>
                <a:ea typeface="宋体" panose="02010600030101010101" pitchFamily="2" charset="-122"/>
                <a:cs typeface="Times New Roman" panose="02020603050405020304" charset="0"/>
              </a:rPr>
              <a:t>无产阶级的</a:t>
            </a:r>
            <a:r>
              <a:rPr lang="zh-CN" altLang="en-US" sz="2400">
                <a:solidFill>
                  <a:schemeClr val="tx1"/>
                </a:solidFill>
                <a:latin typeface="Times New Roman" panose="02020603050405020304" charset="0"/>
                <a:cs typeface="Times New Roman" panose="02020603050405020304" charset="0"/>
              </a:rPr>
              <a:t>） revolutionary, strategist and theorist, and the main founder and leader of the Communist Party of China (CPC), the Chinese People's Liberation Army (PLA) and the People's Republic of China.</a:t>
            </a:r>
            <a:endParaRPr lang="zh-CN" altLang="en-US" sz="2400">
              <a:solidFill>
                <a:schemeClr val="tx1"/>
              </a:solidFill>
              <a:latin typeface="Times New Roman" panose="02020603050405020304" charset="0"/>
              <a:cs typeface="Times New Roman" panose="02020603050405020304" charset="0"/>
            </a:endParaRPr>
          </a:p>
        </p:txBody>
      </p:sp>
      <p:pic>
        <p:nvPicPr>
          <p:cNvPr id="6" name="图片 5" descr="W020070910268995869431"/>
          <p:cNvPicPr>
            <a:picLocks noChangeAspect="1"/>
          </p:cNvPicPr>
          <p:nvPr/>
        </p:nvPicPr>
        <p:blipFill>
          <a:blip r:embed="rId3"/>
          <a:stretch>
            <a:fillRect/>
          </a:stretch>
        </p:blipFill>
        <p:spPr>
          <a:xfrm>
            <a:off x="386080" y="1504315"/>
            <a:ext cx="2738120" cy="3135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0" y="8572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r>
              <a:rPr lang="en-US" altLang="zh-CN" dirty="0">
                <a:solidFill>
                  <a:schemeClr val="tx1"/>
                </a:solidFill>
                <a:cs typeface="+mn-ea"/>
                <a:sym typeface="+mn-lt"/>
              </a:rPr>
              <a:t>          </a:t>
            </a:r>
            <a:endParaRPr lang="en-US" altLang="zh-CN"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8" name="Designer简7"/>
          <p:cNvSpPr>
            <a:spLocks noChangeAspect="1"/>
          </p:cNvSpPr>
          <p:nvPr/>
        </p:nvSpPr>
        <p:spPr>
          <a:xfrm>
            <a:off x="923290" y="3061335"/>
            <a:ext cx="1971675" cy="680085"/>
          </a:xfrm>
          <a:prstGeom prst="rect">
            <a:avLst/>
          </a:prstGeom>
          <a:solidFill>
            <a:srgbClr val="FF0000"/>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cs typeface="+mn-ea"/>
                <a:sym typeface="+mn-lt"/>
              </a:rPr>
              <a:t>邓小平为代表</a:t>
            </a:r>
            <a:endParaRPr lang="zh-CN" altLang="en-US" sz="1865" dirty="0">
              <a:solidFill>
                <a:srgbClr val="FFF8E6"/>
              </a:solidFill>
              <a:cs typeface="+mn-ea"/>
              <a:sym typeface="+mn-lt"/>
            </a:endParaRPr>
          </a:p>
        </p:txBody>
      </p:sp>
      <p:pic>
        <p:nvPicPr>
          <p:cNvPr id="2" name="图片 1" descr="9621554173199033343"/>
          <p:cNvPicPr>
            <a:picLocks noChangeAspect="1"/>
          </p:cNvPicPr>
          <p:nvPr/>
        </p:nvPicPr>
        <p:blipFill>
          <a:blip r:embed="rId2"/>
          <a:stretch>
            <a:fillRect/>
          </a:stretch>
        </p:blipFill>
        <p:spPr>
          <a:xfrm>
            <a:off x="912495" y="955675"/>
            <a:ext cx="1971675" cy="2104390"/>
          </a:xfrm>
          <a:prstGeom prst="rect">
            <a:avLst/>
          </a:prstGeom>
        </p:spPr>
      </p:pic>
      <p:pic>
        <p:nvPicPr>
          <p:cNvPr id="5" name="图片 4" descr="_1037372875_1"/>
          <p:cNvPicPr>
            <a:picLocks noChangeAspect="1"/>
          </p:cNvPicPr>
          <p:nvPr/>
        </p:nvPicPr>
        <p:blipFill>
          <a:blip r:embed="rId3"/>
          <a:stretch>
            <a:fillRect/>
          </a:stretch>
        </p:blipFill>
        <p:spPr>
          <a:xfrm>
            <a:off x="3525520" y="955675"/>
            <a:ext cx="1965960" cy="2103120"/>
          </a:xfrm>
          <a:prstGeom prst="rect">
            <a:avLst/>
          </a:prstGeom>
        </p:spPr>
      </p:pic>
      <p:sp>
        <p:nvSpPr>
          <p:cNvPr id="3" name="Designer简7"/>
          <p:cNvSpPr>
            <a:spLocks noChangeAspect="1"/>
          </p:cNvSpPr>
          <p:nvPr/>
        </p:nvSpPr>
        <p:spPr>
          <a:xfrm>
            <a:off x="3525520" y="3025140"/>
            <a:ext cx="1965960" cy="715645"/>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cs typeface="+mn-ea"/>
                <a:sym typeface="+mn-lt"/>
              </a:rPr>
              <a:t>江泽民代表</a:t>
            </a:r>
            <a:endParaRPr lang="zh-CN" altLang="en-US" sz="1865" dirty="0">
              <a:solidFill>
                <a:srgbClr val="FFF8E6"/>
              </a:solidFill>
              <a:cs typeface="+mn-ea"/>
              <a:sym typeface="+mn-lt"/>
            </a:endParaRPr>
          </a:p>
        </p:txBody>
      </p:sp>
      <p:pic>
        <p:nvPicPr>
          <p:cNvPr id="12" name="图片 11" descr="_1103529637_0412200036"/>
          <p:cNvPicPr>
            <a:picLocks noChangeAspect="1"/>
          </p:cNvPicPr>
          <p:nvPr/>
        </p:nvPicPr>
        <p:blipFill>
          <a:blip r:embed="rId4"/>
          <a:srcRect r="-170" b="8869"/>
          <a:stretch>
            <a:fillRect/>
          </a:stretch>
        </p:blipFill>
        <p:spPr>
          <a:xfrm>
            <a:off x="6132195" y="955040"/>
            <a:ext cx="1932940" cy="2070100"/>
          </a:xfrm>
          <a:prstGeom prst="rect">
            <a:avLst/>
          </a:prstGeom>
        </p:spPr>
      </p:pic>
      <p:pic>
        <p:nvPicPr>
          <p:cNvPr id="8" name="图片 7" descr="201587131753"/>
          <p:cNvPicPr>
            <a:picLocks noChangeAspect="1"/>
          </p:cNvPicPr>
          <p:nvPr/>
        </p:nvPicPr>
        <p:blipFill>
          <a:blip r:embed="rId5"/>
          <a:stretch>
            <a:fillRect/>
          </a:stretch>
        </p:blipFill>
        <p:spPr>
          <a:xfrm>
            <a:off x="8827135" y="956310"/>
            <a:ext cx="2000885" cy="2105025"/>
          </a:xfrm>
          <a:prstGeom prst="rect">
            <a:avLst/>
          </a:prstGeom>
        </p:spPr>
      </p:pic>
      <p:sp>
        <p:nvSpPr>
          <p:cNvPr id="11" name="Designer简7"/>
          <p:cNvSpPr>
            <a:spLocks noChangeAspect="1"/>
          </p:cNvSpPr>
          <p:nvPr/>
        </p:nvSpPr>
        <p:spPr>
          <a:xfrm>
            <a:off x="6132830" y="3025140"/>
            <a:ext cx="1932305" cy="715645"/>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cs typeface="+mn-ea"/>
                <a:sym typeface="+mn-lt"/>
              </a:rPr>
              <a:t>胡锦涛为代表</a:t>
            </a:r>
            <a:endParaRPr lang="zh-CN" altLang="en-US" sz="1865" dirty="0">
              <a:solidFill>
                <a:srgbClr val="FFF8E6"/>
              </a:solidFill>
              <a:cs typeface="+mn-ea"/>
              <a:sym typeface="+mn-lt"/>
            </a:endParaRPr>
          </a:p>
        </p:txBody>
      </p:sp>
      <p:sp>
        <p:nvSpPr>
          <p:cNvPr id="9" name="Designer简7"/>
          <p:cNvSpPr>
            <a:spLocks noChangeAspect="1"/>
          </p:cNvSpPr>
          <p:nvPr/>
        </p:nvSpPr>
        <p:spPr>
          <a:xfrm>
            <a:off x="8827770" y="3061335"/>
            <a:ext cx="2000250" cy="679450"/>
          </a:xfrm>
          <a:prstGeom prst="rect">
            <a:avLst/>
          </a:prstGeom>
          <a:solidFill>
            <a:srgbClr val="FF0000"/>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cs typeface="+mn-ea"/>
                <a:sym typeface="+mn-lt"/>
              </a:rPr>
              <a:t>习近平为代表</a:t>
            </a:r>
            <a:endParaRPr lang="zh-CN" altLang="en-US" sz="1865" dirty="0">
              <a:solidFill>
                <a:srgbClr val="FFF8E6"/>
              </a:solidFill>
              <a:cs typeface="+mn-ea"/>
              <a:sym typeface="+mn-lt"/>
            </a:endParaRPr>
          </a:p>
        </p:txBody>
      </p:sp>
      <p:sp>
        <p:nvSpPr>
          <p:cNvPr id="4" name="圆角矩形 3"/>
          <p:cNvSpPr/>
          <p:nvPr/>
        </p:nvSpPr>
        <p:spPr>
          <a:xfrm>
            <a:off x="427355" y="3940810"/>
            <a:ext cx="11078210" cy="27393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cs typeface="Times New Roman" panose="02020603050405020304" charset="0"/>
                <a:sym typeface="+mn-ea"/>
              </a:rPr>
              <a:t>     He </a:t>
            </a:r>
            <a:r>
              <a:rPr lang="zh-CN" altLang="en-US" sz="2400">
                <a:solidFill>
                  <a:schemeClr val="tx1"/>
                </a:solidFill>
                <a:latin typeface="Times New Roman" panose="02020603050405020304" charset="0"/>
                <a:cs typeface="Times New Roman" panose="02020603050405020304" charset="0"/>
                <a:sym typeface="+mn-ea"/>
              </a:rPr>
              <a:t>shifted the focus of the whole Party</a:t>
            </a:r>
            <a:r>
              <a:rPr lang="en-US" altLang="zh-CN" sz="2400">
                <a:solidFill>
                  <a:schemeClr val="tx1"/>
                </a:solidFill>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s work onto economic development and introduced reform and opening up,</a:t>
            </a:r>
            <a:r>
              <a:rPr lang="en-US" altLang="zh-CN" sz="2400">
                <a:solidFill>
                  <a:schemeClr val="tx1"/>
                </a:solidFill>
                <a:latin typeface="Times New Roman" panose="02020603050405020304" charset="0"/>
                <a:cs typeface="Times New Roman" panose="02020603050405020304" charset="0"/>
                <a:sym typeface="+mn-ea"/>
              </a:rPr>
              <a:t> gradually formulated the line, principles, and policies for building socialism with Chinese characteristics and thus established Deng Xiaoping Theory.</a:t>
            </a:r>
            <a:endParaRPr lang="en-US" altLang="zh-CN" sz="2400">
              <a:solidFill>
                <a:schemeClr val="tx1"/>
              </a:solidFill>
              <a:latin typeface="Times New Roman" panose="02020603050405020304" charset="0"/>
              <a:cs typeface="Times New Roman" panose="02020603050405020304" charset="0"/>
              <a:sym typeface="+mn-ea"/>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实现全党工作中心向经济建设的转移，实行改革开放，逐步形成了建设中国特色社会主义的路线、方针、政策，创立了邓小平理论。</a:t>
            </a:r>
            <a:endParaRPr lang="zh-CN" altLang="en-US" sz="2400">
              <a:solidFill>
                <a:schemeClr val="tx1"/>
              </a:solidFill>
              <a:latin typeface="Times New Roman" panose="02020603050405020304" charset="0"/>
              <a:cs typeface="Times New Roman" panose="02020603050405020304" charset="0"/>
              <a:sym typeface="+mn-ea"/>
            </a:endParaRPr>
          </a:p>
        </p:txBody>
      </p:sp>
      <p:sp>
        <p:nvSpPr>
          <p:cNvPr id="6" name="文本框 5"/>
          <p:cNvSpPr txBox="1"/>
          <p:nvPr/>
        </p:nvSpPr>
        <p:spPr>
          <a:xfrm>
            <a:off x="3721735" y="219075"/>
            <a:ext cx="4748530" cy="52197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gn="ctr"/>
            <a:r>
              <a:rPr lang="en-US" altLang="zh-CN" sz="2800" b="1">
                <a:latin typeface="Times New Roman" panose="02020603050405020304" charset="0"/>
                <a:cs typeface="Times New Roman" panose="02020603050405020304" charset="0"/>
              </a:rPr>
              <a:t>The main leader in China</a:t>
            </a:r>
            <a:endParaRPr lang="zh-CN" altLang="en-US" sz="2800" b="1">
              <a:latin typeface="Times New Roman" panose="02020603050405020304" charset="0"/>
              <a:cs typeface="Times New Roman" panose="02020603050405020304" charset="0"/>
            </a:endParaRPr>
          </a:p>
        </p:txBody>
      </p:sp>
      <p:sp>
        <p:nvSpPr>
          <p:cNvPr id="10" name="圆角矩形 9"/>
          <p:cNvSpPr/>
          <p:nvPr/>
        </p:nvSpPr>
        <p:spPr>
          <a:xfrm>
            <a:off x="427355" y="3951605"/>
            <a:ext cx="11078210" cy="27393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cs typeface="Times New Roman" panose="02020603050405020304" charset="0"/>
                <a:sym typeface="+mn-ea"/>
              </a:rPr>
              <a:t>    He </a:t>
            </a:r>
            <a:r>
              <a:rPr sz="2400" dirty="0">
                <a:solidFill>
                  <a:schemeClr val="tx1"/>
                </a:solidFill>
                <a:latin typeface="Times New Roman" panose="02020603050405020304" charset="0"/>
                <a:cs typeface="Times New Roman" panose="02020603050405020304" charset="0"/>
                <a:sym typeface="+mn-lt"/>
              </a:rPr>
              <a:t>deepened the understanding of what socialism is and how to build it, and what kind of party to build and how to build it, and gathered valuable new experience in governing the Party and the country, thus forming the Theory of Three Represents. </a:t>
            </a:r>
            <a:endParaRPr sz="2400" dirty="0">
              <a:solidFill>
                <a:schemeClr val="tx1"/>
              </a:solidFill>
              <a:latin typeface="Times New Roman" panose="02020603050405020304" charset="0"/>
              <a:cs typeface="Times New Roman" panose="02020603050405020304" charset="0"/>
              <a:sym typeface="+mn-lt"/>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a:t>
            </a:r>
            <a:r>
              <a:rPr sz="2400" dirty="0">
                <a:latin typeface="宋体" panose="02010600030101010101" pitchFamily="2" charset="-122"/>
                <a:ea typeface="宋体" panose="02010600030101010101" pitchFamily="2" charset="-122"/>
                <a:cs typeface="宋体" panose="02010600030101010101" pitchFamily="2" charset="-122"/>
                <a:sym typeface="+mn-lt"/>
              </a:rPr>
              <a:t>加深了对什么是社会主义、怎样建设社会主义和建设什么样的党、怎样建设党的认识，积累了治党治国新的宝贵经验，形成了“三个代表”重要思想。</a:t>
            </a:r>
            <a:endParaRPr sz="2400" dirty="0">
              <a:latin typeface="宋体" panose="02010600030101010101" pitchFamily="2" charset="-122"/>
              <a:ea typeface="宋体" panose="02010600030101010101" pitchFamily="2" charset="-122"/>
              <a:cs typeface="宋体" panose="02010600030101010101" pitchFamily="2" charset="-122"/>
              <a:sym typeface="+mn-lt"/>
            </a:endParaRPr>
          </a:p>
          <a:p>
            <a:pPr algn="l"/>
            <a:endParaRPr lang="zh-CN" altLang="en-US" sz="2400">
              <a:solidFill>
                <a:schemeClr val="tx1"/>
              </a:solidFill>
              <a:latin typeface="Times New Roman" panose="02020603050405020304" charset="0"/>
              <a:cs typeface="Times New Roman" panose="02020603050405020304" charset="0"/>
              <a:sym typeface="+mn-ea"/>
            </a:endParaRPr>
          </a:p>
        </p:txBody>
      </p:sp>
      <p:sp>
        <p:nvSpPr>
          <p:cNvPr id="13" name="圆角矩形 12"/>
          <p:cNvSpPr/>
          <p:nvPr/>
        </p:nvSpPr>
        <p:spPr>
          <a:xfrm>
            <a:off x="427355" y="3804285"/>
            <a:ext cx="11078210" cy="28759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On the basis of the new demands of development they forged a deep understanding of and answered major questions, including what kind of development to pursue and how to pursue it in a new situation, thus forming the Scientific Outlook on Development, which puts people first and calls for comprehensive, balanced, and sustainable development. </a:t>
            </a:r>
            <a:endPar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根据新的发展要求，深刻认识和回答了新形势下实现什么样的发展、怎样发展等重大问题，形成了以人为本、全面协调可持续发展的科学发展观。</a:t>
            </a:r>
            <a:endParaRPr lang="zh-CN" altLang="en-US" sz="2400">
              <a:solidFill>
                <a:schemeClr val="tx1"/>
              </a:solidFill>
              <a:latin typeface="Times New Roman" panose="02020603050405020304" charset="0"/>
              <a:cs typeface="Times New Roman" panose="02020603050405020304" charset="0"/>
              <a:sym typeface="+mn-ea"/>
            </a:endParaRPr>
          </a:p>
        </p:txBody>
      </p:sp>
      <p:sp>
        <p:nvSpPr>
          <p:cNvPr id="14" name="圆角矩形 13"/>
          <p:cNvSpPr/>
          <p:nvPr/>
        </p:nvSpPr>
        <p:spPr>
          <a:xfrm>
            <a:off x="427355" y="3766185"/>
            <a:ext cx="11078210" cy="28759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cs typeface="Times New Roman" panose="02020603050405020304" charset="0"/>
                <a:sym typeface="+mn-ea"/>
              </a:rPr>
              <a:t>     He </a:t>
            </a:r>
            <a:r>
              <a:rPr lang="zh-CN" altLang="en-US" sz="2400">
                <a:solidFill>
                  <a:schemeClr val="tx1"/>
                </a:solidFill>
                <a:latin typeface="Times New Roman" panose="02020603050405020304" charset="0"/>
                <a:cs typeface="Times New Roman" panose="02020603050405020304" charset="0"/>
                <a:sym typeface="+mn-ea"/>
              </a:rPr>
              <a:t>ha</a:t>
            </a:r>
            <a:r>
              <a:rPr lang="en-US" altLang="zh-CN" sz="2400">
                <a:solidFill>
                  <a:schemeClr val="tx1"/>
                </a:solidFill>
                <a:latin typeface="Times New Roman" panose="02020603050405020304" charset="0"/>
                <a:cs typeface="Times New Roman" panose="02020603050405020304" charset="0"/>
                <a:sym typeface="+mn-ea"/>
              </a:rPr>
              <a:t>s</a:t>
            </a:r>
            <a:r>
              <a:rPr lang="zh-CN" altLang="en-US" sz="2400">
                <a:solidFill>
                  <a:schemeClr val="tx1"/>
                </a:solidFill>
                <a:latin typeface="Times New Roman" panose="02020603050405020304" charset="0"/>
                <a:cs typeface="Times New Roman" panose="02020603050405020304" charset="0"/>
                <a:sym typeface="+mn-ea"/>
              </a:rPr>
              <a:t> systematically addressed the major question of our times—what kind of socialism with Chinese characteristics the new era requires us to uphold and develop and how we should uphold and develop it, thus giving shape to Xi Jinping Thought on Socialism with Chinese Characteristics for a New Era. </a:t>
            </a:r>
            <a:endParaRPr lang="zh-CN" altLang="en-US" sz="2400">
              <a:solidFill>
                <a:schemeClr val="tx1"/>
              </a:solidFill>
              <a:latin typeface="Times New Roman" panose="02020603050405020304" charset="0"/>
              <a:cs typeface="Times New Roman" panose="02020603050405020304" charset="0"/>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Times New Roman" panose="02020603050405020304" charset="0"/>
                <a:sym typeface="+mn-ea"/>
              </a:rPr>
              <a:t>习近平主席系统地回答了新时代坚持和发展什么样的中国特色社会主义、怎样坚持和发展中国特色社会主义这个重大时代课题，创立了习近平新时代中国特色社会主义思想。</a:t>
            </a:r>
            <a:endParaRPr lang="zh-CN" altLang="en-US" sz="2400">
              <a:solidFill>
                <a:schemeClr val="tx1"/>
              </a:solidFill>
              <a:latin typeface="Times New Roman" panose="02020603050405020304" charset="0"/>
              <a:cs typeface="Times New Roman" panose="02020603050405020304" charset="0"/>
              <a:sym typeface="+mn-ea"/>
            </a:endParaRPr>
          </a:p>
        </p:txBody>
      </p:sp>
      <p:sp>
        <p:nvSpPr>
          <p:cNvPr id="16" name="圆角矩形 15"/>
          <p:cNvSpPr/>
          <p:nvPr/>
        </p:nvSpPr>
        <p:spPr>
          <a:xfrm>
            <a:off x="427355" y="3778885"/>
            <a:ext cx="11078845" cy="281305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tx1"/>
                </a:solidFill>
                <a:latin typeface="Times New Roman" panose="02020603050405020304" charset="0"/>
                <a:cs typeface="Times New Roman" panose="02020603050405020304" charset="0"/>
              </a:rPr>
              <a:t>Under the leadership of the Party, great changes have taken place in China!</a:t>
            </a:r>
            <a:endParaRPr lang="en-US" altLang="zh-CN" sz="4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2" nodeType="clickEffect">
                                  <p:stCondLst>
                                    <p:cond delay="0"/>
                                  </p:stCondLst>
                                  <p:childTnLst>
                                    <p:animEffect transition="out" filter="barn(inVertic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3" nodeType="clickEffect">
                                  <p:stCondLst>
                                    <p:cond delay="0"/>
                                  </p:stCondLst>
                                  <p:childTnLst>
                                    <p:animEffect transition="out" filter="barn(inVertic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4" nodeType="click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3" nodeType="clickEffect">
                                  <p:stCondLst>
                                    <p:cond delay="0"/>
                                  </p:stCondLst>
                                  <p:childTnLst>
                                    <p:animEffect transition="out" filter="barn(inVertical)">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4" nodeType="clickEffect">
                                  <p:stCondLst>
                                    <p:cond delay="0"/>
                                  </p:stCondLst>
                                  <p:childTnLst>
                                    <p:animEffect transition="out" filter="barn(inVertical)">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blinds(horizontal)">
                                      <p:cBhvr>
                                        <p:cTn id="71" dur="500"/>
                                        <p:tgtEl>
                                          <p:spTgt spid="8"/>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linds(horizontal)">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linds(horizontal)">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xit" presetSubtype="21" fill="hold" grpId="3" nodeType="clickEffect">
                                  <p:stCondLst>
                                    <p:cond delay="0"/>
                                  </p:stCondLst>
                                  <p:childTnLst>
                                    <p:animEffect transition="out" filter="barn(inVertic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xit" presetSubtype="21" fill="hold" grpId="4" nodeType="clickEffect">
                                  <p:stCondLst>
                                    <p:cond delay="0"/>
                                  </p:stCondLst>
                                  <p:childTnLst>
                                    <p:animEffect transition="out" filter="barn(inVertical)">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blinds(horizontal)">
                                      <p:cBhvr>
                                        <p:cTn id="9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P spid="3" grpId="0" animBg="1"/>
      <p:bldP spid="3" grpId="1" animBg="1"/>
      <p:bldP spid="11" grpId="0" animBg="1"/>
      <p:bldP spid="11" grpId="1" animBg="1"/>
      <p:bldP spid="9" grpId="0" bldLvl="0" animBg="1"/>
      <p:bldP spid="9" grpId="1" animBg="1"/>
      <p:bldP spid="4" grpId="0" bldLvl="0" animBg="1"/>
      <p:bldP spid="4" grpId="1" animBg="1"/>
      <p:bldP spid="4" grpId="2" animBg="1"/>
      <p:bldP spid="10" grpId="0" bldLvl="0" animBg="1"/>
      <p:bldP spid="10" grpId="1" animBg="1"/>
      <p:bldP spid="10" grpId="3" bldLvl="0" animBg="1"/>
      <p:bldP spid="10" grpId="4" animBg="1"/>
      <p:bldP spid="13" grpId="0" bldLvl="0" animBg="1"/>
      <p:bldP spid="13" grpId="1" animBg="1"/>
      <p:bldP spid="13" grpId="3" bldLvl="0" animBg="1"/>
      <p:bldP spid="13" grpId="4" bldLvl="0" animBg="1"/>
      <p:bldP spid="14" grpId="0" bldLvl="0" animBg="1"/>
      <p:bldP spid="14" grpId="1" animBg="1"/>
      <p:bldP spid="14" grpId="3" bldLvl="0" animBg="1"/>
      <p:bldP spid="14" grpId="4" bldLvl="0" animBg="1"/>
      <p:bldP spid="16" grpId="0" bldLvl="0" animBg="1"/>
      <p:bldP spid="1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矩形 1"/>
          <p:cNvSpPr/>
          <p:nvPr/>
        </p:nvSpPr>
        <p:spPr>
          <a:xfrm>
            <a:off x="1978660" y="200025"/>
            <a:ext cx="8412480" cy="1198880"/>
          </a:xfrm>
          <a:prstGeom prst="rect">
            <a:avLst/>
          </a:prstGeom>
          <a:noFill/>
          <a:ln>
            <a:noFill/>
          </a:ln>
        </p:spPr>
        <p:txBody>
          <a:bodyPr wrap="none" rtlCol="0" anchor="t">
            <a:spAutoFit/>
          </a:bodyPr>
          <a:lstStyle/>
          <a:p>
            <a:pPr algn="ctr"/>
            <a:r>
              <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回顾党的百年奋斗史</a:t>
            </a:r>
            <a:endPar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4" name="党的百年奋斗历程">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48895" y="31750"/>
            <a:ext cx="12068810" cy="6543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469265" y="1132205"/>
            <a:ext cx="11649710" cy="452310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 1964, our country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succeeded in exploding the first atomic bomb; </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1967,our</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country succeeded in exploding</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first hydrogen bomb; </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 1970</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our country successfully launched the first man-made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satellite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July 1997, Hongkong's return to the motherland.</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December 1999,  People's Republic of China resumed the exercise of sovereignty over Macao.</a:t>
            </a:r>
            <a:endParaRPr lang="en-US" altLang="zh-CN" sz="2400">
              <a:latin typeface="Times New Roman" panose="02020603050405020304" charset="0"/>
              <a:cs typeface="Times New Roman" panose="02020603050405020304" charset="0"/>
              <a:sym typeface="+mn-ea"/>
            </a:endParaRPr>
          </a:p>
          <a:p>
            <a:pPr marL="342900" indent="-342900" algn="l">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2003, the shenzhou five launch that China already occupy a space for one person in the field of aerospace, after the successful launch of Shenzhou VI, the seven gods are chinese people that going free from arrogance and impetuosity.</a:t>
            </a:r>
            <a:endParaRPr lang="en-US" altLang="zh-CN" sz="2400">
              <a:latin typeface="Times New Roman" panose="02020603050405020304" charset="0"/>
              <a:cs typeface="Times New Roman" panose="02020603050405020304" charset="0"/>
            </a:endParaRPr>
          </a:p>
          <a:p>
            <a:pPr marL="342900" indent="-342900" algn="l">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2008</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 Chinese held the olympic games, which fully demonstrated the economic achievements and the promotion of comprehensive national strength.</a:t>
            </a:r>
            <a:endParaRPr lang="en-US" altLang="zh-CN" sz="2400">
              <a:latin typeface="Times New Roman" panose="02020603050405020304" charset="0"/>
              <a:cs typeface="Times New Roman" panose="02020603050405020304" charset="0"/>
            </a:endParaRPr>
          </a:p>
          <a:p>
            <a:pPr marL="342900" indent="-342900" algn="l">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2010, we held the World Expo, attracted a large number of Chinese and foreign tourists. </a:t>
            </a:r>
            <a:endParaRPr lang="en-US" altLang="zh-CN" sz="2400">
              <a:latin typeface="Times New Roman" panose="02020603050405020304" charset="0"/>
              <a:cs typeface="Times New Roman" panose="02020603050405020304" charset="0"/>
            </a:endParaRPr>
          </a:p>
        </p:txBody>
      </p:sp>
      <p:grpSp>
        <p:nvGrpSpPr>
          <p:cNvPr id="19" name="Designer简6"/>
          <p:cNvGrpSpPr/>
          <p:nvPr/>
        </p:nvGrpSpPr>
        <p:grpSpPr>
          <a:xfrm>
            <a:off x="727859" y="240946"/>
            <a:ext cx="7138758" cy="728414"/>
            <a:chOff x="4171769" y="1668267"/>
            <a:chExt cx="7138758" cy="728414"/>
          </a:xfrm>
          <a:solidFill>
            <a:srgbClr val="FF0000"/>
          </a:solidFill>
        </p:grpSpPr>
        <p:grpSp>
          <p:nvGrpSpPr>
            <p:cNvPr id="20" name="组合 19"/>
            <p:cNvGrpSpPr/>
            <p:nvPr/>
          </p:nvGrpSpPr>
          <p:grpSpPr>
            <a:xfrm>
              <a:off x="4171769" y="1715115"/>
              <a:ext cx="7138758" cy="681566"/>
              <a:chOff x="1095844" y="1826555"/>
              <a:chExt cx="9313552" cy="681566"/>
            </a:xfrm>
            <a:grpFill/>
          </p:grpSpPr>
          <p:sp>
            <p:nvSpPr>
              <p:cNvPr id="22" name="Designer简6-1"/>
              <p:cNvSpPr/>
              <p:nvPr/>
            </p:nvSpPr>
            <p:spPr>
              <a:xfrm>
                <a:off x="1212239" y="1917747"/>
                <a:ext cx="9197157"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23" name="Designer简6-2"/>
              <p:cNvSpPr/>
              <p:nvPr/>
            </p:nvSpPr>
            <p:spPr>
              <a:xfrm>
                <a:off x="1095844" y="1826555"/>
                <a:ext cx="9197157"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21" name="Designer简6-3"/>
            <p:cNvSpPr txBox="1"/>
            <p:nvPr/>
          </p:nvSpPr>
          <p:spPr>
            <a:xfrm>
              <a:off x="4260985" y="1668267"/>
              <a:ext cx="6680926" cy="605790"/>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en-US" altLang="zh-CN" sz="2255" kern="0" spc="40" dirty="0">
                  <a:solidFill>
                    <a:schemeClr val="bg1"/>
                  </a:solidFill>
                  <a:effectLst/>
                  <a:cs typeface="+mn-ea"/>
                  <a:sym typeface="+mn-lt"/>
                </a:rPr>
                <a:t> </a:t>
              </a:r>
              <a:r>
                <a:rPr lang="zh-CN" altLang="en-US" sz="2255" kern="0" spc="40" dirty="0">
                  <a:solidFill>
                    <a:schemeClr val="bg1"/>
                  </a:solidFill>
                  <a:effectLst/>
                  <a:cs typeface="+mn-ea"/>
                  <a:sym typeface="+mn-lt"/>
                </a:rPr>
                <a:t>新生的中华人民共和国如虎添翼，百废待兴</a:t>
              </a:r>
              <a:endParaRPr lang="zh-CN" altLang="en-US" sz="2255" kern="0" spc="40" dirty="0">
                <a:solidFill>
                  <a:schemeClr val="bg1"/>
                </a:solidFill>
                <a:effectLst/>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1468755" y="259080"/>
            <a:ext cx="9470390" cy="583565"/>
          </a:xfrm>
          <a:prstGeom prst="rect">
            <a:avLst/>
          </a:prstGeom>
          <a:noFill/>
        </p:spPr>
        <p:txBody>
          <a:bodyPr wrap="square" rtlCol="0">
            <a:spAutoFit/>
          </a:bodyPr>
          <a:lstStyle/>
          <a:p>
            <a:pPr algn="ctr"/>
            <a:r>
              <a:rPr lang="zh-CN" altLang="en-US" sz="3200">
                <a:solidFill>
                  <a:srgbClr val="FF0000"/>
                </a:solidFill>
                <a:latin typeface="宋体" panose="02010600030101010101" pitchFamily="2" charset="-122"/>
                <a:ea typeface="宋体" panose="02010600030101010101" pitchFamily="2" charset="-122"/>
              </a:rPr>
              <a:t>外媒眼中的中国</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3" name="中国共产党百年华诞荣耀时刻 外国网友怎么说？ 超清(720P)">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39370" y="58420"/>
            <a:ext cx="12257405" cy="6668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26352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pic>
        <p:nvPicPr>
          <p:cNvPr id="2" name="664de6824272cc9b3e2479696f40631c">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7494905" y="263525"/>
            <a:ext cx="4678680" cy="6485255"/>
          </a:xfrm>
          <a:prstGeom prst="rect">
            <a:avLst/>
          </a:prstGeom>
        </p:spPr>
      </p:pic>
      <p:sp>
        <p:nvSpPr>
          <p:cNvPr id="3" name="文本框 2"/>
          <p:cNvSpPr txBox="1"/>
          <p:nvPr/>
        </p:nvSpPr>
        <p:spPr>
          <a:xfrm>
            <a:off x="699135" y="335280"/>
            <a:ext cx="2185035" cy="829945"/>
          </a:xfrm>
          <a:prstGeom prst="rect">
            <a:avLst/>
          </a:prstGeom>
          <a:noFill/>
        </p:spPr>
        <p:txBody>
          <a:bodyPr wrap="square" rtlCol="0">
            <a:spAutoFit/>
          </a:bodyPr>
          <a:lstStyle/>
          <a:p>
            <a:r>
              <a:rPr lang="en-US" altLang="zh-CN" sz="4800">
                <a:latin typeface="Times New Roman" panose="02020603050405020304" charset="0"/>
                <a:cs typeface="Times New Roman" panose="02020603050405020304" charset="0"/>
              </a:rPr>
              <a:t>Discuss</a:t>
            </a:r>
            <a:endParaRPr lang="en-US" altLang="zh-CN" sz="4800">
              <a:latin typeface="Times New Roman" panose="02020603050405020304" charset="0"/>
              <a:cs typeface="Times New Roman" panose="02020603050405020304" charset="0"/>
            </a:endParaRPr>
          </a:p>
        </p:txBody>
      </p:sp>
      <p:sp>
        <p:nvSpPr>
          <p:cNvPr id="4" name="文本框 3"/>
          <p:cNvSpPr txBox="1"/>
          <p:nvPr/>
        </p:nvSpPr>
        <p:spPr>
          <a:xfrm>
            <a:off x="331470" y="1337310"/>
            <a:ext cx="7228205" cy="521970"/>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1. What made him have a narrow escape </a:t>
            </a:r>
            <a:r>
              <a:rPr lang="en-US" altLang="zh-CN" sz="2800" dirty="0">
                <a:latin typeface="Times New Roman" panose="02020603050405020304" charset="0"/>
                <a:cs typeface="+mn-ea"/>
              </a:rPr>
              <a:t>？</a:t>
            </a:r>
            <a:endParaRPr lang="en-US" altLang="zh-CN" sz="2800" dirty="0">
              <a:latin typeface="Times New Roman" panose="02020603050405020304" charset="0"/>
              <a:cs typeface="+mn-ea"/>
            </a:endParaRPr>
          </a:p>
        </p:txBody>
      </p:sp>
      <p:sp>
        <p:nvSpPr>
          <p:cNvPr id="36" name="Designer简15"/>
          <p:cNvSpPr txBox="1"/>
          <p:nvPr/>
        </p:nvSpPr>
        <p:spPr>
          <a:xfrm>
            <a:off x="408940" y="2367280"/>
            <a:ext cx="4183380" cy="521970"/>
          </a:xfrm>
          <a:prstGeom prst="rect">
            <a:avLst/>
          </a:prstGeom>
          <a:noFill/>
        </p:spPr>
        <p:txBody>
          <a:bodyPr wrap="square">
            <a:spAutoFit/>
          </a:bodyPr>
          <a:lstStyle/>
          <a:p>
            <a:pPr algn="l"/>
            <a:r>
              <a:rPr lang="en-US" altLang="zh-CN" sz="2800" dirty="0">
                <a:solidFill>
                  <a:schemeClr val="tx1"/>
                </a:solidFill>
                <a:latin typeface="Times New Roman" panose="02020603050405020304" charset="0"/>
                <a:cs typeface="Times New Roman" panose="02020603050405020304" charset="0"/>
                <a:sym typeface="+mn-lt"/>
              </a:rPr>
              <a:t>2. What does it show? </a:t>
            </a:r>
            <a:endParaRPr lang="en-US" altLang="zh-CN" sz="2800" dirty="0">
              <a:solidFill>
                <a:schemeClr val="tx1"/>
              </a:solidFill>
              <a:latin typeface="Times New Roman" panose="02020603050405020304" charset="0"/>
              <a:cs typeface="Times New Roman" panose="02020603050405020304" charset="0"/>
              <a:sym typeface="+mn-lt"/>
            </a:endParaRPr>
          </a:p>
        </p:txBody>
      </p:sp>
      <p:sp>
        <p:nvSpPr>
          <p:cNvPr id="5" name="Designer简15"/>
          <p:cNvSpPr txBox="1"/>
          <p:nvPr/>
        </p:nvSpPr>
        <p:spPr>
          <a:xfrm>
            <a:off x="408940" y="3554730"/>
            <a:ext cx="5626735" cy="521970"/>
          </a:xfrm>
          <a:prstGeom prst="rect">
            <a:avLst/>
          </a:prstGeom>
          <a:noFill/>
        </p:spPr>
        <p:txBody>
          <a:bodyPr wrap="square">
            <a:spAutoFit/>
          </a:bodyPr>
          <a:lstStyle/>
          <a:p>
            <a:pPr algn="l"/>
            <a:r>
              <a:rPr lang="en-US" altLang="zh-CN" sz="2800" dirty="0">
                <a:solidFill>
                  <a:schemeClr val="tx1"/>
                </a:solidFill>
                <a:latin typeface="Times New Roman" panose="02020603050405020304" charset="0"/>
                <a:cs typeface="Times New Roman" panose="02020603050405020304" charset="0"/>
                <a:sym typeface="+mn-lt"/>
              </a:rPr>
              <a:t>3. What makes China what it is now? </a:t>
            </a:r>
            <a:endParaRPr lang="en-US" altLang="zh-CN" sz="2800" dirty="0">
              <a:solidFill>
                <a:schemeClr val="tx1"/>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linds(horizontal)">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1">
                  <p:stCondLst>
                    <p:cond delay="indefinite"/>
                  </p:stCondLst>
                  <p:endCondLst>
                    <p:cond evt="onNext" delay="0">
                      <p:tgtEl>
                        <p:sldTgt/>
                      </p:tgtEl>
                    </p:cond>
                    <p:cond evt="onPrev" delay="0">
                      <p:tgtEl>
                        <p:sldTgt/>
                      </p:tgtEl>
                    </p:cond>
                  </p:end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additive="base">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3" name="文本框 2"/>
          <p:cNvSpPr txBox="1"/>
          <p:nvPr/>
        </p:nvSpPr>
        <p:spPr>
          <a:xfrm>
            <a:off x="1285240" y="131445"/>
            <a:ext cx="9817735" cy="107632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T</a:t>
            </a:r>
            <a:r>
              <a:rPr lang="zh-CN" altLang="en-US" sz="3200">
                <a:latin typeface="Times New Roman" panose="02020603050405020304" charset="0"/>
                <a:cs typeface="Times New Roman" panose="02020603050405020304" charset="0"/>
              </a:rPr>
              <a:t>he performance of  </a:t>
            </a:r>
            <a:r>
              <a:rPr lang="zh-CN" altLang="en-US" sz="3200">
                <a:latin typeface="Times New Roman" panose="02020603050405020304" charset="0"/>
                <a:cs typeface="Times New Roman" panose="02020603050405020304" charset="0"/>
                <a:sym typeface="+mn-ea"/>
              </a:rPr>
              <a:t>the People's Army</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rPr>
              <a:t>under the leadership of the Communist Party</a:t>
            </a:r>
            <a:endParaRPr lang="zh-CN" altLang="en-US" sz="3200">
              <a:latin typeface="Times New Roman" panose="02020603050405020304" charset="0"/>
              <a:cs typeface="Times New Roman" panose="02020603050405020304" charset="0"/>
            </a:endParaRPr>
          </a:p>
        </p:txBody>
      </p:sp>
      <p:pic>
        <p:nvPicPr>
          <p:cNvPr id="4" name="军人风采4">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129540" y="131445"/>
            <a:ext cx="3921125" cy="6594475"/>
          </a:xfrm>
          <a:prstGeom prst="rect">
            <a:avLst/>
          </a:prstGeom>
        </p:spPr>
      </p:pic>
      <p:pic>
        <p:nvPicPr>
          <p:cNvPr id="5" name="军人风采2">
            <a:hlinkClick r:id="" action="ppaction://media"/>
          </p:cNvPr>
          <p:cNvPicPr/>
          <p:nvPr>
            <a:videoFile r:link="rId5"/>
            <p:extLst>
              <p:ext uri="{DAA4B4D4-6D71-4841-9C94-3DE7FCFB9230}">
                <p14:media xmlns:p14="http://schemas.microsoft.com/office/powerpoint/2010/main" r:link="rId6"/>
              </p:ext>
            </p:extLst>
          </p:nvPr>
        </p:nvPicPr>
        <p:blipFill>
          <a:blip r:embed="rId7"/>
          <a:stretch>
            <a:fillRect/>
          </a:stretch>
        </p:blipFill>
        <p:spPr>
          <a:xfrm>
            <a:off x="4144645" y="131445"/>
            <a:ext cx="3983990" cy="6594475"/>
          </a:xfrm>
          <a:prstGeom prst="rect">
            <a:avLst/>
          </a:prstGeom>
        </p:spPr>
      </p:pic>
      <p:pic>
        <p:nvPicPr>
          <p:cNvPr id="7" name="解放军来了">
            <a:hlinkClick r:id="" action="ppaction://media"/>
          </p:cNvPr>
          <p:cNvPicPr/>
          <p:nvPr>
            <a:videoFile r:link="rId8"/>
            <p:extLst>
              <p:ext uri="{DAA4B4D4-6D71-4841-9C94-3DE7FCFB9230}">
                <p14:media xmlns:p14="http://schemas.microsoft.com/office/powerpoint/2010/main" r:link="rId9"/>
              </p:ext>
            </p:extLst>
          </p:nvPr>
        </p:nvPicPr>
        <p:blipFill>
          <a:blip r:embed="rId10"/>
          <a:stretch>
            <a:fillRect/>
          </a:stretch>
        </p:blipFill>
        <p:spPr>
          <a:xfrm>
            <a:off x="8220710" y="131445"/>
            <a:ext cx="3788410" cy="6595110"/>
          </a:xfrm>
          <a:prstGeom prst="rect">
            <a:avLst/>
          </a:prstGeom>
        </p:spPr>
      </p:pic>
      <p:sp>
        <p:nvSpPr>
          <p:cNvPr id="8" name="圆角矩形 7"/>
          <p:cNvSpPr/>
          <p:nvPr/>
        </p:nvSpPr>
        <p:spPr>
          <a:xfrm>
            <a:off x="536575" y="936625"/>
            <a:ext cx="10862945" cy="343725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It is that they are </a:t>
            </a:r>
            <a:r>
              <a:rPr lang="zh-CN" altLang="en-US" sz="2800" b="1">
                <a:solidFill>
                  <a:schemeClr val="tx1"/>
                </a:solidFill>
                <a:latin typeface="Times New Roman" panose="02020603050405020304" charset="0"/>
                <a:ea typeface="宋体" panose="02010600030101010101" pitchFamily="2" charset="-122"/>
                <a:cs typeface="Times New Roman" panose="02020603050405020304" charset="0"/>
              </a:rPr>
              <a:t>loyal to the country and people</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 that makes our country become stronger and stronger.</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2070735" y="3067050"/>
            <a:ext cx="8051165" cy="645160"/>
          </a:xfrm>
          <a:prstGeom prst="rect">
            <a:avLst/>
          </a:prstGeom>
          <a:noFill/>
        </p:spPr>
        <p:txBody>
          <a:bodyPr wrap="square" rtlCol="0">
            <a:spAutoFit/>
          </a:bodyPr>
          <a:lstStyle/>
          <a:p>
            <a:pPr algn="ctr"/>
            <a:r>
              <a:rPr lang="en-US" altLang="zh-CN" sz="3600" b="1"/>
              <a:t>Let us remember them forever!</a:t>
            </a:r>
            <a:endParaRPr lang="en-US" altLang="zh-CN" sz="3600" b="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208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1179195" y="243205"/>
            <a:ext cx="9817735" cy="107632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T</a:t>
            </a:r>
            <a:r>
              <a:rPr lang="zh-CN" altLang="en-US" sz="3200">
                <a:latin typeface="Times New Roman" panose="02020603050405020304" charset="0"/>
                <a:cs typeface="Times New Roman" panose="02020603050405020304" charset="0"/>
              </a:rPr>
              <a:t>he performance of </a:t>
            </a:r>
            <a:r>
              <a:rPr lang="zh-CN" altLang="en-US" sz="3200">
                <a:latin typeface="Times New Roman" panose="02020603050405020304" charset="0"/>
                <a:cs typeface="Times New Roman" panose="02020603050405020304" charset="0"/>
                <a:sym typeface="+mn-ea"/>
              </a:rPr>
              <a:t>the </a:t>
            </a:r>
            <a:r>
              <a:rPr lang="en-US" altLang="zh-CN" sz="3200">
                <a:latin typeface="Times New Roman" panose="02020603050405020304" charset="0"/>
                <a:cs typeface="Times New Roman" panose="02020603050405020304" charset="0"/>
                <a:sym typeface="+mn-ea"/>
              </a:rPr>
              <a:t>common people</a:t>
            </a:r>
            <a:endParaRPr lang="zh-CN" altLang="en-US" sz="3200" dirty="0">
              <a:solidFill>
                <a:schemeClr val="tx1"/>
              </a:solidFill>
              <a:cs typeface="+mn-ea"/>
              <a:sym typeface="+mn-lt"/>
            </a:endParaRPr>
          </a:p>
          <a:p>
            <a:pPr algn="ctr"/>
            <a:r>
              <a:rPr lang="zh-CN" altLang="en-US" sz="3200">
                <a:latin typeface="Times New Roman" panose="02020603050405020304" charset="0"/>
                <a:cs typeface="Times New Roman" panose="02020603050405020304" charset="0"/>
              </a:rPr>
              <a:t> under the leadership of the Communist Party</a:t>
            </a:r>
            <a:endParaRPr lang="zh-CN" altLang="en-US" sz="3200">
              <a:latin typeface="Times New Roman" panose="02020603050405020304" charset="0"/>
              <a:cs typeface="Times New Roman" panose="02020603050405020304" charset="0"/>
            </a:endParaRPr>
          </a:p>
        </p:txBody>
      </p:sp>
      <p:pic>
        <p:nvPicPr>
          <p:cNvPr id="3" name="吴荣照跟党走">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121920" y="137795"/>
            <a:ext cx="3846195" cy="6403975"/>
          </a:xfrm>
          <a:prstGeom prst="rect">
            <a:avLst/>
          </a:prstGeom>
        </p:spPr>
      </p:pic>
      <p:pic>
        <p:nvPicPr>
          <p:cNvPr id="4" name="运动健儿播放九儿">
            <a:hlinkClick r:id="" action="ppaction://media"/>
          </p:cNvPr>
          <p:cNvPicPr/>
          <p:nvPr>
            <a:videoFile r:link="rId5"/>
            <p:extLst>
              <p:ext uri="{DAA4B4D4-6D71-4841-9C94-3DE7FCFB9230}">
                <p14:media xmlns:p14="http://schemas.microsoft.com/office/powerpoint/2010/main" r:link="rId6"/>
              </p:ext>
            </p:extLst>
          </p:nvPr>
        </p:nvPicPr>
        <p:blipFill>
          <a:blip r:embed="rId7"/>
          <a:stretch>
            <a:fillRect/>
          </a:stretch>
        </p:blipFill>
        <p:spPr>
          <a:xfrm>
            <a:off x="4087495" y="137795"/>
            <a:ext cx="3958590" cy="6403975"/>
          </a:xfrm>
          <a:prstGeom prst="rect">
            <a:avLst/>
          </a:prstGeom>
        </p:spPr>
      </p:pic>
      <p:pic>
        <p:nvPicPr>
          <p:cNvPr id="5" name="中国少年">
            <a:hlinkClick r:id="" action="ppaction://media"/>
          </p:cNvPr>
          <p:cNvPicPr/>
          <p:nvPr>
            <a:videoFile r:link="rId8"/>
            <p:extLst>
              <p:ext uri="{DAA4B4D4-6D71-4841-9C94-3DE7FCFB9230}">
                <p14:media xmlns:p14="http://schemas.microsoft.com/office/powerpoint/2010/main" r:link="rId9"/>
              </p:ext>
            </p:extLst>
          </p:nvPr>
        </p:nvPicPr>
        <p:blipFill>
          <a:blip r:embed="rId10"/>
          <a:stretch>
            <a:fillRect/>
          </a:stretch>
        </p:blipFill>
        <p:spPr>
          <a:xfrm>
            <a:off x="8182610" y="137795"/>
            <a:ext cx="3872865" cy="6452870"/>
          </a:xfrm>
          <a:prstGeom prst="rect">
            <a:avLst/>
          </a:prstGeom>
        </p:spPr>
      </p:pic>
      <p:sp>
        <p:nvSpPr>
          <p:cNvPr id="8" name="圆角矩形 7"/>
          <p:cNvSpPr/>
          <p:nvPr/>
        </p:nvSpPr>
        <p:spPr>
          <a:xfrm>
            <a:off x="536575" y="936625"/>
            <a:ext cx="10862945" cy="343725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It is that they combine the interests of individuals with the development of the motherland that makes our country become stronger and stronger.</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endCondLst>
                    <p:cond evt="onNext" delay="0">
                      <p:tgtEl>
                        <p:sldTgt/>
                      </p:tgtEl>
                    </p:cond>
                    <p:cond evt="onPrev" delay="0">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video>
              <p:cMediaNode>
                <p:cTn id="14" fill="hold" display="1">
                  <p:stCondLst>
                    <p:cond delay="indefinite"/>
                  </p:stCondLst>
                  <p:endCondLst>
                    <p:cond evt="onNext" delay="0">
                      <p:tgtEl>
                        <p:sldTgt/>
                      </p:tgtEl>
                    </p:cond>
                    <p:cond evt="onPrev" delay="0">
                      <p:tgtEl>
                        <p:sldTgt/>
                      </p:tgtEl>
                    </p:cond>
                  </p:end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4"/>
                                        </p:tgtEl>
                                      </p:cBhvr>
                                    </p:cmd>
                                  </p:childTnLst>
                                </p:cTn>
                              </p:par>
                            </p:childTnLst>
                          </p:cTn>
                        </p:par>
                      </p:childTnLst>
                    </p:cTn>
                  </p:par>
                </p:childTnLst>
              </p:cTn>
              <p:nextCondLst>
                <p:cond evt="onClick" delay="0">
                  <p:tgtEl>
                    <p:spTgt spid="4"/>
                  </p:tgtEl>
                </p:cond>
              </p:nextCondLst>
            </p:seq>
            <p:video>
              <p:cMediaNode>
                <p:cTn id="20" fill="hold" display="1">
                  <p:stCondLst>
                    <p:cond delay="indefinite"/>
                  </p:stCondLst>
                  <p:endCondLst>
                    <p:cond evt="onNext" delay="0">
                      <p:tgtEl>
                        <p:sldTgt/>
                      </p:tgtEl>
                    </p:cond>
                    <p:cond evt="onPrev" delay="0">
                      <p:tgtEl>
                        <p:sldTgt/>
                      </p:tgtEl>
                    </p:cond>
                  </p:end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additive="base">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bldLvl="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4201795" y="220345"/>
            <a:ext cx="7185660"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T</a:t>
            </a:r>
            <a:r>
              <a:rPr lang="zh-CN" altLang="en-US" sz="3200">
                <a:latin typeface="Times New Roman" panose="02020603050405020304" charset="0"/>
                <a:cs typeface="Times New Roman" panose="02020603050405020304" charset="0"/>
              </a:rPr>
              <a:t>he </a:t>
            </a:r>
            <a:r>
              <a:rPr lang="en-US" altLang="zh-CN" sz="3200">
                <a:latin typeface="Times New Roman" panose="02020603050405020304" charset="0"/>
                <a:cs typeface="Times New Roman" panose="02020603050405020304" charset="0"/>
              </a:rPr>
              <a:t>foreigner’s opinion </a:t>
            </a:r>
            <a:endParaRPr lang="en-US" altLang="zh-CN" sz="3200">
              <a:latin typeface="Times New Roman" panose="02020603050405020304" charset="0"/>
              <a:cs typeface="Times New Roman" panose="02020603050405020304" charset="0"/>
            </a:endParaRPr>
          </a:p>
        </p:txBody>
      </p:sp>
      <p:pic>
        <p:nvPicPr>
          <p:cNvPr id="3" name="外国美女对中国的评价">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121920" y="131445"/>
            <a:ext cx="3836035" cy="6249670"/>
          </a:xfrm>
          <a:prstGeom prst="rect">
            <a:avLst/>
          </a:prstGeom>
        </p:spPr>
      </p:pic>
      <p:sp>
        <p:nvSpPr>
          <p:cNvPr id="5" name="文本框 4"/>
          <p:cNvSpPr txBox="1"/>
          <p:nvPr/>
        </p:nvSpPr>
        <p:spPr>
          <a:xfrm>
            <a:off x="4715510" y="1050925"/>
            <a:ext cx="470344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What  is your feelings now?</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4715510" y="2467610"/>
            <a:ext cx="470344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What  is happiness?</a:t>
            </a:r>
            <a:endParaRPr lang="en-US" altLang="zh-CN" sz="2800">
              <a:latin typeface="Times New Roman" panose="02020603050405020304" charset="0"/>
              <a:cs typeface="Times New Roman" panose="02020603050405020304" charset="0"/>
            </a:endParaRPr>
          </a:p>
        </p:txBody>
      </p:sp>
      <p:sp>
        <p:nvSpPr>
          <p:cNvPr id="9" name="圆角矩形 8"/>
          <p:cNvSpPr/>
          <p:nvPr/>
        </p:nvSpPr>
        <p:spPr>
          <a:xfrm>
            <a:off x="4689475" y="1600835"/>
            <a:ext cx="5904865" cy="74168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Proud of our country!</a:t>
            </a:r>
            <a:endParaRPr lang="en-US" altLang="zh-CN" sz="2800">
              <a:solidFill>
                <a:schemeClr val="tx1"/>
              </a:solidFill>
              <a:latin typeface="Times New Roman" panose="02020603050405020304" charset="0"/>
              <a:cs typeface="Times New Roman" panose="02020603050405020304" charset="0"/>
            </a:endParaRPr>
          </a:p>
        </p:txBody>
      </p:sp>
      <p:sp>
        <p:nvSpPr>
          <p:cNvPr id="10" name="圆角矩形 9"/>
          <p:cNvSpPr/>
          <p:nvPr/>
        </p:nvSpPr>
        <p:spPr>
          <a:xfrm>
            <a:off x="4689475" y="3139440"/>
            <a:ext cx="5904865" cy="103695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a:p>
            <a:pPr algn="ctr"/>
            <a:endParaRPr lang="en-US" altLang="zh-CN" sz="2800">
              <a:solidFill>
                <a:schemeClr val="tx1"/>
              </a:solidFill>
              <a:latin typeface="Times New Roman" panose="02020603050405020304" charset="0"/>
              <a:cs typeface="Times New Roman" panose="02020603050405020304" charset="0"/>
              <a:sym typeface="+mn-ea"/>
            </a:endParaRPr>
          </a:p>
          <a:p>
            <a:pPr algn="ctr"/>
            <a:r>
              <a:rPr lang="en-US" altLang="zh-CN" sz="2800">
                <a:solidFill>
                  <a:schemeClr val="tx1"/>
                </a:solidFill>
                <a:latin typeface="Times New Roman" panose="02020603050405020304" charset="0"/>
                <a:cs typeface="Times New Roman" panose="02020603050405020304" charset="0"/>
                <a:sym typeface="+mn-ea"/>
              </a:rPr>
              <a:t>The happiness is pride as a Chinese!</a:t>
            </a:r>
            <a:endParaRPr lang="en-US" altLang="zh-CN" sz="2800">
              <a:solidFill>
                <a:schemeClr val="tx1"/>
              </a:solidFill>
              <a:latin typeface="Times New Roman" panose="02020603050405020304" charset="0"/>
              <a:cs typeface="Times New Roman" panose="02020603050405020304" charset="0"/>
              <a:sym typeface="+mn-ea"/>
            </a:endParaRPr>
          </a:p>
          <a:p>
            <a:pPr algn="ctr"/>
            <a:endParaRPr lang="en-US" altLang="zh-CN" sz="2800">
              <a:solidFill>
                <a:schemeClr val="tx1"/>
              </a:solidFill>
              <a:latin typeface="Times New Roman" panose="02020603050405020304" charset="0"/>
              <a:cs typeface="Times New Roman" panose="02020603050405020304" charset="0"/>
            </a:endParaRPr>
          </a:p>
          <a:p>
            <a:pPr algn="ctr"/>
            <a:endParaRPr lang="en-US" altLang="zh-CN" sz="2800">
              <a:solidFill>
                <a:schemeClr val="tx1"/>
              </a:solidFill>
              <a:latin typeface="Times New Roman" panose="02020603050405020304" charset="0"/>
              <a:cs typeface="Times New Roman" panose="02020603050405020304" charset="0"/>
            </a:endParaRPr>
          </a:p>
        </p:txBody>
      </p:sp>
      <p:sp>
        <p:nvSpPr>
          <p:cNvPr id="4" name="圆角矩形 3"/>
          <p:cNvSpPr/>
          <p:nvPr/>
        </p:nvSpPr>
        <p:spPr>
          <a:xfrm>
            <a:off x="4326890" y="933450"/>
            <a:ext cx="7185025" cy="46145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tx1"/>
                </a:solidFill>
                <a:latin typeface="宋体" panose="02010600030101010101" pitchFamily="2" charset="-122"/>
                <a:ea typeface="宋体" panose="02010600030101010101" pitchFamily="2" charset="-122"/>
                <a:sym typeface="+mn-ea"/>
              </a:rPr>
              <a:t>我泱泱华夏，一撇一捺都是脊梁，</a:t>
            </a:r>
            <a:endParaRPr lang="zh-CN" altLang="en-US" sz="3200">
              <a:solidFill>
                <a:schemeClr val="tx1"/>
              </a:solidFill>
              <a:latin typeface="宋体" panose="02010600030101010101" pitchFamily="2" charset="-122"/>
              <a:ea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sym typeface="+mn-ea"/>
              </a:rPr>
              <a:t>我神州大地，一思一念皆是未来，</a:t>
            </a:r>
            <a:endParaRPr lang="zh-CN" altLang="en-US" sz="3200">
              <a:solidFill>
                <a:schemeClr val="tx1"/>
              </a:solidFill>
              <a:latin typeface="宋体" panose="02010600030101010101" pitchFamily="2" charset="-122"/>
              <a:ea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sym typeface="+mn-ea"/>
              </a:rPr>
              <a:t>我浩浩九州，一文一墨均是骄阳，</a:t>
            </a:r>
            <a:endParaRPr lang="zh-CN" altLang="en-US" sz="3200">
              <a:solidFill>
                <a:schemeClr val="tx1"/>
              </a:solidFill>
              <a:latin typeface="宋体" panose="02010600030101010101" pitchFamily="2" charset="-122"/>
              <a:ea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sym typeface="+mn-ea"/>
              </a:rPr>
              <a:t>此生无悔入华夏，来世还做中国人！</a:t>
            </a:r>
            <a:endParaRPr lang="zh-CN" altLang="en-US" sz="3200">
              <a:solidFill>
                <a:schemeClr val="tx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8" fill="hold" display="1">
                  <p:stCondLst>
                    <p:cond delay="indefinite"/>
                  </p:stCondLst>
                  <p:endCondLst>
                    <p:cond evt="onNext" delay="0">
                      <p:tgtEl>
                        <p:sldTgt/>
                      </p:tgtEl>
                    </p:cond>
                    <p:cond evt="onPrev" delay="0">
                      <p:tgtEl>
                        <p:sldTgt/>
                      </p:tgtEl>
                    </p:cond>
                  </p:endCondLst>
                </p:cTn>
                <p:tgtEl>
                  <p:spTgt spid="3"/>
                </p:tgtEl>
              </p:cMediaNode>
            </p:vide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additive="base">
                                        <p:cTn id="43"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5" grpId="1"/>
      <p:bldP spid="7" grpId="0"/>
      <p:bldP spid="7" grpId="1"/>
      <p:bldP spid="9" grpId="0" animBg="1"/>
      <p:bldP spid="9" grpId="1" animBg="1"/>
      <p:bldP spid="10" grpId="0" bldLvl="0" animBg="1"/>
      <p:bldP spid="10" grpId="1" animBg="1"/>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nvSpPr>
        <p:spPr>
          <a:xfrm>
            <a:off x="-795020" y="0"/>
            <a:ext cx="12987020" cy="6858000"/>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56540" y="-1602105"/>
            <a:ext cx="1863090" cy="3244850"/>
            <a:chOff x="2014001" y="-1657918"/>
            <a:chExt cx="2441564" cy="7208987"/>
          </a:xfrm>
        </p:grpSpPr>
        <p:grpSp>
          <p:nvGrpSpPr>
            <p:cNvPr id="3" name="组合 2"/>
            <p:cNvGrpSpPr/>
            <p:nvPr/>
          </p:nvGrpSpPr>
          <p:grpSpPr>
            <a:xfrm>
              <a:off x="2014001" y="-1657918"/>
              <a:ext cx="2441564" cy="7208987"/>
              <a:chOff x="1919899" y="-1940046"/>
              <a:chExt cx="1804224" cy="5327170"/>
            </a:xfrm>
          </p:grpSpPr>
          <p:grpSp>
            <p:nvGrpSpPr>
              <p:cNvPr id="57" name="组合 56"/>
              <p:cNvGrpSpPr/>
              <p:nvPr/>
            </p:nvGrpSpPr>
            <p:grpSpPr>
              <a:xfrm>
                <a:off x="1919899" y="-1940046"/>
                <a:ext cx="1804224" cy="5327170"/>
                <a:chOff x="1923074" y="-1680043"/>
                <a:chExt cx="1804224" cy="5327170"/>
              </a:xfrm>
            </p:grpSpPr>
            <p:grpSp>
              <p:nvGrpSpPr>
                <p:cNvPr id="70" name="组合 69"/>
                <p:cNvGrpSpPr/>
                <p:nvPr/>
              </p:nvGrpSpPr>
              <p:grpSpPr>
                <a:xfrm>
                  <a:off x="1923074" y="1801503"/>
                  <a:ext cx="1804224" cy="1845624"/>
                  <a:chOff x="528015" y="1619736"/>
                  <a:chExt cx="2364271" cy="2418522"/>
                </a:xfrm>
              </p:grpSpPr>
              <p:grpSp>
                <p:nvGrpSpPr>
                  <p:cNvPr id="72" name="组合 71"/>
                  <p:cNvGrpSpPr/>
                  <p:nvPr/>
                </p:nvGrpSpPr>
                <p:grpSpPr>
                  <a:xfrm>
                    <a:off x="528015" y="1619736"/>
                    <a:ext cx="2364271" cy="2418522"/>
                    <a:chOff x="2058642" y="1934817"/>
                    <a:chExt cx="2427633" cy="2427633"/>
                  </a:xfrm>
                </p:grpSpPr>
                <p:sp>
                  <p:nvSpPr>
                    <p:cNvPr id="76" name="椭圆 75"/>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椭圆 72"/>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2700093" y="-1680043"/>
                  <a:ext cx="250184" cy="3790667"/>
                  <a:chOff x="4941847" y="162575"/>
                  <a:chExt cx="250184" cy="3790667"/>
                </a:xfrm>
                <a:solidFill>
                  <a:schemeClr val="accent1">
                    <a:lumMod val="75000"/>
                  </a:schemeClr>
                </a:solidFill>
              </p:grpSpPr>
              <p:sp>
                <p:nvSpPr>
                  <p:cNvPr id="60" name="自由: 形状 59"/>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自由: 形状 62"/>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6" name="文本框 85"/>
              <p:cNvSpPr txBox="1"/>
              <p:nvPr/>
            </p:nvSpPr>
            <p:spPr>
              <a:xfrm>
                <a:off x="2540567" y="2252758"/>
                <a:ext cx="534088" cy="423108"/>
              </a:xfrm>
              <a:custGeom>
                <a:avLst/>
                <a:gdLst/>
                <a:ahLst/>
                <a:cxnLst/>
                <a:rect l="l" t="t" r="r" b="b"/>
                <a:pathLst>
                  <a:path w="474034" h="375533">
                    <a:moveTo>
                      <a:pt x="198384" y="337165"/>
                    </a:moveTo>
                    <a:lnTo>
                      <a:pt x="175152" y="347788"/>
                    </a:lnTo>
                    <a:cubicBezTo>
                      <a:pt x="175183" y="347809"/>
                      <a:pt x="175373" y="347894"/>
                      <a:pt x="175720" y="348041"/>
                    </a:cubicBezTo>
                    <a:cubicBezTo>
                      <a:pt x="176067" y="348189"/>
                      <a:pt x="176383" y="348273"/>
                      <a:pt x="176667" y="348294"/>
                    </a:cubicBezTo>
                    <a:cubicBezTo>
                      <a:pt x="180592" y="348146"/>
                      <a:pt x="184737" y="346924"/>
                      <a:pt x="189104" y="344627"/>
                    </a:cubicBezTo>
                    <a:cubicBezTo>
                      <a:pt x="193470" y="342329"/>
                      <a:pt x="197237" y="339842"/>
                      <a:pt x="200404" y="337165"/>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2"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2" y="340339"/>
                      <a:pt x="178989" y="336805"/>
                      <a:pt x="179697" y="333628"/>
                    </a:cubicBezTo>
                    <a:close/>
                    <a:moveTo>
                      <a:pt x="165054" y="325561"/>
                    </a:moveTo>
                    <a:lnTo>
                      <a:pt x="165051" y="325563"/>
                    </a:lnTo>
                    <a:cubicBezTo>
                      <a:pt x="160369" y="326162"/>
                      <a:pt x="155971" y="327737"/>
                      <a:pt x="151857" y="330288"/>
                    </a:cubicBezTo>
                    <a:cubicBezTo>
                      <a:pt x="147743" y="332840"/>
                      <a:pt x="143219"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6"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8" y="341710"/>
                      <a:pt x="241989" y="333787"/>
                      <a:pt x="247856" y="324051"/>
                    </a:cubicBezTo>
                    <a:close/>
                    <a:moveTo>
                      <a:pt x="456413" y="322027"/>
                    </a:moveTo>
                    <a:cubicBezTo>
                      <a:pt x="445371" y="327232"/>
                      <a:pt x="434489" y="330828"/>
                      <a:pt x="423766" y="332815"/>
                    </a:cubicBezTo>
                    <a:cubicBezTo>
                      <a:pt x="413043" y="334802"/>
                      <a:pt x="402047" y="335748"/>
                      <a:pt x="390777" y="335654"/>
                    </a:cubicBezTo>
                    <a:lnTo>
                      <a:pt x="386755" y="357356"/>
                    </a:lnTo>
                    <a:lnTo>
                      <a:pt x="390777" y="361896"/>
                    </a:lnTo>
                    <a:lnTo>
                      <a:pt x="414978" y="346247"/>
                    </a:lnTo>
                    <a:lnTo>
                      <a:pt x="414978" y="353314"/>
                    </a:lnTo>
                    <a:lnTo>
                      <a:pt x="425592" y="348771"/>
                    </a:lnTo>
                    <a:cubicBezTo>
                      <a:pt x="425266" y="351958"/>
                      <a:pt x="423518" y="353914"/>
                      <a:pt x="420348" y="354639"/>
                    </a:cubicBezTo>
                    <a:cubicBezTo>
                      <a:pt x="417179" y="355365"/>
                      <a:pt x="414546" y="356943"/>
                      <a:pt x="412451" y="359372"/>
                    </a:cubicBezTo>
                    <a:lnTo>
                      <a:pt x="418011" y="359372"/>
                    </a:lnTo>
                    <a:cubicBezTo>
                      <a:pt x="420204" y="359363"/>
                      <a:pt x="424129" y="359157"/>
                      <a:pt x="429786" y="358755"/>
                    </a:cubicBezTo>
                    <a:cubicBezTo>
                      <a:pt x="435442" y="358353"/>
                      <a:pt x="440790" y="357811"/>
                      <a:pt x="445828" y="357130"/>
                    </a:cubicBezTo>
                    <a:cubicBezTo>
                      <a:pt x="450867" y="356448"/>
                      <a:pt x="453557" y="355682"/>
                      <a:pt x="453897" y="354832"/>
                    </a:cubicBezTo>
                    <a:lnTo>
                      <a:pt x="453897" y="339187"/>
                    </a:lnTo>
                    <a:cubicBezTo>
                      <a:pt x="452096" y="341763"/>
                      <a:pt x="449885" y="343550"/>
                      <a:pt x="447263" y="344549"/>
                    </a:cubicBezTo>
                    <a:cubicBezTo>
                      <a:pt x="444641" y="345548"/>
                      <a:pt x="441798" y="346957"/>
                      <a:pt x="438734" y="348776"/>
                    </a:cubicBezTo>
                    <a:lnTo>
                      <a:pt x="436712" y="346252"/>
                    </a:lnTo>
                    <a:cubicBezTo>
                      <a:pt x="441861" y="342278"/>
                      <a:pt x="446219" y="338745"/>
                      <a:pt x="449787" y="335654"/>
                    </a:cubicBezTo>
                    <a:cubicBezTo>
                      <a:pt x="453355" y="332563"/>
                      <a:pt x="455563" y="328020"/>
                      <a:pt x="456413" y="322027"/>
                    </a:cubicBezTo>
                    <a:close/>
                    <a:moveTo>
                      <a:pt x="236255" y="319515"/>
                    </a:moveTo>
                    <a:cubicBezTo>
                      <a:pt x="234342" y="319567"/>
                      <a:pt x="230724" y="319840"/>
                      <a:pt x="225401" y="320334"/>
                    </a:cubicBezTo>
                    <a:cubicBezTo>
                      <a:pt x="220079" y="320827"/>
                      <a:pt x="216965" y="321226"/>
                      <a:pt x="216060" y="321531"/>
                    </a:cubicBezTo>
                    <a:lnTo>
                      <a:pt x="213535" y="324051"/>
                    </a:lnTo>
                    <a:cubicBezTo>
                      <a:pt x="215450" y="325017"/>
                      <a:pt x="217175" y="325605"/>
                      <a:pt x="218712" y="325815"/>
                    </a:cubicBezTo>
                    <a:cubicBezTo>
                      <a:pt x="220248" y="326025"/>
                      <a:pt x="222226" y="326109"/>
                      <a:pt x="224646" y="326067"/>
                    </a:cubicBezTo>
                    <a:cubicBezTo>
                      <a:pt x="225792" y="325448"/>
                      <a:pt x="228169" y="324418"/>
                      <a:pt x="231775" y="322980"/>
                    </a:cubicBezTo>
                    <a:cubicBezTo>
                      <a:pt x="235381" y="321541"/>
                      <a:pt x="237884"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3" y="336577"/>
                      <a:pt x="72055" y="339188"/>
                      <a:pt x="73708" y="340470"/>
                    </a:cubicBezTo>
                    <a:cubicBezTo>
                      <a:pt x="75360"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6" y="341231"/>
                    </a:cubicBezTo>
                    <a:cubicBezTo>
                      <a:pt x="101421" y="341220"/>
                      <a:pt x="101926" y="341241"/>
                      <a:pt x="102431"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456413" y="301822"/>
                    </a:moveTo>
                    <a:lnTo>
                      <a:pt x="394824" y="325612"/>
                    </a:lnTo>
                    <a:cubicBezTo>
                      <a:pt x="395454" y="325633"/>
                      <a:pt x="396463" y="325717"/>
                      <a:pt x="397850" y="325864"/>
                    </a:cubicBezTo>
                    <a:cubicBezTo>
                      <a:pt x="399237" y="326012"/>
                      <a:pt x="400245" y="326096"/>
                      <a:pt x="400876" y="326117"/>
                    </a:cubicBezTo>
                    <a:cubicBezTo>
                      <a:pt x="406007" y="326074"/>
                      <a:pt x="412898" y="325318"/>
                      <a:pt x="421550" y="323851"/>
                    </a:cubicBezTo>
                    <a:cubicBezTo>
                      <a:pt x="430202" y="322384"/>
                      <a:pt x="438069" y="320465"/>
                      <a:pt x="445152" y="318094"/>
                    </a:cubicBezTo>
                    <a:cubicBezTo>
                      <a:pt x="452235" y="315723"/>
                      <a:pt x="455989" y="313160"/>
                      <a:pt x="456413" y="310404"/>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2"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1"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7" y="293377"/>
                    </a:cubicBezTo>
                    <a:cubicBezTo>
                      <a:pt x="43028" y="293825"/>
                      <a:pt x="39342" y="294473"/>
                      <a:pt x="38860" y="295319"/>
                    </a:cubicBezTo>
                    <a:cubicBezTo>
                      <a:pt x="39385" y="297710"/>
                      <a:pt x="41486" y="300856"/>
                      <a:pt x="45163" y="304757"/>
                    </a:cubicBezTo>
                    <a:cubicBezTo>
                      <a:pt x="48840" y="308658"/>
                      <a:pt x="50941" y="311048"/>
                      <a:pt x="51467" y="311929"/>
                    </a:cubicBezTo>
                    <a:cubicBezTo>
                      <a:pt x="52232" y="311780"/>
                      <a:pt x="55296" y="310456"/>
                      <a:pt x="60656" y="307956"/>
                    </a:cubicBezTo>
                    <a:cubicBezTo>
                      <a:pt x="66017" y="305456"/>
                      <a:pt x="72108" y="302672"/>
                      <a:pt x="78927" y="299605"/>
                    </a:cubicBezTo>
                    <a:cubicBezTo>
                      <a:pt x="85747" y="296538"/>
                      <a:pt x="91728" y="294080"/>
                      <a:pt x="96871"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6" y="302618"/>
                      <a:pt x="210662" y="302869"/>
                      <a:pt x="211515" y="302869"/>
                    </a:cubicBezTo>
                    <a:lnTo>
                      <a:pt x="232724" y="293792"/>
                    </a:lnTo>
                    <a:close/>
                    <a:moveTo>
                      <a:pt x="111012" y="291726"/>
                    </a:moveTo>
                    <a:cubicBezTo>
                      <a:pt x="110749" y="291968"/>
                      <a:pt x="110391" y="292115"/>
                      <a:pt x="109938" y="292167"/>
                    </a:cubicBezTo>
                    <a:cubicBezTo>
                      <a:pt x="109486" y="292220"/>
                      <a:pt x="109002" y="292241"/>
                      <a:pt x="108486" y="292230"/>
                    </a:cubicBezTo>
                    <a:lnTo>
                      <a:pt x="105456" y="292230"/>
                    </a:lnTo>
                    <a:cubicBezTo>
                      <a:pt x="103668" y="294308"/>
                      <a:pt x="101689" y="296279"/>
                      <a:pt x="99522" y="298142"/>
                    </a:cubicBezTo>
                    <a:cubicBezTo>
                      <a:pt x="97355" y="300005"/>
                      <a:pt x="95124" y="301581"/>
                      <a:pt x="92830" y="302869"/>
                    </a:cubicBezTo>
                    <a:cubicBezTo>
                      <a:pt x="94472" y="302901"/>
                      <a:pt x="98007" y="302586"/>
                      <a:pt x="103436" y="301926"/>
                    </a:cubicBezTo>
                    <a:cubicBezTo>
                      <a:pt x="108865" y="301265"/>
                      <a:pt x="113916" y="300070"/>
                      <a:pt x="118587" y="298339"/>
                    </a:cubicBezTo>
                    <a:cubicBezTo>
                      <a:pt x="117262" y="296963"/>
                      <a:pt x="115873" y="295546"/>
                      <a:pt x="114421" y="294089"/>
                    </a:cubicBezTo>
                    <a:cubicBezTo>
                      <a:pt x="112969" y="292632"/>
                      <a:pt x="111832" y="291845"/>
                      <a:pt x="111012" y="291726"/>
                    </a:cubicBezTo>
                    <a:close/>
                    <a:moveTo>
                      <a:pt x="451849" y="287734"/>
                    </a:moveTo>
                    <a:lnTo>
                      <a:pt x="425587" y="291775"/>
                    </a:lnTo>
                    <a:lnTo>
                      <a:pt x="425587" y="289754"/>
                    </a:lnTo>
                    <a:cubicBezTo>
                      <a:pt x="424432" y="290596"/>
                      <a:pt x="421070" y="291690"/>
                      <a:pt x="415501" y="293037"/>
                    </a:cubicBezTo>
                    <a:cubicBezTo>
                      <a:pt x="409933" y="294384"/>
                      <a:pt x="404553" y="295478"/>
                      <a:pt x="399363" y="296320"/>
                    </a:cubicBezTo>
                    <a:cubicBezTo>
                      <a:pt x="397629" y="298919"/>
                      <a:pt x="396431" y="301802"/>
                      <a:pt x="395770" y="304969"/>
                    </a:cubicBezTo>
                    <a:cubicBezTo>
                      <a:pt x="395108" y="308136"/>
                      <a:pt x="394792" y="311145"/>
                      <a:pt x="394824" y="313996"/>
                    </a:cubicBezTo>
                    <a:cubicBezTo>
                      <a:pt x="399573" y="313943"/>
                      <a:pt x="405205" y="312912"/>
                      <a:pt x="411719" y="310903"/>
                    </a:cubicBezTo>
                    <a:cubicBezTo>
                      <a:pt x="418233" y="308893"/>
                      <a:pt x="422856" y="306221"/>
                      <a:pt x="425587" y="302885"/>
                    </a:cubicBezTo>
                    <a:lnTo>
                      <a:pt x="453897" y="289754"/>
                    </a:lnTo>
                    <a:close/>
                    <a:moveTo>
                      <a:pt x="274588" y="286685"/>
                    </a:moveTo>
                    <a:cubicBezTo>
                      <a:pt x="271183" y="289121"/>
                      <a:pt x="268409" y="290676"/>
                      <a:pt x="266266"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3" y="312791"/>
                      <a:pt x="257413" y="310155"/>
                      <a:pt x="264088" y="306034"/>
                    </a:cubicBezTo>
                    <a:cubicBezTo>
                      <a:pt x="270764" y="301912"/>
                      <a:pt x="274264" y="295463"/>
                      <a:pt x="274588" y="286685"/>
                    </a:cubicBezTo>
                    <a:close/>
                    <a:moveTo>
                      <a:pt x="265532" y="274563"/>
                    </a:moveTo>
                    <a:lnTo>
                      <a:pt x="265509" y="274585"/>
                    </a:lnTo>
                    <a:lnTo>
                      <a:pt x="265505"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425592" y="270058"/>
                    </a:moveTo>
                    <a:cubicBezTo>
                      <a:pt x="424666" y="270153"/>
                      <a:pt x="421591" y="270721"/>
                      <a:pt x="416368" y="271763"/>
                    </a:cubicBezTo>
                    <a:cubicBezTo>
                      <a:pt x="411145" y="272804"/>
                      <a:pt x="406301" y="273751"/>
                      <a:pt x="401837" y="274603"/>
                    </a:cubicBezTo>
                    <a:cubicBezTo>
                      <a:pt x="400852" y="274677"/>
                      <a:pt x="400182" y="275161"/>
                      <a:pt x="399826" y="276055"/>
                    </a:cubicBezTo>
                    <a:cubicBezTo>
                      <a:pt x="399470" y="276950"/>
                      <a:pt x="399302" y="277813"/>
                      <a:pt x="399323" y="278644"/>
                    </a:cubicBezTo>
                    <a:cubicBezTo>
                      <a:pt x="403476" y="277465"/>
                      <a:pt x="407916" y="276287"/>
                      <a:pt x="412642" y="275108"/>
                    </a:cubicBezTo>
                    <a:cubicBezTo>
                      <a:pt x="417369" y="273930"/>
                      <a:pt x="421685" y="272247"/>
                      <a:pt x="425592" y="270058"/>
                    </a:cubicBezTo>
                    <a:close/>
                    <a:moveTo>
                      <a:pt x="247858" y="255418"/>
                    </a:moveTo>
                    <a:cubicBezTo>
                      <a:pt x="243102" y="255481"/>
                      <a:pt x="238474" y="256110"/>
                      <a:pt x="233971" y="257307"/>
                    </a:cubicBezTo>
                    <a:cubicBezTo>
                      <a:pt x="229468" y="258503"/>
                      <a:pt x="226354" y="261400"/>
                      <a:pt x="224629" y="265997"/>
                    </a:cubicBezTo>
                    <a:cubicBezTo>
                      <a:pt x="227638" y="265818"/>
                      <a:pt x="231593" y="264916"/>
                      <a:pt x="236496" y="263289"/>
                    </a:cubicBezTo>
                    <a:cubicBezTo>
                      <a:pt x="241398" y="261662"/>
                      <a:pt x="245859" y="260382"/>
                      <a:pt x="249878" y="259448"/>
                    </a:cubicBezTo>
                    <a:lnTo>
                      <a:pt x="254422" y="255418"/>
                    </a:lnTo>
                    <a:close/>
                    <a:moveTo>
                      <a:pt x="458426" y="247837"/>
                    </a:moveTo>
                    <a:cubicBezTo>
                      <a:pt x="456093" y="247977"/>
                      <a:pt x="452057" y="249212"/>
                      <a:pt x="446320" y="251540"/>
                    </a:cubicBezTo>
                    <a:cubicBezTo>
                      <a:pt x="440583" y="253869"/>
                      <a:pt x="435015" y="256450"/>
                      <a:pt x="429615" y="259284"/>
                    </a:cubicBezTo>
                    <a:cubicBezTo>
                      <a:pt x="424216" y="262118"/>
                      <a:pt x="420856" y="264362"/>
                      <a:pt x="419536" y="266018"/>
                    </a:cubicBezTo>
                    <a:cubicBezTo>
                      <a:pt x="425839" y="263777"/>
                      <a:pt x="431135" y="262199"/>
                      <a:pt x="435421" y="261283"/>
                    </a:cubicBezTo>
                    <a:cubicBezTo>
                      <a:pt x="439708" y="260368"/>
                      <a:pt x="442986" y="259926"/>
                      <a:pt x="445256" y="259957"/>
                    </a:cubicBezTo>
                    <a:cubicBezTo>
                      <a:pt x="446527" y="259947"/>
                      <a:pt x="447515" y="260347"/>
                      <a:pt x="448219" y="261157"/>
                    </a:cubicBezTo>
                    <a:cubicBezTo>
                      <a:pt x="448922" y="261967"/>
                      <a:pt x="449280" y="263251"/>
                      <a:pt x="449290" y="265008"/>
                    </a:cubicBezTo>
                    <a:cubicBezTo>
                      <a:pt x="448823" y="267580"/>
                      <a:pt x="445106" y="270292"/>
                      <a:pt x="438138" y="273144"/>
                    </a:cubicBezTo>
                    <a:cubicBezTo>
                      <a:pt x="431170" y="275997"/>
                      <a:pt x="423752" y="278709"/>
                      <a:pt x="415883" y="281281"/>
                    </a:cubicBezTo>
                    <a:cubicBezTo>
                      <a:pt x="408015" y="283853"/>
                      <a:pt x="402497" y="286004"/>
                      <a:pt x="399329" y="287734"/>
                    </a:cubicBezTo>
                    <a:lnTo>
                      <a:pt x="403856" y="287734"/>
                    </a:lnTo>
                    <a:cubicBezTo>
                      <a:pt x="407394" y="287641"/>
                      <a:pt x="413458" y="286930"/>
                      <a:pt x="422047" y="285602"/>
                    </a:cubicBezTo>
                    <a:cubicBezTo>
                      <a:pt x="430637" y="284274"/>
                      <a:pt x="438721" y="282890"/>
                      <a:pt x="446300" y="281449"/>
                    </a:cubicBezTo>
                    <a:cubicBezTo>
                      <a:pt x="453879" y="280009"/>
                      <a:pt x="457921" y="279074"/>
                      <a:pt x="458426" y="278644"/>
                    </a:cubicBezTo>
                    <a:close/>
                    <a:moveTo>
                      <a:pt x="454903" y="239756"/>
                    </a:moveTo>
                    <a:cubicBezTo>
                      <a:pt x="449261" y="240476"/>
                      <a:pt x="442691" y="241505"/>
                      <a:pt x="435194" y="242843"/>
                    </a:cubicBezTo>
                    <a:cubicBezTo>
                      <a:pt x="427698" y="244180"/>
                      <a:pt x="420790" y="245545"/>
                      <a:pt x="414472" y="246939"/>
                    </a:cubicBezTo>
                    <a:cubicBezTo>
                      <a:pt x="408155" y="248332"/>
                      <a:pt x="403943" y="249473"/>
                      <a:pt x="401837" y="250362"/>
                    </a:cubicBezTo>
                    <a:lnTo>
                      <a:pt x="401837" y="266018"/>
                    </a:lnTo>
                    <a:lnTo>
                      <a:pt x="447326" y="246322"/>
                    </a:lnTo>
                    <a:cubicBezTo>
                      <a:pt x="448464" y="244912"/>
                      <a:pt x="449853" y="243817"/>
                      <a:pt x="451495" y="243039"/>
                    </a:cubicBezTo>
                    <a:cubicBezTo>
                      <a:pt x="453138" y="242260"/>
                      <a:pt x="454273" y="241166"/>
                      <a:pt x="454903" y="239756"/>
                    </a:cubicBezTo>
                    <a:close/>
                    <a:moveTo>
                      <a:pt x="254422" y="233721"/>
                    </a:moveTo>
                    <a:cubicBezTo>
                      <a:pt x="252118" y="234100"/>
                      <a:pt x="248520" y="234480"/>
                      <a:pt x="243629" y="234859"/>
                    </a:cubicBezTo>
                    <a:cubicBezTo>
                      <a:pt x="238737"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456413" y="220060"/>
                    </a:moveTo>
                    <a:cubicBezTo>
                      <a:pt x="454997" y="220397"/>
                      <a:pt x="450767" y="222122"/>
                      <a:pt x="443724" y="225236"/>
                    </a:cubicBezTo>
                    <a:cubicBezTo>
                      <a:pt x="436680" y="228351"/>
                      <a:pt x="424740" y="233864"/>
                      <a:pt x="407902" y="241776"/>
                    </a:cubicBezTo>
                    <a:cubicBezTo>
                      <a:pt x="408502" y="241797"/>
                      <a:pt x="409323" y="241882"/>
                      <a:pt x="410366" y="242029"/>
                    </a:cubicBezTo>
                    <a:cubicBezTo>
                      <a:pt x="411408" y="242176"/>
                      <a:pt x="412103" y="242260"/>
                      <a:pt x="412451" y="242281"/>
                    </a:cubicBezTo>
                    <a:cubicBezTo>
                      <a:pt x="414744" y="242178"/>
                      <a:pt x="419367" y="241430"/>
                      <a:pt x="426319" y="240037"/>
                    </a:cubicBezTo>
                    <a:cubicBezTo>
                      <a:pt x="433272" y="238643"/>
                      <a:pt x="439916" y="237222"/>
                      <a:pt x="446251" y="235772"/>
                    </a:cubicBezTo>
                    <a:cubicBezTo>
                      <a:pt x="452586" y="234322"/>
                      <a:pt x="455973" y="233462"/>
                      <a:pt x="456413" y="233191"/>
                    </a:cubicBezTo>
                    <a:close/>
                    <a:moveTo>
                      <a:pt x="449290" y="216020"/>
                    </a:moveTo>
                    <a:cubicBezTo>
                      <a:pt x="443849" y="216335"/>
                      <a:pt x="436576" y="217598"/>
                      <a:pt x="427473" y="219807"/>
                    </a:cubicBezTo>
                    <a:cubicBezTo>
                      <a:pt x="418369" y="222017"/>
                      <a:pt x="409824" y="223279"/>
                      <a:pt x="401837" y="223595"/>
                    </a:cubicBezTo>
                    <a:lnTo>
                      <a:pt x="401837" y="237736"/>
                    </a:lnTo>
                    <a:cubicBezTo>
                      <a:pt x="403809" y="237552"/>
                      <a:pt x="408401" y="236012"/>
                      <a:pt x="415612" y="233116"/>
                    </a:cubicBezTo>
                    <a:cubicBezTo>
                      <a:pt x="422824" y="230220"/>
                      <a:pt x="429920" y="227071"/>
                      <a:pt x="436901" y="223670"/>
                    </a:cubicBezTo>
                    <a:cubicBezTo>
                      <a:pt x="443881" y="220269"/>
                      <a:pt x="448011" y="217719"/>
                      <a:pt x="449290" y="216020"/>
                    </a:cubicBezTo>
                    <a:close/>
                    <a:moveTo>
                      <a:pt x="288762" y="209461"/>
                    </a:moveTo>
                    <a:cubicBezTo>
                      <a:pt x="287854" y="209608"/>
                      <a:pt x="284563" y="210775"/>
                      <a:pt x="278886" y="212962"/>
                    </a:cubicBezTo>
                    <a:cubicBezTo>
                      <a:pt x="273210" y="215149"/>
                      <a:pt x="267561" y="217476"/>
                      <a:pt x="261941" y="219944"/>
                    </a:cubicBezTo>
                    <a:cubicBezTo>
                      <a:pt x="256321" y="222412"/>
                      <a:pt x="253141" y="224140"/>
                      <a:pt x="252403" y="225129"/>
                    </a:cubicBezTo>
                    <a:lnTo>
                      <a:pt x="278156" y="225129"/>
                    </a:lnTo>
                    <a:lnTo>
                      <a:pt x="282196" y="229173"/>
                    </a:lnTo>
                    <a:cubicBezTo>
                      <a:pt x="276757" y="235996"/>
                      <a:pt x="268951" y="239912"/>
                      <a:pt x="258778" y="240922"/>
                    </a:cubicBezTo>
                    <a:cubicBezTo>
                      <a:pt x="248605" y="241931"/>
                      <a:pt x="239915" y="244580"/>
                      <a:pt x="232708" y="248869"/>
                    </a:cubicBezTo>
                    <a:cubicBezTo>
                      <a:pt x="239504" y="248680"/>
                      <a:pt x="246364" y="247924"/>
                      <a:pt x="253286" y="246602"/>
                    </a:cubicBezTo>
                    <a:cubicBezTo>
                      <a:pt x="260209" y="245280"/>
                      <a:pt x="267320" y="244524"/>
                      <a:pt x="274622"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7" y="269840"/>
                    </a:cubicBezTo>
                    <a:cubicBezTo>
                      <a:pt x="238675" y="272542"/>
                      <a:pt x="233139" y="273948"/>
                      <a:pt x="229678" y="274057"/>
                    </a:cubicBezTo>
                    <a:cubicBezTo>
                      <a:pt x="226238" y="274152"/>
                      <a:pt x="222767" y="275101"/>
                      <a:pt x="219265" y="276903"/>
                    </a:cubicBezTo>
                    <a:cubicBezTo>
                      <a:pt x="215764"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60" y="272946"/>
                    </a:cubicBezTo>
                    <a:cubicBezTo>
                      <a:pt x="251302" y="271980"/>
                      <a:pt x="257145" y="271014"/>
                      <a:pt x="262987" y="270047"/>
                    </a:cubicBezTo>
                    <a:cubicBezTo>
                      <a:pt x="262935" y="270804"/>
                      <a:pt x="263040" y="271560"/>
                      <a:pt x="263302" y="272316"/>
                    </a:cubicBezTo>
                    <a:lnTo>
                      <a:pt x="265505" y="274581"/>
                    </a:lnTo>
                    <a:lnTo>
                      <a:pt x="252150" y="283678"/>
                    </a:lnTo>
                    <a:cubicBezTo>
                      <a:pt x="246743" y="285261"/>
                      <a:pt x="241777" y="287286"/>
                      <a:pt x="237253" y="289755"/>
                    </a:cubicBezTo>
                    <a:cubicBezTo>
                      <a:pt x="244439" y="289439"/>
                      <a:pt x="251782" y="287540"/>
                      <a:pt x="259283" y="284058"/>
                    </a:cubicBezTo>
                    <a:cubicBezTo>
                      <a:pt x="266784" y="280577"/>
                      <a:pt x="273748" y="277412"/>
                      <a:pt x="280176" y="274563"/>
                    </a:cubicBezTo>
                    <a:cubicBezTo>
                      <a:pt x="279934" y="273817"/>
                      <a:pt x="279787" y="273039"/>
                      <a:pt x="279735" y="272231"/>
                    </a:cubicBezTo>
                    <a:cubicBezTo>
                      <a:pt x="279682" y="271423"/>
                      <a:pt x="279661" y="270520"/>
                      <a:pt x="279671" y="269523"/>
                    </a:cubicBezTo>
                    <a:cubicBezTo>
                      <a:pt x="279735" y="265168"/>
                      <a:pt x="280366" y="260781"/>
                      <a:pt x="281565" y="256362"/>
                    </a:cubicBezTo>
                    <a:cubicBezTo>
                      <a:pt x="282764" y="251944"/>
                      <a:pt x="284153" y="247935"/>
                      <a:pt x="285731" y="244335"/>
                    </a:cubicBezTo>
                    <a:lnTo>
                      <a:pt x="285731" y="255418"/>
                    </a:lnTo>
                    <a:cubicBezTo>
                      <a:pt x="286625" y="252847"/>
                      <a:pt x="287738" y="250054"/>
                      <a:pt x="289071" y="247040"/>
                    </a:cubicBezTo>
                    <a:cubicBezTo>
                      <a:pt x="290403" y="244025"/>
                      <a:pt x="291137" y="241102"/>
                      <a:pt x="291274" y="238270"/>
                    </a:cubicBezTo>
                    <a:lnTo>
                      <a:pt x="288762" y="238270"/>
                    </a:lnTo>
                    <a:close/>
                    <a:moveTo>
                      <a:pt x="71638" y="203902"/>
                    </a:moveTo>
                    <a:cubicBezTo>
                      <a:pt x="70259" y="209705"/>
                      <a:pt x="66573" y="213486"/>
                      <a:pt x="60581" y="215246"/>
                    </a:cubicBezTo>
                    <a:cubicBezTo>
                      <a:pt x="54589" y="217005"/>
                      <a:pt x="48513"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3" y="257433"/>
                    </a:lnTo>
                    <a:cubicBezTo>
                      <a:pt x="40793" y="258503"/>
                      <a:pt x="44995" y="259511"/>
                      <a:pt x="49450" y="260455"/>
                    </a:cubicBezTo>
                    <a:cubicBezTo>
                      <a:pt x="53904" y="261400"/>
                      <a:pt x="56089" y="261904"/>
                      <a:pt x="56005" y="261967"/>
                    </a:cubicBezTo>
                    <a:cubicBezTo>
                      <a:pt x="58747" y="261841"/>
                      <a:pt x="62971" y="261337"/>
                      <a:pt x="68675" y="260455"/>
                    </a:cubicBezTo>
                    <a:cubicBezTo>
                      <a:pt x="74380" y="259574"/>
                      <a:pt x="80243" y="259070"/>
                      <a:pt x="86264" y="258944"/>
                    </a:cubicBezTo>
                    <a:lnTo>
                      <a:pt x="73655" y="216537"/>
                    </a:lnTo>
                    <a:cubicBezTo>
                      <a:pt x="73665" y="216042"/>
                      <a:pt x="73518" y="214379"/>
                      <a:pt x="73214"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8"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3"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2" y="268009"/>
                      <a:pt x="62561" y="267999"/>
                    </a:cubicBezTo>
                    <a:cubicBezTo>
                      <a:pt x="58588" y="268083"/>
                      <a:pt x="53587" y="267859"/>
                      <a:pt x="47556" y="267327"/>
                    </a:cubicBezTo>
                    <a:cubicBezTo>
                      <a:pt x="41525" y="266796"/>
                      <a:pt x="36110" y="265454"/>
                      <a:pt x="31311" y="263301"/>
                    </a:cubicBezTo>
                    <a:cubicBezTo>
                      <a:pt x="26513" y="261147"/>
                      <a:pt x="23977" y="257680"/>
                      <a:pt x="23702" y="252899"/>
                    </a:cubicBezTo>
                    <a:cubicBezTo>
                      <a:pt x="23724" y="252616"/>
                      <a:pt x="23809"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3"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7" y="211508"/>
                      <a:pt x="59379" y="209998"/>
                      <a:pt x="63065" y="207945"/>
                    </a:cubicBezTo>
                    <a:lnTo>
                      <a:pt x="60544" y="205923"/>
                    </a:lnTo>
                    <a:lnTo>
                      <a:pt x="36843"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6" y="205926"/>
                      <a:pt x="265760" y="205696"/>
                      <a:pt x="269759" y="205231"/>
                    </a:cubicBezTo>
                    <a:cubicBezTo>
                      <a:pt x="273758" y="204766"/>
                      <a:pt x="277842" y="204048"/>
                      <a:pt x="282010" y="203078"/>
                    </a:cubicBezTo>
                    <a:cubicBezTo>
                      <a:pt x="286178" y="202108"/>
                      <a:pt x="288428" y="200866"/>
                      <a:pt x="288762" y="199353"/>
                    </a:cubicBezTo>
                    <a:cubicBezTo>
                      <a:pt x="288762" y="197773"/>
                      <a:pt x="288509" y="196131"/>
                      <a:pt x="288004" y="194425"/>
                    </a:cubicBezTo>
                    <a:cubicBezTo>
                      <a:pt x="287499" y="192720"/>
                      <a:pt x="286741" y="191331"/>
                      <a:pt x="285731" y="190258"/>
                    </a:cubicBezTo>
                    <a:close/>
                    <a:moveTo>
                      <a:pt x="69621" y="188249"/>
                    </a:moveTo>
                    <a:cubicBezTo>
                      <a:pt x="69309" y="188444"/>
                      <a:pt x="66458" y="188835"/>
                      <a:pt x="61067"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9" y="199099"/>
                      <a:pt x="61839" y="200160"/>
                      <a:pt x="69163" y="200364"/>
                    </a:cubicBezTo>
                    <a:cubicBezTo>
                      <a:pt x="69405" y="194559"/>
                      <a:pt x="69549" y="191025"/>
                      <a:pt x="69597" y="189763"/>
                    </a:cubicBezTo>
                    <a:cubicBezTo>
                      <a:pt x="69645" y="188501"/>
                      <a:pt x="69653" y="187996"/>
                      <a:pt x="69621" y="188249"/>
                    </a:cubicBezTo>
                    <a:close/>
                    <a:moveTo>
                      <a:pt x="458426" y="187233"/>
                    </a:moveTo>
                    <a:cubicBezTo>
                      <a:pt x="457148" y="189000"/>
                      <a:pt x="453370" y="191526"/>
                      <a:pt x="447092" y="194808"/>
                    </a:cubicBezTo>
                    <a:cubicBezTo>
                      <a:pt x="440814" y="198091"/>
                      <a:pt x="433665" y="201626"/>
                      <a:pt x="425645" y="205414"/>
                    </a:cubicBezTo>
                    <a:cubicBezTo>
                      <a:pt x="417624" y="209202"/>
                      <a:pt x="410361" y="212737"/>
                      <a:pt x="403856" y="216020"/>
                    </a:cubicBezTo>
                    <a:lnTo>
                      <a:pt x="403856" y="218545"/>
                    </a:lnTo>
                    <a:cubicBezTo>
                      <a:pt x="411986" y="218355"/>
                      <a:pt x="420873" y="217219"/>
                      <a:pt x="430518" y="215136"/>
                    </a:cubicBezTo>
                    <a:cubicBezTo>
                      <a:pt x="440162" y="213053"/>
                      <a:pt x="448794" y="211159"/>
                      <a:pt x="456413" y="209454"/>
                    </a:cubicBezTo>
                    <a:close/>
                    <a:moveTo>
                      <a:pt x="449290" y="187233"/>
                    </a:moveTo>
                    <a:cubicBezTo>
                      <a:pt x="442451" y="187590"/>
                      <a:pt x="434822" y="189274"/>
                      <a:pt x="426401" y="192283"/>
                    </a:cubicBezTo>
                    <a:cubicBezTo>
                      <a:pt x="417981" y="195292"/>
                      <a:pt x="410466" y="197481"/>
                      <a:pt x="403856" y="198849"/>
                    </a:cubicBezTo>
                    <a:cubicBezTo>
                      <a:pt x="402651" y="199154"/>
                      <a:pt x="401917" y="199806"/>
                      <a:pt x="401655" y="200806"/>
                    </a:cubicBezTo>
                    <a:cubicBezTo>
                      <a:pt x="401392" y="201805"/>
                      <a:pt x="401285" y="202836"/>
                      <a:pt x="401334" y="203899"/>
                    </a:cubicBezTo>
                    <a:cubicBezTo>
                      <a:pt x="401355" y="204236"/>
                      <a:pt x="401439" y="204825"/>
                      <a:pt x="401585" y="205666"/>
                    </a:cubicBezTo>
                    <a:cubicBezTo>
                      <a:pt x="401732" y="206508"/>
                      <a:pt x="401816" y="207097"/>
                      <a:pt x="401837" y="207434"/>
                    </a:cubicBezTo>
                    <a:cubicBezTo>
                      <a:pt x="409504" y="206592"/>
                      <a:pt x="417799" y="203983"/>
                      <a:pt x="426722" y="199606"/>
                    </a:cubicBezTo>
                    <a:cubicBezTo>
                      <a:pt x="435646" y="195229"/>
                      <a:pt x="443168" y="191105"/>
                      <a:pt x="449290" y="187233"/>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9"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1" y="178623"/>
                      <a:pt x="15141" y="179800"/>
                      <a:pt x="15099" y="181734"/>
                    </a:cubicBezTo>
                    <a:close/>
                    <a:moveTo>
                      <a:pt x="451370" y="173597"/>
                    </a:moveTo>
                    <a:cubicBezTo>
                      <a:pt x="447315" y="173975"/>
                      <a:pt x="440892" y="176248"/>
                      <a:pt x="432099" y="180415"/>
                    </a:cubicBezTo>
                    <a:cubicBezTo>
                      <a:pt x="423306" y="184581"/>
                      <a:pt x="415239" y="188369"/>
                      <a:pt x="407900" y="191778"/>
                    </a:cubicBezTo>
                    <a:cubicBezTo>
                      <a:pt x="407973" y="192104"/>
                      <a:pt x="408331" y="192588"/>
                      <a:pt x="408974" y="193230"/>
                    </a:cubicBezTo>
                    <a:cubicBezTo>
                      <a:pt x="409616" y="193872"/>
                      <a:pt x="410100" y="194230"/>
                      <a:pt x="410427" y="194303"/>
                    </a:cubicBezTo>
                    <a:cubicBezTo>
                      <a:pt x="410901" y="193982"/>
                      <a:pt x="414333" y="192773"/>
                      <a:pt x="420723" y="190674"/>
                    </a:cubicBezTo>
                    <a:cubicBezTo>
                      <a:pt x="427114" y="188576"/>
                      <a:pt x="433616" y="186506"/>
                      <a:pt x="440231" y="184464"/>
                    </a:cubicBezTo>
                    <a:cubicBezTo>
                      <a:pt x="446845" y="182422"/>
                      <a:pt x="450727" y="181325"/>
                      <a:pt x="451875" y="181172"/>
                    </a:cubicBezTo>
                    <a:lnTo>
                      <a:pt x="456413" y="181172"/>
                    </a:lnTo>
                    <a:cubicBezTo>
                      <a:pt x="456434" y="181162"/>
                      <a:pt x="456518" y="180930"/>
                      <a:pt x="456665" y="180478"/>
                    </a:cubicBezTo>
                    <a:cubicBezTo>
                      <a:pt x="456811" y="180025"/>
                      <a:pt x="456895" y="179415"/>
                      <a:pt x="456916" y="178647"/>
                    </a:cubicBezTo>
                    <a:cubicBezTo>
                      <a:pt x="456969" y="177332"/>
                      <a:pt x="456612" y="176175"/>
                      <a:pt x="455845" y="175175"/>
                    </a:cubicBezTo>
                    <a:cubicBezTo>
                      <a:pt x="455079" y="174175"/>
                      <a:pt x="453587" y="173649"/>
                      <a:pt x="451370" y="173597"/>
                    </a:cubicBezTo>
                    <a:close/>
                    <a:moveTo>
                      <a:pt x="284171" y="166744"/>
                    </a:moveTo>
                    <a:lnTo>
                      <a:pt x="256935" y="179716"/>
                    </a:lnTo>
                    <a:cubicBezTo>
                      <a:pt x="255379" y="180295"/>
                      <a:pt x="254076" y="181282"/>
                      <a:pt x="253026" y="182680"/>
                    </a:cubicBezTo>
                    <a:cubicBezTo>
                      <a:pt x="251975" y="184078"/>
                      <a:pt x="251428" y="185444"/>
                      <a:pt x="251386" y="186779"/>
                    </a:cubicBezTo>
                    <a:cubicBezTo>
                      <a:pt x="255810" y="186422"/>
                      <a:pt x="260455"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6" y="168311"/>
                    </a:cubicBezTo>
                    <a:cubicBezTo>
                      <a:pt x="39149" y="169384"/>
                      <a:pt x="33079" y="170355"/>
                      <a:pt x="27766"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3" y="216537"/>
                    </a:cubicBezTo>
                    <a:cubicBezTo>
                      <a:pt x="250446" y="216495"/>
                      <a:pt x="249183" y="216074"/>
                      <a:pt x="248615" y="215274"/>
                    </a:cubicBezTo>
                    <a:cubicBezTo>
                      <a:pt x="248047" y="214473"/>
                      <a:pt x="247795" y="213547"/>
                      <a:pt x="247858" y="212494"/>
                    </a:cubicBezTo>
                    <a:cubicBezTo>
                      <a:pt x="248668" y="205807"/>
                      <a:pt x="252602" y="200859"/>
                      <a:pt x="259662" y="197651"/>
                    </a:cubicBezTo>
                    <a:cubicBezTo>
                      <a:pt x="266721" y="194442"/>
                      <a:pt x="272044" y="190638"/>
                      <a:pt x="275632" y="186239"/>
                    </a:cubicBezTo>
                    <a:cubicBezTo>
                      <a:pt x="271497" y="188186"/>
                      <a:pt x="267899" y="189442"/>
                      <a:pt x="264838" y="190007"/>
                    </a:cubicBezTo>
                    <a:cubicBezTo>
                      <a:pt x="261776" y="190572"/>
                      <a:pt x="258304" y="190823"/>
                      <a:pt x="254422" y="190761"/>
                    </a:cubicBezTo>
                    <a:lnTo>
                      <a:pt x="249878" y="190761"/>
                    </a:lnTo>
                    <a:cubicBezTo>
                      <a:pt x="247753" y="190802"/>
                      <a:pt x="245817" y="190719"/>
                      <a:pt x="244070" y="190509"/>
                    </a:cubicBezTo>
                    <a:cubicBezTo>
                      <a:pt x="242324" y="190300"/>
                      <a:pt x="241398" y="189714"/>
                      <a:pt x="241293" y="188751"/>
                    </a:cubicBezTo>
                    <a:cubicBezTo>
                      <a:pt x="241586" y="184988"/>
                      <a:pt x="244198" y="181171"/>
                      <a:pt x="249130" y="177299"/>
                    </a:cubicBezTo>
                    <a:cubicBezTo>
                      <a:pt x="254061" y="173426"/>
                      <a:pt x="259553" y="169972"/>
                      <a:pt x="265607" y="166934"/>
                    </a:cubicBezTo>
                    <a:cubicBezTo>
                      <a:pt x="271660" y="163896"/>
                      <a:pt x="276517" y="161747"/>
                      <a:pt x="280176" y="160488"/>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1" y="159159"/>
                      <a:pt x="21385" y="161057"/>
                      <a:pt x="19457" y="163145"/>
                    </a:cubicBezTo>
                    <a:cubicBezTo>
                      <a:pt x="17528" y="165233"/>
                      <a:pt x="16076" y="166372"/>
                      <a:pt x="15099" y="166562"/>
                    </a:cubicBezTo>
                    <a:lnTo>
                      <a:pt x="60544" y="158463"/>
                    </a:lnTo>
                    <a:cubicBezTo>
                      <a:pt x="60617" y="158463"/>
                      <a:pt x="60974" y="158463"/>
                      <a:pt x="61615" y="158463"/>
                    </a:cubicBezTo>
                    <a:cubicBezTo>
                      <a:pt x="62256" y="158463"/>
                      <a:pt x="62739" y="158463"/>
                      <a:pt x="63065" y="158463"/>
                    </a:cubicBezTo>
                    <a:cubicBezTo>
                      <a:pt x="64525" y="158199"/>
                      <a:pt x="66269" y="157714"/>
                      <a:pt x="68297" y="157008"/>
                    </a:cubicBezTo>
                    <a:cubicBezTo>
                      <a:pt x="70325" y="156301"/>
                      <a:pt x="71438" y="155436"/>
                      <a:pt x="71638" y="154413"/>
                    </a:cubicBezTo>
                    <a:cubicBezTo>
                      <a:pt x="63108" y="154025"/>
                      <a:pt x="55206" y="152534"/>
                      <a:pt x="47932" y="149940"/>
                    </a:cubicBezTo>
                    <a:cubicBezTo>
                      <a:pt x="40657" y="147346"/>
                      <a:pt x="32241" y="145976"/>
                      <a:pt x="22682" y="145831"/>
                    </a:cubicBezTo>
                    <a:close/>
                    <a:moveTo>
                      <a:pt x="456413" y="144340"/>
                    </a:moveTo>
                    <a:cubicBezTo>
                      <a:pt x="452459" y="145800"/>
                      <a:pt x="446734" y="148426"/>
                      <a:pt x="439238" y="152218"/>
                    </a:cubicBezTo>
                    <a:cubicBezTo>
                      <a:pt x="431742" y="156010"/>
                      <a:pt x="426519" y="159771"/>
                      <a:pt x="423571" y="163500"/>
                    </a:cubicBezTo>
                    <a:cubicBezTo>
                      <a:pt x="424294" y="163582"/>
                      <a:pt x="427282" y="163028"/>
                      <a:pt x="432535" y="161839"/>
                    </a:cubicBezTo>
                    <a:cubicBezTo>
                      <a:pt x="437787" y="160650"/>
                      <a:pt x="442983" y="159349"/>
                      <a:pt x="448123" y="157936"/>
                    </a:cubicBezTo>
                    <a:cubicBezTo>
                      <a:pt x="453263" y="156522"/>
                      <a:pt x="456026" y="155520"/>
                      <a:pt x="456413" y="154929"/>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456413" y="137286"/>
                    </a:moveTo>
                    <a:cubicBezTo>
                      <a:pt x="454280" y="137535"/>
                      <a:pt x="448674" y="138718"/>
                      <a:pt x="439597" y="140835"/>
                    </a:cubicBezTo>
                    <a:cubicBezTo>
                      <a:pt x="430519" y="142952"/>
                      <a:pt x="421694" y="145517"/>
                      <a:pt x="413120" y="148531"/>
                    </a:cubicBezTo>
                    <a:cubicBezTo>
                      <a:pt x="404547" y="151544"/>
                      <a:pt x="399950" y="154520"/>
                      <a:pt x="399329" y="157459"/>
                    </a:cubicBezTo>
                    <a:lnTo>
                      <a:pt x="399323" y="157450"/>
                    </a:lnTo>
                    <a:cubicBezTo>
                      <a:pt x="399333" y="158154"/>
                      <a:pt x="399564" y="162046"/>
                      <a:pt x="400014" y="169124"/>
                    </a:cubicBezTo>
                    <a:cubicBezTo>
                      <a:pt x="400465" y="176202"/>
                      <a:pt x="401072" y="182240"/>
                      <a:pt x="401837" y="187237"/>
                    </a:cubicBezTo>
                    <a:lnTo>
                      <a:pt x="403856" y="187237"/>
                    </a:lnTo>
                    <a:lnTo>
                      <a:pt x="443282" y="170066"/>
                    </a:lnTo>
                    <a:cubicBezTo>
                      <a:pt x="444177" y="168783"/>
                      <a:pt x="445546" y="167562"/>
                      <a:pt x="447389" y="166405"/>
                    </a:cubicBezTo>
                    <a:cubicBezTo>
                      <a:pt x="449232" y="165247"/>
                      <a:pt x="450727" y="164279"/>
                      <a:pt x="451875" y="163500"/>
                    </a:cubicBezTo>
                    <a:cubicBezTo>
                      <a:pt x="445146" y="163879"/>
                      <a:pt x="438006" y="165394"/>
                      <a:pt x="430456" y="168045"/>
                    </a:cubicBezTo>
                    <a:cubicBezTo>
                      <a:pt x="422906" y="170697"/>
                      <a:pt x="415892" y="172211"/>
                      <a:pt x="409416" y="172588"/>
                    </a:cubicBezTo>
                    <a:cubicBezTo>
                      <a:pt x="408626" y="172577"/>
                      <a:pt x="407931" y="172346"/>
                      <a:pt x="407331" y="171895"/>
                    </a:cubicBezTo>
                    <a:cubicBezTo>
                      <a:pt x="406731" y="171443"/>
                      <a:pt x="406415" y="170833"/>
                      <a:pt x="406383" y="170066"/>
                    </a:cubicBezTo>
                    <a:cubicBezTo>
                      <a:pt x="411554" y="162061"/>
                      <a:pt x="418651" y="155631"/>
                      <a:pt x="427676" y="150777"/>
                    </a:cubicBezTo>
                    <a:cubicBezTo>
                      <a:pt x="436700" y="145923"/>
                      <a:pt x="445441" y="142266"/>
                      <a:pt x="453897" y="139808"/>
                    </a:cubicBezTo>
                    <a:close/>
                    <a:moveTo>
                      <a:pt x="78193" y="136277"/>
                    </a:moveTo>
                    <a:cubicBezTo>
                      <a:pt x="72699" y="136371"/>
                      <a:pt x="66542" y="136938"/>
                      <a:pt x="59724" y="137977"/>
                    </a:cubicBezTo>
                    <a:cubicBezTo>
                      <a:pt x="52906" y="139016"/>
                      <a:pt x="46623" y="139961"/>
                      <a:pt x="40877" y="140811"/>
                    </a:cubicBezTo>
                    <a:cubicBezTo>
                      <a:pt x="43976" y="141546"/>
                      <a:pt x="48115" y="142847"/>
                      <a:pt x="53295" y="144715"/>
                    </a:cubicBezTo>
                    <a:cubicBezTo>
                      <a:pt x="58474" y="146583"/>
                      <a:pt x="62739" y="147633"/>
                      <a:pt x="66091" y="147864"/>
                    </a:cubicBezTo>
                    <a:cubicBezTo>
                      <a:pt x="66721" y="147801"/>
                      <a:pt x="67856" y="147297"/>
                      <a:pt x="69495" y="146353"/>
                    </a:cubicBezTo>
                    <a:cubicBezTo>
                      <a:pt x="71133" y="145408"/>
                      <a:pt x="72520" y="144400"/>
                      <a:pt x="73655" y="143330"/>
                    </a:cubicBezTo>
                    <a:lnTo>
                      <a:pt x="71638" y="147864"/>
                    </a:lnTo>
                    <a:cubicBezTo>
                      <a:pt x="74117" y="147602"/>
                      <a:pt x="75840" y="146111"/>
                      <a:pt x="76807" y="143393"/>
                    </a:cubicBezTo>
                    <a:cubicBezTo>
                      <a:pt x="77773" y="140674"/>
                      <a:pt x="78235" y="138302"/>
                      <a:pt x="78193" y="136277"/>
                    </a:cubicBezTo>
                    <a:close/>
                    <a:moveTo>
                      <a:pt x="32304" y="119097"/>
                    </a:moveTo>
                    <a:lnTo>
                      <a:pt x="32304" y="119107"/>
                    </a:lnTo>
                    <a:lnTo>
                      <a:pt x="32302" y="119101"/>
                    </a:lnTo>
                    <a:close/>
                    <a:moveTo>
                      <a:pt x="33817" y="114532"/>
                    </a:moveTo>
                    <a:cubicBezTo>
                      <a:pt x="32829" y="114532"/>
                      <a:pt x="32157" y="114659"/>
                      <a:pt x="31800" y="114913"/>
                    </a:cubicBezTo>
                    <a:cubicBezTo>
                      <a:pt x="31443" y="115167"/>
                      <a:pt x="31274" y="115549"/>
                      <a:pt x="31295" y="116057"/>
                    </a:cubicBezTo>
                    <a:cubicBezTo>
                      <a:pt x="31306" y="116343"/>
                      <a:pt x="31411" y="116788"/>
                      <a:pt x="31611" y="117391"/>
                    </a:cubicBezTo>
                    <a:lnTo>
                      <a:pt x="32302" y="119101"/>
                    </a:lnTo>
                    <a:lnTo>
                      <a:pt x="29215" y="125085"/>
                    </a:lnTo>
                    <a:cubicBezTo>
                      <a:pt x="27397"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273075" y="112576"/>
                    </a:moveTo>
                    <a:cubicBezTo>
                      <a:pt x="269218" y="113106"/>
                      <a:pt x="263061" y="116058"/>
                      <a:pt x="254602" y="121433"/>
                    </a:cubicBezTo>
                    <a:cubicBezTo>
                      <a:pt x="246143" y="126808"/>
                      <a:pt x="240364" y="131424"/>
                      <a:pt x="237264" y="135281"/>
                    </a:cubicBezTo>
                    <a:cubicBezTo>
                      <a:pt x="242528" y="135176"/>
                      <a:pt x="247761" y="134757"/>
                      <a:pt x="252963" y="134025"/>
                    </a:cubicBezTo>
                    <a:cubicBezTo>
                      <a:pt x="258164" y="133292"/>
                      <a:pt x="263523" y="132874"/>
                      <a:pt x="269040" y="132769"/>
                    </a:cubicBezTo>
                    <a:cubicBezTo>
                      <a:pt x="270920" y="132717"/>
                      <a:pt x="272959" y="132947"/>
                      <a:pt x="275155" y="133459"/>
                    </a:cubicBezTo>
                    <a:cubicBezTo>
                      <a:pt x="277351" y="133971"/>
                      <a:pt x="279012" y="135078"/>
                      <a:pt x="280136" y="136780"/>
                    </a:cubicBezTo>
                    <a:cubicBezTo>
                      <a:pt x="276584" y="141241"/>
                      <a:pt x="272465" y="144789"/>
                      <a:pt x="267779"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9" y="151348"/>
                      <a:pt x="282406" y="149123"/>
                    </a:cubicBezTo>
                    <a:cubicBezTo>
                      <a:pt x="282553" y="146898"/>
                      <a:pt x="282637" y="145303"/>
                      <a:pt x="282658" y="144337"/>
                    </a:cubicBezTo>
                    <a:cubicBezTo>
                      <a:pt x="282532" y="140287"/>
                      <a:pt x="282027" y="136171"/>
                      <a:pt x="281145" y="131990"/>
                    </a:cubicBezTo>
                    <a:cubicBezTo>
                      <a:pt x="280262" y="127809"/>
                      <a:pt x="279758" y="123684"/>
                      <a:pt x="279632" y="119615"/>
                    </a:cubicBezTo>
                    <a:cubicBezTo>
                      <a:pt x="279621" y="118609"/>
                      <a:pt x="279642" y="117699"/>
                      <a:pt x="279695" y="116883"/>
                    </a:cubicBezTo>
                    <a:cubicBezTo>
                      <a:pt x="279747" y="116068"/>
                      <a:pt x="279894" y="115284"/>
                      <a:pt x="280136" y="114532"/>
                    </a:cubicBezTo>
                    <a:lnTo>
                      <a:pt x="275597" y="117236"/>
                    </a:lnTo>
                    <a:cubicBezTo>
                      <a:pt x="275554" y="116362"/>
                      <a:pt x="275260" y="115391"/>
                      <a:pt x="274714" y="114323"/>
                    </a:cubicBezTo>
                    <a:cubicBezTo>
                      <a:pt x="274167" y="113255"/>
                      <a:pt x="273621" y="112673"/>
                      <a:pt x="273075" y="112576"/>
                    </a:cubicBezTo>
                    <a:close/>
                    <a:moveTo>
                      <a:pt x="254413" y="111061"/>
                    </a:moveTo>
                    <a:cubicBezTo>
                      <a:pt x="252322" y="111125"/>
                      <a:pt x="248055" y="111755"/>
                      <a:pt x="241614" y="112950"/>
                    </a:cubicBezTo>
                    <a:cubicBezTo>
                      <a:pt x="235173" y="114145"/>
                      <a:pt x="231537" y="115523"/>
                      <a:pt x="230707" y="117083"/>
                    </a:cubicBezTo>
                    <a:lnTo>
                      <a:pt x="230707" y="117119"/>
                    </a:lnTo>
                    <a:cubicBezTo>
                      <a:pt x="230759" y="118066"/>
                      <a:pt x="231033" y="119580"/>
                      <a:pt x="231526" y="121661"/>
                    </a:cubicBezTo>
                    <a:cubicBezTo>
                      <a:pt x="232020" y="123743"/>
                      <a:pt x="232420" y="125256"/>
                      <a:pt x="232724" y="126201"/>
                    </a:cubicBezTo>
                    <a:cubicBezTo>
                      <a:pt x="236917" y="124436"/>
                      <a:pt x="241267" y="122293"/>
                      <a:pt x="245775" y="119769"/>
                    </a:cubicBezTo>
                    <a:cubicBezTo>
                      <a:pt x="250283" y="117245"/>
                      <a:pt x="254003" y="114343"/>
                      <a:pt x="256935" y="111061"/>
                    </a:cubicBezTo>
                    <a:close/>
                    <a:moveTo>
                      <a:pt x="436711" y="95917"/>
                    </a:moveTo>
                    <a:cubicBezTo>
                      <a:pt x="434714" y="95957"/>
                      <a:pt x="431126" y="96605"/>
                      <a:pt x="425947" y="97861"/>
                    </a:cubicBezTo>
                    <a:cubicBezTo>
                      <a:pt x="420767" y="99117"/>
                      <a:pt x="415868" y="100737"/>
                      <a:pt x="411251" y="102722"/>
                    </a:cubicBezTo>
                    <a:cubicBezTo>
                      <a:pt x="406633" y="104707"/>
                      <a:pt x="404168" y="106814"/>
                      <a:pt x="403856" y="109042"/>
                    </a:cubicBezTo>
                    <a:lnTo>
                      <a:pt x="403856" y="139836"/>
                    </a:lnTo>
                    <a:cubicBezTo>
                      <a:pt x="405775" y="138546"/>
                      <a:pt x="409856" y="136471"/>
                      <a:pt x="416099" y="133610"/>
                    </a:cubicBezTo>
                    <a:cubicBezTo>
                      <a:pt x="422343" y="130750"/>
                      <a:pt x="428333" y="127777"/>
                      <a:pt x="434071" y="124692"/>
                    </a:cubicBezTo>
                    <a:cubicBezTo>
                      <a:pt x="439809" y="121607"/>
                      <a:pt x="442880" y="119082"/>
                      <a:pt x="443282" y="117119"/>
                    </a:cubicBezTo>
                    <a:cubicBezTo>
                      <a:pt x="435890" y="117245"/>
                      <a:pt x="428308" y="117750"/>
                      <a:pt x="420537" y="118634"/>
                    </a:cubicBezTo>
                    <a:cubicBezTo>
                      <a:pt x="412765" y="119517"/>
                      <a:pt x="408217" y="120022"/>
                      <a:pt x="406891" y="120148"/>
                    </a:cubicBezTo>
                    <a:cubicBezTo>
                      <a:pt x="407259" y="114598"/>
                      <a:pt x="409836" y="110624"/>
                      <a:pt x="414622" y="108226"/>
                    </a:cubicBezTo>
                    <a:cubicBezTo>
                      <a:pt x="419408" y="105827"/>
                      <a:pt x="424195" y="103882"/>
                      <a:pt x="428981" y="102392"/>
                    </a:cubicBezTo>
                    <a:cubicBezTo>
                      <a:pt x="433767" y="100901"/>
                      <a:pt x="436344" y="98743"/>
                      <a:pt x="436712" y="95917"/>
                    </a:cubicBezTo>
                    <a:close/>
                    <a:moveTo>
                      <a:pt x="232724" y="93897"/>
                    </a:moveTo>
                    <a:cubicBezTo>
                      <a:pt x="231284" y="93950"/>
                      <a:pt x="229622" y="94223"/>
                      <a:pt x="227739" y="94718"/>
                    </a:cubicBezTo>
                    <a:cubicBezTo>
                      <a:pt x="225856" y="95212"/>
                      <a:pt x="224825" y="95612"/>
                      <a:pt x="224646" y="95917"/>
                    </a:cubicBezTo>
                    <a:lnTo>
                      <a:pt x="224646" y="98441"/>
                    </a:lnTo>
                    <a:cubicBezTo>
                      <a:pt x="226719" y="98378"/>
                      <a:pt x="228885" y="97873"/>
                      <a:pt x="231146" y="96926"/>
                    </a:cubicBezTo>
                    <a:cubicBezTo>
                      <a:pt x="233407"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1" y="91525"/>
                      <a:pt x="253559" y="92704"/>
                      <a:pt x="248789"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7" y="102841"/>
                      <a:pt x="265110" y="100335"/>
                      <a:pt x="262987" y="96978"/>
                    </a:cubicBezTo>
                    <a:cubicBezTo>
                      <a:pt x="260864" y="93620"/>
                      <a:pt x="259183" y="91746"/>
                      <a:pt x="257943" y="91357"/>
                    </a:cubicBezTo>
                    <a:close/>
                    <a:moveTo>
                      <a:pt x="51971" y="85294"/>
                    </a:moveTo>
                    <a:lnTo>
                      <a:pt x="53988" y="87315"/>
                    </a:lnTo>
                    <a:cubicBezTo>
                      <a:pt x="62698"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1"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3" y="89104"/>
                      <a:pt x="89865" y="88325"/>
                    </a:cubicBezTo>
                    <a:cubicBezTo>
                      <a:pt x="84637" y="87546"/>
                      <a:pt x="79570" y="87209"/>
                      <a:pt x="74663" y="87315"/>
                    </a:cubicBezTo>
                    <a:lnTo>
                      <a:pt x="67099" y="87315"/>
                    </a:lnTo>
                    <a:lnTo>
                      <a:pt x="67099" y="85294"/>
                    </a:lnTo>
                    <a:close/>
                    <a:moveTo>
                      <a:pt x="43398" y="82791"/>
                    </a:moveTo>
                    <a:cubicBezTo>
                      <a:pt x="42411" y="84442"/>
                      <a:pt x="40856" y="87324"/>
                      <a:pt x="38734"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7"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7" y="95199"/>
                      <a:pt x="58873" y="95599"/>
                      <a:pt x="58527" y="95904"/>
                    </a:cubicBezTo>
                    <a:lnTo>
                      <a:pt x="47432" y="89336"/>
                    </a:lnTo>
                    <a:lnTo>
                      <a:pt x="43398" y="91357"/>
                    </a:lnTo>
                    <a:close/>
                    <a:moveTo>
                      <a:pt x="456413" y="78753"/>
                    </a:moveTo>
                    <a:cubicBezTo>
                      <a:pt x="453259" y="80256"/>
                      <a:pt x="449851" y="81918"/>
                      <a:pt x="446188" y="83738"/>
                    </a:cubicBezTo>
                    <a:cubicBezTo>
                      <a:pt x="442524" y="85557"/>
                      <a:pt x="439366" y="87598"/>
                      <a:pt x="436712" y="89859"/>
                    </a:cubicBezTo>
                    <a:lnTo>
                      <a:pt x="451875" y="91878"/>
                    </a:lnTo>
                    <a:lnTo>
                      <a:pt x="451875" y="98441"/>
                    </a:lnTo>
                    <a:cubicBezTo>
                      <a:pt x="445441" y="100712"/>
                      <a:pt x="440240" y="103110"/>
                      <a:pt x="436270" y="105634"/>
                    </a:cubicBezTo>
                    <a:cubicBezTo>
                      <a:pt x="432300" y="108159"/>
                      <a:pt x="427224" y="110809"/>
                      <a:pt x="421043" y="113585"/>
                    </a:cubicBezTo>
                    <a:cubicBezTo>
                      <a:pt x="425825" y="113501"/>
                      <a:pt x="430540" y="113165"/>
                      <a:pt x="435188" y="112576"/>
                    </a:cubicBezTo>
                    <a:cubicBezTo>
                      <a:pt x="439837" y="111987"/>
                      <a:pt x="444537" y="111650"/>
                      <a:pt x="449290" y="111566"/>
                    </a:cubicBezTo>
                    <a:cubicBezTo>
                      <a:pt x="450602" y="111524"/>
                      <a:pt x="451689" y="111734"/>
                      <a:pt x="452553" y="112197"/>
                    </a:cubicBezTo>
                    <a:cubicBezTo>
                      <a:pt x="453417" y="112659"/>
                      <a:pt x="453865" y="113625"/>
                      <a:pt x="453897" y="115096"/>
                    </a:cubicBezTo>
                    <a:lnTo>
                      <a:pt x="453897" y="115100"/>
                    </a:lnTo>
                    <a:cubicBezTo>
                      <a:pt x="453563" y="117739"/>
                      <a:pt x="450692" y="120874"/>
                      <a:pt x="445286" y="124505"/>
                    </a:cubicBezTo>
                    <a:cubicBezTo>
                      <a:pt x="439879" y="128135"/>
                      <a:pt x="433938" y="131569"/>
                      <a:pt x="427464" y="134807"/>
                    </a:cubicBezTo>
                    <a:cubicBezTo>
                      <a:pt x="420990" y="138045"/>
                      <a:pt x="415986" y="140394"/>
                      <a:pt x="412451" y="141856"/>
                    </a:cubicBezTo>
                    <a:cubicBezTo>
                      <a:pt x="419864" y="141572"/>
                      <a:pt x="427529" y="140120"/>
                      <a:pt x="435446" y="137502"/>
                    </a:cubicBezTo>
                    <a:cubicBezTo>
                      <a:pt x="443362" y="134883"/>
                      <a:pt x="451022" y="132800"/>
                      <a:pt x="458426" y="131254"/>
                    </a:cubicBezTo>
                    <a:cubicBezTo>
                      <a:pt x="458321" y="123493"/>
                      <a:pt x="457902" y="115920"/>
                      <a:pt x="457168" y="108537"/>
                    </a:cubicBezTo>
                    <a:cubicBezTo>
                      <a:pt x="456434" y="101154"/>
                      <a:pt x="456015" y="93582"/>
                      <a:pt x="455910" y="85820"/>
                    </a:cubicBezTo>
                    <a:cubicBezTo>
                      <a:pt x="455931" y="84579"/>
                      <a:pt x="456015" y="83401"/>
                      <a:pt x="456161" y="82286"/>
                    </a:cubicBezTo>
                    <a:cubicBezTo>
                      <a:pt x="456308" y="81172"/>
                      <a:pt x="456392" y="79994"/>
                      <a:pt x="456413" y="78753"/>
                    </a:cubicBezTo>
                    <a:close/>
                    <a:moveTo>
                      <a:pt x="457419" y="69666"/>
                    </a:moveTo>
                    <a:cubicBezTo>
                      <a:pt x="449600" y="69725"/>
                      <a:pt x="438469" y="71514"/>
                      <a:pt x="424027" y="75032"/>
                    </a:cubicBezTo>
                    <a:cubicBezTo>
                      <a:pt x="409584" y="78550"/>
                      <a:pt x="396320" y="83442"/>
                      <a:pt x="384235" y="89709"/>
                    </a:cubicBezTo>
                    <a:cubicBezTo>
                      <a:pt x="372150" y="95976"/>
                      <a:pt x="365733" y="103262"/>
                      <a:pt x="364984" y="111566"/>
                    </a:cubicBezTo>
                    <a:cubicBezTo>
                      <a:pt x="369271" y="111267"/>
                      <a:pt x="375703" y="109173"/>
                      <a:pt x="384282" y="105284"/>
                    </a:cubicBezTo>
                    <a:cubicBezTo>
                      <a:pt x="392860" y="101395"/>
                      <a:pt x="401157" y="97506"/>
                      <a:pt x="409172" y="93617"/>
                    </a:cubicBezTo>
                    <a:cubicBezTo>
                      <a:pt x="417186" y="89728"/>
                      <a:pt x="422491" y="87634"/>
                      <a:pt x="425085" y="87335"/>
                    </a:cubicBezTo>
                    <a:cubicBezTo>
                      <a:pt x="432182" y="85526"/>
                      <a:pt x="439214" y="82707"/>
                      <a:pt x="446181" y="78879"/>
                    </a:cubicBezTo>
                    <a:cubicBezTo>
                      <a:pt x="453147" y="75050"/>
                      <a:pt x="456894" y="71979"/>
                      <a:pt x="457419" y="69666"/>
                    </a:cubicBezTo>
                    <a:close/>
                    <a:moveTo>
                      <a:pt x="245838" y="69666"/>
                    </a:moveTo>
                    <a:cubicBezTo>
                      <a:pt x="241362" y="72894"/>
                      <a:pt x="236695" y="75524"/>
                      <a:pt x="231837" y="77554"/>
                    </a:cubicBezTo>
                    <a:cubicBezTo>
                      <a:pt x="226980" y="79583"/>
                      <a:pt x="223067" y="82844"/>
                      <a:pt x="220100" y="87335"/>
                    </a:cubicBezTo>
                    <a:lnTo>
                      <a:pt x="222121" y="89354"/>
                    </a:lnTo>
                    <a:lnTo>
                      <a:pt x="249873" y="82791"/>
                    </a:lnTo>
                    <a:lnTo>
                      <a:pt x="252899" y="82791"/>
                    </a:lnTo>
                    <a:cubicBezTo>
                      <a:pt x="252700" y="80099"/>
                      <a:pt x="251712" y="77785"/>
                      <a:pt x="249936" y="75850"/>
                    </a:cubicBezTo>
                    <a:cubicBezTo>
                      <a:pt x="248160" y="73915"/>
                      <a:pt x="246794" y="71853"/>
                      <a:pt x="245838" y="69666"/>
                    </a:cubicBezTo>
                    <a:close/>
                    <a:moveTo>
                      <a:pt x="159496"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9" y="139331"/>
                      <a:pt x="96871" y="140811"/>
                    </a:cubicBezTo>
                    <a:cubicBezTo>
                      <a:pt x="91483" y="148101"/>
                      <a:pt x="87990" y="155839"/>
                      <a:pt x="86391" y="164025"/>
                    </a:cubicBezTo>
                    <a:cubicBezTo>
                      <a:pt x="84792" y="172211"/>
                      <a:pt x="84076" y="183987"/>
                      <a:pt x="84244" y="199353"/>
                    </a:cubicBezTo>
                    <a:cubicBezTo>
                      <a:pt x="84465" y="206682"/>
                      <a:pt x="85791" y="212999"/>
                      <a:pt x="88222" y="218306"/>
                    </a:cubicBezTo>
                    <a:cubicBezTo>
                      <a:pt x="90652" y="223613"/>
                      <a:pt x="92862" y="229425"/>
                      <a:pt x="94850" y="235743"/>
                    </a:cubicBezTo>
                    <a:cubicBezTo>
                      <a:pt x="95419" y="237627"/>
                      <a:pt x="96176" y="241307"/>
                      <a:pt x="97123" y="246785"/>
                    </a:cubicBezTo>
                    <a:cubicBezTo>
                      <a:pt x="98070" y="252262"/>
                      <a:pt x="98828" y="255815"/>
                      <a:pt x="99396" y="257443"/>
                    </a:cubicBezTo>
                    <a:cubicBezTo>
                      <a:pt x="105225" y="270008"/>
                      <a:pt x="113768" y="279304"/>
                      <a:pt x="125027" y="285331"/>
                    </a:cubicBezTo>
                    <a:cubicBezTo>
                      <a:pt x="136285" y="291358"/>
                      <a:pt x="148616" y="294352"/>
                      <a:pt x="162021" y="294313"/>
                    </a:cubicBezTo>
                    <a:cubicBezTo>
                      <a:pt x="167526" y="294234"/>
                      <a:pt x="174023" y="292648"/>
                      <a:pt x="181512"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5" y="205486"/>
                    </a:cubicBezTo>
                    <a:cubicBezTo>
                      <a:pt x="230212" y="198362"/>
                      <a:pt x="230696" y="191276"/>
                      <a:pt x="230707" y="184229"/>
                    </a:cubicBezTo>
                    <a:cubicBezTo>
                      <a:pt x="230749" y="175996"/>
                      <a:pt x="229781" y="166213"/>
                      <a:pt x="227803" y="154879"/>
                    </a:cubicBezTo>
                    <a:cubicBezTo>
                      <a:pt x="225824" y="143545"/>
                      <a:pt x="222584" y="130096"/>
                      <a:pt x="218080" y="114532"/>
                    </a:cubicBezTo>
                    <a:cubicBezTo>
                      <a:pt x="217070" y="114501"/>
                      <a:pt x="216313" y="114061"/>
                      <a:pt x="215808" y="113214"/>
                    </a:cubicBezTo>
                    <a:cubicBezTo>
                      <a:pt x="215303"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6" y="69635"/>
                    </a:cubicBezTo>
                    <a:close/>
                    <a:moveTo>
                      <a:pt x="239281" y="63583"/>
                    </a:moveTo>
                    <a:cubicBezTo>
                      <a:pt x="232910" y="63646"/>
                      <a:pt x="226600" y="64658"/>
                      <a:pt x="220352" y="66616"/>
                    </a:cubicBezTo>
                    <a:cubicBezTo>
                      <a:pt x="214103" y="68575"/>
                      <a:pt x="208295" y="71103"/>
                      <a:pt x="202929" y="74199"/>
                    </a:cubicBezTo>
                    <a:cubicBezTo>
                      <a:pt x="203182" y="74937"/>
                      <a:pt x="204444" y="76242"/>
                      <a:pt x="206717" y="78117"/>
                    </a:cubicBezTo>
                    <a:cubicBezTo>
                      <a:pt x="208990" y="79992"/>
                      <a:pt x="210757" y="81045"/>
                      <a:pt x="212020" y="81277"/>
                    </a:cubicBezTo>
                    <a:cubicBezTo>
                      <a:pt x="216187" y="80855"/>
                      <a:pt x="220732" y="78538"/>
                      <a:pt x="225655" y="74326"/>
                    </a:cubicBezTo>
                    <a:cubicBezTo>
                      <a:pt x="230578"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2" y="79723"/>
                    </a:cubicBezTo>
                    <a:cubicBezTo>
                      <a:pt x="85322" y="80372"/>
                      <a:pt x="90075" y="80721"/>
                      <a:pt x="92830" y="80771"/>
                    </a:cubicBezTo>
                    <a:close/>
                    <a:moveTo>
                      <a:pt x="461445" y="49473"/>
                    </a:moveTo>
                    <a:cubicBezTo>
                      <a:pt x="459350" y="49650"/>
                      <a:pt x="454745" y="51258"/>
                      <a:pt x="447630" y="54297"/>
                    </a:cubicBezTo>
                    <a:cubicBezTo>
                      <a:pt x="440515" y="57335"/>
                      <a:pt x="433399" y="60738"/>
                      <a:pt x="426281" y="64505"/>
                    </a:cubicBezTo>
                    <a:cubicBezTo>
                      <a:pt x="419164" y="68273"/>
                      <a:pt x="414554" y="71339"/>
                      <a:pt x="412451" y="73704"/>
                    </a:cubicBezTo>
                    <a:cubicBezTo>
                      <a:pt x="417951" y="72143"/>
                      <a:pt x="424357" y="70610"/>
                      <a:pt x="431670" y="69105"/>
                    </a:cubicBezTo>
                    <a:cubicBezTo>
                      <a:pt x="438982" y="67600"/>
                      <a:pt x="445535" y="65393"/>
                      <a:pt x="451330" y="62486"/>
                    </a:cubicBezTo>
                    <a:cubicBezTo>
                      <a:pt x="457125" y="59579"/>
                      <a:pt x="460497" y="55241"/>
                      <a:pt x="461445" y="49473"/>
                    </a:cubicBezTo>
                    <a:close/>
                    <a:moveTo>
                      <a:pt x="227171" y="48417"/>
                    </a:moveTo>
                    <a:cubicBezTo>
                      <a:pt x="226876" y="48407"/>
                      <a:pt x="226456"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2" y="56959"/>
                      <a:pt x="231411" y="56685"/>
                      <a:pt x="231905" y="56190"/>
                    </a:cubicBezTo>
                    <a:cubicBezTo>
                      <a:pt x="232399" y="55695"/>
                      <a:pt x="232672" y="55295"/>
                      <a:pt x="232724" y="54989"/>
                    </a:cubicBezTo>
                    <a:cubicBezTo>
                      <a:pt x="232777" y="52725"/>
                      <a:pt x="232420" y="51061"/>
                      <a:pt x="231652" y="49997"/>
                    </a:cubicBezTo>
                    <a:cubicBezTo>
                      <a:pt x="230884" y="48934"/>
                      <a:pt x="229391" y="48407"/>
                      <a:pt x="227171" y="48417"/>
                    </a:cubicBezTo>
                    <a:close/>
                    <a:moveTo>
                      <a:pt x="394798" y="47958"/>
                    </a:moveTo>
                    <a:cubicBezTo>
                      <a:pt x="388424" y="51482"/>
                      <a:pt x="381755" y="54658"/>
                      <a:pt x="374792" y="57487"/>
                    </a:cubicBezTo>
                    <a:cubicBezTo>
                      <a:pt x="367830" y="60316"/>
                      <a:pt x="364058" y="65890"/>
                      <a:pt x="363477" y="74209"/>
                    </a:cubicBezTo>
                    <a:lnTo>
                      <a:pt x="369035" y="74209"/>
                    </a:lnTo>
                    <a:lnTo>
                      <a:pt x="407902" y="50482"/>
                    </a:lnTo>
                    <a:cubicBezTo>
                      <a:pt x="407617" y="50440"/>
                      <a:pt x="406544" y="50524"/>
                      <a:pt x="404683" y="50735"/>
                    </a:cubicBezTo>
                    <a:cubicBezTo>
                      <a:pt x="402822" y="50945"/>
                      <a:pt x="400365" y="51534"/>
                      <a:pt x="397312" y="52502"/>
                    </a:cubicBezTo>
                    <a:close/>
                    <a:moveTo>
                      <a:pt x="77689" y="46444"/>
                    </a:moveTo>
                    <a:lnTo>
                      <a:pt x="75672" y="48968"/>
                    </a:lnTo>
                    <a:cubicBezTo>
                      <a:pt x="76607" y="50903"/>
                      <a:pt x="78393" y="52081"/>
                      <a:pt x="81031" y="52502"/>
                    </a:cubicBezTo>
                    <a:cubicBezTo>
                      <a:pt x="83668" y="52922"/>
                      <a:pt x="86086" y="53091"/>
                      <a:pt x="88285" y="53006"/>
                    </a:cubicBezTo>
                    <a:lnTo>
                      <a:pt x="88285" y="50987"/>
                    </a:lnTo>
                    <a:cubicBezTo>
                      <a:pt x="88232" y="50987"/>
                      <a:pt x="87959" y="50987"/>
                      <a:pt x="87464" y="50987"/>
                    </a:cubicBezTo>
                    <a:cubicBezTo>
                      <a:pt x="86970" y="50987"/>
                      <a:pt x="86570" y="50987"/>
                      <a:pt x="86265" y="50987"/>
                    </a:cubicBezTo>
                    <a:cubicBezTo>
                      <a:pt x="85308" y="50419"/>
                      <a:pt x="83815" y="49662"/>
                      <a:pt x="81787" y="48715"/>
                    </a:cubicBezTo>
                    <a:cubicBezTo>
                      <a:pt x="79759" y="47769"/>
                      <a:pt x="78393" y="47012"/>
                      <a:pt x="77689" y="46444"/>
                    </a:cubicBezTo>
                    <a:close/>
                    <a:moveTo>
                      <a:pt x="449854" y="43920"/>
                    </a:moveTo>
                    <a:cubicBezTo>
                      <a:pt x="446967" y="43552"/>
                      <a:pt x="438840" y="46055"/>
                      <a:pt x="425472" y="51429"/>
                    </a:cubicBezTo>
                    <a:cubicBezTo>
                      <a:pt x="412104" y="56803"/>
                      <a:pt x="392616" y="67257"/>
                      <a:pt x="367010" y="82791"/>
                    </a:cubicBezTo>
                    <a:lnTo>
                      <a:pt x="367010" y="91878"/>
                    </a:lnTo>
                    <a:cubicBezTo>
                      <a:pt x="367885" y="91310"/>
                      <a:pt x="370690" y="90174"/>
                      <a:pt x="375425" y="88470"/>
                    </a:cubicBezTo>
                    <a:cubicBezTo>
                      <a:pt x="380159" y="86767"/>
                      <a:pt x="384606" y="84874"/>
                      <a:pt x="388766" y="82791"/>
                    </a:cubicBezTo>
                    <a:cubicBezTo>
                      <a:pt x="390240" y="82021"/>
                      <a:pt x="392883" y="79747"/>
                      <a:pt x="396694" y="75967"/>
                    </a:cubicBezTo>
                    <a:cubicBezTo>
                      <a:pt x="400505" y="72187"/>
                      <a:pt x="404682" y="68491"/>
                      <a:pt x="409226" y="64879"/>
                    </a:cubicBezTo>
                    <a:cubicBezTo>
                      <a:pt x="413769" y="61268"/>
                      <a:pt x="417877" y="59329"/>
                      <a:pt x="421549" y="59064"/>
                    </a:cubicBezTo>
                    <a:cubicBezTo>
                      <a:pt x="426266" y="58654"/>
                      <a:pt x="431995" y="56572"/>
                      <a:pt x="438734" y="52817"/>
                    </a:cubicBezTo>
                    <a:cubicBezTo>
                      <a:pt x="445473" y="49063"/>
                      <a:pt x="449180" y="46097"/>
                      <a:pt x="449854" y="43920"/>
                    </a:cubicBezTo>
                    <a:close/>
                    <a:moveTo>
                      <a:pt x="220100" y="41900"/>
                    </a:moveTo>
                    <a:cubicBezTo>
                      <a:pt x="218314" y="41947"/>
                      <a:pt x="214928" y="42695"/>
                      <a:pt x="209943" y="44143"/>
                    </a:cubicBezTo>
                    <a:cubicBezTo>
                      <a:pt x="204959" y="45591"/>
                      <a:pt x="200002" y="47458"/>
                      <a:pt x="195073" y="49743"/>
                    </a:cubicBezTo>
                    <a:cubicBezTo>
                      <a:pt x="190144" y="52029"/>
                      <a:pt x="186871" y="54452"/>
                      <a:pt x="185253" y="57011"/>
                    </a:cubicBezTo>
                    <a:lnTo>
                      <a:pt x="185253" y="57045"/>
                    </a:lnTo>
                    <a:cubicBezTo>
                      <a:pt x="186031" y="58307"/>
                      <a:pt x="186999" y="59317"/>
                      <a:pt x="188157" y="60074"/>
                    </a:cubicBezTo>
                    <a:cubicBezTo>
                      <a:pt x="189314" y="60831"/>
                      <a:pt x="190535" y="61336"/>
                      <a:pt x="191818" y="61589"/>
                    </a:cubicBezTo>
                    <a:cubicBezTo>
                      <a:pt x="196942" y="59348"/>
                      <a:pt x="201972"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9" y="41900"/>
                    </a:cubicBezTo>
                    <a:lnTo>
                      <a:pt x="135759" y="59569"/>
                    </a:lnTo>
                    <a:lnTo>
                      <a:pt x="114547" y="59569"/>
                    </a:lnTo>
                    <a:cubicBezTo>
                      <a:pt x="116283" y="60305"/>
                      <a:pt x="117482" y="60979"/>
                      <a:pt x="118145" y="61589"/>
                    </a:cubicBezTo>
                    <a:cubicBezTo>
                      <a:pt x="118808" y="62198"/>
                      <a:pt x="119124" y="62872"/>
                      <a:pt x="119092" y="63608"/>
                    </a:cubicBezTo>
                    <a:cubicBezTo>
                      <a:pt x="119029" y="64365"/>
                      <a:pt x="118777"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40"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5" y="32813"/>
                    </a:moveTo>
                    <a:cubicBezTo>
                      <a:pt x="204739" y="33003"/>
                      <a:pt x="200993" y="34517"/>
                      <a:pt x="197247" y="37357"/>
                    </a:cubicBezTo>
                    <a:cubicBezTo>
                      <a:pt x="193502" y="40197"/>
                      <a:pt x="191019"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5" y="32813"/>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3" y="52960"/>
                    </a:cubicBezTo>
                    <a:lnTo>
                      <a:pt x="125658" y="52960"/>
                    </a:lnTo>
                    <a:cubicBezTo>
                      <a:pt x="124059" y="51138"/>
                      <a:pt x="121449" y="47959"/>
                      <a:pt x="117830" y="43422"/>
                    </a:cubicBezTo>
                    <a:cubicBezTo>
                      <a:pt x="114210" y="38885"/>
                      <a:pt x="111601" y="36337"/>
                      <a:pt x="110002"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5" y="30416"/>
                    </a:cubicBezTo>
                    <a:cubicBezTo>
                      <a:pt x="124616" y="29869"/>
                      <a:pt x="125311"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3" y="23642"/>
                      <a:pt x="196427" y="23096"/>
                    </a:cubicBezTo>
                    <a:cubicBezTo>
                      <a:pt x="195301" y="22549"/>
                      <a:pt x="194775" y="22254"/>
                      <a:pt x="194848" y="22212"/>
                    </a:cubicBezTo>
                    <a:close/>
                    <a:moveTo>
                      <a:pt x="142324" y="18174"/>
                    </a:moveTo>
                    <a:cubicBezTo>
                      <a:pt x="140315" y="18289"/>
                      <a:pt x="137895" y="19067"/>
                      <a:pt x="135064" y="20508"/>
                    </a:cubicBezTo>
                    <a:cubicBezTo>
                      <a:pt x="132234" y="21949"/>
                      <a:pt x="130445" y="23359"/>
                      <a:pt x="129698" y="24736"/>
                    </a:cubicBezTo>
                    <a:cubicBezTo>
                      <a:pt x="131603" y="26356"/>
                      <a:pt x="133349" y="27534"/>
                      <a:pt x="134938" y="28270"/>
                    </a:cubicBezTo>
                    <a:cubicBezTo>
                      <a:pt x="136527" y="29006"/>
                      <a:pt x="138652" y="30184"/>
                      <a:pt x="141314" y="31804"/>
                    </a:cubicBezTo>
                    <a:cubicBezTo>
                      <a:pt x="141882" y="31551"/>
                      <a:pt x="142514"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457419" y="16659"/>
                    </a:moveTo>
                    <a:cubicBezTo>
                      <a:pt x="455247" y="17006"/>
                      <a:pt x="453293" y="18710"/>
                      <a:pt x="451557" y="21770"/>
                    </a:cubicBezTo>
                    <a:cubicBezTo>
                      <a:pt x="449822" y="24831"/>
                      <a:pt x="447737" y="27166"/>
                      <a:pt x="445305" y="28775"/>
                    </a:cubicBezTo>
                    <a:cubicBezTo>
                      <a:pt x="439492" y="31604"/>
                      <a:pt x="433679" y="34528"/>
                      <a:pt x="427867" y="37546"/>
                    </a:cubicBezTo>
                    <a:cubicBezTo>
                      <a:pt x="422054" y="40565"/>
                      <a:pt x="416242" y="43362"/>
                      <a:pt x="410429" y="45939"/>
                    </a:cubicBezTo>
                    <a:cubicBezTo>
                      <a:pt x="410703" y="45960"/>
                      <a:pt x="411040" y="46044"/>
                      <a:pt x="411440" y="46191"/>
                    </a:cubicBezTo>
                    <a:cubicBezTo>
                      <a:pt x="411840" y="46339"/>
                      <a:pt x="412177" y="46423"/>
                      <a:pt x="412451" y="46444"/>
                    </a:cubicBezTo>
                    <a:cubicBezTo>
                      <a:pt x="420022" y="46086"/>
                      <a:pt x="427624" y="44656"/>
                      <a:pt x="435256" y="42153"/>
                    </a:cubicBezTo>
                    <a:cubicBezTo>
                      <a:pt x="442889" y="39650"/>
                      <a:pt x="450612" y="38219"/>
                      <a:pt x="458426" y="37862"/>
                    </a:cubicBezTo>
                    <a:lnTo>
                      <a:pt x="460439" y="39881"/>
                    </a:lnTo>
                    <a:lnTo>
                      <a:pt x="460439" y="28775"/>
                    </a:lnTo>
                    <a:cubicBezTo>
                      <a:pt x="459611" y="28743"/>
                      <a:pt x="458751" y="28302"/>
                      <a:pt x="457860" y="27450"/>
                    </a:cubicBezTo>
                    <a:cubicBezTo>
                      <a:pt x="456969" y="26598"/>
                      <a:pt x="456486" y="25525"/>
                      <a:pt x="456413" y="24231"/>
                    </a:cubicBezTo>
                    <a:cubicBezTo>
                      <a:pt x="456455" y="22969"/>
                      <a:pt x="456623" y="21707"/>
                      <a:pt x="456916" y="20445"/>
                    </a:cubicBezTo>
                    <a:cubicBezTo>
                      <a:pt x="457210" y="19183"/>
                      <a:pt x="457377" y="17921"/>
                      <a:pt x="457419" y="16659"/>
                    </a:cubicBezTo>
                    <a:close/>
                    <a:moveTo>
                      <a:pt x="429636" y="15649"/>
                    </a:moveTo>
                    <a:cubicBezTo>
                      <a:pt x="427783" y="16207"/>
                      <a:pt x="426056" y="18752"/>
                      <a:pt x="424455" y="23285"/>
                    </a:cubicBezTo>
                    <a:cubicBezTo>
                      <a:pt x="422855" y="27818"/>
                      <a:pt x="421886" y="30994"/>
                      <a:pt x="421549" y="32813"/>
                    </a:cubicBezTo>
                    <a:cubicBezTo>
                      <a:pt x="423592" y="32235"/>
                      <a:pt x="427593" y="30615"/>
                      <a:pt x="433553" y="27955"/>
                    </a:cubicBezTo>
                    <a:cubicBezTo>
                      <a:pt x="439513" y="25294"/>
                      <a:pt x="444273" y="22033"/>
                      <a:pt x="447832" y="18174"/>
                    </a:cubicBezTo>
                    <a:cubicBezTo>
                      <a:pt x="442777" y="16575"/>
                      <a:pt x="436712" y="15734"/>
                      <a:pt x="429636" y="15649"/>
                    </a:cubicBezTo>
                    <a:close/>
                    <a:moveTo>
                      <a:pt x="158991" y="15649"/>
                    </a:moveTo>
                    <a:cubicBezTo>
                      <a:pt x="157591" y="15891"/>
                      <a:pt x="156097" y="17174"/>
                      <a:pt x="154508" y="19499"/>
                    </a:cubicBezTo>
                    <a:cubicBezTo>
                      <a:pt x="152920" y="21823"/>
                      <a:pt x="152057" y="23737"/>
                      <a:pt x="151920" y="25241"/>
                    </a:cubicBezTo>
                    <a:lnTo>
                      <a:pt x="159496" y="20698"/>
                    </a:lnTo>
                    <a:cubicBezTo>
                      <a:pt x="159475" y="20487"/>
                      <a:pt x="159390" y="19646"/>
                      <a:pt x="159243" y="18174"/>
                    </a:cubicBezTo>
                    <a:cubicBezTo>
                      <a:pt x="159096" y="16701"/>
                      <a:pt x="159012" y="15860"/>
                      <a:pt x="158991" y="15649"/>
                    </a:cubicBezTo>
                    <a:close/>
                    <a:moveTo>
                      <a:pt x="175152" y="13630"/>
                    </a:moveTo>
                    <a:cubicBezTo>
                      <a:pt x="173468" y="17942"/>
                      <a:pt x="171659" y="22317"/>
                      <a:pt x="169723" y="26756"/>
                    </a:cubicBezTo>
                    <a:cubicBezTo>
                      <a:pt x="167787" y="31194"/>
                      <a:pt x="166734" y="35569"/>
                      <a:pt x="166566" y="39881"/>
                    </a:cubicBezTo>
                    <a:cubicBezTo>
                      <a:pt x="169912" y="36863"/>
                      <a:pt x="173069" y="33560"/>
                      <a:pt x="176036" y="29974"/>
                    </a:cubicBezTo>
                    <a:cubicBezTo>
                      <a:pt x="179003" y="26387"/>
                      <a:pt x="181402" y="22454"/>
                      <a:pt x="183232" y="18174"/>
                    </a:cubicBezTo>
                    <a:close/>
                    <a:moveTo>
                      <a:pt x="419527" y="5048"/>
                    </a:moveTo>
                    <a:cubicBezTo>
                      <a:pt x="425083" y="5107"/>
                      <a:pt x="431822" y="5662"/>
                      <a:pt x="439744" y="6712"/>
                    </a:cubicBezTo>
                    <a:cubicBezTo>
                      <a:pt x="447667" y="7762"/>
                      <a:pt x="454775" y="8953"/>
                      <a:pt x="461068" y="10283"/>
                    </a:cubicBezTo>
                    <a:cubicBezTo>
                      <a:pt x="467361" y="11614"/>
                      <a:pt x="470842" y="12730"/>
                      <a:pt x="471510" y="13630"/>
                    </a:cubicBezTo>
                    <a:cubicBezTo>
                      <a:pt x="472475" y="18415"/>
                      <a:pt x="473062" y="22223"/>
                      <a:pt x="473272" y="25052"/>
                    </a:cubicBezTo>
                    <a:cubicBezTo>
                      <a:pt x="473481" y="27881"/>
                      <a:pt x="473565" y="31310"/>
                      <a:pt x="473523" y="35338"/>
                    </a:cubicBezTo>
                    <a:cubicBezTo>
                      <a:pt x="473335" y="43215"/>
                      <a:pt x="472580" y="51185"/>
                      <a:pt x="471259" y="59248"/>
                    </a:cubicBezTo>
                    <a:cubicBezTo>
                      <a:pt x="469938" y="67311"/>
                      <a:pt x="469183" y="75151"/>
                      <a:pt x="468994" y="82767"/>
                    </a:cubicBezTo>
                    <a:cubicBezTo>
                      <a:pt x="469204" y="95104"/>
                      <a:pt x="470042" y="107388"/>
                      <a:pt x="471510" y="119620"/>
                    </a:cubicBezTo>
                    <a:cubicBezTo>
                      <a:pt x="472978" y="131852"/>
                      <a:pt x="473817" y="144141"/>
                      <a:pt x="474027" y="156488"/>
                    </a:cubicBezTo>
                    <a:cubicBezTo>
                      <a:pt x="473922" y="166277"/>
                      <a:pt x="473502" y="175971"/>
                      <a:pt x="472768" y="185571"/>
                    </a:cubicBezTo>
                    <a:cubicBezTo>
                      <a:pt x="472035" y="195171"/>
                      <a:pt x="471615" y="204991"/>
                      <a:pt x="471510" y="215032"/>
                    </a:cubicBezTo>
                    <a:cubicBezTo>
                      <a:pt x="471615" y="221846"/>
                      <a:pt x="472034" y="228785"/>
                      <a:pt x="472768" y="235851"/>
                    </a:cubicBezTo>
                    <a:cubicBezTo>
                      <a:pt x="473502" y="242917"/>
                      <a:pt x="473922" y="250109"/>
                      <a:pt x="474027" y="257427"/>
                    </a:cubicBezTo>
                    <a:cubicBezTo>
                      <a:pt x="474057" y="263147"/>
                      <a:pt x="473996" y="271989"/>
                      <a:pt x="473846" y="283955"/>
                    </a:cubicBezTo>
                    <a:cubicBezTo>
                      <a:pt x="473695" y="295920"/>
                      <a:pt x="473273" y="308485"/>
                      <a:pt x="472580" y="321649"/>
                    </a:cubicBezTo>
                    <a:cubicBezTo>
                      <a:pt x="471886" y="334813"/>
                      <a:pt x="470741" y="346053"/>
                      <a:pt x="469143" y="355369"/>
                    </a:cubicBezTo>
                    <a:cubicBezTo>
                      <a:pt x="467546" y="364685"/>
                      <a:pt x="465315" y="369553"/>
                      <a:pt x="462452" y="369973"/>
                    </a:cubicBezTo>
                    <a:cubicBezTo>
                      <a:pt x="462012" y="369889"/>
                      <a:pt x="461005" y="369553"/>
                      <a:pt x="459432" y="368964"/>
                    </a:cubicBezTo>
                    <a:cubicBezTo>
                      <a:pt x="457860" y="368375"/>
                      <a:pt x="456853" y="368039"/>
                      <a:pt x="456413" y="367954"/>
                    </a:cubicBezTo>
                    <a:cubicBezTo>
                      <a:pt x="444097" y="368144"/>
                      <a:pt x="431467" y="368901"/>
                      <a:pt x="418524" y="370226"/>
                    </a:cubicBezTo>
                    <a:cubicBezTo>
                      <a:pt x="405581" y="371551"/>
                      <a:pt x="393472" y="372308"/>
                      <a:pt x="382198" y="372498"/>
                    </a:cubicBezTo>
                    <a:cubicBezTo>
                      <a:pt x="378296" y="372477"/>
                      <a:pt x="375849" y="371888"/>
                      <a:pt x="374857" y="370733"/>
                    </a:cubicBezTo>
                    <a:cubicBezTo>
                      <a:pt x="373866" y="369578"/>
                      <a:pt x="373444" y="367981"/>
                      <a:pt x="373591" y="365944"/>
                    </a:cubicBezTo>
                    <a:lnTo>
                      <a:pt x="373591" y="361898"/>
                    </a:lnTo>
                    <a:cubicBezTo>
                      <a:pt x="373698" y="356782"/>
                      <a:pt x="374610" y="347667"/>
                      <a:pt x="376329" y="334551"/>
                    </a:cubicBezTo>
                    <a:cubicBezTo>
                      <a:pt x="378048" y="321435"/>
                      <a:pt x="379936" y="308768"/>
                      <a:pt x="381992" y="296549"/>
                    </a:cubicBezTo>
                    <a:cubicBezTo>
                      <a:pt x="384049" y="284331"/>
                      <a:pt x="385636" y="277010"/>
                      <a:pt x="386755" y="274586"/>
                    </a:cubicBezTo>
                    <a:lnTo>
                      <a:pt x="386755" y="146394"/>
                    </a:lnTo>
                    <a:cubicBezTo>
                      <a:pt x="386807" y="144438"/>
                      <a:pt x="387080" y="141157"/>
                      <a:pt x="387572" y="136552"/>
                    </a:cubicBezTo>
                    <a:cubicBezTo>
                      <a:pt x="388064" y="131947"/>
                      <a:pt x="388462" y="128666"/>
                      <a:pt x="388766" y="126710"/>
                    </a:cubicBezTo>
                    <a:cubicBezTo>
                      <a:pt x="388745" y="125807"/>
                      <a:pt x="388661" y="124459"/>
                      <a:pt x="388514" y="122664"/>
                    </a:cubicBezTo>
                    <a:cubicBezTo>
                      <a:pt x="388368" y="120870"/>
                      <a:pt x="388284" y="119505"/>
                      <a:pt x="388263" y="118571"/>
                    </a:cubicBezTo>
                    <a:cubicBezTo>
                      <a:pt x="383247" y="118995"/>
                      <a:pt x="378484" y="120686"/>
                      <a:pt x="373974" y="123642"/>
                    </a:cubicBezTo>
                    <a:cubicBezTo>
                      <a:pt x="369464" y="126599"/>
                      <a:pt x="364960" y="128274"/>
                      <a:pt x="360462" y="128667"/>
                    </a:cubicBezTo>
                    <a:cubicBezTo>
                      <a:pt x="356568" y="128050"/>
                      <a:pt x="354055" y="123621"/>
                      <a:pt x="352925" y="115380"/>
                    </a:cubicBezTo>
                    <a:cubicBezTo>
                      <a:pt x="351794" y="107139"/>
                      <a:pt x="351292" y="98790"/>
                      <a:pt x="351417" y="90331"/>
                    </a:cubicBezTo>
                    <a:cubicBezTo>
                      <a:pt x="351438" y="83997"/>
                      <a:pt x="351522" y="78765"/>
                      <a:pt x="351668" y="74636"/>
                    </a:cubicBezTo>
                    <a:cubicBezTo>
                      <a:pt x="351815" y="70507"/>
                      <a:pt x="351899" y="66158"/>
                      <a:pt x="351920" y="61589"/>
                    </a:cubicBezTo>
                    <a:cubicBezTo>
                      <a:pt x="356149" y="61358"/>
                      <a:pt x="362731" y="58341"/>
                      <a:pt x="371664" y="52539"/>
                    </a:cubicBezTo>
                    <a:cubicBezTo>
                      <a:pt x="380597" y="46737"/>
                      <a:pt x="389618" y="39532"/>
                      <a:pt x="398727" y="30925"/>
                    </a:cubicBezTo>
                    <a:cubicBezTo>
                      <a:pt x="407836" y="22318"/>
                      <a:pt x="414769" y="13692"/>
                      <a:pt x="419527" y="5048"/>
                    </a:cubicBezTo>
                    <a:close/>
                    <a:moveTo>
                      <a:pt x="184243" y="0"/>
                    </a:moveTo>
                    <a:cubicBezTo>
                      <a:pt x="184542" y="1240"/>
                      <a:pt x="186917" y="3696"/>
                      <a:pt x="191369" y="7367"/>
                    </a:cubicBezTo>
                    <a:cubicBezTo>
                      <a:pt x="195821" y="11037"/>
                      <a:pt x="200553" y="14540"/>
                      <a:pt x="205567" y="17874"/>
                    </a:cubicBezTo>
                    <a:cubicBezTo>
                      <a:pt x="210580"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3" y="63608"/>
                    </a:cubicBezTo>
                    <a:lnTo>
                      <a:pt x="280136" y="100460"/>
                    </a:lnTo>
                    <a:cubicBezTo>
                      <a:pt x="280115" y="100712"/>
                      <a:pt x="280031" y="100965"/>
                      <a:pt x="279884" y="101217"/>
                    </a:cubicBezTo>
                    <a:cubicBezTo>
                      <a:pt x="279737" y="101470"/>
                      <a:pt x="279653" y="101722"/>
                      <a:pt x="279632"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3" y="144703"/>
                    </a:cubicBezTo>
                    <a:cubicBezTo>
                      <a:pt x="296886" y="146784"/>
                      <a:pt x="296801" y="149183"/>
                      <a:pt x="296780" y="151902"/>
                    </a:cubicBezTo>
                    <a:cubicBezTo>
                      <a:pt x="296833" y="152683"/>
                      <a:pt x="297358" y="157821"/>
                      <a:pt x="298357" y="167315"/>
                    </a:cubicBezTo>
                    <a:cubicBezTo>
                      <a:pt x="299355" y="176809"/>
                      <a:pt x="300511" y="185972"/>
                      <a:pt x="301824" y="194804"/>
                    </a:cubicBezTo>
                    <a:cubicBezTo>
                      <a:pt x="302129" y="222717"/>
                      <a:pt x="299124" y="247585"/>
                      <a:pt x="292808" y="269409"/>
                    </a:cubicBezTo>
                    <a:cubicBezTo>
                      <a:pt x="286493" y="291232"/>
                      <a:pt x="275040" y="312303"/>
                      <a:pt x="258448" y="332620"/>
                    </a:cubicBezTo>
                    <a:cubicBezTo>
                      <a:pt x="245154" y="348126"/>
                      <a:pt x="228982" y="359196"/>
                      <a:pt x="209931" y="365832"/>
                    </a:cubicBezTo>
                    <a:cubicBezTo>
                      <a:pt x="190881" y="372467"/>
                      <a:pt x="171543" y="375699"/>
                      <a:pt x="151920" y="375527"/>
                    </a:cubicBezTo>
                    <a:cubicBezTo>
                      <a:pt x="142366" y="375495"/>
                      <a:pt x="133065" y="374554"/>
                      <a:pt x="124016" y="372704"/>
                    </a:cubicBezTo>
                    <a:cubicBezTo>
                      <a:pt x="114968" y="370854"/>
                      <a:pt x="105919" y="368282"/>
                      <a:pt x="96871"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9" y="120069"/>
                    </a:cubicBezTo>
                    <a:cubicBezTo>
                      <a:pt x="21643" y="104435"/>
                      <a:pt x="25432"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3" y="10391"/>
                      <a:pt x="132034" y="7194"/>
                    </a:cubicBezTo>
                    <a:cubicBezTo>
                      <a:pt x="137305" y="3996"/>
                      <a:pt x="142924" y="1935"/>
                      <a:pt x="148890" y="1010"/>
                    </a:cubicBezTo>
                    <a:cubicBezTo>
                      <a:pt x="152667" y="967"/>
                      <a:pt x="158622" y="799"/>
                      <a:pt x="166756" y="505"/>
                    </a:cubicBezTo>
                    <a:cubicBezTo>
                      <a:pt x="174889" y="210"/>
                      <a:pt x="180718" y="42"/>
                      <a:pt x="184243" y="0"/>
                    </a:cubicBezTo>
                    <a:close/>
                  </a:path>
                </a:pathLst>
              </a:custGeom>
              <a:solidFill>
                <a:schemeClr val="accent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1">
                      <a:lumMod val="75000"/>
                    </a:schemeClr>
                  </a:solidFill>
                  <a:latin typeface="+mn-ea"/>
                </a:endParaRPr>
              </a:p>
            </p:txBody>
          </p:sp>
        </p:grpSp>
        <p:grpSp>
          <p:nvGrpSpPr>
            <p:cNvPr id="87" name="组合 86"/>
            <p:cNvGrpSpPr/>
            <p:nvPr/>
          </p:nvGrpSpPr>
          <p:grpSpPr>
            <a:xfrm>
              <a:off x="3031851" y="1594532"/>
              <a:ext cx="473409" cy="743578"/>
              <a:chOff x="4890372" y="1148440"/>
              <a:chExt cx="416940" cy="654883"/>
            </a:xfrm>
          </p:grpSpPr>
          <p:sp>
            <p:nvSpPr>
              <p:cNvPr id="89" name="自由: 形状 88"/>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1" name="自由: 形状 90"/>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93" name="自由: 形状 92"/>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sp>
        <p:nvSpPr>
          <p:cNvPr id="113" name="矩形 112"/>
          <p:cNvSpPr/>
          <p:nvPr/>
        </p:nvSpPr>
        <p:spPr>
          <a:xfrm>
            <a:off x="3538602" y="3241154"/>
            <a:ext cx="309880" cy="1198880"/>
          </a:xfrm>
          <a:prstGeom prst="rect">
            <a:avLst/>
          </a:prstGeom>
        </p:spPr>
        <p:txBody>
          <a:bodyPr wrap="none">
            <a:spAutoFit/>
          </a:bodyPr>
          <a:lstStyle/>
          <a:p>
            <a:endParaRPr lang="zh-CN" altLang="en-US" sz="7200" spc="600" dirty="0">
              <a:ln>
                <a:solidFill>
                  <a:schemeClr val="accent1">
                    <a:lumMod val="75000"/>
                  </a:schemeClr>
                </a:solidFill>
              </a:ln>
              <a:solidFill>
                <a:schemeClr val="accent1"/>
              </a:solidFill>
              <a:latin typeface="汉真广标" panose="02010609000101010101" pitchFamily="49" charset="-122"/>
              <a:ea typeface="汉真广标" panose="02010609000101010101" pitchFamily="49" charset="-122"/>
            </a:endParaRPr>
          </a:p>
        </p:txBody>
      </p:sp>
      <p:grpSp>
        <p:nvGrpSpPr>
          <p:cNvPr id="6" name="组合 5"/>
          <p:cNvGrpSpPr/>
          <p:nvPr/>
        </p:nvGrpSpPr>
        <p:grpSpPr>
          <a:xfrm>
            <a:off x="8264525" y="0"/>
            <a:ext cx="3790315" cy="823595"/>
            <a:chOff x="8250380" y="-2"/>
            <a:chExt cx="3790630" cy="1340226"/>
          </a:xfrm>
        </p:grpSpPr>
        <p:sp>
          <p:nvSpPr>
            <p:cNvPr id="126" name="等腰三角形 125"/>
            <p:cNvSpPr/>
            <p:nvPr/>
          </p:nvSpPr>
          <p:spPr>
            <a:xfrm flipV="1">
              <a:off x="8250380" y="-2"/>
              <a:ext cx="1622792" cy="869181"/>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flipV="1">
              <a:off x="9345772" y="1"/>
              <a:ext cx="1622793" cy="1340223"/>
            </a:xfrm>
            <a:prstGeom prst="triangle">
              <a:avLst/>
            </a:prstGeom>
            <a:gradFill flip="none" rotWithShape="1">
              <a:gsLst>
                <a:gs pos="50000">
                  <a:schemeClr val="accent3">
                    <a:lumMod val="60000"/>
                    <a:lumOff val="40000"/>
                  </a:schemeClr>
                </a:gs>
                <a:gs pos="5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flipV="1">
              <a:off x="10418218" y="2"/>
              <a:ext cx="1622792" cy="899759"/>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1994535" y="1209040"/>
            <a:ext cx="6336665" cy="706755"/>
          </a:xfrm>
          <a:prstGeom prst="rect">
            <a:avLst/>
          </a:prstGeom>
        </p:spPr>
        <p:txBody>
          <a:bodyPr wrap="square">
            <a:spAutoFit/>
          </a:bodyPr>
          <a:lstStyle/>
          <a:p>
            <a:pPr algn="l"/>
            <a:r>
              <a:rPr lang="en-US" altLang="zh-CN" sz="4000" dirty="0">
                <a:solidFill>
                  <a:schemeClr val="tx1"/>
                </a:solidFill>
                <a:latin typeface="微软雅黑" panose="020B0503020204020204" pitchFamily="34" charset="-122"/>
                <a:ea typeface="微软雅黑" panose="020B0503020204020204" pitchFamily="34" charset="-122"/>
              </a:rPr>
              <a:t>The height of happiness</a:t>
            </a:r>
            <a:endParaRPr lang="en-US" altLang="zh-CN" sz="4000" dirty="0">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2593340" y="2089150"/>
            <a:ext cx="7839075" cy="1322070"/>
          </a:xfrm>
          <a:prstGeom prst="rect">
            <a:avLst/>
          </a:prstGeom>
        </p:spPr>
        <p:txBody>
          <a:bodyPr wrap="square">
            <a:spAutoFit/>
          </a:bodyPr>
          <a:lstStyle/>
          <a:p>
            <a:pPr algn="ctr"/>
            <a:r>
              <a:rPr lang="en-US" altLang="zh-CN" sz="4000" dirty="0">
                <a:solidFill>
                  <a:schemeClr val="tx1"/>
                </a:solidFill>
                <a:latin typeface="微软雅黑" panose="020B0503020204020204" pitchFamily="34" charset="-122"/>
                <a:ea typeface="微软雅黑" panose="020B0503020204020204" pitchFamily="34" charset="-122"/>
              </a:rPr>
              <a:t>---Manned space mission</a:t>
            </a:r>
            <a:endParaRPr lang="en-US" altLang="zh-CN" sz="4000" dirty="0">
              <a:solidFill>
                <a:schemeClr val="tx1"/>
              </a:solidFill>
              <a:latin typeface="微软雅黑" panose="020B0503020204020204" pitchFamily="34" charset="-122"/>
              <a:ea typeface="微软雅黑" panose="020B0503020204020204" pitchFamily="34" charset="-122"/>
            </a:endParaRPr>
          </a:p>
          <a:p>
            <a:pPr algn="ctr"/>
            <a:r>
              <a:rPr lang="en-US" altLang="zh-CN" sz="4000" dirty="0">
                <a:solidFill>
                  <a:schemeClr val="tx1"/>
                </a:solidFill>
                <a:latin typeface="微软雅黑" panose="020B0503020204020204" pitchFamily="34" charset="-122"/>
                <a:ea typeface="微软雅黑" panose="020B0503020204020204" pitchFamily="34" charset="-122"/>
              </a:rPr>
              <a:t>载人航天</a:t>
            </a:r>
            <a:endParaRPr lang="en-US" altLang="zh-CN" sz="4000" dirty="0">
              <a:solidFill>
                <a:schemeClr val="tx1"/>
              </a:solidFill>
              <a:latin typeface="微软雅黑" panose="020B0503020204020204" pitchFamily="34" charset="-122"/>
              <a:ea typeface="微软雅黑" panose="020B0503020204020204" pitchFamily="34" charset="-122"/>
            </a:endParaRPr>
          </a:p>
        </p:txBody>
      </p:sp>
      <p:pic>
        <p:nvPicPr>
          <p:cNvPr id="8" name="图片 7" descr="e70e6b8000ca4e9e9bf2c90647bba2a2"/>
          <p:cNvPicPr>
            <a:picLocks noChangeAspect="1"/>
          </p:cNvPicPr>
          <p:nvPr/>
        </p:nvPicPr>
        <p:blipFill>
          <a:blip r:embed="rId1"/>
          <a:stretch>
            <a:fillRect/>
          </a:stretch>
        </p:blipFill>
        <p:spPr>
          <a:xfrm>
            <a:off x="2299970" y="3806825"/>
            <a:ext cx="6485890" cy="2929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7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8" dur="2500" fill="hold"/>
                                            <p:tgtEl>
                                              <p:spTgt spid="5"/>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ppt_h/2"/>
                                              </p:val>
                                            </p:tav>
                                            <p:tav tm="100000">
                                              <p:val>
                                                <p:strVal val="#ppt_y"/>
                                              </p:val>
                                            </p:tav>
                                          </p:tavLst>
                                        </p:anim>
                                        <p:anim calcmode="lin" valueType="num">
                                          <p:cBhvr>
                                            <p:cTn id="13" dur="500" fill="hold"/>
                                            <p:tgtEl>
                                              <p:spTgt spid="6"/>
                                            </p:tgtEl>
                                            <p:attrNameLst>
                                              <p:attrName>ppt_w</p:attrName>
                                            </p:attrNameLst>
                                          </p:cBhvr>
                                          <p:tavLst>
                                            <p:tav tm="0">
                                              <p:val>
                                                <p:strVal val="#ppt_w"/>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52" presetClass="entr" presetSubtype="0" fill="hold" grpId="1" nodeType="withEffect">
                                      <p:stCondLst>
                                        <p:cond delay="1500"/>
                                      </p:stCondLst>
                                      <p:iterate type="lt">
                                        <p:tmPct val="10000"/>
                                      </p:iterate>
                                      <p:childTnLst>
                                        <p:set>
                                          <p:cBhvr>
                                            <p:cTn id="16" dur="1" fill="hold">
                                              <p:stCondLst>
                                                <p:cond delay="0"/>
                                              </p:stCondLst>
                                            </p:cTn>
                                            <p:tgtEl>
                                              <p:spTgt spid="113"/>
                                            </p:tgtEl>
                                            <p:attrNameLst>
                                              <p:attrName>style.visibility</p:attrName>
                                            </p:attrNameLst>
                                          </p:cBhvr>
                                          <p:to>
                                            <p:strVal val="visible"/>
                                          </p:to>
                                        </p:set>
                                        <p:animScale>
                                          <p:cBhvr>
                                            <p:cTn id="1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3"/>
                                            </p:tgtEl>
                                            <p:attrNameLst>
                                              <p:attrName>ppt_x</p:attrName>
                                              <p:attrName>ppt_y</p:attrName>
                                            </p:attrNameLst>
                                          </p:cBhvr>
                                        </p:animMotion>
                                        <p:animEffect transition="in" filter="fade">
                                          <p:cBhvr>
                                            <p:cTn id="19" dur="1000"/>
                                            <p:tgtEl>
                                              <p:spTgt spid="1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1"/>
          <p:bldP spid="2" grpId="0"/>
          <p:bldP spid="2" grpId="1"/>
          <p:bldP spid="7" grpId="0"/>
          <p:bldP spid="7" grpId="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ppt_h/2"/>
                                              </p:val>
                                            </p:tav>
                                            <p:tav tm="100000">
                                              <p:val>
                                                <p:strVal val="#ppt_y"/>
                                              </p:val>
                                            </p:tav>
                                          </p:tavLst>
                                        </p:anim>
                                        <p:anim calcmode="lin" valueType="num">
                                          <p:cBhvr>
                                            <p:cTn id="13" dur="500" fill="hold"/>
                                            <p:tgtEl>
                                              <p:spTgt spid="6"/>
                                            </p:tgtEl>
                                            <p:attrNameLst>
                                              <p:attrName>ppt_w</p:attrName>
                                            </p:attrNameLst>
                                          </p:cBhvr>
                                          <p:tavLst>
                                            <p:tav tm="0">
                                              <p:val>
                                                <p:strVal val="#ppt_w"/>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52" presetClass="entr" presetSubtype="0" fill="hold" grpId="1" nodeType="withEffect">
                                      <p:stCondLst>
                                        <p:cond delay="1500"/>
                                      </p:stCondLst>
                                      <p:iterate type="lt">
                                        <p:tmPct val="10000"/>
                                      </p:iterate>
                                      <p:childTnLst>
                                        <p:set>
                                          <p:cBhvr>
                                            <p:cTn id="16" dur="1" fill="hold">
                                              <p:stCondLst>
                                                <p:cond delay="0"/>
                                              </p:stCondLst>
                                            </p:cTn>
                                            <p:tgtEl>
                                              <p:spTgt spid="113"/>
                                            </p:tgtEl>
                                            <p:attrNameLst>
                                              <p:attrName>style.visibility</p:attrName>
                                            </p:attrNameLst>
                                          </p:cBhvr>
                                          <p:to>
                                            <p:strVal val="visible"/>
                                          </p:to>
                                        </p:set>
                                        <p:animScale>
                                          <p:cBhvr>
                                            <p:cTn id="1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3"/>
                                            </p:tgtEl>
                                            <p:attrNameLst>
                                              <p:attrName>ppt_x</p:attrName>
                                              <p:attrName>ppt_y</p:attrName>
                                            </p:attrNameLst>
                                          </p:cBhvr>
                                        </p:animMotion>
                                        <p:animEffect transition="in" filter="fade">
                                          <p:cBhvr>
                                            <p:cTn id="19" dur="1000"/>
                                            <p:tgtEl>
                                              <p:spTgt spid="1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1"/>
          <p:bldP spid="2" grpId="0"/>
          <p:bldP spid="2" grpId="1"/>
          <p:bldP spid="7" grpId="0"/>
          <p:bldP spid="7" grpId="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nvSpPr>
        <p:spPr>
          <a:xfrm>
            <a:off x="-622935" y="0"/>
            <a:ext cx="12814935" cy="6858000"/>
          </a:xfrm>
          <a:prstGeom prst="rect">
            <a:avLst/>
          </a:prstGeom>
          <a:solidFill>
            <a:schemeClr val="accent3">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组合 123"/>
          <p:cNvGrpSpPr/>
          <p:nvPr/>
        </p:nvGrpSpPr>
        <p:grpSpPr>
          <a:xfrm>
            <a:off x="184565" y="-3422650"/>
            <a:ext cx="1768280" cy="6062056"/>
            <a:chOff x="6505873" y="-2470725"/>
            <a:chExt cx="1236588" cy="4978955"/>
          </a:xfrm>
        </p:grpSpPr>
        <p:grpSp>
          <p:nvGrpSpPr>
            <p:cNvPr id="129" name="组合 128"/>
            <p:cNvGrpSpPr/>
            <p:nvPr/>
          </p:nvGrpSpPr>
          <p:grpSpPr>
            <a:xfrm>
              <a:off x="6505873" y="-2470725"/>
              <a:ext cx="1236588" cy="4978955"/>
              <a:chOff x="6505873" y="-2587995"/>
              <a:chExt cx="1236588" cy="4978955"/>
            </a:xfrm>
          </p:grpSpPr>
          <p:grpSp>
            <p:nvGrpSpPr>
              <p:cNvPr id="135" name="组合 134"/>
              <p:cNvGrpSpPr/>
              <p:nvPr/>
            </p:nvGrpSpPr>
            <p:grpSpPr>
              <a:xfrm>
                <a:off x="6505873" y="995759"/>
                <a:ext cx="1236588" cy="1395200"/>
                <a:chOff x="6870641" y="1800591"/>
                <a:chExt cx="1553514" cy="1752777"/>
              </a:xfrm>
            </p:grpSpPr>
            <p:grpSp>
              <p:nvGrpSpPr>
                <p:cNvPr id="139" name="组合 138"/>
                <p:cNvGrpSpPr/>
                <p:nvPr/>
              </p:nvGrpSpPr>
              <p:grpSpPr>
                <a:xfrm>
                  <a:off x="6870641" y="1800591"/>
                  <a:ext cx="1553514" cy="1752777"/>
                  <a:chOff x="6870641" y="1881524"/>
                  <a:chExt cx="1553514" cy="1752777"/>
                </a:xfrm>
              </p:grpSpPr>
              <p:sp>
                <p:nvSpPr>
                  <p:cNvPr id="141" name="矩形: 圆角 140"/>
                  <p:cNvSpPr/>
                  <p:nvPr/>
                </p:nvSpPr>
                <p:spPr>
                  <a:xfrm rot="2700000">
                    <a:off x="6920926" y="1914736"/>
                    <a:ext cx="1503712" cy="1477257"/>
                  </a:xfrm>
                  <a:prstGeom prst="roundRect">
                    <a:avLst>
                      <a:gd name="adj" fmla="val 438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圆角 141"/>
                  <p:cNvSpPr/>
                  <p:nvPr/>
                </p:nvSpPr>
                <p:spPr>
                  <a:xfrm rot="2700000">
                    <a:off x="6986208" y="1960570"/>
                    <a:ext cx="1458503" cy="1300410"/>
                  </a:xfrm>
                  <a:prstGeom prst="roundRect">
                    <a:avLst>
                      <a:gd name="adj" fmla="val 43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圆角 142"/>
                  <p:cNvSpPr/>
                  <p:nvPr/>
                </p:nvSpPr>
                <p:spPr>
                  <a:xfrm rot="2700000">
                    <a:off x="6870641" y="2080787"/>
                    <a:ext cx="1553514" cy="1553514"/>
                  </a:xfrm>
                  <a:prstGeom prst="roundRect">
                    <a:avLst>
                      <a:gd name="adj" fmla="val 4386"/>
                    </a:avLst>
                  </a:prstGeom>
                  <a:solidFill>
                    <a:schemeClr val="accent3"/>
                  </a:solidFill>
                  <a:ln w="12700" cap="rnd">
                    <a:solidFill>
                      <a:schemeClr val="accent3">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圆角 143"/>
                  <p:cNvSpPr/>
                  <p:nvPr/>
                </p:nvSpPr>
                <p:spPr>
                  <a:xfrm rot="2700000">
                    <a:off x="6983354" y="2113193"/>
                    <a:ext cx="1328089" cy="1328089"/>
                  </a:xfrm>
                  <a:prstGeom prst="roundRect">
                    <a:avLst>
                      <a:gd name="adj" fmla="val 4386"/>
                    </a:avLst>
                  </a:prstGeom>
                  <a:solidFill>
                    <a:schemeClr val="accent3">
                      <a:lumMod val="40000"/>
                      <a:lumOff val="60000"/>
                    </a:schemeClr>
                  </a:solidFill>
                  <a:ln w="12700" cap="rnd">
                    <a:solidFill>
                      <a:schemeClr val="accent3">
                        <a:lumMod val="20000"/>
                        <a:lumOff val="8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0" name="椭圆 139"/>
                <p:cNvSpPr/>
                <p:nvPr/>
              </p:nvSpPr>
              <p:spPr>
                <a:xfrm>
                  <a:off x="7518190" y="1902311"/>
                  <a:ext cx="258417" cy="258417"/>
                </a:xfrm>
                <a:prstGeom prst="ellipse">
                  <a:avLst/>
                </a:prstGeom>
                <a:solidFill>
                  <a:srgbClr val="E9E8E6"/>
                </a:solidFill>
                <a:ln w="19050">
                  <a:solidFill>
                    <a:schemeClr val="accent3">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 name="组合 135"/>
              <p:cNvGrpSpPr/>
              <p:nvPr/>
            </p:nvGrpSpPr>
            <p:grpSpPr>
              <a:xfrm>
                <a:off x="6999075" y="-2587995"/>
                <a:ext cx="250184" cy="3790667"/>
                <a:chOff x="4941847" y="162575"/>
                <a:chExt cx="250184" cy="3790667"/>
              </a:xfrm>
              <a:solidFill>
                <a:srgbClr val="C28242"/>
              </a:solidFill>
            </p:grpSpPr>
            <p:sp>
              <p:nvSpPr>
                <p:cNvPr id="137" name="自由: 形状 136"/>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自由: 形状 137"/>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0" name="组合 129"/>
            <p:cNvGrpSpPr/>
            <p:nvPr/>
          </p:nvGrpSpPr>
          <p:grpSpPr>
            <a:xfrm>
              <a:off x="6949148" y="-252794"/>
              <a:ext cx="416940" cy="654882"/>
              <a:chOff x="4890372" y="964727"/>
              <a:chExt cx="416940" cy="654882"/>
            </a:xfrm>
          </p:grpSpPr>
          <p:sp>
            <p:nvSpPr>
              <p:cNvPr id="132" name="自由: 形状 131"/>
              <p:cNvSpPr/>
              <p:nvPr/>
            </p:nvSpPr>
            <p:spPr bwMode="auto">
              <a:xfrm>
                <a:off x="4981285" y="964727"/>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133" name="自由: 形状 132"/>
              <p:cNvSpPr/>
              <p:nvPr/>
            </p:nvSpPr>
            <p:spPr bwMode="auto">
              <a:xfrm>
                <a:off x="4890372" y="1048436"/>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3">
                  <a:lumMod val="50000"/>
                </a:schemeClr>
              </a:solidFill>
              <a:ln>
                <a:noFill/>
              </a:ln>
            </p:spPr>
            <p:txBody>
              <a:bodyPr vert="horz" wrap="square" lIns="91440" tIns="45720" rIns="91440" bIns="45720" numCol="1" anchor="t" anchorCtr="0" compatLnSpc="1">
                <a:noAutofit/>
              </a:bodyPr>
              <a:lstStyle/>
              <a:p>
                <a:endParaRPr lang="zh-CN" altLang="en-US"/>
              </a:p>
            </p:txBody>
          </p:sp>
          <p:sp>
            <p:nvSpPr>
              <p:cNvPr id="134" name="自由: 形状 133"/>
              <p:cNvSpPr/>
              <p:nvPr/>
            </p:nvSpPr>
            <p:spPr bwMode="auto">
              <a:xfrm>
                <a:off x="4896841" y="1046671"/>
                <a:ext cx="403282"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grpSp>
        <p:sp>
          <p:nvSpPr>
            <p:cNvPr id="131" name="文本框 130"/>
            <p:cNvSpPr txBox="1"/>
            <p:nvPr/>
          </p:nvSpPr>
          <p:spPr>
            <a:xfrm>
              <a:off x="6851829" y="1712203"/>
              <a:ext cx="573478" cy="375533"/>
            </a:xfrm>
            <a:custGeom>
              <a:avLst/>
              <a:gdLst/>
              <a:ahLst/>
              <a:cxnLst/>
              <a:rect l="l" t="t" r="r" b="b"/>
              <a:pathLst>
                <a:path w="573478" h="375533">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236256" y="319515"/>
                  </a:moveTo>
                  <a:cubicBezTo>
                    <a:pt x="234342" y="319567"/>
                    <a:pt x="230724" y="319840"/>
                    <a:pt x="225402" y="320334"/>
                  </a:cubicBezTo>
                  <a:cubicBezTo>
                    <a:pt x="220079" y="320827"/>
                    <a:pt x="216965" y="321226"/>
                    <a:pt x="216061" y="321531"/>
                  </a:cubicBezTo>
                  <a:lnTo>
                    <a:pt x="213536"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2"/>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93215" y="312435"/>
                  </a:moveTo>
                  <a:cubicBezTo>
                    <a:pt x="492443" y="312934"/>
                    <a:pt x="489951" y="313331"/>
                    <a:pt x="485740" y="313625"/>
                  </a:cubicBezTo>
                  <a:cubicBezTo>
                    <a:pt x="481530" y="313919"/>
                    <a:pt x="477207" y="314130"/>
                    <a:pt x="472772" y="314257"/>
                  </a:cubicBezTo>
                  <a:cubicBezTo>
                    <a:pt x="468337" y="314384"/>
                    <a:pt x="465397" y="314446"/>
                    <a:pt x="463952" y="314443"/>
                  </a:cubicBezTo>
                  <a:lnTo>
                    <a:pt x="411985" y="314443"/>
                  </a:lnTo>
                  <a:cubicBezTo>
                    <a:pt x="406046" y="316362"/>
                    <a:pt x="398694" y="318984"/>
                    <a:pt x="389930" y="322307"/>
                  </a:cubicBezTo>
                  <a:cubicBezTo>
                    <a:pt x="381166" y="325631"/>
                    <a:pt x="373326" y="329263"/>
                    <a:pt x="366412" y="333205"/>
                  </a:cubicBezTo>
                  <a:cubicBezTo>
                    <a:pt x="359498" y="337146"/>
                    <a:pt x="355846" y="341003"/>
                    <a:pt x="355456" y="344776"/>
                  </a:cubicBezTo>
                  <a:cubicBezTo>
                    <a:pt x="355498" y="345514"/>
                    <a:pt x="355793" y="346946"/>
                    <a:pt x="356340" y="349074"/>
                  </a:cubicBezTo>
                  <a:cubicBezTo>
                    <a:pt x="356887" y="351201"/>
                    <a:pt x="357434" y="352634"/>
                    <a:pt x="357981" y="353371"/>
                  </a:cubicBezTo>
                  <a:lnTo>
                    <a:pt x="383727" y="357921"/>
                  </a:lnTo>
                  <a:cubicBezTo>
                    <a:pt x="390121" y="357834"/>
                    <a:pt x="397651" y="356225"/>
                    <a:pt x="406317" y="353095"/>
                  </a:cubicBezTo>
                  <a:cubicBezTo>
                    <a:pt x="414984" y="349966"/>
                    <a:pt x="421252" y="345836"/>
                    <a:pt x="425122" y="340708"/>
                  </a:cubicBezTo>
                  <a:cubicBezTo>
                    <a:pt x="413564" y="342913"/>
                    <a:pt x="404119" y="345182"/>
                    <a:pt x="396789" y="347514"/>
                  </a:cubicBezTo>
                  <a:cubicBezTo>
                    <a:pt x="389458" y="349846"/>
                    <a:pt x="380897" y="351106"/>
                    <a:pt x="371106" y="351295"/>
                  </a:cubicBezTo>
                  <a:cubicBezTo>
                    <a:pt x="369791" y="351294"/>
                    <a:pt x="368634" y="351044"/>
                    <a:pt x="367635" y="350544"/>
                  </a:cubicBezTo>
                  <a:cubicBezTo>
                    <a:pt x="366636" y="350045"/>
                    <a:pt x="366110" y="349302"/>
                    <a:pt x="366058" y="348315"/>
                  </a:cubicBezTo>
                  <a:cubicBezTo>
                    <a:pt x="366584" y="346662"/>
                    <a:pt x="368687" y="345166"/>
                    <a:pt x="372368" y="343828"/>
                  </a:cubicBezTo>
                  <a:cubicBezTo>
                    <a:pt x="376049" y="342491"/>
                    <a:pt x="378152" y="340616"/>
                    <a:pt x="378678" y="338204"/>
                  </a:cubicBezTo>
                  <a:cubicBezTo>
                    <a:pt x="378965" y="336347"/>
                    <a:pt x="381420" y="334612"/>
                    <a:pt x="386043" y="332999"/>
                  </a:cubicBezTo>
                  <a:cubicBezTo>
                    <a:pt x="390666" y="331385"/>
                    <a:pt x="395737" y="329912"/>
                    <a:pt x="401257" y="328580"/>
                  </a:cubicBezTo>
                  <a:cubicBezTo>
                    <a:pt x="406777" y="327247"/>
                    <a:pt x="411026" y="326074"/>
                    <a:pt x="414003" y="325060"/>
                  </a:cubicBezTo>
                  <a:cubicBezTo>
                    <a:pt x="416757" y="324122"/>
                    <a:pt x="419448" y="322837"/>
                    <a:pt x="422076" y="321205"/>
                  </a:cubicBezTo>
                  <a:cubicBezTo>
                    <a:pt x="424704" y="319572"/>
                    <a:pt x="427395" y="318666"/>
                    <a:pt x="430149" y="318487"/>
                  </a:cubicBezTo>
                  <a:cubicBezTo>
                    <a:pt x="431147" y="318540"/>
                    <a:pt x="431925" y="318814"/>
                    <a:pt x="432482" y="319309"/>
                  </a:cubicBezTo>
                  <a:cubicBezTo>
                    <a:pt x="433039" y="319804"/>
                    <a:pt x="433438" y="320204"/>
                    <a:pt x="433680" y="320510"/>
                  </a:cubicBezTo>
                  <a:cubicBezTo>
                    <a:pt x="433169" y="325568"/>
                    <a:pt x="429594" y="328652"/>
                    <a:pt x="422954" y="329759"/>
                  </a:cubicBezTo>
                  <a:cubicBezTo>
                    <a:pt x="416314" y="330867"/>
                    <a:pt x="409674" y="332003"/>
                    <a:pt x="403035" y="333167"/>
                  </a:cubicBezTo>
                  <a:cubicBezTo>
                    <a:pt x="396395" y="334331"/>
                    <a:pt x="392819" y="337527"/>
                    <a:pt x="392309" y="342754"/>
                  </a:cubicBezTo>
                  <a:cubicBezTo>
                    <a:pt x="398836" y="338657"/>
                    <a:pt x="406089" y="336361"/>
                    <a:pt x="414067" y="335866"/>
                  </a:cubicBezTo>
                  <a:cubicBezTo>
                    <a:pt x="422044" y="335371"/>
                    <a:pt x="429423" y="333960"/>
                    <a:pt x="436203" y="331632"/>
                  </a:cubicBezTo>
                  <a:cubicBezTo>
                    <a:pt x="439840" y="329841"/>
                    <a:pt x="443414" y="327608"/>
                    <a:pt x="446924" y="324933"/>
                  </a:cubicBezTo>
                  <a:cubicBezTo>
                    <a:pt x="450435" y="322258"/>
                    <a:pt x="454765" y="320783"/>
                    <a:pt x="459916" y="320510"/>
                  </a:cubicBezTo>
                  <a:lnTo>
                    <a:pt x="453357" y="327587"/>
                  </a:lnTo>
                  <a:cubicBezTo>
                    <a:pt x="460473" y="327397"/>
                    <a:pt x="467810" y="325755"/>
                    <a:pt x="475367" y="322660"/>
                  </a:cubicBezTo>
                  <a:cubicBezTo>
                    <a:pt x="482925" y="319565"/>
                    <a:pt x="488874" y="316157"/>
                    <a:pt x="493215" y="312435"/>
                  </a:cubicBezTo>
                  <a:close/>
                  <a:moveTo>
                    <a:pt x="536121" y="303400"/>
                  </a:moveTo>
                  <a:lnTo>
                    <a:pt x="494224" y="321521"/>
                  </a:lnTo>
                  <a:cubicBezTo>
                    <a:pt x="477196" y="331000"/>
                    <a:pt x="462439" y="338962"/>
                    <a:pt x="449951" y="345408"/>
                  </a:cubicBezTo>
                  <a:cubicBezTo>
                    <a:pt x="437464" y="351854"/>
                    <a:pt x="423463" y="356025"/>
                    <a:pt x="407949" y="357921"/>
                  </a:cubicBezTo>
                  <a:lnTo>
                    <a:pt x="409967" y="359933"/>
                  </a:lnTo>
                  <a:lnTo>
                    <a:pt x="455375" y="359933"/>
                  </a:lnTo>
                  <a:cubicBezTo>
                    <a:pt x="455989" y="353376"/>
                    <a:pt x="461434" y="347512"/>
                    <a:pt x="471710" y="342342"/>
                  </a:cubicBezTo>
                  <a:cubicBezTo>
                    <a:pt x="481986" y="337172"/>
                    <a:pt x="493412" y="331612"/>
                    <a:pt x="505988" y="325663"/>
                  </a:cubicBezTo>
                  <a:cubicBezTo>
                    <a:pt x="518563" y="319714"/>
                    <a:pt x="528608" y="312293"/>
                    <a:pt x="536121" y="303400"/>
                  </a:cubicBezTo>
                  <a:close/>
                  <a:moveTo>
                    <a:pt x="372620" y="303400"/>
                  </a:moveTo>
                  <a:cubicBezTo>
                    <a:pt x="370633" y="305532"/>
                    <a:pt x="368424" y="308578"/>
                    <a:pt x="365995" y="312538"/>
                  </a:cubicBezTo>
                  <a:cubicBezTo>
                    <a:pt x="363565" y="316498"/>
                    <a:pt x="362240" y="319166"/>
                    <a:pt x="362019" y="320542"/>
                  </a:cubicBezTo>
                  <a:lnTo>
                    <a:pt x="364038" y="323062"/>
                  </a:lnTo>
                  <a:lnTo>
                    <a:pt x="396852" y="311971"/>
                  </a:lnTo>
                  <a:lnTo>
                    <a:pt x="398871" y="309954"/>
                  </a:lnTo>
                  <a:cubicBezTo>
                    <a:pt x="394812" y="308200"/>
                    <a:pt x="390563" y="306793"/>
                    <a:pt x="386124" y="305732"/>
                  </a:cubicBezTo>
                  <a:cubicBezTo>
                    <a:pt x="381686" y="304671"/>
                    <a:pt x="377185" y="303894"/>
                    <a:pt x="372620" y="303400"/>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534618" y="283712"/>
                  </a:moveTo>
                  <a:cubicBezTo>
                    <a:pt x="531825" y="283785"/>
                    <a:pt x="527204" y="285026"/>
                    <a:pt x="520756" y="287435"/>
                  </a:cubicBezTo>
                  <a:cubicBezTo>
                    <a:pt x="514309" y="289843"/>
                    <a:pt x="510696" y="292977"/>
                    <a:pt x="509919" y="296837"/>
                  </a:cubicBezTo>
                  <a:cubicBezTo>
                    <a:pt x="514508" y="296795"/>
                    <a:pt x="519318" y="295617"/>
                    <a:pt x="524348" y="293303"/>
                  </a:cubicBezTo>
                  <a:cubicBezTo>
                    <a:pt x="529378" y="290989"/>
                    <a:pt x="532801" y="287792"/>
                    <a:pt x="534618" y="283712"/>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553285" y="255441"/>
                  </a:moveTo>
                  <a:cubicBezTo>
                    <a:pt x="545936" y="255883"/>
                    <a:pt x="539316" y="258029"/>
                    <a:pt x="533423" y="261878"/>
                  </a:cubicBezTo>
                  <a:cubicBezTo>
                    <a:pt x="527530" y="265727"/>
                    <a:pt x="521040" y="268630"/>
                    <a:pt x="513952" y="270586"/>
                  </a:cubicBezTo>
                  <a:lnTo>
                    <a:pt x="513952" y="281692"/>
                  </a:lnTo>
                  <a:cubicBezTo>
                    <a:pt x="518141" y="276560"/>
                    <a:pt x="524506" y="272437"/>
                    <a:pt x="533046" y="269324"/>
                  </a:cubicBezTo>
                  <a:cubicBezTo>
                    <a:pt x="541586" y="266211"/>
                    <a:pt x="548332" y="261583"/>
                    <a:pt x="553285" y="255441"/>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46722" y="231715"/>
                  </a:moveTo>
                  <a:cubicBezTo>
                    <a:pt x="538790" y="233681"/>
                    <a:pt x="530829" y="236058"/>
                    <a:pt x="522836" y="238845"/>
                  </a:cubicBezTo>
                  <a:cubicBezTo>
                    <a:pt x="514844" y="241632"/>
                    <a:pt x="510539" y="243631"/>
                    <a:pt x="509919" y="244840"/>
                  </a:cubicBezTo>
                  <a:cubicBezTo>
                    <a:pt x="509499" y="245345"/>
                    <a:pt x="509331" y="245850"/>
                    <a:pt x="509415" y="246354"/>
                  </a:cubicBezTo>
                  <a:cubicBezTo>
                    <a:pt x="509446" y="247722"/>
                    <a:pt x="509762" y="249152"/>
                    <a:pt x="510360" y="250645"/>
                  </a:cubicBezTo>
                  <a:cubicBezTo>
                    <a:pt x="510959" y="252139"/>
                    <a:pt x="511652" y="253064"/>
                    <a:pt x="512439" y="253422"/>
                  </a:cubicBezTo>
                  <a:cubicBezTo>
                    <a:pt x="518719" y="251603"/>
                    <a:pt x="525062" y="248805"/>
                    <a:pt x="531468" y="245029"/>
                  </a:cubicBezTo>
                  <a:cubicBezTo>
                    <a:pt x="537875" y="241254"/>
                    <a:pt x="542959" y="236815"/>
                    <a:pt x="546722" y="231715"/>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7"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2"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29569" y="192338"/>
                  </a:moveTo>
                  <a:cubicBezTo>
                    <a:pt x="527913" y="192441"/>
                    <a:pt x="524614" y="194423"/>
                    <a:pt x="519672" y="198284"/>
                  </a:cubicBezTo>
                  <a:cubicBezTo>
                    <a:pt x="514729" y="202145"/>
                    <a:pt x="510011" y="206258"/>
                    <a:pt x="505517" y="210624"/>
                  </a:cubicBezTo>
                  <a:cubicBezTo>
                    <a:pt x="501023" y="214990"/>
                    <a:pt x="498620" y="217981"/>
                    <a:pt x="498309" y="219599"/>
                  </a:cubicBezTo>
                  <a:cubicBezTo>
                    <a:pt x="504496" y="219220"/>
                    <a:pt x="510399" y="217706"/>
                    <a:pt x="516018" y="215055"/>
                  </a:cubicBezTo>
                  <a:cubicBezTo>
                    <a:pt x="521638" y="212405"/>
                    <a:pt x="527667" y="210890"/>
                    <a:pt x="534106" y="210512"/>
                  </a:cubicBezTo>
                  <a:lnTo>
                    <a:pt x="536123" y="215055"/>
                  </a:lnTo>
                  <a:lnTo>
                    <a:pt x="503351" y="225152"/>
                  </a:lnTo>
                  <a:lnTo>
                    <a:pt x="516460" y="228181"/>
                  </a:lnTo>
                  <a:cubicBezTo>
                    <a:pt x="516250" y="228181"/>
                    <a:pt x="515409" y="229317"/>
                    <a:pt x="513939" y="231588"/>
                  </a:cubicBezTo>
                  <a:cubicBezTo>
                    <a:pt x="512468" y="233860"/>
                    <a:pt x="511628" y="235753"/>
                    <a:pt x="511418" y="237268"/>
                  </a:cubicBezTo>
                  <a:cubicBezTo>
                    <a:pt x="511397" y="237531"/>
                    <a:pt x="511439" y="237762"/>
                    <a:pt x="511544" y="237962"/>
                  </a:cubicBezTo>
                  <a:cubicBezTo>
                    <a:pt x="511649" y="238162"/>
                    <a:pt x="511943" y="238267"/>
                    <a:pt x="512426" y="238277"/>
                  </a:cubicBezTo>
                  <a:lnTo>
                    <a:pt x="544703" y="227171"/>
                  </a:lnTo>
                  <a:cubicBezTo>
                    <a:pt x="546301" y="227108"/>
                    <a:pt x="547774" y="227360"/>
                    <a:pt x="549120" y="227928"/>
                  </a:cubicBezTo>
                  <a:cubicBezTo>
                    <a:pt x="550466" y="228496"/>
                    <a:pt x="551181" y="229758"/>
                    <a:pt x="551265" y="231715"/>
                  </a:cubicBezTo>
                  <a:cubicBezTo>
                    <a:pt x="550994" y="233643"/>
                    <a:pt x="548621" y="236404"/>
                    <a:pt x="544146" y="239997"/>
                  </a:cubicBezTo>
                  <a:cubicBezTo>
                    <a:pt x="539671" y="243590"/>
                    <a:pt x="534720" y="247548"/>
                    <a:pt x="529293" y="251870"/>
                  </a:cubicBezTo>
                  <a:cubicBezTo>
                    <a:pt x="523865" y="256192"/>
                    <a:pt x="519588" y="260412"/>
                    <a:pt x="516460" y="264528"/>
                  </a:cubicBezTo>
                  <a:cubicBezTo>
                    <a:pt x="524117" y="261352"/>
                    <a:pt x="530862" y="258491"/>
                    <a:pt x="536694" y="255946"/>
                  </a:cubicBezTo>
                  <a:cubicBezTo>
                    <a:pt x="542527" y="253401"/>
                    <a:pt x="549908" y="252055"/>
                    <a:pt x="558838" y="251908"/>
                  </a:cubicBezTo>
                  <a:cubicBezTo>
                    <a:pt x="558196" y="258376"/>
                    <a:pt x="555188" y="262730"/>
                    <a:pt x="549814" y="264970"/>
                  </a:cubicBezTo>
                  <a:cubicBezTo>
                    <a:pt x="544440" y="267210"/>
                    <a:pt x="540548" y="270933"/>
                    <a:pt x="538140" y="276139"/>
                  </a:cubicBezTo>
                  <a:lnTo>
                    <a:pt x="550760" y="276139"/>
                  </a:lnTo>
                  <a:cubicBezTo>
                    <a:pt x="550782" y="276181"/>
                    <a:pt x="550866" y="276476"/>
                    <a:pt x="551013" y="277023"/>
                  </a:cubicBezTo>
                  <a:cubicBezTo>
                    <a:pt x="551160" y="277569"/>
                    <a:pt x="551244" y="278116"/>
                    <a:pt x="551265" y="278663"/>
                  </a:cubicBezTo>
                  <a:cubicBezTo>
                    <a:pt x="550643" y="282945"/>
                    <a:pt x="546286" y="287114"/>
                    <a:pt x="538194" y="291171"/>
                  </a:cubicBezTo>
                  <a:cubicBezTo>
                    <a:pt x="530102" y="295228"/>
                    <a:pt x="522010" y="298724"/>
                    <a:pt x="513918" y="301659"/>
                  </a:cubicBezTo>
                  <a:cubicBezTo>
                    <a:pt x="505826" y="304594"/>
                    <a:pt x="501468" y="306518"/>
                    <a:pt x="500846" y="307433"/>
                  </a:cubicBezTo>
                  <a:lnTo>
                    <a:pt x="503351" y="307433"/>
                  </a:lnTo>
                  <a:lnTo>
                    <a:pt x="538140" y="296837"/>
                  </a:lnTo>
                  <a:cubicBezTo>
                    <a:pt x="540096" y="296869"/>
                    <a:pt x="541358" y="297310"/>
                    <a:pt x="541926" y="298162"/>
                  </a:cubicBezTo>
                  <a:cubicBezTo>
                    <a:pt x="542494" y="299014"/>
                    <a:pt x="542746" y="300087"/>
                    <a:pt x="542683" y="301380"/>
                  </a:cubicBezTo>
                  <a:cubicBezTo>
                    <a:pt x="542232" y="306625"/>
                    <a:pt x="538486" y="311599"/>
                    <a:pt x="531444" y="316302"/>
                  </a:cubicBezTo>
                  <a:cubicBezTo>
                    <a:pt x="524402" y="321005"/>
                    <a:pt x="516771" y="325231"/>
                    <a:pt x="508551" y="328981"/>
                  </a:cubicBezTo>
                  <a:cubicBezTo>
                    <a:pt x="500331" y="332731"/>
                    <a:pt x="494228" y="335800"/>
                    <a:pt x="490242" y="338187"/>
                  </a:cubicBezTo>
                  <a:cubicBezTo>
                    <a:pt x="487320" y="339993"/>
                    <a:pt x="483829" y="342430"/>
                    <a:pt x="479769" y="345497"/>
                  </a:cubicBezTo>
                  <a:cubicBezTo>
                    <a:pt x="475710" y="348564"/>
                    <a:pt x="473480" y="350497"/>
                    <a:pt x="473081" y="351295"/>
                  </a:cubicBezTo>
                  <a:lnTo>
                    <a:pt x="471061" y="357921"/>
                  </a:lnTo>
                  <a:cubicBezTo>
                    <a:pt x="490231" y="357422"/>
                    <a:pt x="506478" y="351240"/>
                    <a:pt x="519803" y="339373"/>
                  </a:cubicBezTo>
                  <a:cubicBezTo>
                    <a:pt x="533128" y="327507"/>
                    <a:pt x="543511" y="312948"/>
                    <a:pt x="550952" y="295696"/>
                  </a:cubicBezTo>
                  <a:cubicBezTo>
                    <a:pt x="558394" y="278445"/>
                    <a:pt x="562873" y="261493"/>
                    <a:pt x="564391" y="244840"/>
                  </a:cubicBezTo>
                  <a:cubicBezTo>
                    <a:pt x="561015" y="232272"/>
                    <a:pt x="555904" y="221313"/>
                    <a:pt x="549058" y="211963"/>
                  </a:cubicBezTo>
                  <a:cubicBezTo>
                    <a:pt x="542212" y="202613"/>
                    <a:pt x="535716" y="196072"/>
                    <a:pt x="529569" y="192338"/>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5"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507903" y="173155"/>
                  </a:moveTo>
                  <a:lnTo>
                    <a:pt x="455412" y="192338"/>
                  </a:lnTo>
                  <a:lnTo>
                    <a:pt x="455412" y="194862"/>
                  </a:lnTo>
                  <a:cubicBezTo>
                    <a:pt x="456495" y="195388"/>
                    <a:pt x="458493" y="195851"/>
                    <a:pt x="461407" y="196251"/>
                  </a:cubicBezTo>
                  <a:cubicBezTo>
                    <a:pt x="464320" y="196650"/>
                    <a:pt x="466192" y="196861"/>
                    <a:pt x="467023" y="196882"/>
                  </a:cubicBezTo>
                  <a:cubicBezTo>
                    <a:pt x="468253" y="196945"/>
                    <a:pt x="469326" y="196692"/>
                    <a:pt x="470241" y="196124"/>
                  </a:cubicBezTo>
                  <a:cubicBezTo>
                    <a:pt x="471156" y="195556"/>
                    <a:pt x="472102" y="194294"/>
                    <a:pt x="473081" y="192338"/>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449859" y="161544"/>
                  </a:moveTo>
                  <a:cubicBezTo>
                    <a:pt x="440540" y="161144"/>
                    <a:pt x="431411" y="162448"/>
                    <a:pt x="422472" y="165456"/>
                  </a:cubicBezTo>
                  <a:cubicBezTo>
                    <a:pt x="413532" y="168464"/>
                    <a:pt x="407685" y="175574"/>
                    <a:pt x="404929" y="186785"/>
                  </a:cubicBezTo>
                  <a:cubicBezTo>
                    <a:pt x="412575" y="185954"/>
                    <a:pt x="421010" y="182946"/>
                    <a:pt x="430234" y="177761"/>
                  </a:cubicBezTo>
                  <a:cubicBezTo>
                    <a:pt x="439457" y="172576"/>
                    <a:pt x="445999" y="167171"/>
                    <a:pt x="449859" y="161544"/>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19"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536130" y="144885"/>
                  </a:moveTo>
                  <a:cubicBezTo>
                    <a:pt x="533111" y="145284"/>
                    <a:pt x="525252" y="148412"/>
                    <a:pt x="512553" y="154271"/>
                  </a:cubicBezTo>
                  <a:cubicBezTo>
                    <a:pt x="499853" y="160129"/>
                    <a:pt x="487321" y="166324"/>
                    <a:pt x="474957" y="172856"/>
                  </a:cubicBezTo>
                  <a:cubicBezTo>
                    <a:pt x="462593" y="179387"/>
                    <a:pt x="455405" y="183862"/>
                    <a:pt x="453392" y="186280"/>
                  </a:cubicBezTo>
                  <a:cubicBezTo>
                    <a:pt x="462448" y="185439"/>
                    <a:pt x="472228" y="182073"/>
                    <a:pt x="482733" y="176184"/>
                  </a:cubicBezTo>
                  <a:cubicBezTo>
                    <a:pt x="493238" y="170294"/>
                    <a:pt x="503140" y="166929"/>
                    <a:pt x="512439" y="166087"/>
                  </a:cubicBezTo>
                  <a:cubicBezTo>
                    <a:pt x="513374" y="166045"/>
                    <a:pt x="514655" y="166256"/>
                    <a:pt x="516283" y="166718"/>
                  </a:cubicBezTo>
                  <a:cubicBezTo>
                    <a:pt x="517911" y="167181"/>
                    <a:pt x="518814" y="168149"/>
                    <a:pt x="518992" y="169621"/>
                  </a:cubicBezTo>
                  <a:cubicBezTo>
                    <a:pt x="518600" y="172638"/>
                    <a:pt x="515629" y="175579"/>
                    <a:pt x="510081" y="178446"/>
                  </a:cubicBezTo>
                  <a:cubicBezTo>
                    <a:pt x="504532" y="181313"/>
                    <a:pt x="498759" y="184180"/>
                    <a:pt x="492762" y="187047"/>
                  </a:cubicBezTo>
                  <a:cubicBezTo>
                    <a:pt x="486764" y="189914"/>
                    <a:pt x="482896" y="192855"/>
                    <a:pt x="481158" y="195872"/>
                  </a:cubicBezTo>
                  <a:cubicBezTo>
                    <a:pt x="480989" y="195830"/>
                    <a:pt x="481957" y="195283"/>
                    <a:pt x="484061" y="194231"/>
                  </a:cubicBezTo>
                  <a:cubicBezTo>
                    <a:pt x="486164" y="193180"/>
                    <a:pt x="490413" y="191875"/>
                    <a:pt x="496807" y="190319"/>
                  </a:cubicBezTo>
                  <a:lnTo>
                    <a:pt x="496807" y="194862"/>
                  </a:lnTo>
                  <a:lnTo>
                    <a:pt x="484187" y="203444"/>
                  </a:lnTo>
                  <a:lnTo>
                    <a:pt x="484187" y="205464"/>
                  </a:lnTo>
                  <a:cubicBezTo>
                    <a:pt x="484366" y="205863"/>
                    <a:pt x="485396" y="206831"/>
                    <a:pt x="487279" y="208366"/>
                  </a:cubicBezTo>
                  <a:cubicBezTo>
                    <a:pt x="489161" y="209902"/>
                    <a:pt x="490823" y="211122"/>
                    <a:pt x="492264" y="212026"/>
                  </a:cubicBezTo>
                  <a:cubicBezTo>
                    <a:pt x="499159" y="208787"/>
                    <a:pt x="505296" y="204664"/>
                    <a:pt x="510674" y="199658"/>
                  </a:cubicBezTo>
                  <a:cubicBezTo>
                    <a:pt x="516052" y="194652"/>
                    <a:pt x="520169" y="191539"/>
                    <a:pt x="523025" y="190319"/>
                  </a:cubicBezTo>
                  <a:cubicBezTo>
                    <a:pt x="522521" y="189109"/>
                    <a:pt x="521891" y="188373"/>
                    <a:pt x="521134" y="188110"/>
                  </a:cubicBezTo>
                  <a:cubicBezTo>
                    <a:pt x="520378" y="187847"/>
                    <a:pt x="519496" y="187742"/>
                    <a:pt x="518488" y="187795"/>
                  </a:cubicBezTo>
                  <a:cubicBezTo>
                    <a:pt x="515800" y="187942"/>
                    <a:pt x="513237" y="188531"/>
                    <a:pt x="510801" y="189562"/>
                  </a:cubicBezTo>
                  <a:cubicBezTo>
                    <a:pt x="508365" y="190592"/>
                    <a:pt x="505551" y="191181"/>
                    <a:pt x="502358" y="191329"/>
                  </a:cubicBezTo>
                  <a:cubicBezTo>
                    <a:pt x="510350" y="185891"/>
                    <a:pt x="517427" y="178718"/>
                    <a:pt x="523592" y="169810"/>
                  </a:cubicBezTo>
                  <a:cubicBezTo>
                    <a:pt x="529756" y="160902"/>
                    <a:pt x="533936" y="152594"/>
                    <a:pt x="536130" y="144885"/>
                  </a:cubicBezTo>
                  <a:close/>
                  <a:moveTo>
                    <a:pt x="527057" y="142361"/>
                  </a:moveTo>
                  <a:cubicBezTo>
                    <a:pt x="505810" y="148555"/>
                    <a:pt x="486639" y="155097"/>
                    <a:pt x="469542" y="161986"/>
                  </a:cubicBezTo>
                  <a:cubicBezTo>
                    <a:pt x="452445" y="168874"/>
                    <a:pt x="434778" y="178319"/>
                    <a:pt x="416540" y="190319"/>
                  </a:cubicBezTo>
                  <a:lnTo>
                    <a:pt x="433704" y="190319"/>
                  </a:lnTo>
                  <a:cubicBezTo>
                    <a:pt x="449081" y="179392"/>
                    <a:pt x="464519" y="170957"/>
                    <a:pt x="480017" y="165015"/>
                  </a:cubicBezTo>
                  <a:cubicBezTo>
                    <a:pt x="495515" y="159072"/>
                    <a:pt x="511195" y="151521"/>
                    <a:pt x="527057" y="14236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25519" y="120653"/>
                  </a:moveTo>
                  <a:cubicBezTo>
                    <a:pt x="522238" y="120706"/>
                    <a:pt x="517316" y="121863"/>
                    <a:pt x="510753" y="124124"/>
                  </a:cubicBezTo>
                  <a:cubicBezTo>
                    <a:pt x="504191" y="126385"/>
                    <a:pt x="500531" y="129435"/>
                    <a:pt x="499774" y="133274"/>
                  </a:cubicBezTo>
                  <a:cubicBezTo>
                    <a:pt x="499753" y="133778"/>
                    <a:pt x="499795" y="134283"/>
                    <a:pt x="499900" y="134788"/>
                  </a:cubicBezTo>
                  <a:cubicBezTo>
                    <a:pt x="500005" y="135293"/>
                    <a:pt x="500299" y="135798"/>
                    <a:pt x="500783" y="136303"/>
                  </a:cubicBezTo>
                  <a:cubicBezTo>
                    <a:pt x="504464" y="133221"/>
                    <a:pt x="508713" y="130297"/>
                    <a:pt x="513531" y="127531"/>
                  </a:cubicBezTo>
                  <a:cubicBezTo>
                    <a:pt x="518350" y="124765"/>
                    <a:pt x="522855" y="122473"/>
                    <a:pt x="527048" y="120653"/>
                  </a:cubicBezTo>
                  <a:cubicBezTo>
                    <a:pt x="526985" y="120653"/>
                    <a:pt x="526733" y="120653"/>
                    <a:pt x="526291" y="120653"/>
                  </a:cubicBezTo>
                  <a:cubicBezTo>
                    <a:pt x="525850" y="120653"/>
                    <a:pt x="525598" y="120653"/>
                    <a:pt x="525535" y="120653"/>
                  </a:cubicBezTo>
                  <a:close/>
                  <a:moveTo>
                    <a:pt x="32305" y="119097"/>
                  </a:moveTo>
                  <a:lnTo>
                    <a:pt x="32305" y="119107"/>
                  </a:lnTo>
                  <a:lnTo>
                    <a:pt x="32302" y="119101"/>
                  </a:lnTo>
                  <a:close/>
                  <a:moveTo>
                    <a:pt x="33818"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8"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6"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6"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22995" y="96375"/>
                  </a:moveTo>
                  <a:cubicBezTo>
                    <a:pt x="520082" y="96417"/>
                    <a:pt x="515812" y="97344"/>
                    <a:pt x="510185" y="99157"/>
                  </a:cubicBezTo>
                  <a:cubicBezTo>
                    <a:pt x="504558" y="100969"/>
                    <a:pt x="501424" y="103414"/>
                    <a:pt x="500783" y="106491"/>
                  </a:cubicBezTo>
                  <a:cubicBezTo>
                    <a:pt x="500825" y="107239"/>
                    <a:pt x="501119" y="107892"/>
                    <a:pt x="501666" y="108451"/>
                  </a:cubicBezTo>
                  <a:cubicBezTo>
                    <a:pt x="502213" y="109009"/>
                    <a:pt x="502760" y="109536"/>
                    <a:pt x="503307" y="110031"/>
                  </a:cubicBezTo>
                  <a:cubicBezTo>
                    <a:pt x="506630" y="107176"/>
                    <a:pt x="510206" y="104921"/>
                    <a:pt x="514034" y="103266"/>
                  </a:cubicBezTo>
                  <a:cubicBezTo>
                    <a:pt x="517863" y="101612"/>
                    <a:pt x="521691" y="99483"/>
                    <a:pt x="525519" y="96881"/>
                  </a:cubicBezTo>
                  <a:cubicBezTo>
                    <a:pt x="525225" y="96860"/>
                    <a:pt x="524804" y="96775"/>
                    <a:pt x="524257" y="96628"/>
                  </a:cubicBezTo>
                  <a:cubicBezTo>
                    <a:pt x="523710" y="96480"/>
                    <a:pt x="523290" y="96396"/>
                    <a:pt x="522995" y="96375"/>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6"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8"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530577" y="73165"/>
                  </a:moveTo>
                  <a:cubicBezTo>
                    <a:pt x="525388" y="73615"/>
                    <a:pt x="519380" y="76493"/>
                    <a:pt x="512552" y="81798"/>
                  </a:cubicBezTo>
                  <a:cubicBezTo>
                    <a:pt x="505725" y="87103"/>
                    <a:pt x="500473" y="92131"/>
                    <a:pt x="496796" y="96881"/>
                  </a:cubicBezTo>
                  <a:cubicBezTo>
                    <a:pt x="502143" y="94510"/>
                    <a:pt x="508214" y="92423"/>
                    <a:pt x="515010" y="90621"/>
                  </a:cubicBezTo>
                  <a:cubicBezTo>
                    <a:pt x="521806" y="88820"/>
                    <a:pt x="527499" y="87871"/>
                    <a:pt x="532089" y="87776"/>
                  </a:cubicBezTo>
                  <a:cubicBezTo>
                    <a:pt x="533886" y="87787"/>
                    <a:pt x="535335" y="88019"/>
                    <a:pt x="536438" y="88472"/>
                  </a:cubicBezTo>
                  <a:cubicBezTo>
                    <a:pt x="537541" y="88925"/>
                    <a:pt x="538108" y="89536"/>
                    <a:pt x="538140" y="90305"/>
                  </a:cubicBezTo>
                  <a:cubicBezTo>
                    <a:pt x="537680" y="94314"/>
                    <a:pt x="534455" y="97986"/>
                    <a:pt x="528465" y="101320"/>
                  </a:cubicBezTo>
                  <a:cubicBezTo>
                    <a:pt x="522476" y="104655"/>
                    <a:pt x="516484" y="107877"/>
                    <a:pt x="510489" y="110987"/>
                  </a:cubicBezTo>
                  <a:cubicBezTo>
                    <a:pt x="504494" y="114096"/>
                    <a:pt x="501259" y="117319"/>
                    <a:pt x="500783" y="120653"/>
                  </a:cubicBezTo>
                  <a:cubicBezTo>
                    <a:pt x="505126" y="119936"/>
                    <a:pt x="509565" y="118714"/>
                    <a:pt x="514101" y="116988"/>
                  </a:cubicBezTo>
                  <a:cubicBezTo>
                    <a:pt x="518636" y="115261"/>
                    <a:pt x="522955" y="114295"/>
                    <a:pt x="527057" y="114090"/>
                  </a:cubicBezTo>
                  <a:cubicBezTo>
                    <a:pt x="529000" y="113996"/>
                    <a:pt x="531037" y="114185"/>
                    <a:pt x="533169" y="114658"/>
                  </a:cubicBezTo>
                  <a:cubicBezTo>
                    <a:pt x="535301" y="115131"/>
                    <a:pt x="536456" y="116457"/>
                    <a:pt x="536634" y="118634"/>
                  </a:cubicBezTo>
                  <a:lnTo>
                    <a:pt x="536627" y="118630"/>
                  </a:lnTo>
                  <a:cubicBezTo>
                    <a:pt x="536210" y="120018"/>
                    <a:pt x="532899" y="122686"/>
                    <a:pt x="526693" y="126635"/>
                  </a:cubicBezTo>
                  <a:cubicBezTo>
                    <a:pt x="520487" y="130584"/>
                    <a:pt x="513889" y="134560"/>
                    <a:pt x="506899" y="138565"/>
                  </a:cubicBezTo>
                  <a:cubicBezTo>
                    <a:pt x="499909" y="142569"/>
                    <a:pt x="495029" y="145349"/>
                    <a:pt x="492259" y="146904"/>
                  </a:cubicBezTo>
                  <a:cubicBezTo>
                    <a:pt x="497752" y="146504"/>
                    <a:pt x="503782" y="144906"/>
                    <a:pt x="510346" y="142108"/>
                  </a:cubicBezTo>
                  <a:cubicBezTo>
                    <a:pt x="516911" y="139311"/>
                    <a:pt x="522815" y="137712"/>
                    <a:pt x="528056" y="137312"/>
                  </a:cubicBezTo>
                  <a:cubicBezTo>
                    <a:pt x="529590" y="137312"/>
                    <a:pt x="531060" y="137565"/>
                    <a:pt x="532468" y="138070"/>
                  </a:cubicBezTo>
                  <a:cubicBezTo>
                    <a:pt x="533875" y="138574"/>
                    <a:pt x="535094" y="139332"/>
                    <a:pt x="536123" y="140341"/>
                  </a:cubicBezTo>
                  <a:cubicBezTo>
                    <a:pt x="536565" y="139826"/>
                    <a:pt x="538331" y="135807"/>
                    <a:pt x="541422" y="128284"/>
                  </a:cubicBezTo>
                  <a:cubicBezTo>
                    <a:pt x="544514" y="120761"/>
                    <a:pt x="546280" y="112822"/>
                    <a:pt x="546722" y="104468"/>
                  </a:cubicBezTo>
                  <a:cubicBezTo>
                    <a:pt x="546644" y="103603"/>
                    <a:pt x="545734" y="100673"/>
                    <a:pt x="543993" y="95678"/>
                  </a:cubicBezTo>
                  <a:cubicBezTo>
                    <a:pt x="542251" y="90682"/>
                    <a:pt x="540145" y="85770"/>
                    <a:pt x="537676" y="80943"/>
                  </a:cubicBezTo>
                  <a:cubicBezTo>
                    <a:pt x="535206" y="76116"/>
                    <a:pt x="532840" y="73523"/>
                    <a:pt x="530577" y="73165"/>
                  </a:cubicBezTo>
                  <a:close/>
                  <a:moveTo>
                    <a:pt x="515928" y="70645"/>
                  </a:moveTo>
                  <a:lnTo>
                    <a:pt x="487665" y="83745"/>
                  </a:lnTo>
                  <a:cubicBezTo>
                    <a:pt x="488149" y="84816"/>
                    <a:pt x="488569" y="85824"/>
                    <a:pt x="488926" y="86770"/>
                  </a:cubicBezTo>
                  <a:cubicBezTo>
                    <a:pt x="489284" y="87715"/>
                    <a:pt x="489704" y="88219"/>
                    <a:pt x="490188" y="88282"/>
                  </a:cubicBezTo>
                  <a:cubicBezTo>
                    <a:pt x="494413" y="87988"/>
                    <a:pt x="498955" y="85930"/>
                    <a:pt x="503813" y="82109"/>
                  </a:cubicBezTo>
                  <a:cubicBezTo>
                    <a:pt x="508671" y="78287"/>
                    <a:pt x="512709" y="74466"/>
                    <a:pt x="515928" y="70645"/>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1"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03307" y="55530"/>
                  </a:moveTo>
                  <a:cubicBezTo>
                    <a:pt x="502101" y="55663"/>
                    <a:pt x="498849" y="56740"/>
                    <a:pt x="493552" y="58758"/>
                  </a:cubicBezTo>
                  <a:cubicBezTo>
                    <a:pt x="488254" y="60777"/>
                    <a:pt x="483096" y="62935"/>
                    <a:pt x="478079" y="65233"/>
                  </a:cubicBezTo>
                  <a:cubicBezTo>
                    <a:pt x="473062" y="67532"/>
                    <a:pt x="470371" y="69168"/>
                    <a:pt x="470007" y="70141"/>
                  </a:cubicBezTo>
                  <a:cubicBezTo>
                    <a:pt x="472182" y="70267"/>
                    <a:pt x="474011" y="70771"/>
                    <a:pt x="475493" y="71653"/>
                  </a:cubicBezTo>
                  <a:cubicBezTo>
                    <a:pt x="476975" y="72535"/>
                    <a:pt x="478678" y="73039"/>
                    <a:pt x="480602" y="73165"/>
                  </a:cubicBezTo>
                  <a:cubicBezTo>
                    <a:pt x="481043" y="72398"/>
                    <a:pt x="484197" y="70152"/>
                    <a:pt x="490062" y="66425"/>
                  </a:cubicBezTo>
                  <a:cubicBezTo>
                    <a:pt x="495928" y="62699"/>
                    <a:pt x="501857" y="59067"/>
                    <a:pt x="507850" y="55530"/>
                  </a:cubicBezTo>
                  <a:close/>
                  <a:moveTo>
                    <a:pt x="519966" y="55026"/>
                  </a:moveTo>
                  <a:cubicBezTo>
                    <a:pt x="515475" y="55529"/>
                    <a:pt x="510070" y="58176"/>
                    <a:pt x="503751" y="62966"/>
                  </a:cubicBezTo>
                  <a:cubicBezTo>
                    <a:pt x="497431" y="67757"/>
                    <a:pt x="492910" y="71673"/>
                    <a:pt x="490188" y="74714"/>
                  </a:cubicBezTo>
                  <a:cubicBezTo>
                    <a:pt x="496800" y="73021"/>
                    <a:pt x="504265" y="70446"/>
                    <a:pt x="512584" y="66987"/>
                  </a:cubicBezTo>
                  <a:cubicBezTo>
                    <a:pt x="520902" y="63528"/>
                    <a:pt x="525214" y="61724"/>
                    <a:pt x="525519" y="61576"/>
                  </a:cubicBezTo>
                  <a:cubicBezTo>
                    <a:pt x="525004" y="60642"/>
                    <a:pt x="524268" y="59361"/>
                    <a:pt x="523311" y="57734"/>
                  </a:cubicBezTo>
                  <a:cubicBezTo>
                    <a:pt x="522354" y="56107"/>
                    <a:pt x="521239" y="55204"/>
                    <a:pt x="519966" y="55026"/>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484638" y="42381"/>
                  </a:moveTo>
                  <a:cubicBezTo>
                    <a:pt x="477743" y="45384"/>
                    <a:pt x="470091" y="48071"/>
                    <a:pt x="461682" y="50444"/>
                  </a:cubicBezTo>
                  <a:cubicBezTo>
                    <a:pt x="453273" y="52817"/>
                    <a:pt x="446125" y="56512"/>
                    <a:pt x="440239" y="61530"/>
                  </a:cubicBezTo>
                  <a:cubicBezTo>
                    <a:pt x="441269" y="62076"/>
                    <a:pt x="443371" y="62622"/>
                    <a:pt x="446546" y="63168"/>
                  </a:cubicBezTo>
                  <a:cubicBezTo>
                    <a:pt x="449720" y="63714"/>
                    <a:pt x="452327" y="64008"/>
                    <a:pt x="454366" y="64050"/>
                  </a:cubicBezTo>
                  <a:cubicBezTo>
                    <a:pt x="460294" y="63556"/>
                    <a:pt x="465970" y="60764"/>
                    <a:pt x="471394" y="55672"/>
                  </a:cubicBezTo>
                  <a:cubicBezTo>
                    <a:pt x="476818" y="50580"/>
                    <a:pt x="481232" y="46150"/>
                    <a:pt x="484638" y="42381"/>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499774" y="41878"/>
                  </a:moveTo>
                  <a:cubicBezTo>
                    <a:pt x="494319" y="43799"/>
                    <a:pt x="488958" y="46633"/>
                    <a:pt x="483692" y="50381"/>
                  </a:cubicBezTo>
                  <a:cubicBezTo>
                    <a:pt x="478426" y="54129"/>
                    <a:pt x="474200" y="57845"/>
                    <a:pt x="471016" y="61530"/>
                  </a:cubicBezTo>
                  <a:lnTo>
                    <a:pt x="473034" y="61530"/>
                  </a:lnTo>
                  <a:lnTo>
                    <a:pt x="507850" y="47421"/>
                  </a:lnTo>
                  <a:cubicBezTo>
                    <a:pt x="508092" y="46938"/>
                    <a:pt x="508240" y="46518"/>
                    <a:pt x="508292" y="46161"/>
                  </a:cubicBezTo>
                  <a:cubicBezTo>
                    <a:pt x="508345" y="45804"/>
                    <a:pt x="508366" y="45384"/>
                    <a:pt x="508355" y="44901"/>
                  </a:cubicBezTo>
                  <a:cubicBezTo>
                    <a:pt x="508155" y="43673"/>
                    <a:pt x="507041" y="42854"/>
                    <a:pt x="505011" y="42444"/>
                  </a:cubicBezTo>
                  <a:cubicBezTo>
                    <a:pt x="502981" y="42035"/>
                    <a:pt x="501235" y="41846"/>
                    <a:pt x="499774" y="41878"/>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468493" y="33318"/>
                  </a:moveTo>
                  <a:cubicBezTo>
                    <a:pt x="466717" y="33802"/>
                    <a:pt x="462701" y="36242"/>
                    <a:pt x="456447" y="40638"/>
                  </a:cubicBezTo>
                  <a:cubicBezTo>
                    <a:pt x="450193" y="45034"/>
                    <a:pt x="446304" y="48484"/>
                    <a:pt x="444780" y="50987"/>
                  </a:cubicBezTo>
                  <a:lnTo>
                    <a:pt x="446798" y="50987"/>
                  </a:lnTo>
                  <a:lnTo>
                    <a:pt x="473034" y="40386"/>
                  </a:lnTo>
                  <a:cubicBezTo>
                    <a:pt x="472529" y="36999"/>
                    <a:pt x="471899" y="34938"/>
                    <a:pt x="471142" y="34202"/>
                  </a:cubicBezTo>
                  <a:cubicBezTo>
                    <a:pt x="470385" y="33466"/>
                    <a:pt x="469502" y="33171"/>
                    <a:pt x="468493" y="33318"/>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434689" y="29280"/>
                  </a:moveTo>
                  <a:cubicBezTo>
                    <a:pt x="432314" y="29584"/>
                    <a:pt x="429245" y="31495"/>
                    <a:pt x="425482" y="35012"/>
                  </a:cubicBezTo>
                  <a:cubicBezTo>
                    <a:pt x="421719" y="38529"/>
                    <a:pt x="417893" y="41825"/>
                    <a:pt x="414003" y="44901"/>
                  </a:cubicBezTo>
                  <a:lnTo>
                    <a:pt x="416526" y="44901"/>
                  </a:lnTo>
                  <a:cubicBezTo>
                    <a:pt x="417346" y="44418"/>
                    <a:pt x="421130" y="42738"/>
                    <a:pt x="427878" y="39862"/>
                  </a:cubicBezTo>
                  <a:cubicBezTo>
                    <a:pt x="434626" y="36985"/>
                    <a:pt x="440933" y="34298"/>
                    <a:pt x="446798" y="31799"/>
                  </a:cubicBezTo>
                  <a:cubicBezTo>
                    <a:pt x="444843" y="31033"/>
                    <a:pt x="442951" y="30424"/>
                    <a:pt x="441122" y="29973"/>
                  </a:cubicBezTo>
                  <a:cubicBezTo>
                    <a:pt x="439293" y="29521"/>
                    <a:pt x="437149" y="29290"/>
                    <a:pt x="434689" y="29280"/>
                  </a:cubicBezTo>
                  <a:close/>
                  <a:moveTo>
                    <a:pt x="425103" y="29280"/>
                  </a:moveTo>
                  <a:cubicBezTo>
                    <a:pt x="422026" y="29463"/>
                    <a:pt x="417080" y="31112"/>
                    <a:pt x="410265" y="34227"/>
                  </a:cubicBezTo>
                  <a:cubicBezTo>
                    <a:pt x="403449" y="37342"/>
                    <a:pt x="397083" y="40824"/>
                    <a:pt x="391164" y="44672"/>
                  </a:cubicBezTo>
                  <a:cubicBezTo>
                    <a:pt x="388205" y="46596"/>
                    <a:pt x="385937" y="48336"/>
                    <a:pt x="384361" y="49894"/>
                  </a:cubicBezTo>
                  <a:lnTo>
                    <a:pt x="381715" y="54004"/>
                  </a:lnTo>
                  <a:lnTo>
                    <a:pt x="383537" y="61666"/>
                  </a:lnTo>
                  <a:cubicBezTo>
                    <a:pt x="384621" y="64801"/>
                    <a:pt x="385357" y="67119"/>
                    <a:pt x="385746" y="68620"/>
                  </a:cubicBezTo>
                  <a:cubicBezTo>
                    <a:pt x="397762" y="66797"/>
                    <a:pt x="408926" y="64226"/>
                    <a:pt x="419238" y="60905"/>
                  </a:cubicBezTo>
                  <a:cubicBezTo>
                    <a:pt x="429549" y="57583"/>
                    <a:pt x="439577" y="49226"/>
                    <a:pt x="449321" y="35831"/>
                  </a:cubicBezTo>
                  <a:cubicBezTo>
                    <a:pt x="431485" y="44245"/>
                    <a:pt x="418610" y="50316"/>
                    <a:pt x="410696" y="54046"/>
                  </a:cubicBezTo>
                  <a:cubicBezTo>
                    <a:pt x="402782" y="57776"/>
                    <a:pt x="397868" y="60077"/>
                    <a:pt x="395952" y="60951"/>
                  </a:cubicBezTo>
                  <a:cubicBezTo>
                    <a:pt x="394037" y="61825"/>
                    <a:pt x="393159" y="62186"/>
                    <a:pt x="393318" y="62034"/>
                  </a:cubicBezTo>
                  <a:cubicBezTo>
                    <a:pt x="392308" y="61971"/>
                    <a:pt x="391551" y="61467"/>
                    <a:pt x="391046" y="60522"/>
                  </a:cubicBezTo>
                  <a:cubicBezTo>
                    <a:pt x="390542" y="59577"/>
                    <a:pt x="390289" y="58570"/>
                    <a:pt x="390289" y="57499"/>
                  </a:cubicBezTo>
                  <a:cubicBezTo>
                    <a:pt x="390719" y="55881"/>
                    <a:pt x="393728" y="52845"/>
                    <a:pt x="399315" y="48391"/>
                  </a:cubicBezTo>
                  <a:cubicBezTo>
                    <a:pt x="404903" y="43937"/>
                    <a:pt x="410490" y="39706"/>
                    <a:pt x="416077" y="35700"/>
                  </a:cubicBezTo>
                  <a:cubicBezTo>
                    <a:pt x="421665" y="31694"/>
                    <a:pt x="424673" y="29553"/>
                    <a:pt x="425103" y="29280"/>
                  </a:cubicBez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08958" y="24231"/>
                  </a:moveTo>
                  <a:cubicBezTo>
                    <a:pt x="407485" y="24387"/>
                    <a:pt x="404432" y="25702"/>
                    <a:pt x="399800" y="28177"/>
                  </a:cubicBezTo>
                  <a:cubicBezTo>
                    <a:pt x="395168" y="30651"/>
                    <a:pt x="390732" y="33349"/>
                    <a:pt x="386492" y="36272"/>
                  </a:cubicBezTo>
                  <a:cubicBezTo>
                    <a:pt x="382252" y="39195"/>
                    <a:pt x="379984" y="41408"/>
                    <a:pt x="379688" y="42910"/>
                  </a:cubicBezTo>
                  <a:cubicBezTo>
                    <a:pt x="379919" y="43394"/>
                    <a:pt x="380214" y="43688"/>
                    <a:pt x="380571" y="43793"/>
                  </a:cubicBezTo>
                  <a:cubicBezTo>
                    <a:pt x="380929" y="43899"/>
                    <a:pt x="381476" y="43941"/>
                    <a:pt x="382212" y="43920"/>
                  </a:cubicBezTo>
                  <a:cubicBezTo>
                    <a:pt x="386324" y="43446"/>
                    <a:pt x="391476" y="40859"/>
                    <a:pt x="397668" y="36158"/>
                  </a:cubicBezTo>
                  <a:cubicBezTo>
                    <a:pt x="403860" y="31457"/>
                    <a:pt x="407623" y="27481"/>
                    <a:pt x="408958" y="24231"/>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409977" y="16154"/>
                  </a:moveTo>
                  <a:cubicBezTo>
                    <a:pt x="424112" y="16880"/>
                    <a:pt x="440376" y="18120"/>
                    <a:pt x="458769" y="19875"/>
                  </a:cubicBezTo>
                  <a:cubicBezTo>
                    <a:pt x="477162" y="21629"/>
                    <a:pt x="494656" y="26607"/>
                    <a:pt x="511250" y="34810"/>
                  </a:cubicBezTo>
                  <a:cubicBezTo>
                    <a:pt x="527845" y="43014"/>
                    <a:pt x="540513" y="57152"/>
                    <a:pt x="549254" y="77226"/>
                  </a:cubicBezTo>
                  <a:cubicBezTo>
                    <a:pt x="551071" y="81842"/>
                    <a:pt x="552605" y="85932"/>
                    <a:pt x="553855" y="89496"/>
                  </a:cubicBezTo>
                  <a:cubicBezTo>
                    <a:pt x="555105" y="93061"/>
                    <a:pt x="555756" y="97042"/>
                    <a:pt x="555809" y="101439"/>
                  </a:cubicBezTo>
                  <a:cubicBezTo>
                    <a:pt x="555681" y="106554"/>
                    <a:pt x="554368" y="114077"/>
                    <a:pt x="551869" y="124010"/>
                  </a:cubicBezTo>
                  <a:cubicBezTo>
                    <a:pt x="549369" y="133942"/>
                    <a:pt x="546451" y="143929"/>
                    <a:pt x="543112" y="153970"/>
                  </a:cubicBezTo>
                  <a:cubicBezTo>
                    <a:pt x="539773" y="164012"/>
                    <a:pt x="536781" y="171753"/>
                    <a:pt x="534135" y="177193"/>
                  </a:cubicBezTo>
                  <a:lnTo>
                    <a:pt x="534135" y="179213"/>
                  </a:lnTo>
                  <a:cubicBezTo>
                    <a:pt x="538591" y="183292"/>
                    <a:pt x="543859" y="189100"/>
                    <a:pt x="549940" y="196639"/>
                  </a:cubicBezTo>
                  <a:cubicBezTo>
                    <a:pt x="556020" y="204177"/>
                    <a:pt x="561400" y="212192"/>
                    <a:pt x="566080" y="220683"/>
                  </a:cubicBezTo>
                  <a:cubicBezTo>
                    <a:pt x="570760" y="229175"/>
                    <a:pt x="573225" y="236891"/>
                    <a:pt x="573478" y="243830"/>
                  </a:cubicBezTo>
                  <a:cubicBezTo>
                    <a:pt x="573383" y="267534"/>
                    <a:pt x="567898" y="289782"/>
                    <a:pt x="557022" y="310576"/>
                  </a:cubicBezTo>
                  <a:cubicBezTo>
                    <a:pt x="546146" y="331370"/>
                    <a:pt x="530447" y="347822"/>
                    <a:pt x="509925" y="359933"/>
                  </a:cubicBezTo>
                  <a:cubicBezTo>
                    <a:pt x="503848" y="363127"/>
                    <a:pt x="495592" y="365847"/>
                    <a:pt x="485157" y="368092"/>
                  </a:cubicBezTo>
                  <a:cubicBezTo>
                    <a:pt x="474722" y="370337"/>
                    <a:pt x="464258" y="372051"/>
                    <a:pt x="453766" y="373233"/>
                  </a:cubicBezTo>
                  <a:cubicBezTo>
                    <a:pt x="443274" y="374416"/>
                    <a:pt x="434904" y="375012"/>
                    <a:pt x="428656" y="375022"/>
                  </a:cubicBezTo>
                  <a:cubicBezTo>
                    <a:pt x="415678" y="374728"/>
                    <a:pt x="402384" y="373052"/>
                    <a:pt x="388775" y="369992"/>
                  </a:cubicBezTo>
                  <a:cubicBezTo>
                    <a:pt x="375166" y="366932"/>
                    <a:pt x="361872" y="364250"/>
                    <a:pt x="348894" y="361945"/>
                  </a:cubicBezTo>
                  <a:cubicBezTo>
                    <a:pt x="348820" y="361945"/>
                    <a:pt x="348462" y="361945"/>
                    <a:pt x="347821" y="361945"/>
                  </a:cubicBezTo>
                  <a:cubicBezTo>
                    <a:pt x="347179" y="361945"/>
                    <a:pt x="346696" y="361945"/>
                    <a:pt x="346370" y="361945"/>
                  </a:cubicBezTo>
                  <a:cubicBezTo>
                    <a:pt x="346306" y="360591"/>
                    <a:pt x="346054" y="358131"/>
                    <a:pt x="345612" y="354565"/>
                  </a:cubicBezTo>
                  <a:cubicBezTo>
                    <a:pt x="345171" y="350999"/>
                    <a:pt x="344918" y="348410"/>
                    <a:pt x="344855" y="346799"/>
                  </a:cubicBezTo>
                  <a:cubicBezTo>
                    <a:pt x="344897" y="344608"/>
                    <a:pt x="345318" y="342543"/>
                    <a:pt x="346117" y="340605"/>
                  </a:cubicBezTo>
                  <a:cubicBezTo>
                    <a:pt x="346916" y="338668"/>
                    <a:pt x="347842" y="336350"/>
                    <a:pt x="348894" y="333654"/>
                  </a:cubicBezTo>
                  <a:lnTo>
                    <a:pt x="362019" y="294818"/>
                  </a:lnTo>
                  <a:cubicBezTo>
                    <a:pt x="375534" y="295196"/>
                    <a:pt x="388761" y="296711"/>
                    <a:pt x="401703" y="299361"/>
                  </a:cubicBezTo>
                  <a:cubicBezTo>
                    <a:pt x="414644" y="302011"/>
                    <a:pt x="427994" y="303526"/>
                    <a:pt x="441753" y="303905"/>
                  </a:cubicBezTo>
                  <a:cubicBezTo>
                    <a:pt x="447723" y="304039"/>
                    <a:pt x="455291" y="303602"/>
                    <a:pt x="464457" y="302596"/>
                  </a:cubicBezTo>
                  <a:cubicBezTo>
                    <a:pt x="473622" y="301589"/>
                    <a:pt x="481863" y="299208"/>
                    <a:pt x="489179" y="295453"/>
                  </a:cubicBezTo>
                  <a:cubicBezTo>
                    <a:pt x="496494" y="291698"/>
                    <a:pt x="500362" y="285765"/>
                    <a:pt x="500783" y="277654"/>
                  </a:cubicBezTo>
                  <a:cubicBezTo>
                    <a:pt x="500867" y="266169"/>
                    <a:pt x="499437" y="255694"/>
                    <a:pt x="496494" y="246228"/>
                  </a:cubicBezTo>
                  <a:cubicBezTo>
                    <a:pt x="493551" y="236763"/>
                    <a:pt x="488590" y="227550"/>
                    <a:pt x="481611" y="218589"/>
                  </a:cubicBezTo>
                  <a:cubicBezTo>
                    <a:pt x="474790" y="211166"/>
                    <a:pt x="464382" y="206885"/>
                    <a:pt x="450386" y="205744"/>
                  </a:cubicBezTo>
                  <a:cubicBezTo>
                    <a:pt x="436390" y="204604"/>
                    <a:pt x="423403" y="203687"/>
                    <a:pt x="411425" y="202996"/>
                  </a:cubicBezTo>
                  <a:cubicBezTo>
                    <a:pt x="399447" y="202304"/>
                    <a:pt x="393075" y="198920"/>
                    <a:pt x="392309" y="192843"/>
                  </a:cubicBezTo>
                  <a:lnTo>
                    <a:pt x="392309" y="190319"/>
                  </a:lnTo>
                  <a:cubicBezTo>
                    <a:pt x="393455" y="187901"/>
                    <a:pt x="394694" y="183426"/>
                    <a:pt x="396028" y="176894"/>
                  </a:cubicBezTo>
                  <a:cubicBezTo>
                    <a:pt x="397361" y="170363"/>
                    <a:pt x="398975" y="164168"/>
                    <a:pt x="400870" y="158309"/>
                  </a:cubicBezTo>
                  <a:cubicBezTo>
                    <a:pt x="402764" y="152451"/>
                    <a:pt x="405127" y="149322"/>
                    <a:pt x="407958" y="148923"/>
                  </a:cubicBezTo>
                  <a:cubicBezTo>
                    <a:pt x="410114" y="149134"/>
                    <a:pt x="412491" y="149975"/>
                    <a:pt x="415089" y="151447"/>
                  </a:cubicBezTo>
                  <a:cubicBezTo>
                    <a:pt x="417687" y="152920"/>
                    <a:pt x="421199" y="153761"/>
                    <a:pt x="425627" y="153971"/>
                  </a:cubicBezTo>
                  <a:cubicBezTo>
                    <a:pt x="434823" y="153978"/>
                    <a:pt x="444196" y="152619"/>
                    <a:pt x="453748" y="149895"/>
                  </a:cubicBezTo>
                  <a:cubicBezTo>
                    <a:pt x="463299" y="147172"/>
                    <a:pt x="471364" y="143046"/>
                    <a:pt x="477942" y="137518"/>
                  </a:cubicBezTo>
                  <a:cubicBezTo>
                    <a:pt x="484520" y="131990"/>
                    <a:pt x="487948" y="125022"/>
                    <a:pt x="488225" y="116614"/>
                  </a:cubicBezTo>
                  <a:cubicBezTo>
                    <a:pt x="487879" y="110732"/>
                    <a:pt x="485374" y="104855"/>
                    <a:pt x="480709" y="98982"/>
                  </a:cubicBezTo>
                  <a:cubicBezTo>
                    <a:pt x="476044" y="93109"/>
                    <a:pt x="471295" y="88136"/>
                    <a:pt x="466462" y="84062"/>
                  </a:cubicBezTo>
                  <a:cubicBezTo>
                    <a:pt x="461629" y="79989"/>
                    <a:pt x="458787" y="77710"/>
                    <a:pt x="457936" y="77226"/>
                  </a:cubicBezTo>
                  <a:cubicBezTo>
                    <a:pt x="454328" y="76022"/>
                    <a:pt x="449680" y="75290"/>
                    <a:pt x="443990" y="75028"/>
                  </a:cubicBezTo>
                  <a:cubicBezTo>
                    <a:pt x="438300" y="74766"/>
                    <a:pt x="433525" y="74662"/>
                    <a:pt x="429666" y="74714"/>
                  </a:cubicBezTo>
                  <a:cubicBezTo>
                    <a:pt x="423387" y="74620"/>
                    <a:pt x="417771" y="74808"/>
                    <a:pt x="412817" y="75279"/>
                  </a:cubicBezTo>
                  <a:cubicBezTo>
                    <a:pt x="407863" y="75750"/>
                    <a:pt x="401869" y="77069"/>
                    <a:pt x="394833" y="79236"/>
                  </a:cubicBezTo>
                  <a:cubicBezTo>
                    <a:pt x="391888" y="80408"/>
                    <a:pt x="388817" y="81831"/>
                    <a:pt x="385620" y="83506"/>
                  </a:cubicBezTo>
                  <a:cubicBezTo>
                    <a:pt x="382422" y="85181"/>
                    <a:pt x="380109" y="86102"/>
                    <a:pt x="378678" y="86269"/>
                  </a:cubicBezTo>
                  <a:cubicBezTo>
                    <a:pt x="377942" y="86321"/>
                    <a:pt x="376638" y="86217"/>
                    <a:pt x="374766" y="85955"/>
                  </a:cubicBezTo>
                  <a:cubicBezTo>
                    <a:pt x="372894" y="85693"/>
                    <a:pt x="371842" y="84961"/>
                    <a:pt x="371611" y="83757"/>
                  </a:cubicBezTo>
                  <a:lnTo>
                    <a:pt x="371611" y="60018"/>
                  </a:lnTo>
                  <a:cubicBezTo>
                    <a:pt x="370948" y="59976"/>
                    <a:pt x="369749" y="59682"/>
                    <a:pt x="368014" y="59136"/>
                  </a:cubicBezTo>
                  <a:cubicBezTo>
                    <a:pt x="366279" y="58591"/>
                    <a:pt x="364953" y="58045"/>
                    <a:pt x="364038" y="57499"/>
                  </a:cubicBezTo>
                  <a:cubicBezTo>
                    <a:pt x="364943" y="44471"/>
                    <a:pt x="370201" y="35378"/>
                    <a:pt x="379814" y="30219"/>
                  </a:cubicBezTo>
                  <a:cubicBezTo>
                    <a:pt x="389427" y="25061"/>
                    <a:pt x="399481" y="20373"/>
                    <a:pt x="409977" y="1615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3" y="33169"/>
                  </a:cubicBezTo>
                  <a:cubicBezTo>
                    <a:pt x="235714" y="38148"/>
                    <a:pt x="241046" y="43633"/>
                    <a:pt x="245930" y="49622"/>
                  </a:cubicBezTo>
                  <a:cubicBezTo>
                    <a:pt x="250813" y="55612"/>
                    <a:pt x="253641" y="60273"/>
                    <a:pt x="254413" y="63608"/>
                  </a:cubicBezTo>
                  <a:lnTo>
                    <a:pt x="280136" y="100460"/>
                  </a:lnTo>
                  <a:cubicBezTo>
                    <a:pt x="280115"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2"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3">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3">
                    <a:lumMod val="75000"/>
                  </a:schemeClr>
                </a:solidFill>
                <a:latin typeface="+mn-ea"/>
              </a:endParaRPr>
            </a:p>
          </p:txBody>
        </p:sp>
      </p:grpSp>
      <p:grpSp>
        <p:nvGrpSpPr>
          <p:cNvPr id="2" name="组合 1"/>
          <p:cNvGrpSpPr/>
          <p:nvPr/>
        </p:nvGrpSpPr>
        <p:grpSpPr>
          <a:xfrm>
            <a:off x="8250555" y="0"/>
            <a:ext cx="3790315" cy="819150"/>
            <a:chOff x="8250380" y="-2"/>
            <a:chExt cx="3790630" cy="1340226"/>
          </a:xfrm>
        </p:grpSpPr>
        <p:sp>
          <p:nvSpPr>
            <p:cNvPr id="126" name="等腰三角形 125"/>
            <p:cNvSpPr/>
            <p:nvPr/>
          </p:nvSpPr>
          <p:spPr>
            <a:xfrm flipV="1">
              <a:off x="8250380" y="-2"/>
              <a:ext cx="1622792" cy="869181"/>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flipV="1">
              <a:off x="9345772" y="1"/>
              <a:ext cx="1622793" cy="1340223"/>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flipV="1">
              <a:off x="10418218" y="2"/>
              <a:ext cx="1622792" cy="899759"/>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矩形 114"/>
          <p:cNvSpPr/>
          <p:nvPr/>
        </p:nvSpPr>
        <p:spPr>
          <a:xfrm>
            <a:off x="2169160" y="2294255"/>
            <a:ext cx="7089775" cy="768350"/>
          </a:xfrm>
          <a:prstGeom prst="rect">
            <a:avLst/>
          </a:prstGeom>
        </p:spPr>
        <p:txBody>
          <a:bodyPr wrap="square">
            <a:spAutoFit/>
          </a:bodyPr>
          <a:lstStyle/>
          <a:p>
            <a:pPr algn="l"/>
            <a:r>
              <a:rPr lang="zh-CN" altLang="en-US" sz="4400" dirty="0">
                <a:solidFill>
                  <a:schemeClr val="accent3">
                    <a:lumMod val="75000"/>
                  </a:schemeClr>
                </a:solidFill>
                <a:latin typeface="微软雅黑" panose="020B0503020204020204" pitchFamily="34" charset="-122"/>
                <a:ea typeface="微软雅黑" panose="020B0503020204020204" pitchFamily="34" charset="-122"/>
              </a:rPr>
              <a:t>The </a:t>
            </a:r>
            <a:r>
              <a:rPr lang="en-US" altLang="zh-CN" sz="4400" dirty="0">
                <a:solidFill>
                  <a:schemeClr val="accent3">
                    <a:lumMod val="75000"/>
                  </a:schemeClr>
                </a:solidFill>
                <a:latin typeface="微软雅黑" panose="020B0503020204020204" pitchFamily="34" charset="-122"/>
                <a:ea typeface="微软雅黑" panose="020B0503020204020204" pitchFamily="34" charset="-122"/>
              </a:rPr>
              <a:t>width </a:t>
            </a:r>
            <a:r>
              <a:rPr lang="zh-CN" altLang="en-US" sz="4400" dirty="0">
                <a:solidFill>
                  <a:schemeClr val="accent3">
                    <a:lumMod val="75000"/>
                  </a:schemeClr>
                </a:solidFill>
                <a:latin typeface="微软雅黑" panose="020B0503020204020204" pitchFamily="34" charset="-122"/>
                <a:ea typeface="微软雅黑" panose="020B0503020204020204" pitchFamily="34" charset="-122"/>
              </a:rPr>
              <a:t>of</a:t>
            </a:r>
            <a:r>
              <a:rPr lang="en-US" altLang="zh-CN" sz="4400" dirty="0">
                <a:solidFill>
                  <a:schemeClr val="accent3">
                    <a:lumMod val="75000"/>
                  </a:schemeClr>
                </a:solidFill>
                <a:latin typeface="微软雅黑" panose="020B0503020204020204" pitchFamily="34" charset="-122"/>
                <a:ea typeface="微软雅黑" panose="020B0503020204020204" pitchFamily="34" charset="-122"/>
              </a:rPr>
              <a:t> </a:t>
            </a:r>
            <a:r>
              <a:rPr lang="zh-CN" altLang="en-US" sz="4400" dirty="0">
                <a:solidFill>
                  <a:schemeClr val="accent3">
                    <a:lumMod val="75000"/>
                  </a:schemeClr>
                </a:solidFill>
                <a:latin typeface="微软雅黑" panose="020B0503020204020204" pitchFamily="34" charset="-122"/>
                <a:ea typeface="微软雅黑" panose="020B0503020204020204" pitchFamily="34" charset="-122"/>
              </a:rPr>
              <a:t>happiness</a:t>
            </a:r>
            <a:endParaRPr lang="zh-CN" altLang="en-US" sz="4400" dirty="0">
              <a:solidFill>
                <a:schemeClr val="accent3">
                  <a:lumMod val="75000"/>
                </a:schemeClr>
              </a:solidFill>
              <a:latin typeface="微软雅黑" panose="020B0503020204020204" pitchFamily="34" charset="-122"/>
              <a:ea typeface="微软雅黑" panose="020B0503020204020204" pitchFamily="34" charset="-122"/>
            </a:endParaRPr>
          </a:p>
        </p:txBody>
      </p:sp>
      <p:pic>
        <p:nvPicPr>
          <p:cNvPr id="8" name="图片 7" descr="60e568cba310efa1e3acf4ed (1)"/>
          <p:cNvPicPr>
            <a:picLocks noChangeAspect="1"/>
          </p:cNvPicPr>
          <p:nvPr/>
        </p:nvPicPr>
        <p:blipFill>
          <a:blip r:embed="rId1"/>
          <a:srcRect r="-2091" b="-7098"/>
          <a:stretch>
            <a:fillRect/>
          </a:stretch>
        </p:blipFill>
        <p:spPr>
          <a:xfrm>
            <a:off x="7543165" y="3858895"/>
            <a:ext cx="4497705" cy="2999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77000">
                                          <p:cBhvr additive="base">
                                            <p:cTn id="7" dur="2500" fill="hold"/>
                                            <p:tgtEl>
                                              <p:spTgt spid="124"/>
                                            </p:tgtEl>
                                            <p:attrNameLst>
                                              <p:attrName>ppt_x</p:attrName>
                                            </p:attrNameLst>
                                          </p:cBhvr>
                                          <p:tavLst>
                                            <p:tav tm="0">
                                              <p:val>
                                                <p:strVal val="#ppt_x"/>
                                              </p:val>
                                            </p:tav>
                                            <p:tav tm="100000">
                                              <p:val>
                                                <p:strVal val="#ppt_x"/>
                                              </p:val>
                                            </p:tav>
                                          </p:tavLst>
                                        </p:anim>
                                        <p:anim calcmode="lin" valueType="num" p14:bounceEnd="77000">
                                          <p:cBhvr additive="base">
                                            <p:cTn id="8" dur="2500" fill="hold"/>
                                            <p:tgtEl>
                                              <p:spTgt spid="124"/>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2500" fill="hold"/>
                                            <p:tgtEl>
                                              <p:spTgt spid="124"/>
                                            </p:tgtEl>
                                            <p:attrNameLst>
                                              <p:attrName>ppt_x</p:attrName>
                                            </p:attrNameLst>
                                          </p:cBhvr>
                                          <p:tavLst>
                                            <p:tav tm="0">
                                              <p:val>
                                                <p:strVal val="#ppt_x"/>
                                              </p:val>
                                            </p:tav>
                                            <p:tav tm="100000">
                                              <p:val>
                                                <p:strVal val="#ppt_x"/>
                                              </p:val>
                                            </p:tav>
                                          </p:tavLst>
                                        </p:anim>
                                        <p:anim calcmode="lin" valueType="num">
                                          <p:cBhvr additive="base">
                                            <p:cTn id="8" dur="2500" fill="hold"/>
                                            <p:tgtEl>
                                              <p:spTgt spid="124"/>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这盛世，如你们所愿3">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8890" y="737870"/>
            <a:ext cx="12202795" cy="5638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65250" y="0"/>
            <a:ext cx="9886950" cy="953135"/>
          </a:xfrm>
          <a:prstGeom prst="rect">
            <a:avLst/>
          </a:prstGeom>
          <a:noFill/>
        </p:spPr>
        <p:txBody>
          <a:bodyPr wrap="square" rtlCol="0">
            <a:spAutoFit/>
          </a:bodyPr>
          <a:lstStyle/>
          <a:p>
            <a:pPr algn="ctr"/>
            <a:r>
              <a:rPr lang="zh-CN" altLang="en-US" sz="2800">
                <a:solidFill>
                  <a:srgbClr val="FF0000"/>
                </a:solidFill>
                <a:latin typeface="微软雅黑" panose="020B0503020204020204" pitchFamily="34" charset="-122"/>
                <a:ea typeface="微软雅黑" panose="020B0503020204020204" pitchFamily="34" charset="-122"/>
                <a:sym typeface="+mn-ea"/>
              </a:rPr>
              <a:t>Look</a:t>
            </a:r>
            <a:r>
              <a:rPr lang="en-US" altLang="zh-CN" sz="2800">
                <a:solidFill>
                  <a:srgbClr val="FF0000"/>
                </a:solidFill>
                <a:latin typeface="微软雅黑" panose="020B0503020204020204" pitchFamily="34" charset="-122"/>
                <a:ea typeface="微软雅黑" panose="020B0503020204020204" pitchFamily="34" charset="-122"/>
                <a:sym typeface="+mn-ea"/>
              </a:rPr>
              <a:t>, </a:t>
            </a:r>
            <a:r>
              <a:rPr lang="zh-CN" altLang="en-US" sz="2800">
                <a:solidFill>
                  <a:srgbClr val="FF0000"/>
                </a:solidFill>
                <a:latin typeface="微软雅黑" panose="020B0503020204020204" pitchFamily="34" charset="-122"/>
                <a:ea typeface="微软雅黑" panose="020B0503020204020204" pitchFamily="34" charset="-122"/>
                <a:sym typeface="+mn-ea"/>
              </a:rPr>
              <a:t>the world is what you want！</a:t>
            </a:r>
            <a:r>
              <a:rPr lang="en-US" altLang="zh-CN" sz="2800">
                <a:solidFill>
                  <a:srgbClr val="FF0000"/>
                </a:solidFill>
                <a:latin typeface="微软雅黑" panose="020B0503020204020204" pitchFamily="34" charset="-122"/>
                <a:ea typeface="微软雅黑" panose="020B0503020204020204" pitchFamily="34" charset="-122"/>
              </a:rPr>
              <a:t>--- Out of poverty</a:t>
            </a:r>
            <a:endParaRPr lang="en-US" altLang="zh-CN" sz="2800">
              <a:solidFill>
                <a:srgbClr val="FF0000"/>
              </a:solidFill>
              <a:latin typeface="微软雅黑" panose="020B0503020204020204" pitchFamily="34" charset="-122"/>
              <a:ea typeface="微软雅黑" panose="020B0503020204020204" pitchFamily="34" charset="-122"/>
            </a:endParaRPr>
          </a:p>
          <a:p>
            <a:pPr algn="ct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看，这盛世如你所愿</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我们脱贫啦！</a:t>
            </a:r>
            <a:endPar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00" name="图片 99"/>
          <p:cNvPicPr/>
          <p:nvPr>
            <p:custDataLst>
              <p:tags r:id="rId1"/>
            </p:custDataLst>
          </p:nvPr>
        </p:nvPicPr>
        <p:blipFill>
          <a:blip r:embed="rId2" r:link="rId3"/>
          <a:srcRect r="2204" b="2111"/>
          <a:stretch>
            <a:fillRect/>
          </a:stretch>
        </p:blipFill>
        <p:spPr>
          <a:xfrm>
            <a:off x="6548755" y="4360545"/>
            <a:ext cx="5497830" cy="2409190"/>
          </a:xfrm>
          <a:prstGeom prst="rect">
            <a:avLst/>
          </a:prstGeom>
          <a:noFill/>
          <a:ln w="9525">
            <a:noFill/>
          </a:ln>
        </p:spPr>
      </p:pic>
      <p:pic>
        <p:nvPicPr>
          <p:cNvPr id="2" name="图片 1"/>
          <p:cNvPicPr>
            <a:picLocks noChangeAspect="1"/>
          </p:cNvPicPr>
          <p:nvPr>
            <p:custDataLst>
              <p:tags r:id="rId4"/>
            </p:custDataLst>
          </p:nvPr>
        </p:nvPicPr>
        <p:blipFill>
          <a:blip r:embed="rId5"/>
          <a:srcRect t="8837" r="1329" b="35278"/>
          <a:stretch>
            <a:fillRect/>
          </a:stretch>
        </p:blipFill>
        <p:spPr>
          <a:xfrm>
            <a:off x="102870" y="1238885"/>
            <a:ext cx="6445885" cy="5530850"/>
          </a:xfrm>
          <a:prstGeom prst="rect">
            <a:avLst/>
          </a:prstGeom>
        </p:spPr>
      </p:pic>
      <p:pic>
        <p:nvPicPr>
          <p:cNvPr id="3" name="图片 2" descr="2"/>
          <p:cNvPicPr>
            <a:picLocks noChangeAspect="1"/>
          </p:cNvPicPr>
          <p:nvPr/>
        </p:nvPicPr>
        <p:blipFill>
          <a:blip r:embed="rId6"/>
          <a:srcRect r="-80" b="73148"/>
          <a:stretch>
            <a:fillRect/>
          </a:stretch>
        </p:blipFill>
        <p:spPr>
          <a:xfrm>
            <a:off x="6549390" y="1238885"/>
            <a:ext cx="5497195" cy="3267075"/>
          </a:xfrm>
          <a:prstGeom prst="rect">
            <a:avLst/>
          </a:prstGeom>
        </p:spPr>
      </p:pic>
      <p:pic>
        <p:nvPicPr>
          <p:cNvPr id="102" name="图片 101"/>
          <p:cNvPicPr/>
          <p:nvPr/>
        </p:nvPicPr>
        <p:blipFill>
          <a:blip r:embed="rId7" r:link="rId8"/>
          <a:stretch>
            <a:fillRect/>
          </a:stretch>
        </p:blipFill>
        <p:spPr>
          <a:xfrm>
            <a:off x="102870" y="1443355"/>
            <a:ext cx="6154420" cy="6817995"/>
          </a:xfrm>
          <a:prstGeom prst="rect">
            <a:avLst/>
          </a:prstGeom>
          <a:noFill/>
          <a:ln w="9525">
            <a:noFill/>
          </a:ln>
        </p:spPr>
      </p:pic>
      <p:sp>
        <p:nvSpPr>
          <p:cNvPr id="5" name="圆角矩形 4"/>
          <p:cNvSpPr/>
          <p:nvPr/>
        </p:nvSpPr>
        <p:spPr>
          <a:xfrm>
            <a:off x="182880" y="1238885"/>
            <a:ext cx="11826240" cy="24644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rPr>
              <a:t>【知识点】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精准扶贫、精准脱贫</a:t>
            </a:r>
            <a:endParaRPr lang="zh-CN" altLang="en-US" sz="2400">
              <a:solidFill>
                <a:schemeClr val="tx1"/>
              </a:solidFill>
              <a:latin typeface="Times New Roman" panose="02020603050405020304" charset="0"/>
              <a:cs typeface="Times New Roman" panose="02020603050405020304" charset="0"/>
            </a:endParaRPr>
          </a:p>
          <a:p>
            <a:pPr algn="l"/>
            <a:r>
              <a:rPr lang="zh-CN" altLang="en-US" sz="2400">
                <a:solidFill>
                  <a:schemeClr val="tx1"/>
                </a:solidFill>
                <a:latin typeface="Times New Roman" panose="02020603050405020304" charset="0"/>
                <a:cs typeface="Times New Roman" panose="02020603050405020304" charset="0"/>
              </a:rPr>
              <a:t>targeted poverty </a:t>
            </a:r>
            <a:r>
              <a:rPr lang="zh-CN" altLang="en-US" sz="2400" b="1">
                <a:solidFill>
                  <a:srgbClr val="FF0000"/>
                </a:solidFill>
                <a:latin typeface="Times New Roman" panose="02020603050405020304" charset="0"/>
                <a:cs typeface="Times New Roman" panose="02020603050405020304" charset="0"/>
              </a:rPr>
              <a:t>alleviation</a:t>
            </a:r>
            <a:r>
              <a:rPr lang="zh-CN" altLang="en-US" sz="2400">
                <a:solidFill>
                  <a:schemeClr val="tx1"/>
                </a:solidFill>
                <a:latin typeface="Times New Roman" panose="02020603050405020304" charset="0"/>
                <a:cs typeface="Times New Roman" panose="02020603050405020304" charset="0"/>
              </a:rPr>
              <a:t> and </a:t>
            </a:r>
            <a:r>
              <a:rPr lang="zh-CN" altLang="en-US" sz="2400" b="1">
                <a:solidFill>
                  <a:srgbClr val="FF0000"/>
                </a:solidFill>
                <a:latin typeface="Times New Roman" panose="02020603050405020304" charset="0"/>
                <a:cs typeface="Times New Roman" panose="02020603050405020304" charset="0"/>
              </a:rPr>
              <a:t>elimination</a:t>
            </a:r>
            <a:r>
              <a:rPr lang="en-US" altLang="zh-CN" sz="2400">
                <a:solidFill>
                  <a:schemeClr val="tx1"/>
                </a:solidFill>
                <a:latin typeface="Times New Roman" panose="02020603050405020304" charset="0"/>
                <a:cs typeface="Times New Roman" panose="02020603050405020304" charset="0"/>
              </a:rPr>
              <a:t>  </a:t>
            </a:r>
            <a:endParaRPr lang="zh-CN" altLang="en-US" sz="2400">
              <a:solidFill>
                <a:schemeClr val="tx1"/>
              </a:solidFill>
              <a:latin typeface="Times New Roman" panose="02020603050405020304" charset="0"/>
              <a:cs typeface="Times New Roman" panose="02020603050405020304" charset="0"/>
            </a:endParaRPr>
          </a:p>
          <a:p>
            <a:pPr algn="l"/>
            <a:r>
              <a:rPr lang="zh-CN" altLang="en-US" sz="2400">
                <a:solidFill>
                  <a:schemeClr val="tx1"/>
                </a:solidFill>
                <a:latin typeface="Times New Roman" panose="02020603050405020304" charset="0"/>
                <a:cs typeface="Times New Roman" panose="02020603050405020304" charset="0"/>
              </a:rPr>
              <a:t>targeted poverty alleviation and </a:t>
            </a:r>
            <a:r>
              <a:rPr lang="zh-CN" altLang="en-US" sz="2400" b="1">
                <a:solidFill>
                  <a:srgbClr val="FF0000"/>
                </a:solidFill>
                <a:latin typeface="Times New Roman" panose="02020603050405020304" charset="0"/>
                <a:cs typeface="Times New Roman" panose="02020603050405020304" charset="0"/>
              </a:rPr>
              <a:t>eradication</a:t>
            </a:r>
            <a:endParaRPr lang="zh-CN" altLang="en-US" sz="2400">
              <a:solidFill>
                <a:schemeClr val="tx1"/>
              </a:solidFill>
              <a:latin typeface="Times New Roman" panose="02020603050405020304" charset="0"/>
              <a:cs typeface="Times New Roman" panose="02020603050405020304" charset="0"/>
            </a:endParaRPr>
          </a:p>
          <a:p>
            <a:pPr algn="l"/>
            <a:r>
              <a:rPr lang="zh-CN" altLang="en-US" sz="2400">
                <a:solidFill>
                  <a:schemeClr val="tx1"/>
                </a:solidFill>
                <a:latin typeface="Times New Roman" panose="02020603050405020304" charset="0"/>
                <a:cs typeface="Times New Roman" panose="02020603050405020304" charset="0"/>
              </a:rPr>
              <a:t>to take targeted measures to reduce and eradicate poverty</a:t>
            </a:r>
            <a:endParaRPr lang="zh-CN" altLang="en-US">
              <a:solidFill>
                <a:schemeClr val="tx1"/>
              </a:solidFill>
            </a:endParaRPr>
          </a:p>
          <a:p>
            <a:pPr algn="l"/>
            <a:endParaRPr lang="zh-CN" altLang="en-US">
              <a:solidFill>
                <a:schemeClr val="tx1"/>
              </a:solidFill>
            </a:endParaRPr>
          </a:p>
        </p:txBody>
      </p:sp>
      <p:sp>
        <p:nvSpPr>
          <p:cNvPr id="6" name="圆角矩形 5"/>
          <p:cNvSpPr/>
          <p:nvPr/>
        </p:nvSpPr>
        <p:spPr>
          <a:xfrm>
            <a:off x="310515" y="4168140"/>
            <a:ext cx="11698605" cy="24644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rPr>
              <a:t>【知识点】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全面建成小康社会</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to build a moderately prosperous society in all respects</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to achieve moderate prosperity in all respects throughout the country</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to complete a moderately prosperous society in all respects</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093460" y="1350010"/>
            <a:ext cx="5557520" cy="460375"/>
          </a:xfrm>
          <a:prstGeom prst="rect">
            <a:avLst/>
          </a:prstGeom>
          <a:solidFill>
            <a:schemeClr val="accent2"/>
          </a:solidFill>
        </p:spPr>
        <p:txBody>
          <a:bodyPr wrap="square" rtlCol="0">
            <a:spAutoFit/>
          </a:bodyPr>
          <a:lstStyle/>
          <a:p>
            <a:r>
              <a:rPr lang="zh-CN" altLang="en-US" sz="2400">
                <a:latin typeface="Times New Roman" panose="02020603050405020304" charset="0"/>
                <a:cs typeface="Times New Roman" panose="02020603050405020304" charset="0"/>
                <a:sym typeface="+mn-ea"/>
              </a:rPr>
              <a:t>alleviation[əˌliːvɪˈeɪʃən</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减轻;缓和;</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6093460" y="2456815"/>
            <a:ext cx="5557520" cy="460375"/>
          </a:xfrm>
          <a:prstGeom prst="rect">
            <a:avLst/>
          </a:prstGeom>
          <a:solidFill>
            <a:schemeClr val="accent2"/>
          </a:solidFill>
        </p:spPr>
        <p:txBody>
          <a:bodyPr wrap="square" rtlCol="0">
            <a:spAutoFit/>
          </a:bodyPr>
          <a:lstStyle/>
          <a:p>
            <a:r>
              <a:rPr lang="zh-CN" altLang="en-US" sz="2400">
                <a:latin typeface="Times New Roman" panose="02020603050405020304" charset="0"/>
                <a:cs typeface="Times New Roman" panose="02020603050405020304" charset="0"/>
                <a:sym typeface="+mn-ea"/>
              </a:rPr>
              <a:t>elimination [ɪˌlɪmɪˈneɪʃən] 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被淘汰；出局;</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6093460" y="1903730"/>
            <a:ext cx="5557520" cy="460375"/>
          </a:xfrm>
          <a:prstGeom prst="rect">
            <a:avLst/>
          </a:prstGeom>
          <a:solidFill>
            <a:schemeClr val="accent2"/>
          </a:solidFill>
        </p:spPr>
        <p:txBody>
          <a:bodyPr wrap="square" rtlCol="0">
            <a:spAutoFit/>
          </a:bodyPr>
          <a:lstStyle/>
          <a:p>
            <a:r>
              <a:rPr lang="zh-CN" altLang="en-US" sz="2400">
                <a:latin typeface="Times New Roman" panose="02020603050405020304" charset="0"/>
                <a:cs typeface="Times New Roman" panose="02020603050405020304" charset="0"/>
                <a:sym typeface="+mn-ea"/>
              </a:rPr>
              <a:t>eradication [ɪˌrædɪˈkeɪʃən] 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根除;消灭</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6257290" y="4360545"/>
            <a:ext cx="5557520" cy="829945"/>
          </a:xfrm>
          <a:prstGeom prst="rect">
            <a:avLst/>
          </a:prstGeom>
          <a:solidFill>
            <a:schemeClr val="accent2"/>
          </a:solidFill>
        </p:spPr>
        <p:txBody>
          <a:bodyPr wrap="square" rtlCol="0">
            <a:spAutoFit/>
          </a:bodyPr>
          <a:lstStyle/>
          <a:p>
            <a:r>
              <a:rPr lang="zh-CN" altLang="en-US" sz="2400">
                <a:latin typeface="Times New Roman" panose="02020603050405020304" charset="0"/>
                <a:ea typeface="宋体" panose="02010600030101010101" pitchFamily="2" charset="-122"/>
                <a:cs typeface="Times New Roman" panose="02020603050405020304" charset="0"/>
                <a:sym typeface="+mn-ea"/>
              </a:rPr>
              <a:t>moderately</a:t>
            </a:r>
            <a:r>
              <a:rPr lang="zh-CN" altLang="en-US" sz="2400">
                <a:latin typeface="Times New Roman" panose="02020603050405020304" charset="0"/>
                <a:cs typeface="Times New Roman" panose="02020603050405020304" charset="0"/>
                <a:sym typeface="+mn-ea"/>
              </a:rPr>
              <a:t> [ˈmɒdərɪtlɪ] adv.</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不过分地；</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400">
                <a:latin typeface="宋体" panose="02010600030101010101" pitchFamily="2" charset="-122"/>
                <a:ea typeface="宋体" panose="02010600030101010101" pitchFamily="2" charset="-122"/>
                <a:cs typeface="宋体" panose="02010600030101010101" pitchFamily="2" charset="-122"/>
                <a:sym typeface="+mn-ea"/>
              </a:rPr>
              <a:t>适度地;温和地；不激进地;</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animBg="1"/>
      <p:bldP spid="6" grpId="1" animBg="1"/>
      <p:bldP spid="7" grpId="0" bldLvl="0" animBg="1"/>
      <p:bldP spid="7" grpId="1" animBg="1"/>
      <p:bldP spid="8" grpId="0" bldLvl="0" animBg="1"/>
      <p:bldP spid="8" grpId="1" animBg="1"/>
      <p:bldP spid="9" grpId="0" bldLvl="0" animBg="1"/>
      <p:bldP spid="9" grpId="1" animBg="1"/>
      <p:bldP spid="10" grpId="0" animBg="1"/>
      <p:bldP spid="1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4535" y="107315"/>
            <a:ext cx="10577195" cy="521970"/>
          </a:xfrm>
          <a:prstGeom prst="rect">
            <a:avLst/>
          </a:prstGeom>
          <a:noFill/>
        </p:spPr>
        <p:txBody>
          <a:bodyPr wrap="square" rtlCol="0" anchor="t">
            <a:spAutoFit/>
          </a:bodyPr>
          <a:lstStyle/>
          <a:p>
            <a:pPr algn="ctr"/>
            <a:r>
              <a:rPr lang="zh-CN" altLang="en-US" sz="2800">
                <a:latin typeface="宋体" panose="02010600030101010101" pitchFamily="2" charset="-122"/>
                <a:ea typeface="宋体" panose="02010600030101010101" pitchFamily="2" charset="-122"/>
                <a:cs typeface="Times New Roman" panose="02020603050405020304" charset="0"/>
              </a:rPr>
              <a:t>脱贫攻坚战全面胜利</a:t>
            </a:r>
            <a:r>
              <a:rPr lang="zh-CN" altLang="en-US" sz="2800">
                <a:latin typeface="Times New Roman" panose="02020603050405020304" charset="0"/>
                <a:cs typeface="Times New Roman" panose="02020603050405020304" charset="0"/>
              </a:rPr>
              <a:t> complete victory in the fight against poverty</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621665" y="802005"/>
            <a:ext cx="10680065" cy="4215765"/>
          </a:xfrm>
          <a:prstGeom prst="rect">
            <a:avLst/>
          </a:prstGeom>
          <a:noFill/>
        </p:spPr>
        <p:txBody>
          <a:bodyPr wrap="square" rtlCol="0" anchor="t">
            <a:spAutoFit/>
          </a:bodyPr>
          <a:lstStyle/>
          <a:p>
            <a:pPr algn="ctr"/>
            <a:r>
              <a:rPr lang="zh-CN" altLang="en-US" sz="2800">
                <a:latin typeface="宋体" panose="02010600030101010101" pitchFamily="2" charset="-122"/>
                <a:ea typeface="宋体" panose="02010600030101010101" pitchFamily="2" charset="-122"/>
                <a:cs typeface="Times New Roman" panose="02020603050405020304" charset="0"/>
              </a:rPr>
              <a:t>【重要讲话】</a:t>
            </a:r>
            <a:endParaRPr lang="zh-CN" altLang="en-US" sz="2800">
              <a:latin typeface="宋体" panose="02010600030101010101" pitchFamily="2" charset="-122"/>
              <a:ea typeface="宋体" panose="02010600030101010101" pitchFamily="2" charset="-122"/>
              <a:cs typeface="Times New Roman" panose="02020603050405020304" charset="0"/>
            </a:endParaRPr>
          </a:p>
          <a:p>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rPr>
              <a:t>我们始终坚定人民立场，强调消除贫困、改善民生、实现共同富裕是社会主义的本质要求。</a:t>
            </a:r>
            <a:endPar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China </a:t>
            </a:r>
            <a:r>
              <a:rPr lang="zh-CN" altLang="en-US" sz="2400" b="1">
                <a:solidFill>
                  <a:srgbClr val="FF0000"/>
                </a:solidFill>
                <a:latin typeface="Times New Roman" panose="02020603050405020304" charset="0"/>
                <a:cs typeface="Times New Roman" panose="02020603050405020304" charset="0"/>
              </a:rPr>
              <a:t>upholds</a:t>
            </a:r>
            <a:r>
              <a:rPr lang="zh-CN" altLang="en-US" sz="2400">
                <a:latin typeface="Times New Roman" panose="02020603050405020304" charset="0"/>
                <a:cs typeface="Times New Roman" panose="02020603050405020304" charset="0"/>
              </a:rPr>
              <a:t> the principle of putting people first and emphasizes that ending poverty, improving people's </a:t>
            </a:r>
            <a:r>
              <a:rPr lang="zh-CN" altLang="en-US" sz="2400" b="1">
                <a:solidFill>
                  <a:srgbClr val="FF0000"/>
                </a:solidFill>
                <a:latin typeface="Times New Roman" panose="02020603050405020304" charset="0"/>
                <a:cs typeface="Times New Roman" panose="02020603050405020304" charset="0"/>
              </a:rPr>
              <a:t>well-being</a:t>
            </a:r>
            <a:r>
              <a:rPr lang="zh-CN" altLang="en-US" sz="2400">
                <a:latin typeface="Times New Roman" panose="02020603050405020304" charset="0"/>
                <a:cs typeface="Times New Roman" panose="02020603050405020304" charset="0"/>
              </a:rPr>
              <a:t> and realizing </a:t>
            </a:r>
            <a:r>
              <a:rPr lang="zh-CN" altLang="en-US" sz="2400" b="1">
                <a:solidFill>
                  <a:srgbClr val="FF0000"/>
                </a:solidFill>
                <a:latin typeface="Times New Roman" panose="02020603050405020304" charset="0"/>
                <a:cs typeface="Times New Roman" panose="02020603050405020304" charset="0"/>
              </a:rPr>
              <a:t>common prosperity</a:t>
            </a:r>
            <a:r>
              <a:rPr lang="zh-CN" altLang="en-US" sz="2400">
                <a:latin typeface="Times New Roman" panose="02020603050405020304" charset="0"/>
                <a:cs typeface="Times New Roman" panose="02020603050405020304" charset="0"/>
              </a:rPr>
              <a:t> are the essential requirements of socialism.</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latin typeface="宋体" panose="02010600030101010101" pitchFamily="2" charset="-122"/>
                <a:ea typeface="宋体" panose="02010600030101010101" pitchFamily="2" charset="-122"/>
                <a:cs typeface="Times New Roman" panose="02020603050405020304" charset="0"/>
              </a:rPr>
              <a:t>——2021年2月25日，习近平在全国脱贫攻坚总结表彰大会上的讲话</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a:buClrTx/>
              <a:buSzTx/>
              <a:buNone/>
            </a:pPr>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rPr>
              <a:t>脱贫摘帽不是终点，而是新生活、新奋斗的起点。</a:t>
            </a:r>
            <a:endPar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Shaking off poverty is not the finish line, but the starting point of a new life and new </a:t>
            </a:r>
            <a:r>
              <a:rPr lang="zh-CN" altLang="en-US" sz="2400" b="1">
                <a:solidFill>
                  <a:srgbClr val="FF0000"/>
                </a:solidFill>
                <a:latin typeface="Times New Roman" panose="02020603050405020304" charset="0"/>
                <a:cs typeface="Times New Roman" panose="02020603050405020304" charset="0"/>
              </a:rPr>
              <a:t>endeavor</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——2021年2月25日，习近平在全国脱贫攻坚总结表彰大会上的讲话</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4" name="圆角矩形 3"/>
          <p:cNvSpPr/>
          <p:nvPr/>
        </p:nvSpPr>
        <p:spPr>
          <a:xfrm>
            <a:off x="1195070" y="5099685"/>
            <a:ext cx="4572635" cy="1602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【相关词汇】</a:t>
            </a:r>
            <a:endParaRPr lang="zh-CN" altLang="en-US">
              <a:solidFill>
                <a:schemeClr val="tx1"/>
              </a:solidFill>
            </a:endParaRPr>
          </a:p>
          <a:p>
            <a:pPr algn="ctr"/>
            <a:endParaRPr lang="zh-CN" altLang="en-US">
              <a:solidFill>
                <a:schemeClr val="tx1"/>
              </a:solidFill>
            </a:endParaRPr>
          </a:p>
          <a:p>
            <a:pPr algn="l"/>
            <a:r>
              <a:rPr lang="en-US" altLang="zh-CN">
                <a:solidFill>
                  <a:schemeClr val="tx1"/>
                </a:solidFill>
              </a:rPr>
              <a:t>uphold [ʌpˈhəʊld]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rPr>
              <a:t>vt.维护；拥护；支持;</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pPr>
            <a:r>
              <a:rPr lang="en-US" altLang="zh-CN">
                <a:solidFill>
                  <a:schemeClr val="tx1"/>
                </a:solidFill>
                <a:sym typeface="+mn-ea"/>
              </a:rPr>
              <a:t>well-being [wel'bi:ɪŋ]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 幸福；生活安   </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buClrTx/>
              <a:buSzTx/>
              <a:buFontTx/>
            </a:pP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宁； 福利</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6228715" y="5099685"/>
            <a:ext cx="4572635" cy="1602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None/>
            </a:pPr>
            <a:endParaRPr lang="en-US" altLang="zh-CN">
              <a:solidFill>
                <a:schemeClr val="tx1"/>
              </a:solidFill>
              <a:sym typeface="+mn-ea"/>
            </a:endParaRPr>
          </a:p>
          <a:p>
            <a:pPr algn="l">
              <a:buClrTx/>
              <a:buSzTx/>
              <a:buNone/>
            </a:pPr>
            <a:r>
              <a:rPr lang="en-US" altLang="zh-CN">
                <a:solidFill>
                  <a:schemeClr val="tx1"/>
                </a:solidFill>
                <a:sym typeface="+mn-ea"/>
              </a:rPr>
              <a:t>common prosperity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共同富裕</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buClrTx/>
              <a:buSzTx/>
              <a:buNone/>
            </a:pPr>
            <a:r>
              <a:rPr lang="en-US" altLang="zh-CN">
                <a:solidFill>
                  <a:schemeClr val="tx1"/>
                </a:solidFill>
                <a:sym typeface="+mn-ea"/>
              </a:rPr>
              <a:t>shake off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摆脱</a:t>
            </a:r>
            <a:endParaRPr lang="en-US" altLang="zh-CN">
              <a:solidFill>
                <a:schemeClr val="tx1"/>
              </a:solidFill>
              <a:sym typeface="+mn-ea"/>
            </a:endParaRPr>
          </a:p>
          <a:p>
            <a:pPr algn="l">
              <a:buClrTx/>
              <a:buSzTx/>
              <a:buFontTx/>
              <a:buNone/>
            </a:pPr>
            <a:r>
              <a:rPr lang="en-US" altLang="zh-CN">
                <a:solidFill>
                  <a:schemeClr val="tx1"/>
                </a:solidFill>
                <a:sym typeface="+mn-ea"/>
              </a:rPr>
              <a:t>endeavor [ɪn'devə]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n.尽力;努力</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buClrTx/>
              <a:buSzTx/>
              <a:buFontTx/>
              <a:buNone/>
            </a:pP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v.尽力;努力;力图</a:t>
            </a: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125025140_15691502955581n"/>
          <p:cNvPicPr>
            <a:picLocks noChangeAspect="1"/>
          </p:cNvPicPr>
          <p:nvPr>
            <p:custDataLst>
              <p:tags r:id="rId1"/>
            </p:custDataLst>
          </p:nvPr>
        </p:nvPicPr>
        <p:blipFill>
          <a:blip r:embed="rId2"/>
          <a:srcRect r="1218" b="9849"/>
          <a:stretch>
            <a:fillRect/>
          </a:stretch>
        </p:blipFill>
        <p:spPr>
          <a:xfrm>
            <a:off x="187325" y="855980"/>
            <a:ext cx="3733165" cy="3299460"/>
          </a:xfrm>
          <a:prstGeom prst="rect">
            <a:avLst/>
          </a:prstGeom>
        </p:spPr>
      </p:pic>
      <p:sp>
        <p:nvSpPr>
          <p:cNvPr id="4" name="文本框 3"/>
          <p:cNvSpPr txBox="1"/>
          <p:nvPr/>
        </p:nvSpPr>
        <p:spPr>
          <a:xfrm>
            <a:off x="1073150" y="0"/>
            <a:ext cx="9566275" cy="521970"/>
          </a:xfrm>
          <a:prstGeom prst="rect">
            <a:avLst/>
          </a:prstGeom>
          <a:noFill/>
        </p:spPr>
        <p:txBody>
          <a:bodyPr wrap="square" rtlCol="0">
            <a:spAutoFit/>
          </a:bodyPr>
          <a:lstStyle/>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out of famine</a:t>
            </a:r>
            <a:endParaRPr lang="en-US" altLang="zh-CN" sz="2800">
              <a:latin typeface="微软雅黑" panose="020B0503020204020204" pitchFamily="34" charset="-122"/>
              <a:ea typeface="微软雅黑" panose="020B0503020204020204" pitchFamily="34" charset="-122"/>
            </a:endParaRPr>
          </a:p>
        </p:txBody>
      </p:sp>
      <p:sp>
        <p:nvSpPr>
          <p:cNvPr id="3" name="文本框 2"/>
          <p:cNvSpPr txBox="1"/>
          <p:nvPr/>
        </p:nvSpPr>
        <p:spPr>
          <a:xfrm>
            <a:off x="187325" y="4155440"/>
            <a:ext cx="3732530" cy="460375"/>
          </a:xfrm>
          <a:prstGeom prst="rect">
            <a:avLst/>
          </a:prstGeom>
          <a:solidFill>
            <a:srgbClr val="FF0000"/>
          </a:solidFill>
        </p:spPr>
        <p:txBody>
          <a:bodyPr wrap="square" rtlCol="0" anchor="t">
            <a:spAutoFit/>
          </a:bodyPr>
          <a:lstStyle/>
          <a:p>
            <a:pPr algn="ctr"/>
            <a:r>
              <a:rPr lang="en-US" altLang="zh-CN" sz="2400">
                <a:latin typeface="Times New Roman" panose="02020603050405020304" charset="0"/>
                <a:cs typeface="Times New Roman" panose="02020603050405020304" charset="0"/>
              </a:rPr>
              <a:t>F</a:t>
            </a:r>
            <a:r>
              <a:rPr lang="zh-CN" altLang="en-US" sz="2400">
                <a:latin typeface="Times New Roman" panose="02020603050405020304" charset="0"/>
                <a:cs typeface="Times New Roman" panose="02020603050405020304" charset="0"/>
              </a:rPr>
              <a:t>ather of hybrid rice</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059555" y="708025"/>
            <a:ext cx="7899400" cy="460375"/>
          </a:xfrm>
          <a:prstGeom prst="rect">
            <a:avLst/>
          </a:prstGeom>
          <a:solidFill>
            <a:srgbClr val="FF0000"/>
          </a:solidFill>
        </p:spPr>
        <p:txBody>
          <a:bodyPr wrap="square" rtlCol="0" anchor="t">
            <a:spAutoFit/>
          </a:bodyPr>
          <a:lstStyle/>
          <a:p>
            <a:r>
              <a:rPr lang="zh-CN" altLang="en-US" sz="2400" b="1">
                <a:latin typeface="Times New Roman" panose="02020603050405020304" charset="0"/>
                <a:cs typeface="Times New Roman" panose="02020603050405020304" charset="0"/>
              </a:rPr>
              <a:t>"My life goal is to help all people stay away from hunger."</a:t>
            </a:r>
            <a:endParaRPr lang="zh-CN" altLang="en-US" sz="2400" b="1">
              <a:latin typeface="Times New Roman" panose="02020603050405020304" charset="0"/>
              <a:cs typeface="Times New Roman" panose="02020603050405020304" charset="0"/>
            </a:endParaRPr>
          </a:p>
        </p:txBody>
      </p:sp>
      <p:sp>
        <p:nvSpPr>
          <p:cNvPr id="100" name="文本框 99"/>
          <p:cNvSpPr txBox="1"/>
          <p:nvPr/>
        </p:nvSpPr>
        <p:spPr>
          <a:xfrm>
            <a:off x="4389755" y="1354455"/>
            <a:ext cx="7415530" cy="3046095"/>
          </a:xfrm>
          <a:prstGeom prst="rect">
            <a:avLst/>
          </a:prstGeom>
          <a:noFill/>
          <a:ln w="9525">
            <a:noFill/>
          </a:ln>
        </p:spPr>
        <p:txBody>
          <a:bodyPr wrap="square">
            <a:spAutoFit/>
          </a:bodyPr>
          <a:lstStyle/>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As a young teacher in Hunan's countryside, Yuan witnessed the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devastation</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brought by a nationwide famine,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immersed</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himself</a:t>
            </a:r>
            <a:r>
              <a:rPr lang="en-US" sz="2400" b="0">
                <a:latin typeface="Times New Roman" panose="02020603050405020304" charset="0"/>
                <a:ea typeface="宋体" panose="02010600030101010101" pitchFamily="2" charset="-122"/>
                <a:cs typeface="Times New Roman" panose="02020603050405020304" charset="0"/>
              </a:rPr>
              <a:t> in ri</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ce hybridization experiments, despite many calling him a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chairwarmer</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In 1973, he cultivated the world's first high-yielding hybrid rice strain, which could reach a yield of over 500 kg per mu (0.067 hectares) from previous 300 kg.  In July, 2020,  the goal with a yield of 1530.76 kg per mu was achieved.</a:t>
            </a:r>
            <a:endParaRPr lang="en-US" sz="2400" b="0">
              <a:solidFill>
                <a:srgbClr val="31303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94970" y="4808855"/>
            <a:ext cx="7740650" cy="1938020"/>
          </a:xfrm>
          <a:prstGeom prst="rect">
            <a:avLst/>
          </a:prstGeom>
          <a:noFill/>
          <a:ln w="9525">
            <a:noFill/>
          </a:ln>
        </p:spPr>
        <p:txBody>
          <a:bodyPr wrap="square">
            <a:spAutoFit/>
          </a:bodyPr>
          <a:lstStyle/>
          <a:p>
            <a:pPr indent="0"/>
            <a:r>
              <a:rPr lang="en-US" altLang="zh-CN" sz="2400">
                <a:latin typeface="Times New Roman" panose="02020603050405020304" charset="0"/>
                <a:cs typeface="Times New Roman" panose="02020603050405020304" charset="0"/>
              </a:rPr>
              <a:t>devastation [ˌdevəˈsteɪʃən] </a:t>
            </a:r>
            <a:r>
              <a:rPr lang="en-US" altLang="zh-CN" sz="2400">
                <a:latin typeface="宋体" panose="02010600030101010101" pitchFamily="2" charset="-122"/>
                <a:ea typeface="宋体" panose="02010600030101010101" pitchFamily="2" charset="-122"/>
                <a:cs typeface="宋体" panose="02010600030101010101" pitchFamily="2" charset="-122"/>
              </a:rPr>
              <a:t>n.（大面积的严重）破坏</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famine [ˈfæmɪn] n.饥荒;（物品）奇缺;严重的饥饿感</a:t>
            </a:r>
            <a:endParaRPr lang="en-US" sz="2400">
              <a:latin typeface="Times New Roman" panose="02020603050405020304" charset="0"/>
              <a:ea typeface="宋体" panose="02010600030101010101" pitchFamily="2" charset="-122"/>
              <a:cs typeface="Times New Roman" panose="02020603050405020304" charset="0"/>
              <a:sym typeface="+mn-ea"/>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immerse [ɪˈmɜːs] vt.浸；泡；使浸没;给…施浸礼  </a:t>
            </a:r>
            <a:endParaRPr lang="en-US" sz="2400">
              <a:latin typeface="Times New Roman" panose="02020603050405020304" charset="0"/>
              <a:ea typeface="宋体" panose="02010600030101010101" pitchFamily="2" charset="-122"/>
              <a:cs typeface="Times New Roman" panose="02020603050405020304" charset="0"/>
              <a:sym typeface="+mn-ea"/>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hybridization[ˌhaɪbrɪdaɪˈzeɪʃən] n.杂交</a:t>
            </a:r>
            <a:endParaRPr lang="en-US" sz="2400">
              <a:latin typeface="Times New Roman" panose="02020603050405020304" charset="0"/>
              <a:ea typeface="宋体" panose="02010600030101010101" pitchFamily="2" charset="-122"/>
              <a:cs typeface="Times New Roman" panose="02020603050405020304" charset="0"/>
              <a:sym typeface="+mn-ea"/>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chairwarmer [ˈtʃeəˌwɔːmə] n. </a:t>
            </a:r>
            <a:r>
              <a:rPr lang="zh-CN" altLang="en-US" sz="2400">
                <a:latin typeface="Times New Roman" panose="02020603050405020304" charset="0"/>
                <a:ea typeface="宋体" panose="02010600030101010101" pitchFamily="2" charset="-122"/>
                <a:cs typeface="Times New Roman" panose="02020603050405020304" charset="0"/>
                <a:sym typeface="+mn-ea"/>
              </a:rPr>
              <a:t>懒虫；</a:t>
            </a:r>
            <a:r>
              <a:rPr lang="en-US" sz="2400">
                <a:latin typeface="Times New Roman" panose="02020603050405020304" charset="0"/>
                <a:ea typeface="宋体" panose="02010600030101010101" pitchFamily="2" charset="-122"/>
                <a:cs typeface="Times New Roman" panose="02020603050405020304" charset="0"/>
                <a:sym typeface="+mn-ea"/>
              </a:rPr>
              <a:t>在其位不谋其职的人</a:t>
            </a:r>
            <a:endParaRPr lang="en-US" sz="2400">
              <a:latin typeface="Times New Roman" panose="02020603050405020304" charset="0"/>
              <a:ea typeface="宋体" panose="02010600030101010101" pitchFamily="2" charset="-122"/>
              <a:cs typeface="Times New Roman" panose="02020603050405020304" charset="0"/>
              <a:sym typeface="+mn-ea"/>
            </a:endParaRPr>
          </a:p>
        </p:txBody>
      </p:sp>
      <p:pic>
        <p:nvPicPr>
          <p:cNvPr id="7" name="图片 6"/>
          <p:cNvPicPr/>
          <p:nvPr/>
        </p:nvPicPr>
        <p:blipFill>
          <a:blip r:embed="rId3" r:link="rId4"/>
          <a:stretch>
            <a:fillRect/>
          </a:stretch>
        </p:blipFill>
        <p:spPr>
          <a:xfrm>
            <a:off x="8276590" y="4511675"/>
            <a:ext cx="3528695" cy="2346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261735" y="229870"/>
            <a:ext cx="5361940" cy="2676525"/>
          </a:xfrm>
          <a:prstGeom prst="rect">
            <a:avLst/>
          </a:prstGeom>
          <a:noFill/>
          <a:ln w="9525">
            <a:noFill/>
          </a:ln>
        </p:spPr>
        <p:txBody>
          <a:bodyPr wrap="square">
            <a:spAutoFit/>
          </a:bodyPr>
          <a:lstStyle/>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Nowadays, the hybrid rice is grown in almost half of China's rice paddies and its yield makes up for 60 percent of the country's total rice production. The hybrid rice yields 20 percent more than the common breeds, the annual increase of which feeds up to 100 million people.</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5859145" y="4345940"/>
            <a:ext cx="5880100" cy="2245360"/>
          </a:xfrm>
          <a:prstGeom prst="rect">
            <a:avLst/>
          </a:prstGeom>
          <a:solidFill>
            <a:schemeClr val="accent2">
              <a:lumMod val="40000"/>
              <a:lumOff val="60000"/>
            </a:schemeClr>
          </a:solidFill>
          <a:ln w="9525">
            <a:noFill/>
          </a:ln>
        </p:spPr>
        <p:txBody>
          <a:bodyPr wrap="square">
            <a:spAutoFit/>
          </a:bodyPr>
          <a:lstStyle/>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a:t>
            </a:r>
            <a:r>
              <a:rPr lang="en-US" sz="2800" b="0">
                <a:solidFill>
                  <a:srgbClr val="313030"/>
                </a:solidFill>
                <a:latin typeface="Times New Roman" panose="02020603050405020304" charset="0"/>
                <a:ea typeface="宋体" panose="02010600030101010101" pitchFamily="2" charset="-122"/>
                <a:cs typeface="Times New Roman" panose="02020603050405020304" charset="0"/>
              </a:rPr>
              <a:t> Yuan once said he had two dreams</a:t>
            </a:r>
            <a:r>
              <a:rPr lang="zh-CN" altLang="en-US" sz="2800" b="0">
                <a:solidFill>
                  <a:srgbClr val="313030"/>
                </a:solidFill>
                <a:latin typeface="Times New Roman" panose="02020603050405020304" charset="0"/>
                <a:ea typeface="宋体" panose="02010600030101010101" pitchFamily="2" charset="-122"/>
                <a:cs typeface="Times New Roman" panose="02020603050405020304" charset="0"/>
              </a:rPr>
              <a:t>：</a:t>
            </a:r>
            <a:r>
              <a:rPr lang="en-US" sz="2800" b="0">
                <a:solidFill>
                  <a:srgbClr val="313030"/>
                </a:solidFill>
                <a:latin typeface="Times New Roman" panose="02020603050405020304" charset="0"/>
                <a:ea typeface="宋体" panose="02010600030101010101" pitchFamily="2" charset="-122"/>
                <a:cs typeface="Times New Roman" panose="02020603050405020304" charset="0"/>
              </a:rPr>
              <a:t> to "enjoy the cool under the rice crops taller than men" and that hybrid rice could be grown all over the world to help solve the global food scarcity.</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6795135" y="3334385"/>
            <a:ext cx="4038600" cy="583565"/>
          </a:xfrm>
          <a:prstGeom prst="rect">
            <a:avLst/>
          </a:prstGeom>
          <a:solidFill>
            <a:srgbClr val="FF0000"/>
          </a:solidFill>
        </p:spPr>
        <p:txBody>
          <a:bodyPr wrap="square" rtlCol="0">
            <a:spAutoFit/>
          </a:bodyPr>
          <a:lstStyle/>
          <a:p>
            <a:pPr algn="ctr"/>
            <a:r>
              <a:rPr lang="en-US" altLang="zh-CN" sz="3200">
                <a:latin typeface="Times New Roman" panose="02020603050405020304" charset="0"/>
                <a:cs typeface="Times New Roman" panose="02020603050405020304" charset="0"/>
              </a:rPr>
              <a:t>Yuan’s  two dreams</a:t>
            </a:r>
            <a:endParaRPr lang="en-US" altLang="zh-CN" sz="3200">
              <a:latin typeface="Times New Roman" panose="02020603050405020304" charset="0"/>
              <a:cs typeface="Times New Roman" panose="02020603050405020304" charset="0"/>
            </a:endParaRPr>
          </a:p>
        </p:txBody>
      </p:sp>
      <p:sp>
        <p:nvSpPr>
          <p:cNvPr id="101" name="文本框 100"/>
          <p:cNvSpPr txBox="1"/>
          <p:nvPr/>
        </p:nvSpPr>
        <p:spPr>
          <a:xfrm>
            <a:off x="360045" y="270510"/>
            <a:ext cx="5499100" cy="2306955"/>
          </a:xfrm>
          <a:prstGeom prst="rect">
            <a:avLst/>
          </a:prstGeom>
          <a:noFill/>
          <a:ln w="9525">
            <a:noFill/>
          </a:ln>
        </p:spPr>
        <p:txBody>
          <a:bodyPr wrap="square">
            <a:spAutoFit/>
          </a:bodyPr>
          <a:lstStyle/>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In 2019, Yuan, academician with both the Chinese Academy of Engineering and the U.S. National Academy of Sciences, was awarded with Medal of the Republic, China's highest honor, for his groundbreaking research.</a:t>
            </a:r>
            <a:endParaRPr lang="zh-CN" altLang="en-US" sz="2400">
              <a:latin typeface="Times New Roman" panose="02020603050405020304" charset="0"/>
              <a:cs typeface="Times New Roman" panose="02020603050405020304" charset="0"/>
            </a:endParaRPr>
          </a:p>
        </p:txBody>
      </p:sp>
      <p:pic>
        <p:nvPicPr>
          <p:cNvPr id="9" name="图片 8" descr="IMG_263"/>
          <p:cNvPicPr>
            <a:picLocks noChangeAspect="1"/>
          </p:cNvPicPr>
          <p:nvPr/>
        </p:nvPicPr>
        <p:blipFill>
          <a:blip r:embed="rId1"/>
          <a:stretch>
            <a:fillRect/>
          </a:stretch>
        </p:blipFill>
        <p:spPr>
          <a:xfrm>
            <a:off x="502285" y="2762250"/>
            <a:ext cx="4873625" cy="2844165"/>
          </a:xfrm>
          <a:prstGeom prst="rect">
            <a:avLst/>
          </a:prstGeom>
          <a:noFill/>
          <a:ln w="9525">
            <a:noFill/>
          </a:ln>
        </p:spPr>
      </p:pic>
      <p:sp>
        <p:nvSpPr>
          <p:cNvPr id="10" name="文本框 9"/>
          <p:cNvSpPr txBox="1"/>
          <p:nvPr/>
        </p:nvSpPr>
        <p:spPr>
          <a:xfrm>
            <a:off x="502285" y="5606415"/>
            <a:ext cx="4873625" cy="1198880"/>
          </a:xfrm>
          <a:prstGeom prst="rect">
            <a:avLst/>
          </a:prstGeom>
          <a:solidFill>
            <a:schemeClr val="tx2">
              <a:lumMod val="20000"/>
              <a:lumOff val="80000"/>
            </a:schemeClr>
          </a:solidFill>
          <a:ln w="9525">
            <a:noFill/>
          </a:ln>
        </p:spPr>
        <p:txBody>
          <a:bodyPr wrap="square">
            <a:spAutoFit/>
          </a:bodyPr>
          <a:lstStyle/>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A portrait of Yuan Longping after receiving the Medal of the Republic on September 28, 2019. </a:t>
            </a:r>
            <a:endParaRPr lang="en-US" altLang="en-US" sz="2400" b="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11" name="图片 10"/>
          <p:cNvPicPr>
            <a:picLocks noChangeAspect="1"/>
          </p:cNvPicPr>
          <p:nvPr/>
        </p:nvPicPr>
        <p:blipFill>
          <a:blip r:embed="rId2"/>
          <a:stretch>
            <a:fillRect/>
          </a:stretch>
        </p:blipFill>
        <p:spPr>
          <a:xfrm>
            <a:off x="102870" y="1271270"/>
            <a:ext cx="7077075" cy="5028565"/>
          </a:xfrm>
          <a:prstGeom prst="rect">
            <a:avLst/>
          </a:prstGeom>
        </p:spPr>
      </p:pic>
      <p:pic>
        <p:nvPicPr>
          <p:cNvPr id="12" name="图片 11"/>
          <p:cNvPicPr>
            <a:picLocks noChangeAspect="1"/>
          </p:cNvPicPr>
          <p:nvPr/>
        </p:nvPicPr>
        <p:blipFill>
          <a:blip r:embed="rId3"/>
          <a:stretch>
            <a:fillRect/>
          </a:stretch>
        </p:blipFill>
        <p:spPr>
          <a:xfrm>
            <a:off x="5743575" y="1271270"/>
            <a:ext cx="6629400" cy="5028565"/>
          </a:xfrm>
          <a:prstGeom prst="rect">
            <a:avLst/>
          </a:prstGeom>
        </p:spPr>
      </p:pic>
      <p:sp>
        <p:nvSpPr>
          <p:cNvPr id="13" name="圆角矩形 12"/>
          <p:cNvSpPr/>
          <p:nvPr/>
        </p:nvSpPr>
        <p:spPr>
          <a:xfrm>
            <a:off x="2325370" y="144145"/>
            <a:ext cx="7322820" cy="7797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chemeClr val="tx1"/>
                </a:solidFill>
                <a:latin typeface="宋体" panose="02010600030101010101" pitchFamily="2" charset="-122"/>
                <a:ea typeface="宋体" panose="02010600030101010101" pitchFamily="2" charset="-122"/>
              </a:rPr>
              <a:t>来自于人民的心声</a:t>
            </a:r>
            <a:endParaRPr lang="zh-CN" altLang="en-US" sz="360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82320" y="908685"/>
            <a:ext cx="11026140" cy="953135"/>
          </a:xfrm>
          <a:prstGeom prst="rect">
            <a:avLst/>
          </a:prstGeom>
          <a:solidFill>
            <a:srgbClr val="FF0000"/>
          </a:solidFill>
        </p:spPr>
        <p:txBody>
          <a:bodyPr wrap="square" rtlCol="0">
            <a:spAutoFit/>
          </a:bodyPr>
          <a:lstStyle/>
          <a:p>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 role model for poverty alleviation through </a:t>
            </a:r>
            <a:r>
              <a:rPr lang="zh-CN" altLang="en-US" sz="2800">
                <a:solidFill>
                  <a:schemeClr val="tx1"/>
                </a:solidFill>
                <a:latin typeface="Times New Roman" panose="02020603050405020304" charset="0"/>
                <a:cs typeface="Times New Roman" panose="02020603050405020304" charset="0"/>
              </a:rPr>
              <a:t>education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Zhang Guimei</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sym typeface="+mn-ea"/>
              </a:rPr>
              <a:t>脱贫路上铸丰碑 大山深处创一流--“时代楷模”张桂梅</a:t>
            </a:r>
            <a:endParaRPr lang="zh-CN" altLang="en-US" sz="2800">
              <a:latin typeface="Times New Roman" panose="02020603050405020304" charset="0"/>
              <a:cs typeface="Times New Roman" panose="02020603050405020304" charset="0"/>
            </a:endParaRPr>
          </a:p>
        </p:txBody>
      </p:sp>
      <p:pic>
        <p:nvPicPr>
          <p:cNvPr id="4" name="帮1800多名女孩圆梦，张桂梅仍睡在女高宿舍门口第一张床 蓝光(1080P)000006-000103">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36195" y="-2540"/>
            <a:ext cx="12118340" cy="6846570"/>
          </a:xfrm>
          <a:prstGeom prst="rect">
            <a:avLst/>
          </a:prstGeom>
        </p:spPr>
      </p:pic>
      <p:sp>
        <p:nvSpPr>
          <p:cNvPr id="3" name="文本框 2"/>
          <p:cNvSpPr txBox="1"/>
          <p:nvPr/>
        </p:nvSpPr>
        <p:spPr>
          <a:xfrm>
            <a:off x="1365250" y="114935"/>
            <a:ext cx="9859645" cy="583565"/>
          </a:xfrm>
          <a:prstGeom prst="rect">
            <a:avLst/>
          </a:prstGeom>
          <a:noFill/>
        </p:spPr>
        <p:txBody>
          <a:bodyPr wrap="square" rtlCol="0" anchor="t">
            <a:spAutoFit/>
          </a:bodyPr>
          <a:lstStyle/>
          <a:p>
            <a:r>
              <a:rPr lang="zh-CN" altLang="en-US" sz="3200">
                <a:latin typeface="Times New Roman" panose="02020603050405020304" charset="0"/>
                <a:ea typeface="微软雅黑" panose="020B0503020204020204" pitchFamily="34" charset="-122"/>
                <a:cs typeface="Times New Roman" panose="02020603050405020304" charset="0"/>
                <a:sym typeface="+mn-ea"/>
              </a:rPr>
              <a:t>Look</a:t>
            </a:r>
            <a:r>
              <a:rPr lang="en-US" altLang="zh-CN" sz="3200">
                <a:latin typeface="Times New Roman" panose="02020603050405020304" charset="0"/>
                <a:ea typeface="微软雅黑" panose="020B0503020204020204" pitchFamily="34" charset="-122"/>
                <a:cs typeface="Times New Roman" panose="02020603050405020304" charset="0"/>
                <a:sym typeface="+mn-ea"/>
              </a:rPr>
              <a:t>, </a:t>
            </a:r>
            <a:r>
              <a:rPr lang="zh-CN" altLang="en-US" sz="3200">
                <a:latin typeface="Times New Roman" panose="02020603050405020304" charset="0"/>
                <a:ea typeface="微软雅黑" panose="020B0503020204020204" pitchFamily="34" charset="-122"/>
                <a:cs typeface="Times New Roman" panose="02020603050405020304" charset="0"/>
                <a:sym typeface="+mn-ea"/>
              </a:rPr>
              <a:t>the world is what you want！</a:t>
            </a:r>
            <a:r>
              <a:rPr lang="en-US" altLang="zh-CN" sz="3200">
                <a:latin typeface="Times New Roman" panose="02020603050405020304" charset="0"/>
                <a:ea typeface="微软雅黑" panose="020B0503020204020204" pitchFamily="34" charset="-122"/>
                <a:cs typeface="Times New Roman" panose="02020603050405020304" charset="0"/>
                <a:sym typeface="+mn-ea"/>
              </a:rPr>
              <a:t>---- educational aspect</a:t>
            </a:r>
            <a:endParaRPr lang="en-US" altLang="zh-CN" sz="3200">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91270" y="4975860"/>
            <a:ext cx="3001010" cy="1568450"/>
          </a:xfrm>
          <a:prstGeom prst="rect">
            <a:avLst/>
          </a:prstGeom>
          <a:solidFill>
            <a:schemeClr val="accent1">
              <a:lumMod val="20000"/>
              <a:lumOff val="80000"/>
            </a:schemeClr>
          </a:solidFill>
        </p:spPr>
        <p:txBody>
          <a:bodyPr wrap="square" rtlCol="0" anchor="t">
            <a:spAutoFit/>
          </a:bodyPr>
          <a:lstStyle/>
          <a:p>
            <a:pPr algn="ctr"/>
            <a:r>
              <a:rPr lang="zh-CN" altLang="en-US" sz="2400">
                <a:latin typeface="Times New Roman" panose="02020603050405020304" charset="0"/>
                <a:cs typeface="Times New Roman" panose="02020603050405020304" charset="0"/>
              </a:rPr>
              <a:t>President of the Huaping High School for Girls in Lijiang</a:t>
            </a:r>
            <a:endParaRPr lang="zh-CN" altLang="en-US" sz="2400">
              <a:latin typeface="Times New Roman" panose="02020603050405020304" charset="0"/>
              <a:cs typeface="Times New Roman" panose="02020603050405020304" charset="0"/>
            </a:endParaRPr>
          </a:p>
          <a:p>
            <a:pPr algn="ctr"/>
            <a:r>
              <a:rPr lang="zh-CN" altLang="en-US" sz="2400">
                <a:sym typeface="+mn-ea"/>
              </a:rPr>
              <a:t>华坪女子高中校长</a:t>
            </a:r>
            <a:endParaRPr lang="zh-CN" altLang="en-US" sz="2400"/>
          </a:p>
        </p:txBody>
      </p:sp>
      <p:pic>
        <p:nvPicPr>
          <p:cNvPr id="101" name="图片 100"/>
          <p:cNvPicPr/>
          <p:nvPr/>
        </p:nvPicPr>
        <p:blipFill>
          <a:blip r:embed="rId1" r:link="rId2"/>
          <a:stretch>
            <a:fillRect/>
          </a:stretch>
        </p:blipFill>
        <p:spPr>
          <a:xfrm>
            <a:off x="8424545" y="224155"/>
            <a:ext cx="3228975" cy="3908425"/>
          </a:xfrm>
          <a:prstGeom prst="rect">
            <a:avLst/>
          </a:prstGeom>
          <a:noFill/>
          <a:ln w="9525">
            <a:noFill/>
          </a:ln>
        </p:spPr>
      </p:pic>
      <p:sp>
        <p:nvSpPr>
          <p:cNvPr id="4" name="文本框 3"/>
          <p:cNvSpPr txBox="1"/>
          <p:nvPr/>
        </p:nvSpPr>
        <p:spPr>
          <a:xfrm>
            <a:off x="8425180" y="4286250"/>
            <a:ext cx="3228340" cy="460375"/>
          </a:xfrm>
          <a:prstGeom prst="rect">
            <a:avLst/>
          </a:prstGeom>
          <a:solidFill>
            <a:schemeClr val="accent1">
              <a:lumMod val="20000"/>
              <a:lumOff val="80000"/>
            </a:schemeClr>
          </a:solidFill>
        </p:spPr>
        <p:txBody>
          <a:bodyPr wrap="square" rtlCol="0" anchor="t">
            <a:spAutoFit/>
          </a:bodyPr>
          <a:lstStyle/>
          <a:p>
            <a:pPr lvl="0" algn="ctr">
              <a:buClrTx/>
              <a:buSzTx/>
              <a:buFontTx/>
            </a:pPr>
            <a:r>
              <a:rPr lang="zh-CN" altLang="en-US" sz="2400">
                <a:latin typeface="Times New Roman" panose="02020603050405020304" charset="0"/>
                <a:cs typeface="Times New Roman" panose="02020603050405020304" charset="0"/>
                <a:sym typeface="+mn-ea"/>
              </a:rPr>
              <a:t>a picture of 17-year-old</a:t>
            </a:r>
            <a:endParaRPr lang="zh-CN" altLang="en-US" sz="2400">
              <a:latin typeface="Times New Roman" panose="02020603050405020304" charset="0"/>
              <a:cs typeface="Times New Roman" panose="02020603050405020304" charset="0"/>
              <a:sym typeface="+mn-ea"/>
            </a:endParaRPr>
          </a:p>
        </p:txBody>
      </p:sp>
      <p:sp>
        <p:nvSpPr>
          <p:cNvPr id="5" name="文本框 4"/>
          <p:cNvSpPr txBox="1"/>
          <p:nvPr/>
        </p:nvSpPr>
        <p:spPr>
          <a:xfrm>
            <a:off x="485140" y="177165"/>
            <a:ext cx="4925060" cy="829945"/>
          </a:xfrm>
          <a:prstGeom prst="rect">
            <a:avLst/>
          </a:prstGeom>
          <a:noFill/>
        </p:spPr>
        <p:txBody>
          <a:bodyPr wrap="square" rtlCol="0" anchor="t">
            <a:spAutoFit/>
          </a:bodyPr>
          <a:lstStyle/>
          <a:p>
            <a:pPr algn="ctr"/>
            <a:r>
              <a:rPr lang="en-US" altLang="zh-CN" sz="2400" b="1"/>
              <a:t>T</a:t>
            </a:r>
            <a:r>
              <a:rPr lang="zh-CN" altLang="en-US" sz="2400" b="1"/>
              <a:t>he heart-shaking motto</a:t>
            </a:r>
            <a:endParaRPr lang="zh-CN" altLang="en-US" sz="2400" b="1"/>
          </a:p>
          <a:p>
            <a:pPr algn="ctr"/>
            <a:r>
              <a:rPr lang="zh-CN" altLang="en-US" sz="2400" b="1">
                <a:sym typeface="+mn-ea"/>
              </a:rPr>
              <a:t>震撼人心的校训</a:t>
            </a:r>
            <a:endParaRPr lang="zh-CN" altLang="en-US" sz="2400" b="1"/>
          </a:p>
        </p:txBody>
      </p:sp>
      <p:sp>
        <p:nvSpPr>
          <p:cNvPr id="6" name="圆角矩形 5"/>
          <p:cNvSpPr/>
          <p:nvPr/>
        </p:nvSpPr>
        <p:spPr>
          <a:xfrm>
            <a:off x="280670" y="1212850"/>
            <a:ext cx="5870575" cy="193103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宋体" panose="02010600030101010101" pitchFamily="2" charset="-122"/>
                <a:ea typeface="宋体" panose="02010600030101010101" pitchFamily="2" charset="-122"/>
              </a:rPr>
              <a:t>我生来就是高山而非溪流</a:t>
            </a:r>
            <a:endParaRPr lang="zh-CN" altLang="en-US" sz="2400">
              <a:solidFill>
                <a:schemeClr val="tx1"/>
              </a:solidFill>
              <a:latin typeface="宋体" panose="02010600030101010101" pitchFamily="2" charset="-122"/>
              <a:ea typeface="宋体" panose="02010600030101010101" pitchFamily="2" charset="-122"/>
            </a:endParaRPr>
          </a:p>
          <a:p>
            <a:pPr algn="ctr"/>
            <a:r>
              <a:rPr lang="zh-CN" altLang="en-US" sz="2400">
                <a:solidFill>
                  <a:schemeClr val="tx1"/>
                </a:solidFill>
                <a:latin typeface="宋体" panose="02010600030101010101" pitchFamily="2" charset="-122"/>
                <a:ea typeface="宋体" panose="02010600030101010101" pitchFamily="2" charset="-122"/>
              </a:rPr>
              <a:t>我欲于群峰之巅俯视平庸的沟壑</a:t>
            </a:r>
            <a:endParaRPr lang="zh-CN" altLang="en-US" sz="2400">
              <a:solidFill>
                <a:schemeClr val="tx1"/>
              </a:solidFill>
              <a:latin typeface="宋体" panose="02010600030101010101" pitchFamily="2" charset="-122"/>
              <a:ea typeface="宋体" panose="02010600030101010101" pitchFamily="2" charset="-122"/>
            </a:endParaRPr>
          </a:p>
          <a:p>
            <a:pPr algn="ctr"/>
            <a:r>
              <a:rPr lang="zh-CN" altLang="en-US" sz="2400">
                <a:solidFill>
                  <a:schemeClr val="tx1"/>
                </a:solidFill>
                <a:latin typeface="宋体" panose="02010600030101010101" pitchFamily="2" charset="-122"/>
                <a:ea typeface="宋体" panose="02010600030101010101" pitchFamily="2" charset="-122"/>
              </a:rPr>
              <a:t>我生来就是人杰而非草芥</a:t>
            </a:r>
            <a:endParaRPr lang="zh-CN" altLang="en-US" sz="2400">
              <a:solidFill>
                <a:schemeClr val="tx1"/>
              </a:solidFill>
              <a:latin typeface="宋体" panose="02010600030101010101" pitchFamily="2" charset="-122"/>
              <a:ea typeface="宋体" panose="02010600030101010101" pitchFamily="2" charset="-122"/>
            </a:endParaRPr>
          </a:p>
          <a:p>
            <a:pPr algn="ctr"/>
            <a:r>
              <a:rPr lang="zh-CN" altLang="en-US" sz="2400">
                <a:solidFill>
                  <a:schemeClr val="tx1"/>
                </a:solidFill>
                <a:latin typeface="宋体" panose="02010600030101010101" pitchFamily="2" charset="-122"/>
                <a:ea typeface="宋体" panose="02010600030101010101" pitchFamily="2" charset="-122"/>
              </a:rPr>
              <a:t>我站在伟人之肩藐视卑微的懦夫！</a:t>
            </a:r>
            <a:endParaRPr lang="zh-CN" altLang="en-US" sz="2400">
              <a:solidFill>
                <a:schemeClr val="tx1"/>
              </a:solidFill>
              <a:latin typeface="宋体" panose="02010600030101010101" pitchFamily="2" charset="-122"/>
              <a:ea typeface="宋体" panose="02010600030101010101" pitchFamily="2" charset="-122"/>
            </a:endParaRPr>
          </a:p>
        </p:txBody>
      </p:sp>
      <p:sp>
        <p:nvSpPr>
          <p:cNvPr id="7" name="圆角矩形 6"/>
          <p:cNvSpPr/>
          <p:nvPr/>
        </p:nvSpPr>
        <p:spPr>
          <a:xfrm>
            <a:off x="314325" y="3471545"/>
            <a:ext cx="5970270" cy="32251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charset="0"/>
                <a:cs typeface="Times New Roman" panose="02020603050405020304" charset="0"/>
              </a:rPr>
              <a:t>I was built to be a mountain, not a creek, rising to the high peaks with the small valleys at my feet.</a:t>
            </a:r>
            <a:endParaRPr lang="zh-CN" altLang="en-US" sz="2800">
              <a:solidFill>
                <a:schemeClr val="tx1"/>
              </a:solidFill>
              <a:latin typeface="Times New Roman" panose="02020603050405020304" charset="0"/>
              <a:cs typeface="Times New Roman" panose="02020603050405020304" charset="0"/>
            </a:endParaRPr>
          </a:p>
          <a:p>
            <a:pPr algn="ctr"/>
            <a:endParaRPr lang="zh-CN" altLang="en-US"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rPr>
              <a:t>I was born to be great, not worthless, standing on the shoulders of the giants, the petty cowards beneath me.</a:t>
            </a:r>
            <a:endParaRPr lang="zh-CN" altLang="en-US" sz="2800">
              <a:solidFill>
                <a:schemeClr val="tx1"/>
              </a:solidFill>
              <a:latin typeface="Times New Roman" panose="02020603050405020304" charset="0"/>
              <a:cs typeface="Times New Roman" panose="02020603050405020304" charset="0"/>
            </a:endParaRPr>
          </a:p>
        </p:txBody>
      </p:sp>
      <p:pic>
        <p:nvPicPr>
          <p:cNvPr id="8" name="“我生来就是高山，而非溪流 ”，张桂梅震撼人心的校训如何翻译成英语？_知识改变命运_教育_网易订阅2000000-000106">
            <a:hlinkClick r:id="" action="ppaction://media"/>
          </p:cNvPr>
          <p:cNvPicPr/>
          <p:nvPr>
            <a:videoFile r:link="rId3"/>
            <p:extLst>
              <p:ext uri="{DAA4B4D4-6D71-4841-9C94-3DE7FCFB9230}">
                <p14:media xmlns:p14="http://schemas.microsoft.com/office/powerpoint/2010/main" r:link="rId4"/>
              </p:ext>
            </p:extLst>
          </p:nvPr>
        </p:nvPicPr>
        <p:blipFill>
          <a:blip r:embed="rId5"/>
          <a:stretch>
            <a:fillRect/>
          </a:stretch>
        </p:blipFill>
        <p:spPr>
          <a:xfrm>
            <a:off x="6519545" y="17145"/>
            <a:ext cx="5665470" cy="5799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4680" y="647065"/>
            <a:ext cx="10963275" cy="489267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Zhang Guimei, the principal of Huaping High School for Girls, based in Lijiang city, Southwest China's Yunnan province, has been granted the title "</a:t>
            </a:r>
            <a:r>
              <a:rPr lang="zh-CN" altLang="en-US" sz="2400">
                <a:solidFill>
                  <a:srgbClr val="FF0000"/>
                </a:solidFill>
                <a:latin typeface="Times New Roman" panose="02020603050405020304" charset="0"/>
                <a:cs typeface="Times New Roman" panose="02020603050405020304" charset="0"/>
              </a:rPr>
              <a:t>Role Model of the Times</a:t>
            </a:r>
            <a:r>
              <a:rPr lang="zh-CN" altLang="en-US" sz="2400">
                <a:latin typeface="Times New Roman" panose="02020603050405020304" charset="0"/>
                <a:cs typeface="Times New Roman" panose="02020603050405020304" charset="0"/>
              </a:rPr>
              <a:t>" in recognition of her dedication to the education for girls from poor families.</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为表彰其为贫困家庭女孩教育所做的贡献，云南省丽江市华坪女子高级中学校长张桂梅日前被授予“</a:t>
            </a:r>
            <a:r>
              <a:rPr lang="zh-CN" altLang="en-US" sz="2400">
                <a:solidFill>
                  <a:srgbClr val="FF0000"/>
                </a:solidFill>
                <a:latin typeface="宋体" panose="02010600030101010101" pitchFamily="2" charset="-122"/>
                <a:ea typeface="宋体" panose="02010600030101010101" pitchFamily="2" charset="-122"/>
                <a:cs typeface="宋体" panose="02010600030101010101" pitchFamily="2" charset="-122"/>
              </a:rPr>
              <a:t>时代楷模</a:t>
            </a:r>
            <a:r>
              <a:rPr lang="zh-CN" altLang="en-US" sz="2400">
                <a:latin typeface="宋体" panose="02010600030101010101" pitchFamily="2" charset="-122"/>
                <a:ea typeface="宋体" panose="02010600030101010101" pitchFamily="2" charset="-122"/>
                <a:cs typeface="宋体" panose="02010600030101010101" pitchFamily="2" charset="-122"/>
              </a:rPr>
              <a:t>”称号。</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This year is the time to secure a decisive victory in building a moderately prosperous society in all respects and achieve the goal of poverty alleviation. Teachers across the country devoted their love and wisdom to stopping poverty from being passed on to the next generation and inspiring millions of rural children to pursue their dreams, which demonstrates the noble ethics and sense of responsibility of contemporary teachers.</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latin typeface="宋体" panose="02010600030101010101" pitchFamily="2" charset="-122"/>
                <a:ea typeface="宋体" panose="02010600030101010101" pitchFamily="2" charset="-122"/>
                <a:cs typeface="Times New Roman" panose="02020603050405020304" charset="0"/>
              </a:rPr>
              <a:t>今年是决胜全面建成小康社会、决战脱贫攻坚之年，全国广大教师用爱心和智慧阻断贫困代际传递，点亮万千乡村孩子的人生梦想，展现了当代人民教师的高尚师德和责任担当。</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5970" y="439420"/>
            <a:ext cx="6659880" cy="521970"/>
          </a:xfrm>
          <a:prstGeom prst="rect">
            <a:avLst/>
          </a:prstGeom>
          <a:noFill/>
        </p:spPr>
        <p:txBody>
          <a:bodyPr wrap="square" rtlCol="0" anchor="t">
            <a:spAutoFit/>
          </a:bodyPr>
          <a:lstStyle/>
          <a:p>
            <a:pPr algn="ctr"/>
            <a:r>
              <a:rPr lang="en-US" altLang="zh-CN" sz="2800">
                <a:latin typeface="Times New Roman" panose="02020603050405020304" charset="0"/>
                <a:ea typeface="宋体" panose="02010600030101010101" pitchFamily="2" charset="-122"/>
                <a:cs typeface="Times New Roman" panose="02020603050405020304" charset="0"/>
              </a:rPr>
              <a:t>The development of freeway in China</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55905" y="0"/>
            <a:ext cx="9566275" cy="521970"/>
          </a:xfrm>
          <a:prstGeom prst="rect">
            <a:avLst/>
          </a:prstGeom>
          <a:noFill/>
        </p:spPr>
        <p:txBody>
          <a:bodyPr wrap="square" rtlCol="0">
            <a:spAutoFit/>
          </a:bodyPr>
          <a:lstStyle/>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motorway</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55905" y="961390"/>
            <a:ext cx="8156575" cy="6000750"/>
          </a:xfrm>
          <a:prstGeom prst="rect">
            <a:avLst/>
          </a:prstGeom>
          <a:noFill/>
        </p:spPr>
        <p:txBody>
          <a:bodyPr wrap="square" rtlCol="0" anchor="t">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1988年，</a:t>
            </a:r>
            <a:r>
              <a:rPr lang="zh-CN" altLang="en-US" sz="2400">
                <a:latin typeface="Times New Roman" panose="02020603050405020304" charset="0"/>
                <a:cs typeface="Times New Roman" panose="02020603050405020304" charset="0"/>
                <a:sym typeface="+mn-ea"/>
              </a:rPr>
              <a:t>the first highway</a:t>
            </a:r>
            <a:r>
              <a:rPr lang="en-US" altLang="zh-CN" sz="2400">
                <a:latin typeface="Times New Roman" panose="02020603050405020304" charset="0"/>
                <a:cs typeface="Times New Roman" panose="02020603050405020304" charset="0"/>
                <a:sym typeface="+mn-ea"/>
              </a:rPr>
              <a:t> called Hujia expressway</a:t>
            </a:r>
            <a:r>
              <a:rPr lang="en-US" altLang="zh-CN" sz="240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rPr>
              <a:t>泸嘉高速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1990年，</a:t>
            </a:r>
            <a:r>
              <a:rPr lang="en-US" altLang="zh-CN" sz="2400">
                <a:latin typeface="Times New Roman" panose="02020603050405020304" charset="0"/>
                <a:ea typeface="宋体" panose="02010600030101010101" pitchFamily="2" charset="-122"/>
                <a:cs typeface="Times New Roman" panose="02020603050405020304" charset="0"/>
              </a:rPr>
              <a:t>Shenda expressway (</a:t>
            </a:r>
            <a:r>
              <a:rPr lang="zh-CN" altLang="en-US" sz="2400">
                <a:latin typeface="宋体" panose="02010600030101010101" pitchFamily="2" charset="-122"/>
                <a:ea typeface="宋体" panose="02010600030101010101" pitchFamily="2" charset="-122"/>
                <a:cs typeface="宋体" panose="02010600030101010101" pitchFamily="2" charset="-122"/>
              </a:rPr>
              <a:t>沈大高速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1993年，</a:t>
            </a:r>
            <a:r>
              <a:rPr lang="en-US" altLang="zh-CN" sz="2400">
                <a:latin typeface="Times New Roman" panose="02020603050405020304" charset="0"/>
                <a:ea typeface="宋体" panose="02010600030101010101" pitchFamily="2" charset="-122"/>
                <a:cs typeface="Times New Roman" panose="02020603050405020304" charset="0"/>
              </a:rPr>
              <a:t>Jingjintang expressway</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京津塘高速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1993年，</a:t>
            </a:r>
            <a:r>
              <a:rPr lang="en-US" altLang="zh-CN" sz="2400">
                <a:latin typeface="Times New Roman" panose="02020603050405020304" charset="0"/>
                <a:ea typeface="宋体" panose="02010600030101010101" pitchFamily="2" charset="-122"/>
                <a:cs typeface="Times New Roman" panose="02020603050405020304" charset="0"/>
              </a:rPr>
              <a:t>Jiqing expressway</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济青高速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1995年，</a:t>
            </a:r>
            <a:r>
              <a:rPr lang="en-US" altLang="zh-CN" sz="2400">
                <a:latin typeface="Times New Roman" panose="02020603050405020304" charset="0"/>
                <a:ea typeface="宋体" panose="02010600030101010101" pitchFamily="2" charset="-122"/>
                <a:cs typeface="Times New Roman" panose="02020603050405020304" charset="0"/>
              </a:rPr>
              <a:t>Chengyu expressway </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成渝高速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1996年，</a:t>
            </a:r>
            <a:r>
              <a:rPr lang="en-US" altLang="zh-CN" sz="2400">
                <a:latin typeface="Times New Roman" panose="02020603050405020304" charset="0"/>
                <a:ea typeface="宋体" panose="02010600030101010101" pitchFamily="2" charset="-122"/>
                <a:cs typeface="Times New Roman" panose="02020603050405020304" charset="0"/>
              </a:rPr>
              <a:t>Huning expressway</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泸宁高速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1998年，</a:t>
            </a:r>
            <a:r>
              <a:rPr lang="en-US" altLang="zh-CN" sz="2400">
                <a:latin typeface="宋体" panose="02010600030101010101" pitchFamily="2" charset="-122"/>
                <a:ea typeface="宋体" panose="02010600030101010101" pitchFamily="2" charset="-122"/>
                <a:cs typeface="宋体" panose="02010600030101010101" pitchFamily="2" charset="-122"/>
              </a:rPr>
              <a:t>R</a:t>
            </a:r>
            <a:r>
              <a:rPr lang="en-US" altLang="zh-CN" sz="2400">
                <a:latin typeface="Times New Roman" panose="02020603050405020304" charset="0"/>
                <a:ea typeface="宋体" panose="02010600030101010101" pitchFamily="2" charset="-122"/>
                <a:cs typeface="Times New Roman" panose="02020603050405020304" charset="0"/>
              </a:rPr>
              <a:t>anking t</a:t>
            </a:r>
            <a:r>
              <a:rPr lang="en-US" altLang="zh-CN" sz="2400">
                <a:latin typeface="Times New Roman" panose="02020603050405020304" charset="0"/>
                <a:ea typeface="宋体" panose="02010600030101010101" pitchFamily="2" charset="-122"/>
                <a:cs typeface="Times New Roman" panose="02020603050405020304" charset="0"/>
                <a:sym typeface="+mn-ea"/>
              </a:rPr>
              <a:t>he fourth in the world with the expressway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covering 8733 kilometers</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1999年，</a:t>
            </a:r>
            <a:r>
              <a:rPr lang="en-US" altLang="zh-CN" sz="2400">
                <a:latin typeface="Times New Roman" panose="02020603050405020304" charset="0"/>
                <a:ea typeface="宋体" panose="02010600030101010101" pitchFamily="2" charset="-122"/>
                <a:cs typeface="Times New Roman" panose="02020603050405020304" charset="0"/>
                <a:sym typeface="+mn-ea"/>
              </a:rPr>
              <a:t>Nearly ranking the third in the world with the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expressway covering 10 thousand kilometers</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2000年底，</a:t>
            </a:r>
            <a:r>
              <a:rPr lang="en-US" altLang="zh-CN" sz="2400">
                <a:latin typeface="Times New Roman" panose="02020603050405020304" charset="0"/>
                <a:ea typeface="宋体" panose="02010600030101010101" pitchFamily="2" charset="-122"/>
                <a:cs typeface="Times New Roman" panose="02020603050405020304" charset="0"/>
                <a:sym typeface="+mn-ea"/>
              </a:rPr>
              <a:t> Ranking the third in the world with the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expressway covering 16,000  kilometers</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宋体" panose="02010600030101010101" pitchFamily="2" charset="-122"/>
                <a:ea typeface="宋体" panose="02010600030101010101" pitchFamily="2" charset="-122"/>
                <a:cs typeface="宋体" panose="02010600030101010101" pitchFamily="2" charset="-122"/>
              </a:rPr>
              <a:t>2010</a:t>
            </a:r>
            <a:r>
              <a:rPr lang="zh-CN" altLang="en-US" sz="2400">
                <a:latin typeface="宋体" panose="02010600030101010101" pitchFamily="2" charset="-122"/>
                <a:ea typeface="宋体" panose="02010600030101010101" pitchFamily="2" charset="-122"/>
                <a:cs typeface="宋体" panose="02010600030101010101" pitchFamily="2" charset="-122"/>
              </a:rPr>
              <a:t>年</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Times New Roman" panose="02020603050405020304" charset="0"/>
                <a:ea typeface="宋体" panose="02010600030101010101" pitchFamily="2" charset="-122"/>
                <a:cs typeface="Times New Roman" panose="02020603050405020304" charset="0"/>
                <a:sym typeface="+mn-ea"/>
              </a:rPr>
              <a:t>The expressway reaches  more than 4,000 kilometers,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ranking the second in the world.</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宋体" panose="02010600030101010101" pitchFamily="2" charset="-122"/>
                <a:ea typeface="宋体" panose="02010600030101010101" pitchFamily="2" charset="-122"/>
                <a:cs typeface="宋体" panose="02010600030101010101" pitchFamily="2" charset="-122"/>
                <a:sym typeface="+mn-ea"/>
              </a:rPr>
              <a:t>2018年，</a:t>
            </a:r>
            <a:r>
              <a:rPr lang="en-US" altLang="zh-CN" sz="2400">
                <a:latin typeface="Times New Roman" panose="02020603050405020304" charset="0"/>
                <a:ea typeface="宋体" panose="02010600030101010101" pitchFamily="2" charset="-122"/>
                <a:cs typeface="Times New Roman" panose="02020603050405020304" charset="0"/>
                <a:sym typeface="+mn-ea"/>
              </a:rPr>
              <a:t>Ranking the first in the world with the expressway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covering 140,000  kilometers;</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8566150" y="961390"/>
            <a:ext cx="3359150" cy="460375"/>
          </a:xfrm>
          <a:prstGeom prst="rect">
            <a:avLst/>
          </a:prstGeom>
          <a:noFill/>
        </p:spPr>
        <p:txBody>
          <a:bodyPr wrap="square" rtlCol="0" anchor="t">
            <a:spAutoFit/>
          </a:bodyPr>
          <a:lstStyle/>
          <a:p>
            <a:r>
              <a:rPr lang="en-US" altLang="zh-CN" sz="2400">
                <a:latin typeface="宋体" panose="02010600030101010101" pitchFamily="2" charset="-122"/>
                <a:ea typeface="宋体" panose="02010600030101010101" pitchFamily="2" charset="-122"/>
                <a:cs typeface="宋体" panose="02010600030101010101" pitchFamily="2" charset="-122"/>
              </a:rPr>
              <a:t>   </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6" name="掉头公路">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8754110" y="0"/>
            <a:ext cx="3397250" cy="6620510"/>
          </a:xfrm>
          <a:prstGeom prst="rect">
            <a:avLst/>
          </a:prstGeom>
        </p:spPr>
      </p:pic>
      <p:sp>
        <p:nvSpPr>
          <p:cNvPr id="7" name="文本框 6"/>
          <p:cNvSpPr txBox="1"/>
          <p:nvPr/>
        </p:nvSpPr>
        <p:spPr>
          <a:xfrm>
            <a:off x="8674100" y="131445"/>
            <a:ext cx="3143885" cy="829945"/>
          </a:xfrm>
          <a:prstGeom prst="rect">
            <a:avLst/>
          </a:prstGeom>
          <a:noFill/>
        </p:spPr>
        <p:txBody>
          <a:bodyPr wrap="square" rtlCol="0">
            <a:spAutoFit/>
          </a:bodyPr>
          <a:lstStyle/>
          <a:p>
            <a:pPr algn="ctr"/>
            <a:r>
              <a:rPr lang="zh-CN" altLang="en-US" sz="2400" b="1">
                <a:solidFill>
                  <a:srgbClr val="FF0000"/>
                </a:solidFill>
              </a:rPr>
              <a:t>Turn-around highway in Yunnan</a:t>
            </a:r>
            <a:endParaRPr lang="zh-CN" altLang="en-US" sz="2400" b="1">
              <a:solidFill>
                <a:srgbClr val="FF0000"/>
              </a:solidFill>
            </a:endParaRPr>
          </a:p>
        </p:txBody>
      </p:sp>
      <p:sp>
        <p:nvSpPr>
          <p:cNvPr id="10" name="圆角矩形 9"/>
          <p:cNvSpPr/>
          <p:nvPr/>
        </p:nvSpPr>
        <p:spPr>
          <a:xfrm>
            <a:off x="205105" y="991870"/>
            <a:ext cx="7668895" cy="29267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By the end of 2020,t</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he Chinese highway total course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has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amount</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ed</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to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5,198,100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kilometers</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including 161,000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kilometers</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lgn="l"/>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2020年，全国公路总里程519.81万公里，其中高速公路里程16.1万公里。</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1" name="图片 10" descr="b880f48da3554f3995f6ad9925b5b1a5"/>
          <p:cNvPicPr>
            <a:picLocks noChangeAspect="1"/>
          </p:cNvPicPr>
          <p:nvPr/>
        </p:nvPicPr>
        <p:blipFill>
          <a:blip r:embed="rId4"/>
          <a:stretch>
            <a:fillRect/>
          </a:stretch>
        </p:blipFill>
        <p:spPr>
          <a:xfrm>
            <a:off x="265430" y="3908425"/>
            <a:ext cx="7547610" cy="2949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穿云破日，出征！">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38735" y="-19050"/>
            <a:ext cx="12269470" cy="6851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有信号了！翼龙无人机飞赴河南保障应急通信 高清(480P)">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5344160" cy="6500495"/>
          </a:xfrm>
          <a:prstGeom prst="rect">
            <a:avLst/>
          </a:prstGeom>
        </p:spPr>
      </p:pic>
      <p:sp>
        <p:nvSpPr>
          <p:cNvPr id="3" name="文本框 2"/>
          <p:cNvSpPr txBox="1"/>
          <p:nvPr/>
        </p:nvSpPr>
        <p:spPr>
          <a:xfrm>
            <a:off x="5695315" y="5483860"/>
            <a:ext cx="6354445" cy="1260475"/>
          </a:xfrm>
          <a:prstGeom prst="rect">
            <a:avLst/>
          </a:prstGeom>
          <a:noFill/>
        </p:spPr>
        <p:txBody>
          <a:bodyPr wrap="square" rtlCol="0" anchor="t">
            <a:spAutoFit/>
          </a:bodyPr>
          <a:lstStyle/>
          <a:p>
            <a:pPr algn="ctr"/>
            <a:r>
              <a:rPr lang="zh-CN" altLang="en-US" sz="2800">
                <a:solidFill>
                  <a:srgbClr val="FF0000"/>
                </a:solidFill>
              </a:rPr>
              <a:t>【知识点】</a:t>
            </a:r>
            <a:endParaRPr lang="zh-CN" altLang="en-US" sz="2800">
              <a:solidFill>
                <a:srgbClr val="FF0000"/>
              </a:solidFill>
            </a:endParaRPr>
          </a:p>
          <a:p>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无人机学名全称为</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unmanned aerial vehicle</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，简称</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UAV</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，在口语中一般称为</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drone</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540375" y="709930"/>
            <a:ext cx="6279515" cy="489267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6:21 pm July21st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Wednesday</a:t>
            </a:r>
            <a:r>
              <a:rPr lang="en-US" altLang="zh-CN" sz="2400">
                <a:latin typeface="Times New Roman" panose="02020603050405020304" charset="0"/>
                <a:cs typeface="Times New Roman" panose="02020603050405020304" charset="0"/>
              </a:rPr>
              <a:t> in Henan</a:t>
            </a:r>
            <a:r>
              <a:rPr lang="zh-CN" altLang="en-US" sz="2400">
                <a:latin typeface="Times New Roman" panose="02020603050405020304" charset="0"/>
                <a:cs typeface="Times New Roman" panose="02020603050405020304" charset="0"/>
              </a:rPr>
              <a:t>, the drone entered the areas where telecom services had been disrupted and started to provide stable and continuous mobile signal coverage for an area of about 50 square kilometers.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of 23:20, the air base station has connected a total of 3,572 users, generating traffic of 2,089.89M, with a single maximum access of 648 users.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Restoring the mobile public network signal for residents in the disaster area allows individuals to report their situation in real time, and opens up a lifeline for emergency communications.</a:t>
            </a:r>
            <a:endParaRPr lang="zh-CN" altLang="en-US" sz="24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4"/>
          <a:stretch>
            <a:fillRect/>
          </a:stretch>
        </p:blipFill>
        <p:spPr>
          <a:xfrm>
            <a:off x="6061075" y="1042670"/>
            <a:ext cx="5830570" cy="5327015"/>
          </a:xfrm>
          <a:prstGeom prst="rect">
            <a:avLst/>
          </a:prstGeom>
        </p:spPr>
      </p:pic>
      <p:pic>
        <p:nvPicPr>
          <p:cNvPr id="7" name="图片 6"/>
          <p:cNvPicPr>
            <a:picLocks noChangeAspect="1"/>
          </p:cNvPicPr>
          <p:nvPr/>
        </p:nvPicPr>
        <p:blipFill>
          <a:blip r:embed="rId5"/>
          <a:stretch>
            <a:fillRect/>
          </a:stretch>
        </p:blipFill>
        <p:spPr>
          <a:xfrm>
            <a:off x="351155" y="669925"/>
            <a:ext cx="5344160" cy="5830570"/>
          </a:xfrm>
          <a:prstGeom prst="rect">
            <a:avLst/>
          </a:prstGeom>
        </p:spPr>
      </p:pic>
      <p:sp>
        <p:nvSpPr>
          <p:cNvPr id="5" name="文本框 4"/>
          <p:cNvSpPr txBox="1"/>
          <p:nvPr/>
        </p:nvSpPr>
        <p:spPr>
          <a:xfrm>
            <a:off x="583565" y="111125"/>
            <a:ext cx="10953750" cy="521970"/>
          </a:xfrm>
          <a:prstGeom prst="rect">
            <a:avLst/>
          </a:prstGeom>
          <a:noFill/>
        </p:spPr>
        <p:txBody>
          <a:bodyPr wrap="square" rtlCol="0">
            <a:spAutoFit/>
          </a:bodyPr>
          <a:lstStyle/>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advanced technology</a:t>
            </a:r>
            <a:endParaRPr lang="en-US" altLang="zh-CN" sz="28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5071745"/>
            <a:ext cx="6210300" cy="1568450"/>
          </a:xfrm>
          <a:prstGeom prst="rect">
            <a:avLst/>
          </a:prstGeom>
          <a:noFill/>
          <a:ln w="9525">
            <a:noFill/>
          </a:ln>
        </p:spPr>
        <p:txBody>
          <a:bodyPr wrap="square">
            <a:spAutoFit/>
          </a:bodyPr>
          <a:lstStyle/>
          <a:p>
            <a:pPr indent="0"/>
            <a:r>
              <a:rPr lang="en-US" sz="2400" b="0">
                <a:latin typeface="Times New Roman" panose="02020603050405020304" charset="0"/>
                <a:ea typeface="宋体" panose="02010600030101010101" pitchFamily="2" charset="-122"/>
                <a:cs typeface="Times New Roman" panose="02020603050405020304" charset="0"/>
              </a:rPr>
              <a:t>       China has administered over 9 million shots of COVID-19 vaccine since Dec 15 to people deemed at high risk of contracting the disease, senior health officials said on Saturday.</a:t>
            </a:r>
            <a:endParaRPr lang="en-US" altLang="en-US" sz="2400" b="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094230" y="490220"/>
            <a:ext cx="7524750" cy="521970"/>
          </a:xfrm>
          <a:prstGeom prst="rect">
            <a:avLst/>
          </a:prstGeom>
          <a:noFill/>
        </p:spPr>
        <p:txBody>
          <a:bodyPr wrap="square" rtlCol="0">
            <a:spAutoFit/>
          </a:bodyPr>
          <a:lstStyle/>
          <a:p>
            <a:pPr algn="ctr"/>
            <a:r>
              <a:rPr lang="zh-CN" altLang="en-US" sz="2800">
                <a:latin typeface="微软雅黑" panose="020B0503020204020204" pitchFamily="34" charset="-122"/>
                <a:ea typeface="微软雅黑" panose="020B0503020204020204" pitchFamily="34" charset="-122"/>
              </a:rPr>
              <a:t>看，这盛世，如你们所愿！</a:t>
            </a:r>
            <a:r>
              <a:rPr lang="en-US" altLang="zh-CN" sz="2800">
                <a:latin typeface="微软雅黑" panose="020B0503020204020204" pitchFamily="34" charset="-122"/>
                <a:ea typeface="微软雅黑" panose="020B0503020204020204" pitchFamily="34" charset="-122"/>
              </a:rPr>
              <a:t>---</a:t>
            </a:r>
            <a:r>
              <a:rPr lang="zh-CN" altLang="en-US" sz="2800">
                <a:solidFill>
                  <a:srgbClr val="FF0000"/>
                </a:solidFill>
                <a:latin typeface="微软雅黑" panose="020B0503020204020204" pitchFamily="34" charset="-122"/>
                <a:ea typeface="微软雅黑" panose="020B0503020204020204" pitchFamily="34" charset="-122"/>
              </a:rPr>
              <a:t>医疗方面</a:t>
            </a:r>
            <a:endParaRPr lang="zh-CN" altLang="en-US" sz="2800">
              <a:solidFill>
                <a:srgbClr val="FF0000"/>
              </a:solidFill>
              <a:latin typeface="微软雅黑" panose="020B0503020204020204" pitchFamily="34" charset="-122"/>
              <a:ea typeface="微软雅黑" panose="020B0503020204020204" pitchFamily="34" charset="-122"/>
            </a:endParaRPr>
          </a:p>
        </p:txBody>
      </p:sp>
      <p:pic>
        <p:nvPicPr>
          <p:cNvPr id="2" name="图片 2" descr="IMG_257"/>
          <p:cNvPicPr>
            <a:picLocks noChangeAspect="1"/>
          </p:cNvPicPr>
          <p:nvPr/>
        </p:nvPicPr>
        <p:blipFill>
          <a:blip r:embed="rId1"/>
          <a:stretch>
            <a:fillRect/>
          </a:stretch>
        </p:blipFill>
        <p:spPr>
          <a:xfrm>
            <a:off x="6647180" y="4766945"/>
            <a:ext cx="5111750" cy="2000885"/>
          </a:xfrm>
          <a:prstGeom prst="rect">
            <a:avLst/>
          </a:prstGeom>
          <a:noFill/>
          <a:ln w="9525">
            <a:noFill/>
          </a:ln>
        </p:spPr>
      </p:pic>
      <p:pic>
        <p:nvPicPr>
          <p:cNvPr id="3" name="图片 1" descr="IMG_256"/>
          <p:cNvPicPr>
            <a:picLocks noChangeAspect="1"/>
          </p:cNvPicPr>
          <p:nvPr/>
        </p:nvPicPr>
        <p:blipFill>
          <a:blip r:embed="rId2"/>
          <a:stretch>
            <a:fillRect/>
          </a:stretch>
        </p:blipFill>
        <p:spPr>
          <a:xfrm>
            <a:off x="0" y="1310640"/>
            <a:ext cx="6225540" cy="3566160"/>
          </a:xfrm>
          <a:prstGeom prst="rect">
            <a:avLst/>
          </a:prstGeom>
          <a:noFill/>
          <a:ln w="9525">
            <a:noFill/>
          </a:ln>
        </p:spPr>
      </p:pic>
      <p:sp>
        <p:nvSpPr>
          <p:cNvPr id="5" name="文本框 4"/>
          <p:cNvSpPr txBox="1"/>
          <p:nvPr/>
        </p:nvSpPr>
        <p:spPr>
          <a:xfrm>
            <a:off x="6518275" y="1233170"/>
            <a:ext cx="5369560" cy="3415030"/>
          </a:xfrm>
          <a:prstGeom prst="rect">
            <a:avLst/>
          </a:prstGeom>
          <a:noFill/>
        </p:spPr>
        <p:txBody>
          <a:bodyPr wrap="square" rtlCol="0" anchor="t">
            <a:spAutoFit/>
          </a:bodyPr>
          <a:lstStyle/>
          <a:p>
            <a:r>
              <a:rPr lang="en-US" sz="2400">
                <a:latin typeface="Times New Roman" panose="02020603050405020304" charset="0"/>
                <a:ea typeface="宋体" panose="02010600030101010101" pitchFamily="2" charset="-122"/>
                <a:cs typeface="Times New Roman" panose="02020603050405020304" charset="0"/>
              </a:rPr>
              <a:t>       The cost of COVID-19 vaccination will be covered by medical insurance fund and government fiscal, rather than individuals, said Li Tao, deputy director of the National Healthcare Security Administration.</a:t>
            </a:r>
            <a:endParaRPr lang="zh-CN" altLang="en-US"/>
          </a:p>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国家医疗保障局副局长李滔表示， 接种费用将由医保基金和财政共同负担，居民个人不负担费用。</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073150" y="0"/>
            <a:ext cx="9566275" cy="521970"/>
          </a:xfrm>
          <a:prstGeom prst="rect">
            <a:avLst/>
          </a:prstGeom>
          <a:noFill/>
        </p:spPr>
        <p:txBody>
          <a:bodyPr wrap="square" rtlCol="0">
            <a:spAutoFit/>
          </a:bodyPr>
          <a:lstStyle/>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medical aspect</a:t>
            </a:r>
            <a:endParaRPr lang="en-US" altLang="zh-CN" sz="28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5750" y="1241425"/>
            <a:ext cx="5959475" cy="2306955"/>
          </a:xfrm>
          <a:prstGeom prst="rect">
            <a:avLst/>
          </a:prstGeom>
          <a:noFill/>
        </p:spPr>
        <p:txBody>
          <a:bodyPr wrap="square" rtlCol="0" anchor="t">
            <a:spAutoFit/>
          </a:bodyPr>
          <a:lstStyle/>
          <a:p>
            <a:r>
              <a:rPr lang="en-US" altLang="zh-CN" sz="2400">
                <a:latin typeface="宋体" panose="02010600030101010101" pitchFamily="2" charset="-122"/>
                <a:ea typeface="宋体" panose="02010600030101010101" pitchFamily="2" charset="-122"/>
                <a:cs typeface="宋体" panose="02010600030101010101" pitchFamily="2" charset="-122"/>
              </a:rPr>
              <a:t>接种疫苗</a:t>
            </a:r>
            <a:r>
              <a:rPr lang="en-US" altLang="zh-CN" sz="2400"/>
              <a:t>  </a:t>
            </a:r>
            <a:r>
              <a:rPr lang="zh-CN" altLang="en-US" sz="2400">
                <a:latin typeface="Times New Roman" panose="02020603050405020304" charset="0"/>
                <a:cs typeface="Times New Roman" panose="02020603050405020304" charset="0"/>
              </a:rPr>
              <a:t>administer</a:t>
            </a:r>
            <a:r>
              <a:rPr lang="en-US" altLang="zh-CN" sz="2400">
                <a:latin typeface="Times New Roman" panose="02020603050405020304" charset="0"/>
                <a:cs typeface="Times New Roman" panose="02020603050405020304" charset="0"/>
              </a:rPr>
              <a:t>/have </a:t>
            </a:r>
            <a:r>
              <a:rPr lang="zh-CN" altLang="en-US" sz="2400">
                <a:latin typeface="Times New Roman" panose="02020603050405020304" charset="0"/>
                <a:cs typeface="Times New Roman" panose="02020603050405020304" charset="0"/>
              </a:rPr>
              <a:t> the vaccine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have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vaccinate  [ˈvæksɪˌneɪt]</a:t>
            </a:r>
            <a:r>
              <a:rPr lang="en-US" altLang="zh-CN" sz="2400"/>
              <a:t> </a:t>
            </a:r>
            <a:r>
              <a:rPr lang="en-US" altLang="zh-CN" sz="2400">
                <a:latin typeface="宋体" panose="02010600030101010101" pitchFamily="2" charset="-122"/>
                <a:ea typeface="宋体" panose="02010600030101010101" pitchFamily="2" charset="-122"/>
                <a:cs typeface="宋体" panose="02010600030101010101" pitchFamily="2" charset="-122"/>
              </a:rPr>
              <a:t>vt.给…接种疫苗</a:t>
            </a:r>
            <a:endParaRPr lang="en-US" altLang="zh-CN"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Times New Roman" panose="02020603050405020304" charset="0"/>
                <a:cs typeface="Times New Roman" panose="02020603050405020304" charset="0"/>
              </a:rPr>
              <a:t>E.g. </a:t>
            </a:r>
            <a:r>
              <a:rPr lang="zh-CN" altLang="en-US" sz="2400">
                <a:latin typeface="Times New Roman" panose="02020603050405020304" charset="0"/>
                <a:cs typeface="Times New Roman" panose="02020603050405020304" charset="0"/>
              </a:rPr>
              <a:t>We should be vaccinated against COVID-19.</a:t>
            </a:r>
            <a:endParaRPr lang="zh-CN" altLang="en-US" sz="2400">
              <a:latin typeface="Times New Roman" panose="02020603050405020304" charset="0"/>
              <a:cs typeface="Times New Roman" panose="02020603050405020304" charset="0"/>
            </a:endParaRPr>
          </a:p>
          <a:p>
            <a:r>
              <a:rPr lang="en-US" altLang="zh-CN" sz="2400"/>
              <a:t> </a:t>
            </a:r>
            <a:r>
              <a:rPr lang="en-US" altLang="zh-CN" sz="2400">
                <a:latin typeface="宋体" panose="02010600030101010101" pitchFamily="2" charset="-122"/>
                <a:ea typeface="宋体" panose="02010600030101010101" pitchFamily="2" charset="-122"/>
                <a:cs typeface="宋体" panose="02010600030101010101" pitchFamily="2" charset="-122"/>
              </a:rPr>
              <a:t>我们要打疫苗预防新冠病毒。</a:t>
            </a:r>
            <a:endParaRPr lang="zh-CN" altLang="en-US" sz="2400"/>
          </a:p>
          <a:p>
            <a:r>
              <a:rPr lang="en-US" altLang="zh-CN" sz="2400">
                <a:latin typeface="Times New Roman" panose="02020603050405020304" charset="0"/>
                <a:cs typeface="Times New Roman" panose="02020603050405020304" charset="0"/>
              </a:rPr>
              <a:t>v</a:t>
            </a:r>
            <a:r>
              <a:rPr lang="zh-CN" altLang="en-US" sz="2400">
                <a:latin typeface="Times New Roman" panose="02020603050405020304" charset="0"/>
                <a:cs typeface="Times New Roman" panose="02020603050405020304" charset="0"/>
              </a:rPr>
              <a:t>accination</a:t>
            </a:r>
            <a:r>
              <a:rPr lang="en-US" altLang="zh-CN" sz="2400">
                <a:latin typeface="宋体" panose="02010600030101010101" pitchFamily="2" charset="-122"/>
                <a:ea typeface="宋体" panose="02010600030101010101" pitchFamily="2" charset="-122"/>
                <a:cs typeface="宋体" panose="02010600030101010101" pitchFamily="2" charset="-122"/>
              </a:rPr>
              <a:t>则是指疫苗接种的过程。</a:t>
            </a:r>
            <a:endParaRPr lang="zh-CN" altLang="en-US" sz="2400"/>
          </a:p>
        </p:txBody>
      </p:sp>
      <p:sp>
        <p:nvSpPr>
          <p:cNvPr id="3" name="文本框 2"/>
          <p:cNvSpPr txBox="1"/>
          <p:nvPr/>
        </p:nvSpPr>
        <p:spPr>
          <a:xfrm>
            <a:off x="4591050" y="20955"/>
            <a:ext cx="1654175" cy="521970"/>
          </a:xfrm>
          <a:prstGeom prst="rect">
            <a:avLst/>
          </a:prstGeom>
          <a:solidFill>
            <a:srgbClr val="FF0000"/>
          </a:solidFill>
        </p:spPr>
        <p:txBody>
          <a:bodyPr wrap="square" rtlCol="0">
            <a:spAutoFit/>
          </a:bodyPr>
          <a:lstStyle/>
          <a:p>
            <a:pPr algn="ctr"/>
            <a:r>
              <a:rPr lang="zh-CN" altLang="en-US" sz="2800" b="1">
                <a:latin typeface="宋体" panose="02010600030101010101" pitchFamily="2" charset="-122"/>
                <a:ea typeface="宋体" panose="02010600030101010101" pitchFamily="2" charset="-122"/>
              </a:rPr>
              <a:t>知识点</a:t>
            </a:r>
            <a:endParaRPr lang="zh-CN" altLang="en-US" sz="2800" b="1">
              <a:latin typeface="宋体" panose="02010600030101010101" pitchFamily="2" charset="-122"/>
              <a:ea typeface="宋体" panose="02010600030101010101" pitchFamily="2" charset="-122"/>
            </a:endParaRPr>
          </a:p>
        </p:txBody>
      </p:sp>
      <p:sp>
        <p:nvSpPr>
          <p:cNvPr id="4" name="文本框 3"/>
          <p:cNvSpPr txBox="1"/>
          <p:nvPr/>
        </p:nvSpPr>
        <p:spPr>
          <a:xfrm>
            <a:off x="285750" y="3696970"/>
            <a:ext cx="5092065" cy="460375"/>
          </a:xfrm>
          <a:prstGeom prst="rect">
            <a:avLst/>
          </a:prstGeom>
          <a:solidFill>
            <a:schemeClr val="accent1">
              <a:lumMod val="60000"/>
              <a:lumOff val="40000"/>
            </a:schemeClr>
          </a:solidFill>
        </p:spPr>
        <p:txBody>
          <a:bodyPr wrap="square" rtlCol="0" anchor="t">
            <a:spAutoFit/>
          </a:bodyPr>
          <a:lstStyle/>
          <a:p>
            <a:pPr lvl="0" algn="ctr">
              <a:buClrTx/>
              <a:buSzTx/>
              <a:buFontTx/>
            </a:pPr>
            <a:r>
              <a:rPr lang="zh-CN" altLang="en-US" sz="2400">
                <a:latin typeface="Times New Roman" panose="02020603050405020304" charset="0"/>
                <a:cs typeface="Times New Roman" panose="02020603050405020304" charset="0"/>
                <a:sym typeface="+mn-ea"/>
              </a:rPr>
              <a:t>2. inoculation [ɪnˌɒkjʊˈleɪʃən] 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接种</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5" name="文本框 4"/>
          <p:cNvSpPr txBox="1"/>
          <p:nvPr/>
        </p:nvSpPr>
        <p:spPr>
          <a:xfrm>
            <a:off x="409575" y="781050"/>
            <a:ext cx="2540000" cy="460375"/>
          </a:xfrm>
          <a:prstGeom prst="rect">
            <a:avLst/>
          </a:prstGeom>
          <a:solidFill>
            <a:schemeClr val="accent1">
              <a:lumMod val="60000"/>
              <a:lumOff val="40000"/>
            </a:schemeClr>
          </a:solidFill>
        </p:spPr>
        <p:txBody>
          <a:bodyPr wrap="square" rtlCol="0" anchor="t">
            <a:spAutoFit/>
          </a:bodyPr>
          <a:lstStyle/>
          <a:p>
            <a:pPr algn="ctr"/>
            <a:r>
              <a:rPr lang="zh-CN" altLang="en-US" sz="2400">
                <a:latin typeface="Times New Roman" panose="02020603050405020304" charset="0"/>
                <a:cs typeface="Times New Roman" panose="02020603050405020304" charset="0"/>
              </a:rPr>
              <a:t>1.vaccination</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210185" y="4305935"/>
            <a:ext cx="6035040" cy="1938020"/>
          </a:xfrm>
          <a:prstGeom prst="rect">
            <a:avLst/>
          </a:prstGeom>
          <a:noFill/>
        </p:spPr>
        <p:txBody>
          <a:bodyPr wrap="square" rtlCol="0" anchor="t">
            <a:spAutoFit/>
          </a:bodyPr>
          <a:lstStyle/>
          <a:p>
            <a:r>
              <a:rPr lang="zh-CN" altLang="en-US" sz="2400">
                <a:latin typeface="Times New Roman" panose="02020603050405020304" charset="0"/>
                <a:ea typeface="宋体" panose="02010600030101010101" pitchFamily="2" charset="-122"/>
                <a:cs typeface="Times New Roman" panose="02020603050405020304" charset="0"/>
              </a:rPr>
              <a:t>除了vaccine，inoculation/inoculate的出现频率也很高。</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i</a:t>
            </a:r>
            <a:r>
              <a:rPr lang="zh-CN" altLang="en-US" sz="2400">
                <a:latin typeface="Times New Roman" panose="02020603050405020304" charset="0"/>
                <a:ea typeface="宋体" panose="02010600030101010101" pitchFamily="2" charset="-122"/>
                <a:cs typeface="Times New Roman" panose="02020603050405020304" charset="0"/>
              </a:rPr>
              <a:t>noculate用法与vaccinate相似：</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An inoculation against cholera is recommended.</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建议接种预防霍乱的疫苗。</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589395" y="781050"/>
            <a:ext cx="2540000" cy="368300"/>
          </a:xfrm>
          <a:prstGeom prst="rect">
            <a:avLst/>
          </a:prstGeom>
          <a:solidFill>
            <a:schemeClr val="accent1">
              <a:lumMod val="60000"/>
              <a:lumOff val="40000"/>
            </a:schemeClr>
          </a:solidFill>
        </p:spPr>
        <p:txBody>
          <a:bodyPr wrap="square" rtlCol="0" anchor="t">
            <a:spAutoFit/>
          </a:bodyPr>
          <a:lstStyle/>
          <a:p>
            <a:pPr lvl="0" algn="l">
              <a:buClrTx/>
              <a:buSzTx/>
              <a:buFontTx/>
            </a:pPr>
            <a:r>
              <a:rPr lang="zh-CN" altLang="en-US" sz="2400">
                <a:latin typeface="Times New Roman" panose="02020603050405020304" charset="0"/>
                <a:cs typeface="Times New Roman" panose="02020603050405020304" charset="0"/>
                <a:sym typeface="+mn-ea"/>
              </a:rPr>
              <a:t>3. jab</a:t>
            </a:r>
            <a:endParaRPr lang="zh-CN" altLang="en-US" sz="2400">
              <a:latin typeface="Times New Roman" panose="02020603050405020304" charset="0"/>
              <a:cs typeface="Times New Roman" panose="02020603050405020304" charset="0"/>
              <a:sym typeface="+mn-ea"/>
            </a:endParaRPr>
          </a:p>
        </p:txBody>
      </p:sp>
      <p:sp>
        <p:nvSpPr>
          <p:cNvPr id="8" name="文本框 7"/>
          <p:cNvSpPr txBox="1"/>
          <p:nvPr/>
        </p:nvSpPr>
        <p:spPr>
          <a:xfrm>
            <a:off x="6245225" y="1308100"/>
            <a:ext cx="5726430" cy="1938020"/>
          </a:xfrm>
          <a:prstGeom prst="rect">
            <a:avLst/>
          </a:prstGeom>
          <a:noFill/>
        </p:spPr>
        <p:txBody>
          <a:bodyPr wrap="square" rtlCol="0" anchor="t">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口语中，常用</a:t>
            </a:r>
            <a:r>
              <a:rPr lang="zh-CN" altLang="en-US" sz="2400">
                <a:latin typeface="Times New Roman" panose="02020603050405020304" charset="0"/>
                <a:ea typeface="宋体" panose="02010600030101010101" pitchFamily="2" charset="-122"/>
                <a:cs typeface="Times New Roman" panose="02020603050405020304" charset="0"/>
                <a:sym typeface="+mn-ea"/>
              </a:rPr>
              <a:t>jab</a:t>
            </a:r>
            <a:r>
              <a:rPr lang="zh-CN" altLang="en-US" sz="2400">
                <a:latin typeface="宋体" panose="02010600030101010101" pitchFamily="2" charset="-122"/>
                <a:ea typeface="宋体" panose="02010600030101010101" pitchFamily="2" charset="-122"/>
                <a:cs typeface="宋体" panose="02010600030101010101" pitchFamily="2" charset="-122"/>
              </a:rPr>
              <a:t>来表达疫苗接种。如：</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Times New Roman" panose="02020603050405020304" charset="0"/>
                <a:cs typeface="Times New Roman" panose="02020603050405020304" charset="0"/>
              </a:rPr>
              <a:t>I had the jab yesterday.</a:t>
            </a:r>
            <a:r>
              <a:rPr lang="en-US" altLang="zh-CN" sz="2400">
                <a:latin typeface="Times New Roman" panose="02020603050405020304" charset="0"/>
                <a:cs typeface="Times New Roman" panose="02020603050405020304" charset="0"/>
              </a:rPr>
              <a:t> </a:t>
            </a:r>
            <a:r>
              <a:rPr lang="zh-CN" altLang="en-US">
                <a:latin typeface="宋体" panose="02010600030101010101" pitchFamily="2" charset="-122"/>
                <a:ea typeface="宋体" panose="02010600030101010101" pitchFamily="2" charset="-122"/>
              </a:rPr>
              <a:t>我昨天打疫苗了。</a:t>
            </a:r>
            <a:endParaRPr lang="zh-CN" altLang="en-US">
              <a:latin typeface="宋体" panose="02010600030101010101" pitchFamily="2" charset="-122"/>
              <a:ea typeface="宋体" panose="02010600030101010101" pitchFamily="2" charset="-122"/>
            </a:endParaRPr>
          </a:p>
          <a:p>
            <a:r>
              <a:rPr lang="en-US" altLang="zh-CN"/>
              <a:t>j</a:t>
            </a:r>
            <a:r>
              <a:rPr lang="zh-CN" altLang="en-US"/>
              <a:t>ab</a:t>
            </a:r>
            <a:r>
              <a:rPr lang="en-US" altLang="zh-CN"/>
              <a:t>  n. </a:t>
            </a:r>
            <a:r>
              <a:rPr lang="zh-CN" altLang="en-US" sz="2400">
                <a:latin typeface="宋体" panose="02010600030101010101" pitchFamily="2" charset="-122"/>
                <a:ea typeface="宋体" panose="02010600030101010101" pitchFamily="2" charset="-122"/>
                <a:cs typeface="宋体" panose="02010600030101010101" pitchFamily="2" charset="-122"/>
              </a:rPr>
              <a:t>注射；接种；预防针</a:t>
            </a:r>
            <a:r>
              <a:rPr lang="en-US" altLang="zh-CN" sz="2400">
                <a:latin typeface="宋体" panose="02010600030101010101" pitchFamily="2" charset="-122"/>
                <a:ea typeface="宋体" panose="02010600030101010101" pitchFamily="2" charset="-122"/>
                <a:cs typeface="宋体" panose="02010600030101010101" pitchFamily="2" charset="-122"/>
              </a:rPr>
              <a:t>  v.</a:t>
            </a:r>
            <a:r>
              <a:rPr lang="zh-CN" altLang="en-US" sz="2400">
                <a:latin typeface="宋体" panose="02010600030101010101" pitchFamily="2" charset="-122"/>
                <a:ea typeface="宋体" panose="02010600030101010101" pitchFamily="2" charset="-122"/>
                <a:cs typeface="宋体" panose="02010600030101010101" pitchFamily="2" charset="-122"/>
              </a:rPr>
              <a:t>戳、刺</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get jabbed</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rPr>
              <a:t>在相关语境下，可理解为打了一针，</a:t>
            </a:r>
            <a:r>
              <a:rPr lang="zh-CN" altLang="en-US"/>
              <a:t>。</a:t>
            </a:r>
            <a:endParaRPr lang="zh-CN" altLang="en-US"/>
          </a:p>
        </p:txBody>
      </p:sp>
      <p:sp>
        <p:nvSpPr>
          <p:cNvPr id="9" name="文本框 8"/>
          <p:cNvSpPr txBox="1"/>
          <p:nvPr/>
        </p:nvSpPr>
        <p:spPr>
          <a:xfrm>
            <a:off x="6589395" y="3246120"/>
            <a:ext cx="2540000" cy="368300"/>
          </a:xfrm>
          <a:prstGeom prst="rect">
            <a:avLst/>
          </a:prstGeom>
          <a:solidFill>
            <a:schemeClr val="accent1">
              <a:lumMod val="60000"/>
              <a:lumOff val="40000"/>
            </a:schemeClr>
          </a:solidFill>
        </p:spPr>
        <p:txBody>
          <a:bodyPr wrap="square" rtlCol="0" anchor="t">
            <a:spAutoFit/>
          </a:bodyPr>
          <a:lstStyle/>
          <a:p>
            <a:pPr lvl="0" algn="l">
              <a:buClrTx/>
              <a:buSzTx/>
              <a:buFontTx/>
            </a:pPr>
            <a:r>
              <a:rPr lang="zh-CN" altLang="en-US" sz="2400">
                <a:latin typeface="Times New Roman" panose="02020603050405020304" charset="0"/>
                <a:cs typeface="Times New Roman" panose="02020603050405020304" charset="0"/>
                <a:sym typeface="+mn-ea"/>
              </a:rPr>
              <a:t>4. shot</a:t>
            </a:r>
            <a:endParaRPr lang="zh-CN" altLang="en-US" sz="2400">
              <a:latin typeface="Times New Roman" panose="02020603050405020304" charset="0"/>
              <a:cs typeface="Times New Roman" panose="02020603050405020304" charset="0"/>
              <a:sym typeface="+mn-ea"/>
            </a:endParaRPr>
          </a:p>
        </p:txBody>
      </p:sp>
      <p:sp>
        <p:nvSpPr>
          <p:cNvPr id="10" name="文本框 9"/>
          <p:cNvSpPr txBox="1"/>
          <p:nvPr/>
        </p:nvSpPr>
        <p:spPr>
          <a:xfrm>
            <a:off x="6378575" y="3844290"/>
            <a:ext cx="5593715" cy="2676525"/>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rPr>
              <a:t>shot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 injection of a drug</a:t>
            </a:r>
            <a:r>
              <a:rPr lang="zh-CN" altLang="en-US" sz="2400">
                <a:latin typeface="宋体" panose="02010600030101010101" pitchFamily="2" charset="-122"/>
                <a:ea typeface="宋体" panose="02010600030101010101" pitchFamily="2" charset="-122"/>
              </a:rPr>
              <a:t>（一次注射）</a:t>
            </a:r>
            <a:r>
              <a:rPr lang="zh-CN" altLang="en-US"/>
              <a:t>。</a:t>
            </a:r>
            <a:endParaRPr lang="zh-CN" altLang="en-US"/>
          </a:p>
          <a:p>
            <a:r>
              <a:rPr lang="zh-CN" altLang="en-US" sz="2400">
                <a:latin typeface="Times New Roman" panose="02020603050405020304" charset="0"/>
                <a:cs typeface="Times New Roman" panose="02020603050405020304" charset="0"/>
              </a:rPr>
              <a:t>Over half of its population has received at least one shot of vaccine.</a:t>
            </a:r>
            <a:endParaRPr lang="zh-CN" altLang="en-US" sz="2400">
              <a:latin typeface="宋体" panose="02010600030101010101" pitchFamily="2" charset="-122"/>
              <a:ea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常见短语是</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Times New Roman" panose="02020603050405020304" charset="0"/>
                <a:ea typeface="宋体" panose="02010600030101010101" pitchFamily="2" charset="-122"/>
                <a:cs typeface="Times New Roman" panose="02020603050405020304" charset="0"/>
              </a:rPr>
              <a:t>a shot in the arm</a:t>
            </a:r>
            <a:r>
              <a:rPr lang="zh-CN" altLang="en-US" sz="2400">
                <a:latin typeface="宋体" panose="02010600030101010101" pitchFamily="2" charset="-122"/>
                <a:ea typeface="宋体" panose="02010600030101010101" pitchFamily="2" charset="-122"/>
                <a:cs typeface="宋体" panose="02010600030101010101" pitchFamily="2" charset="-122"/>
              </a:rPr>
              <a:t>（强心针），</a:t>
            </a:r>
            <a:r>
              <a:rPr lang="zh-CN" altLang="en-US" sz="2400">
                <a:latin typeface="Times New Roman" panose="02020603050405020304" charset="0"/>
                <a:ea typeface="宋体" panose="02010600030101010101" pitchFamily="2" charset="-122"/>
                <a:cs typeface="Times New Roman" panose="02020603050405020304" charset="0"/>
              </a:rPr>
              <a:t>something that makes you more confident or more successful</a:t>
            </a:r>
            <a:r>
              <a:rPr lang="zh-CN" altLang="en-US" sz="2400">
                <a:latin typeface="宋体" panose="02010600030101010101" pitchFamily="2" charset="-122"/>
                <a:ea typeface="宋体" panose="02010600030101010101" pitchFamily="2" charset="-122"/>
                <a:cs typeface="宋体" panose="02010600030101010101" pitchFamily="2" charset="-122"/>
              </a:rPr>
              <a:t>（让你更加自信，鼓舞你获得成功的事情）。</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935" y="59690"/>
            <a:ext cx="11362055" cy="798830"/>
          </a:xfrm>
          <a:prstGeom prst="rect">
            <a:avLst/>
          </a:prstGeom>
          <a:noFill/>
        </p:spPr>
        <p:txBody>
          <a:bodyPr wrap="square" rtlCol="0" anchor="t">
            <a:spAutoFit/>
          </a:bodyPr>
          <a:lstStyle/>
          <a:p>
            <a:pPr algn="ctr"/>
            <a:r>
              <a:rPr lang="zh-CN" altLang="en-US" sz="2800">
                <a:solidFill>
                  <a:srgbClr val="FF0000"/>
                </a:solidFill>
                <a:latin typeface="宋体" panose="02010600030101010101" pitchFamily="2" charset="-122"/>
                <a:ea typeface="宋体" panose="02010600030101010101" pitchFamily="2" charset="-122"/>
              </a:rPr>
              <a:t>关于“疫苗”的实用好句</a:t>
            </a:r>
            <a:endParaRPr lang="zh-CN" altLang="en-US" sz="2800">
              <a:solidFill>
                <a:srgbClr val="FF0000"/>
              </a:solidFill>
              <a:latin typeface="宋体" panose="02010600030101010101" pitchFamily="2" charset="-122"/>
              <a:ea typeface="宋体" panose="02010600030101010101" pitchFamily="2" charset="-122"/>
            </a:endParaRPr>
          </a:p>
          <a:p>
            <a:r>
              <a:rPr lang="zh-CN" altLang="en-US"/>
              <a:t>　　</a:t>
            </a:r>
            <a:endParaRPr lang="zh-CN" altLang="en-US">
              <a:latin typeface="Times New Roman" panose="02020603050405020304" charset="0"/>
              <a:cs typeface="Times New Roman" panose="02020603050405020304" charset="0"/>
            </a:endParaRPr>
          </a:p>
        </p:txBody>
      </p:sp>
      <p:sp>
        <p:nvSpPr>
          <p:cNvPr id="3" name="圆角矩形 2"/>
          <p:cNvSpPr/>
          <p:nvPr/>
        </p:nvSpPr>
        <p:spPr>
          <a:xfrm>
            <a:off x="346075" y="663575"/>
            <a:ext cx="11407775" cy="1143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66700" algn="l"/>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The emergency vaccinations were given to people with high exposure risks on the premise of voluntary, informed consent.</a:t>
            </a:r>
            <a:endParaRPr 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indent="266700"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altLang="zh-CN" sz="20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sz="2000">
                <a:solidFill>
                  <a:schemeClr val="tx1"/>
                </a:solidFill>
                <a:latin typeface="Times New Roman" panose="02020603050405020304" charset="0"/>
                <a:ea typeface="宋体" panose="02010600030101010101" pitchFamily="2" charset="-122"/>
                <a:cs typeface="Times New Roman" panose="02020603050405020304" charset="0"/>
                <a:sym typeface="+mn-ea"/>
              </a:rPr>
              <a:t>在自愿、知情同意的前提下，对高危人群进行紧急接种。</a:t>
            </a:r>
            <a:endParaRPr lang="zh-CN" altLang="en-US" sz="20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 name="圆角矩形 3"/>
          <p:cNvSpPr/>
          <p:nvPr/>
        </p:nvSpPr>
        <p:spPr>
          <a:xfrm>
            <a:off x="346710" y="3928110"/>
            <a:ext cx="11499215"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66700" algn="l"/>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After strict monitoring and observation, no serious adverse reactions took place.</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indent="266700" algn="l">
              <a:buClrTx/>
              <a:buSzTx/>
              <a:buFontTx/>
            </a:pPr>
            <a:r>
              <a:rPr lang="en-US" sz="2000">
                <a:solidFill>
                  <a:schemeClr val="tx1"/>
                </a:solidFill>
                <a:latin typeface="Times New Roman" panose="02020603050405020304" charset="0"/>
                <a:ea typeface="宋体" panose="02010600030101010101" pitchFamily="2" charset="-122"/>
                <a:cs typeface="Times New Roman" panose="02020603050405020304" charset="0"/>
                <a:sym typeface="+mn-ea"/>
              </a:rPr>
              <a:t>经过严格的不良反应监测和追踪观察，未出现严重不良反应。</a:t>
            </a:r>
            <a:endParaRPr lang="en-US" altLang="en-US" sz="20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圆角矩形 4"/>
          <p:cNvSpPr/>
          <p:nvPr/>
        </p:nvSpPr>
        <p:spPr>
          <a:xfrm>
            <a:off x="333375" y="1880235"/>
            <a:ext cx="11407775" cy="19939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66700" algn="l"/>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Although the COVID-19 vaccine is safe and effective, people still need to maintain personal hygiene and protection, including wearing masks, washing hands and practicing social distancing.</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indent="266700" algn="l">
              <a:buClrTx/>
              <a:buSzTx/>
              <a:buFontTx/>
            </a:pP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sz="2000">
                <a:solidFill>
                  <a:schemeClr val="tx1"/>
                </a:solidFill>
                <a:latin typeface="Times New Roman" panose="02020603050405020304" charset="0"/>
                <a:ea typeface="宋体" panose="02010600030101010101" pitchFamily="2" charset="-122"/>
                <a:cs typeface="Times New Roman" panose="02020603050405020304" charset="0"/>
                <a:sym typeface="+mn-ea"/>
              </a:rPr>
              <a:t>虽然新冠疫苗是安全有效的，要继续维持个人卫生和防护措施，包括戴口罩、勤洗手、保证社交距离等。</a:t>
            </a:r>
            <a:endParaRPr lang="en-US" altLang="en-US" sz="20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圆角矩形 5"/>
          <p:cNvSpPr/>
          <p:nvPr/>
        </p:nvSpPr>
        <p:spPr>
          <a:xfrm>
            <a:off x="241935" y="4973320"/>
            <a:ext cx="11590655" cy="188531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266700" algn="l">
              <a:buClrTx/>
              <a:buSzTx/>
              <a:buFontTx/>
            </a:pP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With COVID-19 vaccines officially approved to enter the market or the yield of vaccines improving steadily, China will put more vaccines into use, inoculating the eligible population as widely as possible.</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indent="266700" algn="l">
              <a:buClrTx/>
              <a:buSzTx/>
              <a:buFontTx/>
            </a:pP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随着疫苗获批上市，疫苗产量逐步提高，中国将会有更多的疫苗投入使用，符合条件的群众都能实现“应接尽接”。</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71500" y="969645"/>
            <a:ext cx="11250295" cy="1198880"/>
          </a:xfrm>
          <a:prstGeom prst="rect">
            <a:avLst/>
          </a:prstGeom>
          <a:noFill/>
          <a:ln w="9525">
            <a:noFill/>
          </a:ln>
        </p:spPr>
        <p:txBody>
          <a:bodyPr wrap="square">
            <a:spAutoFit/>
          </a:bodyPr>
          <a:lstStyle/>
          <a:p>
            <a:pPr indent="0"/>
            <a:r>
              <a:rPr lang="en-US" sz="2400" b="1">
                <a:solidFill>
                  <a:schemeClr val="tx1"/>
                </a:solidFill>
                <a:latin typeface="Times New Roman" panose="02020603050405020304" charset="0"/>
                <a:ea typeface="宋体" panose="02010600030101010101" pitchFamily="2" charset="-122"/>
                <a:cs typeface="Times New Roman" panose="02020603050405020304" charset="0"/>
              </a:rPr>
              <a:t>The free vaccination scheme</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"i</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s</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conducive to maximally safeguarding the fundamental interests of the people</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and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it fully demonstrates China's commitment to putting people's health and life first.</a:t>
            </a:r>
            <a:endParaRPr lang="zh-CN" altLang="en-US" sz="2400">
              <a:latin typeface="Times New Roman" panose="02020603050405020304" charset="0"/>
              <a:cs typeface="Times New Roman" panose="02020603050405020304" charset="0"/>
            </a:endParaRPr>
          </a:p>
        </p:txBody>
      </p:sp>
      <p:sp>
        <p:nvSpPr>
          <p:cNvPr id="2" name="文本框 1"/>
          <p:cNvSpPr txBox="1"/>
          <p:nvPr/>
        </p:nvSpPr>
        <p:spPr>
          <a:xfrm>
            <a:off x="1663700" y="154305"/>
            <a:ext cx="8600440" cy="521970"/>
          </a:xfrm>
          <a:prstGeom prst="rect">
            <a:avLst/>
          </a:prstGeom>
          <a:solidFill>
            <a:schemeClr val="accent1">
              <a:lumMod val="60000"/>
              <a:lumOff val="40000"/>
            </a:schemeClr>
          </a:solidFill>
        </p:spPr>
        <p:txBody>
          <a:bodyPr wrap="square" rtlCol="0">
            <a:spAutoFit/>
          </a:bodyPr>
          <a:lstStyle/>
          <a:p>
            <a:r>
              <a:rPr lang="en-US" altLang="zh-CN" sz="2800">
                <a:latin typeface="Times New Roman" panose="02020603050405020304" charset="0"/>
                <a:cs typeface="Times New Roman" panose="02020603050405020304" charset="0"/>
              </a:rPr>
              <a:t>Why is the vaccination free for the people in our country?</a:t>
            </a:r>
            <a:endParaRPr lang="en-US" altLang="zh-CN" sz="2800">
              <a:latin typeface="Times New Roman" panose="02020603050405020304" charset="0"/>
              <a:cs typeface="Times New Roman" panose="02020603050405020304" charset="0"/>
            </a:endParaRPr>
          </a:p>
        </p:txBody>
      </p:sp>
      <p:pic>
        <p:nvPicPr>
          <p:cNvPr id="8" name="000cc10317eb960cf57d746b25826cb7">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2700" y="0"/>
            <a:ext cx="3901440" cy="6858000"/>
          </a:xfrm>
          <a:prstGeom prst="rect">
            <a:avLst/>
          </a:prstGeom>
        </p:spPr>
      </p:pic>
      <p:pic>
        <p:nvPicPr>
          <p:cNvPr id="9" name="1a7171eb7b8511d71c2b29ffa4de99c4">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4065905" y="0"/>
            <a:ext cx="3987800" cy="6858635"/>
          </a:xfrm>
          <a:prstGeom prst="rect">
            <a:avLst/>
          </a:prstGeom>
        </p:spPr>
      </p:pic>
      <p:pic>
        <p:nvPicPr>
          <p:cNvPr id="12" name="5eded1dd8862a00cf064458c001d72d5">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8161020" y="0"/>
            <a:ext cx="400367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7b31939fd7bfbe75f63d6c4e1efef73">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8415" y="-22225"/>
            <a:ext cx="3808095" cy="6762115"/>
          </a:xfrm>
          <a:prstGeom prst="rect">
            <a:avLst/>
          </a:prstGeom>
        </p:spPr>
      </p:pic>
      <p:sp>
        <p:nvSpPr>
          <p:cNvPr id="7" name="圆角矩形 6"/>
          <p:cNvSpPr/>
          <p:nvPr/>
        </p:nvSpPr>
        <p:spPr>
          <a:xfrm>
            <a:off x="4114800" y="138430"/>
            <a:ext cx="7719060" cy="48806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a:p>
            <a:pPr algn="l"/>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To ensure more than 2,000 Chinese </a:t>
            </a:r>
            <a:r>
              <a:rPr lang="en-US" altLang="zh-CN" sz="2400">
                <a:solidFill>
                  <a:schemeClr val="tx1"/>
                </a:solidFill>
                <a:latin typeface="Times New Roman" panose="02020603050405020304" charset="0"/>
                <a:cs typeface="Times New Roman" panose="02020603050405020304" charset="0"/>
              </a:rPr>
              <a:t>people </a:t>
            </a:r>
            <a:r>
              <a:rPr lang="zh-CN" altLang="en-US" sz="2400">
                <a:solidFill>
                  <a:schemeClr val="tx1"/>
                </a:solidFill>
                <a:latin typeface="Times New Roman" panose="02020603050405020304" charset="0"/>
                <a:cs typeface="Times New Roman" panose="02020603050405020304" charset="0"/>
              </a:rPr>
              <a:t>will be vaccinated，China has donated 100,000 doses of vaccine to Sultanate of Oman</a:t>
            </a:r>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on condition that the Chinese get it first</a:t>
            </a:r>
            <a:r>
              <a:rPr lang="en-US" altLang="zh-CN" sz="2400">
                <a:solidFill>
                  <a:schemeClr val="tx1"/>
                </a:solidFill>
                <a:latin typeface="Times New Roman" panose="02020603050405020304" charset="0"/>
                <a:cs typeface="Times New Roman" panose="02020603050405020304" charset="0"/>
              </a:rPr>
              <a:t>. </a:t>
            </a:r>
            <a:endParaRPr lang="en-US" altLang="zh-CN"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Times New Roman" panose="02020603050405020304" charset="0"/>
                <a:cs typeface="Times New Roman" panose="02020603050405020304" charset="0"/>
              </a:rPr>
              <a:t>    The Chinese government see to it that </a:t>
            </a:r>
            <a:r>
              <a:rPr lang="en-US" altLang="zh-CN" sz="2400">
                <a:solidFill>
                  <a:schemeClr val="tx1"/>
                </a:solidFill>
                <a:latin typeface="Times New Roman" panose="02020603050405020304" charset="0"/>
                <a:cs typeface="Times New Roman" panose="02020603050405020304" charset="0"/>
                <a:sym typeface="+mn-ea"/>
              </a:rPr>
              <a:t>the wandering  descendants of the Chinese Nation people health and safety.</a:t>
            </a:r>
            <a:endParaRPr lang="en-US" altLang="zh-CN"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为确保</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2000</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多中国人能打上疫苗，中国向阿曼苏丹捐赠</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万支疫苗，条件是必须中国人先打。为了能够让在外漂泊的华夏儿女健康安全，中国政府一直在默默保驾护航。</a:t>
            </a:r>
            <a:endParaRPr lang="zh-CN" altLang="en-US" sz="2400"/>
          </a:p>
        </p:txBody>
      </p:sp>
      <p:sp>
        <p:nvSpPr>
          <p:cNvPr id="8" name="圆角矩形 7"/>
          <p:cNvSpPr/>
          <p:nvPr/>
        </p:nvSpPr>
        <p:spPr>
          <a:xfrm>
            <a:off x="4524375" y="5231130"/>
            <a:ext cx="6709410" cy="1508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这样的祖国,如何不叫人热泪盈眶！</a:t>
            </a:r>
            <a:endPar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为祖国点赞！</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1">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animBg="1"/>
      <p:bldP spid="7" grpId="1" animBg="1"/>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435" y="4034790"/>
            <a:ext cx="5060950" cy="521970"/>
          </a:xfrm>
          <a:prstGeom prst="rect">
            <a:avLst/>
          </a:prstGeom>
          <a:solidFill>
            <a:schemeClr val="accent1">
              <a:lumMod val="60000"/>
              <a:lumOff val="40000"/>
            </a:schemeClr>
          </a:solidFill>
        </p:spPr>
        <p:txBody>
          <a:bodyPr wrap="square" rtlCol="0">
            <a:spAutoFit/>
          </a:bodyPr>
          <a:lstStyle/>
          <a:p>
            <a:r>
              <a:rPr lang="en-US" altLang="zh-CN" sz="2800">
                <a:latin typeface="Times New Roman" panose="02020603050405020304" charset="0"/>
                <a:cs typeface="Times New Roman" panose="02020603050405020304" charset="0"/>
              </a:rPr>
              <a:t>How do you feel about it now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432435" y="4729480"/>
            <a:ext cx="4106545" cy="578444"/>
          </a:xfrm>
          <a:prstGeom prst="roundRect">
            <a:avLst/>
          </a:prstGeom>
          <a:solidFill>
            <a:schemeClr val="accent1">
              <a:lumMod val="60000"/>
              <a:lumOff val="40000"/>
            </a:schemeClr>
          </a:solidFill>
        </p:spPr>
        <p:txBody>
          <a:bodyPr wrap="square" rtlCol="0" anchor="t">
            <a:spAutoFit/>
          </a:bodyPr>
          <a:lstStyle/>
          <a:p>
            <a:pPr>
              <a:buClrTx/>
              <a:buSzTx/>
              <a:buFontTx/>
            </a:pPr>
            <a:r>
              <a:rPr lang="en-US" altLang="zh-CN" sz="2800">
                <a:latin typeface="Times New Roman" panose="02020603050405020304" charset="0"/>
                <a:cs typeface="Times New Roman" panose="02020603050405020304" charset="0"/>
                <a:sym typeface="+mn-ea"/>
              </a:rPr>
              <a:t>Happiness is </a:t>
            </a:r>
            <a:r>
              <a:rPr lang="en-US" altLang="zh-CN" sz="2800">
                <a:latin typeface="Arial" panose="020B0604020202020204" pitchFamily="34" charset="0"/>
                <a:cs typeface="Arial" panose="020B0604020202020204" pitchFamily="34" charset="0"/>
                <a:sym typeface="+mn-ea"/>
              </a:rPr>
              <a:t>… </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p:txBody>
      </p:sp>
      <p:sp>
        <p:nvSpPr>
          <p:cNvPr id="11" name="文本框 10"/>
          <p:cNvSpPr txBox="1"/>
          <p:nvPr/>
        </p:nvSpPr>
        <p:spPr>
          <a:xfrm>
            <a:off x="432435" y="5397500"/>
            <a:ext cx="11268710" cy="1383665"/>
          </a:xfrm>
          <a:prstGeom prst="rect">
            <a:avLst/>
          </a:prstGeom>
          <a:solidFill>
            <a:schemeClr val="accent3">
              <a:lumMod val="20000"/>
              <a:lumOff val="80000"/>
            </a:schemeClr>
          </a:solidFill>
        </p:spPr>
        <p:txBody>
          <a:bodyPr wrap="square" rtlCol="0" anchor="t">
            <a:spAutoFit/>
          </a:bodyPr>
          <a:lstStyle/>
          <a:p>
            <a:r>
              <a:rPr lang="zh-CN" altLang="en-US" sz="2800">
                <a:latin typeface="宋体" panose="02010600030101010101" pitchFamily="2" charset="-122"/>
                <a:ea typeface="宋体" panose="02010600030101010101" pitchFamily="2" charset="-122"/>
              </a:rPr>
              <a:t>感恩生在盛世中国，没有战乱，没有饥寒，没有颠沛流离，有的是富足，有的是安全，有的是更多平台去成就自己，有的是白日里看青山绿水，夜晚间看流光溢彩，神州处处，勃勃生机。</a:t>
            </a:r>
            <a:endParaRPr lang="zh-CN" altLang="en-US" sz="2800">
              <a:latin typeface="宋体" panose="02010600030101010101" pitchFamily="2" charset="-122"/>
              <a:ea typeface="宋体" panose="02010600030101010101" pitchFamily="2" charset="-122"/>
            </a:endParaRPr>
          </a:p>
        </p:txBody>
      </p:sp>
      <p:pic>
        <p:nvPicPr>
          <p:cNvPr id="3" name="图片 2"/>
          <p:cNvPicPr/>
          <p:nvPr/>
        </p:nvPicPr>
        <p:blipFill>
          <a:blip r:embed="rId1" r:link="rId2"/>
          <a:srcRect r="167" b="8639"/>
          <a:stretch>
            <a:fillRect/>
          </a:stretch>
        </p:blipFill>
        <p:spPr>
          <a:xfrm>
            <a:off x="247650" y="140335"/>
            <a:ext cx="2677160" cy="3339465"/>
          </a:xfrm>
          <a:prstGeom prst="rect">
            <a:avLst/>
          </a:prstGeom>
          <a:noFill/>
          <a:ln w="9525">
            <a:noFill/>
          </a:ln>
        </p:spPr>
      </p:pic>
      <p:pic>
        <p:nvPicPr>
          <p:cNvPr id="101" name="图片 100"/>
          <p:cNvPicPr/>
          <p:nvPr/>
        </p:nvPicPr>
        <p:blipFill>
          <a:blip r:embed="rId3" r:link="rId4"/>
          <a:stretch>
            <a:fillRect/>
          </a:stretch>
        </p:blipFill>
        <p:spPr>
          <a:xfrm>
            <a:off x="3181985" y="144780"/>
            <a:ext cx="2638425" cy="3335655"/>
          </a:xfrm>
          <a:prstGeom prst="rect">
            <a:avLst/>
          </a:prstGeom>
          <a:noFill/>
          <a:ln w="9525">
            <a:noFill/>
          </a:ln>
        </p:spPr>
      </p:pic>
      <p:pic>
        <p:nvPicPr>
          <p:cNvPr id="102" name="图片 101"/>
          <p:cNvPicPr/>
          <p:nvPr/>
        </p:nvPicPr>
        <p:blipFill>
          <a:blip r:embed="rId5" r:link="rId6"/>
          <a:stretch>
            <a:fillRect/>
          </a:stretch>
        </p:blipFill>
        <p:spPr>
          <a:xfrm>
            <a:off x="6238240" y="114300"/>
            <a:ext cx="2614930" cy="3365500"/>
          </a:xfrm>
          <a:prstGeom prst="rect">
            <a:avLst/>
          </a:prstGeom>
          <a:noFill/>
          <a:ln w="9525">
            <a:noFill/>
          </a:ln>
        </p:spPr>
      </p:pic>
      <p:pic>
        <p:nvPicPr>
          <p:cNvPr id="104" name="图片 103"/>
          <p:cNvPicPr/>
          <p:nvPr/>
        </p:nvPicPr>
        <p:blipFill>
          <a:blip r:embed="rId7" r:link="rId8"/>
          <a:stretch>
            <a:fillRect/>
          </a:stretch>
        </p:blipFill>
        <p:spPr>
          <a:xfrm>
            <a:off x="9211945" y="113665"/>
            <a:ext cx="2585085" cy="3365500"/>
          </a:xfrm>
          <a:prstGeom prst="rect">
            <a:avLst/>
          </a:prstGeom>
          <a:noFill/>
          <a:ln w="9525">
            <a:noFill/>
          </a:ln>
        </p:spPr>
      </p:pic>
      <p:sp>
        <p:nvSpPr>
          <p:cNvPr id="8" name="文本框 7"/>
          <p:cNvSpPr txBox="1"/>
          <p:nvPr/>
        </p:nvSpPr>
        <p:spPr>
          <a:xfrm>
            <a:off x="432435" y="3401695"/>
            <a:ext cx="2492375" cy="460375"/>
          </a:xfrm>
          <a:prstGeom prst="rect">
            <a:avLst/>
          </a:prstGeom>
          <a:solidFill>
            <a:srgbClr val="FF0000"/>
          </a:solidFill>
        </p:spPr>
        <p:txBody>
          <a:bodyPr wrap="square" rtlCol="0">
            <a:spAutoFit/>
          </a:bodyPr>
          <a:lstStyle/>
          <a:p>
            <a:pPr algn="ctr"/>
            <a:r>
              <a:rPr lang="zh-CN" altLang="en-US" sz="2400"/>
              <a:t>钟南山</a:t>
            </a:r>
            <a:endParaRPr lang="zh-CN" altLang="en-US" sz="2400"/>
          </a:p>
        </p:txBody>
      </p:sp>
      <p:sp>
        <p:nvSpPr>
          <p:cNvPr id="9" name="文本框 8"/>
          <p:cNvSpPr txBox="1"/>
          <p:nvPr/>
        </p:nvSpPr>
        <p:spPr>
          <a:xfrm>
            <a:off x="3208020" y="3401695"/>
            <a:ext cx="2577465" cy="460375"/>
          </a:xfrm>
          <a:prstGeom prst="rect">
            <a:avLst/>
          </a:prstGeom>
          <a:solidFill>
            <a:srgbClr val="FF0000"/>
          </a:solidFill>
        </p:spPr>
        <p:txBody>
          <a:bodyPr wrap="square" rtlCol="0">
            <a:spAutoFit/>
          </a:bodyPr>
          <a:lstStyle/>
          <a:p>
            <a:pPr algn="ctr"/>
            <a:r>
              <a:rPr lang="zh-CN" altLang="en-US" sz="2400"/>
              <a:t>李兰娟</a:t>
            </a:r>
            <a:endParaRPr lang="zh-CN" altLang="en-US" sz="2400"/>
          </a:p>
        </p:txBody>
      </p:sp>
      <p:sp>
        <p:nvSpPr>
          <p:cNvPr id="10" name="文本框 9"/>
          <p:cNvSpPr txBox="1"/>
          <p:nvPr/>
        </p:nvSpPr>
        <p:spPr>
          <a:xfrm>
            <a:off x="6318885" y="3401695"/>
            <a:ext cx="2492375" cy="460375"/>
          </a:xfrm>
          <a:prstGeom prst="rect">
            <a:avLst/>
          </a:prstGeom>
          <a:solidFill>
            <a:srgbClr val="FF0000"/>
          </a:solidFill>
        </p:spPr>
        <p:txBody>
          <a:bodyPr wrap="square" rtlCol="0">
            <a:spAutoFit/>
          </a:bodyPr>
          <a:lstStyle/>
          <a:p>
            <a:pPr algn="ctr"/>
            <a:r>
              <a:rPr lang="zh-CN" altLang="en-US" sz="2400"/>
              <a:t>李文亮</a:t>
            </a:r>
            <a:endParaRPr lang="zh-CN" altLang="en-US" sz="2400"/>
          </a:p>
        </p:txBody>
      </p:sp>
      <p:sp>
        <p:nvSpPr>
          <p:cNvPr id="12" name="文本框 11"/>
          <p:cNvSpPr txBox="1"/>
          <p:nvPr/>
        </p:nvSpPr>
        <p:spPr>
          <a:xfrm>
            <a:off x="9271000" y="3401695"/>
            <a:ext cx="2492375" cy="460375"/>
          </a:xfrm>
          <a:prstGeom prst="rect">
            <a:avLst/>
          </a:prstGeom>
          <a:solidFill>
            <a:srgbClr val="FF0000"/>
          </a:solidFill>
        </p:spPr>
        <p:txBody>
          <a:bodyPr wrap="square" rtlCol="0">
            <a:spAutoFit/>
          </a:bodyPr>
          <a:lstStyle/>
          <a:p>
            <a:pPr algn="ctr"/>
            <a:r>
              <a:rPr lang="zh-CN" altLang="en-US" sz="2400"/>
              <a:t>陈薇</a:t>
            </a:r>
            <a:endParaRPr lang="zh-CN" altLang="en-US" sz="2400"/>
          </a:p>
        </p:txBody>
      </p:sp>
      <p:sp>
        <p:nvSpPr>
          <p:cNvPr id="13" name="文本框 12"/>
          <p:cNvSpPr txBox="1"/>
          <p:nvPr/>
        </p:nvSpPr>
        <p:spPr>
          <a:xfrm>
            <a:off x="6318885" y="4385310"/>
            <a:ext cx="4106545" cy="578444"/>
          </a:xfrm>
          <a:prstGeom prst="roundRect">
            <a:avLst/>
          </a:prstGeom>
          <a:solidFill>
            <a:schemeClr val="accent1">
              <a:lumMod val="60000"/>
              <a:lumOff val="40000"/>
            </a:schemeClr>
          </a:solidFill>
        </p:spPr>
        <p:txBody>
          <a:bodyPr wrap="square" rtlCol="0" anchor="t">
            <a:spAutoFit/>
          </a:bodyPr>
          <a:lstStyle/>
          <a:p>
            <a:pPr>
              <a:buClrTx/>
              <a:buSzTx/>
              <a:buFontTx/>
            </a:pPr>
            <a:r>
              <a:rPr lang="en-US" altLang="zh-CN" sz="2800">
                <a:latin typeface="Times New Roman" panose="02020603050405020304" charset="0"/>
                <a:cs typeface="Times New Roman" panose="02020603050405020304" charset="0"/>
                <a:sym typeface="+mn-ea"/>
              </a:rPr>
              <a:t>Happiness is gratutide.</a:t>
            </a:r>
            <a:endParaRPr lang="en-US" altLang="zh-CN" sz="28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nvSpPr>
        <p:spPr>
          <a:xfrm>
            <a:off x="-622935" y="107315"/>
            <a:ext cx="12814935" cy="6858000"/>
          </a:xfrm>
          <a:prstGeom prst="rect">
            <a:avLst/>
          </a:prstGeom>
          <a:solidFill>
            <a:schemeClr val="accent3">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8250555" y="0"/>
            <a:ext cx="3790315" cy="819150"/>
            <a:chOff x="8250380" y="-2"/>
            <a:chExt cx="3790630" cy="1340226"/>
          </a:xfrm>
        </p:grpSpPr>
        <p:sp>
          <p:nvSpPr>
            <p:cNvPr id="126" name="等腰三角形 125"/>
            <p:cNvSpPr/>
            <p:nvPr/>
          </p:nvSpPr>
          <p:spPr>
            <a:xfrm flipV="1">
              <a:off x="8250380" y="-2"/>
              <a:ext cx="1622792" cy="869181"/>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flipV="1">
              <a:off x="9345772" y="1"/>
              <a:ext cx="1622793" cy="1340223"/>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flipV="1">
              <a:off x="10418218" y="2"/>
              <a:ext cx="1622792" cy="899759"/>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矩形 114"/>
          <p:cNvSpPr/>
          <p:nvPr/>
        </p:nvSpPr>
        <p:spPr>
          <a:xfrm>
            <a:off x="1590040" y="2548255"/>
            <a:ext cx="9011920" cy="1445260"/>
          </a:xfrm>
          <a:prstGeom prst="rect">
            <a:avLst/>
          </a:prstGeom>
          <a:solidFill>
            <a:schemeClr val="accent4">
              <a:lumMod val="60000"/>
              <a:lumOff val="40000"/>
            </a:schemeClr>
          </a:solidFill>
        </p:spPr>
        <p:txBody>
          <a:bodyPr wrap="square">
            <a:spAutoFit/>
          </a:bodyPr>
          <a:lstStyle/>
          <a:p>
            <a:pPr algn="ctr"/>
            <a:r>
              <a:rPr lang="zh-CN" altLang="en-US" sz="4400">
                <a:sym typeface="+mn-ea"/>
              </a:rPr>
              <a:t>How to strive for happiness at the beginning of school</a:t>
            </a:r>
            <a:endParaRPr lang="zh-CN" altLang="en-US" sz="4400">
              <a:sym typeface="+mn-ea"/>
            </a:endParaRPr>
          </a:p>
        </p:txBody>
      </p:sp>
      <p:grpSp>
        <p:nvGrpSpPr>
          <p:cNvPr id="99" name="组合 98"/>
          <p:cNvGrpSpPr/>
          <p:nvPr/>
        </p:nvGrpSpPr>
        <p:grpSpPr>
          <a:xfrm>
            <a:off x="-376925" y="-13928"/>
            <a:ext cx="1972543" cy="2008425"/>
            <a:chOff x="8912808" y="2157054"/>
            <a:chExt cx="1972543" cy="2008425"/>
          </a:xfrm>
        </p:grpSpPr>
        <p:grpSp>
          <p:nvGrpSpPr>
            <p:cNvPr id="75" name="组合 74"/>
            <p:cNvGrpSpPr/>
            <p:nvPr/>
          </p:nvGrpSpPr>
          <p:grpSpPr>
            <a:xfrm>
              <a:off x="8912808" y="2278276"/>
              <a:ext cx="1972543" cy="1887203"/>
              <a:chOff x="9026508" y="1619736"/>
              <a:chExt cx="2478089" cy="2370876"/>
            </a:xfrm>
          </p:grpSpPr>
          <p:grpSp>
            <p:nvGrpSpPr>
              <p:cNvPr id="77" name="组合 76"/>
              <p:cNvGrpSpPr/>
              <p:nvPr/>
            </p:nvGrpSpPr>
            <p:grpSpPr>
              <a:xfrm>
                <a:off x="9026508" y="1619736"/>
                <a:ext cx="2478089" cy="2370876"/>
                <a:chOff x="9026508" y="1619736"/>
                <a:chExt cx="2478089" cy="2370876"/>
              </a:xfrm>
            </p:grpSpPr>
            <p:sp>
              <p:nvSpPr>
                <p:cNvPr id="79" name="Freeform 13"/>
                <p:cNvSpPr/>
                <p:nvPr/>
              </p:nvSpPr>
              <p:spPr bwMode="auto">
                <a:xfrm>
                  <a:off x="9026508" y="1619736"/>
                  <a:ext cx="2478089" cy="2370876"/>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latin typeface="+mn-ea"/>
                  </a:endParaRPr>
                </a:p>
              </p:txBody>
            </p:sp>
            <p:sp>
              <p:nvSpPr>
                <p:cNvPr id="80" name="Freeform 13"/>
                <p:cNvSpPr/>
                <p:nvPr/>
              </p:nvSpPr>
              <p:spPr bwMode="auto">
                <a:xfrm>
                  <a:off x="9121031" y="1659622"/>
                  <a:ext cx="2289043" cy="2190009"/>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a:noFill/>
                </a:ln>
              </p:spPr>
              <p:txBody>
                <a:bodyPr vert="horz" wrap="square" lIns="91440" tIns="45720" rIns="91440" bIns="45720" numCol="1" anchor="t" anchorCtr="0" compatLnSpc="1"/>
                <a:lstStyle/>
                <a:p>
                  <a:endParaRPr lang="zh-CN" altLang="en-US">
                    <a:latin typeface="+mn-ea"/>
                  </a:endParaRPr>
                </a:p>
              </p:txBody>
            </p:sp>
            <p:sp>
              <p:nvSpPr>
                <p:cNvPr id="81" name="Freeform 13"/>
                <p:cNvSpPr/>
                <p:nvPr/>
              </p:nvSpPr>
              <p:spPr bwMode="auto">
                <a:xfrm>
                  <a:off x="9215554" y="1765535"/>
                  <a:ext cx="2099997" cy="2009142"/>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w="19050" cap="rnd">
                  <a:solidFill>
                    <a:schemeClr val="accent4">
                      <a:lumMod val="20000"/>
                      <a:lumOff val="80000"/>
                    </a:schemeClr>
                  </a:solidFill>
                  <a:prstDash val="dash"/>
                </a:ln>
              </p:spPr>
              <p:txBody>
                <a:bodyPr vert="horz" wrap="square" lIns="91440" tIns="45720" rIns="91440" bIns="45720" numCol="1" anchor="t" anchorCtr="0" compatLnSpc="1"/>
                <a:lstStyle/>
                <a:p>
                  <a:endParaRPr lang="zh-CN" altLang="en-US">
                    <a:latin typeface="+mn-ea"/>
                  </a:endParaRPr>
                </a:p>
              </p:txBody>
            </p:sp>
            <p:sp>
              <p:nvSpPr>
                <p:cNvPr id="82" name="Freeform 13"/>
                <p:cNvSpPr/>
                <p:nvPr/>
              </p:nvSpPr>
              <p:spPr bwMode="auto">
                <a:xfrm>
                  <a:off x="9358622" y="1874593"/>
                  <a:ext cx="1813860" cy="1735385"/>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40000"/>
                    <a:lumOff val="60000"/>
                  </a:schemeClr>
                </a:solidFill>
                <a:ln w="12700" cap="rnd">
                  <a:solidFill>
                    <a:schemeClr val="accent4">
                      <a:lumMod val="20000"/>
                      <a:lumOff val="80000"/>
                    </a:schemeClr>
                  </a:solidFill>
                  <a:prstDash val="sysDash"/>
                </a:ln>
              </p:spPr>
              <p:txBody>
                <a:bodyPr vert="horz" wrap="square" lIns="91440" tIns="45720" rIns="91440" bIns="45720" numCol="1" anchor="t" anchorCtr="0" compatLnSpc="1"/>
                <a:lstStyle/>
                <a:p>
                  <a:endParaRPr lang="zh-CN" altLang="en-US">
                    <a:latin typeface="+mn-ea"/>
                  </a:endParaRPr>
                </a:p>
              </p:txBody>
            </p:sp>
          </p:grpSp>
          <p:sp>
            <p:nvSpPr>
              <p:cNvPr id="78" name="椭圆 77"/>
              <p:cNvSpPr/>
              <p:nvPr/>
            </p:nvSpPr>
            <p:spPr>
              <a:xfrm>
                <a:off x="10136344" y="1902311"/>
                <a:ext cx="258417" cy="258417"/>
              </a:xfrm>
              <a:prstGeom prst="ellipse">
                <a:avLst/>
              </a:prstGeom>
              <a:solidFill>
                <a:srgbClr val="E9E8E6"/>
              </a:solidFill>
              <a:ln w="19050">
                <a:solidFill>
                  <a:schemeClr val="accent4">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5" name="文本框 94"/>
            <p:cNvSpPr txBox="1"/>
            <p:nvPr/>
          </p:nvSpPr>
          <p:spPr>
            <a:xfrm>
              <a:off x="9598802" y="3096832"/>
              <a:ext cx="602268" cy="375533"/>
            </a:xfrm>
            <a:custGeom>
              <a:avLst/>
              <a:gdLst/>
              <a:ahLst/>
              <a:cxnLst/>
              <a:rect l="l" t="t" r="r" b="b"/>
              <a:pathLst>
                <a:path w="602268" h="375533">
                  <a:moveTo>
                    <a:pt x="198384" y="337165"/>
                  </a:moveTo>
                  <a:lnTo>
                    <a:pt x="175152" y="347788"/>
                  </a:lnTo>
                  <a:cubicBezTo>
                    <a:pt x="175183" y="347809"/>
                    <a:pt x="175373" y="347894"/>
                    <a:pt x="175720" y="348041"/>
                  </a:cubicBezTo>
                  <a:cubicBezTo>
                    <a:pt x="176067" y="348189"/>
                    <a:pt x="176383" y="348273"/>
                    <a:pt x="176667" y="348294"/>
                  </a:cubicBezTo>
                  <a:cubicBezTo>
                    <a:pt x="180591" y="348146"/>
                    <a:pt x="184737" y="346924"/>
                    <a:pt x="189103" y="344627"/>
                  </a:cubicBezTo>
                  <a:cubicBezTo>
                    <a:pt x="193470" y="342329"/>
                    <a:pt x="197237" y="339842"/>
                    <a:pt x="200404" y="337165"/>
                  </a:cubicBezTo>
                  <a:close/>
                  <a:moveTo>
                    <a:pt x="533137" y="335693"/>
                  </a:moveTo>
                  <a:cubicBezTo>
                    <a:pt x="526156" y="336072"/>
                    <a:pt x="519549" y="337587"/>
                    <a:pt x="513318" y="340240"/>
                  </a:cubicBezTo>
                  <a:cubicBezTo>
                    <a:pt x="507086" y="342892"/>
                    <a:pt x="500727" y="344408"/>
                    <a:pt x="494240" y="344787"/>
                  </a:cubicBezTo>
                  <a:cubicBezTo>
                    <a:pt x="490723" y="344850"/>
                    <a:pt x="487774" y="345482"/>
                    <a:pt x="485395" y="346682"/>
                  </a:cubicBezTo>
                  <a:cubicBezTo>
                    <a:pt x="483015" y="347882"/>
                    <a:pt x="481077" y="349271"/>
                    <a:pt x="479582" y="350850"/>
                  </a:cubicBezTo>
                  <a:cubicBezTo>
                    <a:pt x="480856" y="352566"/>
                    <a:pt x="482351" y="353681"/>
                    <a:pt x="484068" y="354197"/>
                  </a:cubicBezTo>
                  <a:cubicBezTo>
                    <a:pt x="485784" y="354713"/>
                    <a:pt x="487659" y="354944"/>
                    <a:pt x="489691" y="354892"/>
                  </a:cubicBezTo>
                  <a:cubicBezTo>
                    <a:pt x="497410" y="354818"/>
                    <a:pt x="503959" y="354208"/>
                    <a:pt x="509340" y="353060"/>
                  </a:cubicBezTo>
                  <a:cubicBezTo>
                    <a:pt x="514721" y="351913"/>
                    <a:pt x="521145" y="350671"/>
                    <a:pt x="528611" y="349334"/>
                  </a:cubicBezTo>
                  <a:cubicBezTo>
                    <a:pt x="530559" y="347724"/>
                    <a:pt x="531817" y="345640"/>
                    <a:pt x="532382" y="343082"/>
                  </a:cubicBezTo>
                  <a:cubicBezTo>
                    <a:pt x="532948" y="340524"/>
                    <a:pt x="533200" y="338061"/>
                    <a:pt x="533137" y="335693"/>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1"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1" y="340339"/>
                    <a:pt x="178989" y="336805"/>
                    <a:pt x="179697" y="333628"/>
                  </a:cubicBezTo>
                  <a:close/>
                  <a:moveTo>
                    <a:pt x="165054" y="325561"/>
                  </a:moveTo>
                  <a:lnTo>
                    <a:pt x="165051" y="325563"/>
                  </a:lnTo>
                  <a:cubicBezTo>
                    <a:pt x="160369" y="326162"/>
                    <a:pt x="155971" y="327737"/>
                    <a:pt x="151857" y="330288"/>
                  </a:cubicBezTo>
                  <a:cubicBezTo>
                    <a:pt x="147743" y="332840"/>
                    <a:pt x="143218"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5"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7" y="341710"/>
                    <a:pt x="241989" y="333787"/>
                    <a:pt x="247856" y="324051"/>
                  </a:cubicBezTo>
                  <a:close/>
                  <a:moveTo>
                    <a:pt x="236255" y="319515"/>
                  </a:moveTo>
                  <a:cubicBezTo>
                    <a:pt x="234342" y="319567"/>
                    <a:pt x="230724" y="319840"/>
                    <a:pt x="225401" y="320334"/>
                  </a:cubicBezTo>
                  <a:cubicBezTo>
                    <a:pt x="220078" y="320827"/>
                    <a:pt x="216965" y="321226"/>
                    <a:pt x="216060" y="321531"/>
                  </a:cubicBezTo>
                  <a:lnTo>
                    <a:pt x="213535" y="324051"/>
                  </a:lnTo>
                  <a:cubicBezTo>
                    <a:pt x="215450" y="325017"/>
                    <a:pt x="217175" y="325605"/>
                    <a:pt x="218711" y="325815"/>
                  </a:cubicBezTo>
                  <a:cubicBezTo>
                    <a:pt x="220248" y="326025"/>
                    <a:pt x="222226" y="326109"/>
                    <a:pt x="224646" y="326067"/>
                  </a:cubicBezTo>
                  <a:cubicBezTo>
                    <a:pt x="225792" y="325448"/>
                    <a:pt x="228169" y="324418"/>
                    <a:pt x="231775" y="322980"/>
                  </a:cubicBezTo>
                  <a:cubicBezTo>
                    <a:pt x="235381" y="321541"/>
                    <a:pt x="237883"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2" y="336577"/>
                    <a:pt x="72055" y="339188"/>
                    <a:pt x="73707" y="340470"/>
                  </a:cubicBezTo>
                  <a:cubicBezTo>
                    <a:pt x="75359"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5" y="341231"/>
                  </a:cubicBezTo>
                  <a:cubicBezTo>
                    <a:pt x="101420" y="341220"/>
                    <a:pt x="101925" y="341241"/>
                    <a:pt x="102430"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1"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0"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6" y="293377"/>
                  </a:cubicBezTo>
                  <a:cubicBezTo>
                    <a:pt x="43028" y="293825"/>
                    <a:pt x="39342" y="294473"/>
                    <a:pt x="38860" y="295319"/>
                  </a:cubicBezTo>
                  <a:cubicBezTo>
                    <a:pt x="39385" y="297710"/>
                    <a:pt x="41486" y="300856"/>
                    <a:pt x="45163" y="304757"/>
                  </a:cubicBezTo>
                  <a:cubicBezTo>
                    <a:pt x="48840" y="308658"/>
                    <a:pt x="50941" y="311048"/>
                    <a:pt x="51466" y="311929"/>
                  </a:cubicBezTo>
                  <a:cubicBezTo>
                    <a:pt x="52232" y="311780"/>
                    <a:pt x="55295" y="310456"/>
                    <a:pt x="60656" y="307956"/>
                  </a:cubicBezTo>
                  <a:cubicBezTo>
                    <a:pt x="66017" y="305456"/>
                    <a:pt x="72107" y="302672"/>
                    <a:pt x="78927" y="299605"/>
                  </a:cubicBezTo>
                  <a:cubicBezTo>
                    <a:pt x="85747" y="296538"/>
                    <a:pt x="91728" y="294080"/>
                    <a:pt x="96870"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5" y="302618"/>
                    <a:pt x="210662" y="302869"/>
                    <a:pt x="211515" y="302869"/>
                  </a:cubicBezTo>
                  <a:lnTo>
                    <a:pt x="232724" y="293792"/>
                  </a:lnTo>
                  <a:close/>
                  <a:moveTo>
                    <a:pt x="111012" y="291726"/>
                  </a:moveTo>
                  <a:cubicBezTo>
                    <a:pt x="110748" y="291968"/>
                    <a:pt x="110391" y="292115"/>
                    <a:pt x="109938" y="292167"/>
                  </a:cubicBezTo>
                  <a:cubicBezTo>
                    <a:pt x="109486" y="292220"/>
                    <a:pt x="109002" y="292241"/>
                    <a:pt x="108486" y="292230"/>
                  </a:cubicBezTo>
                  <a:lnTo>
                    <a:pt x="105456" y="292230"/>
                  </a:lnTo>
                  <a:cubicBezTo>
                    <a:pt x="103667" y="294308"/>
                    <a:pt x="101689" y="296279"/>
                    <a:pt x="99522" y="298142"/>
                  </a:cubicBezTo>
                  <a:cubicBezTo>
                    <a:pt x="97354" y="300005"/>
                    <a:pt x="95124" y="301581"/>
                    <a:pt x="92830" y="302869"/>
                  </a:cubicBezTo>
                  <a:cubicBezTo>
                    <a:pt x="94471" y="302901"/>
                    <a:pt x="98007" y="302586"/>
                    <a:pt x="103436" y="301926"/>
                  </a:cubicBezTo>
                  <a:cubicBezTo>
                    <a:pt x="108865" y="301265"/>
                    <a:pt x="113915" y="300070"/>
                    <a:pt x="118587" y="298339"/>
                  </a:cubicBezTo>
                  <a:cubicBezTo>
                    <a:pt x="117261" y="296963"/>
                    <a:pt x="115873" y="295546"/>
                    <a:pt x="114421" y="294089"/>
                  </a:cubicBezTo>
                  <a:cubicBezTo>
                    <a:pt x="112969" y="292632"/>
                    <a:pt x="111832" y="291845"/>
                    <a:pt x="111012" y="291726"/>
                  </a:cubicBezTo>
                  <a:close/>
                  <a:moveTo>
                    <a:pt x="274588" y="286685"/>
                  </a:moveTo>
                  <a:cubicBezTo>
                    <a:pt x="271183" y="289121"/>
                    <a:pt x="268409" y="290676"/>
                    <a:pt x="266265"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2" y="312791"/>
                    <a:pt x="257412" y="310155"/>
                    <a:pt x="264088" y="306034"/>
                  </a:cubicBezTo>
                  <a:cubicBezTo>
                    <a:pt x="270764" y="301912"/>
                    <a:pt x="274264" y="295463"/>
                    <a:pt x="274588" y="286685"/>
                  </a:cubicBezTo>
                  <a:close/>
                  <a:moveTo>
                    <a:pt x="265532" y="274563"/>
                  </a:moveTo>
                  <a:lnTo>
                    <a:pt x="265509" y="274585"/>
                  </a:lnTo>
                  <a:lnTo>
                    <a:pt x="265506"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515469" y="269056"/>
                  </a:moveTo>
                  <a:lnTo>
                    <a:pt x="471030" y="279106"/>
                  </a:lnTo>
                  <a:cubicBezTo>
                    <a:pt x="472946" y="280064"/>
                    <a:pt x="474895" y="281180"/>
                    <a:pt x="476877" y="282454"/>
                  </a:cubicBezTo>
                  <a:cubicBezTo>
                    <a:pt x="478860" y="283728"/>
                    <a:pt x="479930" y="285476"/>
                    <a:pt x="480087" y="287698"/>
                  </a:cubicBezTo>
                  <a:cubicBezTo>
                    <a:pt x="480066" y="287972"/>
                    <a:pt x="479982" y="288309"/>
                    <a:pt x="479835" y="288709"/>
                  </a:cubicBezTo>
                  <a:cubicBezTo>
                    <a:pt x="479687" y="289109"/>
                    <a:pt x="479603" y="289446"/>
                    <a:pt x="479582" y="289720"/>
                  </a:cubicBezTo>
                  <a:cubicBezTo>
                    <a:pt x="486585" y="286128"/>
                    <a:pt x="493176" y="282950"/>
                    <a:pt x="499358" y="280187"/>
                  </a:cubicBezTo>
                  <a:cubicBezTo>
                    <a:pt x="505539" y="277423"/>
                    <a:pt x="511752" y="273881"/>
                    <a:pt x="517996" y="269559"/>
                  </a:cubicBezTo>
                  <a:close/>
                  <a:moveTo>
                    <a:pt x="247858" y="255418"/>
                  </a:moveTo>
                  <a:cubicBezTo>
                    <a:pt x="243102" y="255481"/>
                    <a:pt x="238473" y="256110"/>
                    <a:pt x="233971" y="257307"/>
                  </a:cubicBezTo>
                  <a:cubicBezTo>
                    <a:pt x="229468" y="258503"/>
                    <a:pt x="226354" y="261400"/>
                    <a:pt x="224629" y="265997"/>
                  </a:cubicBezTo>
                  <a:cubicBezTo>
                    <a:pt x="227637" y="265818"/>
                    <a:pt x="231593" y="264916"/>
                    <a:pt x="236496" y="263289"/>
                  </a:cubicBezTo>
                  <a:cubicBezTo>
                    <a:pt x="241398" y="261662"/>
                    <a:pt x="245859" y="260382"/>
                    <a:pt x="249877" y="259448"/>
                  </a:cubicBezTo>
                  <a:lnTo>
                    <a:pt x="254422" y="255418"/>
                  </a:lnTo>
                  <a:close/>
                  <a:moveTo>
                    <a:pt x="584078" y="250837"/>
                  </a:moveTo>
                  <a:cubicBezTo>
                    <a:pt x="581175" y="250721"/>
                    <a:pt x="576632" y="251080"/>
                    <a:pt x="570448" y="251913"/>
                  </a:cubicBezTo>
                  <a:cubicBezTo>
                    <a:pt x="564264" y="252746"/>
                    <a:pt x="560225" y="254751"/>
                    <a:pt x="558332" y="257928"/>
                  </a:cubicBezTo>
                  <a:lnTo>
                    <a:pt x="588117" y="257928"/>
                  </a:lnTo>
                  <a:lnTo>
                    <a:pt x="589631" y="251341"/>
                  </a:lnTo>
                  <a:cubicBezTo>
                    <a:pt x="589053" y="251100"/>
                    <a:pt x="588190" y="250953"/>
                    <a:pt x="587044" y="250900"/>
                  </a:cubicBezTo>
                  <a:cubicBezTo>
                    <a:pt x="585898" y="250848"/>
                    <a:pt x="584909" y="250827"/>
                    <a:pt x="584078" y="250837"/>
                  </a:cubicBezTo>
                  <a:close/>
                  <a:moveTo>
                    <a:pt x="506363" y="235215"/>
                  </a:moveTo>
                  <a:lnTo>
                    <a:pt x="509388" y="235215"/>
                  </a:lnTo>
                  <a:cubicBezTo>
                    <a:pt x="508590" y="238375"/>
                    <a:pt x="504766" y="242009"/>
                    <a:pt x="497916" y="246115"/>
                  </a:cubicBezTo>
                  <a:cubicBezTo>
                    <a:pt x="491067" y="250221"/>
                    <a:pt x="485982" y="252468"/>
                    <a:pt x="482662" y="252857"/>
                  </a:cubicBezTo>
                  <a:cubicBezTo>
                    <a:pt x="480162" y="252846"/>
                    <a:pt x="478355" y="252614"/>
                    <a:pt x="477241" y="252162"/>
                  </a:cubicBezTo>
                  <a:cubicBezTo>
                    <a:pt x="476128" y="251710"/>
                    <a:pt x="475581" y="251100"/>
                    <a:pt x="475602" y="250333"/>
                  </a:cubicBezTo>
                  <a:cubicBezTo>
                    <a:pt x="475954" y="248719"/>
                    <a:pt x="478500" y="246741"/>
                    <a:pt x="483241" y="244398"/>
                  </a:cubicBezTo>
                  <a:cubicBezTo>
                    <a:pt x="487982" y="242056"/>
                    <a:pt x="492807" y="239965"/>
                    <a:pt x="497716" y="238127"/>
                  </a:cubicBezTo>
                  <a:cubicBezTo>
                    <a:pt x="502624" y="236288"/>
                    <a:pt x="505507" y="235318"/>
                    <a:pt x="506363" y="235215"/>
                  </a:cubicBezTo>
                  <a:close/>
                  <a:moveTo>
                    <a:pt x="254422" y="233721"/>
                  </a:moveTo>
                  <a:cubicBezTo>
                    <a:pt x="252118" y="234100"/>
                    <a:pt x="248520" y="234480"/>
                    <a:pt x="243628" y="234859"/>
                  </a:cubicBezTo>
                  <a:cubicBezTo>
                    <a:pt x="238736"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568933" y="228160"/>
                  </a:moveTo>
                  <a:cubicBezTo>
                    <a:pt x="554766" y="239068"/>
                    <a:pt x="541229" y="247118"/>
                    <a:pt x="528322" y="252308"/>
                  </a:cubicBezTo>
                  <a:cubicBezTo>
                    <a:pt x="515414" y="257498"/>
                    <a:pt x="503381" y="262411"/>
                    <a:pt x="492221" y="267047"/>
                  </a:cubicBezTo>
                  <a:cubicBezTo>
                    <a:pt x="492232" y="267853"/>
                    <a:pt x="492463" y="268627"/>
                    <a:pt x="492916" y="269370"/>
                  </a:cubicBezTo>
                  <a:cubicBezTo>
                    <a:pt x="493369" y="270113"/>
                    <a:pt x="493980" y="270511"/>
                    <a:pt x="494748" y="270563"/>
                  </a:cubicBezTo>
                  <a:cubicBezTo>
                    <a:pt x="495453" y="269180"/>
                    <a:pt x="498703" y="267756"/>
                    <a:pt x="504498" y="266291"/>
                  </a:cubicBezTo>
                  <a:cubicBezTo>
                    <a:pt x="510293" y="264825"/>
                    <a:pt x="516423" y="263584"/>
                    <a:pt x="522887" y="262565"/>
                  </a:cubicBezTo>
                  <a:cubicBezTo>
                    <a:pt x="529352" y="261546"/>
                    <a:pt x="533942" y="261015"/>
                    <a:pt x="536657" y="260971"/>
                  </a:cubicBezTo>
                  <a:cubicBezTo>
                    <a:pt x="536741" y="262754"/>
                    <a:pt x="536573" y="265131"/>
                    <a:pt x="536154" y="268101"/>
                  </a:cubicBezTo>
                  <a:cubicBezTo>
                    <a:pt x="535735" y="271071"/>
                    <a:pt x="534562" y="273064"/>
                    <a:pt x="532634" y="274079"/>
                  </a:cubicBezTo>
                  <a:lnTo>
                    <a:pt x="490200" y="289729"/>
                  </a:lnTo>
                  <a:cubicBezTo>
                    <a:pt x="489336" y="290973"/>
                    <a:pt x="488030" y="291900"/>
                    <a:pt x="486283" y="292511"/>
                  </a:cubicBezTo>
                  <a:cubicBezTo>
                    <a:pt x="484535" y="293123"/>
                    <a:pt x="482976" y="293544"/>
                    <a:pt x="481608" y="293776"/>
                  </a:cubicBezTo>
                  <a:lnTo>
                    <a:pt x="478070" y="308952"/>
                  </a:lnTo>
                  <a:cubicBezTo>
                    <a:pt x="478586" y="309940"/>
                    <a:pt x="479323" y="310613"/>
                    <a:pt x="480281" y="310970"/>
                  </a:cubicBezTo>
                  <a:cubicBezTo>
                    <a:pt x="481239" y="311327"/>
                    <a:pt x="482355" y="311496"/>
                    <a:pt x="483629" y="311475"/>
                  </a:cubicBezTo>
                  <a:cubicBezTo>
                    <a:pt x="486219" y="311390"/>
                    <a:pt x="488999" y="311054"/>
                    <a:pt x="491968" y="310466"/>
                  </a:cubicBezTo>
                  <a:cubicBezTo>
                    <a:pt x="494938" y="309878"/>
                    <a:pt x="497718" y="309542"/>
                    <a:pt x="500308" y="309458"/>
                  </a:cubicBezTo>
                  <a:cubicBezTo>
                    <a:pt x="501329" y="309469"/>
                    <a:pt x="502319" y="309572"/>
                    <a:pt x="503277" y="309768"/>
                  </a:cubicBezTo>
                  <a:cubicBezTo>
                    <a:pt x="504235" y="309964"/>
                    <a:pt x="505098" y="310185"/>
                    <a:pt x="505865" y="310431"/>
                  </a:cubicBezTo>
                  <a:lnTo>
                    <a:pt x="509909" y="313462"/>
                  </a:lnTo>
                  <a:cubicBezTo>
                    <a:pt x="503917" y="314799"/>
                    <a:pt x="497199" y="315915"/>
                    <a:pt x="489754" y="316809"/>
                  </a:cubicBezTo>
                  <a:cubicBezTo>
                    <a:pt x="482309" y="317704"/>
                    <a:pt x="478245" y="320967"/>
                    <a:pt x="477560" y="326598"/>
                  </a:cubicBezTo>
                  <a:lnTo>
                    <a:pt x="477560" y="330659"/>
                  </a:lnTo>
                  <a:cubicBezTo>
                    <a:pt x="477518" y="332435"/>
                    <a:pt x="477602" y="334178"/>
                    <a:pt x="477813" y="335889"/>
                  </a:cubicBezTo>
                  <a:cubicBezTo>
                    <a:pt x="478024" y="337601"/>
                    <a:pt x="478613" y="339218"/>
                    <a:pt x="479582" y="340740"/>
                  </a:cubicBezTo>
                  <a:cubicBezTo>
                    <a:pt x="480888" y="340341"/>
                    <a:pt x="483078" y="339375"/>
                    <a:pt x="486153" y="337842"/>
                  </a:cubicBezTo>
                  <a:cubicBezTo>
                    <a:pt x="489228" y="336310"/>
                    <a:pt x="491418" y="335092"/>
                    <a:pt x="492724" y="334189"/>
                  </a:cubicBezTo>
                  <a:cubicBezTo>
                    <a:pt x="496178" y="328918"/>
                    <a:pt x="501906" y="324055"/>
                    <a:pt x="509909" y="319602"/>
                  </a:cubicBezTo>
                  <a:cubicBezTo>
                    <a:pt x="517912" y="315149"/>
                    <a:pt x="524146" y="310916"/>
                    <a:pt x="528611" y="306904"/>
                  </a:cubicBezTo>
                  <a:cubicBezTo>
                    <a:pt x="529302" y="306862"/>
                    <a:pt x="530434" y="306946"/>
                    <a:pt x="532005" y="307157"/>
                  </a:cubicBezTo>
                  <a:cubicBezTo>
                    <a:pt x="533577" y="307367"/>
                    <a:pt x="534457" y="307957"/>
                    <a:pt x="534646" y="308926"/>
                  </a:cubicBezTo>
                  <a:cubicBezTo>
                    <a:pt x="533092" y="312422"/>
                    <a:pt x="528633" y="316802"/>
                    <a:pt x="521269" y="322067"/>
                  </a:cubicBezTo>
                  <a:cubicBezTo>
                    <a:pt x="513905" y="327331"/>
                    <a:pt x="508434" y="330700"/>
                    <a:pt x="504854" y="332174"/>
                  </a:cubicBezTo>
                  <a:cubicBezTo>
                    <a:pt x="508235" y="332153"/>
                    <a:pt x="511204" y="332069"/>
                    <a:pt x="513763" y="331922"/>
                  </a:cubicBezTo>
                  <a:cubicBezTo>
                    <a:pt x="516322" y="331775"/>
                    <a:pt x="517901" y="331691"/>
                    <a:pt x="518502" y="331670"/>
                  </a:cubicBezTo>
                  <a:cubicBezTo>
                    <a:pt x="527589" y="330911"/>
                    <a:pt x="533618" y="326363"/>
                    <a:pt x="536588" y="318025"/>
                  </a:cubicBezTo>
                  <a:cubicBezTo>
                    <a:pt x="539558" y="309687"/>
                    <a:pt x="540923" y="302110"/>
                    <a:pt x="540680" y="295294"/>
                  </a:cubicBezTo>
                  <a:cubicBezTo>
                    <a:pt x="537845" y="295522"/>
                    <a:pt x="532995" y="296077"/>
                    <a:pt x="526131" y="296961"/>
                  </a:cubicBezTo>
                  <a:cubicBezTo>
                    <a:pt x="519267" y="297845"/>
                    <a:pt x="512316" y="298700"/>
                    <a:pt x="505280" y="299528"/>
                  </a:cubicBezTo>
                  <a:cubicBezTo>
                    <a:pt x="498243" y="300355"/>
                    <a:pt x="493048" y="300799"/>
                    <a:pt x="489694" y="300858"/>
                  </a:cubicBezTo>
                  <a:cubicBezTo>
                    <a:pt x="492191" y="298824"/>
                    <a:pt x="498316" y="295810"/>
                    <a:pt x="508072" y="291816"/>
                  </a:cubicBezTo>
                  <a:cubicBezTo>
                    <a:pt x="517827" y="287822"/>
                    <a:pt x="528361" y="284428"/>
                    <a:pt x="539675" y="281635"/>
                  </a:cubicBezTo>
                  <a:cubicBezTo>
                    <a:pt x="543156" y="268965"/>
                    <a:pt x="546894" y="258851"/>
                    <a:pt x="550889" y="251293"/>
                  </a:cubicBezTo>
                  <a:cubicBezTo>
                    <a:pt x="554883" y="243734"/>
                    <a:pt x="560898" y="236023"/>
                    <a:pt x="568933" y="228160"/>
                  </a:cubicBezTo>
                  <a:close/>
                  <a:moveTo>
                    <a:pt x="588117" y="223624"/>
                  </a:moveTo>
                  <a:cubicBezTo>
                    <a:pt x="585172" y="226532"/>
                    <a:pt x="581596" y="229409"/>
                    <a:pt x="577389" y="232254"/>
                  </a:cubicBezTo>
                  <a:cubicBezTo>
                    <a:pt x="573182" y="235100"/>
                    <a:pt x="570869" y="238606"/>
                    <a:pt x="570448" y="242774"/>
                  </a:cubicBezTo>
                  <a:cubicBezTo>
                    <a:pt x="575044" y="242785"/>
                    <a:pt x="579482" y="241756"/>
                    <a:pt x="583763" y="239688"/>
                  </a:cubicBezTo>
                  <a:cubicBezTo>
                    <a:pt x="588043" y="237619"/>
                    <a:pt x="590336" y="234449"/>
                    <a:pt x="590641" y="230176"/>
                  </a:cubicBezTo>
                  <a:lnTo>
                    <a:pt x="590641" y="228160"/>
                  </a:lnTo>
                  <a:cubicBezTo>
                    <a:pt x="590662" y="227120"/>
                    <a:pt x="590494" y="226176"/>
                    <a:pt x="590136" y="225325"/>
                  </a:cubicBezTo>
                  <a:cubicBezTo>
                    <a:pt x="589779" y="224475"/>
                    <a:pt x="589106" y="223908"/>
                    <a:pt x="588117" y="223624"/>
                  </a:cubicBezTo>
                  <a:close/>
                  <a:moveTo>
                    <a:pt x="288762" y="209461"/>
                  </a:moveTo>
                  <a:cubicBezTo>
                    <a:pt x="287854" y="209608"/>
                    <a:pt x="284562" y="210775"/>
                    <a:pt x="278886" y="212962"/>
                  </a:cubicBezTo>
                  <a:cubicBezTo>
                    <a:pt x="273210" y="215149"/>
                    <a:pt x="267561" y="217476"/>
                    <a:pt x="261941" y="219944"/>
                  </a:cubicBezTo>
                  <a:cubicBezTo>
                    <a:pt x="256321" y="222412"/>
                    <a:pt x="253141" y="224140"/>
                    <a:pt x="252402" y="225129"/>
                  </a:cubicBezTo>
                  <a:lnTo>
                    <a:pt x="278156" y="225129"/>
                  </a:lnTo>
                  <a:lnTo>
                    <a:pt x="282196" y="229173"/>
                  </a:lnTo>
                  <a:cubicBezTo>
                    <a:pt x="276757" y="235996"/>
                    <a:pt x="268951" y="239912"/>
                    <a:pt x="258778" y="240922"/>
                  </a:cubicBezTo>
                  <a:cubicBezTo>
                    <a:pt x="248604" y="241931"/>
                    <a:pt x="239915" y="244580"/>
                    <a:pt x="232708" y="248869"/>
                  </a:cubicBezTo>
                  <a:cubicBezTo>
                    <a:pt x="239504" y="248680"/>
                    <a:pt x="246364" y="247924"/>
                    <a:pt x="253286" y="246602"/>
                  </a:cubicBezTo>
                  <a:cubicBezTo>
                    <a:pt x="260209" y="245280"/>
                    <a:pt x="267320" y="244524"/>
                    <a:pt x="274621"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6" y="269840"/>
                  </a:cubicBezTo>
                  <a:cubicBezTo>
                    <a:pt x="238674" y="272542"/>
                    <a:pt x="233138" y="273948"/>
                    <a:pt x="229678" y="274057"/>
                  </a:cubicBezTo>
                  <a:cubicBezTo>
                    <a:pt x="226238" y="274152"/>
                    <a:pt x="222767" y="275101"/>
                    <a:pt x="219265" y="276903"/>
                  </a:cubicBezTo>
                  <a:cubicBezTo>
                    <a:pt x="215763"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59" y="272946"/>
                  </a:cubicBezTo>
                  <a:cubicBezTo>
                    <a:pt x="251302" y="271980"/>
                    <a:pt x="257145" y="271014"/>
                    <a:pt x="262987" y="270047"/>
                  </a:cubicBezTo>
                  <a:cubicBezTo>
                    <a:pt x="262934" y="270804"/>
                    <a:pt x="263039" y="271560"/>
                    <a:pt x="263302" y="272316"/>
                  </a:cubicBezTo>
                  <a:lnTo>
                    <a:pt x="265506" y="274581"/>
                  </a:lnTo>
                  <a:lnTo>
                    <a:pt x="252150" y="283678"/>
                  </a:lnTo>
                  <a:cubicBezTo>
                    <a:pt x="246742" y="285261"/>
                    <a:pt x="241777" y="287286"/>
                    <a:pt x="237253" y="289755"/>
                  </a:cubicBezTo>
                  <a:cubicBezTo>
                    <a:pt x="244438" y="289439"/>
                    <a:pt x="251782" y="287540"/>
                    <a:pt x="259283" y="284058"/>
                  </a:cubicBezTo>
                  <a:cubicBezTo>
                    <a:pt x="266784" y="280577"/>
                    <a:pt x="273748" y="277412"/>
                    <a:pt x="280176" y="274563"/>
                  </a:cubicBezTo>
                  <a:cubicBezTo>
                    <a:pt x="279934" y="273817"/>
                    <a:pt x="279787" y="273039"/>
                    <a:pt x="279734" y="272231"/>
                  </a:cubicBezTo>
                  <a:cubicBezTo>
                    <a:pt x="279682" y="271423"/>
                    <a:pt x="279661" y="270520"/>
                    <a:pt x="279671" y="269523"/>
                  </a:cubicBezTo>
                  <a:cubicBezTo>
                    <a:pt x="279734" y="265168"/>
                    <a:pt x="280366" y="260781"/>
                    <a:pt x="281565" y="256362"/>
                  </a:cubicBezTo>
                  <a:cubicBezTo>
                    <a:pt x="282764" y="251944"/>
                    <a:pt x="284153" y="247935"/>
                    <a:pt x="285731" y="244335"/>
                  </a:cubicBezTo>
                  <a:lnTo>
                    <a:pt x="285731" y="255418"/>
                  </a:lnTo>
                  <a:cubicBezTo>
                    <a:pt x="286625" y="252847"/>
                    <a:pt x="287738" y="250054"/>
                    <a:pt x="289070" y="247040"/>
                  </a:cubicBezTo>
                  <a:cubicBezTo>
                    <a:pt x="290403" y="244025"/>
                    <a:pt x="291137" y="241102"/>
                    <a:pt x="291274" y="238270"/>
                  </a:cubicBezTo>
                  <a:lnTo>
                    <a:pt x="288762" y="238270"/>
                  </a:lnTo>
                  <a:close/>
                  <a:moveTo>
                    <a:pt x="536657" y="204896"/>
                  </a:moveTo>
                  <a:cubicBezTo>
                    <a:pt x="535001" y="205583"/>
                    <a:pt x="532271" y="207508"/>
                    <a:pt x="528469" y="210671"/>
                  </a:cubicBezTo>
                  <a:cubicBezTo>
                    <a:pt x="524667" y="213833"/>
                    <a:pt x="522187" y="215631"/>
                    <a:pt x="521030" y="216065"/>
                  </a:cubicBezTo>
                  <a:cubicBezTo>
                    <a:pt x="522999" y="216003"/>
                    <a:pt x="525122" y="216127"/>
                    <a:pt x="527397" y="216437"/>
                  </a:cubicBezTo>
                  <a:cubicBezTo>
                    <a:pt x="529673" y="216747"/>
                    <a:pt x="530898" y="217616"/>
                    <a:pt x="531072" y="219042"/>
                  </a:cubicBezTo>
                  <a:cubicBezTo>
                    <a:pt x="530798" y="221016"/>
                    <a:pt x="529202" y="223244"/>
                    <a:pt x="526281" y="225727"/>
                  </a:cubicBezTo>
                  <a:cubicBezTo>
                    <a:pt x="523361" y="228209"/>
                    <a:pt x="520756" y="229682"/>
                    <a:pt x="518465" y="230145"/>
                  </a:cubicBezTo>
                  <a:cubicBezTo>
                    <a:pt x="518528" y="229692"/>
                    <a:pt x="518402" y="228702"/>
                    <a:pt x="518087" y="227175"/>
                  </a:cubicBezTo>
                  <a:cubicBezTo>
                    <a:pt x="517772" y="225648"/>
                    <a:pt x="516889" y="224784"/>
                    <a:pt x="515440" y="224584"/>
                  </a:cubicBezTo>
                  <a:cubicBezTo>
                    <a:pt x="507633" y="224812"/>
                    <a:pt x="501115" y="226491"/>
                    <a:pt x="495884" y="229620"/>
                  </a:cubicBezTo>
                  <a:cubicBezTo>
                    <a:pt x="490654" y="232749"/>
                    <a:pt x="485143" y="235961"/>
                    <a:pt x="479351" y="239255"/>
                  </a:cubicBezTo>
                  <a:cubicBezTo>
                    <a:pt x="473558" y="242550"/>
                    <a:pt x="465915" y="244559"/>
                    <a:pt x="456421" y="245282"/>
                  </a:cubicBezTo>
                  <a:cubicBezTo>
                    <a:pt x="460028" y="243097"/>
                    <a:pt x="463793" y="240912"/>
                    <a:pt x="467716" y="238727"/>
                  </a:cubicBezTo>
                  <a:cubicBezTo>
                    <a:pt x="471639" y="236542"/>
                    <a:pt x="473763" y="235366"/>
                    <a:pt x="474090" y="235198"/>
                  </a:cubicBezTo>
                  <a:cubicBezTo>
                    <a:pt x="472922" y="235177"/>
                    <a:pt x="471345" y="235092"/>
                    <a:pt x="469357" y="234944"/>
                  </a:cubicBezTo>
                  <a:cubicBezTo>
                    <a:pt x="467369" y="234796"/>
                    <a:pt x="465918" y="234708"/>
                    <a:pt x="465003" y="234680"/>
                  </a:cubicBezTo>
                  <a:cubicBezTo>
                    <a:pt x="457052" y="235060"/>
                    <a:pt x="449606" y="236577"/>
                    <a:pt x="442664" y="239233"/>
                  </a:cubicBezTo>
                  <a:cubicBezTo>
                    <a:pt x="435723" y="241889"/>
                    <a:pt x="428529" y="243406"/>
                    <a:pt x="421083" y="243786"/>
                  </a:cubicBezTo>
                  <a:cubicBezTo>
                    <a:pt x="421766" y="242837"/>
                    <a:pt x="424564" y="241320"/>
                    <a:pt x="429476" y="239233"/>
                  </a:cubicBezTo>
                  <a:cubicBezTo>
                    <a:pt x="434387" y="237146"/>
                    <a:pt x="437311" y="235629"/>
                    <a:pt x="438247" y="234680"/>
                  </a:cubicBezTo>
                  <a:cubicBezTo>
                    <a:pt x="427435" y="235419"/>
                    <a:pt x="416624" y="238368"/>
                    <a:pt x="405812" y="243528"/>
                  </a:cubicBezTo>
                  <a:cubicBezTo>
                    <a:pt x="395000" y="248688"/>
                    <a:pt x="383936" y="251629"/>
                    <a:pt x="372620" y="252349"/>
                  </a:cubicBezTo>
                  <a:cubicBezTo>
                    <a:pt x="372294" y="252233"/>
                    <a:pt x="371810" y="251583"/>
                    <a:pt x="371168" y="250399"/>
                  </a:cubicBezTo>
                  <a:cubicBezTo>
                    <a:pt x="370527" y="249214"/>
                    <a:pt x="370169" y="248190"/>
                    <a:pt x="370096" y="247327"/>
                  </a:cubicBezTo>
                  <a:cubicBezTo>
                    <a:pt x="370432" y="246974"/>
                    <a:pt x="372788" y="245489"/>
                    <a:pt x="377163" y="242873"/>
                  </a:cubicBezTo>
                  <a:cubicBezTo>
                    <a:pt x="381538" y="240256"/>
                    <a:pt x="385913" y="237612"/>
                    <a:pt x="390289" y="234940"/>
                  </a:cubicBezTo>
                  <a:cubicBezTo>
                    <a:pt x="394664" y="232268"/>
                    <a:pt x="397020" y="230672"/>
                    <a:pt x="397356" y="230152"/>
                  </a:cubicBezTo>
                  <a:cubicBezTo>
                    <a:pt x="397377" y="230509"/>
                    <a:pt x="397461" y="231179"/>
                    <a:pt x="397609" y="232165"/>
                  </a:cubicBezTo>
                  <a:cubicBezTo>
                    <a:pt x="397756" y="233150"/>
                    <a:pt x="397840" y="233821"/>
                    <a:pt x="397861" y="234177"/>
                  </a:cubicBezTo>
                  <a:cubicBezTo>
                    <a:pt x="397914" y="235683"/>
                    <a:pt x="397682" y="236968"/>
                    <a:pt x="397167" y="238032"/>
                  </a:cubicBezTo>
                  <a:cubicBezTo>
                    <a:pt x="396651" y="239096"/>
                    <a:pt x="395537" y="240002"/>
                    <a:pt x="393822" y="240751"/>
                  </a:cubicBezTo>
                  <a:cubicBezTo>
                    <a:pt x="396178" y="240108"/>
                    <a:pt x="400301" y="239117"/>
                    <a:pt x="406191" y="237779"/>
                  </a:cubicBezTo>
                  <a:cubicBezTo>
                    <a:pt x="412080" y="236440"/>
                    <a:pt x="416203" y="235576"/>
                    <a:pt x="418559" y="235186"/>
                  </a:cubicBezTo>
                  <a:cubicBezTo>
                    <a:pt x="418853" y="235165"/>
                    <a:pt x="419274" y="235081"/>
                    <a:pt x="419821" y="234933"/>
                  </a:cubicBezTo>
                  <a:cubicBezTo>
                    <a:pt x="420368" y="234786"/>
                    <a:pt x="420788" y="234701"/>
                    <a:pt x="421083" y="234680"/>
                  </a:cubicBezTo>
                  <a:lnTo>
                    <a:pt x="421083" y="226127"/>
                  </a:lnTo>
                  <a:cubicBezTo>
                    <a:pt x="419537" y="226316"/>
                    <a:pt x="416697" y="227448"/>
                    <a:pt x="412564" y="229524"/>
                  </a:cubicBezTo>
                  <a:cubicBezTo>
                    <a:pt x="408431" y="231599"/>
                    <a:pt x="404708" y="233487"/>
                    <a:pt x="401395" y="235186"/>
                  </a:cubicBezTo>
                  <a:cubicBezTo>
                    <a:pt x="401952" y="230929"/>
                    <a:pt x="404876" y="227239"/>
                    <a:pt x="410166" y="224115"/>
                  </a:cubicBezTo>
                  <a:cubicBezTo>
                    <a:pt x="415456" y="220991"/>
                    <a:pt x="419768" y="218308"/>
                    <a:pt x="423102" y="216065"/>
                  </a:cubicBezTo>
                  <a:cubicBezTo>
                    <a:pt x="409977" y="215602"/>
                    <a:pt x="397735" y="217660"/>
                    <a:pt x="386376" y="222240"/>
                  </a:cubicBezTo>
                  <a:cubicBezTo>
                    <a:pt x="375018" y="226819"/>
                    <a:pt x="364542" y="236699"/>
                    <a:pt x="354951" y="251879"/>
                  </a:cubicBezTo>
                  <a:lnTo>
                    <a:pt x="354951" y="251845"/>
                  </a:lnTo>
                  <a:cubicBezTo>
                    <a:pt x="352932" y="254886"/>
                    <a:pt x="351922" y="257420"/>
                    <a:pt x="351922" y="259450"/>
                  </a:cubicBezTo>
                  <a:cubicBezTo>
                    <a:pt x="352090" y="262734"/>
                    <a:pt x="353773" y="265160"/>
                    <a:pt x="356970" y="266725"/>
                  </a:cubicBezTo>
                  <a:cubicBezTo>
                    <a:pt x="360167" y="268291"/>
                    <a:pt x="363869" y="269068"/>
                    <a:pt x="368076" y="269056"/>
                  </a:cubicBezTo>
                  <a:cubicBezTo>
                    <a:pt x="372751" y="269032"/>
                    <a:pt x="376247" y="268127"/>
                    <a:pt x="378565" y="266342"/>
                  </a:cubicBezTo>
                  <a:cubicBezTo>
                    <a:pt x="380884" y="264557"/>
                    <a:pt x="384268" y="262041"/>
                    <a:pt x="388718" y="258794"/>
                  </a:cubicBezTo>
                  <a:cubicBezTo>
                    <a:pt x="393168" y="255547"/>
                    <a:pt x="400927" y="251719"/>
                    <a:pt x="411996" y="247310"/>
                  </a:cubicBezTo>
                  <a:cubicBezTo>
                    <a:pt x="413668" y="247268"/>
                    <a:pt x="415120" y="247352"/>
                    <a:pt x="416350" y="247562"/>
                  </a:cubicBezTo>
                  <a:cubicBezTo>
                    <a:pt x="417581" y="247772"/>
                    <a:pt x="419158" y="248360"/>
                    <a:pt x="421083" y="249326"/>
                  </a:cubicBezTo>
                  <a:cubicBezTo>
                    <a:pt x="418022" y="251334"/>
                    <a:pt x="413542" y="253632"/>
                    <a:pt x="407642" y="256219"/>
                  </a:cubicBezTo>
                  <a:cubicBezTo>
                    <a:pt x="401742" y="258805"/>
                    <a:pt x="397640" y="260220"/>
                    <a:pt x="395337" y="260464"/>
                  </a:cubicBezTo>
                  <a:lnTo>
                    <a:pt x="395337" y="262493"/>
                  </a:lnTo>
                  <a:cubicBezTo>
                    <a:pt x="398040" y="262535"/>
                    <a:pt x="401973" y="262197"/>
                    <a:pt x="407137" y="261478"/>
                  </a:cubicBezTo>
                  <a:cubicBezTo>
                    <a:pt x="412301" y="260760"/>
                    <a:pt x="416108" y="259407"/>
                    <a:pt x="418559" y="257421"/>
                  </a:cubicBezTo>
                  <a:cubicBezTo>
                    <a:pt x="418454" y="258794"/>
                    <a:pt x="418033" y="260358"/>
                    <a:pt x="417297" y="262112"/>
                  </a:cubicBezTo>
                  <a:cubicBezTo>
                    <a:pt x="416560" y="263866"/>
                    <a:pt x="416140" y="265176"/>
                    <a:pt x="416035" y="266043"/>
                  </a:cubicBezTo>
                  <a:lnTo>
                    <a:pt x="429665" y="253871"/>
                  </a:lnTo>
                  <a:cubicBezTo>
                    <a:pt x="429917" y="254135"/>
                    <a:pt x="430170" y="254367"/>
                    <a:pt x="430422" y="254568"/>
                  </a:cubicBezTo>
                  <a:cubicBezTo>
                    <a:pt x="430675" y="254769"/>
                    <a:pt x="430927" y="254875"/>
                    <a:pt x="431179" y="254885"/>
                  </a:cubicBezTo>
                  <a:cubicBezTo>
                    <a:pt x="433020" y="254653"/>
                    <a:pt x="435018" y="253727"/>
                    <a:pt x="437174" y="252105"/>
                  </a:cubicBezTo>
                  <a:cubicBezTo>
                    <a:pt x="439330" y="250484"/>
                    <a:pt x="441202" y="249557"/>
                    <a:pt x="442790" y="249326"/>
                  </a:cubicBezTo>
                  <a:cubicBezTo>
                    <a:pt x="443400" y="249368"/>
                    <a:pt x="444326" y="249662"/>
                    <a:pt x="445567" y="250208"/>
                  </a:cubicBezTo>
                  <a:cubicBezTo>
                    <a:pt x="446808" y="250753"/>
                    <a:pt x="447733" y="251299"/>
                    <a:pt x="448343" y="251845"/>
                  </a:cubicBezTo>
                  <a:cubicBezTo>
                    <a:pt x="449353" y="251761"/>
                    <a:pt x="449858" y="251929"/>
                    <a:pt x="449858" y="252349"/>
                  </a:cubicBezTo>
                  <a:cubicBezTo>
                    <a:pt x="449553" y="252938"/>
                    <a:pt x="447415" y="253958"/>
                    <a:pt x="443444" y="255410"/>
                  </a:cubicBezTo>
                  <a:cubicBezTo>
                    <a:pt x="439473" y="256861"/>
                    <a:pt x="435502" y="258254"/>
                    <a:pt x="431529" y="259588"/>
                  </a:cubicBezTo>
                  <a:cubicBezTo>
                    <a:pt x="427556" y="260923"/>
                    <a:pt x="425414" y="261708"/>
                    <a:pt x="425102" y="261946"/>
                  </a:cubicBezTo>
                  <a:cubicBezTo>
                    <a:pt x="426626" y="263175"/>
                    <a:pt x="428370" y="263994"/>
                    <a:pt x="430335" y="264404"/>
                  </a:cubicBezTo>
                  <a:cubicBezTo>
                    <a:pt x="432300" y="264814"/>
                    <a:pt x="434422" y="265003"/>
                    <a:pt x="436702" y="264971"/>
                  </a:cubicBezTo>
                  <a:lnTo>
                    <a:pt x="440233" y="264971"/>
                  </a:lnTo>
                  <a:cubicBezTo>
                    <a:pt x="446191" y="265129"/>
                    <a:pt x="452559" y="264814"/>
                    <a:pt x="459337" y="264026"/>
                  </a:cubicBezTo>
                  <a:cubicBezTo>
                    <a:pt x="466116" y="263238"/>
                    <a:pt x="472360" y="261032"/>
                    <a:pt x="478070" y="257408"/>
                  </a:cubicBezTo>
                  <a:cubicBezTo>
                    <a:pt x="478091" y="259057"/>
                    <a:pt x="477796" y="260297"/>
                    <a:pt x="477185" y="261127"/>
                  </a:cubicBezTo>
                  <a:cubicBezTo>
                    <a:pt x="476574" y="261957"/>
                    <a:pt x="475522" y="263070"/>
                    <a:pt x="474026" y="264467"/>
                  </a:cubicBezTo>
                  <a:cubicBezTo>
                    <a:pt x="474416" y="264751"/>
                    <a:pt x="475279" y="265066"/>
                    <a:pt x="476617" y="265412"/>
                  </a:cubicBezTo>
                  <a:cubicBezTo>
                    <a:pt x="477954" y="265759"/>
                    <a:pt x="478944" y="265948"/>
                    <a:pt x="479586" y="265980"/>
                  </a:cubicBezTo>
                  <a:cubicBezTo>
                    <a:pt x="482987" y="265581"/>
                    <a:pt x="488540" y="262793"/>
                    <a:pt x="496244" y="257614"/>
                  </a:cubicBezTo>
                  <a:cubicBezTo>
                    <a:pt x="503949" y="252435"/>
                    <a:pt x="511596" y="247256"/>
                    <a:pt x="519186" y="242077"/>
                  </a:cubicBezTo>
                  <a:cubicBezTo>
                    <a:pt x="526774" y="236899"/>
                    <a:pt x="532095" y="234110"/>
                    <a:pt x="535148" y="233712"/>
                  </a:cubicBezTo>
                  <a:cubicBezTo>
                    <a:pt x="537076" y="233712"/>
                    <a:pt x="539759" y="234216"/>
                    <a:pt x="543195" y="235224"/>
                  </a:cubicBezTo>
                  <a:cubicBezTo>
                    <a:pt x="543908" y="234857"/>
                    <a:pt x="545253" y="234079"/>
                    <a:pt x="547228" y="232892"/>
                  </a:cubicBezTo>
                  <a:cubicBezTo>
                    <a:pt x="549204" y="231705"/>
                    <a:pt x="550550" y="230802"/>
                    <a:pt x="551265" y="230182"/>
                  </a:cubicBezTo>
                  <a:cubicBezTo>
                    <a:pt x="544611" y="229636"/>
                    <a:pt x="541042" y="226437"/>
                    <a:pt x="540558" y="220585"/>
                  </a:cubicBezTo>
                  <a:cubicBezTo>
                    <a:pt x="540073" y="214733"/>
                    <a:pt x="538773" y="209503"/>
                    <a:pt x="536657" y="204896"/>
                  </a:cubicBezTo>
                  <a:close/>
                  <a:moveTo>
                    <a:pt x="399375" y="204896"/>
                  </a:moveTo>
                  <a:cubicBezTo>
                    <a:pt x="397093" y="205107"/>
                    <a:pt x="393707" y="206080"/>
                    <a:pt x="389216" y="207815"/>
                  </a:cubicBezTo>
                  <a:cubicBezTo>
                    <a:pt x="384725" y="209550"/>
                    <a:pt x="382222" y="212300"/>
                    <a:pt x="381707" y="216065"/>
                  </a:cubicBezTo>
                  <a:cubicBezTo>
                    <a:pt x="385819" y="215959"/>
                    <a:pt x="389836" y="215028"/>
                    <a:pt x="393759" y="213273"/>
                  </a:cubicBezTo>
                  <a:cubicBezTo>
                    <a:pt x="397682" y="211517"/>
                    <a:pt x="401068" y="209571"/>
                    <a:pt x="403918" y="207434"/>
                  </a:cubicBezTo>
                  <a:cubicBezTo>
                    <a:pt x="403414" y="206884"/>
                    <a:pt x="402783" y="206334"/>
                    <a:pt x="402026" y="205784"/>
                  </a:cubicBezTo>
                  <a:cubicBezTo>
                    <a:pt x="401268" y="205234"/>
                    <a:pt x="400385" y="204938"/>
                    <a:pt x="399375" y="204896"/>
                  </a:cubicBezTo>
                  <a:close/>
                  <a:moveTo>
                    <a:pt x="71638" y="203902"/>
                  </a:moveTo>
                  <a:cubicBezTo>
                    <a:pt x="70259" y="209705"/>
                    <a:pt x="66573" y="213486"/>
                    <a:pt x="60581" y="215246"/>
                  </a:cubicBezTo>
                  <a:cubicBezTo>
                    <a:pt x="54589" y="217005"/>
                    <a:pt x="48512"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2" y="257433"/>
                  </a:lnTo>
                  <a:cubicBezTo>
                    <a:pt x="40793" y="258503"/>
                    <a:pt x="44995" y="259511"/>
                    <a:pt x="49449" y="260455"/>
                  </a:cubicBezTo>
                  <a:cubicBezTo>
                    <a:pt x="53904" y="261400"/>
                    <a:pt x="56089" y="261904"/>
                    <a:pt x="56005" y="261967"/>
                  </a:cubicBezTo>
                  <a:cubicBezTo>
                    <a:pt x="58747" y="261841"/>
                    <a:pt x="62970" y="261337"/>
                    <a:pt x="68675" y="260455"/>
                  </a:cubicBezTo>
                  <a:cubicBezTo>
                    <a:pt x="74380" y="259574"/>
                    <a:pt x="80243" y="259070"/>
                    <a:pt x="86264" y="258944"/>
                  </a:cubicBezTo>
                  <a:lnTo>
                    <a:pt x="73655" y="216537"/>
                  </a:lnTo>
                  <a:cubicBezTo>
                    <a:pt x="73665" y="216042"/>
                    <a:pt x="73518" y="214379"/>
                    <a:pt x="73213"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7"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2"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1" y="268009"/>
                    <a:pt x="62561" y="267999"/>
                  </a:cubicBezTo>
                  <a:cubicBezTo>
                    <a:pt x="58588" y="268083"/>
                    <a:pt x="53587" y="267859"/>
                    <a:pt x="47555" y="267327"/>
                  </a:cubicBezTo>
                  <a:cubicBezTo>
                    <a:pt x="41524" y="266796"/>
                    <a:pt x="36110" y="265454"/>
                    <a:pt x="31311" y="263301"/>
                  </a:cubicBezTo>
                  <a:cubicBezTo>
                    <a:pt x="26513" y="261147"/>
                    <a:pt x="23976" y="257680"/>
                    <a:pt x="23702" y="252899"/>
                  </a:cubicBezTo>
                  <a:cubicBezTo>
                    <a:pt x="23723" y="252616"/>
                    <a:pt x="23808"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2"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6" y="211508"/>
                    <a:pt x="59379" y="209998"/>
                    <a:pt x="63065" y="207945"/>
                  </a:cubicBezTo>
                  <a:lnTo>
                    <a:pt x="60543" y="205923"/>
                  </a:lnTo>
                  <a:lnTo>
                    <a:pt x="36842"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5" y="205926"/>
                    <a:pt x="265759" y="205696"/>
                    <a:pt x="269759" y="205231"/>
                  </a:cubicBezTo>
                  <a:cubicBezTo>
                    <a:pt x="273758" y="204766"/>
                    <a:pt x="277842" y="204048"/>
                    <a:pt x="282010" y="203078"/>
                  </a:cubicBezTo>
                  <a:cubicBezTo>
                    <a:pt x="286177" y="202108"/>
                    <a:pt x="288428" y="200866"/>
                    <a:pt x="288762" y="199353"/>
                  </a:cubicBezTo>
                  <a:cubicBezTo>
                    <a:pt x="288762" y="197773"/>
                    <a:pt x="288509" y="196131"/>
                    <a:pt x="288004" y="194425"/>
                  </a:cubicBezTo>
                  <a:cubicBezTo>
                    <a:pt x="287499" y="192720"/>
                    <a:pt x="286741" y="191331"/>
                    <a:pt x="285731" y="190258"/>
                  </a:cubicBezTo>
                  <a:close/>
                  <a:moveTo>
                    <a:pt x="69620" y="188249"/>
                  </a:moveTo>
                  <a:cubicBezTo>
                    <a:pt x="69309" y="188444"/>
                    <a:pt x="66458" y="188835"/>
                    <a:pt x="61066"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8" y="199099"/>
                    <a:pt x="61839" y="200160"/>
                    <a:pt x="69163" y="200364"/>
                  </a:cubicBezTo>
                  <a:cubicBezTo>
                    <a:pt x="69405" y="194559"/>
                    <a:pt x="69549" y="191025"/>
                    <a:pt x="69597" y="189763"/>
                  </a:cubicBezTo>
                  <a:cubicBezTo>
                    <a:pt x="69645" y="188501"/>
                    <a:pt x="69652" y="187996"/>
                    <a:pt x="69620" y="188249"/>
                  </a:cubicBezTo>
                  <a:close/>
                  <a:moveTo>
                    <a:pt x="536657" y="186227"/>
                  </a:moveTo>
                  <a:cubicBezTo>
                    <a:pt x="530801" y="186524"/>
                    <a:pt x="525127" y="188339"/>
                    <a:pt x="519635" y="191672"/>
                  </a:cubicBezTo>
                  <a:cubicBezTo>
                    <a:pt x="514143" y="195005"/>
                    <a:pt x="509216" y="198075"/>
                    <a:pt x="504856" y="200881"/>
                  </a:cubicBezTo>
                  <a:lnTo>
                    <a:pt x="504856" y="203390"/>
                  </a:lnTo>
                  <a:cubicBezTo>
                    <a:pt x="510280" y="203098"/>
                    <a:pt x="515354" y="201927"/>
                    <a:pt x="520078" y="199878"/>
                  </a:cubicBezTo>
                  <a:cubicBezTo>
                    <a:pt x="524802" y="197828"/>
                    <a:pt x="529993" y="196658"/>
                    <a:pt x="535651" y="196365"/>
                  </a:cubicBezTo>
                  <a:cubicBezTo>
                    <a:pt x="537841" y="196376"/>
                    <a:pt x="539245" y="195977"/>
                    <a:pt x="539863" y="195168"/>
                  </a:cubicBezTo>
                  <a:cubicBezTo>
                    <a:pt x="540482" y="194359"/>
                    <a:pt x="540754" y="193073"/>
                    <a:pt x="540680" y="191309"/>
                  </a:cubicBezTo>
                  <a:cubicBezTo>
                    <a:pt x="540670" y="191160"/>
                    <a:pt x="540314" y="190441"/>
                    <a:pt x="539612" y="189149"/>
                  </a:cubicBezTo>
                  <a:cubicBezTo>
                    <a:pt x="538910" y="187857"/>
                    <a:pt x="537925" y="186884"/>
                    <a:pt x="536657" y="186227"/>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8"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0" y="178623"/>
                    <a:pt x="15141" y="179800"/>
                    <a:pt x="15099" y="181734"/>
                  </a:cubicBezTo>
                  <a:close/>
                  <a:moveTo>
                    <a:pt x="424112" y="171116"/>
                  </a:moveTo>
                  <a:cubicBezTo>
                    <a:pt x="420294" y="171137"/>
                    <a:pt x="417328" y="171976"/>
                    <a:pt x="415214" y="173632"/>
                  </a:cubicBezTo>
                  <a:cubicBezTo>
                    <a:pt x="413100" y="175289"/>
                    <a:pt x="412028" y="177637"/>
                    <a:pt x="411996" y="180677"/>
                  </a:cubicBezTo>
                  <a:cubicBezTo>
                    <a:pt x="414120" y="180488"/>
                    <a:pt x="417192" y="179356"/>
                    <a:pt x="421209" y="177280"/>
                  </a:cubicBezTo>
                  <a:cubicBezTo>
                    <a:pt x="425227" y="175205"/>
                    <a:pt x="428045" y="173318"/>
                    <a:pt x="429665" y="171619"/>
                  </a:cubicBezTo>
                  <a:cubicBezTo>
                    <a:pt x="427561" y="171200"/>
                    <a:pt x="425710" y="171032"/>
                    <a:pt x="424112" y="171116"/>
                  </a:cubicBezTo>
                  <a:close/>
                  <a:moveTo>
                    <a:pt x="284171" y="166744"/>
                  </a:moveTo>
                  <a:lnTo>
                    <a:pt x="256934" y="179716"/>
                  </a:lnTo>
                  <a:cubicBezTo>
                    <a:pt x="255379" y="180295"/>
                    <a:pt x="254076" y="181282"/>
                    <a:pt x="253025" y="182680"/>
                  </a:cubicBezTo>
                  <a:cubicBezTo>
                    <a:pt x="251975" y="184078"/>
                    <a:pt x="251428" y="185444"/>
                    <a:pt x="251386" y="186779"/>
                  </a:cubicBezTo>
                  <a:cubicBezTo>
                    <a:pt x="255810" y="186422"/>
                    <a:pt x="260454"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5" y="168311"/>
                  </a:cubicBezTo>
                  <a:cubicBezTo>
                    <a:pt x="39149" y="169384"/>
                    <a:pt x="33079" y="170355"/>
                    <a:pt x="27765"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2" y="216537"/>
                  </a:cubicBezTo>
                  <a:cubicBezTo>
                    <a:pt x="250446" y="216495"/>
                    <a:pt x="249183" y="216074"/>
                    <a:pt x="248615" y="215274"/>
                  </a:cubicBezTo>
                  <a:cubicBezTo>
                    <a:pt x="248047" y="214473"/>
                    <a:pt x="247794" y="213547"/>
                    <a:pt x="247858" y="212494"/>
                  </a:cubicBezTo>
                  <a:cubicBezTo>
                    <a:pt x="248668" y="205807"/>
                    <a:pt x="252602" y="200859"/>
                    <a:pt x="259661" y="197651"/>
                  </a:cubicBezTo>
                  <a:cubicBezTo>
                    <a:pt x="266721" y="194442"/>
                    <a:pt x="272044" y="190638"/>
                    <a:pt x="275631" y="186239"/>
                  </a:cubicBezTo>
                  <a:cubicBezTo>
                    <a:pt x="271497" y="188186"/>
                    <a:pt x="267899" y="189442"/>
                    <a:pt x="264837" y="190007"/>
                  </a:cubicBezTo>
                  <a:cubicBezTo>
                    <a:pt x="261776" y="190572"/>
                    <a:pt x="258304" y="190823"/>
                    <a:pt x="254422" y="190761"/>
                  </a:cubicBezTo>
                  <a:lnTo>
                    <a:pt x="249877" y="190761"/>
                  </a:lnTo>
                  <a:cubicBezTo>
                    <a:pt x="247752" y="190802"/>
                    <a:pt x="245817" y="190719"/>
                    <a:pt x="244070" y="190509"/>
                  </a:cubicBezTo>
                  <a:cubicBezTo>
                    <a:pt x="242324" y="190300"/>
                    <a:pt x="241398" y="189714"/>
                    <a:pt x="241293" y="188751"/>
                  </a:cubicBezTo>
                  <a:cubicBezTo>
                    <a:pt x="241586" y="184988"/>
                    <a:pt x="244198" y="181171"/>
                    <a:pt x="249129" y="177299"/>
                  </a:cubicBezTo>
                  <a:cubicBezTo>
                    <a:pt x="254061" y="173426"/>
                    <a:pt x="259553" y="169972"/>
                    <a:pt x="265607" y="166934"/>
                  </a:cubicBezTo>
                  <a:cubicBezTo>
                    <a:pt x="271660" y="163896"/>
                    <a:pt x="276517" y="161747"/>
                    <a:pt x="280176" y="160488"/>
                  </a:cubicBezTo>
                  <a:close/>
                  <a:moveTo>
                    <a:pt x="471061" y="158994"/>
                  </a:moveTo>
                  <a:cubicBezTo>
                    <a:pt x="470740" y="161392"/>
                    <a:pt x="468240" y="167105"/>
                    <a:pt x="463563" y="176135"/>
                  </a:cubicBezTo>
                  <a:cubicBezTo>
                    <a:pt x="458886" y="185165"/>
                    <a:pt x="453956" y="194278"/>
                    <a:pt x="448773" y="203474"/>
                  </a:cubicBezTo>
                  <a:cubicBezTo>
                    <a:pt x="446182" y="208071"/>
                    <a:pt x="444010" y="211881"/>
                    <a:pt x="442255" y="214904"/>
                  </a:cubicBezTo>
                  <a:lnTo>
                    <a:pt x="438267" y="221576"/>
                  </a:lnTo>
                  <a:lnTo>
                    <a:pt x="446033" y="223765"/>
                  </a:lnTo>
                  <a:cubicBezTo>
                    <a:pt x="447630" y="224028"/>
                    <a:pt x="449228" y="224133"/>
                    <a:pt x="450825" y="224080"/>
                  </a:cubicBezTo>
                  <a:lnTo>
                    <a:pt x="460912" y="224080"/>
                  </a:lnTo>
                  <a:cubicBezTo>
                    <a:pt x="462720" y="224070"/>
                    <a:pt x="464401" y="224091"/>
                    <a:pt x="465956" y="224143"/>
                  </a:cubicBezTo>
                  <a:cubicBezTo>
                    <a:pt x="467511" y="224196"/>
                    <a:pt x="468688" y="224343"/>
                    <a:pt x="469487" y="224584"/>
                  </a:cubicBezTo>
                  <a:cubicBezTo>
                    <a:pt x="471440" y="215943"/>
                    <a:pt x="472703" y="205750"/>
                    <a:pt x="473277" y="194006"/>
                  </a:cubicBezTo>
                  <a:cubicBezTo>
                    <a:pt x="473852" y="182261"/>
                    <a:pt x="474122" y="172450"/>
                    <a:pt x="474090" y="164571"/>
                  </a:cubicBezTo>
                  <a:close/>
                  <a:moveTo>
                    <a:pt x="526084" y="150375"/>
                  </a:moveTo>
                  <a:cubicBezTo>
                    <a:pt x="524202" y="150490"/>
                    <a:pt x="520328" y="151273"/>
                    <a:pt x="514459" y="152722"/>
                  </a:cubicBezTo>
                  <a:cubicBezTo>
                    <a:pt x="508591" y="154171"/>
                    <a:pt x="502919" y="155592"/>
                    <a:pt x="497444" y="156984"/>
                  </a:cubicBezTo>
                  <a:cubicBezTo>
                    <a:pt x="491968" y="158377"/>
                    <a:pt x="488880" y="159047"/>
                    <a:pt x="488178" y="158994"/>
                  </a:cubicBezTo>
                  <a:lnTo>
                    <a:pt x="486156" y="160515"/>
                  </a:lnTo>
                  <a:lnTo>
                    <a:pt x="494739" y="160515"/>
                  </a:lnTo>
                  <a:cubicBezTo>
                    <a:pt x="492970" y="163380"/>
                    <a:pt x="490821" y="164728"/>
                    <a:pt x="488294" y="164557"/>
                  </a:cubicBezTo>
                  <a:cubicBezTo>
                    <a:pt x="485766" y="164387"/>
                    <a:pt x="484376" y="166741"/>
                    <a:pt x="484123" y="171619"/>
                  </a:cubicBezTo>
                  <a:lnTo>
                    <a:pt x="484123" y="224584"/>
                  </a:lnTo>
                  <a:cubicBezTo>
                    <a:pt x="492160" y="222885"/>
                    <a:pt x="499593" y="220112"/>
                    <a:pt x="506422" y="216267"/>
                  </a:cubicBezTo>
                  <a:cubicBezTo>
                    <a:pt x="513250" y="212421"/>
                    <a:pt x="521299" y="208631"/>
                    <a:pt x="530568" y="204896"/>
                  </a:cubicBezTo>
                  <a:lnTo>
                    <a:pt x="516952" y="204896"/>
                  </a:lnTo>
                  <a:cubicBezTo>
                    <a:pt x="510954" y="204938"/>
                    <a:pt x="505806" y="204854"/>
                    <a:pt x="501509" y="204645"/>
                  </a:cubicBezTo>
                  <a:cubicBezTo>
                    <a:pt x="497212" y="204436"/>
                    <a:pt x="494964" y="203850"/>
                    <a:pt x="494765" y="202888"/>
                  </a:cubicBezTo>
                  <a:lnTo>
                    <a:pt x="494765" y="200881"/>
                  </a:lnTo>
                  <a:cubicBezTo>
                    <a:pt x="495213" y="199511"/>
                    <a:pt x="498350" y="197670"/>
                    <a:pt x="504178" y="195356"/>
                  </a:cubicBezTo>
                  <a:cubicBezTo>
                    <a:pt x="510005" y="193043"/>
                    <a:pt x="515832" y="190448"/>
                    <a:pt x="521659" y="187571"/>
                  </a:cubicBezTo>
                  <a:cubicBezTo>
                    <a:pt x="527486" y="184694"/>
                    <a:pt x="530623" y="181725"/>
                    <a:pt x="531072" y="178664"/>
                  </a:cubicBezTo>
                  <a:cubicBezTo>
                    <a:pt x="526197" y="178916"/>
                    <a:pt x="521953" y="179922"/>
                    <a:pt x="518340" y="181683"/>
                  </a:cubicBezTo>
                  <a:cubicBezTo>
                    <a:pt x="514728" y="183445"/>
                    <a:pt x="510738" y="184451"/>
                    <a:pt x="506373" y="184703"/>
                  </a:cubicBezTo>
                  <a:cubicBezTo>
                    <a:pt x="505994" y="184619"/>
                    <a:pt x="505235" y="184283"/>
                    <a:pt x="504098" y="183696"/>
                  </a:cubicBezTo>
                  <a:cubicBezTo>
                    <a:pt x="502961" y="183109"/>
                    <a:pt x="502203" y="182774"/>
                    <a:pt x="501824" y="182690"/>
                  </a:cubicBezTo>
                  <a:cubicBezTo>
                    <a:pt x="504004" y="179972"/>
                    <a:pt x="507838" y="178251"/>
                    <a:pt x="513326" y="177527"/>
                  </a:cubicBezTo>
                  <a:cubicBezTo>
                    <a:pt x="518813" y="176804"/>
                    <a:pt x="523992" y="176276"/>
                    <a:pt x="528862" y="175943"/>
                  </a:cubicBezTo>
                  <a:cubicBezTo>
                    <a:pt x="533732" y="175611"/>
                    <a:pt x="536330" y="174673"/>
                    <a:pt x="536657" y="173129"/>
                  </a:cubicBezTo>
                  <a:cubicBezTo>
                    <a:pt x="536636" y="172730"/>
                    <a:pt x="536427" y="170754"/>
                    <a:pt x="536029" y="167202"/>
                  </a:cubicBezTo>
                  <a:cubicBezTo>
                    <a:pt x="535630" y="163650"/>
                    <a:pt x="535169" y="160914"/>
                    <a:pt x="534646" y="158994"/>
                  </a:cubicBezTo>
                  <a:cubicBezTo>
                    <a:pt x="530054" y="159311"/>
                    <a:pt x="524776" y="161533"/>
                    <a:pt x="518812" y="165659"/>
                  </a:cubicBezTo>
                  <a:cubicBezTo>
                    <a:pt x="512848" y="169785"/>
                    <a:pt x="507528" y="173911"/>
                    <a:pt x="502852" y="178037"/>
                  </a:cubicBezTo>
                  <a:cubicBezTo>
                    <a:pt x="498177" y="182164"/>
                    <a:pt x="495475" y="184385"/>
                    <a:pt x="494748" y="184703"/>
                  </a:cubicBezTo>
                  <a:cubicBezTo>
                    <a:pt x="493958" y="184724"/>
                    <a:pt x="493137" y="184809"/>
                    <a:pt x="492284" y="184957"/>
                  </a:cubicBezTo>
                  <a:cubicBezTo>
                    <a:pt x="491431" y="185105"/>
                    <a:pt x="490736" y="185190"/>
                    <a:pt x="490200" y="185211"/>
                  </a:cubicBezTo>
                  <a:cubicBezTo>
                    <a:pt x="489431" y="185253"/>
                    <a:pt x="488694" y="185042"/>
                    <a:pt x="487988" y="184579"/>
                  </a:cubicBezTo>
                  <a:cubicBezTo>
                    <a:pt x="487283" y="184117"/>
                    <a:pt x="486672" y="183151"/>
                    <a:pt x="486156" y="181683"/>
                  </a:cubicBezTo>
                  <a:cubicBezTo>
                    <a:pt x="489544" y="178092"/>
                    <a:pt x="494561" y="174366"/>
                    <a:pt x="501206" y="170503"/>
                  </a:cubicBezTo>
                  <a:cubicBezTo>
                    <a:pt x="507851" y="166641"/>
                    <a:pt x="513991" y="163056"/>
                    <a:pt x="519626" y="159749"/>
                  </a:cubicBezTo>
                  <a:cubicBezTo>
                    <a:pt x="525260" y="156441"/>
                    <a:pt x="528255" y="153823"/>
                    <a:pt x="528611" y="151896"/>
                  </a:cubicBezTo>
                  <a:cubicBezTo>
                    <a:pt x="528537" y="151611"/>
                    <a:pt x="528179" y="151294"/>
                    <a:pt x="527537" y="150945"/>
                  </a:cubicBezTo>
                  <a:cubicBezTo>
                    <a:pt x="526894" y="150596"/>
                    <a:pt x="526410" y="150406"/>
                    <a:pt x="526084" y="150375"/>
                  </a:cubicBezTo>
                  <a:close/>
                  <a:moveTo>
                    <a:pt x="434208" y="149870"/>
                  </a:moveTo>
                  <a:cubicBezTo>
                    <a:pt x="431789" y="149764"/>
                    <a:pt x="429434" y="150102"/>
                    <a:pt x="427141" y="150883"/>
                  </a:cubicBezTo>
                  <a:cubicBezTo>
                    <a:pt x="424848" y="151664"/>
                    <a:pt x="423502" y="153522"/>
                    <a:pt x="423102" y="156459"/>
                  </a:cubicBezTo>
                  <a:lnTo>
                    <a:pt x="439761" y="150375"/>
                  </a:lnTo>
                  <a:cubicBezTo>
                    <a:pt x="439151" y="150354"/>
                    <a:pt x="438226" y="150270"/>
                    <a:pt x="436985" y="150122"/>
                  </a:cubicBezTo>
                  <a:cubicBezTo>
                    <a:pt x="435744" y="149975"/>
                    <a:pt x="434818" y="149891"/>
                    <a:pt x="434208" y="149870"/>
                  </a:cubicBezTo>
                  <a:close/>
                  <a:moveTo>
                    <a:pt x="461432" y="146843"/>
                  </a:moveTo>
                  <a:cubicBezTo>
                    <a:pt x="459438" y="146738"/>
                    <a:pt x="457003" y="146948"/>
                    <a:pt x="454127" y="147475"/>
                  </a:cubicBezTo>
                  <a:cubicBezTo>
                    <a:pt x="451252" y="148001"/>
                    <a:pt x="449320" y="149475"/>
                    <a:pt x="448334" y="151896"/>
                  </a:cubicBezTo>
                  <a:lnTo>
                    <a:pt x="421083" y="165078"/>
                  </a:lnTo>
                  <a:cubicBezTo>
                    <a:pt x="429539" y="165256"/>
                    <a:pt x="435470" y="166283"/>
                    <a:pt x="438878" y="168160"/>
                  </a:cubicBezTo>
                  <a:cubicBezTo>
                    <a:pt x="442286" y="170036"/>
                    <a:pt x="443926" y="171693"/>
                    <a:pt x="443800" y="173129"/>
                  </a:cubicBezTo>
                  <a:cubicBezTo>
                    <a:pt x="443301" y="175555"/>
                    <a:pt x="439811" y="177917"/>
                    <a:pt x="433330" y="180215"/>
                  </a:cubicBezTo>
                  <a:cubicBezTo>
                    <a:pt x="426848" y="182513"/>
                    <a:pt x="420366" y="185291"/>
                    <a:pt x="413884" y="188548"/>
                  </a:cubicBezTo>
                  <a:cubicBezTo>
                    <a:pt x="407403" y="191804"/>
                    <a:pt x="403913" y="196083"/>
                    <a:pt x="403414" y="201383"/>
                  </a:cubicBezTo>
                  <a:cubicBezTo>
                    <a:pt x="407218" y="198675"/>
                    <a:pt x="411463" y="196814"/>
                    <a:pt x="416149" y="195800"/>
                  </a:cubicBezTo>
                  <a:cubicBezTo>
                    <a:pt x="420836" y="194786"/>
                    <a:pt x="425837" y="194305"/>
                    <a:pt x="431154" y="194357"/>
                  </a:cubicBezTo>
                  <a:cubicBezTo>
                    <a:pt x="431732" y="194378"/>
                    <a:pt x="432468" y="194462"/>
                    <a:pt x="433361" y="194608"/>
                  </a:cubicBezTo>
                  <a:cubicBezTo>
                    <a:pt x="434254" y="194755"/>
                    <a:pt x="434864" y="194838"/>
                    <a:pt x="435189" y="194859"/>
                  </a:cubicBezTo>
                  <a:lnTo>
                    <a:pt x="435218" y="194859"/>
                  </a:lnTo>
                  <a:cubicBezTo>
                    <a:pt x="433746" y="198267"/>
                    <a:pt x="431516" y="200484"/>
                    <a:pt x="428529" y="201512"/>
                  </a:cubicBezTo>
                  <a:cubicBezTo>
                    <a:pt x="425542" y="202540"/>
                    <a:pt x="423060" y="204514"/>
                    <a:pt x="421083" y="207434"/>
                  </a:cubicBezTo>
                  <a:cubicBezTo>
                    <a:pt x="421220" y="207677"/>
                    <a:pt x="421830" y="207826"/>
                    <a:pt x="422913" y="207878"/>
                  </a:cubicBezTo>
                  <a:cubicBezTo>
                    <a:pt x="423996" y="207931"/>
                    <a:pt x="424732" y="207952"/>
                    <a:pt x="425122" y="207942"/>
                  </a:cubicBezTo>
                  <a:cubicBezTo>
                    <a:pt x="430727" y="207322"/>
                    <a:pt x="435921" y="203768"/>
                    <a:pt x="440703" y="197281"/>
                  </a:cubicBezTo>
                  <a:cubicBezTo>
                    <a:pt x="445486" y="190793"/>
                    <a:pt x="448029" y="185091"/>
                    <a:pt x="448334" y="180174"/>
                  </a:cubicBezTo>
                  <a:cubicBezTo>
                    <a:pt x="449606" y="179996"/>
                    <a:pt x="451260" y="177489"/>
                    <a:pt x="453297" y="172654"/>
                  </a:cubicBezTo>
                  <a:cubicBezTo>
                    <a:pt x="455334" y="167818"/>
                    <a:pt x="457175" y="162731"/>
                    <a:pt x="458820" y="157391"/>
                  </a:cubicBezTo>
                  <a:cubicBezTo>
                    <a:pt x="460465" y="152051"/>
                    <a:pt x="461336" y="148535"/>
                    <a:pt x="461432" y="146843"/>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0" y="159159"/>
                    <a:pt x="21385" y="161057"/>
                    <a:pt x="19457" y="163145"/>
                  </a:cubicBezTo>
                  <a:cubicBezTo>
                    <a:pt x="17528" y="165233"/>
                    <a:pt x="16076" y="166372"/>
                    <a:pt x="15099" y="166562"/>
                  </a:cubicBezTo>
                  <a:lnTo>
                    <a:pt x="60543" y="158463"/>
                  </a:lnTo>
                  <a:cubicBezTo>
                    <a:pt x="60617" y="158463"/>
                    <a:pt x="60974" y="158463"/>
                    <a:pt x="61615" y="158463"/>
                  </a:cubicBezTo>
                  <a:cubicBezTo>
                    <a:pt x="62256" y="158463"/>
                    <a:pt x="62739" y="158463"/>
                    <a:pt x="63065" y="158463"/>
                  </a:cubicBezTo>
                  <a:cubicBezTo>
                    <a:pt x="64525" y="158199"/>
                    <a:pt x="66269" y="157714"/>
                    <a:pt x="68297" y="157008"/>
                  </a:cubicBezTo>
                  <a:cubicBezTo>
                    <a:pt x="70324" y="156301"/>
                    <a:pt x="71438" y="155436"/>
                    <a:pt x="71638" y="154413"/>
                  </a:cubicBezTo>
                  <a:cubicBezTo>
                    <a:pt x="63108" y="154025"/>
                    <a:pt x="55206" y="152534"/>
                    <a:pt x="47931" y="149940"/>
                  </a:cubicBezTo>
                  <a:cubicBezTo>
                    <a:pt x="40657" y="147346"/>
                    <a:pt x="32241" y="145976"/>
                    <a:pt x="22682" y="145831"/>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78193" y="136277"/>
                  </a:moveTo>
                  <a:cubicBezTo>
                    <a:pt x="72699" y="136371"/>
                    <a:pt x="66542" y="136938"/>
                    <a:pt x="59724" y="137977"/>
                  </a:cubicBezTo>
                  <a:cubicBezTo>
                    <a:pt x="52906" y="139016"/>
                    <a:pt x="46623" y="139961"/>
                    <a:pt x="40877" y="140811"/>
                  </a:cubicBezTo>
                  <a:cubicBezTo>
                    <a:pt x="43976" y="141546"/>
                    <a:pt x="48115" y="142847"/>
                    <a:pt x="53294" y="144715"/>
                  </a:cubicBezTo>
                  <a:cubicBezTo>
                    <a:pt x="58474" y="146583"/>
                    <a:pt x="62739" y="147633"/>
                    <a:pt x="66091" y="147864"/>
                  </a:cubicBezTo>
                  <a:cubicBezTo>
                    <a:pt x="66721" y="147801"/>
                    <a:pt x="67856" y="147297"/>
                    <a:pt x="69494" y="146353"/>
                  </a:cubicBezTo>
                  <a:cubicBezTo>
                    <a:pt x="71133" y="145408"/>
                    <a:pt x="72520" y="144400"/>
                    <a:pt x="73655" y="143330"/>
                  </a:cubicBezTo>
                  <a:lnTo>
                    <a:pt x="71638" y="147864"/>
                  </a:lnTo>
                  <a:cubicBezTo>
                    <a:pt x="74117" y="147602"/>
                    <a:pt x="75840" y="146111"/>
                    <a:pt x="76806" y="143393"/>
                  </a:cubicBezTo>
                  <a:cubicBezTo>
                    <a:pt x="77773" y="140674"/>
                    <a:pt x="78235" y="138302"/>
                    <a:pt x="78193" y="136277"/>
                  </a:cubicBezTo>
                  <a:close/>
                  <a:moveTo>
                    <a:pt x="524062" y="135798"/>
                  </a:moveTo>
                  <a:cubicBezTo>
                    <a:pt x="519050" y="137354"/>
                    <a:pt x="513406" y="138658"/>
                    <a:pt x="507131" y="139710"/>
                  </a:cubicBezTo>
                  <a:cubicBezTo>
                    <a:pt x="500855" y="140762"/>
                    <a:pt x="495212" y="141309"/>
                    <a:pt x="490200" y="141351"/>
                  </a:cubicBezTo>
                  <a:lnTo>
                    <a:pt x="490200" y="137762"/>
                  </a:lnTo>
                  <a:lnTo>
                    <a:pt x="486156" y="139780"/>
                  </a:lnTo>
                  <a:lnTo>
                    <a:pt x="486156" y="150375"/>
                  </a:lnTo>
                  <a:cubicBezTo>
                    <a:pt x="488796" y="149512"/>
                    <a:pt x="492895" y="148323"/>
                    <a:pt x="498455" y="146808"/>
                  </a:cubicBezTo>
                  <a:cubicBezTo>
                    <a:pt x="504014" y="145293"/>
                    <a:pt x="509349" y="143584"/>
                    <a:pt x="514459" y="141683"/>
                  </a:cubicBezTo>
                  <a:cubicBezTo>
                    <a:pt x="519569" y="139782"/>
                    <a:pt x="522770" y="137820"/>
                    <a:pt x="524062" y="135798"/>
                  </a:cubicBezTo>
                  <a:close/>
                  <a:moveTo>
                    <a:pt x="471000" y="124692"/>
                  </a:moveTo>
                  <a:cubicBezTo>
                    <a:pt x="467574" y="126669"/>
                    <a:pt x="462825" y="129656"/>
                    <a:pt x="456751" y="133652"/>
                  </a:cubicBezTo>
                  <a:cubicBezTo>
                    <a:pt x="450678" y="137649"/>
                    <a:pt x="445676" y="139878"/>
                    <a:pt x="441746" y="140341"/>
                  </a:cubicBezTo>
                  <a:cubicBezTo>
                    <a:pt x="443490" y="140541"/>
                    <a:pt x="445550" y="140899"/>
                    <a:pt x="447925" y="141414"/>
                  </a:cubicBezTo>
                  <a:cubicBezTo>
                    <a:pt x="450299" y="141929"/>
                    <a:pt x="451602" y="142918"/>
                    <a:pt x="451834" y="144380"/>
                  </a:cubicBezTo>
                  <a:cubicBezTo>
                    <a:pt x="455087" y="141669"/>
                    <a:pt x="458163" y="140192"/>
                    <a:pt x="461062" y="139949"/>
                  </a:cubicBezTo>
                  <a:cubicBezTo>
                    <a:pt x="463960" y="139706"/>
                    <a:pt x="466326" y="138789"/>
                    <a:pt x="468160" y="137200"/>
                  </a:cubicBezTo>
                  <a:cubicBezTo>
                    <a:pt x="469994" y="135611"/>
                    <a:pt x="470940" y="131441"/>
                    <a:pt x="471000" y="124692"/>
                  </a:cubicBezTo>
                  <a:close/>
                  <a:moveTo>
                    <a:pt x="456373" y="122672"/>
                  </a:moveTo>
                  <a:cubicBezTo>
                    <a:pt x="451644" y="122641"/>
                    <a:pt x="447483" y="123840"/>
                    <a:pt x="443890" y="126269"/>
                  </a:cubicBezTo>
                  <a:cubicBezTo>
                    <a:pt x="440296" y="128699"/>
                    <a:pt x="438405" y="132548"/>
                    <a:pt x="438216" y="137817"/>
                  </a:cubicBezTo>
                  <a:cubicBezTo>
                    <a:pt x="439991" y="136492"/>
                    <a:pt x="443501" y="134473"/>
                    <a:pt x="448744" y="131759"/>
                  </a:cubicBezTo>
                  <a:cubicBezTo>
                    <a:pt x="453988" y="129046"/>
                    <a:pt x="457876" y="126017"/>
                    <a:pt x="460408" y="122672"/>
                  </a:cubicBezTo>
                  <a:cubicBezTo>
                    <a:pt x="460303" y="122672"/>
                    <a:pt x="459756" y="122672"/>
                    <a:pt x="458769" y="122672"/>
                  </a:cubicBezTo>
                  <a:cubicBezTo>
                    <a:pt x="457781" y="122672"/>
                    <a:pt x="456982" y="122672"/>
                    <a:pt x="456373" y="122672"/>
                  </a:cubicBezTo>
                  <a:close/>
                  <a:moveTo>
                    <a:pt x="32304" y="119097"/>
                  </a:moveTo>
                  <a:lnTo>
                    <a:pt x="32304" y="119107"/>
                  </a:lnTo>
                  <a:lnTo>
                    <a:pt x="32302" y="119101"/>
                  </a:lnTo>
                  <a:close/>
                  <a:moveTo>
                    <a:pt x="33817" y="114532"/>
                  </a:moveTo>
                  <a:cubicBezTo>
                    <a:pt x="32829" y="114532"/>
                    <a:pt x="32157" y="114659"/>
                    <a:pt x="31800" y="114913"/>
                  </a:cubicBezTo>
                  <a:cubicBezTo>
                    <a:pt x="31442" y="115167"/>
                    <a:pt x="31274" y="115549"/>
                    <a:pt x="31295" y="116057"/>
                  </a:cubicBezTo>
                  <a:cubicBezTo>
                    <a:pt x="31306" y="116343"/>
                    <a:pt x="31411" y="116788"/>
                    <a:pt x="31611" y="117391"/>
                  </a:cubicBezTo>
                  <a:lnTo>
                    <a:pt x="32302" y="119101"/>
                  </a:lnTo>
                  <a:lnTo>
                    <a:pt x="29214" y="125085"/>
                  </a:lnTo>
                  <a:cubicBezTo>
                    <a:pt x="27396"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514459" y="113018"/>
                  </a:moveTo>
                  <a:cubicBezTo>
                    <a:pt x="506983" y="112924"/>
                    <a:pt x="500076" y="113498"/>
                    <a:pt x="493737" y="114741"/>
                  </a:cubicBezTo>
                  <a:cubicBezTo>
                    <a:pt x="487399" y="115984"/>
                    <a:pt x="484029" y="118460"/>
                    <a:pt x="483629" y="122168"/>
                  </a:cubicBezTo>
                  <a:cubicBezTo>
                    <a:pt x="483608" y="124366"/>
                    <a:pt x="483777" y="126280"/>
                    <a:pt x="484135" y="127910"/>
                  </a:cubicBezTo>
                  <a:cubicBezTo>
                    <a:pt x="484493" y="129540"/>
                    <a:pt x="485166" y="131328"/>
                    <a:pt x="486156" y="133274"/>
                  </a:cubicBezTo>
                  <a:cubicBezTo>
                    <a:pt x="490979" y="129435"/>
                    <a:pt x="496622" y="126385"/>
                    <a:pt x="503088" y="124124"/>
                  </a:cubicBezTo>
                  <a:cubicBezTo>
                    <a:pt x="509553" y="121863"/>
                    <a:pt x="515196" y="119191"/>
                    <a:pt x="520019" y="116110"/>
                  </a:cubicBezTo>
                  <a:lnTo>
                    <a:pt x="520019" y="120653"/>
                  </a:lnTo>
                  <a:lnTo>
                    <a:pt x="494748" y="133274"/>
                  </a:lnTo>
                  <a:cubicBezTo>
                    <a:pt x="494822" y="133905"/>
                    <a:pt x="495306" y="134788"/>
                    <a:pt x="496201" y="135924"/>
                  </a:cubicBezTo>
                  <a:cubicBezTo>
                    <a:pt x="497096" y="137060"/>
                    <a:pt x="497960" y="137691"/>
                    <a:pt x="498792" y="137817"/>
                  </a:cubicBezTo>
                  <a:cubicBezTo>
                    <a:pt x="499529" y="137628"/>
                    <a:pt x="500961" y="136871"/>
                    <a:pt x="503088" y="135545"/>
                  </a:cubicBezTo>
                  <a:cubicBezTo>
                    <a:pt x="505214" y="134220"/>
                    <a:pt x="506646" y="133463"/>
                    <a:pt x="507383" y="133274"/>
                  </a:cubicBezTo>
                  <a:cubicBezTo>
                    <a:pt x="507970" y="133249"/>
                    <a:pt x="510109" y="133074"/>
                    <a:pt x="513802" y="132750"/>
                  </a:cubicBezTo>
                  <a:cubicBezTo>
                    <a:pt x="517494" y="132426"/>
                    <a:pt x="521242" y="132102"/>
                    <a:pt x="525046" y="131778"/>
                  </a:cubicBezTo>
                  <a:cubicBezTo>
                    <a:pt x="528849" y="131454"/>
                    <a:pt x="531211" y="131279"/>
                    <a:pt x="532131" y="131254"/>
                  </a:cubicBezTo>
                  <a:cubicBezTo>
                    <a:pt x="532100" y="135420"/>
                    <a:pt x="530650" y="138952"/>
                    <a:pt x="527781" y="141848"/>
                  </a:cubicBezTo>
                  <a:cubicBezTo>
                    <a:pt x="524911" y="144745"/>
                    <a:pt x="520808" y="146241"/>
                    <a:pt x="515470" y="146338"/>
                  </a:cubicBezTo>
                  <a:lnTo>
                    <a:pt x="515470" y="146399"/>
                  </a:lnTo>
                  <a:cubicBezTo>
                    <a:pt x="515986" y="146420"/>
                    <a:pt x="516723" y="146504"/>
                    <a:pt x="517681" y="146652"/>
                  </a:cubicBezTo>
                  <a:cubicBezTo>
                    <a:pt x="518639" y="146799"/>
                    <a:pt x="519756" y="146883"/>
                    <a:pt x="521030" y="146904"/>
                  </a:cubicBezTo>
                  <a:cubicBezTo>
                    <a:pt x="524029" y="146893"/>
                    <a:pt x="526993" y="146662"/>
                    <a:pt x="529922" y="146210"/>
                  </a:cubicBezTo>
                  <a:cubicBezTo>
                    <a:pt x="532851" y="145758"/>
                    <a:pt x="534426" y="145148"/>
                    <a:pt x="534646" y="144380"/>
                  </a:cubicBezTo>
                  <a:cubicBezTo>
                    <a:pt x="535610" y="130093"/>
                    <a:pt x="536196" y="121396"/>
                    <a:pt x="536406" y="118291"/>
                  </a:cubicBezTo>
                  <a:cubicBezTo>
                    <a:pt x="536615" y="115185"/>
                    <a:pt x="536699" y="113942"/>
                    <a:pt x="536657" y="114564"/>
                  </a:cubicBezTo>
                  <a:cubicBezTo>
                    <a:pt x="536931" y="114499"/>
                    <a:pt x="535629" y="114241"/>
                    <a:pt x="532751" y="113791"/>
                  </a:cubicBezTo>
                  <a:cubicBezTo>
                    <a:pt x="529873" y="113340"/>
                    <a:pt x="523776" y="113082"/>
                    <a:pt x="514459" y="113018"/>
                  </a:cubicBezTo>
                  <a:close/>
                  <a:moveTo>
                    <a:pt x="273074" y="112576"/>
                  </a:moveTo>
                  <a:cubicBezTo>
                    <a:pt x="269218" y="113106"/>
                    <a:pt x="263060" y="116058"/>
                    <a:pt x="254602" y="121433"/>
                  </a:cubicBezTo>
                  <a:cubicBezTo>
                    <a:pt x="246143" y="126808"/>
                    <a:pt x="240363" y="131424"/>
                    <a:pt x="237264" y="135281"/>
                  </a:cubicBezTo>
                  <a:cubicBezTo>
                    <a:pt x="242528" y="135176"/>
                    <a:pt x="247761" y="134757"/>
                    <a:pt x="252962" y="134025"/>
                  </a:cubicBezTo>
                  <a:cubicBezTo>
                    <a:pt x="258164" y="133292"/>
                    <a:pt x="263523" y="132874"/>
                    <a:pt x="269039" y="132769"/>
                  </a:cubicBezTo>
                  <a:cubicBezTo>
                    <a:pt x="270920" y="132717"/>
                    <a:pt x="272959" y="132947"/>
                    <a:pt x="275155" y="133459"/>
                  </a:cubicBezTo>
                  <a:cubicBezTo>
                    <a:pt x="277351" y="133971"/>
                    <a:pt x="279011" y="135078"/>
                    <a:pt x="280136" y="136780"/>
                  </a:cubicBezTo>
                  <a:cubicBezTo>
                    <a:pt x="276584" y="141241"/>
                    <a:pt x="272465" y="144789"/>
                    <a:pt x="267778"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8" y="151348"/>
                    <a:pt x="282406" y="149123"/>
                  </a:cubicBezTo>
                  <a:cubicBezTo>
                    <a:pt x="282553" y="146898"/>
                    <a:pt x="282637" y="145303"/>
                    <a:pt x="282658" y="144337"/>
                  </a:cubicBezTo>
                  <a:cubicBezTo>
                    <a:pt x="282532" y="140287"/>
                    <a:pt x="282027" y="136171"/>
                    <a:pt x="281145" y="131990"/>
                  </a:cubicBezTo>
                  <a:cubicBezTo>
                    <a:pt x="280262" y="127809"/>
                    <a:pt x="279758" y="123684"/>
                    <a:pt x="279631" y="119615"/>
                  </a:cubicBezTo>
                  <a:cubicBezTo>
                    <a:pt x="279621" y="118609"/>
                    <a:pt x="279642" y="117699"/>
                    <a:pt x="279694" y="116883"/>
                  </a:cubicBezTo>
                  <a:cubicBezTo>
                    <a:pt x="279747" y="116068"/>
                    <a:pt x="279894" y="115284"/>
                    <a:pt x="280136" y="114532"/>
                  </a:cubicBezTo>
                  <a:lnTo>
                    <a:pt x="275596" y="117236"/>
                  </a:lnTo>
                  <a:cubicBezTo>
                    <a:pt x="275554" y="116362"/>
                    <a:pt x="275260" y="115391"/>
                    <a:pt x="274714" y="114323"/>
                  </a:cubicBezTo>
                  <a:cubicBezTo>
                    <a:pt x="274167" y="113255"/>
                    <a:pt x="273621" y="112673"/>
                    <a:pt x="273074" y="112576"/>
                  </a:cubicBezTo>
                  <a:close/>
                  <a:moveTo>
                    <a:pt x="254412" y="111061"/>
                  </a:moveTo>
                  <a:cubicBezTo>
                    <a:pt x="252321" y="111125"/>
                    <a:pt x="248055" y="111755"/>
                    <a:pt x="241614" y="112950"/>
                  </a:cubicBezTo>
                  <a:cubicBezTo>
                    <a:pt x="235173" y="114145"/>
                    <a:pt x="231537" y="115523"/>
                    <a:pt x="230707" y="117083"/>
                  </a:cubicBezTo>
                  <a:lnTo>
                    <a:pt x="230707" y="117119"/>
                  </a:lnTo>
                  <a:cubicBezTo>
                    <a:pt x="230759" y="118066"/>
                    <a:pt x="231032" y="119580"/>
                    <a:pt x="231526" y="121661"/>
                  </a:cubicBezTo>
                  <a:cubicBezTo>
                    <a:pt x="232020" y="123743"/>
                    <a:pt x="232419" y="125256"/>
                    <a:pt x="232724" y="126201"/>
                  </a:cubicBezTo>
                  <a:cubicBezTo>
                    <a:pt x="236917" y="124436"/>
                    <a:pt x="241267" y="122293"/>
                    <a:pt x="245775" y="119769"/>
                  </a:cubicBezTo>
                  <a:cubicBezTo>
                    <a:pt x="250283" y="117245"/>
                    <a:pt x="254003" y="114343"/>
                    <a:pt x="256934" y="111061"/>
                  </a:cubicBezTo>
                  <a:close/>
                  <a:moveTo>
                    <a:pt x="503338" y="97368"/>
                  </a:moveTo>
                  <a:cubicBezTo>
                    <a:pt x="494465" y="97549"/>
                    <a:pt x="484055" y="99850"/>
                    <a:pt x="472110" y="104273"/>
                  </a:cubicBezTo>
                  <a:cubicBezTo>
                    <a:pt x="460165" y="108696"/>
                    <a:pt x="451401" y="114156"/>
                    <a:pt x="445819" y="120653"/>
                  </a:cubicBezTo>
                  <a:cubicBezTo>
                    <a:pt x="450194" y="118476"/>
                    <a:pt x="455699" y="117151"/>
                    <a:pt x="462335" y="116678"/>
                  </a:cubicBezTo>
                  <a:cubicBezTo>
                    <a:pt x="468971" y="116204"/>
                    <a:pt x="474721" y="116015"/>
                    <a:pt x="479586" y="116110"/>
                  </a:cubicBezTo>
                  <a:lnTo>
                    <a:pt x="481608" y="112009"/>
                  </a:lnTo>
                  <a:lnTo>
                    <a:pt x="508900" y="97887"/>
                  </a:lnTo>
                  <a:lnTo>
                    <a:pt x="508898" y="97875"/>
                  </a:lnTo>
                  <a:cubicBezTo>
                    <a:pt x="508129" y="97632"/>
                    <a:pt x="507266" y="97484"/>
                    <a:pt x="506308" y="97431"/>
                  </a:cubicBezTo>
                  <a:cubicBezTo>
                    <a:pt x="505349" y="97379"/>
                    <a:pt x="504360" y="97357"/>
                    <a:pt x="503338" y="97368"/>
                  </a:cubicBezTo>
                  <a:close/>
                  <a:moveTo>
                    <a:pt x="232724" y="93897"/>
                  </a:moveTo>
                  <a:cubicBezTo>
                    <a:pt x="231284" y="93950"/>
                    <a:pt x="229622" y="94223"/>
                    <a:pt x="227739" y="94718"/>
                  </a:cubicBezTo>
                  <a:cubicBezTo>
                    <a:pt x="225856" y="95212"/>
                    <a:pt x="224825" y="95612"/>
                    <a:pt x="224646" y="95917"/>
                  </a:cubicBezTo>
                  <a:lnTo>
                    <a:pt x="224646" y="98441"/>
                  </a:lnTo>
                  <a:cubicBezTo>
                    <a:pt x="226718" y="98378"/>
                    <a:pt x="228885" y="97873"/>
                    <a:pt x="231146" y="96926"/>
                  </a:cubicBezTo>
                  <a:cubicBezTo>
                    <a:pt x="233406"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0" y="91525"/>
                    <a:pt x="253559" y="92704"/>
                    <a:pt x="248788"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6" y="102841"/>
                    <a:pt x="265110" y="100335"/>
                    <a:pt x="262987" y="96978"/>
                  </a:cubicBezTo>
                  <a:cubicBezTo>
                    <a:pt x="260864" y="93620"/>
                    <a:pt x="259183" y="91746"/>
                    <a:pt x="257943" y="91357"/>
                  </a:cubicBezTo>
                  <a:close/>
                  <a:moveTo>
                    <a:pt x="532634" y="91317"/>
                  </a:moveTo>
                  <a:cubicBezTo>
                    <a:pt x="530222" y="94407"/>
                    <a:pt x="527742" y="96932"/>
                    <a:pt x="525196" y="98894"/>
                  </a:cubicBezTo>
                  <a:cubicBezTo>
                    <a:pt x="522650" y="100856"/>
                    <a:pt x="519408" y="101869"/>
                    <a:pt x="515469" y="101933"/>
                  </a:cubicBezTo>
                  <a:lnTo>
                    <a:pt x="515469" y="95351"/>
                  </a:lnTo>
                  <a:cubicBezTo>
                    <a:pt x="512152" y="99340"/>
                    <a:pt x="509561" y="102253"/>
                    <a:pt x="507698" y="104091"/>
                  </a:cubicBezTo>
                  <a:cubicBezTo>
                    <a:pt x="505834" y="105928"/>
                    <a:pt x="504886" y="107069"/>
                    <a:pt x="504854" y="107513"/>
                  </a:cubicBezTo>
                  <a:cubicBezTo>
                    <a:pt x="508687" y="107640"/>
                    <a:pt x="512268" y="108147"/>
                    <a:pt x="515595" y="109035"/>
                  </a:cubicBezTo>
                  <a:cubicBezTo>
                    <a:pt x="518923" y="109922"/>
                    <a:pt x="521745" y="110430"/>
                    <a:pt x="524062" y="110557"/>
                  </a:cubicBezTo>
                  <a:lnTo>
                    <a:pt x="522545" y="107513"/>
                  </a:lnTo>
                  <a:lnTo>
                    <a:pt x="535148" y="107513"/>
                  </a:lnTo>
                  <a:cubicBezTo>
                    <a:pt x="535138" y="104934"/>
                    <a:pt x="534908" y="102231"/>
                    <a:pt x="534457" y="99404"/>
                  </a:cubicBezTo>
                  <a:cubicBezTo>
                    <a:pt x="534006" y="96577"/>
                    <a:pt x="533399" y="93881"/>
                    <a:pt x="532634" y="91317"/>
                  </a:cubicBezTo>
                  <a:close/>
                  <a:moveTo>
                    <a:pt x="51971" y="85294"/>
                  </a:moveTo>
                  <a:lnTo>
                    <a:pt x="53988" y="87315"/>
                  </a:lnTo>
                  <a:cubicBezTo>
                    <a:pt x="62697"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0"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2" y="89104"/>
                    <a:pt x="89865" y="88325"/>
                  </a:cubicBezTo>
                  <a:cubicBezTo>
                    <a:pt x="84637" y="87546"/>
                    <a:pt x="79570" y="87209"/>
                    <a:pt x="74663" y="87315"/>
                  </a:cubicBezTo>
                  <a:lnTo>
                    <a:pt x="67099" y="87315"/>
                  </a:lnTo>
                  <a:lnTo>
                    <a:pt x="67099" y="85294"/>
                  </a:lnTo>
                  <a:close/>
                  <a:moveTo>
                    <a:pt x="43398" y="82791"/>
                  </a:moveTo>
                  <a:cubicBezTo>
                    <a:pt x="42410" y="84442"/>
                    <a:pt x="40856" y="87324"/>
                    <a:pt x="38733"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6"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6" y="95199"/>
                    <a:pt x="58873" y="95599"/>
                    <a:pt x="58526" y="95904"/>
                  </a:cubicBezTo>
                  <a:lnTo>
                    <a:pt x="47432" y="89336"/>
                  </a:lnTo>
                  <a:lnTo>
                    <a:pt x="43398" y="91357"/>
                  </a:lnTo>
                  <a:close/>
                  <a:moveTo>
                    <a:pt x="245838" y="69666"/>
                  </a:moveTo>
                  <a:cubicBezTo>
                    <a:pt x="241362" y="72894"/>
                    <a:pt x="236695" y="75524"/>
                    <a:pt x="231837" y="77554"/>
                  </a:cubicBezTo>
                  <a:cubicBezTo>
                    <a:pt x="226980" y="79583"/>
                    <a:pt x="223067" y="82844"/>
                    <a:pt x="220100" y="87335"/>
                  </a:cubicBezTo>
                  <a:lnTo>
                    <a:pt x="222120" y="89354"/>
                  </a:lnTo>
                  <a:lnTo>
                    <a:pt x="249873" y="82791"/>
                  </a:lnTo>
                  <a:lnTo>
                    <a:pt x="252899" y="82791"/>
                  </a:lnTo>
                  <a:cubicBezTo>
                    <a:pt x="252700" y="80099"/>
                    <a:pt x="251712" y="77785"/>
                    <a:pt x="249936" y="75850"/>
                  </a:cubicBezTo>
                  <a:cubicBezTo>
                    <a:pt x="248160" y="73915"/>
                    <a:pt x="246794" y="71853"/>
                    <a:pt x="245838" y="69666"/>
                  </a:cubicBezTo>
                  <a:close/>
                  <a:moveTo>
                    <a:pt x="159495"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8" y="139331"/>
                    <a:pt x="96870" y="140811"/>
                  </a:cubicBezTo>
                  <a:cubicBezTo>
                    <a:pt x="91483" y="148101"/>
                    <a:pt x="87990" y="155839"/>
                    <a:pt x="86391" y="164025"/>
                  </a:cubicBezTo>
                  <a:cubicBezTo>
                    <a:pt x="84791" y="172211"/>
                    <a:pt x="84076" y="183987"/>
                    <a:pt x="84244" y="199353"/>
                  </a:cubicBezTo>
                  <a:cubicBezTo>
                    <a:pt x="84465" y="206682"/>
                    <a:pt x="85791" y="212999"/>
                    <a:pt x="88222" y="218306"/>
                  </a:cubicBezTo>
                  <a:cubicBezTo>
                    <a:pt x="90652" y="223613"/>
                    <a:pt x="92862" y="229425"/>
                    <a:pt x="94850" y="235743"/>
                  </a:cubicBezTo>
                  <a:cubicBezTo>
                    <a:pt x="95418" y="237627"/>
                    <a:pt x="96176" y="241307"/>
                    <a:pt x="97123" y="246785"/>
                  </a:cubicBezTo>
                  <a:cubicBezTo>
                    <a:pt x="98070" y="252262"/>
                    <a:pt x="98827" y="255815"/>
                    <a:pt x="99396" y="257443"/>
                  </a:cubicBezTo>
                  <a:cubicBezTo>
                    <a:pt x="105225" y="270008"/>
                    <a:pt x="113768" y="279304"/>
                    <a:pt x="125026" y="285331"/>
                  </a:cubicBezTo>
                  <a:cubicBezTo>
                    <a:pt x="136285" y="291358"/>
                    <a:pt x="148616" y="294352"/>
                    <a:pt x="162021" y="294313"/>
                  </a:cubicBezTo>
                  <a:cubicBezTo>
                    <a:pt x="167526" y="294234"/>
                    <a:pt x="174023" y="292648"/>
                    <a:pt x="181511"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4" y="205486"/>
                  </a:cubicBezTo>
                  <a:cubicBezTo>
                    <a:pt x="230212" y="198362"/>
                    <a:pt x="230696" y="191276"/>
                    <a:pt x="230707" y="184229"/>
                  </a:cubicBezTo>
                  <a:cubicBezTo>
                    <a:pt x="230749" y="175996"/>
                    <a:pt x="229781" y="166213"/>
                    <a:pt x="227802" y="154879"/>
                  </a:cubicBezTo>
                  <a:cubicBezTo>
                    <a:pt x="225824" y="143545"/>
                    <a:pt x="222583" y="130096"/>
                    <a:pt x="218080" y="114532"/>
                  </a:cubicBezTo>
                  <a:cubicBezTo>
                    <a:pt x="217070" y="114501"/>
                    <a:pt x="216312" y="114061"/>
                    <a:pt x="215807" y="113214"/>
                  </a:cubicBezTo>
                  <a:cubicBezTo>
                    <a:pt x="215302"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5" y="69635"/>
                  </a:cubicBezTo>
                  <a:close/>
                  <a:moveTo>
                    <a:pt x="239281" y="63583"/>
                  </a:moveTo>
                  <a:cubicBezTo>
                    <a:pt x="232910" y="63646"/>
                    <a:pt x="226600" y="64658"/>
                    <a:pt x="220352" y="66616"/>
                  </a:cubicBezTo>
                  <a:cubicBezTo>
                    <a:pt x="214103" y="68575"/>
                    <a:pt x="208295" y="71103"/>
                    <a:pt x="202929" y="74199"/>
                  </a:cubicBezTo>
                  <a:cubicBezTo>
                    <a:pt x="203181" y="74937"/>
                    <a:pt x="204444" y="76242"/>
                    <a:pt x="206717" y="78117"/>
                  </a:cubicBezTo>
                  <a:cubicBezTo>
                    <a:pt x="208989" y="79992"/>
                    <a:pt x="210757" y="81045"/>
                    <a:pt x="212020" y="81277"/>
                  </a:cubicBezTo>
                  <a:cubicBezTo>
                    <a:pt x="216186" y="80855"/>
                    <a:pt x="220731" y="78538"/>
                    <a:pt x="225654" y="74326"/>
                  </a:cubicBezTo>
                  <a:cubicBezTo>
                    <a:pt x="230577"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1" y="79723"/>
                  </a:cubicBezTo>
                  <a:cubicBezTo>
                    <a:pt x="85322" y="80372"/>
                    <a:pt x="90075" y="80721"/>
                    <a:pt x="92830" y="80771"/>
                  </a:cubicBezTo>
                  <a:close/>
                  <a:moveTo>
                    <a:pt x="227171" y="48417"/>
                  </a:moveTo>
                  <a:cubicBezTo>
                    <a:pt x="226876" y="48407"/>
                    <a:pt x="226455"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1" y="56959"/>
                    <a:pt x="231411" y="56685"/>
                    <a:pt x="231905" y="56190"/>
                  </a:cubicBezTo>
                  <a:cubicBezTo>
                    <a:pt x="232398" y="55695"/>
                    <a:pt x="232672" y="55295"/>
                    <a:pt x="232724" y="54989"/>
                  </a:cubicBezTo>
                  <a:cubicBezTo>
                    <a:pt x="232777" y="52725"/>
                    <a:pt x="232419" y="51061"/>
                    <a:pt x="231652" y="49997"/>
                  </a:cubicBezTo>
                  <a:cubicBezTo>
                    <a:pt x="230884" y="48934"/>
                    <a:pt x="229391" y="48407"/>
                    <a:pt x="227171" y="48417"/>
                  </a:cubicBezTo>
                  <a:close/>
                  <a:moveTo>
                    <a:pt x="515466" y="46947"/>
                  </a:moveTo>
                  <a:cubicBezTo>
                    <a:pt x="510716" y="50016"/>
                    <a:pt x="505429" y="51572"/>
                    <a:pt x="499605" y="51614"/>
                  </a:cubicBezTo>
                  <a:cubicBezTo>
                    <a:pt x="493781" y="51656"/>
                    <a:pt x="488620" y="52959"/>
                    <a:pt x="484123" y="55524"/>
                  </a:cubicBezTo>
                  <a:cubicBezTo>
                    <a:pt x="479595" y="59340"/>
                    <a:pt x="475342" y="64952"/>
                    <a:pt x="471365" y="72359"/>
                  </a:cubicBezTo>
                  <a:cubicBezTo>
                    <a:pt x="467387" y="79767"/>
                    <a:pt x="465266" y="84237"/>
                    <a:pt x="465003" y="85771"/>
                  </a:cubicBezTo>
                  <a:lnTo>
                    <a:pt x="465003" y="85795"/>
                  </a:lnTo>
                  <a:cubicBezTo>
                    <a:pt x="464719" y="89348"/>
                    <a:pt x="463267" y="92838"/>
                    <a:pt x="460649" y="96264"/>
                  </a:cubicBezTo>
                  <a:cubicBezTo>
                    <a:pt x="458030" y="99691"/>
                    <a:pt x="455947" y="102928"/>
                    <a:pt x="454401" y="105976"/>
                  </a:cubicBezTo>
                  <a:cubicBezTo>
                    <a:pt x="455925" y="105544"/>
                    <a:pt x="461401" y="102485"/>
                    <a:pt x="470831" y="96802"/>
                  </a:cubicBezTo>
                  <a:cubicBezTo>
                    <a:pt x="480260" y="91118"/>
                    <a:pt x="489549" y="85406"/>
                    <a:pt x="498698" y="79666"/>
                  </a:cubicBezTo>
                  <a:cubicBezTo>
                    <a:pt x="507847" y="73927"/>
                    <a:pt x="512762" y="70756"/>
                    <a:pt x="513444" y="70155"/>
                  </a:cubicBezTo>
                  <a:cubicBezTo>
                    <a:pt x="508305" y="70344"/>
                    <a:pt x="502786" y="71101"/>
                    <a:pt x="496888" y="72426"/>
                  </a:cubicBezTo>
                  <a:cubicBezTo>
                    <a:pt x="490990" y="73750"/>
                    <a:pt x="486735" y="74507"/>
                    <a:pt x="484123" y="74696"/>
                  </a:cubicBezTo>
                  <a:lnTo>
                    <a:pt x="486145" y="71669"/>
                  </a:lnTo>
                  <a:lnTo>
                    <a:pt x="481614" y="70155"/>
                  </a:lnTo>
                  <a:cubicBezTo>
                    <a:pt x="484245" y="69084"/>
                    <a:pt x="488179" y="67302"/>
                    <a:pt x="493416" y="64811"/>
                  </a:cubicBezTo>
                  <a:cubicBezTo>
                    <a:pt x="498652" y="62319"/>
                    <a:pt x="503525" y="59492"/>
                    <a:pt x="508034" y="56327"/>
                  </a:cubicBezTo>
                  <a:cubicBezTo>
                    <a:pt x="512543" y="53163"/>
                    <a:pt x="515020" y="50037"/>
                    <a:pt x="515466" y="46947"/>
                  </a:cubicBezTo>
                  <a:close/>
                  <a:moveTo>
                    <a:pt x="77689" y="46444"/>
                  </a:moveTo>
                  <a:lnTo>
                    <a:pt x="75672" y="48968"/>
                  </a:lnTo>
                  <a:cubicBezTo>
                    <a:pt x="76607" y="50903"/>
                    <a:pt x="78393" y="52081"/>
                    <a:pt x="81030" y="52502"/>
                  </a:cubicBezTo>
                  <a:cubicBezTo>
                    <a:pt x="83668" y="52922"/>
                    <a:pt x="86086" y="53091"/>
                    <a:pt x="88285" y="53006"/>
                  </a:cubicBezTo>
                  <a:lnTo>
                    <a:pt x="88285" y="50987"/>
                  </a:lnTo>
                  <a:cubicBezTo>
                    <a:pt x="88232" y="50987"/>
                    <a:pt x="87959" y="50987"/>
                    <a:pt x="87464" y="50987"/>
                  </a:cubicBezTo>
                  <a:cubicBezTo>
                    <a:pt x="86969" y="50987"/>
                    <a:pt x="86570" y="50987"/>
                    <a:pt x="86265" y="50987"/>
                  </a:cubicBezTo>
                  <a:cubicBezTo>
                    <a:pt x="85307" y="50419"/>
                    <a:pt x="83815" y="49662"/>
                    <a:pt x="81787" y="48715"/>
                  </a:cubicBezTo>
                  <a:cubicBezTo>
                    <a:pt x="79759" y="47769"/>
                    <a:pt x="78393" y="47012"/>
                    <a:pt x="77689" y="46444"/>
                  </a:cubicBezTo>
                  <a:close/>
                  <a:moveTo>
                    <a:pt x="220100" y="41900"/>
                  </a:moveTo>
                  <a:cubicBezTo>
                    <a:pt x="218314" y="41947"/>
                    <a:pt x="214928" y="42695"/>
                    <a:pt x="209943" y="44143"/>
                  </a:cubicBezTo>
                  <a:cubicBezTo>
                    <a:pt x="204958" y="45591"/>
                    <a:pt x="200002" y="47458"/>
                    <a:pt x="195073" y="49743"/>
                  </a:cubicBezTo>
                  <a:cubicBezTo>
                    <a:pt x="190144" y="52029"/>
                    <a:pt x="186870" y="54452"/>
                    <a:pt x="185252" y="57011"/>
                  </a:cubicBezTo>
                  <a:lnTo>
                    <a:pt x="185252" y="57045"/>
                  </a:lnTo>
                  <a:cubicBezTo>
                    <a:pt x="186031" y="58307"/>
                    <a:pt x="186999" y="59317"/>
                    <a:pt x="188156" y="60074"/>
                  </a:cubicBezTo>
                  <a:cubicBezTo>
                    <a:pt x="189314" y="60831"/>
                    <a:pt x="190534" y="61336"/>
                    <a:pt x="191818" y="61589"/>
                  </a:cubicBezTo>
                  <a:cubicBezTo>
                    <a:pt x="196942" y="59348"/>
                    <a:pt x="201971"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8" y="41900"/>
                  </a:cubicBezTo>
                  <a:lnTo>
                    <a:pt x="135758" y="59569"/>
                  </a:lnTo>
                  <a:lnTo>
                    <a:pt x="114547" y="59569"/>
                  </a:lnTo>
                  <a:cubicBezTo>
                    <a:pt x="116283" y="60305"/>
                    <a:pt x="117482" y="60979"/>
                    <a:pt x="118145" y="61589"/>
                  </a:cubicBezTo>
                  <a:cubicBezTo>
                    <a:pt x="118808" y="62198"/>
                    <a:pt x="119124" y="62872"/>
                    <a:pt x="119092" y="63608"/>
                  </a:cubicBezTo>
                  <a:cubicBezTo>
                    <a:pt x="119029" y="64365"/>
                    <a:pt x="118776"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39"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4" y="32813"/>
                  </a:moveTo>
                  <a:cubicBezTo>
                    <a:pt x="204739" y="33003"/>
                    <a:pt x="200993" y="34517"/>
                    <a:pt x="197247" y="37357"/>
                  </a:cubicBezTo>
                  <a:cubicBezTo>
                    <a:pt x="193501" y="40197"/>
                    <a:pt x="191018"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4" y="32813"/>
                  </a:cubicBezTo>
                  <a:close/>
                  <a:moveTo>
                    <a:pt x="494746" y="31804"/>
                  </a:moveTo>
                  <a:cubicBezTo>
                    <a:pt x="494114" y="33287"/>
                    <a:pt x="493229" y="35117"/>
                    <a:pt x="492092" y="37294"/>
                  </a:cubicBezTo>
                  <a:cubicBezTo>
                    <a:pt x="490955" y="39471"/>
                    <a:pt x="490323" y="40670"/>
                    <a:pt x="490196" y="40891"/>
                  </a:cubicBezTo>
                  <a:cubicBezTo>
                    <a:pt x="490228" y="41879"/>
                    <a:pt x="490670" y="42552"/>
                    <a:pt x="491523" y="42910"/>
                  </a:cubicBezTo>
                  <a:cubicBezTo>
                    <a:pt x="492376" y="43268"/>
                    <a:pt x="493450" y="43436"/>
                    <a:pt x="494746" y="43415"/>
                  </a:cubicBezTo>
                  <a:lnTo>
                    <a:pt x="520018" y="44424"/>
                  </a:lnTo>
                  <a:cubicBezTo>
                    <a:pt x="522261" y="44298"/>
                    <a:pt x="523461" y="43541"/>
                    <a:pt x="523619" y="42153"/>
                  </a:cubicBezTo>
                  <a:cubicBezTo>
                    <a:pt x="523777" y="40764"/>
                    <a:pt x="524598" y="39502"/>
                    <a:pt x="526083" y="38367"/>
                  </a:cubicBezTo>
                  <a:lnTo>
                    <a:pt x="532634" y="44424"/>
                  </a:lnTo>
                  <a:cubicBezTo>
                    <a:pt x="531816" y="47448"/>
                    <a:pt x="529192" y="50146"/>
                    <a:pt x="524761" y="52516"/>
                  </a:cubicBezTo>
                  <a:cubicBezTo>
                    <a:pt x="520331" y="54886"/>
                    <a:pt x="515984" y="56947"/>
                    <a:pt x="511721" y="58701"/>
                  </a:cubicBezTo>
                  <a:cubicBezTo>
                    <a:pt x="507458" y="60454"/>
                    <a:pt x="505169" y="61918"/>
                    <a:pt x="504854" y="63092"/>
                  </a:cubicBezTo>
                  <a:lnTo>
                    <a:pt x="504854" y="66624"/>
                  </a:lnTo>
                  <a:cubicBezTo>
                    <a:pt x="509319" y="66476"/>
                    <a:pt x="513405" y="65888"/>
                    <a:pt x="517112" y="64858"/>
                  </a:cubicBezTo>
                  <a:cubicBezTo>
                    <a:pt x="520818" y="63828"/>
                    <a:pt x="524651" y="63239"/>
                    <a:pt x="528611" y="63092"/>
                  </a:cubicBezTo>
                  <a:cubicBezTo>
                    <a:pt x="526905" y="67696"/>
                    <a:pt x="524630" y="71353"/>
                    <a:pt x="521787" y="74065"/>
                  </a:cubicBezTo>
                  <a:cubicBezTo>
                    <a:pt x="518944" y="76777"/>
                    <a:pt x="515153" y="78165"/>
                    <a:pt x="510414" y="78228"/>
                  </a:cubicBezTo>
                  <a:cubicBezTo>
                    <a:pt x="506497" y="78890"/>
                    <a:pt x="501569" y="81475"/>
                    <a:pt x="495630" y="85985"/>
                  </a:cubicBezTo>
                  <a:cubicBezTo>
                    <a:pt x="489691" y="90494"/>
                    <a:pt x="486532" y="92953"/>
                    <a:pt x="486153" y="93363"/>
                  </a:cubicBezTo>
                  <a:cubicBezTo>
                    <a:pt x="486406" y="94351"/>
                    <a:pt x="486911" y="95024"/>
                    <a:pt x="487669" y="95381"/>
                  </a:cubicBezTo>
                  <a:cubicBezTo>
                    <a:pt x="488427" y="95739"/>
                    <a:pt x="489438" y="95907"/>
                    <a:pt x="490702" y="95886"/>
                  </a:cubicBezTo>
                  <a:cubicBezTo>
                    <a:pt x="495272" y="95508"/>
                    <a:pt x="501169" y="93994"/>
                    <a:pt x="508392" y="91345"/>
                  </a:cubicBezTo>
                  <a:cubicBezTo>
                    <a:pt x="515616" y="88696"/>
                    <a:pt x="522523" y="87183"/>
                    <a:pt x="529114" y="86804"/>
                  </a:cubicBezTo>
                  <a:cubicBezTo>
                    <a:pt x="530926" y="86899"/>
                    <a:pt x="532456" y="84440"/>
                    <a:pt x="533703" y="79426"/>
                  </a:cubicBezTo>
                  <a:cubicBezTo>
                    <a:pt x="534949" y="74412"/>
                    <a:pt x="535599" y="66277"/>
                    <a:pt x="535651" y="55019"/>
                  </a:cubicBezTo>
                  <a:cubicBezTo>
                    <a:pt x="535662" y="50090"/>
                    <a:pt x="535264" y="45821"/>
                    <a:pt x="534457" y="42215"/>
                  </a:cubicBezTo>
                  <a:cubicBezTo>
                    <a:pt x="533650" y="38608"/>
                    <a:pt x="532372" y="36484"/>
                    <a:pt x="530622" y="35842"/>
                  </a:cubicBezTo>
                  <a:cubicBezTo>
                    <a:pt x="527015" y="35706"/>
                    <a:pt x="520974" y="35096"/>
                    <a:pt x="512498" y="34012"/>
                  </a:cubicBezTo>
                  <a:cubicBezTo>
                    <a:pt x="504022" y="32929"/>
                    <a:pt x="498105" y="32193"/>
                    <a:pt x="494746" y="31804"/>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2" y="52960"/>
                  </a:cubicBezTo>
                  <a:lnTo>
                    <a:pt x="125658" y="52960"/>
                  </a:lnTo>
                  <a:cubicBezTo>
                    <a:pt x="124058" y="51138"/>
                    <a:pt x="121449" y="47959"/>
                    <a:pt x="117830" y="43422"/>
                  </a:cubicBezTo>
                  <a:cubicBezTo>
                    <a:pt x="114210" y="38885"/>
                    <a:pt x="111601" y="36337"/>
                    <a:pt x="110001"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4" y="30416"/>
                  </a:cubicBezTo>
                  <a:cubicBezTo>
                    <a:pt x="124616" y="29869"/>
                    <a:pt x="125310"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2" y="23642"/>
                    <a:pt x="196426" y="23096"/>
                  </a:cubicBezTo>
                  <a:cubicBezTo>
                    <a:pt x="195301" y="22549"/>
                    <a:pt x="194775" y="22254"/>
                    <a:pt x="194848" y="22212"/>
                  </a:cubicBezTo>
                  <a:close/>
                  <a:moveTo>
                    <a:pt x="497778" y="20698"/>
                  </a:moveTo>
                  <a:cubicBezTo>
                    <a:pt x="501674" y="20824"/>
                    <a:pt x="505255" y="21329"/>
                    <a:pt x="508519" y="22212"/>
                  </a:cubicBezTo>
                  <a:cubicBezTo>
                    <a:pt x="511783" y="23096"/>
                    <a:pt x="515617" y="23600"/>
                    <a:pt x="520019" y="23727"/>
                  </a:cubicBezTo>
                  <a:cubicBezTo>
                    <a:pt x="525582" y="23642"/>
                    <a:pt x="529722" y="23306"/>
                    <a:pt x="532440" y="22717"/>
                  </a:cubicBezTo>
                  <a:cubicBezTo>
                    <a:pt x="535158" y="22128"/>
                    <a:pt x="537905" y="21791"/>
                    <a:pt x="540680" y="21707"/>
                  </a:cubicBezTo>
                  <a:cubicBezTo>
                    <a:pt x="542663" y="21963"/>
                    <a:pt x="544124" y="24254"/>
                    <a:pt x="545062" y="28582"/>
                  </a:cubicBezTo>
                  <a:cubicBezTo>
                    <a:pt x="546001" y="32910"/>
                    <a:pt x="546604" y="37743"/>
                    <a:pt x="546871" y="43079"/>
                  </a:cubicBezTo>
                  <a:cubicBezTo>
                    <a:pt x="547139" y="48416"/>
                    <a:pt x="547257" y="52725"/>
                    <a:pt x="547226" y="56007"/>
                  </a:cubicBezTo>
                  <a:cubicBezTo>
                    <a:pt x="547268" y="58235"/>
                    <a:pt x="547184" y="60589"/>
                    <a:pt x="546974" y="63069"/>
                  </a:cubicBezTo>
                  <a:cubicBezTo>
                    <a:pt x="546763" y="65549"/>
                    <a:pt x="546174" y="68407"/>
                    <a:pt x="545207" y="71644"/>
                  </a:cubicBezTo>
                  <a:cubicBezTo>
                    <a:pt x="547720" y="95884"/>
                    <a:pt x="549256" y="120021"/>
                    <a:pt x="549813" y="144055"/>
                  </a:cubicBezTo>
                  <a:cubicBezTo>
                    <a:pt x="550371" y="168090"/>
                    <a:pt x="551528" y="192093"/>
                    <a:pt x="553284" y="216065"/>
                  </a:cubicBezTo>
                  <a:cubicBezTo>
                    <a:pt x="554430" y="217557"/>
                    <a:pt x="556807" y="218607"/>
                    <a:pt x="560415" y="219216"/>
                  </a:cubicBezTo>
                  <a:cubicBezTo>
                    <a:pt x="564022" y="219826"/>
                    <a:pt x="566525" y="220120"/>
                    <a:pt x="567924" y="220099"/>
                  </a:cubicBezTo>
                  <a:cubicBezTo>
                    <a:pt x="572699" y="219931"/>
                    <a:pt x="577410" y="219258"/>
                    <a:pt x="582059" y="218082"/>
                  </a:cubicBezTo>
                  <a:cubicBezTo>
                    <a:pt x="586708" y="216905"/>
                    <a:pt x="591419" y="216233"/>
                    <a:pt x="596194" y="216065"/>
                  </a:cubicBezTo>
                  <a:cubicBezTo>
                    <a:pt x="598876" y="216317"/>
                    <a:pt x="600580" y="218208"/>
                    <a:pt x="601305" y="221736"/>
                  </a:cubicBezTo>
                  <a:cubicBezTo>
                    <a:pt x="602031" y="225265"/>
                    <a:pt x="602347" y="228918"/>
                    <a:pt x="602252" y="232695"/>
                  </a:cubicBezTo>
                  <a:lnTo>
                    <a:pt x="602252" y="239247"/>
                  </a:lnTo>
                  <a:cubicBezTo>
                    <a:pt x="601884" y="240529"/>
                    <a:pt x="601161" y="243293"/>
                    <a:pt x="600083" y="247538"/>
                  </a:cubicBezTo>
                  <a:cubicBezTo>
                    <a:pt x="599005" y="251782"/>
                    <a:pt x="597758" y="255859"/>
                    <a:pt x="596344" y="259767"/>
                  </a:cubicBezTo>
                  <a:cubicBezTo>
                    <a:pt x="594929" y="263676"/>
                    <a:pt x="593533" y="265768"/>
                    <a:pt x="592155" y="266043"/>
                  </a:cubicBezTo>
                  <a:lnTo>
                    <a:pt x="550760" y="266043"/>
                  </a:lnTo>
                  <a:cubicBezTo>
                    <a:pt x="550528" y="277523"/>
                    <a:pt x="549603" y="288701"/>
                    <a:pt x="547983" y="299577"/>
                  </a:cubicBezTo>
                  <a:cubicBezTo>
                    <a:pt x="546364" y="310453"/>
                    <a:pt x="545438" y="321650"/>
                    <a:pt x="545207" y="333167"/>
                  </a:cubicBezTo>
                  <a:cubicBezTo>
                    <a:pt x="545196" y="334861"/>
                    <a:pt x="545217" y="336903"/>
                    <a:pt x="545270" y="339293"/>
                  </a:cubicBezTo>
                  <a:cubicBezTo>
                    <a:pt x="545322" y="341682"/>
                    <a:pt x="545470" y="344861"/>
                    <a:pt x="545712" y="348829"/>
                  </a:cubicBezTo>
                  <a:cubicBezTo>
                    <a:pt x="545816" y="351785"/>
                    <a:pt x="545481" y="354578"/>
                    <a:pt x="544705" y="357207"/>
                  </a:cubicBezTo>
                  <a:cubicBezTo>
                    <a:pt x="543929" y="359837"/>
                    <a:pt x="542085" y="361240"/>
                    <a:pt x="539172" y="361417"/>
                  </a:cubicBezTo>
                  <a:cubicBezTo>
                    <a:pt x="536154" y="360999"/>
                    <a:pt x="533137" y="360832"/>
                    <a:pt x="530119" y="360915"/>
                  </a:cubicBezTo>
                  <a:cubicBezTo>
                    <a:pt x="523005" y="361124"/>
                    <a:pt x="515762" y="361961"/>
                    <a:pt x="508392" y="363425"/>
                  </a:cubicBezTo>
                  <a:cubicBezTo>
                    <a:pt x="501021" y="364889"/>
                    <a:pt x="493777" y="365726"/>
                    <a:pt x="486658" y="365935"/>
                  </a:cubicBezTo>
                  <a:cubicBezTo>
                    <a:pt x="482626" y="365977"/>
                    <a:pt x="478822" y="365517"/>
                    <a:pt x="475246" y="364554"/>
                  </a:cubicBezTo>
                  <a:cubicBezTo>
                    <a:pt x="471671" y="363592"/>
                    <a:pt x="468256" y="361877"/>
                    <a:pt x="465003" y="359409"/>
                  </a:cubicBezTo>
                  <a:cubicBezTo>
                    <a:pt x="465028" y="347246"/>
                    <a:pt x="465201" y="336962"/>
                    <a:pt x="465524" y="328555"/>
                  </a:cubicBezTo>
                  <a:cubicBezTo>
                    <a:pt x="465846" y="320149"/>
                    <a:pt x="466168" y="311882"/>
                    <a:pt x="466491" y="303756"/>
                  </a:cubicBezTo>
                  <a:cubicBezTo>
                    <a:pt x="466813" y="295630"/>
                    <a:pt x="466987" y="285905"/>
                    <a:pt x="467012" y="274582"/>
                  </a:cubicBezTo>
                  <a:cubicBezTo>
                    <a:pt x="463977" y="274341"/>
                    <a:pt x="460972" y="274195"/>
                    <a:pt x="457997" y="274142"/>
                  </a:cubicBezTo>
                  <a:cubicBezTo>
                    <a:pt x="455022" y="274090"/>
                    <a:pt x="452140" y="274069"/>
                    <a:pt x="449353" y="274079"/>
                  </a:cubicBezTo>
                  <a:cubicBezTo>
                    <a:pt x="436059" y="274268"/>
                    <a:pt x="423144" y="275021"/>
                    <a:pt x="410608" y="276340"/>
                  </a:cubicBezTo>
                  <a:cubicBezTo>
                    <a:pt x="398071" y="277658"/>
                    <a:pt x="385409" y="278412"/>
                    <a:pt x="372620" y="278600"/>
                  </a:cubicBezTo>
                  <a:cubicBezTo>
                    <a:pt x="368936" y="278659"/>
                    <a:pt x="363907" y="278541"/>
                    <a:pt x="357531" y="278247"/>
                  </a:cubicBezTo>
                  <a:cubicBezTo>
                    <a:pt x="351155" y="277952"/>
                    <a:pt x="345340" y="277127"/>
                    <a:pt x="340087" y="275772"/>
                  </a:cubicBezTo>
                  <a:cubicBezTo>
                    <a:pt x="334833" y="274417"/>
                    <a:pt x="332047" y="272179"/>
                    <a:pt x="331729" y="269056"/>
                  </a:cubicBezTo>
                  <a:cubicBezTo>
                    <a:pt x="331750" y="268272"/>
                    <a:pt x="331834" y="267581"/>
                    <a:pt x="331981" y="266984"/>
                  </a:cubicBezTo>
                  <a:cubicBezTo>
                    <a:pt x="332128" y="266388"/>
                    <a:pt x="332213" y="266074"/>
                    <a:pt x="332234" y="266043"/>
                  </a:cubicBezTo>
                  <a:cubicBezTo>
                    <a:pt x="350407" y="241328"/>
                    <a:pt x="368329" y="216169"/>
                    <a:pt x="385998" y="190565"/>
                  </a:cubicBezTo>
                  <a:cubicBezTo>
                    <a:pt x="403666" y="164962"/>
                    <a:pt x="421083" y="138784"/>
                    <a:pt x="438247" y="112031"/>
                  </a:cubicBezTo>
                  <a:cubicBezTo>
                    <a:pt x="442874" y="104379"/>
                    <a:pt x="446997" y="96348"/>
                    <a:pt x="450615" y="87940"/>
                  </a:cubicBezTo>
                  <a:cubicBezTo>
                    <a:pt x="454233" y="79531"/>
                    <a:pt x="458356" y="71248"/>
                    <a:pt x="462983" y="63092"/>
                  </a:cubicBezTo>
                  <a:cubicBezTo>
                    <a:pt x="470220" y="55420"/>
                    <a:pt x="475274" y="48393"/>
                    <a:pt x="478146" y="42009"/>
                  </a:cubicBezTo>
                  <a:cubicBezTo>
                    <a:pt x="481017" y="35626"/>
                    <a:pt x="483612" y="30504"/>
                    <a:pt x="485931" y="26643"/>
                  </a:cubicBezTo>
                  <a:cubicBezTo>
                    <a:pt x="488250" y="22782"/>
                    <a:pt x="492199" y="20801"/>
                    <a:pt x="497778" y="20698"/>
                  </a:cubicBezTo>
                  <a:close/>
                  <a:moveTo>
                    <a:pt x="142324" y="18174"/>
                  </a:moveTo>
                  <a:cubicBezTo>
                    <a:pt x="140314" y="18289"/>
                    <a:pt x="137894" y="19067"/>
                    <a:pt x="135064" y="20508"/>
                  </a:cubicBezTo>
                  <a:cubicBezTo>
                    <a:pt x="132234" y="21949"/>
                    <a:pt x="130445" y="23359"/>
                    <a:pt x="129698" y="24736"/>
                  </a:cubicBezTo>
                  <a:cubicBezTo>
                    <a:pt x="131602" y="26356"/>
                    <a:pt x="133349" y="27534"/>
                    <a:pt x="134938" y="28270"/>
                  </a:cubicBezTo>
                  <a:cubicBezTo>
                    <a:pt x="136527" y="29006"/>
                    <a:pt x="138652" y="30184"/>
                    <a:pt x="141314" y="31804"/>
                  </a:cubicBezTo>
                  <a:cubicBezTo>
                    <a:pt x="141882" y="31551"/>
                    <a:pt x="142513"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158990" y="15649"/>
                  </a:moveTo>
                  <a:cubicBezTo>
                    <a:pt x="157591" y="15891"/>
                    <a:pt x="156097" y="17174"/>
                    <a:pt x="154508" y="19499"/>
                  </a:cubicBezTo>
                  <a:cubicBezTo>
                    <a:pt x="152919" y="21823"/>
                    <a:pt x="152057" y="23737"/>
                    <a:pt x="151920" y="25241"/>
                  </a:cubicBezTo>
                  <a:lnTo>
                    <a:pt x="159495" y="20698"/>
                  </a:lnTo>
                  <a:cubicBezTo>
                    <a:pt x="159474" y="20487"/>
                    <a:pt x="159390" y="19646"/>
                    <a:pt x="159243" y="18174"/>
                  </a:cubicBezTo>
                  <a:cubicBezTo>
                    <a:pt x="159096" y="16701"/>
                    <a:pt x="159011" y="15860"/>
                    <a:pt x="158990" y="15649"/>
                  </a:cubicBezTo>
                  <a:close/>
                  <a:moveTo>
                    <a:pt x="175152" y="13630"/>
                  </a:moveTo>
                  <a:cubicBezTo>
                    <a:pt x="173468" y="17942"/>
                    <a:pt x="171658" y="22317"/>
                    <a:pt x="169722" y="26756"/>
                  </a:cubicBezTo>
                  <a:cubicBezTo>
                    <a:pt x="167786" y="31194"/>
                    <a:pt x="166734" y="35569"/>
                    <a:pt x="166566" y="39881"/>
                  </a:cubicBezTo>
                  <a:cubicBezTo>
                    <a:pt x="169912" y="36863"/>
                    <a:pt x="173068" y="33560"/>
                    <a:pt x="176036" y="29974"/>
                  </a:cubicBezTo>
                  <a:cubicBezTo>
                    <a:pt x="179003" y="26387"/>
                    <a:pt x="181402" y="22454"/>
                    <a:pt x="183232" y="18174"/>
                  </a:cubicBezTo>
                  <a:close/>
                  <a:moveTo>
                    <a:pt x="184242" y="0"/>
                  </a:moveTo>
                  <a:cubicBezTo>
                    <a:pt x="184542" y="1240"/>
                    <a:pt x="186917" y="3696"/>
                    <a:pt x="191369" y="7367"/>
                  </a:cubicBezTo>
                  <a:cubicBezTo>
                    <a:pt x="195821" y="11037"/>
                    <a:pt x="200553" y="14540"/>
                    <a:pt x="205566" y="17874"/>
                  </a:cubicBezTo>
                  <a:cubicBezTo>
                    <a:pt x="210579"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2" y="63608"/>
                  </a:cubicBezTo>
                  <a:lnTo>
                    <a:pt x="280136" y="100460"/>
                  </a:lnTo>
                  <a:cubicBezTo>
                    <a:pt x="280115" y="100712"/>
                    <a:pt x="280031" y="100965"/>
                    <a:pt x="279884" y="101217"/>
                  </a:cubicBezTo>
                  <a:cubicBezTo>
                    <a:pt x="279736" y="101470"/>
                    <a:pt x="279652" y="101722"/>
                    <a:pt x="279631"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2" y="144703"/>
                  </a:cubicBezTo>
                  <a:cubicBezTo>
                    <a:pt x="296885" y="146784"/>
                    <a:pt x="296801" y="149183"/>
                    <a:pt x="296780" y="151902"/>
                  </a:cubicBezTo>
                  <a:cubicBezTo>
                    <a:pt x="296833" y="152683"/>
                    <a:pt x="297358" y="157821"/>
                    <a:pt x="298356" y="167315"/>
                  </a:cubicBezTo>
                  <a:cubicBezTo>
                    <a:pt x="299355" y="176809"/>
                    <a:pt x="300510" y="185972"/>
                    <a:pt x="301824" y="194804"/>
                  </a:cubicBezTo>
                  <a:cubicBezTo>
                    <a:pt x="302129" y="222717"/>
                    <a:pt x="299123" y="247585"/>
                    <a:pt x="292808" y="269409"/>
                  </a:cubicBezTo>
                  <a:cubicBezTo>
                    <a:pt x="286493" y="291232"/>
                    <a:pt x="275039" y="312303"/>
                    <a:pt x="258448" y="332620"/>
                  </a:cubicBezTo>
                  <a:cubicBezTo>
                    <a:pt x="245154" y="348126"/>
                    <a:pt x="228982" y="359196"/>
                    <a:pt x="209931" y="365832"/>
                  </a:cubicBezTo>
                  <a:cubicBezTo>
                    <a:pt x="190880" y="372467"/>
                    <a:pt x="171543" y="375699"/>
                    <a:pt x="151920" y="375527"/>
                  </a:cubicBezTo>
                  <a:cubicBezTo>
                    <a:pt x="142366" y="375495"/>
                    <a:pt x="133065" y="374554"/>
                    <a:pt x="124016" y="372704"/>
                  </a:cubicBezTo>
                  <a:cubicBezTo>
                    <a:pt x="114968" y="370854"/>
                    <a:pt x="105919" y="368282"/>
                    <a:pt x="96870"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8" y="120069"/>
                  </a:cubicBezTo>
                  <a:cubicBezTo>
                    <a:pt x="21643" y="104435"/>
                    <a:pt x="25431"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2" y="10391"/>
                    <a:pt x="132034" y="7194"/>
                  </a:cubicBezTo>
                  <a:cubicBezTo>
                    <a:pt x="137305" y="3996"/>
                    <a:pt x="142924" y="1935"/>
                    <a:pt x="148890" y="1010"/>
                  </a:cubicBezTo>
                  <a:cubicBezTo>
                    <a:pt x="152667" y="967"/>
                    <a:pt x="158622" y="799"/>
                    <a:pt x="166755" y="505"/>
                  </a:cubicBezTo>
                  <a:cubicBezTo>
                    <a:pt x="174889" y="210"/>
                    <a:pt x="180718" y="42"/>
                    <a:pt x="184242" y="0"/>
                  </a:cubicBez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4">
                    <a:lumMod val="75000"/>
                  </a:schemeClr>
                </a:solidFill>
                <a:latin typeface="+mn-ea"/>
              </a:endParaRPr>
            </a:p>
          </p:txBody>
        </p:sp>
        <p:sp>
          <p:nvSpPr>
            <p:cNvPr id="74" name="自由: 形状 73"/>
            <p:cNvSpPr>
              <a:spLocks noChangeAspect="1"/>
            </p:cNvSpPr>
            <p:nvPr/>
          </p:nvSpPr>
          <p:spPr>
            <a:xfrm flipH="1">
              <a:off x="9777452" y="2157054"/>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r:link="rId2"/>
          <a:stretch>
            <a:fillRect/>
          </a:stretch>
        </p:blipFill>
        <p:spPr>
          <a:xfrm>
            <a:off x="146050" y="1565275"/>
            <a:ext cx="4294505" cy="4237355"/>
          </a:xfrm>
          <a:prstGeom prst="rect">
            <a:avLst/>
          </a:prstGeom>
          <a:noFill/>
          <a:ln w="9525">
            <a:noFill/>
          </a:ln>
        </p:spPr>
      </p:pic>
      <p:sp>
        <p:nvSpPr>
          <p:cNvPr id="3" name="文本框 2"/>
          <p:cNvSpPr txBox="1"/>
          <p:nvPr/>
        </p:nvSpPr>
        <p:spPr>
          <a:xfrm>
            <a:off x="4440555" y="88900"/>
            <a:ext cx="2877820" cy="645160"/>
          </a:xfrm>
          <a:prstGeom prst="rect">
            <a:avLst/>
          </a:prstGeom>
          <a:noFill/>
        </p:spPr>
        <p:txBody>
          <a:bodyPr wrap="square" rtlCol="0">
            <a:spAutoFit/>
          </a:bodyPr>
          <a:lstStyle/>
          <a:p>
            <a:r>
              <a:rPr lang="en-US" altLang="zh-CN" sz="3600">
                <a:solidFill>
                  <a:srgbClr val="FF0000"/>
                </a:solidFill>
                <a:latin typeface="Times New Roman" panose="02020603050405020304" charset="0"/>
                <a:cs typeface="Times New Roman" panose="02020603050405020304" charset="0"/>
              </a:rPr>
              <a:t>Brainsto</a:t>
            </a:r>
            <a:r>
              <a:rPr lang="en-US" altLang="zh-CN" sz="3600">
                <a:solidFill>
                  <a:srgbClr val="FF0000"/>
                </a:solidFill>
                <a:latin typeface="Times New Roman" panose="02020603050405020304" charset="0"/>
                <a:cs typeface="Times New Roman" panose="02020603050405020304" charset="0"/>
                <a:sym typeface="+mn-ea"/>
              </a:rPr>
              <a:t>r</a:t>
            </a:r>
            <a:r>
              <a:rPr lang="en-US" altLang="zh-CN" sz="3600">
                <a:solidFill>
                  <a:srgbClr val="FF0000"/>
                </a:solidFill>
                <a:latin typeface="Times New Roman" panose="02020603050405020304" charset="0"/>
                <a:cs typeface="Times New Roman" panose="02020603050405020304" charset="0"/>
              </a:rPr>
              <a:t>ming</a:t>
            </a:r>
            <a:endParaRPr lang="en-US" altLang="zh-CN" sz="36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1784350" y="734060"/>
            <a:ext cx="8016240"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What is happiness to them?</a:t>
            </a:r>
            <a:endParaRPr lang="en-US" altLang="zh-CN" sz="3200">
              <a:latin typeface="Times New Roman" panose="02020603050405020304" charset="0"/>
              <a:cs typeface="Times New Roman" panose="02020603050405020304" charset="0"/>
            </a:endParaRPr>
          </a:p>
        </p:txBody>
      </p:sp>
      <p:sp>
        <p:nvSpPr>
          <p:cNvPr id="6" name="圆角矩形 5"/>
          <p:cNvSpPr/>
          <p:nvPr/>
        </p:nvSpPr>
        <p:spPr>
          <a:xfrm>
            <a:off x="5476240" y="1650365"/>
            <a:ext cx="523367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rPr>
              <a:t>Happiness is</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4912360" y="3236595"/>
            <a:ext cx="6957695" cy="19189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Happiness is to save the lives of the wounded, the treatment of difficult diseases.</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幸福是救死扶伤，治疗疑难杂症</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r:link="rId2"/>
          <a:srcRect l="7792" t="2516" r="9229" b="93"/>
          <a:stretch>
            <a:fillRect/>
          </a:stretch>
        </p:blipFill>
        <p:spPr>
          <a:xfrm>
            <a:off x="0" y="1588770"/>
            <a:ext cx="4895215" cy="4850130"/>
          </a:xfrm>
          <a:prstGeom prst="rect">
            <a:avLst/>
          </a:prstGeom>
          <a:noFill/>
          <a:ln w="9525">
            <a:noFill/>
          </a:ln>
        </p:spPr>
      </p:pic>
      <p:sp>
        <p:nvSpPr>
          <p:cNvPr id="5" name="文本框 4"/>
          <p:cNvSpPr txBox="1"/>
          <p:nvPr/>
        </p:nvSpPr>
        <p:spPr>
          <a:xfrm>
            <a:off x="1797050" y="505460"/>
            <a:ext cx="8016240"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What is happiness to them?</a:t>
            </a:r>
            <a:endParaRPr lang="en-US" altLang="zh-CN" sz="3200">
              <a:latin typeface="Times New Roman" panose="02020603050405020304" charset="0"/>
              <a:cs typeface="Times New Roman" panose="02020603050405020304" charset="0"/>
            </a:endParaRPr>
          </a:p>
        </p:txBody>
      </p:sp>
      <p:sp>
        <p:nvSpPr>
          <p:cNvPr id="6" name="圆角矩形 5"/>
          <p:cNvSpPr/>
          <p:nvPr/>
        </p:nvSpPr>
        <p:spPr>
          <a:xfrm>
            <a:off x="5451475" y="1588770"/>
            <a:ext cx="523367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rPr>
              <a:t>Happiness is</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4895215" y="3392805"/>
            <a:ext cx="6957695" cy="20853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Happiness lies not only in imparting knowledge, but also in educating people.</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宋体" panose="02010600030101010101" pitchFamily="2" charset="-122"/>
                <a:ea typeface="宋体" panose="02010600030101010101" pitchFamily="2" charset="-122"/>
                <a:sym typeface="+mn-ea"/>
              </a:rPr>
              <a:t>幸福是教书育人</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6745" y="325120"/>
            <a:ext cx="10939145" cy="3415030"/>
          </a:xfrm>
          <a:prstGeom prst="rect">
            <a:avLst/>
          </a:prstGeom>
          <a:noFill/>
        </p:spPr>
        <p:txBody>
          <a:bodyPr wrap="square" rtlCol="0" anchor="t">
            <a:spAutoFit/>
          </a:bodyPr>
          <a:lstStyle/>
          <a:p>
            <a:r>
              <a:rPr lang="en-US" altLang="zh-CN"/>
              <a:t>    </a:t>
            </a:r>
            <a:r>
              <a:rPr lang="en-US" altLang="zh-CN" sz="2400">
                <a:latin typeface="Times New Roman" panose="02020603050405020304" charset="0"/>
                <a:cs typeface="Times New Roman" panose="02020603050405020304" charset="0"/>
              </a:rPr>
              <a:t>   China launched the Shenzhou XII spacecraft, its seventh manned spaceflight, on Thursday morning, sending three astronauts—Nie Haisheng, Liu Boming and Tang Hongbo, to the core module1 of its permanent space station.The spacecraft, atop a Long March-2F carrier rocket, blasted off at 9:22 am at the Jiuquan Satellite Launch Center in northwestern China.</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latin typeface="宋体" panose="02010600030101010101" pitchFamily="2" charset="-122"/>
                <a:ea typeface="宋体" panose="02010600030101010101" pitchFamily="2" charset="-122"/>
                <a:cs typeface="宋体" panose="02010600030101010101" pitchFamily="2" charset="-122"/>
              </a:rPr>
              <a:t>6月17日9时22分，搭载神舟十二号载人飞船的长征二号F遥十二运载火箭，在酒泉卫星发射中心点火发射。三名航天员聂海胜、刘伯明、汤洪波将乘坐神舟十二号载人飞船到达我国永久空间站核心舱。神舟十二号载人飞船是我国第七次载人飞船任务。</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101" name="文本框 100"/>
          <p:cNvSpPr txBox="1"/>
          <p:nvPr/>
        </p:nvSpPr>
        <p:spPr>
          <a:xfrm>
            <a:off x="626745" y="3740150"/>
            <a:ext cx="2206625" cy="583565"/>
          </a:xfrm>
          <a:prstGeom prst="rect">
            <a:avLst/>
          </a:prstGeom>
          <a:noFill/>
          <a:ln w="9525">
            <a:noFill/>
          </a:ln>
        </p:spPr>
        <p:txBody>
          <a:bodyPr wrap="square">
            <a:spAutoFit/>
          </a:bodyPr>
          <a:lstStyle/>
          <a:p>
            <a:pPr indent="0"/>
            <a:r>
              <a:rPr lang="zh-CN" sz="3200" b="1">
                <a:latin typeface="Calibri" panose="020F0502020204030204" charset="0"/>
                <a:ea typeface="宋体" panose="02010600030101010101" pitchFamily="2" charset="-122"/>
              </a:rPr>
              <a:t>【知识点】</a:t>
            </a:r>
            <a:endParaRPr lang="zh-CN" altLang="en-US" sz="3200" b="1"/>
          </a:p>
        </p:txBody>
      </p:sp>
      <p:sp>
        <p:nvSpPr>
          <p:cNvPr id="5" name="圆角矩形 4"/>
          <p:cNvSpPr/>
          <p:nvPr/>
        </p:nvSpPr>
        <p:spPr>
          <a:xfrm>
            <a:off x="626110" y="4424045"/>
            <a:ext cx="10939145" cy="217487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altLang="zh-CN" sz="2400">
                <a:solidFill>
                  <a:srgbClr val="000000"/>
                </a:solidFill>
                <a:ea typeface="宋体" panose="02010600030101010101" pitchFamily="2" charset="-122"/>
                <a:sym typeface="+mn-ea"/>
              </a:rPr>
              <a:t>       </a:t>
            </a:r>
            <a:r>
              <a:rPr lang="zh-CN" sz="2400">
                <a:solidFill>
                  <a:srgbClr val="000000"/>
                </a:solidFill>
                <a:ea typeface="宋体" panose="02010600030101010101" pitchFamily="2" charset="-122"/>
                <a:sym typeface="+mn-ea"/>
              </a:rPr>
              <a:t>在英文报道中，</a:t>
            </a:r>
            <a:r>
              <a:rPr lang="zh-CN" sz="2400">
                <a:solidFill>
                  <a:srgbClr val="0070C0"/>
                </a:solidFill>
                <a:ea typeface="宋体" panose="02010600030101010101" pitchFamily="2" charset="-122"/>
                <a:sym typeface="+mn-ea"/>
              </a:rPr>
              <a:t>无人航空飞行器、卫星、火箭</a:t>
            </a:r>
            <a:r>
              <a:rPr lang="zh-CN" sz="2400">
                <a:solidFill>
                  <a:schemeClr val="tx1"/>
                </a:solidFill>
                <a:ea typeface="宋体" panose="02010600030101010101" pitchFamily="2" charset="-122"/>
                <a:sym typeface="+mn-ea"/>
              </a:rPr>
              <a:t>等</a:t>
            </a:r>
            <a:r>
              <a:rPr lang="en-US" altLang="zh-CN" sz="2400">
                <a:solidFill>
                  <a:srgbClr val="0070C0"/>
                </a:solidFill>
                <a:ea typeface="宋体" panose="02010600030101010101" pitchFamily="2" charset="-122"/>
                <a:sym typeface="+mn-ea"/>
              </a:rPr>
              <a:t>(</a:t>
            </a:r>
            <a:r>
              <a:rPr lang="zh-CN" sz="2400">
                <a:solidFill>
                  <a:srgbClr val="000000"/>
                </a:solidFill>
                <a:ea typeface="宋体" panose="02010600030101010101" pitchFamily="2" charset="-122"/>
                <a:sym typeface="+mn-ea"/>
              </a:rPr>
              <a:t>unmanned space vessels</a:t>
            </a:r>
            <a:r>
              <a:rPr lang="en-US" altLang="zh-CN" sz="2400">
                <a:solidFill>
                  <a:srgbClr val="000000"/>
                </a:solidFill>
                <a:ea typeface="宋体" panose="02010600030101010101" pitchFamily="2" charset="-122"/>
                <a:sym typeface="+mn-ea"/>
              </a:rPr>
              <a:t> /</a:t>
            </a:r>
            <a:r>
              <a:rPr lang="zh-CN" sz="2400">
                <a:solidFill>
                  <a:srgbClr val="000000"/>
                </a:solidFill>
                <a:ea typeface="宋体" panose="02010600030101010101" pitchFamily="2" charset="-122"/>
                <a:sym typeface="+mn-ea"/>
              </a:rPr>
              <a:t>satellites</a:t>
            </a:r>
            <a:r>
              <a:rPr lang="en-US" altLang="zh-CN" sz="2400">
                <a:solidFill>
                  <a:srgbClr val="000000"/>
                </a:solidFill>
                <a:ea typeface="宋体" panose="02010600030101010101" pitchFamily="2" charset="-122"/>
                <a:sym typeface="+mn-ea"/>
              </a:rPr>
              <a:t>/ </a:t>
            </a:r>
            <a:r>
              <a:rPr lang="zh-CN" sz="2400">
                <a:solidFill>
                  <a:srgbClr val="000000"/>
                </a:solidFill>
                <a:ea typeface="宋体" panose="02010600030101010101" pitchFamily="2" charset="-122"/>
                <a:sym typeface="+mn-ea"/>
              </a:rPr>
              <a:t>rockets</a:t>
            </a:r>
            <a:r>
              <a:rPr lang="en-US" altLang="zh-CN" sz="2400">
                <a:solidFill>
                  <a:srgbClr val="000000"/>
                </a:solidFill>
                <a:ea typeface="宋体" panose="02010600030101010101" pitchFamily="2" charset="-122"/>
                <a:sym typeface="+mn-ea"/>
              </a:rPr>
              <a:t>) ,</a:t>
            </a:r>
            <a:r>
              <a:rPr lang="zh-CN" altLang="en-US" sz="2400">
                <a:solidFill>
                  <a:srgbClr val="000000"/>
                </a:solidFill>
                <a:ea typeface="宋体" panose="02010600030101010101" pitchFamily="2" charset="-122"/>
                <a:sym typeface="+mn-ea"/>
              </a:rPr>
              <a:t>其</a:t>
            </a:r>
            <a:r>
              <a:rPr lang="en-US" altLang="zh-CN" sz="2400">
                <a:solidFill>
                  <a:srgbClr val="000000"/>
                </a:solidFill>
                <a:ea typeface="宋体" panose="02010600030101010101" pitchFamily="2" charset="-122"/>
                <a:sym typeface="+mn-ea"/>
              </a:rPr>
              <a:t>编号一般用阿拉伯数字,</a:t>
            </a:r>
            <a:r>
              <a:rPr lang="en-US" altLang="zh-CN" sz="2400">
                <a:solidFill>
                  <a:srgbClr val="0070C0"/>
                </a:solidFill>
                <a:ea typeface="宋体" panose="02010600030101010101" pitchFamily="2" charset="-122"/>
                <a:sym typeface="+mn-ea"/>
              </a:rPr>
              <a:t>载人飞行器</a:t>
            </a:r>
            <a:r>
              <a:rPr lang="en-US" altLang="zh-CN" sz="2400">
                <a:solidFill>
                  <a:srgbClr val="000000"/>
                </a:solidFill>
                <a:ea typeface="宋体" panose="02010600030101010101" pitchFamily="2" charset="-122"/>
                <a:sym typeface="+mn-ea"/>
              </a:rPr>
              <a:t>（manned spacecraft）的编号一般用罗马数字</a:t>
            </a:r>
            <a:r>
              <a:rPr lang="zh-CN" altLang="en-US" sz="2400">
                <a:solidFill>
                  <a:srgbClr val="000000"/>
                </a:solidFill>
                <a:ea typeface="宋体" panose="02010600030101010101" pitchFamily="2" charset="-122"/>
                <a:sym typeface="+mn-ea"/>
              </a:rPr>
              <a:t>。</a:t>
            </a:r>
            <a:endParaRPr lang="zh-CN" altLang="en-US" sz="2400">
              <a:solidFill>
                <a:srgbClr val="000000"/>
              </a:solidFill>
              <a:ea typeface="宋体" panose="02010600030101010101" pitchFamily="2" charset="-122"/>
              <a:sym typeface="+mn-ea"/>
            </a:endParaRPr>
          </a:p>
          <a:p>
            <a:pPr indent="0"/>
            <a:r>
              <a:rPr lang="zh-CN" altLang="en-US" sz="2400">
                <a:solidFill>
                  <a:srgbClr val="000000"/>
                </a:solidFill>
                <a:ea typeface="宋体" panose="02010600030101010101" pitchFamily="2" charset="-122"/>
                <a:sym typeface="+mn-ea"/>
              </a:rPr>
              <a:t> </a:t>
            </a:r>
            <a:r>
              <a:rPr lang="en-US" altLang="zh-CN" sz="2400">
                <a:solidFill>
                  <a:srgbClr val="000000"/>
                </a:solidFill>
                <a:ea typeface="宋体" panose="02010600030101010101" pitchFamily="2" charset="-122"/>
                <a:sym typeface="+mn-ea"/>
              </a:rPr>
              <a:t>      比如，“嫦娥五号”的英文是Chang'e-5，而我国首个载人飞船“神舟五号”的英文是Shenzhou V。</a:t>
            </a:r>
            <a:endParaRPr lang="en-US" altLang="zh-CN" sz="2400">
              <a:solidFill>
                <a:srgbClr val="000000"/>
              </a:solidFill>
              <a:ea typeface="宋体" panose="02010600030101010101" pitchFamily="2" charset="-122"/>
              <a:sym typeface="+mn-ea"/>
            </a:endParaRPr>
          </a:p>
        </p:txBody>
      </p:sp>
      <p:sp>
        <p:nvSpPr>
          <p:cNvPr id="3" name="圆角矩形 2"/>
          <p:cNvSpPr/>
          <p:nvPr/>
        </p:nvSpPr>
        <p:spPr>
          <a:xfrm>
            <a:off x="18415" y="95250"/>
            <a:ext cx="11546840" cy="650367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a:p>
            <a:pPr algn="ctr"/>
            <a:endParaRPr lang="zh-CN" altLang="en-US" sz="2800"/>
          </a:p>
          <a:p>
            <a:pPr algn="ctr"/>
            <a:r>
              <a:rPr lang="zh-CN" altLang="en-US" sz="2800">
                <a:solidFill>
                  <a:schemeClr val="tx1"/>
                </a:solidFill>
              </a:rPr>
              <a:t>1-I，2-II，3-III，4-IV，5-V</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6-VI，7-VII，8-VIII，9-IX，10-X</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11-XI，12-XII，13-XIII，14-XIV，15-XV</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16-XVI，17-XVII，18-XVIII，19-XIX，20-XX</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50-L，60-LX，70-LXX，80-LXXX，90-XC，100-C</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400-CD，500-D，1000-M</a:t>
            </a:r>
            <a:endParaRPr lang="zh-CN" altLang="en-US" sz="2800">
              <a:solidFill>
                <a:schemeClr val="tx1"/>
              </a:solidFill>
            </a:endParaRPr>
          </a:p>
        </p:txBody>
      </p:sp>
      <p:sp>
        <p:nvSpPr>
          <p:cNvPr id="4" name="矩形 3"/>
          <p:cNvSpPr/>
          <p:nvPr/>
        </p:nvSpPr>
        <p:spPr>
          <a:xfrm>
            <a:off x="4227195" y="325120"/>
            <a:ext cx="3738880" cy="953135"/>
          </a:xfrm>
          <a:prstGeom prst="rect">
            <a:avLst/>
          </a:prstGeom>
          <a:noFill/>
          <a:ln>
            <a:noFill/>
          </a:ln>
        </p:spPr>
        <p:txBody>
          <a:bodyPr wrap="none" rtlCol="0" anchor="t">
            <a:spAutoFit/>
          </a:bodyPr>
          <a:lstStyle/>
          <a:p>
            <a:pPr algn="ctr"/>
            <a:r>
              <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普及一下罗马</a:t>
            </a:r>
            <a:endPar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数字中常用的表达方式</a:t>
            </a:r>
            <a:endPar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3" grpId="0" bldLvl="0" animBg="1"/>
      <p:bldP spid="3" grpId="1" animBg="1"/>
      <p:bldP spid="4" grpId="0"/>
      <p:bldP spid="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p:nvPr/>
        </p:nvPicPr>
        <p:blipFill>
          <a:blip r:embed="rId1" r:link="rId2"/>
          <a:stretch>
            <a:fillRect/>
          </a:stretch>
        </p:blipFill>
        <p:spPr>
          <a:xfrm>
            <a:off x="99695" y="1438910"/>
            <a:ext cx="3465830" cy="4824730"/>
          </a:xfrm>
          <a:prstGeom prst="rect">
            <a:avLst/>
          </a:prstGeom>
          <a:noFill/>
          <a:ln w="9525">
            <a:noFill/>
          </a:ln>
        </p:spPr>
      </p:pic>
      <p:sp>
        <p:nvSpPr>
          <p:cNvPr id="5" name="文本框 4"/>
          <p:cNvSpPr txBox="1"/>
          <p:nvPr/>
        </p:nvSpPr>
        <p:spPr>
          <a:xfrm>
            <a:off x="3565525" y="198755"/>
            <a:ext cx="6005195"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What is happiness to them?</a:t>
            </a:r>
            <a:endParaRPr lang="en-US" altLang="zh-CN" sz="3200">
              <a:latin typeface="Times New Roman" panose="02020603050405020304" charset="0"/>
              <a:cs typeface="Times New Roman" panose="02020603050405020304" charset="0"/>
            </a:endParaRPr>
          </a:p>
        </p:txBody>
      </p:sp>
      <p:sp>
        <p:nvSpPr>
          <p:cNvPr id="6" name="圆角矩形 5"/>
          <p:cNvSpPr/>
          <p:nvPr/>
        </p:nvSpPr>
        <p:spPr>
          <a:xfrm>
            <a:off x="893445" y="1162685"/>
            <a:ext cx="10404475" cy="30759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cs typeface="Times New Roman" panose="02020603050405020304" charset="0"/>
              </a:rPr>
              <a:t>      Sprinter Su Bingtian made history by becoming the first Chinese athlete to reach the Olympic 100m final. Su Bingtian said, "For me, through so many years of hard work, I can finally stand on the 100m (final) track. I think I have fulfilled not only the dream of mine, but also the dream of our predecessors!" </a:t>
            </a:r>
            <a:endParaRPr lang="en-US" altLang="zh-CN"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Times New Roman" panose="02020603050405020304" charset="0"/>
                <a:cs typeface="Times New Roman" panose="02020603050405020304" charset="0"/>
              </a:rPr>
              <a:t>Su ran into the record books at the Tokyo 2020 Games on Sunday when he became the first Chinese athlete to qualify for the men's 100-meter sprint final at an Olympics, setting a new Asian record on the way.</a:t>
            </a:r>
            <a:endParaRPr lang="en-US" altLang="zh-CN" sz="24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3798570" y="4410710"/>
            <a:ext cx="6957695" cy="185293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Happiness lies in breaking the world record and won honour for our country.</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rPr>
              <a:t>打破世界记录，为国争光</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p:cNvPicPr/>
          <p:nvPr/>
        </p:nvPicPr>
        <p:blipFill>
          <a:blip r:embed="rId1" r:link="rId2"/>
          <a:stretch>
            <a:fillRect/>
          </a:stretch>
        </p:blipFill>
        <p:spPr>
          <a:xfrm>
            <a:off x="0" y="907415"/>
            <a:ext cx="3032125" cy="4422775"/>
          </a:xfrm>
          <a:prstGeom prst="rect">
            <a:avLst/>
          </a:prstGeom>
          <a:noFill/>
          <a:ln w="9525">
            <a:noFill/>
          </a:ln>
        </p:spPr>
      </p:pic>
      <p:sp>
        <p:nvSpPr>
          <p:cNvPr id="6" name="圆角矩形 5"/>
          <p:cNvSpPr/>
          <p:nvPr/>
        </p:nvSpPr>
        <p:spPr>
          <a:xfrm>
            <a:off x="3399155" y="1807210"/>
            <a:ext cx="695833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rPr>
              <a:t>Happiness lies in struggling tenaciously.</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幸福</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在于</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是奋斗</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拼搏</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7" name="圆角矩形 6"/>
          <p:cNvSpPr/>
          <p:nvPr/>
        </p:nvSpPr>
        <p:spPr>
          <a:xfrm>
            <a:off x="3399790" y="4384040"/>
            <a:ext cx="6957695" cy="2085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Happiness lies in the belief that resouceful youths lead to a resourceful nation; strong youths lead to a strong country. </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少年富则国富,少年强则国强</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nvSpPr>
        <p:spPr>
          <a:xfrm>
            <a:off x="3399155" y="3095625"/>
            <a:ext cx="695833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rPr>
              <a:t>Happiness is achieved through hard work.</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幸福</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是</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奋斗出来的</a:t>
            </a:r>
            <a:endPar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3" name="圆角矩形 2"/>
          <p:cNvSpPr/>
          <p:nvPr/>
        </p:nvSpPr>
        <p:spPr>
          <a:xfrm>
            <a:off x="3399155" y="518795"/>
            <a:ext cx="695833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rPr>
              <a:t>Happiness is reading hard .</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幸福</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在于努力读书</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2" grpId="0" animBg="1"/>
      <p:bldP spid="2" grpId="1" animBg="1"/>
      <p:bldP spid="3" grpId="0" animBg="1"/>
      <p:bldP spid="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9720" y="4300855"/>
            <a:ext cx="3460115" cy="2306955"/>
          </a:xfrm>
          <a:prstGeom prst="rect">
            <a:avLst/>
          </a:prstGeom>
          <a:noFill/>
        </p:spPr>
        <p:txBody>
          <a:bodyPr wrap="square" rtlCol="0" anchor="t">
            <a:spAutoFit/>
          </a:bodyPr>
          <a:lstStyle/>
          <a:p>
            <a:pPr algn="ctr"/>
            <a:r>
              <a:rPr lang="zh-CN" altLang="en-US" sz="2400">
                <a:latin typeface="Times New Roman" panose="02020603050405020304" charset="0"/>
                <a:cs typeface="Times New Roman" panose="02020603050405020304" charset="0"/>
              </a:rPr>
              <a:t>Learning without thinking leads to confusion; thinking without studying results in tardiness.</a:t>
            </a:r>
            <a:endParaRPr lang="zh-CN" altLang="en-US"/>
          </a:p>
          <a:p>
            <a:pPr algn="ctr"/>
            <a:r>
              <a:rPr lang="zh-CN" altLang="en-US" sz="2400">
                <a:latin typeface="宋体" panose="02010600030101010101" pitchFamily="2" charset="-122"/>
                <a:ea typeface="宋体" panose="02010600030101010101" pitchFamily="2" charset="-122"/>
              </a:rPr>
              <a:t>学而不思则罔</a:t>
            </a: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思而不学则殆</a:t>
            </a:r>
            <a:endParaRPr lang="en-US" altLang="zh-CN" sz="2400">
              <a:latin typeface="宋体" panose="02010600030101010101" pitchFamily="2" charset="-122"/>
              <a:ea typeface="宋体" panose="02010600030101010101" pitchFamily="2" charset="-122"/>
            </a:endParaRPr>
          </a:p>
        </p:txBody>
      </p:sp>
      <p:pic>
        <p:nvPicPr>
          <p:cNvPr id="101" name="图片 100"/>
          <p:cNvPicPr/>
          <p:nvPr/>
        </p:nvPicPr>
        <p:blipFill>
          <a:blip r:embed="rId1" r:link="rId2"/>
          <a:stretch>
            <a:fillRect/>
          </a:stretch>
        </p:blipFill>
        <p:spPr>
          <a:xfrm>
            <a:off x="436245" y="1192530"/>
            <a:ext cx="2709545" cy="2969895"/>
          </a:xfrm>
          <a:prstGeom prst="rect">
            <a:avLst/>
          </a:prstGeom>
          <a:noFill/>
          <a:ln w="9525">
            <a:noFill/>
          </a:ln>
        </p:spPr>
      </p:pic>
      <p:sp>
        <p:nvSpPr>
          <p:cNvPr id="4" name="文本框 3"/>
          <p:cNvSpPr txBox="1"/>
          <p:nvPr/>
        </p:nvSpPr>
        <p:spPr>
          <a:xfrm>
            <a:off x="525780" y="1269365"/>
            <a:ext cx="865505" cy="460375"/>
          </a:xfrm>
          <a:prstGeom prst="rect">
            <a:avLst/>
          </a:prstGeom>
          <a:noFill/>
        </p:spPr>
        <p:txBody>
          <a:bodyPr wrap="square" rtlCol="0">
            <a:spAutoFit/>
          </a:bodyPr>
          <a:lstStyle/>
          <a:p>
            <a:r>
              <a:rPr lang="zh-CN" altLang="en-US" sz="2400">
                <a:solidFill>
                  <a:schemeClr val="tx1"/>
                </a:solidFill>
              </a:rPr>
              <a:t>孔子</a:t>
            </a:r>
            <a:endParaRPr lang="zh-CN" altLang="en-US" sz="2400">
              <a:solidFill>
                <a:schemeClr val="tx1"/>
              </a:solidFill>
            </a:endParaRPr>
          </a:p>
        </p:txBody>
      </p:sp>
      <p:sp>
        <p:nvSpPr>
          <p:cNvPr id="5" name="文本框 4"/>
          <p:cNvSpPr txBox="1"/>
          <p:nvPr/>
        </p:nvSpPr>
        <p:spPr>
          <a:xfrm>
            <a:off x="3759835" y="1397000"/>
            <a:ext cx="4347845" cy="829945"/>
          </a:xfrm>
          <a:prstGeom prst="rect">
            <a:avLst/>
          </a:prstGeom>
          <a:noFill/>
        </p:spPr>
        <p:txBody>
          <a:bodyPr wrap="square" rtlCol="0" anchor="t">
            <a:spAutoFit/>
          </a:bodyPr>
          <a:lstStyle/>
          <a:p>
            <a:pPr algn="ctr"/>
            <a:r>
              <a:rPr lang="zh-CN" sz="2400">
                <a:solidFill>
                  <a:srgbClr val="333333"/>
                </a:solidFill>
                <a:latin typeface="Times New Roman" panose="02020603050405020304" charset="0"/>
                <a:ea typeface="宋体" panose="02010600030101010101" pitchFamily="2" charset="-122"/>
                <a:cs typeface="Times New Roman" panose="02020603050405020304" charset="0"/>
              </a:rPr>
              <a:t>A young idler, an old beggar.</a:t>
            </a:r>
            <a:endParaRPr lang="zh-CN" sz="2400">
              <a:solidFill>
                <a:srgbClr val="333333"/>
              </a:solidFill>
              <a:latin typeface="Times New Roman" panose="02020603050405020304" charset="0"/>
              <a:ea typeface="宋体" panose="02010600030101010101" pitchFamily="2" charset="-122"/>
              <a:cs typeface="Times New Roman" panose="02020603050405020304" charset="0"/>
            </a:endParaRPr>
          </a:p>
          <a:p>
            <a:pPr algn="ctr"/>
            <a:r>
              <a:rPr lang="zh-CN" sz="2400">
                <a:solidFill>
                  <a:srgbClr val="333333"/>
                </a:solidFill>
                <a:latin typeface="Times New Roman" panose="02020603050405020304" charset="0"/>
                <a:ea typeface="宋体" panose="02010600030101010101" pitchFamily="2" charset="-122"/>
                <a:cs typeface="Times New Roman" panose="02020603050405020304" charset="0"/>
              </a:rPr>
              <a:t>少壮不努力，老大徒伤悲</a:t>
            </a:r>
            <a:endParaRPr lang="zh-CN" sz="2400">
              <a:solidFill>
                <a:srgbClr val="333333"/>
              </a:solidFill>
              <a:latin typeface="Times New Roman" panose="02020603050405020304" charset="0"/>
              <a:ea typeface="宋体" panose="02010600030101010101" pitchFamily="2" charset="-122"/>
              <a:cs typeface="Times New Roman" panose="02020603050405020304" charset="0"/>
            </a:endParaRPr>
          </a:p>
        </p:txBody>
      </p:sp>
      <p:pic>
        <p:nvPicPr>
          <p:cNvPr id="102" name="图片 101"/>
          <p:cNvPicPr/>
          <p:nvPr/>
        </p:nvPicPr>
        <p:blipFill>
          <a:blip r:embed="rId3" r:link="rId4"/>
          <a:stretch>
            <a:fillRect/>
          </a:stretch>
        </p:blipFill>
        <p:spPr>
          <a:xfrm>
            <a:off x="4298315" y="2529205"/>
            <a:ext cx="3068320" cy="4078605"/>
          </a:xfrm>
          <a:prstGeom prst="rect">
            <a:avLst/>
          </a:prstGeom>
          <a:noFill/>
          <a:ln w="9525">
            <a:noFill/>
          </a:ln>
        </p:spPr>
      </p:pic>
      <p:sp>
        <p:nvSpPr>
          <p:cNvPr id="103" name="文本框 102"/>
          <p:cNvSpPr txBox="1"/>
          <p:nvPr/>
        </p:nvSpPr>
        <p:spPr>
          <a:xfrm>
            <a:off x="7762875" y="4162425"/>
            <a:ext cx="4214495" cy="1938020"/>
          </a:xfrm>
          <a:prstGeom prst="rect">
            <a:avLst/>
          </a:prstGeom>
          <a:noFill/>
          <a:ln w="9525">
            <a:noFill/>
          </a:ln>
        </p:spPr>
        <p:txBody>
          <a:bodyPr wrap="square">
            <a:spAutoFit/>
          </a:bodyPr>
          <a:lstStyle/>
          <a:p>
            <a:pPr indent="0" algn="ctr"/>
            <a:r>
              <a:rPr lang="zh-CN" sz="2400" b="0">
                <a:solidFill>
                  <a:srgbClr val="333333"/>
                </a:solidFill>
                <a:latin typeface="Times New Roman" panose="02020603050405020304" charset="0"/>
                <a:ea typeface="宋体" panose="02010600030101010101" pitchFamily="2" charset="-122"/>
                <a:cs typeface="Times New Roman" panose="02020603050405020304" charset="0"/>
              </a:rPr>
              <a:t>Don't idle away your time when you are young, otherwise you will feel sad and regretful when you are old.</a:t>
            </a:r>
            <a:endParaRPr lang="zh-CN" sz="2400" b="0">
              <a:solidFill>
                <a:srgbClr val="333333"/>
              </a:solidFill>
              <a:latin typeface="Times New Roman" panose="02020603050405020304" charset="0"/>
              <a:ea typeface="宋体" panose="02010600030101010101" pitchFamily="2" charset="-122"/>
              <a:cs typeface="Times New Roman" panose="02020603050405020304" charset="0"/>
            </a:endParaRPr>
          </a:p>
          <a:p>
            <a:pPr indent="0"/>
            <a:r>
              <a:rPr lang="zh-CN" sz="2400" b="0">
                <a:solidFill>
                  <a:srgbClr val="333333"/>
                </a:solidFill>
                <a:ea typeface="宋体" panose="02010600030101010101" pitchFamily="2" charset="-122"/>
              </a:rPr>
              <a:t>莫等闲，白了少年头，空悲切</a:t>
            </a:r>
            <a:endParaRPr lang="zh-CN" altLang="en-US" sz="2400" b="0">
              <a:solidFill>
                <a:srgbClr val="333333"/>
              </a:solidFill>
              <a:ea typeface="宋体" panose="02010600030101010101" pitchFamily="2" charset="-122"/>
            </a:endParaRPr>
          </a:p>
        </p:txBody>
      </p:sp>
      <p:pic>
        <p:nvPicPr>
          <p:cNvPr id="8" name="图片 7"/>
          <p:cNvPicPr/>
          <p:nvPr/>
        </p:nvPicPr>
        <p:blipFill>
          <a:blip r:embed="rId5" r:link="rId6"/>
          <a:stretch>
            <a:fillRect/>
          </a:stretch>
        </p:blipFill>
        <p:spPr>
          <a:xfrm>
            <a:off x="8902700" y="1191895"/>
            <a:ext cx="2558415" cy="2858135"/>
          </a:xfrm>
          <a:prstGeom prst="rect">
            <a:avLst/>
          </a:prstGeom>
          <a:noFill/>
          <a:ln w="9525">
            <a:noFill/>
          </a:ln>
        </p:spPr>
      </p:pic>
      <p:sp>
        <p:nvSpPr>
          <p:cNvPr id="9" name="文本框 8"/>
          <p:cNvSpPr txBox="1"/>
          <p:nvPr/>
        </p:nvSpPr>
        <p:spPr>
          <a:xfrm>
            <a:off x="10476230" y="1269365"/>
            <a:ext cx="1109980" cy="460375"/>
          </a:xfrm>
          <a:prstGeom prst="rect">
            <a:avLst/>
          </a:prstGeom>
          <a:noFill/>
        </p:spPr>
        <p:txBody>
          <a:bodyPr wrap="square" rtlCol="0">
            <a:spAutoFit/>
          </a:bodyPr>
          <a:lstStyle/>
          <a:p>
            <a:pPr algn="ctr"/>
            <a:r>
              <a:rPr lang="zh-CN" altLang="en-US" sz="2400"/>
              <a:t>岳飞</a:t>
            </a:r>
            <a:endParaRPr lang="zh-CN" altLang="en-US" sz="2400"/>
          </a:p>
        </p:txBody>
      </p:sp>
      <p:sp>
        <p:nvSpPr>
          <p:cNvPr id="3" name="文本框 2"/>
          <p:cNvSpPr txBox="1"/>
          <p:nvPr/>
        </p:nvSpPr>
        <p:spPr>
          <a:xfrm>
            <a:off x="2696210" y="92710"/>
            <a:ext cx="6475095" cy="583565"/>
          </a:xfrm>
          <a:prstGeom prst="rect">
            <a:avLst/>
          </a:prstGeom>
          <a:solidFill>
            <a:srgbClr val="FF0000"/>
          </a:solidFill>
        </p:spPr>
        <p:txBody>
          <a:bodyPr wrap="square" rtlCol="0">
            <a:spAutoFit/>
          </a:bodyPr>
          <a:lstStyle/>
          <a:p>
            <a:pPr algn="ctr"/>
            <a:r>
              <a:rPr lang="zh-CN" altLang="en-US" sz="3200">
                <a:solidFill>
                  <a:schemeClr val="tx1"/>
                </a:solidFill>
                <a:latin typeface="Times New Roman" panose="02020603050405020304" charset="0"/>
                <a:cs typeface="Times New Roman" panose="02020603050405020304" charset="0"/>
              </a:rPr>
              <a:t>The importance of reading</a:t>
            </a:r>
            <a:endParaRPr lang="zh-CN" altLang="en-US"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r:link="rId2"/>
          <a:stretch>
            <a:fillRect/>
          </a:stretch>
        </p:blipFill>
        <p:spPr>
          <a:xfrm>
            <a:off x="8897620" y="772795"/>
            <a:ext cx="2650490" cy="3772535"/>
          </a:xfrm>
          <a:prstGeom prst="rect">
            <a:avLst/>
          </a:prstGeom>
          <a:noFill/>
          <a:ln w="9525">
            <a:noFill/>
          </a:ln>
        </p:spPr>
      </p:pic>
      <p:sp>
        <p:nvSpPr>
          <p:cNvPr id="2" name="文本框 1"/>
          <p:cNvSpPr txBox="1"/>
          <p:nvPr/>
        </p:nvSpPr>
        <p:spPr>
          <a:xfrm>
            <a:off x="99060" y="4344670"/>
            <a:ext cx="3626485" cy="1568450"/>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road ahead will be long and our climb will be steep</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ctr"/>
            <a:r>
              <a:rPr lang="zh-CN" altLang="en-US" sz="2400">
                <a:latin typeface="宋体" panose="02010600030101010101" pitchFamily="2" charset="-122"/>
                <a:ea typeface="宋体" panose="02010600030101010101" pitchFamily="2" charset="-122"/>
              </a:rPr>
              <a:t>路漫漫其修道远兮，</a:t>
            </a: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吾将上下而求索</a:t>
            </a:r>
            <a:endParaRPr lang="zh-CN" altLang="en-US" sz="2400">
              <a:latin typeface="宋体" panose="02010600030101010101" pitchFamily="2" charset="-122"/>
              <a:ea typeface="宋体" panose="02010600030101010101" pitchFamily="2" charset="-122"/>
            </a:endParaRPr>
          </a:p>
        </p:txBody>
      </p:sp>
      <p:sp>
        <p:nvSpPr>
          <p:cNvPr id="3" name="文本框 2"/>
          <p:cNvSpPr txBox="1"/>
          <p:nvPr/>
        </p:nvSpPr>
        <p:spPr>
          <a:xfrm>
            <a:off x="8331835" y="4714240"/>
            <a:ext cx="3782060" cy="1198880"/>
          </a:xfrm>
          <a:prstGeom prst="rect">
            <a:avLst/>
          </a:prstGeom>
          <a:noFill/>
        </p:spPr>
        <p:txBody>
          <a:bodyPr wrap="square" rtlCol="0" anchor="t">
            <a:spAutoFit/>
          </a:bodyPr>
          <a:lstStyle/>
          <a:p>
            <a:pPr algn="ctr"/>
            <a:r>
              <a:rPr lang="zh-CN" altLang="en-US" sz="2400">
                <a:latin typeface="Times New Roman" panose="02020603050405020304" charset="0"/>
                <a:cs typeface="Times New Roman" panose="02020603050405020304" charset="0"/>
              </a:rPr>
              <a:t>Learn for the construction </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of a prosperous China.</a:t>
            </a:r>
            <a:endParaRPr lang="zh-CN" altLang="en-US" sz="2400">
              <a:latin typeface="Times New Roman" panose="02020603050405020304" charset="0"/>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宋体" panose="02010600030101010101" pitchFamily="2" charset="-122"/>
              </a:rPr>
              <a:t>为中华之崛起而读书 </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105" name="图片 104"/>
          <p:cNvPicPr/>
          <p:nvPr/>
        </p:nvPicPr>
        <p:blipFill>
          <a:blip r:embed="rId3" r:link="rId4"/>
          <a:stretch>
            <a:fillRect/>
          </a:stretch>
        </p:blipFill>
        <p:spPr>
          <a:xfrm>
            <a:off x="515620" y="602615"/>
            <a:ext cx="2387600" cy="3543300"/>
          </a:xfrm>
          <a:prstGeom prst="rect">
            <a:avLst/>
          </a:prstGeom>
          <a:noFill/>
          <a:ln w="9525">
            <a:noFill/>
          </a:ln>
        </p:spPr>
      </p:pic>
      <p:sp>
        <p:nvSpPr>
          <p:cNvPr id="5" name="文本框 4"/>
          <p:cNvSpPr txBox="1"/>
          <p:nvPr/>
        </p:nvSpPr>
        <p:spPr>
          <a:xfrm>
            <a:off x="3444875" y="772795"/>
            <a:ext cx="4581525" cy="2306955"/>
          </a:xfrm>
          <a:prstGeom prst="rect">
            <a:avLst/>
          </a:prstGeom>
          <a:noFill/>
          <a:ln w="9525">
            <a:noFill/>
          </a:ln>
        </p:spPr>
        <p:txBody>
          <a:bodyPr wrap="square">
            <a:spAutoFit/>
          </a:bodyPr>
          <a:lstStyle/>
          <a:p>
            <a:pPr indent="0" algn="ctr"/>
            <a:r>
              <a:rPr lang="en-US" altLang="zh-CN" sz="2400" b="0">
                <a:solidFill>
                  <a:srgbClr val="333333"/>
                </a:solidFill>
                <a:ea typeface="宋体" panose="02010600030101010101" pitchFamily="2" charset="-122"/>
              </a:rPr>
              <a:t> </a:t>
            </a:r>
            <a:r>
              <a:rPr lang="zh-CN" altLang="en-US" sz="2400" b="0">
                <a:latin typeface="Times New Roman" panose="02020603050405020304" charset="0"/>
                <a:cs typeface="Times New Roman" panose="02020603050405020304" charset="0"/>
              </a:rPr>
              <a:t>The greatness is achieved through diligence and retarded by laziness.</a:t>
            </a:r>
            <a:endParaRPr lang="zh-CN" altLang="en-US" sz="2400" b="0">
              <a:latin typeface="Times New Roman" panose="02020603050405020304" charset="0"/>
              <a:cs typeface="Times New Roman" panose="02020603050405020304" charset="0"/>
            </a:endParaRPr>
          </a:p>
          <a:p>
            <a:pPr indent="0" algn="ctr"/>
            <a:r>
              <a:rPr lang="zh-CN" altLang="en-US" sz="2400" b="0">
                <a:latin typeface="Times New Roman" panose="02020603050405020304" charset="0"/>
                <a:cs typeface="Times New Roman" panose="02020603050405020304" charset="0"/>
              </a:rPr>
              <a:t>the deed is accomplished through thinking and destroyed by idleness. </a:t>
            </a:r>
            <a:r>
              <a:rPr lang="zh-CN" altLang="en-US" sz="2400" b="0"/>
              <a:t> </a:t>
            </a:r>
            <a:r>
              <a:rPr lang="en-US" altLang="zh-CN" sz="2400" b="0">
                <a:solidFill>
                  <a:srgbClr val="333333"/>
                </a:solidFill>
                <a:ea typeface="宋体" panose="02010600030101010101" pitchFamily="2" charset="-122"/>
              </a:rPr>
              <a:t> </a:t>
            </a:r>
            <a:endParaRPr lang="en-US" altLang="zh-CN" sz="2400" b="0">
              <a:solidFill>
                <a:srgbClr val="333333"/>
              </a:solidFill>
              <a:ea typeface="宋体" panose="02010600030101010101" pitchFamily="2" charset="-122"/>
            </a:endParaRPr>
          </a:p>
          <a:p>
            <a:pPr indent="0" algn="ctr"/>
            <a:r>
              <a:rPr lang="zh-CN" sz="2400" b="0">
                <a:solidFill>
                  <a:srgbClr val="333333"/>
                </a:solidFill>
                <a:ea typeface="宋体" panose="02010600030101010101" pitchFamily="2" charset="-122"/>
              </a:rPr>
              <a:t>业精于勤荒于嬉；</a:t>
            </a:r>
            <a:endParaRPr lang="zh-CN" sz="2400" b="0">
              <a:solidFill>
                <a:srgbClr val="333333"/>
              </a:solidFill>
              <a:ea typeface="宋体" panose="02010600030101010101" pitchFamily="2" charset="-122"/>
            </a:endParaRPr>
          </a:p>
          <a:p>
            <a:pPr indent="0" algn="ctr"/>
            <a:r>
              <a:rPr lang="zh-CN" sz="2400" b="0">
                <a:solidFill>
                  <a:srgbClr val="333333"/>
                </a:solidFill>
                <a:ea typeface="宋体" panose="02010600030101010101" pitchFamily="2" charset="-122"/>
              </a:rPr>
              <a:t>行成于思毁于随</a:t>
            </a:r>
            <a:endParaRPr lang="zh-CN" altLang="en-US" sz="2400"/>
          </a:p>
        </p:txBody>
      </p:sp>
      <p:pic>
        <p:nvPicPr>
          <p:cNvPr id="6" name="图片 5"/>
          <p:cNvPicPr/>
          <p:nvPr/>
        </p:nvPicPr>
        <p:blipFill>
          <a:blip r:embed="rId5" r:link="rId6"/>
          <a:stretch>
            <a:fillRect/>
          </a:stretch>
        </p:blipFill>
        <p:spPr>
          <a:xfrm>
            <a:off x="4374515" y="3234690"/>
            <a:ext cx="2832735" cy="34340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7270" y="246380"/>
            <a:ext cx="8052435" cy="953135"/>
          </a:xfrm>
          <a:prstGeom prst="rect">
            <a:avLst/>
          </a:prstGeom>
          <a:solidFill>
            <a:srgbClr val="FF0000"/>
          </a:solidFill>
        </p:spPr>
        <p:txBody>
          <a:bodyPr wrap="square" rtlCol="0">
            <a:spAutoFit/>
          </a:bodyPr>
          <a:lstStyle/>
          <a:p>
            <a:pPr algn="ctr"/>
            <a:r>
              <a:rPr lang="en-US" altLang="zh-CN" sz="2800" b="1">
                <a:latin typeface="Times New Roman" panose="02020603050405020304" charset="0"/>
                <a:ea typeface="宋体" panose="02010600030101010101" pitchFamily="2" charset="-122"/>
                <a:cs typeface="Times New Roman" panose="02020603050405020304" charset="0"/>
              </a:rPr>
              <a:t>Strong youths lead to a strong country.</a:t>
            </a:r>
            <a:endParaRPr lang="en-US" altLang="zh-CN"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rPr>
              <a:t>少年强则国强</a:t>
            </a:r>
            <a:endParaRPr lang="zh-CN" altLang="en-US" sz="2800">
              <a:latin typeface="宋体" panose="02010600030101010101" pitchFamily="2" charset="-122"/>
              <a:ea typeface="宋体" panose="02010600030101010101" pitchFamily="2" charset="-122"/>
            </a:endParaRPr>
          </a:p>
        </p:txBody>
      </p:sp>
      <p:pic>
        <p:nvPicPr>
          <p:cNvPr id="3" name="少年自有少年狂">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3916680" y="0"/>
            <a:ext cx="8208645" cy="6858635"/>
          </a:xfrm>
          <a:prstGeom prst="rect">
            <a:avLst/>
          </a:prstGeom>
        </p:spPr>
      </p:pic>
      <p:pic>
        <p:nvPicPr>
          <p:cNvPr id="7" name="344e03a0901a9e453e11687f8c641fae">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11430" y="0"/>
            <a:ext cx="371919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01340" y="122555"/>
            <a:ext cx="5138420"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Why did we study hard?</a:t>
            </a:r>
            <a:endParaRPr lang="en-US" altLang="zh-CN" sz="2800">
              <a:latin typeface="Times New Roman" panose="02020603050405020304" charset="0"/>
              <a:cs typeface="Times New Roman" panose="02020603050405020304" charset="0"/>
            </a:endParaRPr>
          </a:p>
        </p:txBody>
      </p:sp>
      <p:pic>
        <p:nvPicPr>
          <p:cNvPr id="4" name="cc455eb3afc701bea2abc649f2fa4940">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8239760" y="0"/>
            <a:ext cx="3921125" cy="6858000"/>
          </a:xfrm>
          <a:prstGeom prst="rect">
            <a:avLst/>
          </a:prstGeom>
        </p:spPr>
      </p:pic>
      <p:pic>
        <p:nvPicPr>
          <p:cNvPr id="5" name="跳水运动员">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4201795" y="0"/>
            <a:ext cx="3933190" cy="6858000"/>
          </a:xfrm>
          <a:prstGeom prst="rect">
            <a:avLst/>
          </a:prstGeom>
        </p:spPr>
      </p:pic>
      <p:pic>
        <p:nvPicPr>
          <p:cNvPr id="6" name="043f8e5e5d10ac267989597104cbb5be">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18415" y="-47625"/>
            <a:ext cx="4116070" cy="6905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文本框 105"/>
          <p:cNvSpPr txBox="1"/>
          <p:nvPr/>
        </p:nvSpPr>
        <p:spPr>
          <a:xfrm>
            <a:off x="1205230" y="827405"/>
            <a:ext cx="9781540" cy="4399915"/>
          </a:xfrm>
          <a:prstGeom prst="rect">
            <a:avLst/>
          </a:prstGeom>
          <a:noFill/>
          <a:ln w="9525">
            <a:noFill/>
          </a:ln>
        </p:spPr>
        <p:txBody>
          <a:bodyPr wrap="square">
            <a:spAutoFit/>
          </a:bodyPr>
          <a:lstStyle/>
          <a:p>
            <a:pPr indent="0"/>
            <a:r>
              <a:rPr lang="en-US" sz="2400" b="0">
                <a:latin typeface="Times New Roman" panose="02020603050405020304" charset="0"/>
                <a:ea typeface="宋体" panose="02010600030101010101" pitchFamily="2" charset="-122"/>
                <a:cs typeface="Times New Roman" panose="02020603050405020304" charset="0"/>
              </a:rPr>
              <a:t>      </a:t>
            </a:r>
            <a:r>
              <a:rPr lang="en-US" sz="2800" b="0">
                <a:latin typeface="Times New Roman" panose="02020603050405020304" charset="0"/>
                <a:ea typeface="宋体" panose="02010600030101010101" pitchFamily="2" charset="-122"/>
                <a:cs typeface="Times New Roman" panose="02020603050405020304" charset="0"/>
              </a:rPr>
              <a:t>  Nobody in this world can succeed easily.  If you want to shine in front of people, you must make efforts hundredfold behind them.  You have to know that success is fair to everyone: it rewards those who are hardworking and can spare no efforts, and punishes those who are lazy and negative.  Let's go all out for our dreams in a new day.</a:t>
            </a:r>
            <a:endParaRPr lang="zh-CN" sz="2400" b="0">
              <a:latin typeface="Times New Roman" panose="02020603050405020304" charset="0"/>
              <a:ea typeface="宋体" panose="02010600030101010101" pitchFamily="2" charset="-122"/>
              <a:cs typeface="Times New Roman" panose="02020603050405020304" charset="0"/>
            </a:endParaRPr>
          </a:p>
          <a:p>
            <a:pPr indent="0"/>
            <a:r>
              <a:rPr lang="en-US" altLang="zh-CN" sz="2400" b="0">
                <a:latin typeface="Calibri" panose="020F0502020204030204" charset="0"/>
                <a:ea typeface="宋体" panose="02010600030101010101" pitchFamily="2" charset="-122"/>
              </a:rPr>
              <a:t>         </a:t>
            </a:r>
            <a:r>
              <a:rPr lang="zh-CN" sz="2800" b="0">
                <a:latin typeface="Calibri" panose="020F0502020204030204" charset="0"/>
                <a:ea typeface="宋体" panose="02010600030101010101" pitchFamily="2" charset="-122"/>
              </a:rPr>
              <a:t>这世上从来没有轻轻松松就能成功的人。要想在人前发一分光，就得在人后付出百倍的努力。你要明白，成功对于每个人而言都是公平的：它奖赏勤劳和努力，惩罚懒散和消极。新的一天，为梦想全力以赴。</a:t>
            </a:r>
            <a:endParaRPr lang="zh-CN" altLang="en-US" sz="2800"/>
          </a:p>
        </p:txBody>
      </p:sp>
      <p:sp>
        <p:nvSpPr>
          <p:cNvPr id="2" name="文本框 1"/>
          <p:cNvSpPr txBox="1"/>
          <p:nvPr/>
        </p:nvSpPr>
        <p:spPr>
          <a:xfrm>
            <a:off x="2034540" y="5469255"/>
            <a:ext cx="8341995" cy="1014730"/>
          </a:xfrm>
          <a:prstGeom prst="rect">
            <a:avLst/>
          </a:prstGeom>
          <a:solidFill>
            <a:srgbClr val="FF0000"/>
          </a:solidFill>
        </p:spPr>
        <p:txBody>
          <a:bodyPr wrap="square" rtlCol="0">
            <a:spAutoFit/>
          </a:bodyPr>
          <a:lstStyle/>
          <a:p>
            <a:pPr algn="ctr"/>
            <a:r>
              <a:rPr lang="en-US" altLang="zh-CN" sz="6000">
                <a:latin typeface="Times New Roman" panose="02020603050405020304" charset="0"/>
                <a:cs typeface="Times New Roman" panose="02020603050405020304" charset="0"/>
              </a:rPr>
              <a:t>Come on</a:t>
            </a:r>
            <a:r>
              <a:rPr lang="zh-CN" altLang="en-US" sz="6000">
                <a:latin typeface="Times New Roman" panose="02020603050405020304" charset="0"/>
                <a:cs typeface="Times New Roman" panose="02020603050405020304" charset="0"/>
              </a:rPr>
              <a:t>, Chinese boy</a:t>
            </a:r>
            <a:r>
              <a:rPr lang="en-US" altLang="zh-CN" sz="6000">
                <a:latin typeface="Times New Roman" panose="02020603050405020304" charset="0"/>
                <a:cs typeface="Times New Roman" panose="02020603050405020304" charset="0"/>
              </a:rPr>
              <a:t>s</a:t>
            </a:r>
            <a:r>
              <a:rPr lang="zh-CN" altLang="en-US" sz="6000">
                <a:latin typeface="Times New Roman" panose="02020603050405020304" charset="0"/>
                <a:cs typeface="Times New Roman" panose="02020603050405020304" charset="0"/>
              </a:rPr>
              <a:t>!</a:t>
            </a:r>
            <a:endParaRPr lang="zh-CN" altLang="en-US" sz="6000">
              <a:latin typeface="Times New Roman" panose="02020603050405020304" charset="0"/>
              <a:cs typeface="Times New Roman" panose="02020603050405020304" charset="0"/>
            </a:endParaRPr>
          </a:p>
        </p:txBody>
      </p:sp>
      <p:sp>
        <p:nvSpPr>
          <p:cNvPr id="100" name="文本框 99"/>
          <p:cNvSpPr txBox="1"/>
          <p:nvPr/>
        </p:nvSpPr>
        <p:spPr>
          <a:xfrm>
            <a:off x="3345815" y="217170"/>
            <a:ext cx="5080000" cy="521970"/>
          </a:xfrm>
          <a:prstGeom prst="rect">
            <a:avLst/>
          </a:prstGeom>
          <a:noFill/>
          <a:ln w="9525">
            <a:noFill/>
          </a:ln>
        </p:spPr>
        <p:txBody>
          <a:bodyPr>
            <a:spAutoFit/>
          </a:bodyPr>
          <a:lstStyle/>
          <a:p>
            <a:pPr indent="0" algn="ctr"/>
            <a:r>
              <a:rPr lang="en-US" sz="2800" b="1">
                <a:latin typeface="Times New Roman" panose="02020603050405020304" charset="0"/>
              </a:rPr>
              <a:t>What should we do as students?</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少年中国说">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9050" y="8255"/>
            <a:ext cx="5087620" cy="68033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691" y="898951"/>
            <a:ext cx="6356187" cy="4124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471170" y="259080"/>
            <a:ext cx="11162030" cy="1198880"/>
          </a:xfrm>
          <a:prstGeom prst="rect">
            <a:avLst/>
          </a:prstGeom>
          <a:noFill/>
          <a:ln w="9525">
            <a:noFill/>
          </a:ln>
        </p:spPr>
        <p:txBody>
          <a:bodyPr wrap="square">
            <a:spAutoFit/>
          </a:bodyPr>
          <a:lstStyle/>
          <a:p>
            <a:pPr indent="0"/>
            <a:r>
              <a:rPr lang="en-US" altLang="zh-CN" sz="2400" b="0">
                <a:latin typeface="Calibri" panose="020F0502020204030204" charset="0"/>
                <a:ea typeface="宋体" panose="02010600030101010101" pitchFamily="2" charset="-122"/>
              </a:rPr>
              <a:t>        </a:t>
            </a:r>
            <a:r>
              <a:rPr lang="zh-CN" sz="2400" b="0">
                <a:latin typeface="Calibri" panose="020F0502020204030204" charset="0"/>
                <a:ea typeface="宋体" panose="02010600030101010101" pitchFamily="2" charset="-122"/>
              </a:rPr>
              <a:t>神舟十二号载人飞行任务总体安排，三名航天员聂海胜、刘伯明和汤洪波在轨期间将主要完成</a:t>
            </a:r>
            <a:r>
              <a:rPr lang="zh-CN" sz="2400" b="1">
                <a:solidFill>
                  <a:srgbClr val="FF0000"/>
                </a:solidFill>
                <a:latin typeface="Calibri" panose="020F0502020204030204" charset="0"/>
                <a:ea typeface="宋体" panose="02010600030101010101" pitchFamily="2" charset="-122"/>
              </a:rPr>
              <a:t>四个方面</a:t>
            </a:r>
            <a:r>
              <a:rPr lang="zh-CN" sz="2400" b="0">
                <a:latin typeface="Calibri" panose="020F0502020204030204" charset="0"/>
                <a:ea typeface="宋体" panose="02010600030101010101" pitchFamily="2" charset="-122"/>
              </a:rPr>
              <a:t>的工作，计划开展两次</a:t>
            </a:r>
            <a:r>
              <a:rPr lang="zh-CN" sz="2400" b="1">
                <a:solidFill>
                  <a:srgbClr val="FF0000"/>
                </a:solidFill>
                <a:latin typeface="Calibri" panose="020F0502020204030204" charset="0"/>
                <a:ea typeface="宋体" panose="02010600030101010101" pitchFamily="2" charset="-122"/>
              </a:rPr>
              <a:t>出舱活动</a:t>
            </a:r>
            <a:r>
              <a:rPr lang="zh-CN" sz="2400" b="0">
                <a:latin typeface="Calibri" panose="020F0502020204030204" charset="0"/>
                <a:ea typeface="宋体" panose="02010600030101010101" pitchFamily="2" charset="-122"/>
              </a:rPr>
              <a:t>（</a:t>
            </a:r>
            <a:r>
              <a:rPr lang="en-US" sz="2400" b="0">
                <a:latin typeface="Calibri" panose="020F0502020204030204" charset="0"/>
                <a:ea typeface="宋体" panose="02010600030101010101" pitchFamily="2" charset="-122"/>
              </a:rPr>
              <a:t>extravehicular activities</a:t>
            </a:r>
            <a:r>
              <a:rPr lang="zh-CN" sz="2400" b="0">
                <a:latin typeface="Calibri" panose="020F0502020204030204" charset="0"/>
                <a:ea typeface="宋体" panose="02010600030101010101" pitchFamily="2" charset="-122"/>
              </a:rPr>
              <a:t>）及</a:t>
            </a:r>
            <a:r>
              <a:rPr lang="zh-CN" sz="2400" b="1">
                <a:solidFill>
                  <a:srgbClr val="FF0000"/>
                </a:solidFill>
                <a:latin typeface="Calibri" panose="020F0502020204030204" charset="0"/>
                <a:ea typeface="宋体" panose="02010600030101010101" pitchFamily="2" charset="-122"/>
              </a:rPr>
              <a:t>舱外作业</a:t>
            </a:r>
            <a:r>
              <a:rPr lang="zh-CN" sz="2400" b="0">
                <a:latin typeface="Calibri" panose="020F0502020204030204" charset="0"/>
                <a:ea typeface="宋体" panose="02010600030101010101" pitchFamily="2" charset="-122"/>
              </a:rPr>
              <a:t>（</a:t>
            </a:r>
            <a:r>
              <a:rPr lang="en-US" sz="2400" b="0">
                <a:latin typeface="Calibri" panose="020F0502020204030204" charset="0"/>
                <a:ea typeface="宋体" panose="02010600030101010101" pitchFamily="2" charset="-122"/>
              </a:rPr>
              <a:t>extravehicular operations</a:t>
            </a:r>
            <a:r>
              <a:rPr lang="zh-CN" sz="2400" b="0">
                <a:latin typeface="Calibri" panose="020F0502020204030204" charset="0"/>
                <a:ea typeface="宋体" panose="02010600030101010101" pitchFamily="2" charset="-122"/>
              </a:rPr>
              <a:t>）。</a:t>
            </a:r>
            <a:r>
              <a:rPr lang="en-US" sz="2400" b="0">
                <a:latin typeface="Calibri" panose="020F0502020204030204" charset="0"/>
                <a:ea typeface="宋体" panose="02010600030101010101" pitchFamily="2" charset="-122"/>
              </a:rPr>
              <a:t>      </a:t>
            </a:r>
            <a:endParaRPr lang="zh-CN" altLang="en-US" sz="2400"/>
          </a:p>
        </p:txBody>
      </p:sp>
      <p:sp>
        <p:nvSpPr>
          <p:cNvPr id="2" name="文本框 1"/>
          <p:cNvSpPr txBox="1"/>
          <p:nvPr/>
        </p:nvSpPr>
        <p:spPr>
          <a:xfrm>
            <a:off x="471170" y="2270760"/>
            <a:ext cx="5263515" cy="4523105"/>
          </a:xfrm>
          <a:prstGeom prst="rect">
            <a:avLst/>
          </a:prstGeom>
          <a:noFill/>
        </p:spPr>
        <p:txBody>
          <a:bodyPr wrap="square" rtlCol="0" anchor="t">
            <a:spAutoFit/>
          </a:bodyPr>
          <a:lstStyle/>
          <a:p>
            <a:pPr indent="0"/>
            <a:r>
              <a:rPr lang="en-US">
                <a:latin typeface="Calibri" panose="020F0502020204030204" charset="0"/>
                <a:ea typeface="宋体" panose="02010600030101010101" pitchFamily="2" charset="-122"/>
                <a:sym typeface="+mn-ea"/>
              </a:rPr>
              <a:t>           </a:t>
            </a:r>
            <a:r>
              <a:rPr lang="en-US" b="1">
                <a:latin typeface="Calibri" panose="020F0502020204030204" charset="0"/>
                <a:ea typeface="宋体" panose="02010600030101010101" pitchFamily="2" charset="-122"/>
                <a:sym typeface="+mn-ea"/>
              </a:rPr>
              <a:t> </a:t>
            </a:r>
            <a:r>
              <a:rPr lang="en-US" sz="2400" b="1">
                <a:latin typeface="Calibri" panose="020F0502020204030204" charset="0"/>
                <a:ea typeface="宋体" panose="02010600030101010101" pitchFamily="2" charset="-122"/>
                <a:sym typeface="+mn-ea"/>
              </a:rPr>
              <a:t>First</a:t>
            </a:r>
            <a:r>
              <a:rPr lang="en-US" sz="2400">
                <a:latin typeface="Calibri" panose="020F0502020204030204" charset="0"/>
                <a:ea typeface="宋体" panose="02010600030101010101" pitchFamily="2" charset="-122"/>
                <a:sym typeface="+mn-ea"/>
              </a:rPr>
              <a:t>, they will operate and manage the </a:t>
            </a:r>
            <a:r>
              <a:rPr lang="en-US" sz="2400">
                <a:solidFill>
                  <a:srgbClr val="FF0000"/>
                </a:solidFill>
                <a:latin typeface="Calibri" panose="020F0502020204030204" charset="0"/>
                <a:ea typeface="宋体" panose="02010600030101010101" pitchFamily="2" charset="-122"/>
                <a:sym typeface="+mn-ea"/>
              </a:rPr>
              <a:t>complex</a:t>
            </a:r>
            <a:r>
              <a:rPr lang="en-US" sz="2400">
                <a:latin typeface="Calibri" panose="020F0502020204030204" charset="0"/>
                <a:ea typeface="宋体" panose="02010600030101010101" pitchFamily="2" charset="-122"/>
                <a:sym typeface="+mn-ea"/>
              </a:rPr>
              <a:t>, including the </a:t>
            </a:r>
            <a:r>
              <a:rPr lang="en-US" sz="2400">
                <a:solidFill>
                  <a:srgbClr val="FF0000"/>
                </a:solidFill>
                <a:latin typeface="Calibri" panose="020F0502020204030204" charset="0"/>
                <a:ea typeface="宋体" panose="02010600030101010101" pitchFamily="2" charset="-122"/>
                <a:sym typeface="+mn-ea"/>
              </a:rPr>
              <a:t>in-orbit</a:t>
            </a:r>
            <a:r>
              <a:rPr lang="en-US" sz="2400">
                <a:latin typeface="Calibri" panose="020F0502020204030204" charset="0"/>
                <a:ea typeface="宋体" panose="02010600030101010101" pitchFamily="2" charset="-122"/>
                <a:sym typeface="+mn-ea"/>
              </a:rPr>
              <a:t> test of the Tianhe module, </a:t>
            </a:r>
            <a:r>
              <a:rPr lang="en-US" sz="2400">
                <a:solidFill>
                  <a:srgbClr val="FF0000"/>
                </a:solidFill>
                <a:latin typeface="Calibri" panose="020F0502020204030204" charset="0"/>
                <a:ea typeface="宋体" panose="02010600030101010101" pitchFamily="2" charset="-122"/>
                <a:sym typeface="+mn-ea"/>
              </a:rPr>
              <a:t>verification</a:t>
            </a:r>
            <a:r>
              <a:rPr lang="en-US" sz="2400">
                <a:latin typeface="Calibri" panose="020F0502020204030204" charset="0"/>
                <a:ea typeface="宋体" panose="02010600030101010101" pitchFamily="2" charset="-122"/>
                <a:sym typeface="+mn-ea"/>
              </a:rPr>
              <a:t> of the recycling and life support system, testing and operation training of the </a:t>
            </a:r>
            <a:r>
              <a:rPr lang="en-US" sz="2400">
                <a:solidFill>
                  <a:srgbClr val="FF0000"/>
                </a:solidFill>
                <a:latin typeface="Calibri" panose="020F0502020204030204" charset="0"/>
                <a:ea typeface="宋体" panose="02010600030101010101" pitchFamily="2" charset="-122"/>
                <a:sym typeface="+mn-ea"/>
              </a:rPr>
              <a:t>robotic</a:t>
            </a:r>
            <a:r>
              <a:rPr lang="en-US" sz="2400">
                <a:latin typeface="Calibri" panose="020F0502020204030204" charset="0"/>
                <a:ea typeface="宋体" panose="02010600030101010101" pitchFamily="2" charset="-122"/>
                <a:sym typeface="+mn-ea"/>
              </a:rPr>
              <a:t> arm, as well as management of materials and waste.</a:t>
            </a:r>
            <a:endParaRPr lang="zh-CN" sz="2400">
              <a:latin typeface="Calibri" panose="020F0502020204030204" charset="0"/>
              <a:ea typeface="宋体" panose="02010600030101010101" pitchFamily="2" charset="-122"/>
              <a:sym typeface="+mn-ea"/>
            </a:endParaRPr>
          </a:p>
          <a:p>
            <a:pPr indent="0"/>
            <a:r>
              <a:rPr lang="en-US" altLang="zh-CN" sz="2400">
                <a:latin typeface="Calibri" panose="020F0502020204030204" charset="0"/>
                <a:ea typeface="宋体" panose="02010600030101010101" pitchFamily="2" charset="-122"/>
                <a:sym typeface="+mn-ea"/>
              </a:rPr>
              <a:t>       </a:t>
            </a:r>
            <a:endParaRPr lang="en-US" altLang="zh-CN" sz="2400">
              <a:latin typeface="Calibri" panose="020F0502020204030204" charset="0"/>
              <a:ea typeface="宋体" panose="02010600030101010101" pitchFamily="2" charset="-122"/>
              <a:sym typeface="+mn-ea"/>
            </a:endParaRPr>
          </a:p>
          <a:p>
            <a:pPr indent="0"/>
            <a:r>
              <a:rPr lang="en-US" altLang="zh-CN" sz="2400">
                <a:latin typeface="Calibri" panose="020F0502020204030204" charset="0"/>
                <a:ea typeface="宋体" panose="02010600030101010101" pitchFamily="2" charset="-122"/>
                <a:sym typeface="+mn-ea"/>
              </a:rPr>
              <a:t>         </a:t>
            </a:r>
            <a:r>
              <a:rPr lang="zh-CN" sz="2400">
                <a:latin typeface="Calibri" panose="020F0502020204030204" charset="0"/>
                <a:ea typeface="宋体" panose="02010600030101010101" pitchFamily="2" charset="-122"/>
                <a:sym typeface="+mn-ea"/>
              </a:rPr>
              <a:t>开展核心舱组合体的日常管理。包括天和核心舱在轨测试、再生生保系统验证、机械臂测试与操作训练，以及物资与废弃物管理等。</a:t>
            </a:r>
            <a:endParaRPr lang="zh-CN" altLang="en-US" sz="2400"/>
          </a:p>
        </p:txBody>
      </p:sp>
      <p:sp>
        <p:nvSpPr>
          <p:cNvPr id="3" name="文本框 2"/>
          <p:cNvSpPr txBox="1"/>
          <p:nvPr/>
        </p:nvSpPr>
        <p:spPr>
          <a:xfrm>
            <a:off x="916305" y="1645285"/>
            <a:ext cx="3277235" cy="521970"/>
          </a:xfrm>
          <a:prstGeom prst="rect">
            <a:avLst/>
          </a:prstGeom>
          <a:noFill/>
        </p:spPr>
        <p:txBody>
          <a:bodyPr wrap="square" rtlCol="0" anchor="t">
            <a:spAutoFit/>
          </a:bodyPr>
          <a:lstStyle/>
          <a:p>
            <a:r>
              <a:rPr lang="zh-CN" sz="2800" b="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sym typeface="+mn-ea"/>
              </a:rPr>
              <a:t>四项主要任务包括</a:t>
            </a:r>
            <a:r>
              <a:rPr lang="zh-CN" b="1">
                <a:solidFill>
                  <a:srgbClr val="FF0000"/>
                </a:solidFill>
                <a:latin typeface="Calibri" panose="020F0502020204030204" charset="0"/>
                <a:ea typeface="宋体" panose="02010600030101010101" pitchFamily="2" charset="-122"/>
                <a:sym typeface="+mn-ea"/>
              </a:rPr>
              <a:t>：</a:t>
            </a:r>
            <a:endParaRPr lang="zh-CN" altLang="en-US" b="1">
              <a:solidFill>
                <a:srgbClr val="FF0000"/>
              </a:solidFill>
              <a:latin typeface="Calibri" panose="020F0502020204030204" charset="0"/>
              <a:ea typeface="宋体" panose="02010600030101010101" pitchFamily="2" charset="-122"/>
              <a:sym typeface="+mn-ea"/>
            </a:endParaRPr>
          </a:p>
        </p:txBody>
      </p:sp>
      <p:sp>
        <p:nvSpPr>
          <p:cNvPr id="4" name="圆角矩形 3"/>
          <p:cNvSpPr/>
          <p:nvPr/>
        </p:nvSpPr>
        <p:spPr>
          <a:xfrm>
            <a:off x="6226175" y="2270760"/>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complex [ˈkɔmpleks]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n.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综合建筑群、相关联的一组事物</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TextBox 3"/>
          <p:cNvSpPr txBox="1"/>
          <p:nvPr/>
        </p:nvSpPr>
        <p:spPr>
          <a:xfrm>
            <a:off x="6226175" y="1457960"/>
            <a:ext cx="5280660" cy="521970"/>
          </a:xfrm>
          <a:prstGeom prst="rect">
            <a:avLst/>
          </a:prstGeom>
          <a:noFill/>
          <a:ln w="28575">
            <a:solidFill>
              <a:schemeClr val="bg1"/>
            </a:solidFill>
          </a:ln>
        </p:spPr>
        <p:txBody>
          <a:bodyPr wrap="square" rtlCol="0">
            <a:spAutoFit/>
          </a:bodyPr>
          <a:lstStyle/>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7" name="圆角矩形 6"/>
          <p:cNvSpPr/>
          <p:nvPr/>
        </p:nvSpPr>
        <p:spPr>
          <a:xfrm>
            <a:off x="6226175" y="337756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2. in-orbit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 在轨道内的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圆角矩形 7"/>
          <p:cNvSpPr/>
          <p:nvPr/>
        </p:nvSpPr>
        <p:spPr>
          <a:xfrm>
            <a:off x="6226175" y="4484370"/>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3.verification [ˌverifiˈkeiʃən]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n.证实;确定;查核。</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圆角矩形 8"/>
          <p:cNvSpPr/>
          <p:nvPr/>
        </p:nvSpPr>
        <p:spPr>
          <a:xfrm>
            <a:off x="6226175" y="559117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4. robotic [rəʊ'bɒtɪk]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adj.机器人的;像机器人的。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bldLvl="0" animBg="1"/>
      <p:bldP spid="4" grpId="1" animBg="1"/>
      <p:bldP spid="6" grpId="0" bldLvl="0" animBg="1"/>
      <p:bldP spid="6" grpId="1" animBg="1"/>
      <p:bldP spid="7" grpId="0" bldLvl="0" animBg="1"/>
      <p:bldP spid="7" grpId="1" animBg="1"/>
      <p:bldP spid="8" grpId="0" bldLvl="0" animBg="1"/>
      <p:bldP spid="8" grpId="1" animBg="1"/>
      <p:bldP spid="9" grpId="0" bldLvl="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545465" y="338455"/>
            <a:ext cx="5104765" cy="4892675"/>
          </a:xfrm>
          <a:prstGeom prst="rect">
            <a:avLst/>
          </a:prstGeom>
          <a:noFill/>
          <a:ln w="9525">
            <a:noFill/>
          </a:ln>
        </p:spPr>
        <p:txBody>
          <a:bodyPr wrap="square">
            <a:spAutoFit/>
          </a:bodyPr>
          <a:lstStyle/>
          <a:p>
            <a:pPr indent="0"/>
            <a:r>
              <a:rPr lang="en-US" sz="2400" b="0">
                <a:latin typeface="Calibri" panose="020F0502020204030204" charset="0"/>
                <a:ea typeface="宋体" panose="02010600030101010101" pitchFamily="2" charset="-122"/>
              </a:rPr>
              <a:t>        Second, they will move, </a:t>
            </a:r>
            <a:r>
              <a:rPr lang="en-US" sz="2400" b="0">
                <a:solidFill>
                  <a:srgbClr val="FF0000"/>
                </a:solidFill>
                <a:latin typeface="Calibri" panose="020F0502020204030204" charset="0"/>
                <a:ea typeface="宋体" panose="02010600030101010101" pitchFamily="2" charset="-122"/>
              </a:rPr>
              <a:t>assemble</a:t>
            </a:r>
            <a:r>
              <a:rPr lang="en-US" sz="2400" b="0">
                <a:latin typeface="Calibri" panose="020F0502020204030204" charset="0"/>
                <a:ea typeface="宋体" panose="02010600030101010101" pitchFamily="2" charset="-122"/>
              </a:rPr>
              <a:t> and test </a:t>
            </a:r>
            <a:r>
              <a:rPr lang="en-US" sz="2400" b="0">
                <a:solidFill>
                  <a:srgbClr val="FF0000"/>
                </a:solidFill>
                <a:latin typeface="Calibri" panose="020F0502020204030204" charset="0"/>
                <a:ea typeface="宋体" panose="02010600030101010101" pitchFamily="2" charset="-122"/>
              </a:rPr>
              <a:t>extravehicular</a:t>
            </a:r>
            <a:r>
              <a:rPr lang="en-US" sz="2400" b="0">
                <a:latin typeface="Calibri" panose="020F0502020204030204" charset="0"/>
                <a:ea typeface="宋体" panose="02010600030101010101" pitchFamily="2" charset="-122"/>
              </a:rPr>
              <a:t> spacesuits and perform two extravehicular activities for work including assembling an extravehicular toolbox, lifting the </a:t>
            </a:r>
            <a:r>
              <a:rPr lang="en-US" sz="2400" b="0">
                <a:solidFill>
                  <a:srgbClr val="FF0000"/>
                </a:solidFill>
                <a:latin typeface="Calibri" panose="020F0502020204030204" charset="0"/>
                <a:ea typeface="宋体" panose="02010600030101010101" pitchFamily="2" charset="-122"/>
              </a:rPr>
              <a:t>panoramic</a:t>
            </a:r>
            <a:r>
              <a:rPr lang="en-US" sz="2400" b="0">
                <a:latin typeface="Calibri" panose="020F0502020204030204" charset="0"/>
                <a:ea typeface="宋体" panose="02010600030101010101" pitchFamily="2" charset="-122"/>
              </a:rPr>
              <a:t> camera and installing extended pump sets.</a:t>
            </a:r>
            <a:endParaRPr lang="en-US" sz="2400" b="0">
              <a:latin typeface="Calibri" panose="020F05020202040302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a:t>
            </a:r>
            <a:endParaRPr lang="zh-CN" sz="2400" b="0">
              <a:latin typeface="Calibri" panose="020F0502020204030204" charset="0"/>
              <a:ea typeface="宋体" panose="02010600030101010101" pitchFamily="2" charset="-122"/>
            </a:endParaRPr>
          </a:p>
          <a:p>
            <a:pPr indent="0"/>
            <a:r>
              <a:rPr lang="en-US" altLang="zh-CN" sz="2400" b="0">
                <a:latin typeface="Calibri" panose="020F0502020204030204" charset="0"/>
                <a:ea typeface="宋体" panose="02010600030101010101" pitchFamily="2" charset="-122"/>
              </a:rPr>
              <a:t>         </a:t>
            </a:r>
            <a:r>
              <a:rPr lang="zh-CN" sz="2400" b="0">
                <a:latin typeface="Calibri" panose="020F0502020204030204" charset="0"/>
                <a:ea typeface="宋体" panose="02010600030101010101" pitchFamily="2" charset="-122"/>
              </a:rPr>
              <a:t>开展出舱活动及舱外作业。包括舱外服在轨转移、组装、测试，进行两次出舱活动，开展舱外工具箱的组装、全景摄像机抬升和扩展泵组的安装等工作。</a:t>
            </a:r>
            <a:endParaRPr lang="zh-CN" altLang="en-US" sz="2400"/>
          </a:p>
        </p:txBody>
      </p:sp>
      <p:sp>
        <p:nvSpPr>
          <p:cNvPr id="6" name="TextBox 3"/>
          <p:cNvSpPr txBox="1"/>
          <p:nvPr/>
        </p:nvSpPr>
        <p:spPr>
          <a:xfrm>
            <a:off x="6438900" y="338455"/>
            <a:ext cx="5280660" cy="521970"/>
          </a:xfrm>
          <a:prstGeom prst="rect">
            <a:avLst/>
          </a:prstGeom>
          <a:noFill/>
          <a:ln w="28575">
            <a:solidFill>
              <a:schemeClr val="bg1"/>
            </a:solidFill>
          </a:ln>
        </p:spPr>
        <p:txBody>
          <a:bodyPr wrap="square" rtlCol="0">
            <a:spAutoFit/>
          </a:bodyPr>
          <a:lstStyle/>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6138545" y="125920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a:t>
            </a:r>
            <a:r>
              <a:rPr lang="en-US" sz="2400">
                <a:solidFill>
                  <a:schemeClr val="tx1"/>
                </a:solidFill>
                <a:latin typeface="Calibri" panose="020F0502020204030204" charset="0"/>
                <a:ea typeface="宋体" panose="02010600030101010101" pitchFamily="2" charset="-122"/>
                <a:sym typeface="+mn-ea"/>
              </a:rPr>
              <a:t>assemble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[əˈsembl]  vi.集合;聚集</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a:t>
            </a:r>
            <a:r>
              <a:rPr sz="2400">
                <a:solidFill>
                  <a:schemeClr val="tx1"/>
                </a:solidFill>
                <a:latin typeface="Times New Roman" panose="02020603050405020304" charset="0"/>
                <a:ea typeface="宋体" panose="02010600030101010101" pitchFamily="2" charset="-122"/>
                <a:cs typeface="Times New Roman" panose="02020603050405020304" charset="0"/>
              </a:rPr>
              <a:t>vt.集合;聚集;召集;调集;收集;装配</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2" name="圆角矩形 1"/>
          <p:cNvSpPr/>
          <p:nvPr/>
        </p:nvSpPr>
        <p:spPr>
          <a:xfrm>
            <a:off x="6138545" y="243268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2. extravehicular [ˌekstrəviːˈhikjələ]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adj.太空船外的;座舱外的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圆角矩形 2"/>
          <p:cNvSpPr/>
          <p:nvPr/>
        </p:nvSpPr>
        <p:spPr>
          <a:xfrm>
            <a:off x="6138545" y="360616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3. panoramic [ˌpænəˈræmik]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adj.全景的,全貌的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7" name="圆角矩形 6"/>
          <p:cNvSpPr/>
          <p:nvPr/>
        </p:nvSpPr>
        <p:spPr>
          <a:xfrm>
            <a:off x="6247765" y="471360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r>
              <a:rPr lang="zh-CN" altLang="en-US" sz="2400" b="1">
                <a:solidFill>
                  <a:schemeClr val="tx1"/>
                </a:solidFill>
              </a:rPr>
              <a:t>语言协同微写作：</a:t>
            </a:r>
            <a:endParaRPr lang="zh-CN" altLang="en-US" sz="2400" b="1">
              <a:solidFill>
                <a:schemeClr val="tx1"/>
              </a:solidFill>
            </a:endParaRPr>
          </a:p>
          <a:p>
            <a:pPr algn="l"/>
            <a:r>
              <a:rPr lang="zh-CN" altLang="en-US" sz="2400">
                <a:solidFill>
                  <a:schemeClr val="tx1"/>
                </a:solidFill>
              </a:rPr>
              <a:t>你在山顶可一览城市的全景。</a:t>
            </a:r>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8" name="文本框 7"/>
          <p:cNvSpPr txBox="1"/>
          <p:nvPr/>
        </p:nvSpPr>
        <p:spPr>
          <a:xfrm>
            <a:off x="6277610" y="5666740"/>
            <a:ext cx="5221605" cy="829945"/>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You get a panoramic view of the city from the top of the mountain.</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2" grpId="0" bldLvl="0" animBg="1"/>
      <p:bldP spid="2" grpId="1" animBg="1"/>
      <p:bldP spid="3" grpId="0" bldLvl="0" animBg="1"/>
      <p:bldP spid="3" grpId="1" animBg="1"/>
      <p:bldP spid="7" grpId="0" bldLvl="0" animBg="1"/>
      <p:bldP spid="7"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690245" y="186690"/>
            <a:ext cx="4204970" cy="2676525"/>
          </a:xfrm>
          <a:prstGeom prst="rect">
            <a:avLst/>
          </a:prstGeom>
          <a:noFill/>
          <a:ln w="9525">
            <a:noFill/>
          </a:ln>
        </p:spPr>
        <p:txBody>
          <a:bodyPr wrap="square">
            <a:spAutoFit/>
          </a:bodyPr>
          <a:lstStyle/>
          <a:p>
            <a:pPr indent="0"/>
            <a:r>
              <a:rPr lang="en-US" sz="2400" b="0">
                <a:latin typeface="Calibri" panose="020F0502020204030204" charset="0"/>
                <a:ea typeface="宋体" panose="02010600030101010101" pitchFamily="2" charset="-122"/>
              </a:rPr>
              <a:t>      </a:t>
            </a:r>
            <a:r>
              <a:rPr lang="en-US" sz="2400" b="1">
                <a:latin typeface="Times New Roman" panose="02020603050405020304" charset="0"/>
                <a:ea typeface="宋体" panose="02010600030101010101" pitchFamily="2" charset="-122"/>
                <a:cs typeface="Times New Roman" panose="02020603050405020304" charset="0"/>
              </a:rPr>
              <a:t>Third</a:t>
            </a:r>
            <a:r>
              <a:rPr lang="en-US" sz="2400" b="0">
                <a:latin typeface="Times New Roman" panose="02020603050405020304" charset="0"/>
                <a:ea typeface="宋体" panose="02010600030101010101" pitchFamily="2" charset="-122"/>
                <a:cs typeface="Times New Roman" panose="02020603050405020304" charset="0"/>
              </a:rPr>
              <a:t>, they will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carry out</a:t>
            </a:r>
            <a:r>
              <a:rPr lang="en-US" sz="2400" b="0">
                <a:latin typeface="Times New Roman" panose="02020603050405020304" charset="0"/>
                <a:ea typeface="宋体" panose="02010600030101010101" pitchFamily="2" charset="-122"/>
                <a:cs typeface="Times New Roman" panose="02020603050405020304" charset="0"/>
              </a:rPr>
              <a:t> space science experiments and technology experiments, as well as public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outreach</a:t>
            </a:r>
            <a:r>
              <a:rPr lang="en-US" sz="2400" b="0">
                <a:latin typeface="Times New Roman" panose="02020603050405020304" charset="0"/>
                <a:ea typeface="宋体" panose="02010600030101010101" pitchFamily="2" charset="-122"/>
                <a:cs typeface="Times New Roman" panose="02020603050405020304" charset="0"/>
              </a:rPr>
              <a:t> activities.</a:t>
            </a:r>
            <a:endParaRPr lang="en-US" sz="2400" b="0">
              <a:latin typeface="Times New Roman" panose="020206030504050203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a:t>
            </a:r>
            <a:endParaRPr lang="zh-CN" sz="2400" b="0">
              <a:latin typeface="Calibri" panose="020F0502020204030204" charset="0"/>
              <a:ea typeface="宋体" panose="02010600030101010101" pitchFamily="2" charset="-122"/>
            </a:endParaRPr>
          </a:p>
          <a:p>
            <a:pPr indent="0"/>
            <a:r>
              <a:rPr lang="zh-CN" sz="2400" b="0">
                <a:latin typeface="Calibri" panose="020F0502020204030204" charset="0"/>
                <a:ea typeface="宋体" panose="02010600030101010101" pitchFamily="2" charset="-122"/>
              </a:rPr>
              <a:t>开展空间科学实验和技术试验，以及有关科普教育活动。</a:t>
            </a:r>
            <a:endParaRPr lang="zh-CN" altLang="en-US" sz="2400" b="0">
              <a:latin typeface="Calibri" panose="020F0502020204030204" charset="0"/>
              <a:ea typeface="宋体" panose="02010600030101010101" pitchFamily="2" charset="-122"/>
            </a:endParaRPr>
          </a:p>
        </p:txBody>
      </p:sp>
      <p:sp>
        <p:nvSpPr>
          <p:cNvPr id="2" name="文本框 1"/>
          <p:cNvSpPr txBox="1"/>
          <p:nvPr/>
        </p:nvSpPr>
        <p:spPr>
          <a:xfrm>
            <a:off x="527685" y="3080385"/>
            <a:ext cx="4530725" cy="3415030"/>
          </a:xfrm>
          <a:prstGeom prst="rect">
            <a:avLst/>
          </a:prstGeom>
          <a:noFill/>
          <a:ln w="9525">
            <a:noFill/>
          </a:ln>
        </p:spPr>
        <p:txBody>
          <a:bodyPr wrap="square">
            <a:spAutoFit/>
          </a:bodyPr>
          <a:lstStyle/>
          <a:p>
            <a:pPr indent="0"/>
            <a:r>
              <a:rPr lang="en-US" sz="2400" b="0">
                <a:latin typeface="Calibri" panose="020F0502020204030204" charset="0"/>
                <a:ea typeface="宋体" panose="02010600030101010101" pitchFamily="2" charset="-122"/>
              </a:rPr>
              <a:t>   </a:t>
            </a:r>
            <a:r>
              <a:rPr lang="en-US" sz="2400" b="0">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cs typeface="Times New Roman" panose="02020603050405020304" charset="0"/>
              </a:rPr>
              <a:t>Fourth</a:t>
            </a:r>
            <a:r>
              <a:rPr lang="en-US" sz="2400" b="0">
                <a:latin typeface="Times New Roman" panose="02020603050405020304" charset="0"/>
                <a:ea typeface="宋体" panose="02010600030101010101" pitchFamily="2" charset="-122"/>
                <a:cs typeface="Times New Roman" panose="02020603050405020304" charset="0"/>
              </a:rPr>
              <a:t>, they will manage their own health through daily life care, physical exercise, and regular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monitoring</a:t>
            </a:r>
            <a:r>
              <a:rPr lang="en-US" sz="2400" b="0">
                <a:latin typeface="Times New Roman" panose="02020603050405020304" charset="0"/>
                <a:ea typeface="宋体" panose="02010600030101010101" pitchFamily="2" charset="-122"/>
                <a:cs typeface="Times New Roman" panose="02020603050405020304" charset="0"/>
              </a:rPr>
              <a:t> and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assessment</a:t>
            </a:r>
            <a:r>
              <a:rPr lang="en-US" sz="2400" b="0">
                <a:latin typeface="Times New Roman" panose="02020603050405020304" charset="0"/>
                <a:ea typeface="宋体" panose="02010600030101010101" pitchFamily="2" charset="-122"/>
                <a:cs typeface="Times New Roman" panose="02020603050405020304" charset="0"/>
              </a:rPr>
              <a:t> of their own health status.</a:t>
            </a:r>
            <a:endParaRPr lang="en-US" sz="2400" b="0">
              <a:latin typeface="Times New Roman" panose="020206030504050203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a:t>
            </a:r>
            <a:endParaRPr lang="zh-CN" sz="2400" b="0">
              <a:latin typeface="Calibri" panose="020F0502020204030204" charset="0"/>
              <a:ea typeface="宋体" panose="02010600030101010101" pitchFamily="2" charset="-122"/>
            </a:endParaRPr>
          </a:p>
          <a:p>
            <a:pPr indent="0"/>
            <a:r>
              <a:rPr lang="zh-CN" sz="2400" b="0">
                <a:latin typeface="Calibri" panose="020F0502020204030204" charset="0"/>
                <a:ea typeface="宋体" panose="02010600030101010101" pitchFamily="2" charset="-122"/>
              </a:rPr>
              <a:t>按计划开展日常的生活照料、身体锻炼，定期监测、维持与评估自身健康状态。</a:t>
            </a:r>
            <a:endParaRPr lang="zh-CN" altLang="en-US" sz="2400"/>
          </a:p>
        </p:txBody>
      </p:sp>
      <p:sp>
        <p:nvSpPr>
          <p:cNvPr id="6" name="TextBox 3"/>
          <p:cNvSpPr txBox="1"/>
          <p:nvPr/>
        </p:nvSpPr>
        <p:spPr>
          <a:xfrm>
            <a:off x="5922010" y="182245"/>
            <a:ext cx="5280660" cy="521970"/>
          </a:xfrm>
          <a:prstGeom prst="rect">
            <a:avLst/>
          </a:prstGeom>
          <a:noFill/>
          <a:ln w="28575">
            <a:solidFill>
              <a:schemeClr val="bg1"/>
            </a:solidFill>
          </a:ln>
        </p:spPr>
        <p:txBody>
          <a:bodyPr wrap="square" rtlCol="0">
            <a:spAutoFit/>
          </a:bodyPr>
          <a:lstStyle/>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5922010" y="890270"/>
            <a:ext cx="5680710" cy="10267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carry out  vt. 实行(执行,实现)</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圆角矩形 2"/>
          <p:cNvSpPr/>
          <p:nvPr/>
        </p:nvSpPr>
        <p:spPr>
          <a:xfrm>
            <a:off x="5825490" y="2236470"/>
            <a:ext cx="5680710" cy="12363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2. outreach[ˈaʊtˌriːtʃ]  </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vt.超过；超越;使伸出；使展开；使达到;</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n.伸出；展开；外展服务</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圆角矩形 4"/>
          <p:cNvSpPr/>
          <p:nvPr/>
        </p:nvSpPr>
        <p:spPr>
          <a:xfrm>
            <a:off x="5922010" y="3899535"/>
            <a:ext cx="568071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3. monitoring [ˈmɒnɪtərɪŋ] </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n.监视;控制;监测;追踪</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圆角矩形 6"/>
          <p:cNvSpPr/>
          <p:nvPr/>
        </p:nvSpPr>
        <p:spPr>
          <a:xfrm>
            <a:off x="5838825" y="5229225"/>
            <a:ext cx="568071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4. assessment  n.评价, 评定， 评估 </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1" name="圆角矩形 10"/>
          <p:cNvSpPr/>
          <p:nvPr/>
        </p:nvSpPr>
        <p:spPr>
          <a:xfrm>
            <a:off x="5922010" y="896620"/>
            <a:ext cx="5680710" cy="10204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r>
              <a:rPr lang="zh-CN" altLang="en-US" sz="2400" b="1">
                <a:solidFill>
                  <a:schemeClr val="tx1"/>
                </a:solidFill>
              </a:rPr>
              <a:t>语言协同微写作：他要执行他的计划。</a:t>
            </a:r>
            <a:endParaRPr lang="zh-CN" altLang="en-US" sz="2400" b="1">
              <a:solidFill>
                <a:schemeClr val="tx1"/>
              </a:solidFill>
            </a:endParaRPr>
          </a:p>
          <a:p>
            <a:pPr algn="l"/>
            <a:r>
              <a:rPr lang="zh-CN" altLang="en-US" sz="2400">
                <a:solidFill>
                  <a:schemeClr val="tx1"/>
                </a:solidFill>
                <a:latin typeface="Times New Roman" panose="02020603050405020304" charset="0"/>
                <a:cs typeface="Times New Roman" panose="02020603050405020304" charset="0"/>
              </a:rPr>
              <a:t>He will carry out his plan</a:t>
            </a:r>
            <a:r>
              <a:rPr lang="zh-CN" altLang="en-US" sz="2400">
                <a:solidFill>
                  <a:schemeClr val="tx1"/>
                </a:solidFill>
              </a:rPr>
              <a:t>.</a:t>
            </a:r>
            <a:endParaRPr lang="zh-CN" altLang="en-US" sz="2400">
              <a:solidFill>
                <a:schemeClr val="tx1"/>
              </a:solidFill>
            </a:endParaRPr>
          </a:p>
          <a:p>
            <a:pPr algn="l"/>
            <a:endParaRPr lang="zh-CN" altLang="en-US" sz="2400">
              <a:solidFill>
                <a:schemeClr val="tx1"/>
              </a:solidFill>
            </a:endParaRPr>
          </a:p>
        </p:txBody>
      </p:sp>
      <p:sp>
        <p:nvSpPr>
          <p:cNvPr id="12" name="圆角矩形 11"/>
          <p:cNvSpPr/>
          <p:nvPr/>
        </p:nvSpPr>
        <p:spPr>
          <a:xfrm>
            <a:off x="5825490" y="2236470"/>
            <a:ext cx="5680710" cy="12153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chemeClr val="tx1"/>
                </a:solidFill>
              </a:rPr>
              <a:t>Eg.  an outreach programme</a:t>
            </a:r>
            <a:endParaRPr lang="en-US" altLang="zh-CN" sz="2400" b="1">
              <a:solidFill>
                <a:schemeClr val="tx1"/>
              </a:solidFill>
            </a:endParaRPr>
          </a:p>
          <a:p>
            <a:pPr algn="ctr"/>
            <a:r>
              <a:rPr lang="en-US" altLang="zh-CN" sz="2400" b="1">
                <a:solidFill>
                  <a:schemeClr val="tx1"/>
                </a:solidFill>
              </a:rPr>
              <a:t>外展服务计划</a:t>
            </a:r>
            <a:endParaRPr lang="en-US" altLang="zh-CN" sz="2400" b="1">
              <a:solidFill>
                <a:schemeClr val="tx1"/>
              </a:solidFill>
            </a:endParaRPr>
          </a:p>
        </p:txBody>
      </p:sp>
      <p:sp>
        <p:nvSpPr>
          <p:cNvPr id="13" name="圆角矩形 12"/>
          <p:cNvSpPr/>
          <p:nvPr/>
        </p:nvSpPr>
        <p:spPr>
          <a:xfrm>
            <a:off x="5838825" y="2239010"/>
            <a:ext cx="5680710" cy="14554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sym typeface="+mn-ea"/>
              </a:rPr>
              <a:t>语言协同微写作：电力仍是供不应求。</a:t>
            </a:r>
            <a:endParaRPr lang="zh-CN" altLang="en-US" sz="2400" b="1">
              <a:solidFill>
                <a:schemeClr val="tx1"/>
              </a:solidFill>
              <a:sym typeface="+mn-ea"/>
            </a:endParaRPr>
          </a:p>
          <a:p>
            <a:pPr algn="l"/>
            <a:endParaRPr lang="zh-CN" altLang="en-US" sz="2400" b="1">
              <a:solidFill>
                <a:schemeClr val="tx1"/>
              </a:solidFill>
              <a:sym typeface="+mn-ea"/>
            </a:endParaRPr>
          </a:p>
          <a:p>
            <a:pPr algn="l"/>
            <a:endParaRPr lang="en-US" altLang="zh-CN" sz="2400" b="1">
              <a:solidFill>
                <a:schemeClr val="tx1"/>
              </a:solidFill>
            </a:endParaRPr>
          </a:p>
        </p:txBody>
      </p:sp>
      <p:sp>
        <p:nvSpPr>
          <p:cNvPr id="14" name="文本框 13"/>
          <p:cNvSpPr txBox="1"/>
          <p:nvPr/>
        </p:nvSpPr>
        <p:spPr>
          <a:xfrm>
            <a:off x="5838825" y="2788285"/>
            <a:ext cx="5514340" cy="829945"/>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The demand for electrical power continues to outreach the supply.</a:t>
            </a:r>
            <a:endParaRPr lang="zh-CN" altLang="en-US" sz="2400">
              <a:latin typeface="Times New Roman" panose="02020603050405020304" charset="0"/>
              <a:cs typeface="Times New Roman" panose="02020603050405020304" charset="0"/>
            </a:endParaRPr>
          </a:p>
        </p:txBody>
      </p:sp>
      <p:sp>
        <p:nvSpPr>
          <p:cNvPr id="15" name="圆角矩形 14"/>
          <p:cNvSpPr/>
          <p:nvPr/>
        </p:nvSpPr>
        <p:spPr>
          <a:xfrm>
            <a:off x="5838825" y="3911600"/>
            <a:ext cx="5763260" cy="11010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r>
              <a:rPr lang="zh-CN" altLang="en-US" sz="2400" b="1">
                <a:solidFill>
                  <a:schemeClr val="tx1"/>
                </a:solidFill>
              </a:rPr>
              <a:t>语言协同微写作：空气污染监视</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6" name="文本框 15"/>
          <p:cNvSpPr txBox="1"/>
          <p:nvPr/>
        </p:nvSpPr>
        <p:spPr>
          <a:xfrm>
            <a:off x="6419850" y="4342765"/>
            <a:ext cx="3210560" cy="460375"/>
          </a:xfrm>
          <a:prstGeom prst="rect">
            <a:avLst/>
          </a:prstGeom>
          <a:noFill/>
        </p:spPr>
        <p:txBody>
          <a:bodyPr wrap="square" rtlCol="0">
            <a:spAutoFit/>
          </a:bodyPr>
          <a:lstStyle/>
          <a:p>
            <a:pPr algn="ctr"/>
            <a:r>
              <a:rPr lang="zh-CN" altLang="en-US" sz="2400">
                <a:latin typeface="Times New Roman" panose="02020603050405020304" charset="0"/>
                <a:cs typeface="Times New Roman" panose="02020603050405020304" charset="0"/>
              </a:rPr>
              <a:t>air monitoring</a:t>
            </a:r>
            <a:endParaRPr lang="zh-CN" altLang="en-US" sz="2400">
              <a:latin typeface="Times New Roman" panose="02020603050405020304" charset="0"/>
              <a:cs typeface="Times New Roman" panose="02020603050405020304" charset="0"/>
            </a:endParaRPr>
          </a:p>
        </p:txBody>
      </p:sp>
      <p:sp>
        <p:nvSpPr>
          <p:cNvPr id="17" name="圆角矩形 16"/>
          <p:cNvSpPr/>
          <p:nvPr/>
        </p:nvSpPr>
        <p:spPr>
          <a:xfrm>
            <a:off x="5838825" y="5160010"/>
            <a:ext cx="5680710" cy="15144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tx1"/>
              </a:solidFill>
            </a:endParaRPr>
          </a:p>
          <a:p>
            <a:pPr algn="l"/>
            <a:r>
              <a:rPr lang="zh-CN" altLang="en-US" sz="2400" b="1">
                <a:solidFill>
                  <a:schemeClr val="tx1"/>
                </a:solidFill>
              </a:rPr>
              <a:t>语言协同微写作：你的估计基本正确。</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8" name="文本框 17"/>
          <p:cNvSpPr txBox="1"/>
          <p:nvPr/>
        </p:nvSpPr>
        <p:spPr>
          <a:xfrm>
            <a:off x="5922010" y="5926455"/>
            <a:ext cx="5554980" cy="460375"/>
          </a:xfrm>
          <a:prstGeom prst="rect">
            <a:avLst/>
          </a:prstGeom>
          <a:noFill/>
        </p:spPr>
        <p:txBody>
          <a:bodyPr wrap="square" rtlCol="0">
            <a:spAutoFit/>
          </a:bodyPr>
          <a:lstStyle/>
          <a:p>
            <a:pPr algn="l"/>
            <a:r>
              <a:rPr lang="zh-CN" altLang="en-US" sz="2400">
                <a:latin typeface="Times New Roman" panose="02020603050405020304" charset="0"/>
                <a:cs typeface="Times New Roman" panose="02020603050405020304" charset="0"/>
              </a:rPr>
              <a:t>Yo</a:t>
            </a:r>
            <a:r>
              <a:rPr lang="zh-CN" altLang="en-US" sz="2400">
                <a:latin typeface="Times New Roman" panose="02020603050405020304" charset="0"/>
                <a:cs typeface="Times New Roman" panose="02020603050405020304" charset="0"/>
                <a:sym typeface="+mn-ea"/>
              </a:rPr>
              <a:t>ur assessment is substantially correct.</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3" grpId="0" bldLvl="0" animBg="1"/>
      <p:bldP spid="3" grpId="1" animBg="1"/>
      <p:bldP spid="5" grpId="0" bldLvl="0" animBg="1"/>
      <p:bldP spid="5" grpId="1" animBg="1"/>
      <p:bldP spid="7" grpId="0" bldLvl="0" animBg="1"/>
      <p:bldP spid="7" grpId="1" animBg="1"/>
      <p:bldP spid="11" grpId="0" bldLvl="0" animBg="1"/>
      <p:bldP spid="11" grpId="1" animBg="1"/>
      <p:bldP spid="12" grpId="0" bldLvl="0" animBg="1"/>
      <p:bldP spid="12" grpId="1" animBg="1"/>
      <p:bldP spid="13" grpId="0" bldLvl="0" animBg="1"/>
      <p:bldP spid="13" grpId="1" animBg="1"/>
      <p:bldP spid="14" grpId="0"/>
      <p:bldP spid="14" grpId="1"/>
      <p:bldP spid="15" grpId="0" bldLvl="0" animBg="1"/>
      <p:bldP spid="15" grpId="1" animBg="1"/>
      <p:bldP spid="16" grpId="0"/>
      <p:bldP spid="16" grpId="1"/>
      <p:bldP spid="17" grpId="0" bldLvl="0" animBg="1"/>
      <p:bldP spid="17" grpId="1" animBg="1"/>
      <p:bldP spid="18" grpId="0"/>
      <p:bldP spid="18" grpId="1"/>
    </p:bldLst>
  </p:timing>
</p:sld>
</file>

<file path=ppt/tags/tag1.xml><?xml version="1.0" encoding="utf-8"?>
<p:tagLst xmlns:p="http://schemas.openxmlformats.org/presentationml/2006/main">
  <p:tag name="KSO_WM_UNIT_PLACING_PICTURE_USER_VIEWPORT" val="{&quot;height&quot;:9105,&quot;width&quot;:16200}"/>
</p:tagLst>
</file>

<file path=ppt/tags/tag2.xml><?xml version="1.0" encoding="utf-8"?>
<p:tagLst xmlns:p="http://schemas.openxmlformats.org/presentationml/2006/main">
  <p:tag name="KSO_WM_FULL_TEXT_BEAUTIFY_COPY_ID" val="23556"/>
</p:tagLst>
</file>

<file path=ppt/tags/tag3.xml><?xml version="1.0" encoding="utf-8"?>
<p:tagLst xmlns:p="http://schemas.openxmlformats.org/presentationml/2006/main">
  <p:tag name="KSO_WM_FULL_TEXT_BEAUTIFY_COPY_ID" val="23556"/>
</p:tagLst>
</file>

<file path=ppt/tags/tag4.xml><?xml version="1.0" encoding="utf-8"?>
<p:tagLst xmlns:p="http://schemas.openxmlformats.org/presentationml/2006/main">
  <p:tag name="KSO_WM_FULL_TEXT_BEAUTIFY_COPY_ID" val="23556"/>
</p:tagLst>
</file>

<file path=ppt/tags/tag5.xml><?xml version="1.0" encoding="utf-8"?>
<p:tagLst xmlns:p="http://schemas.openxmlformats.org/presentationml/2006/main">
  <p:tag name="KSO_WM_FULL_TEXT_BEAUTIFY_COPY_ID" val="23556"/>
</p:tagLst>
</file>

<file path=ppt/tags/tag6.xml><?xml version="1.0" encoding="utf-8"?>
<p:tagLst xmlns:p="http://schemas.openxmlformats.org/presentationml/2006/main">
  <p:tag name="KSO_WM_UNIT_PLACING_PICTURE_USER_VIEWPORT" val="{&quot;height&quot;:4110,&quot;width&quot;:8310}"/>
</p:tagLst>
</file>

<file path=ppt/tags/tag7.xml><?xml version="1.0" encoding="utf-8"?>
<p:tagLst xmlns:p="http://schemas.openxmlformats.org/presentationml/2006/main">
  <p:tag name="KSO_WM_UNIT_PLACING_PICTURE_USER_VIEWPORT" val="{&quot;height&quot;:10800,&quot;width&quot;:6300}"/>
</p:tagLst>
</file>

<file path=ppt/tags/tag8.xml><?xml version="1.0" encoding="utf-8"?>
<p:tagLst xmlns:p="http://schemas.openxmlformats.org/presentationml/2006/main">
  <p:tag name="KSO_WM_UNIT_PLACING_PICTURE_USER_VIEWPORT" val="{&quot;height&quot;:9930,&quot;width&quot;:10380}"/>
</p:tagLst>
</file>

<file path=ppt/tags/tag9.xml><?xml version="1.0" encoding="utf-8"?>
<p:tagLst xmlns:p="http://schemas.openxmlformats.org/presentationml/2006/main">
  <p:tag name="KSO_WM_UNIT_PLACING_PICTURE_USER_VIEWPORT" val="{&quot;height&quot;:4315,&quot;width&quot;:3024}"/>
</p:tagLst>
</file>

<file path=ppt/theme/theme1.xml><?xml version="1.0" encoding="utf-8"?>
<a:theme xmlns:a="http://schemas.openxmlformats.org/drawingml/2006/main" name="www.99ppt.com">
  <a:themeElements>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fontScheme name="my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www.33ppt.com</Template>
  <TotalTime>0</TotalTime>
  <Words>29043</Words>
  <Application>WPS 演示</Application>
  <PresentationFormat>宽屏</PresentationFormat>
  <Paragraphs>936</Paragraphs>
  <Slides>67</Slides>
  <Notes>67</Notes>
  <HiddenSlides>0</HiddenSlides>
  <MMClips>29</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67</vt:i4>
      </vt:variant>
    </vt:vector>
  </HeadingPairs>
  <TitlesOfParts>
    <vt:vector size="79" baseType="lpstr">
      <vt:lpstr>Arial</vt:lpstr>
      <vt:lpstr>宋体</vt:lpstr>
      <vt:lpstr>Wingdings</vt:lpstr>
      <vt:lpstr>Times New Roman</vt:lpstr>
      <vt:lpstr>HelveticaNeue</vt:lpstr>
      <vt:lpstr>Corbel</vt:lpstr>
      <vt:lpstr>汉真广标</vt:lpstr>
      <vt:lpstr>微软雅黑</vt:lpstr>
      <vt:lpstr>Calibri</vt:lpstr>
      <vt:lpstr>Arial Unicode MS</vt:lpstr>
      <vt:lpstr>等线</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南山有谷堆</cp:lastModifiedBy>
  <cp:revision>211</cp:revision>
  <dcterms:created xsi:type="dcterms:W3CDTF">2021-07-14T00:50:00Z</dcterms:created>
  <dcterms:modified xsi:type="dcterms:W3CDTF">2021-08-13T10:27:06Z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3CCA3DB4EB374CE8A12FEEC273F5B9B9</vt:lpwstr>
  </property>
  <property fmtid="{D5CDD505-2E9C-101B-9397-08002B2CF9AE}" pid="3" name="KSOProductBuildVer">
    <vt:lpwstr>2052-11.8.2.8506</vt:lpwstr>
  </property>
</Properties>
</file>