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
  </p:notesMasterIdLst>
  <p:handoutMasterIdLst>
    <p:handoutMasterId r:id="rId44"/>
  </p:handoutMasterIdLst>
  <p:sldIdLst>
    <p:sldId id="356" r:id="rId3"/>
    <p:sldId id="305" r:id="rId4"/>
    <p:sldId id="296" r:id="rId6"/>
    <p:sldId id="315" r:id="rId7"/>
    <p:sldId id="317" r:id="rId8"/>
    <p:sldId id="318" r:id="rId9"/>
    <p:sldId id="319" r:id="rId10"/>
    <p:sldId id="313" r:id="rId11"/>
    <p:sldId id="321" r:id="rId12"/>
    <p:sldId id="322" r:id="rId13"/>
    <p:sldId id="323" r:id="rId14"/>
    <p:sldId id="324" r:id="rId15"/>
    <p:sldId id="326" r:id="rId16"/>
    <p:sldId id="325" r:id="rId17"/>
    <p:sldId id="327" r:id="rId18"/>
    <p:sldId id="329" r:id="rId19"/>
    <p:sldId id="330" r:id="rId20"/>
    <p:sldId id="332" r:id="rId21"/>
    <p:sldId id="333" r:id="rId22"/>
    <p:sldId id="331" r:id="rId23"/>
    <p:sldId id="335" r:id="rId24"/>
    <p:sldId id="336" r:id="rId25"/>
    <p:sldId id="337" r:id="rId26"/>
    <p:sldId id="338" r:id="rId27"/>
    <p:sldId id="339" r:id="rId28"/>
    <p:sldId id="328" r:id="rId29"/>
    <p:sldId id="340" r:id="rId30"/>
    <p:sldId id="341" r:id="rId31"/>
    <p:sldId id="342" r:id="rId32"/>
    <p:sldId id="343" r:id="rId33"/>
    <p:sldId id="344" r:id="rId34"/>
    <p:sldId id="312" r:id="rId35"/>
    <p:sldId id="345" r:id="rId36"/>
    <p:sldId id="346" r:id="rId37"/>
    <p:sldId id="347" r:id="rId38"/>
    <p:sldId id="306" r:id="rId39"/>
    <p:sldId id="348" r:id="rId40"/>
    <p:sldId id="349" r:id="rId41"/>
    <p:sldId id="350" r:id="rId42"/>
    <p:sldId id="314" r:id="rId43"/>
  </p:sldIdLst>
  <p:sldSz cx="12192000" cy="6858000"/>
  <p:notesSz cx="6858000" cy="9144000"/>
  <p:defaultTextStyle>
    <a:defPPr rtl="0">
      <a:defRPr lang="zh-CN"/>
    </a:defPPr>
    <a:lvl1pPr marL="0" algn="l" defTabSz="914400" rtl="0" eaLnBrk="1" latinLnBrk="0" hangingPunct="1">
      <a:defRPr lang="zh-CN" sz="1800" kern="1200">
        <a:solidFill>
          <a:schemeClr val="tx1"/>
        </a:solidFill>
        <a:latin typeface="+mn-lt"/>
        <a:ea typeface="+mn-ea"/>
        <a:cs typeface="+mn-cs"/>
      </a:defRPr>
    </a:lvl1pPr>
    <a:lvl2pPr marL="457200" algn="l" defTabSz="914400" rtl="0" eaLnBrk="1" latinLnBrk="0" hangingPunct="1">
      <a:defRPr lang="zh-CN" sz="1800" kern="1200">
        <a:solidFill>
          <a:schemeClr val="tx1"/>
        </a:solidFill>
        <a:latin typeface="+mn-lt"/>
        <a:ea typeface="+mn-ea"/>
        <a:cs typeface="+mn-cs"/>
      </a:defRPr>
    </a:lvl2pPr>
    <a:lvl3pPr marL="914400" algn="l" defTabSz="914400" rtl="0" eaLnBrk="1" latinLnBrk="0" hangingPunct="1">
      <a:defRPr lang="zh-CN" sz="1800" kern="1200">
        <a:solidFill>
          <a:schemeClr val="tx1"/>
        </a:solidFill>
        <a:latin typeface="+mn-lt"/>
        <a:ea typeface="+mn-ea"/>
        <a:cs typeface="+mn-cs"/>
      </a:defRPr>
    </a:lvl3pPr>
    <a:lvl4pPr marL="1371600" algn="l" defTabSz="914400" rtl="0" eaLnBrk="1" latinLnBrk="0" hangingPunct="1">
      <a:defRPr lang="zh-CN" sz="1800" kern="1200">
        <a:solidFill>
          <a:schemeClr val="tx1"/>
        </a:solidFill>
        <a:latin typeface="+mn-lt"/>
        <a:ea typeface="+mn-ea"/>
        <a:cs typeface="+mn-cs"/>
      </a:defRPr>
    </a:lvl4pPr>
    <a:lvl5pPr marL="1828800" algn="l" defTabSz="914400" rtl="0" eaLnBrk="1" latinLnBrk="0" hangingPunct="1">
      <a:defRPr lang="zh-CN" sz="1800" kern="1200">
        <a:solidFill>
          <a:schemeClr val="tx1"/>
        </a:solidFill>
        <a:latin typeface="+mn-lt"/>
        <a:ea typeface="+mn-ea"/>
        <a:cs typeface="+mn-cs"/>
      </a:defRPr>
    </a:lvl5pPr>
    <a:lvl6pPr marL="2286000" algn="l" defTabSz="914400" rtl="0" eaLnBrk="1" latinLnBrk="0" hangingPunct="1">
      <a:defRPr lang="zh-CN" sz="1800" kern="1200">
        <a:solidFill>
          <a:schemeClr val="tx1"/>
        </a:solidFill>
        <a:latin typeface="+mn-lt"/>
        <a:ea typeface="+mn-ea"/>
        <a:cs typeface="+mn-cs"/>
      </a:defRPr>
    </a:lvl6pPr>
    <a:lvl7pPr marL="2743200" algn="l" defTabSz="914400" rtl="0" eaLnBrk="1" latinLnBrk="0" hangingPunct="1">
      <a:defRPr lang="zh-CN" sz="1800" kern="1200">
        <a:solidFill>
          <a:schemeClr val="tx1"/>
        </a:solidFill>
        <a:latin typeface="+mn-lt"/>
        <a:ea typeface="+mn-ea"/>
        <a:cs typeface="+mn-cs"/>
      </a:defRPr>
    </a:lvl7pPr>
    <a:lvl8pPr marL="3200400" algn="l" defTabSz="914400" rtl="0" eaLnBrk="1" latinLnBrk="0" hangingPunct="1">
      <a:defRPr lang="zh-CN" sz="1800" kern="1200">
        <a:solidFill>
          <a:schemeClr val="tx1"/>
        </a:solidFill>
        <a:latin typeface="+mn-lt"/>
        <a:ea typeface="+mn-ea"/>
        <a:cs typeface="+mn-cs"/>
      </a:defRPr>
    </a:lvl8pPr>
    <a:lvl9pPr marL="3657600" algn="l" defTabSz="914400" rtl="0" eaLnBrk="1" latinLnBrk="0" hangingPunct="1">
      <a:defRPr lang="zh-CN"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作者"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D8D6"/>
    <a:srgbClr val="B10E1F"/>
    <a:srgbClr val="756384"/>
    <a:srgbClr val="B67129"/>
    <a:srgbClr val="863C30"/>
    <a:srgbClr val="A9D7D9"/>
    <a:srgbClr val="93D3D9"/>
    <a:srgbClr val="AAD6FF"/>
    <a:srgbClr val="B2C8CD"/>
    <a:srgbClr val="CCD8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879" autoAdjust="0"/>
  </p:normalViewPr>
  <p:slideViewPr>
    <p:cSldViewPr snapToGrid="0">
      <p:cViewPr varScale="1">
        <p:scale>
          <a:sx n="82" d="100"/>
          <a:sy n="82" d="100"/>
        </p:scale>
        <p:origin x="720" y="4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9" d="100"/>
          <a:sy n="79" d="100"/>
        </p:scale>
        <p:origin x="3930" y="84"/>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8" Type="http://schemas.openxmlformats.org/officeDocument/2006/relationships/commentAuthors" Target="commentAuthors.xml"/><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handoutMaster" Target="handoutMasters/handoutMaster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zh-CN" sz="1200"/>
            </a:lvl1pPr>
          </a:lstStyle>
          <a:p>
            <a:pPr rtl="0"/>
            <a:endParaRPr lang="zh-CN" dirty="0"/>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zh-CN" sz="1200"/>
            </a:lvl1pPr>
          </a:lstStyle>
          <a:p>
            <a:pPr rtl="0"/>
            <a:fld id="{79A58FD6-9F9D-472F-BAC5-DC79AF0F874E}" type="datetime1">
              <a:rPr lang="zh-CN" altLang="en-US" smtClean="0"/>
            </a:fld>
            <a:endParaRPr lang="zh-CN" dirty="0"/>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zh-CN" sz="1200"/>
            </a:lvl1pPr>
          </a:lstStyle>
          <a:p>
            <a:pPr rtl="0"/>
            <a:endParaRPr lang="zh-CN" dirty="0"/>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zh-CN" sz="1200"/>
            </a:lvl1pPr>
          </a:lstStyle>
          <a:p>
            <a:pPr rtl="0"/>
            <a:fld id="{17369B77-94AB-0344-9EBF-9DB9EE8D3ABC}" type="slidenum">
              <a:rPr lang="zh-CN" smtClean="0"/>
            </a:fld>
            <a:endParaRPr lang="zh-CN"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zh-CN" sz="1200"/>
            </a:lvl1pPr>
          </a:lstStyle>
          <a:p>
            <a:pPr rtl="0"/>
            <a:endParaRPr lang="zh-CN"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zh-CN" sz="1200"/>
            </a:lvl1pPr>
          </a:lstStyle>
          <a:p>
            <a:pPr rtl="0"/>
            <a:fld id="{8D0F44F8-7870-48E0-8D1F-45263C5C7300}" type="datetime1">
              <a:rPr lang="zh-CN" altLang="en-US" smtClean="0"/>
            </a:fld>
            <a:endParaRPr lang="zh-CN"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zh-CN"/>
            </a:defPPr>
          </a:lstStyle>
          <a:p>
            <a:pPr rtl="0"/>
            <a:endParaRPr lang="zh-CN"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zh-CN"/>
            </a:defPPr>
          </a:lstStyle>
          <a:p>
            <a:pPr lvl="0" rtl="0"/>
            <a:r>
              <a:rPr lang="zh-CN"/>
              <a:t>单击此处编辑母版文本样式</a:t>
            </a:r>
            <a:endParaRPr lang="zh-CN"/>
          </a:p>
          <a:p>
            <a:pPr lvl="1" rtl="0"/>
            <a:r>
              <a:rPr lang="zh-CN"/>
              <a:t>第二级</a:t>
            </a:r>
            <a:endParaRPr lang="zh-CN"/>
          </a:p>
          <a:p>
            <a:pPr lvl="2" rtl="0"/>
            <a:r>
              <a:rPr lang="zh-CN"/>
              <a:t>第三级</a:t>
            </a:r>
            <a:endParaRPr lang="zh-CN"/>
          </a:p>
          <a:p>
            <a:pPr lvl="3" rtl="0"/>
            <a:r>
              <a:rPr lang="zh-CN"/>
              <a:t>第四级</a:t>
            </a:r>
            <a:endParaRPr lang="zh-CN"/>
          </a:p>
          <a:p>
            <a:pPr lvl="4" rtl="0"/>
            <a:r>
              <a:rPr lang="zh-CN"/>
              <a:t>第五级</a:t>
            </a:r>
            <a:endParaRPr lang="zh-CN"/>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zh-CN" sz="1200"/>
            </a:lvl1pPr>
          </a:lstStyle>
          <a:p>
            <a:pPr rtl="0"/>
            <a:endParaRPr lang="zh-CN"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zh-CN" sz="1200"/>
            </a:lvl1pPr>
          </a:lstStyle>
          <a:p>
            <a:pPr rtl="0"/>
            <a:fld id="{0775476F-A808-1F46-A368-07984F6DA22E}" type="slidenum">
              <a:rPr lang="zh-CN" smtClean="0"/>
            </a:fld>
            <a:endParaRPr lang="zh-CN" dirty="0"/>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lang="zh-CN" sz="1200" kern="1200">
        <a:solidFill>
          <a:schemeClr val="tx1"/>
        </a:solidFill>
        <a:latin typeface="+mn-ea"/>
        <a:ea typeface="+mn-ea"/>
        <a:cs typeface="+mn-cs"/>
      </a:defRPr>
    </a:lvl1pPr>
    <a:lvl2pPr marL="457200" algn="l" defTabSz="914400" rtl="0" eaLnBrk="1" latinLnBrk="0" hangingPunct="1">
      <a:defRPr lang="zh-CN" sz="1200" kern="1200">
        <a:solidFill>
          <a:schemeClr val="tx1"/>
        </a:solidFill>
        <a:latin typeface="+mn-ea"/>
        <a:ea typeface="+mn-ea"/>
        <a:cs typeface="+mn-cs"/>
      </a:defRPr>
    </a:lvl2pPr>
    <a:lvl3pPr marL="914400" algn="l" defTabSz="914400" rtl="0" eaLnBrk="1" latinLnBrk="0" hangingPunct="1">
      <a:defRPr lang="zh-CN" sz="1200" kern="1200">
        <a:solidFill>
          <a:schemeClr val="tx1"/>
        </a:solidFill>
        <a:latin typeface="+mn-ea"/>
        <a:ea typeface="+mn-ea"/>
        <a:cs typeface="+mn-cs"/>
      </a:defRPr>
    </a:lvl3pPr>
    <a:lvl4pPr marL="1371600" algn="l" defTabSz="914400" rtl="0" eaLnBrk="1" latinLnBrk="0" hangingPunct="1">
      <a:defRPr lang="zh-CN" sz="1200" kern="1200">
        <a:solidFill>
          <a:schemeClr val="tx1"/>
        </a:solidFill>
        <a:latin typeface="+mn-ea"/>
        <a:ea typeface="+mn-ea"/>
        <a:cs typeface="+mn-cs"/>
      </a:defRPr>
    </a:lvl4pPr>
    <a:lvl5pPr marL="1828800" algn="l" defTabSz="914400" rtl="0" eaLnBrk="1" latinLnBrk="0" hangingPunct="1">
      <a:defRPr lang="zh-CN" sz="1200" kern="1200">
        <a:solidFill>
          <a:schemeClr val="tx1"/>
        </a:solidFill>
        <a:latin typeface="+mn-ea"/>
        <a:ea typeface="+mn-ea"/>
        <a:cs typeface="+mn-cs"/>
      </a:defRPr>
    </a:lvl5pPr>
    <a:lvl6pPr marL="2286000" algn="l" defTabSz="914400" rtl="0" eaLnBrk="1" latinLnBrk="0" hangingPunct="1">
      <a:defRPr lang="zh-CN" sz="1200" kern="1200">
        <a:solidFill>
          <a:schemeClr val="tx1"/>
        </a:solidFill>
        <a:latin typeface="+mn-ea"/>
        <a:ea typeface="+mn-ea"/>
        <a:cs typeface="+mn-cs"/>
      </a:defRPr>
    </a:lvl6pPr>
    <a:lvl7pPr marL="2743200" algn="l" defTabSz="914400" rtl="0" eaLnBrk="1" latinLnBrk="0" hangingPunct="1">
      <a:defRPr lang="zh-CN" sz="1200" kern="1200">
        <a:solidFill>
          <a:schemeClr val="tx1"/>
        </a:solidFill>
        <a:latin typeface="+mn-ea"/>
        <a:ea typeface="+mn-ea"/>
        <a:cs typeface="+mn-cs"/>
      </a:defRPr>
    </a:lvl7pPr>
    <a:lvl8pPr marL="3200400" algn="l" defTabSz="914400" rtl="0" eaLnBrk="1" latinLnBrk="0" hangingPunct="1">
      <a:defRPr lang="zh-CN" sz="1200" kern="1200">
        <a:solidFill>
          <a:schemeClr val="tx1"/>
        </a:solidFill>
        <a:latin typeface="+mn-ea"/>
        <a:ea typeface="+mn-ea"/>
        <a:cs typeface="+mn-cs"/>
      </a:defRPr>
    </a:lvl8pPr>
    <a:lvl9pPr marL="3657600" algn="l" defTabSz="914400" rtl="0" eaLnBrk="1" latinLnBrk="0" hangingPunct="1">
      <a:defRPr lang="zh-CN" sz="1200" kern="1200">
        <a:solidFill>
          <a:schemeClr val="tx1"/>
        </a:solidFill>
        <a:latin typeface="+mn-ea"/>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rtl="0"/>
            <a:fld id="{0775476F-A808-1F46-A368-07984F6DA22E}" type="slidenum">
              <a:rPr lang="en-US" altLang="zh-CN" smtClean="0"/>
            </a:fld>
            <a:endParaRPr lang="zh-CN"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rtl="0"/>
            <a:fld id="{0775476F-A808-1F46-A368-07984F6DA22E}" type="slidenum">
              <a:rPr lang="en-US" altLang="zh-CN" smtClean="0"/>
            </a:fld>
            <a:endParaRPr lang="zh-CN"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rtl="0"/>
            <a:fld id="{0775476F-A808-1F46-A368-07984F6DA22E}" type="slidenum">
              <a:rPr lang="en-US" altLang="zh-CN" smtClean="0"/>
            </a:fld>
            <a:endParaRPr lang="zh-CN"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rtl="0"/>
            <a:fld id="{0775476F-A808-1F46-A368-07984F6DA22E}" type="slidenum">
              <a:rPr lang="en-US" altLang="zh-CN" smtClean="0"/>
            </a:fld>
            <a:endParaRPr lang="zh-CN"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rtl="0"/>
            <a:fld id="{0775476F-A808-1F46-A368-07984F6DA22E}" type="slidenum">
              <a:rPr lang="en-US" altLang="zh-CN" smtClean="0"/>
            </a:fld>
            <a:endParaRPr lang="zh-CN"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rtl="0"/>
            <a:fld id="{0775476F-A808-1F46-A368-07984F6DA22E}" type="slidenum">
              <a:rPr lang="en-US" altLang="zh-CN" smtClean="0"/>
            </a:fld>
            <a:endParaRPr lang="zh-CN"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rtl="0"/>
            <a:fld id="{0775476F-A808-1F46-A368-07984F6DA22E}" type="slidenum">
              <a:rPr lang="en-US" altLang="zh-CN" smtClean="0"/>
            </a:fld>
            <a:endParaRPr lang="zh-CN"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rtl="0"/>
            <a:fld id="{0775476F-A808-1F46-A368-07984F6DA22E}" type="slidenum">
              <a:rPr lang="en-US" altLang="zh-CN" smtClean="0"/>
            </a:fld>
            <a:endParaRPr lang="zh-CN"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rtl="0"/>
            <a:fld id="{0775476F-A808-1F46-A368-07984F6DA22E}" type="slidenum">
              <a:rPr lang="en-US" altLang="zh-CN" smtClean="0"/>
            </a:fld>
            <a:endParaRPr lang="zh-CN"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rtl="0"/>
            <a:fld id="{0775476F-A808-1F46-A368-07984F6DA22E}" type="slidenum">
              <a:rPr lang="en-US" altLang="zh-CN" smtClean="0"/>
            </a:fld>
            <a:endParaRPr lang="zh-CN"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rtl="0"/>
            <a:fld id="{0775476F-A808-1F46-A368-07984F6DA22E}" type="slidenum">
              <a:rPr lang="en-US" altLang="zh-CN" smtClean="0"/>
            </a:fld>
            <a:endParaRPr lang="zh-C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defPPr>
              <a:defRPr lang="zh-CN"/>
            </a:defPPr>
          </a:lstStyle>
          <a:p>
            <a:pPr rtl="0"/>
            <a:endParaRPr lang="zh-CN" dirty="0"/>
          </a:p>
        </p:txBody>
      </p:sp>
      <p:sp>
        <p:nvSpPr>
          <p:cNvPr id="4" name="幻灯片编号占位符 3"/>
          <p:cNvSpPr>
            <a:spLocks noGrp="1"/>
          </p:cNvSpPr>
          <p:nvPr>
            <p:ph type="sldNum" sz="quarter" idx="5"/>
          </p:nvPr>
        </p:nvSpPr>
        <p:spPr/>
        <p:txBody>
          <a:bodyPr rtlCol="0"/>
          <a:lstStyle>
            <a:defPPr>
              <a:defRPr lang="zh-CN"/>
            </a:defPPr>
          </a:lstStyle>
          <a:p>
            <a:pPr rtl="0"/>
            <a:fld id="{0775476F-A808-1F46-A368-07984F6DA22E}" type="slidenum">
              <a:rPr lang="zh-CN" smtClean="0"/>
            </a:fld>
            <a:endParaRPr lang="zh-CN"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rtl="0"/>
            <a:fld id="{0775476F-A808-1F46-A368-07984F6DA22E}" type="slidenum">
              <a:rPr lang="en-US" altLang="zh-CN" smtClean="0"/>
            </a:fld>
            <a:endParaRPr lang="zh-CN"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rtl="0"/>
            <a:fld id="{0775476F-A808-1F46-A368-07984F6DA22E}" type="slidenum">
              <a:rPr lang="en-US" altLang="zh-CN" smtClean="0"/>
            </a:fld>
            <a:endParaRPr lang="zh-CN"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rtl="0"/>
            <a:fld id="{0775476F-A808-1F46-A368-07984F6DA22E}" type="slidenum">
              <a:rPr lang="en-US" altLang="zh-CN" smtClean="0"/>
            </a:fld>
            <a:endParaRPr lang="zh-CN"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rtl="0"/>
            <a:fld id="{0775476F-A808-1F46-A368-07984F6DA22E}" type="slidenum">
              <a:rPr lang="en-US" altLang="zh-CN" smtClean="0"/>
            </a:fld>
            <a:endParaRPr lang="zh-CN"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defPPr>
              <a:defRPr lang="zh-CN"/>
            </a:defPPr>
          </a:lstStyle>
          <a:p>
            <a:pPr rtl="0"/>
            <a:endParaRPr lang="zh-CN" dirty="0"/>
          </a:p>
        </p:txBody>
      </p:sp>
      <p:sp>
        <p:nvSpPr>
          <p:cNvPr id="4" name="幻灯片编号占位符 3"/>
          <p:cNvSpPr>
            <a:spLocks noGrp="1"/>
          </p:cNvSpPr>
          <p:nvPr>
            <p:ph type="sldNum" sz="quarter" idx="5"/>
          </p:nvPr>
        </p:nvSpPr>
        <p:spPr/>
        <p:txBody>
          <a:bodyPr rtlCol="0"/>
          <a:lstStyle>
            <a:defPPr>
              <a:defRPr lang="zh-CN"/>
            </a:defPPr>
          </a:lstStyle>
          <a:p>
            <a:pPr rtl="0"/>
            <a:fld id="{0775476F-A808-1F46-A368-07984F6DA22E}" type="slidenum">
              <a:rPr lang="en-US" altLang="zh-CN" smtClean="0"/>
            </a:fld>
            <a:endParaRPr lang="zh-CN"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rtl="0"/>
            <a:fld id="{0775476F-A808-1F46-A368-07984F6DA22E}" type="slidenum">
              <a:rPr lang="en-US" altLang="zh-CN" smtClean="0"/>
            </a:fld>
            <a:endParaRPr lang="zh-CN"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defPPr>
              <a:defRPr lang="zh-CN"/>
            </a:defPPr>
          </a:lstStyle>
          <a:p>
            <a:pPr rtl="0"/>
            <a:endParaRPr lang="zh-CN" dirty="0"/>
          </a:p>
        </p:txBody>
      </p:sp>
      <p:sp>
        <p:nvSpPr>
          <p:cNvPr id="4" name="幻灯片编号占位符 3"/>
          <p:cNvSpPr>
            <a:spLocks noGrp="1"/>
          </p:cNvSpPr>
          <p:nvPr>
            <p:ph type="sldNum" sz="quarter" idx="5"/>
          </p:nvPr>
        </p:nvSpPr>
        <p:spPr/>
        <p:txBody>
          <a:bodyPr rtlCol="0"/>
          <a:lstStyle>
            <a:defPPr>
              <a:defRPr lang="zh-CN"/>
            </a:defPPr>
          </a:lstStyle>
          <a:p>
            <a:pPr rtl="0"/>
            <a:fld id="{0775476F-A808-1F46-A368-07984F6DA22E}" type="slidenum">
              <a:rPr lang="en-US" altLang="zh-CN" smtClean="0"/>
            </a:fld>
            <a:endParaRPr lang="zh-CN"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rtl="0"/>
            <a:fld id="{0775476F-A808-1F46-A368-07984F6DA22E}" type="slidenum">
              <a:rPr lang="en-US" altLang="zh-CN" smtClean="0"/>
            </a:fld>
            <a:endParaRPr lang="zh-CN"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rtl="0"/>
            <a:fld id="{0775476F-A808-1F46-A368-07984F6DA22E}" type="slidenum">
              <a:rPr lang="en-US" altLang="zh-CN" smtClean="0"/>
            </a:fld>
            <a:endParaRPr lang="zh-CN"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rtl="0"/>
            <a:fld id="{0775476F-A808-1F46-A368-07984F6DA22E}" type="slidenum">
              <a:rPr lang="en-US" altLang="zh-CN" smtClean="0"/>
            </a:fld>
            <a:endParaRPr lang="zh-C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rtl="0"/>
            <a:fld id="{0775476F-A808-1F46-A368-07984F6DA22E}" type="slidenum">
              <a:rPr lang="en-US" altLang="zh-CN" smtClean="0"/>
            </a:fld>
            <a:endParaRPr lang="zh-CN"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defPPr>
              <a:defRPr lang="zh-CN"/>
            </a:defPPr>
          </a:lstStyle>
          <a:p>
            <a:pPr rtl="0"/>
            <a:endParaRPr lang="zh-CN" dirty="0"/>
          </a:p>
        </p:txBody>
      </p:sp>
      <p:sp>
        <p:nvSpPr>
          <p:cNvPr id="4" name="幻灯片编号占位符 3"/>
          <p:cNvSpPr>
            <a:spLocks noGrp="1"/>
          </p:cNvSpPr>
          <p:nvPr>
            <p:ph type="sldNum" sz="quarter" idx="5"/>
          </p:nvPr>
        </p:nvSpPr>
        <p:spPr/>
        <p:txBody>
          <a:bodyPr rtlCol="0"/>
          <a:lstStyle>
            <a:defPPr>
              <a:defRPr lang="zh-CN"/>
            </a:defPPr>
          </a:lstStyle>
          <a:p>
            <a:pPr rtl="0"/>
            <a:fld id="{0775476F-A808-1F46-A368-07984F6DA22E}" type="slidenum">
              <a:rPr lang="en-US" altLang="zh-CN" smtClean="0"/>
            </a:fld>
            <a:endParaRPr lang="zh-CN"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rtl="0"/>
            <a:fld id="{0775476F-A808-1F46-A368-07984F6DA22E}" type="slidenum">
              <a:rPr lang="en-US" altLang="zh-CN" smtClean="0"/>
            </a:fld>
            <a:endParaRPr lang="zh-CN"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rtl="0"/>
            <a:fld id="{0775476F-A808-1F46-A368-07984F6DA22E}" type="slidenum">
              <a:rPr lang="en-US" altLang="zh-CN" smtClean="0"/>
            </a:fld>
            <a:endParaRPr lang="zh-CN"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rtl="0"/>
            <a:fld id="{0775476F-A808-1F46-A368-07984F6DA22E}" type="slidenum">
              <a:rPr lang="en-US" altLang="zh-CN" smtClean="0"/>
            </a:fld>
            <a:endParaRPr lang="zh-CN"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rtl="0"/>
            <a:fld id="{0775476F-A808-1F46-A368-07984F6DA22E}" type="slidenum">
              <a:rPr lang="en-US" altLang="zh-CN" smtClean="0"/>
            </a:fld>
            <a:endParaRPr lang="zh-CN"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rtl="0"/>
            <a:fld id="{0775476F-A808-1F46-A368-07984F6DA22E}" type="slidenum">
              <a:rPr lang="en-US" altLang="zh-CN" smtClean="0"/>
            </a:fld>
            <a:endParaRPr lang="zh-CN"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rtl="0"/>
            <a:fld id="{0775476F-A808-1F46-A368-07984F6DA22E}" type="slidenum">
              <a:rPr lang="en-US" altLang="zh-CN" smtClean="0"/>
            </a:fld>
            <a:endParaRPr lang="zh-CN"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rtl="0"/>
            <a:fld id="{0775476F-A808-1F46-A368-07984F6DA22E}" type="slidenum">
              <a:rPr lang="en-US" altLang="zh-CN" smtClean="0"/>
            </a:fld>
            <a:endParaRPr lang="zh-CN"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rtl="0"/>
            <a:fld id="{0775476F-A808-1F46-A368-07984F6DA22E}" type="slidenum">
              <a:rPr lang="en-US" altLang="zh-CN" smtClean="0"/>
            </a:fld>
            <a:endParaRPr lang="zh-CN"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rtl="0"/>
            <a:fld id="{0775476F-A808-1F46-A368-07984F6DA22E}" type="slidenum">
              <a:rPr lang="en-US" altLang="zh-CN" smtClean="0"/>
            </a:fld>
            <a:endParaRPr lang="zh-CN"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rtl="0"/>
            <a:fld id="{0775476F-A808-1F46-A368-07984F6DA22E}" type="slidenum">
              <a:rPr lang="en-US" altLang="zh-CN" smtClean="0"/>
            </a:fld>
            <a:endParaRPr lang="zh-CN"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rtl="0"/>
            <a:fld id="{0775476F-A808-1F46-A368-07984F6DA22E}" type="slidenum">
              <a:rPr lang="en-US" altLang="zh-CN" smtClean="0"/>
            </a:fld>
            <a:endParaRPr lang="zh-CN" dirty="0"/>
          </a:p>
        </p:txBody>
      </p:sp>
    </p:spTree>
  </p:cSld>
  <p:clrMapOvr>
    <a:masterClrMapping/>
  </p:clrMapOvr>
</p:notes>
</file>

<file path=ppt/slideLayouts/_rels/slideLayout1.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4" Type="http://schemas.openxmlformats.org/officeDocument/2006/relationships/image" Target="../media/image14.png"/><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5" Type="http://schemas.openxmlformats.org/officeDocument/2006/relationships/image" Target="../media/image12.png"/><Relationship Id="rId4" Type="http://schemas.openxmlformats.org/officeDocument/2006/relationships/image" Target="../media/image3.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tx2"/>
        </a:solidFill>
        <a:effectLst/>
      </p:bgPr>
    </p:bg>
    <p:spTree>
      <p:nvGrpSpPr>
        <p:cNvPr id="1" name=""/>
        <p:cNvGrpSpPr/>
        <p:nvPr/>
      </p:nvGrpSpPr>
      <p:grpSpPr>
        <a:xfrm>
          <a:off x="0" y="0"/>
          <a:ext cx="0" cy="0"/>
          <a:chOff x="0" y="0"/>
          <a:chExt cx="0" cy="0"/>
        </a:xfrm>
      </p:grpSpPr>
      <p:pic>
        <p:nvPicPr>
          <p:cNvPr id="5" name="图片 4" descr="包含文字、植物的图片&#10;&#10;说明已自动生成"/>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210" y="0"/>
            <a:ext cx="8392026" cy="6858000"/>
          </a:xfrm>
          <a:prstGeom prst="rect">
            <a:avLst/>
          </a:prstGeom>
        </p:spPr>
      </p:pic>
      <p:sp>
        <p:nvSpPr>
          <p:cNvPr id="7" name="椭圆形 6"/>
          <p:cNvSpPr/>
          <p:nvPr userDrawn="1"/>
        </p:nvSpPr>
        <p:spPr>
          <a:xfrm>
            <a:off x="3300284" y="654912"/>
            <a:ext cx="5591432"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stStyle>
          <a:p>
            <a:pPr algn="ctr" rtl="0"/>
            <a:endParaRPr lang="zh-CN" dirty="0"/>
          </a:p>
        </p:txBody>
      </p:sp>
      <p:cxnSp>
        <p:nvCxnSpPr>
          <p:cNvPr id="9" name="直接连接符​​(S) 8"/>
          <p:cNvCxnSpPr/>
          <p:nvPr userDrawn="1"/>
        </p:nvCxnSpPr>
        <p:spPr>
          <a:xfrm>
            <a:off x="4359876" y="4300155"/>
            <a:ext cx="3472249"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图片 10" descr="包含文字的图片&#10;&#10;说明已自动生成"/>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961" y="4157464"/>
            <a:ext cx="972078" cy="285381"/>
          </a:xfrm>
          <a:prstGeom prst="rect">
            <a:avLst/>
          </a:prstGeom>
        </p:spPr>
      </p:pic>
      <p:sp>
        <p:nvSpPr>
          <p:cNvPr id="17" name="椭圆形 16"/>
          <p:cNvSpPr/>
          <p:nvPr userDrawn="1"/>
        </p:nvSpPr>
        <p:spPr>
          <a:xfrm>
            <a:off x="3447535" y="807312"/>
            <a:ext cx="5296930"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stStyle>
          <a:p>
            <a:pPr algn="ctr" rtl="0"/>
            <a:endParaRPr lang="zh-CN" dirty="0"/>
          </a:p>
        </p:txBody>
      </p:sp>
      <p:pic>
        <p:nvPicPr>
          <p:cNvPr id="13" name="图片 12" descr="包含陶瓷、瓷器的图片&#10;&#10;说明已自动生成"/>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9338" y="4814449"/>
            <a:ext cx="1668775" cy="1621434"/>
          </a:xfrm>
          <a:prstGeom prst="rect">
            <a:avLst/>
          </a:prstGeom>
        </p:spPr>
      </p:pic>
      <p:pic>
        <p:nvPicPr>
          <p:cNvPr id="15" name="图片 1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0777" y="1164252"/>
            <a:ext cx="818801" cy="845501"/>
          </a:xfrm>
          <a:prstGeom prst="rect">
            <a:avLst/>
          </a:prstGeom>
        </p:spPr>
      </p:pic>
      <p:sp>
        <p:nvSpPr>
          <p:cNvPr id="2" name="标题 1"/>
          <p:cNvSpPr>
            <a:spLocks noGrp="1"/>
          </p:cNvSpPr>
          <p:nvPr>
            <p:ph type="ctrTitle"/>
          </p:nvPr>
        </p:nvSpPr>
        <p:spPr>
          <a:xfrm>
            <a:off x="2749296" y="2660904"/>
            <a:ext cx="6693408" cy="1088136"/>
          </a:xfrm>
        </p:spPr>
        <p:txBody>
          <a:bodyPr rtlCol="0" anchor="b">
            <a:noAutofit/>
          </a:bodyPr>
          <a:lstStyle>
            <a:lvl1pPr algn="ctr">
              <a:defRPr lang="zh-CN" sz="4600"/>
            </a:lvl1pPr>
          </a:lstStyle>
          <a:p>
            <a:pPr rtl="0"/>
            <a:r>
              <a:rPr lang="zh-CN" altLang="en-US"/>
              <a:t>单击此处编辑母版标题样式</a:t>
            </a:r>
            <a:endParaRPr lang="zh-CN"/>
          </a:p>
        </p:txBody>
      </p:sp>
      <p:sp>
        <p:nvSpPr>
          <p:cNvPr id="3" name="副标题 2"/>
          <p:cNvSpPr>
            <a:spLocks noGrp="1"/>
          </p:cNvSpPr>
          <p:nvPr>
            <p:ph type="subTitle" idx="1"/>
          </p:nvPr>
        </p:nvSpPr>
        <p:spPr>
          <a:xfrm>
            <a:off x="4596384" y="2267712"/>
            <a:ext cx="2999232" cy="438912"/>
          </a:xfrm>
        </p:spPr>
        <p:txBody>
          <a:bodyPr rtlCol="0"/>
          <a:lstStyle>
            <a:lvl1pPr marL="0" indent="0" algn="ctr">
              <a:buNone/>
              <a:defRPr lang="zh-CN" sz="2400"/>
            </a:lvl1pPr>
            <a:lvl2pPr marL="457200" indent="0" algn="ctr">
              <a:buNone/>
              <a:defRPr lang="zh-CN" sz="2000"/>
            </a:lvl2pPr>
            <a:lvl3pPr marL="914400" indent="0" algn="ctr">
              <a:buNone/>
              <a:defRPr lang="zh-CN" sz="1800"/>
            </a:lvl3pPr>
            <a:lvl4pPr marL="1371600" indent="0" algn="ctr">
              <a:buNone/>
              <a:defRPr lang="zh-CN" sz="1600"/>
            </a:lvl4pPr>
            <a:lvl5pPr marL="1828800" indent="0" algn="ctr">
              <a:buNone/>
              <a:defRPr lang="zh-CN" sz="1600"/>
            </a:lvl5pPr>
            <a:lvl6pPr marL="2286000" indent="0" algn="ctr">
              <a:buNone/>
              <a:defRPr lang="zh-CN" sz="1600"/>
            </a:lvl6pPr>
            <a:lvl7pPr marL="2743200" indent="0" algn="ctr">
              <a:buNone/>
              <a:defRPr lang="zh-CN" sz="1600"/>
            </a:lvl7pPr>
            <a:lvl8pPr marL="3200400" indent="0" algn="ctr">
              <a:buNone/>
              <a:defRPr lang="zh-CN" sz="1600"/>
            </a:lvl8pPr>
            <a:lvl9pPr marL="3657600" indent="0" algn="ctr">
              <a:buNone/>
              <a:defRPr lang="zh-CN" sz="1600"/>
            </a:lvl9pPr>
          </a:lstStyle>
          <a:p>
            <a:pPr rtl="0"/>
            <a:r>
              <a:rPr lang="zh-CN" altLang="en-US"/>
              <a:t>单击此处编辑母版副标题样式</a:t>
            </a:r>
            <a:endParaRPr 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标题和内容">
    <p:bg>
      <p:bgPr>
        <a:solidFill>
          <a:schemeClr val="tx2"/>
        </a:solidFill>
        <a:effectLst/>
      </p:bgPr>
    </p:bg>
    <p:spTree>
      <p:nvGrpSpPr>
        <p:cNvPr id="1" name=""/>
        <p:cNvGrpSpPr/>
        <p:nvPr/>
      </p:nvGrpSpPr>
      <p:grpSpPr>
        <a:xfrm>
          <a:off x="0" y="0"/>
          <a:ext cx="0" cy="0"/>
          <a:chOff x="0" y="0"/>
          <a:chExt cx="0" cy="0"/>
        </a:xfrm>
      </p:grpSpPr>
      <p:sp>
        <p:nvSpPr>
          <p:cNvPr id="7" name="长方形 6"/>
          <p:cNvSpPr/>
          <p:nvPr userDrawn="1"/>
        </p:nvSpPr>
        <p:spPr>
          <a:xfrm>
            <a:off x="838199" y="196052"/>
            <a:ext cx="105156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stStyle>
          <a:p>
            <a:pPr algn="ctr" rtl="0"/>
            <a:endParaRPr lang="zh-CN" dirty="0"/>
          </a:p>
        </p:txBody>
      </p:sp>
      <p:pic>
        <p:nvPicPr>
          <p:cNvPr id="9" name="图片 8" descr="包含织物的图片&#10;&#10;说明已自动生成"/>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14950" y="-64113"/>
            <a:ext cx="1562100" cy="4394200"/>
          </a:xfrm>
          <a:prstGeom prst="rect">
            <a:avLst/>
          </a:prstGeom>
        </p:spPr>
      </p:pic>
      <p:sp>
        <p:nvSpPr>
          <p:cNvPr id="11" name="长方形 10"/>
          <p:cNvSpPr/>
          <p:nvPr userDrawn="1"/>
        </p:nvSpPr>
        <p:spPr>
          <a:xfrm>
            <a:off x="995423"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stStyle>
          <a:p>
            <a:pPr algn="ctr" rtl="0"/>
            <a:endParaRPr lang="zh-CN" dirty="0"/>
          </a:p>
        </p:txBody>
      </p:sp>
      <p:pic>
        <p:nvPicPr>
          <p:cNvPr id="13" name="图片 12" descr="包含花朵、植物的图片&#10;&#10;说明已自动生成"/>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2" name="标题 1"/>
          <p:cNvSpPr>
            <a:spLocks noGrp="1"/>
          </p:cNvSpPr>
          <p:nvPr>
            <p:ph type="title"/>
          </p:nvPr>
        </p:nvSpPr>
        <p:spPr>
          <a:xfrm>
            <a:off x="838200" y="484632"/>
            <a:ext cx="10515600" cy="1133856"/>
          </a:xfrm>
        </p:spPr>
        <p:txBody>
          <a:bodyPr rtlCol="0"/>
          <a:lstStyle>
            <a:lvl1pPr algn="ctr">
              <a:defRPr lang="zh-CN">
                <a:latin typeface="Microsoft YaHei UI" panose="020B0503020204020204" pitchFamily="18" charset="-122"/>
                <a:ea typeface="Microsoft YaHei UI" panose="020B0503020204020204" pitchFamily="18" charset="-122"/>
              </a:defRPr>
            </a:lvl1pPr>
          </a:lstStyle>
          <a:p>
            <a:pPr rtl="0"/>
            <a:r>
              <a:rPr lang="zh-CN" altLang="en-US"/>
              <a:t>单击此处编辑母版标题样式</a:t>
            </a:r>
            <a:endParaRPr lang="zh-CN"/>
          </a:p>
        </p:txBody>
      </p:sp>
      <p:sp>
        <p:nvSpPr>
          <p:cNvPr id="3" name="内容占位符 2"/>
          <p:cNvSpPr>
            <a:spLocks noGrp="1"/>
          </p:cNvSpPr>
          <p:nvPr>
            <p:ph idx="1"/>
          </p:nvPr>
        </p:nvSpPr>
        <p:spPr>
          <a:xfrm>
            <a:off x="838200" y="2990088"/>
            <a:ext cx="10515600" cy="3474720"/>
          </a:xfrm>
        </p:spPr>
        <p:txBody>
          <a:bodyPr rtlCol="0"/>
          <a:lstStyle>
            <a:lvl1pPr>
              <a:defRPr lang="zh-CN">
                <a:latin typeface="Microsoft YaHei UI Light" panose="020B0502040204020203" pitchFamily="34" charset="-122"/>
                <a:ea typeface="Microsoft YaHei UI Light" panose="020B0502040204020203" pitchFamily="34" charset="-122"/>
                <a:cs typeface="Gill Sans Nova Light" panose="020F0302020204030204" pitchFamily="34" charset="0"/>
              </a:defRPr>
            </a:lvl1pPr>
            <a:lvl2pPr>
              <a:defRPr lang="zh-CN">
                <a:latin typeface="Microsoft YaHei UI Light" panose="020B0502040204020203" pitchFamily="34" charset="-122"/>
                <a:ea typeface="Microsoft YaHei UI Light" panose="020B0502040204020203" pitchFamily="34" charset="-122"/>
                <a:cs typeface="Gill Sans Nova Light" panose="020F0302020204030204" pitchFamily="34" charset="0"/>
              </a:defRPr>
            </a:lvl2pPr>
            <a:lvl3pPr>
              <a:defRPr lang="zh-CN">
                <a:latin typeface="Microsoft YaHei UI Light" panose="020B0502040204020203" pitchFamily="34" charset="-122"/>
                <a:ea typeface="Microsoft YaHei UI Light" panose="020B0502040204020203" pitchFamily="34" charset="-122"/>
                <a:cs typeface="Gill Sans Nova Light" panose="020F0302020204030204" pitchFamily="34" charset="0"/>
              </a:defRPr>
            </a:lvl3pPr>
            <a:lvl4pPr>
              <a:defRPr lang="zh-CN">
                <a:latin typeface="Microsoft YaHei UI Light" panose="020B0502040204020203" pitchFamily="34" charset="-122"/>
                <a:ea typeface="Microsoft YaHei UI Light" panose="020B0502040204020203" pitchFamily="34" charset="-122"/>
                <a:cs typeface="Gill Sans Nova Light" panose="020F0302020204030204" pitchFamily="34" charset="0"/>
              </a:defRPr>
            </a:lvl4pPr>
            <a:lvl5pPr>
              <a:defRPr lang="zh-CN">
                <a:latin typeface="Microsoft YaHei UI Light" panose="020B0502040204020203" pitchFamily="34" charset="-122"/>
                <a:ea typeface="Microsoft YaHei UI Light" panose="020B0502040204020203" pitchFamily="34" charset="-122"/>
                <a:cs typeface="Gill Sans Nova Light" panose="020F0302020204030204" pitchFamily="34" charset="0"/>
              </a:defRPr>
            </a:lvl5pPr>
          </a:lstStyle>
          <a:p>
            <a:pPr lvl="0" rtl="0"/>
            <a:r>
              <a:rPr lang="zh-CN" altLang="en-US"/>
              <a:t>单击此处编辑母版文本样式</a:t>
            </a:r>
            <a:endParaRPr lang="zh-CN" altLang="en-US"/>
          </a:p>
          <a:p>
            <a:pPr lvl="1" rtl="0"/>
            <a:r>
              <a:rPr lang="zh-CN" altLang="en-US"/>
              <a:t>二级</a:t>
            </a:r>
            <a:endParaRPr lang="zh-CN" altLang="en-US"/>
          </a:p>
          <a:p>
            <a:pPr lvl="2" rtl="0"/>
            <a:r>
              <a:rPr lang="zh-CN" altLang="en-US"/>
              <a:t>三级</a:t>
            </a:r>
            <a:endParaRPr lang="zh-CN" altLang="en-US"/>
          </a:p>
          <a:p>
            <a:pPr lvl="3" rtl="0"/>
            <a:r>
              <a:rPr lang="zh-CN" altLang="en-US"/>
              <a:t>四级</a:t>
            </a:r>
            <a:endParaRPr lang="zh-CN" altLang="en-US"/>
          </a:p>
          <a:p>
            <a:pPr lvl="4" rtl="0"/>
            <a:r>
              <a:rPr lang="zh-CN" altLang="en-US"/>
              <a:t>五级</a:t>
            </a:r>
            <a:endParaRPr lang="zh-CN"/>
          </a:p>
        </p:txBody>
      </p:sp>
      <p:sp>
        <p:nvSpPr>
          <p:cNvPr id="14" name="页脚占位符 13"/>
          <p:cNvSpPr>
            <a:spLocks noGrp="1"/>
          </p:cNvSpPr>
          <p:nvPr>
            <p:ph type="ftr" sz="quarter" idx="10"/>
          </p:nvPr>
        </p:nvSpPr>
        <p:spPr/>
        <p:txBody>
          <a:bodyPr rtlCol="0"/>
          <a:lstStyle>
            <a:defPPr>
              <a:defRPr lang="zh-CN"/>
            </a:defPPr>
          </a:lstStyle>
          <a:p>
            <a:pPr rtl="0"/>
            <a:r>
              <a:rPr lang="zh-CN"/>
              <a:t>演示文稿标题</a:t>
            </a:r>
            <a:endParaRPr lang="zh-CN" dirty="0"/>
          </a:p>
        </p:txBody>
      </p:sp>
      <p:sp>
        <p:nvSpPr>
          <p:cNvPr id="15" name="灯片编号占位符 14"/>
          <p:cNvSpPr>
            <a:spLocks noGrp="1"/>
          </p:cNvSpPr>
          <p:nvPr>
            <p:ph type="sldNum" sz="quarter" idx="11"/>
          </p:nvPr>
        </p:nvSpPr>
        <p:spPr/>
        <p:txBody>
          <a:bodyPr rtlCol="0"/>
          <a:lstStyle>
            <a:defPPr>
              <a:defRPr lang="zh-CN"/>
            </a:defPPr>
          </a:lstStyle>
          <a:p>
            <a:pPr rtl="0"/>
            <a:fld id="{294A09A9-5501-47C1-A89A-A340965A2BE2}" type="slidenum">
              <a:rPr lang="zh-CN" smtClean="0"/>
            </a:fld>
            <a:endParaRPr lang="zh-C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自定义布局">
    <p:spTree>
      <p:nvGrpSpPr>
        <p:cNvPr id="1" name=""/>
        <p:cNvGrpSpPr/>
        <p:nvPr/>
      </p:nvGrpSpPr>
      <p:grpSpPr>
        <a:xfrm>
          <a:off x="0" y="0"/>
          <a:ext cx="0" cy="0"/>
          <a:chOff x="0" y="0"/>
          <a:chExt cx="0" cy="0"/>
        </a:xfrm>
      </p:grpSpPr>
      <p:sp>
        <p:nvSpPr>
          <p:cNvPr id="6" name="长方形 5"/>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stStyle>
          <a:p>
            <a:pPr algn="ctr" rtl="0"/>
            <a:endParaRPr lang="zh-CN" dirty="0"/>
          </a:p>
        </p:txBody>
      </p:sp>
      <p:sp>
        <p:nvSpPr>
          <p:cNvPr id="8" name="长方形 7"/>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stStyle>
          <a:p>
            <a:pPr algn="ctr" rtl="0"/>
            <a:endParaRPr lang="zh-CN" dirty="0"/>
          </a:p>
        </p:txBody>
      </p:sp>
      <p:pic>
        <p:nvPicPr>
          <p:cNvPr id="10" name="图片 9" descr="包含软体动物、昆虫的图片&#10;&#10;说明已自动生成"/>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2" name="标题 1"/>
          <p:cNvSpPr>
            <a:spLocks noGrp="1"/>
          </p:cNvSpPr>
          <p:nvPr>
            <p:ph type="title"/>
          </p:nvPr>
        </p:nvSpPr>
        <p:spPr>
          <a:xfrm>
            <a:off x="381000" y="381000"/>
            <a:ext cx="11430000" cy="1325563"/>
          </a:xfrm>
        </p:spPr>
        <p:txBody>
          <a:bodyPr rtlCol="0"/>
          <a:lstStyle>
            <a:lvl1pPr algn="ctr">
              <a:defRPr lang="zh-CN"/>
            </a:lvl1pPr>
          </a:lstStyle>
          <a:p>
            <a:pPr rtl="0"/>
            <a:r>
              <a:rPr lang="zh-CN" altLang="en-US"/>
              <a:t>单击此处编辑母版标题样式</a:t>
            </a:r>
            <a:endParaRPr lang="zh-CN"/>
          </a:p>
        </p:txBody>
      </p:sp>
      <p:sp>
        <p:nvSpPr>
          <p:cNvPr id="3" name="页脚占位符 2"/>
          <p:cNvSpPr>
            <a:spLocks noGrp="1"/>
          </p:cNvSpPr>
          <p:nvPr>
            <p:ph type="ftr" sz="quarter" idx="10"/>
          </p:nvPr>
        </p:nvSpPr>
        <p:spPr/>
        <p:txBody>
          <a:bodyPr rtlCol="0"/>
          <a:lstStyle>
            <a:defPPr>
              <a:defRPr lang="zh-CN"/>
            </a:defPPr>
          </a:lstStyle>
          <a:p>
            <a:pPr rtl="0"/>
            <a:r>
              <a:rPr lang="zh-CN"/>
              <a:t>演示文稿标题</a:t>
            </a:r>
            <a:endParaRPr lang="zh-CN" dirty="0"/>
          </a:p>
        </p:txBody>
      </p:sp>
      <p:sp>
        <p:nvSpPr>
          <p:cNvPr id="4" name="灯片编号占位符 3"/>
          <p:cNvSpPr>
            <a:spLocks noGrp="1"/>
          </p:cNvSpPr>
          <p:nvPr>
            <p:ph type="sldNum" sz="quarter" idx="11"/>
          </p:nvPr>
        </p:nvSpPr>
        <p:spPr/>
        <p:txBody>
          <a:bodyPr rtlCol="0"/>
          <a:lstStyle>
            <a:defPPr>
              <a:defRPr lang="zh-CN"/>
            </a:defPPr>
          </a:lstStyle>
          <a:p>
            <a:pPr rtl="0"/>
            <a:fld id="{294A09A9-5501-47C1-A89A-A340965A2BE2}" type="slidenum">
              <a:rPr lang="zh-CN" smtClean="0"/>
            </a:fld>
            <a:endParaRPr lang="zh-CN" dirty="0"/>
          </a:p>
        </p:txBody>
      </p:sp>
      <p:sp>
        <p:nvSpPr>
          <p:cNvPr id="12" name="内容占位符 11"/>
          <p:cNvSpPr>
            <a:spLocks noGrp="1"/>
          </p:cNvSpPr>
          <p:nvPr>
            <p:ph sz="quarter" idx="12"/>
          </p:nvPr>
        </p:nvSpPr>
        <p:spPr>
          <a:xfrm>
            <a:off x="975360" y="2615184"/>
            <a:ext cx="10241280" cy="3319272"/>
          </a:xfrm>
        </p:spPr>
        <p:txBody>
          <a:bodyPr rtlCol="0"/>
          <a:lstStyle>
            <a:defPPr>
              <a:defRPr lang="zh-CN"/>
            </a:defPPr>
          </a:lstStyle>
          <a:p>
            <a:pPr lvl="0" rtl="0"/>
            <a:r>
              <a:rPr lang="zh-CN" altLang="en-US"/>
              <a:t>单击此处编辑母版文本样式</a:t>
            </a:r>
            <a:endParaRPr lang="zh-CN" altLang="en-US"/>
          </a:p>
          <a:p>
            <a:pPr lvl="1" rtl="0"/>
            <a:r>
              <a:rPr lang="zh-CN" altLang="en-US"/>
              <a:t>二级</a:t>
            </a:r>
            <a:endParaRPr lang="zh-CN" altLang="en-US"/>
          </a:p>
          <a:p>
            <a:pPr lvl="2" rtl="0"/>
            <a:r>
              <a:rPr lang="zh-CN" altLang="en-US"/>
              <a:t>三级</a:t>
            </a:r>
            <a:endParaRPr lang="zh-CN" altLang="en-US"/>
          </a:p>
          <a:p>
            <a:pPr lvl="3" rtl="0"/>
            <a:r>
              <a:rPr lang="zh-CN" altLang="en-US"/>
              <a:t>四级</a:t>
            </a:r>
            <a:endParaRPr lang="zh-CN" altLang="en-US"/>
          </a:p>
          <a:p>
            <a:pPr lvl="4" rtl="0"/>
            <a:r>
              <a:rPr lang="zh-CN" altLang="en-US"/>
              <a:t>五级</a:t>
            </a:r>
            <a:endParaRPr 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16" name="长方形 15"/>
          <p:cNvSpPr/>
          <p:nvPr userDrawn="1"/>
        </p:nvSpPr>
        <p:spPr>
          <a:xfrm>
            <a:off x="0" y="0"/>
            <a:ext cx="4873752"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stStyle>
          <a:p>
            <a:pPr algn="ctr" rtl="0"/>
            <a:endParaRPr lang="zh-CN" dirty="0"/>
          </a:p>
        </p:txBody>
      </p:sp>
      <p:pic>
        <p:nvPicPr>
          <p:cNvPr id="36" name="图片 35" descr="树的特写&#10;&#10;自动生成的中等可信度的说明"/>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866459" flipH="1">
            <a:off x="2282032" y="1589693"/>
            <a:ext cx="970220" cy="2236127"/>
          </a:xfrm>
          <a:prstGeom prst="rect">
            <a:avLst/>
          </a:prstGeom>
        </p:spPr>
      </p:pic>
      <p:sp>
        <p:nvSpPr>
          <p:cNvPr id="2" name="标题 1"/>
          <p:cNvSpPr>
            <a:spLocks noGrp="1"/>
          </p:cNvSpPr>
          <p:nvPr>
            <p:ph type="title"/>
          </p:nvPr>
        </p:nvSpPr>
        <p:spPr>
          <a:xfrm>
            <a:off x="6291072" y="978408"/>
            <a:ext cx="4974336" cy="1325880"/>
          </a:xfrm>
        </p:spPr>
        <p:txBody>
          <a:bodyPr rtlCol="0"/>
          <a:lstStyle>
            <a:defPPr>
              <a:defRPr lang="zh-CN"/>
            </a:defPPr>
          </a:lstStyle>
          <a:p>
            <a:pPr rtl="0"/>
            <a:r>
              <a:rPr lang="zh-CN" altLang="en-US"/>
              <a:t>单击此处编辑母版标题样式</a:t>
            </a:r>
            <a:endParaRPr lang="zh-CN"/>
          </a:p>
        </p:txBody>
      </p:sp>
      <p:sp>
        <p:nvSpPr>
          <p:cNvPr id="8" name="页脚占位符 7"/>
          <p:cNvSpPr>
            <a:spLocks noGrp="1"/>
          </p:cNvSpPr>
          <p:nvPr>
            <p:ph type="ftr" sz="quarter" idx="11"/>
          </p:nvPr>
        </p:nvSpPr>
        <p:spPr/>
        <p:txBody>
          <a:bodyPr rtlCol="0"/>
          <a:lstStyle>
            <a:defPPr>
              <a:defRPr lang="zh-CN"/>
            </a:defPPr>
          </a:lstStyle>
          <a:p>
            <a:pPr rtl="0"/>
            <a:r>
              <a:rPr lang="zh-CN"/>
              <a:t>演示文稿标题</a:t>
            </a:r>
            <a:endParaRPr lang="zh-CN" dirty="0"/>
          </a:p>
        </p:txBody>
      </p:sp>
      <p:sp>
        <p:nvSpPr>
          <p:cNvPr id="9" name="幻灯片编号占位符 8"/>
          <p:cNvSpPr>
            <a:spLocks noGrp="1"/>
          </p:cNvSpPr>
          <p:nvPr>
            <p:ph type="sldNum" sz="quarter" idx="12"/>
          </p:nvPr>
        </p:nvSpPr>
        <p:spPr/>
        <p:txBody>
          <a:bodyPr rtlCol="0"/>
          <a:lstStyle>
            <a:defPPr>
              <a:defRPr lang="zh-CN"/>
            </a:defPPr>
          </a:lstStyle>
          <a:p>
            <a:pPr rtl="0"/>
            <a:fld id="{294A09A9-5501-47C1-A89A-A340965A2BE2}" type="slidenum">
              <a:rPr lang="zh-CN" smtClean="0"/>
            </a:fld>
            <a:endParaRPr lang="zh-CN" dirty="0"/>
          </a:p>
        </p:txBody>
      </p:sp>
      <p:sp>
        <p:nvSpPr>
          <p:cNvPr id="29" name="文本占位符 2"/>
          <p:cNvSpPr>
            <a:spLocks noGrp="1"/>
          </p:cNvSpPr>
          <p:nvPr>
            <p:ph type="body" idx="1"/>
          </p:nvPr>
        </p:nvSpPr>
        <p:spPr>
          <a:xfrm>
            <a:off x="6291072" y="2322576"/>
            <a:ext cx="5065776" cy="448056"/>
          </a:xfrm>
        </p:spPr>
        <p:txBody>
          <a:bodyPr rtlCol="0" anchor="b">
            <a:normAutofit/>
          </a:bodyPr>
          <a:lstStyle>
            <a:lvl1pPr marL="0" indent="0">
              <a:buFont typeface="Arial" panose="020B0604020202020204" pitchFamily="34" charset="0"/>
              <a:buNone/>
              <a:defRPr lang="zh-CN" sz="2000" b="0">
                <a:latin typeface="+mj-ea"/>
                <a:ea typeface="+mj-ea"/>
              </a:defRPr>
            </a:lvl1pPr>
            <a:lvl2pPr marL="457200" indent="0">
              <a:buNone/>
              <a:defRPr lang="zh-CN" sz="2000" b="1"/>
            </a:lvl2pPr>
            <a:lvl3pPr marL="914400" indent="0">
              <a:buNone/>
              <a:defRPr lang="zh-CN" sz="1800" b="1"/>
            </a:lvl3pPr>
            <a:lvl4pPr marL="1371600" indent="0">
              <a:buNone/>
              <a:defRPr lang="zh-CN" sz="1600" b="1"/>
            </a:lvl4pPr>
            <a:lvl5pPr marL="1828800" indent="0">
              <a:buNone/>
              <a:defRPr lang="zh-CN" sz="1600" b="1"/>
            </a:lvl5pPr>
            <a:lvl6pPr marL="2286000" indent="0">
              <a:buNone/>
              <a:defRPr lang="zh-CN" sz="1600" b="1"/>
            </a:lvl6pPr>
            <a:lvl7pPr marL="2743200" indent="0">
              <a:buNone/>
              <a:defRPr lang="zh-CN" sz="1600" b="1"/>
            </a:lvl7pPr>
            <a:lvl8pPr marL="3200400" indent="0">
              <a:buNone/>
              <a:defRPr lang="zh-CN" sz="1600" b="1"/>
            </a:lvl8pPr>
            <a:lvl9pPr marL="3657600" indent="0">
              <a:buNone/>
              <a:defRPr lang="zh-CN" sz="1600" b="1"/>
            </a:lvl9pPr>
          </a:lstStyle>
          <a:p>
            <a:pPr lvl="0" rtl="0"/>
            <a:r>
              <a:rPr lang="zh-CN" altLang="en-US"/>
              <a:t>单击此处编辑母版文本样式</a:t>
            </a:r>
            <a:endParaRPr lang="zh-CN" altLang="en-US"/>
          </a:p>
        </p:txBody>
      </p:sp>
      <p:sp>
        <p:nvSpPr>
          <p:cNvPr id="30" name="内容占位符 3"/>
          <p:cNvSpPr>
            <a:spLocks noGrp="1"/>
          </p:cNvSpPr>
          <p:nvPr>
            <p:ph sz="half" idx="2"/>
          </p:nvPr>
        </p:nvSpPr>
        <p:spPr>
          <a:xfrm>
            <a:off x="6289612" y="2770632"/>
            <a:ext cx="5065776" cy="1554480"/>
          </a:xfrm>
        </p:spPr>
        <p:txBody>
          <a:bodyPr rtlCol="0">
            <a:normAutofit/>
          </a:bodyPr>
          <a:lstStyle>
            <a:lvl1pPr marL="228600" indent="-228600">
              <a:buClr>
                <a:srgbClr val="73292A"/>
              </a:buClr>
              <a:buFont typeface="Arial" panose="020B0604020202020204" pitchFamily="34" charset="0"/>
              <a:buChar char="•"/>
              <a:defRPr lang="zh-CN" sz="1600"/>
            </a:lvl1pPr>
            <a:lvl2pPr marL="685800" indent="-228600">
              <a:buClr>
                <a:srgbClr val="73292A"/>
              </a:buClr>
              <a:buFont typeface="Arial" panose="020B0604020202020204" pitchFamily="34" charset="0"/>
              <a:buChar char="•"/>
              <a:defRPr lang="zh-CN" sz="1400"/>
            </a:lvl2pPr>
            <a:lvl3pPr marL="1143000" indent="-228600">
              <a:buClr>
                <a:srgbClr val="73292A"/>
              </a:buClr>
              <a:buFont typeface="Arial" panose="020B0604020202020204" pitchFamily="34" charset="0"/>
              <a:buChar char="•"/>
              <a:defRPr lang="zh-CN" sz="1200"/>
            </a:lvl3pPr>
            <a:lvl4pPr marL="1600200" indent="-228600">
              <a:buClr>
                <a:srgbClr val="73292A"/>
              </a:buClr>
              <a:buFont typeface="Arial" panose="020B0604020202020204" pitchFamily="34" charset="0"/>
              <a:buChar char="•"/>
              <a:defRPr lang="zh-CN" sz="1100"/>
            </a:lvl4pPr>
            <a:lvl5pPr marL="2057400" indent="-228600">
              <a:buClr>
                <a:srgbClr val="73292A"/>
              </a:buClr>
              <a:buFont typeface="Arial" panose="020B0604020202020204" pitchFamily="34" charset="0"/>
              <a:buChar char="•"/>
              <a:defRPr lang="zh-CN" sz="1100"/>
            </a:lvl5pPr>
          </a:lstStyle>
          <a:p>
            <a:pPr lvl="0" rtl="0"/>
            <a:r>
              <a:rPr lang="zh-CN" altLang="en-US"/>
              <a:t>单击此处编辑母版文本样式</a:t>
            </a:r>
            <a:endParaRPr lang="zh-CN" altLang="en-US"/>
          </a:p>
          <a:p>
            <a:pPr lvl="1" rtl="0"/>
            <a:r>
              <a:rPr lang="zh-CN" altLang="en-US"/>
              <a:t>二级</a:t>
            </a:r>
            <a:endParaRPr lang="zh-CN" altLang="en-US"/>
          </a:p>
          <a:p>
            <a:pPr lvl="2" rtl="0"/>
            <a:r>
              <a:rPr lang="zh-CN" altLang="en-US"/>
              <a:t>三级</a:t>
            </a:r>
            <a:endParaRPr lang="zh-CN" altLang="en-US"/>
          </a:p>
          <a:p>
            <a:pPr lvl="3" rtl="0"/>
            <a:r>
              <a:rPr lang="zh-CN" altLang="en-US"/>
              <a:t>四级</a:t>
            </a:r>
            <a:endParaRPr lang="zh-CN" altLang="en-US"/>
          </a:p>
          <a:p>
            <a:pPr lvl="4" rtl="0"/>
            <a:r>
              <a:rPr lang="zh-CN" altLang="en-US"/>
              <a:t>五级</a:t>
            </a:r>
            <a:endParaRPr lang="zh-CN"/>
          </a:p>
        </p:txBody>
      </p:sp>
      <p:sp>
        <p:nvSpPr>
          <p:cNvPr id="31" name="文本占位符 4"/>
          <p:cNvSpPr>
            <a:spLocks noGrp="1"/>
          </p:cNvSpPr>
          <p:nvPr>
            <p:ph type="body" sz="quarter" idx="3"/>
          </p:nvPr>
        </p:nvSpPr>
        <p:spPr>
          <a:xfrm>
            <a:off x="6289612" y="4361688"/>
            <a:ext cx="5065776" cy="448056"/>
          </a:xfrm>
        </p:spPr>
        <p:txBody>
          <a:bodyPr rtlCol="0" anchor="b">
            <a:normAutofit/>
          </a:bodyPr>
          <a:lstStyle>
            <a:lvl1pPr marL="0" indent="0">
              <a:buFont typeface="Arial" panose="020B0604020202020204" pitchFamily="34" charset="0"/>
              <a:buNone/>
              <a:defRPr lang="zh-CN" sz="2000" b="0">
                <a:latin typeface="+mj-ea"/>
                <a:ea typeface="+mj-ea"/>
              </a:defRPr>
            </a:lvl1pPr>
            <a:lvl2pPr marL="457200" indent="0">
              <a:buNone/>
              <a:defRPr lang="zh-CN" sz="2000" b="1"/>
            </a:lvl2pPr>
            <a:lvl3pPr marL="914400" indent="0">
              <a:buNone/>
              <a:defRPr lang="zh-CN" sz="1800" b="1"/>
            </a:lvl3pPr>
            <a:lvl4pPr marL="1371600" indent="0">
              <a:buNone/>
              <a:defRPr lang="zh-CN" sz="1600" b="1"/>
            </a:lvl4pPr>
            <a:lvl5pPr marL="1828800" indent="0">
              <a:buNone/>
              <a:defRPr lang="zh-CN" sz="1600" b="1"/>
            </a:lvl5pPr>
            <a:lvl6pPr marL="2286000" indent="0">
              <a:buNone/>
              <a:defRPr lang="zh-CN" sz="1600" b="1"/>
            </a:lvl6pPr>
            <a:lvl7pPr marL="2743200" indent="0">
              <a:buNone/>
              <a:defRPr lang="zh-CN" sz="1600" b="1"/>
            </a:lvl7pPr>
            <a:lvl8pPr marL="3200400" indent="0">
              <a:buNone/>
              <a:defRPr lang="zh-CN" sz="1600" b="1"/>
            </a:lvl8pPr>
            <a:lvl9pPr marL="3657600" indent="0">
              <a:buNone/>
              <a:defRPr lang="zh-CN" sz="1600" b="1"/>
            </a:lvl9pPr>
          </a:lstStyle>
          <a:p>
            <a:pPr lvl="0" rtl="0"/>
            <a:r>
              <a:rPr lang="zh-CN" altLang="en-US"/>
              <a:t>单击此处编辑母版文本样式</a:t>
            </a:r>
            <a:endParaRPr lang="zh-CN" altLang="en-US"/>
          </a:p>
        </p:txBody>
      </p:sp>
      <p:sp>
        <p:nvSpPr>
          <p:cNvPr id="32" name="内容占位符 5"/>
          <p:cNvSpPr>
            <a:spLocks noGrp="1"/>
          </p:cNvSpPr>
          <p:nvPr>
            <p:ph sz="quarter" idx="4"/>
          </p:nvPr>
        </p:nvSpPr>
        <p:spPr>
          <a:xfrm>
            <a:off x="6289612" y="4791456"/>
            <a:ext cx="5065776" cy="1408176"/>
          </a:xfrm>
        </p:spPr>
        <p:txBody>
          <a:bodyPr rtlCol="0">
            <a:normAutofit/>
          </a:bodyPr>
          <a:lstStyle>
            <a:lvl1pPr>
              <a:buClr>
                <a:srgbClr val="73292A"/>
              </a:buClr>
              <a:defRPr lang="zh-CN" sz="1600"/>
            </a:lvl1pPr>
            <a:lvl2pPr>
              <a:buClr>
                <a:srgbClr val="73292A"/>
              </a:buClr>
              <a:defRPr lang="zh-CN" sz="1400"/>
            </a:lvl2pPr>
            <a:lvl3pPr>
              <a:buClr>
                <a:srgbClr val="73292A"/>
              </a:buClr>
              <a:defRPr lang="zh-CN" sz="1200"/>
            </a:lvl3pPr>
            <a:lvl4pPr>
              <a:buClr>
                <a:srgbClr val="73292A"/>
              </a:buClr>
              <a:defRPr lang="zh-CN" sz="1100"/>
            </a:lvl4pPr>
            <a:lvl5pPr>
              <a:buClr>
                <a:srgbClr val="73292A"/>
              </a:buClr>
              <a:defRPr lang="zh-CN" sz="1100"/>
            </a:lvl5pPr>
          </a:lstStyle>
          <a:p>
            <a:pPr lvl="0" rtl="0"/>
            <a:r>
              <a:rPr lang="zh-CN" altLang="en-US"/>
              <a:t>单击此处编辑母版文本样式</a:t>
            </a:r>
            <a:endParaRPr lang="zh-CN" altLang="en-US"/>
          </a:p>
          <a:p>
            <a:pPr lvl="1" rtl="0"/>
            <a:r>
              <a:rPr lang="zh-CN" altLang="en-US"/>
              <a:t>二级</a:t>
            </a:r>
            <a:endParaRPr lang="zh-CN" altLang="en-US"/>
          </a:p>
          <a:p>
            <a:pPr lvl="2" rtl="0"/>
            <a:r>
              <a:rPr lang="zh-CN" altLang="en-US"/>
              <a:t>三级</a:t>
            </a:r>
            <a:endParaRPr lang="zh-CN" altLang="en-US"/>
          </a:p>
          <a:p>
            <a:pPr lvl="3" rtl="0"/>
            <a:r>
              <a:rPr lang="zh-CN" altLang="en-US"/>
              <a:t>四级</a:t>
            </a:r>
            <a:endParaRPr lang="zh-CN" altLang="en-US"/>
          </a:p>
          <a:p>
            <a:pPr lvl="4" rtl="0"/>
            <a:r>
              <a:rPr lang="zh-CN" altLang="en-US"/>
              <a:t>五级</a:t>
            </a:r>
            <a:endParaRPr lang="zh-CN"/>
          </a:p>
        </p:txBody>
      </p:sp>
      <p:pic>
        <p:nvPicPr>
          <p:cNvPr id="38" name="图片 37" descr="一簇花&#10;&#10;自动生成的可信度较低的说明"/>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19083" y="2260473"/>
            <a:ext cx="1245309" cy="2314810"/>
          </a:xfrm>
          <a:prstGeom prst="rect">
            <a:avLst/>
          </a:prstGeom>
        </p:spPr>
      </p:pic>
      <p:sp>
        <p:nvSpPr>
          <p:cNvPr id="34" name="文本占位符 33"/>
          <p:cNvSpPr>
            <a:spLocks noGrp="1"/>
          </p:cNvSpPr>
          <p:nvPr>
            <p:ph type="body" sz="quarter" idx="13" hasCustomPrompt="1"/>
          </p:nvPr>
        </p:nvSpPr>
        <p:spPr>
          <a:xfrm>
            <a:off x="466344" y="1426464"/>
            <a:ext cx="3922776" cy="4242816"/>
          </a:xfrm>
        </p:spPr>
        <p:txBody>
          <a:bodyPr rtlCol="0" anchor="ctr">
            <a:normAutofit/>
          </a:bodyPr>
          <a:lstStyle>
            <a:lvl1pPr marL="0" indent="0" algn="ctr">
              <a:spcBef>
                <a:spcPts val="0"/>
              </a:spcBef>
              <a:buNone/>
              <a:defRPr lang="zh-CN" sz="30000">
                <a:solidFill>
                  <a:schemeClr val="bg1"/>
                </a:solidFill>
                <a:latin typeface="+mj-ea"/>
                <a:ea typeface="+mj-ea"/>
              </a:defRPr>
            </a:lvl1pPr>
          </a:lstStyle>
          <a:p>
            <a:pPr lvl="0" rtl="0"/>
            <a:r>
              <a:rPr lang="zh-CN"/>
              <a:t>X</a:t>
            </a:r>
            <a:endParaRPr 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比较">
    <p:bg>
      <p:bgPr>
        <a:solidFill>
          <a:schemeClr val="tx2"/>
        </a:solidFill>
        <a:effectLst/>
      </p:bgPr>
    </p:bg>
    <p:spTree>
      <p:nvGrpSpPr>
        <p:cNvPr id="1" name=""/>
        <p:cNvGrpSpPr/>
        <p:nvPr/>
      </p:nvGrpSpPr>
      <p:grpSpPr>
        <a:xfrm>
          <a:off x="0" y="0"/>
          <a:ext cx="0" cy="0"/>
          <a:chOff x="0" y="0"/>
          <a:chExt cx="0" cy="0"/>
        </a:xfrm>
      </p:grpSpPr>
      <p:sp>
        <p:nvSpPr>
          <p:cNvPr id="10" name="矩形 9"/>
          <p:cNvSpPr/>
          <p:nvPr userDrawn="1"/>
        </p:nvSpPr>
        <p:spPr>
          <a:xfrm>
            <a:off x="491679" y="319214"/>
            <a:ext cx="11208641" cy="58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stStyle>
          <a:p>
            <a:pPr algn="ctr" rtl="0"/>
            <a:endParaRPr lang="zh-CN" dirty="0"/>
          </a:p>
        </p:txBody>
      </p:sp>
      <p:cxnSp>
        <p:nvCxnSpPr>
          <p:cNvPr id="12" name="直接连接符​​(S) 11"/>
          <p:cNvCxnSpPr/>
          <p:nvPr userDrawn="1"/>
        </p:nvCxnSpPr>
        <p:spPr>
          <a:xfrm>
            <a:off x="837235" y="1767119"/>
            <a:ext cx="105165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图片 13" descr="包含软体动物、昆虫的图片&#10;&#10;说明已自动生成"/>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5658" y="1631192"/>
            <a:ext cx="1207554" cy="354511"/>
          </a:xfrm>
          <a:prstGeom prst="rect">
            <a:avLst/>
          </a:prstGeom>
        </p:spPr>
      </p:pic>
      <p:sp>
        <p:nvSpPr>
          <p:cNvPr id="2" name="标题 1"/>
          <p:cNvSpPr>
            <a:spLocks noGrp="1"/>
          </p:cNvSpPr>
          <p:nvPr>
            <p:ph type="title"/>
          </p:nvPr>
        </p:nvSpPr>
        <p:spPr>
          <a:xfrm>
            <a:off x="839788" y="365125"/>
            <a:ext cx="10515600" cy="1325563"/>
          </a:xfrm>
        </p:spPr>
        <p:txBody>
          <a:bodyPr rtlCol="0"/>
          <a:lstStyle>
            <a:lvl1pPr algn="ctr">
              <a:defRPr lang="zh-CN"/>
            </a:lvl1pPr>
          </a:lstStyle>
          <a:p>
            <a:pPr rtl="0"/>
            <a:r>
              <a:rPr lang="zh-CN" altLang="en-US"/>
              <a:t>单击此处编辑母版标题样式</a:t>
            </a:r>
            <a:endParaRPr lang="zh-CN"/>
          </a:p>
        </p:txBody>
      </p:sp>
      <p:sp>
        <p:nvSpPr>
          <p:cNvPr id="3" name="文本占位符 2"/>
          <p:cNvSpPr>
            <a:spLocks noGrp="1"/>
          </p:cNvSpPr>
          <p:nvPr>
            <p:ph type="body" idx="1"/>
          </p:nvPr>
        </p:nvSpPr>
        <p:spPr>
          <a:xfrm>
            <a:off x="1124712" y="2161563"/>
            <a:ext cx="3200400" cy="427797"/>
          </a:xfrm>
        </p:spPr>
        <p:txBody>
          <a:bodyPr rtlCol="0" anchor="b">
            <a:normAutofit/>
          </a:bodyPr>
          <a:lstStyle>
            <a:lvl1pPr marL="0" indent="0">
              <a:buNone/>
              <a:defRPr lang="zh-CN" sz="2000" b="0">
                <a:latin typeface="+mj-ea"/>
                <a:ea typeface="+mj-ea"/>
              </a:defRPr>
            </a:lvl1pPr>
            <a:lvl2pPr marL="457200" indent="0">
              <a:buNone/>
              <a:defRPr lang="zh-CN" sz="2000" b="1"/>
            </a:lvl2pPr>
            <a:lvl3pPr marL="914400" indent="0">
              <a:buNone/>
              <a:defRPr lang="zh-CN" sz="1800" b="1"/>
            </a:lvl3pPr>
            <a:lvl4pPr marL="1371600" indent="0">
              <a:buNone/>
              <a:defRPr lang="zh-CN" sz="1600" b="1"/>
            </a:lvl4pPr>
            <a:lvl5pPr marL="1828800" indent="0">
              <a:buNone/>
              <a:defRPr lang="zh-CN" sz="1600" b="1"/>
            </a:lvl5pPr>
            <a:lvl6pPr marL="2286000" indent="0">
              <a:buNone/>
              <a:defRPr lang="zh-CN" sz="1600" b="1"/>
            </a:lvl6pPr>
            <a:lvl7pPr marL="2743200" indent="0">
              <a:buNone/>
              <a:defRPr lang="zh-CN" sz="1600" b="1"/>
            </a:lvl7pPr>
            <a:lvl8pPr marL="3200400" indent="0">
              <a:buNone/>
              <a:defRPr lang="zh-CN" sz="1600" b="1"/>
            </a:lvl8pPr>
            <a:lvl9pPr marL="3657600" indent="0">
              <a:buNone/>
              <a:defRPr lang="zh-CN" sz="1600" b="1"/>
            </a:lvl9pPr>
          </a:lstStyle>
          <a:p>
            <a:pPr lvl="0" rtl="0"/>
            <a:r>
              <a:rPr lang="zh-CN" altLang="en-US"/>
              <a:t>单击此处编辑母版文本样式</a:t>
            </a:r>
            <a:endParaRPr lang="zh-CN" altLang="en-US"/>
          </a:p>
        </p:txBody>
      </p:sp>
      <p:sp>
        <p:nvSpPr>
          <p:cNvPr id="4" name="内容占位符 3"/>
          <p:cNvSpPr>
            <a:spLocks noGrp="1"/>
          </p:cNvSpPr>
          <p:nvPr>
            <p:ph sz="half" idx="2"/>
          </p:nvPr>
        </p:nvSpPr>
        <p:spPr>
          <a:xfrm>
            <a:off x="1124712" y="2629116"/>
            <a:ext cx="3200400" cy="3320861"/>
          </a:xfrm>
        </p:spPr>
        <p:txBody>
          <a:bodyPr rtlCol="0">
            <a:normAutofit/>
          </a:bodyPr>
          <a:lstStyle>
            <a:lvl1pPr marL="228600" indent="-228600">
              <a:buClr>
                <a:srgbClr val="73292A"/>
              </a:buClr>
              <a:buFont typeface="Arial" panose="020B0604020202020204" pitchFamily="34" charset="0"/>
              <a:buChar char="•"/>
              <a:defRPr lang="zh-CN" sz="1600"/>
            </a:lvl1pPr>
            <a:lvl2pPr marL="685800" indent="-228600">
              <a:buClr>
                <a:srgbClr val="73292A"/>
              </a:buClr>
              <a:buFont typeface="Arial" panose="020B0604020202020204" pitchFamily="34" charset="0"/>
              <a:buChar char="•"/>
              <a:defRPr lang="zh-CN" sz="1400"/>
            </a:lvl2pPr>
            <a:lvl3pPr marL="1143000" indent="-228600">
              <a:buClr>
                <a:srgbClr val="73292A"/>
              </a:buClr>
              <a:buFont typeface="Arial" panose="020B0604020202020204" pitchFamily="34" charset="0"/>
              <a:buChar char="•"/>
              <a:defRPr lang="zh-CN" sz="1200"/>
            </a:lvl3pPr>
            <a:lvl4pPr marL="1600200" indent="-228600">
              <a:buClr>
                <a:srgbClr val="73292A"/>
              </a:buClr>
              <a:buFont typeface="Arial" panose="020B0604020202020204" pitchFamily="34" charset="0"/>
              <a:buChar char="•"/>
              <a:defRPr lang="zh-CN" sz="1100"/>
            </a:lvl4pPr>
            <a:lvl5pPr marL="2057400" indent="-228600">
              <a:buClr>
                <a:srgbClr val="73292A"/>
              </a:buClr>
              <a:buFont typeface="Arial" panose="020B0604020202020204" pitchFamily="34" charset="0"/>
              <a:buChar char="•"/>
              <a:defRPr lang="zh-CN" sz="1100"/>
            </a:lvl5pPr>
          </a:lstStyle>
          <a:p>
            <a:pPr lvl="0" rtl="0"/>
            <a:r>
              <a:rPr lang="zh-CN" altLang="en-US"/>
              <a:t>单击此处编辑母版文本样式</a:t>
            </a:r>
            <a:endParaRPr lang="zh-CN" altLang="en-US"/>
          </a:p>
          <a:p>
            <a:pPr lvl="1" rtl="0"/>
            <a:r>
              <a:rPr lang="zh-CN" altLang="en-US"/>
              <a:t>二级</a:t>
            </a:r>
            <a:endParaRPr lang="zh-CN" altLang="en-US"/>
          </a:p>
          <a:p>
            <a:pPr lvl="2" rtl="0"/>
            <a:r>
              <a:rPr lang="zh-CN" altLang="en-US"/>
              <a:t>三级</a:t>
            </a:r>
            <a:endParaRPr lang="zh-CN" altLang="en-US"/>
          </a:p>
          <a:p>
            <a:pPr lvl="3" rtl="0"/>
            <a:r>
              <a:rPr lang="zh-CN" altLang="en-US"/>
              <a:t>四级</a:t>
            </a:r>
            <a:endParaRPr lang="zh-CN" altLang="en-US"/>
          </a:p>
          <a:p>
            <a:pPr lvl="4" rtl="0"/>
            <a:r>
              <a:rPr lang="zh-CN" altLang="en-US"/>
              <a:t>五级</a:t>
            </a:r>
            <a:endParaRPr lang="zh-CN"/>
          </a:p>
        </p:txBody>
      </p:sp>
      <p:sp>
        <p:nvSpPr>
          <p:cNvPr id="5" name="文本占位符 4"/>
          <p:cNvSpPr>
            <a:spLocks noGrp="1"/>
          </p:cNvSpPr>
          <p:nvPr>
            <p:ph type="body" sz="quarter" idx="3"/>
          </p:nvPr>
        </p:nvSpPr>
        <p:spPr>
          <a:xfrm>
            <a:off x="4498848" y="2161563"/>
            <a:ext cx="3200400" cy="427797"/>
          </a:xfrm>
        </p:spPr>
        <p:txBody>
          <a:bodyPr rtlCol="0" anchor="b">
            <a:normAutofit/>
          </a:bodyPr>
          <a:lstStyle>
            <a:lvl1pPr marL="0" indent="0">
              <a:buNone/>
              <a:defRPr lang="zh-CN" sz="2000" b="0">
                <a:latin typeface="+mj-ea"/>
                <a:ea typeface="+mj-ea"/>
              </a:defRPr>
            </a:lvl1pPr>
            <a:lvl2pPr marL="457200" indent="0">
              <a:buNone/>
              <a:defRPr lang="zh-CN" sz="2000" b="1"/>
            </a:lvl2pPr>
            <a:lvl3pPr marL="914400" indent="0">
              <a:buNone/>
              <a:defRPr lang="zh-CN" sz="1800" b="1"/>
            </a:lvl3pPr>
            <a:lvl4pPr marL="1371600" indent="0">
              <a:buNone/>
              <a:defRPr lang="zh-CN" sz="1600" b="1"/>
            </a:lvl4pPr>
            <a:lvl5pPr marL="1828800" indent="0">
              <a:buNone/>
              <a:defRPr lang="zh-CN" sz="1600" b="1"/>
            </a:lvl5pPr>
            <a:lvl6pPr marL="2286000" indent="0">
              <a:buNone/>
              <a:defRPr lang="zh-CN" sz="1600" b="1"/>
            </a:lvl6pPr>
            <a:lvl7pPr marL="2743200" indent="0">
              <a:buNone/>
              <a:defRPr lang="zh-CN" sz="1600" b="1"/>
            </a:lvl7pPr>
            <a:lvl8pPr marL="3200400" indent="0">
              <a:buNone/>
              <a:defRPr lang="zh-CN" sz="1600" b="1"/>
            </a:lvl8pPr>
            <a:lvl9pPr marL="3657600" indent="0">
              <a:buNone/>
              <a:defRPr lang="zh-CN" sz="1600" b="1"/>
            </a:lvl9pPr>
          </a:lstStyle>
          <a:p>
            <a:pPr lvl="0" rtl="0"/>
            <a:r>
              <a:rPr lang="zh-CN" altLang="en-US"/>
              <a:t>单击此处编辑母版文本样式</a:t>
            </a:r>
            <a:endParaRPr lang="zh-CN" altLang="en-US"/>
          </a:p>
        </p:txBody>
      </p:sp>
      <p:sp>
        <p:nvSpPr>
          <p:cNvPr id="6" name="内容占位符 5"/>
          <p:cNvSpPr>
            <a:spLocks noGrp="1"/>
          </p:cNvSpPr>
          <p:nvPr>
            <p:ph sz="quarter" idx="4"/>
          </p:nvPr>
        </p:nvSpPr>
        <p:spPr>
          <a:xfrm>
            <a:off x="4498848" y="2629116"/>
            <a:ext cx="3200400" cy="3320861"/>
          </a:xfrm>
        </p:spPr>
        <p:txBody>
          <a:bodyPr rtlCol="0">
            <a:normAutofit/>
          </a:bodyPr>
          <a:lstStyle>
            <a:lvl1pPr>
              <a:buClr>
                <a:srgbClr val="73292A"/>
              </a:buClr>
              <a:defRPr lang="zh-CN" sz="1600"/>
            </a:lvl1pPr>
            <a:lvl2pPr>
              <a:buClr>
                <a:srgbClr val="73292A"/>
              </a:buClr>
              <a:defRPr lang="zh-CN" sz="1400"/>
            </a:lvl2pPr>
            <a:lvl3pPr>
              <a:buClr>
                <a:srgbClr val="73292A"/>
              </a:buClr>
              <a:defRPr lang="zh-CN" sz="1200"/>
            </a:lvl3pPr>
            <a:lvl4pPr>
              <a:buClr>
                <a:srgbClr val="73292A"/>
              </a:buClr>
              <a:defRPr lang="zh-CN" sz="1100"/>
            </a:lvl4pPr>
            <a:lvl5pPr>
              <a:buClr>
                <a:srgbClr val="73292A"/>
              </a:buClr>
              <a:defRPr lang="zh-CN" sz="1100"/>
            </a:lvl5pPr>
          </a:lstStyle>
          <a:p>
            <a:pPr lvl="0" rtl="0"/>
            <a:r>
              <a:rPr lang="zh-CN" altLang="en-US"/>
              <a:t>单击此处编辑母版文本样式</a:t>
            </a:r>
            <a:endParaRPr lang="zh-CN" altLang="en-US"/>
          </a:p>
          <a:p>
            <a:pPr lvl="1" rtl="0"/>
            <a:r>
              <a:rPr lang="zh-CN" altLang="en-US"/>
              <a:t>二级</a:t>
            </a:r>
            <a:endParaRPr lang="zh-CN" altLang="en-US"/>
          </a:p>
          <a:p>
            <a:pPr lvl="2" rtl="0"/>
            <a:r>
              <a:rPr lang="zh-CN" altLang="en-US"/>
              <a:t>三级</a:t>
            </a:r>
            <a:endParaRPr lang="zh-CN" altLang="en-US"/>
          </a:p>
          <a:p>
            <a:pPr lvl="3" rtl="0"/>
            <a:r>
              <a:rPr lang="zh-CN" altLang="en-US"/>
              <a:t>四级</a:t>
            </a:r>
            <a:endParaRPr lang="zh-CN" altLang="en-US"/>
          </a:p>
          <a:p>
            <a:pPr lvl="4" rtl="0"/>
            <a:r>
              <a:rPr lang="zh-CN" altLang="en-US"/>
              <a:t>五级</a:t>
            </a:r>
            <a:endParaRPr lang="zh-CN"/>
          </a:p>
        </p:txBody>
      </p:sp>
      <p:sp>
        <p:nvSpPr>
          <p:cNvPr id="8" name="页脚占位符 7"/>
          <p:cNvSpPr>
            <a:spLocks noGrp="1"/>
          </p:cNvSpPr>
          <p:nvPr>
            <p:ph type="ftr" sz="quarter" idx="11"/>
          </p:nvPr>
        </p:nvSpPr>
        <p:spPr/>
        <p:txBody>
          <a:bodyPr rtlCol="0"/>
          <a:lstStyle>
            <a:defPPr>
              <a:defRPr lang="zh-CN"/>
            </a:defPPr>
          </a:lstStyle>
          <a:p>
            <a:pPr rtl="0"/>
            <a:r>
              <a:rPr lang="zh-CN"/>
              <a:t>演示文稿标题</a:t>
            </a:r>
            <a:endParaRPr lang="zh-CN" dirty="0"/>
          </a:p>
        </p:txBody>
      </p:sp>
      <p:sp>
        <p:nvSpPr>
          <p:cNvPr id="9" name="幻灯片编号占位符 8"/>
          <p:cNvSpPr>
            <a:spLocks noGrp="1"/>
          </p:cNvSpPr>
          <p:nvPr>
            <p:ph type="sldNum" sz="quarter" idx="12"/>
          </p:nvPr>
        </p:nvSpPr>
        <p:spPr/>
        <p:txBody>
          <a:bodyPr rtlCol="0"/>
          <a:lstStyle>
            <a:defPPr>
              <a:defRPr lang="zh-CN"/>
            </a:defPPr>
          </a:lstStyle>
          <a:p>
            <a:pPr rtl="0"/>
            <a:fld id="{294A09A9-5501-47C1-A89A-A340965A2BE2}" type="slidenum">
              <a:rPr lang="zh-CN" smtClean="0"/>
            </a:fld>
            <a:endParaRPr lang="zh-CN" dirty="0"/>
          </a:p>
        </p:txBody>
      </p:sp>
      <p:sp>
        <p:nvSpPr>
          <p:cNvPr id="15" name="文本占位符 4"/>
          <p:cNvSpPr>
            <a:spLocks noGrp="1"/>
          </p:cNvSpPr>
          <p:nvPr>
            <p:ph type="body" sz="quarter" idx="13"/>
          </p:nvPr>
        </p:nvSpPr>
        <p:spPr>
          <a:xfrm>
            <a:off x="7909560" y="2161563"/>
            <a:ext cx="3200400" cy="427797"/>
          </a:xfrm>
        </p:spPr>
        <p:txBody>
          <a:bodyPr rtlCol="0" anchor="b">
            <a:normAutofit/>
          </a:bodyPr>
          <a:lstStyle>
            <a:lvl1pPr marL="0" indent="0">
              <a:buNone/>
              <a:defRPr lang="zh-CN" sz="2000" b="0">
                <a:latin typeface="+mj-ea"/>
                <a:ea typeface="+mj-ea"/>
              </a:defRPr>
            </a:lvl1pPr>
            <a:lvl2pPr marL="457200" indent="0">
              <a:buNone/>
              <a:defRPr lang="zh-CN" sz="2000" b="1"/>
            </a:lvl2pPr>
            <a:lvl3pPr marL="914400" indent="0">
              <a:buNone/>
              <a:defRPr lang="zh-CN" sz="1800" b="1"/>
            </a:lvl3pPr>
            <a:lvl4pPr marL="1371600" indent="0">
              <a:buNone/>
              <a:defRPr lang="zh-CN" sz="1600" b="1"/>
            </a:lvl4pPr>
            <a:lvl5pPr marL="1828800" indent="0">
              <a:buNone/>
              <a:defRPr lang="zh-CN" sz="1600" b="1"/>
            </a:lvl5pPr>
            <a:lvl6pPr marL="2286000" indent="0">
              <a:buNone/>
              <a:defRPr lang="zh-CN" sz="1600" b="1"/>
            </a:lvl6pPr>
            <a:lvl7pPr marL="2743200" indent="0">
              <a:buNone/>
              <a:defRPr lang="zh-CN" sz="1600" b="1"/>
            </a:lvl7pPr>
            <a:lvl8pPr marL="3200400" indent="0">
              <a:buNone/>
              <a:defRPr lang="zh-CN" sz="1600" b="1"/>
            </a:lvl8pPr>
            <a:lvl9pPr marL="3657600" indent="0">
              <a:buNone/>
              <a:defRPr lang="zh-CN" sz="1600" b="1"/>
            </a:lvl9pPr>
          </a:lstStyle>
          <a:p>
            <a:pPr lvl="0" rtl="0"/>
            <a:r>
              <a:rPr lang="zh-CN" altLang="en-US"/>
              <a:t>单击此处编辑母版文本样式</a:t>
            </a:r>
            <a:endParaRPr lang="zh-CN" altLang="en-US"/>
          </a:p>
        </p:txBody>
      </p:sp>
      <p:sp>
        <p:nvSpPr>
          <p:cNvPr id="16" name="内容占位符 5"/>
          <p:cNvSpPr>
            <a:spLocks noGrp="1"/>
          </p:cNvSpPr>
          <p:nvPr>
            <p:ph sz="quarter" idx="14"/>
          </p:nvPr>
        </p:nvSpPr>
        <p:spPr>
          <a:xfrm>
            <a:off x="7909560" y="2629116"/>
            <a:ext cx="3200400" cy="3320861"/>
          </a:xfrm>
        </p:spPr>
        <p:txBody>
          <a:bodyPr rtlCol="0">
            <a:normAutofit/>
          </a:bodyPr>
          <a:lstStyle>
            <a:lvl1pPr>
              <a:buClr>
                <a:srgbClr val="73292A"/>
              </a:buClr>
              <a:defRPr lang="zh-CN" sz="1600"/>
            </a:lvl1pPr>
            <a:lvl2pPr>
              <a:buClr>
                <a:srgbClr val="73292A"/>
              </a:buClr>
              <a:defRPr lang="zh-CN" sz="1400"/>
            </a:lvl2pPr>
            <a:lvl3pPr>
              <a:buClr>
                <a:srgbClr val="73292A"/>
              </a:buClr>
              <a:defRPr lang="zh-CN" sz="1200"/>
            </a:lvl3pPr>
            <a:lvl4pPr>
              <a:buClr>
                <a:srgbClr val="73292A"/>
              </a:buClr>
              <a:defRPr lang="zh-CN" sz="1100"/>
            </a:lvl4pPr>
            <a:lvl5pPr>
              <a:buClr>
                <a:srgbClr val="73292A"/>
              </a:buClr>
              <a:defRPr lang="zh-CN" sz="1100"/>
            </a:lvl5pPr>
          </a:lstStyle>
          <a:p>
            <a:pPr lvl="0" rtl="0"/>
            <a:r>
              <a:rPr lang="zh-CN" altLang="en-US"/>
              <a:t>单击此处编辑母版文本样式</a:t>
            </a:r>
            <a:endParaRPr lang="zh-CN" altLang="en-US"/>
          </a:p>
          <a:p>
            <a:pPr lvl="1" rtl="0"/>
            <a:r>
              <a:rPr lang="zh-CN" altLang="en-US"/>
              <a:t>二级</a:t>
            </a:r>
            <a:endParaRPr lang="zh-CN" altLang="en-US"/>
          </a:p>
          <a:p>
            <a:pPr lvl="2" rtl="0"/>
            <a:r>
              <a:rPr lang="zh-CN" altLang="en-US"/>
              <a:t>三级</a:t>
            </a:r>
            <a:endParaRPr lang="zh-CN" altLang="en-US"/>
          </a:p>
          <a:p>
            <a:pPr lvl="3" rtl="0"/>
            <a:r>
              <a:rPr lang="zh-CN" altLang="en-US"/>
              <a:t>四级</a:t>
            </a:r>
            <a:endParaRPr lang="zh-CN" altLang="en-US"/>
          </a:p>
          <a:p>
            <a:pPr lvl="4" rtl="0"/>
            <a:r>
              <a:rPr lang="zh-CN" altLang="en-US"/>
              <a:t>五级</a:t>
            </a:r>
            <a:endParaRPr 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自定义布局">
    <p:spTree>
      <p:nvGrpSpPr>
        <p:cNvPr id="1" name=""/>
        <p:cNvGrpSpPr/>
        <p:nvPr/>
      </p:nvGrpSpPr>
      <p:grpSpPr>
        <a:xfrm>
          <a:off x="0" y="0"/>
          <a:ext cx="0" cy="0"/>
          <a:chOff x="0" y="0"/>
          <a:chExt cx="0" cy="0"/>
        </a:xfrm>
      </p:grpSpPr>
      <p:pic>
        <p:nvPicPr>
          <p:cNvPr id="6" name="图片 5" descr="包含织物的图片&#10;&#10;说明已自动生成"/>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8" name="长方形 17"/>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stStyle>
          <a:p>
            <a:pPr algn="ctr" rtl="0"/>
            <a:endParaRPr lang="zh-CN" dirty="0"/>
          </a:p>
        </p:txBody>
      </p:sp>
      <p:pic>
        <p:nvPicPr>
          <p:cNvPr id="8" name="图片 7" descr="包含花朵、植物的图片&#10;&#10;说明已自动生成"/>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pic>
        <p:nvPicPr>
          <p:cNvPr id="10" name="图片 9" descr="花的特写&#10;&#10;自动生成的可信度较低的说明"/>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9809" y="1695833"/>
            <a:ext cx="1155700" cy="4318000"/>
          </a:xfrm>
          <a:prstGeom prst="rect">
            <a:avLst/>
          </a:prstGeom>
        </p:spPr>
      </p:pic>
      <p:pic>
        <p:nvPicPr>
          <p:cNvPr id="12" name="图片 11" descr="花的特写&#10;&#10;自动生成的可信度较低的说明"/>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6749" y="381916"/>
            <a:ext cx="1155700" cy="4318000"/>
          </a:xfrm>
          <a:prstGeom prst="rect">
            <a:avLst/>
          </a:prstGeom>
        </p:spPr>
      </p:pic>
      <p:sp>
        <p:nvSpPr>
          <p:cNvPr id="14" name="长方形 13"/>
          <p:cNvSpPr/>
          <p:nvPr userDrawn="1"/>
        </p:nvSpPr>
        <p:spPr>
          <a:xfrm>
            <a:off x="1024128" y="2162946"/>
            <a:ext cx="379476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stStyle>
          <a:p>
            <a:pPr algn="ctr" rtl="0"/>
            <a:endParaRPr lang="zh-CN" dirty="0"/>
          </a:p>
        </p:txBody>
      </p:sp>
      <p:sp>
        <p:nvSpPr>
          <p:cNvPr id="16" name="长方形 15"/>
          <p:cNvSpPr/>
          <p:nvPr userDrawn="1"/>
        </p:nvSpPr>
        <p:spPr>
          <a:xfrm>
            <a:off x="1131655" y="2264499"/>
            <a:ext cx="3585549"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stStyle>
          <a:p>
            <a:pPr algn="ctr" rtl="0"/>
            <a:endParaRPr lang="zh-CN" dirty="0"/>
          </a:p>
        </p:txBody>
      </p:sp>
      <p:sp>
        <p:nvSpPr>
          <p:cNvPr id="2" name="标题 1"/>
          <p:cNvSpPr>
            <a:spLocks noGrp="1"/>
          </p:cNvSpPr>
          <p:nvPr>
            <p:ph type="title"/>
          </p:nvPr>
        </p:nvSpPr>
        <p:spPr>
          <a:xfrm>
            <a:off x="1472184" y="2889504"/>
            <a:ext cx="2852928" cy="1088136"/>
          </a:xfrm>
        </p:spPr>
        <p:txBody>
          <a:bodyPr rtlCol="0"/>
          <a:lstStyle>
            <a:lvl1pPr algn="ctr">
              <a:defRPr lang="zh-CN"/>
            </a:lvl1pPr>
          </a:lstStyle>
          <a:p>
            <a:pPr rtl="0"/>
            <a:r>
              <a:rPr lang="zh-CN" altLang="en-US"/>
              <a:t>单击此处编辑母版标题样式</a:t>
            </a:r>
            <a:endParaRPr lang="zh-CN"/>
          </a:p>
        </p:txBody>
      </p:sp>
      <p:sp>
        <p:nvSpPr>
          <p:cNvPr id="19" name="内容占位符 2"/>
          <p:cNvSpPr>
            <a:spLocks noGrp="1"/>
          </p:cNvSpPr>
          <p:nvPr>
            <p:ph idx="1"/>
          </p:nvPr>
        </p:nvSpPr>
        <p:spPr>
          <a:xfrm>
            <a:off x="8211312" y="2011680"/>
            <a:ext cx="2999232" cy="2843784"/>
          </a:xfrm>
        </p:spPr>
        <p:txBody>
          <a:bodyPr rtlCol="0" anchor="ctr">
            <a:normAutofit/>
          </a:bodyPr>
          <a:lstStyle>
            <a:lvl1pPr marL="0" indent="0" algn="l">
              <a:lnSpc>
                <a:spcPct val="150000"/>
              </a:lnSpc>
              <a:buNone/>
              <a:defRPr lang="zh-CN" sz="2400">
                <a:latin typeface="Microsoft YaHei UI Light" panose="020B0502040204020203" pitchFamily="34" charset="-122"/>
                <a:ea typeface="Microsoft YaHei UI Light" panose="020B0502040204020203" pitchFamily="34" charset="-122"/>
                <a:cs typeface="Gill Sans Nova Light" panose="020F0302020204030204" pitchFamily="34" charset="0"/>
              </a:defRPr>
            </a:lvl1pPr>
            <a:lvl2pPr algn="l">
              <a:lnSpc>
                <a:spcPct val="150000"/>
              </a:lnSpc>
              <a:defRPr lang="zh-CN" sz="2000">
                <a:latin typeface="Microsoft YaHei UI Light" panose="020B0502040204020203" pitchFamily="34" charset="-122"/>
                <a:ea typeface="Microsoft YaHei UI Light" panose="020B0502040204020203" pitchFamily="34" charset="-122"/>
                <a:cs typeface="Gill Sans Nova Light" panose="020F0302020204030204" pitchFamily="34" charset="0"/>
              </a:defRPr>
            </a:lvl2pPr>
            <a:lvl3pPr algn="ctr">
              <a:defRPr lang="zh-CN" sz="1600">
                <a:latin typeface="Microsoft YaHei UI Light" panose="020B0502040204020203" pitchFamily="34" charset="-122"/>
                <a:ea typeface="Microsoft YaHei UI Light" panose="020B0502040204020203" pitchFamily="34" charset="-122"/>
                <a:cs typeface="Gill Sans Nova Light" panose="020F0302020204030204" pitchFamily="34" charset="0"/>
              </a:defRPr>
            </a:lvl3pPr>
            <a:lvl4pPr algn="ctr">
              <a:defRPr lang="zh-CN" sz="1400">
                <a:latin typeface="Microsoft YaHei UI Light" panose="020B0502040204020203" pitchFamily="34" charset="-122"/>
                <a:ea typeface="Microsoft YaHei UI Light" panose="020B0502040204020203" pitchFamily="34" charset="-122"/>
                <a:cs typeface="Gill Sans Nova Light" panose="020F0302020204030204" pitchFamily="34" charset="0"/>
              </a:defRPr>
            </a:lvl4pPr>
            <a:lvl5pPr algn="ctr">
              <a:defRPr lang="zh-CN" sz="1400">
                <a:latin typeface="Microsoft YaHei UI Light" panose="020B0502040204020203" pitchFamily="34" charset="-122"/>
                <a:ea typeface="Microsoft YaHei UI Light" panose="020B0502040204020203" pitchFamily="34" charset="-122"/>
                <a:cs typeface="Gill Sans Nova Light" panose="020F0302020204030204" pitchFamily="34" charset="0"/>
              </a:defRPr>
            </a:lvl5pPr>
          </a:lstStyle>
          <a:p>
            <a:pPr lvl="0" rtl="0"/>
            <a:r>
              <a:rPr lang="zh-CN" altLang="en-US"/>
              <a:t>单击此处编辑母版文本样式</a:t>
            </a:r>
            <a:endParaRPr lang="zh-CN" altLang="en-US"/>
          </a:p>
          <a:p>
            <a:pPr lvl="1" rtl="0"/>
            <a:r>
              <a:rPr lang="zh-CN" altLang="en-US"/>
              <a:t>二级</a:t>
            </a:r>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9" name="长方形 8"/>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stStyle>
          <a:p>
            <a:pPr algn="ctr" rtl="0"/>
            <a:endParaRPr lang="zh-CN" dirty="0"/>
          </a:p>
        </p:txBody>
      </p:sp>
      <p:sp>
        <p:nvSpPr>
          <p:cNvPr id="10" name="长方形 9"/>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stStyle>
          <a:p>
            <a:pPr algn="ctr" rtl="0"/>
            <a:endParaRPr lang="zh-CN" dirty="0"/>
          </a:p>
        </p:txBody>
      </p:sp>
      <p:pic>
        <p:nvPicPr>
          <p:cNvPr id="11" name="图片 10" descr="包含软体动物、昆虫的图片&#10;&#10;说明已自动生成"/>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12" name="标题 1"/>
          <p:cNvSpPr>
            <a:spLocks noGrp="1"/>
          </p:cNvSpPr>
          <p:nvPr>
            <p:ph type="title"/>
          </p:nvPr>
        </p:nvSpPr>
        <p:spPr>
          <a:xfrm>
            <a:off x="381000" y="381000"/>
            <a:ext cx="11430000" cy="1325563"/>
          </a:xfrm>
        </p:spPr>
        <p:txBody>
          <a:bodyPr rtlCol="0"/>
          <a:lstStyle>
            <a:lvl1pPr algn="ctr">
              <a:defRPr lang="zh-CN"/>
            </a:lvl1pPr>
          </a:lstStyle>
          <a:p>
            <a:pPr rtl="0"/>
            <a:r>
              <a:rPr lang="zh-CN" altLang="en-US"/>
              <a:t>单击此处编辑母版标题样式</a:t>
            </a:r>
            <a:endParaRPr lang="zh-CN"/>
          </a:p>
        </p:txBody>
      </p:sp>
      <p:sp>
        <p:nvSpPr>
          <p:cNvPr id="3" name="内容占位符 2"/>
          <p:cNvSpPr>
            <a:spLocks noGrp="1"/>
          </p:cNvSpPr>
          <p:nvPr>
            <p:ph sz="half" idx="1"/>
          </p:nvPr>
        </p:nvSpPr>
        <p:spPr>
          <a:xfrm>
            <a:off x="838200" y="2628461"/>
            <a:ext cx="5181600" cy="3548501"/>
          </a:xfrm>
        </p:spPr>
        <p:txBody>
          <a:bodyPr rtlCol="0"/>
          <a:lstStyle>
            <a:defPPr>
              <a:defRPr lang="zh-CN"/>
            </a:defPPr>
          </a:lstStyle>
          <a:p>
            <a:pPr lvl="0" rtl="0"/>
            <a:r>
              <a:rPr lang="zh-CN" altLang="en-US"/>
              <a:t>单击此处编辑母版文本样式</a:t>
            </a:r>
            <a:endParaRPr lang="zh-CN" altLang="en-US"/>
          </a:p>
          <a:p>
            <a:pPr lvl="1" rtl="0"/>
            <a:r>
              <a:rPr lang="zh-CN" altLang="en-US"/>
              <a:t>二级</a:t>
            </a:r>
            <a:endParaRPr lang="zh-CN" altLang="en-US"/>
          </a:p>
          <a:p>
            <a:pPr lvl="2" rtl="0"/>
            <a:r>
              <a:rPr lang="zh-CN" altLang="en-US"/>
              <a:t>三级</a:t>
            </a:r>
            <a:endParaRPr lang="zh-CN" altLang="en-US"/>
          </a:p>
          <a:p>
            <a:pPr lvl="3" rtl="0"/>
            <a:r>
              <a:rPr lang="zh-CN" altLang="en-US"/>
              <a:t>四级</a:t>
            </a:r>
            <a:endParaRPr lang="zh-CN" altLang="en-US"/>
          </a:p>
          <a:p>
            <a:pPr lvl="4" rtl="0"/>
            <a:r>
              <a:rPr lang="zh-CN" altLang="en-US"/>
              <a:t>五级</a:t>
            </a:r>
            <a:endParaRPr lang="zh-CN"/>
          </a:p>
        </p:txBody>
      </p:sp>
      <p:sp>
        <p:nvSpPr>
          <p:cNvPr id="4" name="内容占位符 3"/>
          <p:cNvSpPr>
            <a:spLocks noGrp="1"/>
          </p:cNvSpPr>
          <p:nvPr>
            <p:ph sz="half" idx="2"/>
          </p:nvPr>
        </p:nvSpPr>
        <p:spPr>
          <a:xfrm>
            <a:off x="6172200" y="2628461"/>
            <a:ext cx="5181600" cy="3548501"/>
          </a:xfrm>
        </p:spPr>
        <p:txBody>
          <a:bodyPr rtlCol="0"/>
          <a:lstStyle>
            <a:defPPr>
              <a:defRPr lang="zh-CN"/>
            </a:defPPr>
          </a:lstStyle>
          <a:p>
            <a:pPr lvl="0" rtl="0"/>
            <a:r>
              <a:rPr lang="zh-CN" altLang="en-US"/>
              <a:t>单击此处编辑母版文本样式</a:t>
            </a:r>
            <a:endParaRPr lang="zh-CN" altLang="en-US"/>
          </a:p>
          <a:p>
            <a:pPr lvl="1" rtl="0"/>
            <a:r>
              <a:rPr lang="zh-CN" altLang="en-US"/>
              <a:t>二级</a:t>
            </a:r>
            <a:endParaRPr lang="zh-CN" altLang="en-US"/>
          </a:p>
          <a:p>
            <a:pPr lvl="2" rtl="0"/>
            <a:r>
              <a:rPr lang="zh-CN" altLang="en-US"/>
              <a:t>三级</a:t>
            </a:r>
            <a:endParaRPr lang="zh-CN" altLang="en-US"/>
          </a:p>
          <a:p>
            <a:pPr lvl="3" rtl="0"/>
            <a:r>
              <a:rPr lang="zh-CN" altLang="en-US"/>
              <a:t>四级</a:t>
            </a:r>
            <a:endParaRPr lang="zh-CN" altLang="en-US"/>
          </a:p>
          <a:p>
            <a:pPr lvl="4" rtl="0"/>
            <a:r>
              <a:rPr lang="zh-CN" altLang="en-US"/>
              <a:t>五级</a:t>
            </a:r>
            <a:endParaRPr lang="zh-CN"/>
          </a:p>
        </p:txBody>
      </p:sp>
      <p:sp>
        <p:nvSpPr>
          <p:cNvPr id="5" name="页脚占位符 4"/>
          <p:cNvSpPr>
            <a:spLocks noGrp="1"/>
          </p:cNvSpPr>
          <p:nvPr>
            <p:ph type="ftr" sz="quarter" idx="10"/>
          </p:nvPr>
        </p:nvSpPr>
        <p:spPr/>
        <p:txBody>
          <a:bodyPr rtlCol="0"/>
          <a:lstStyle>
            <a:defPPr>
              <a:defRPr lang="zh-CN"/>
            </a:defPPr>
          </a:lstStyle>
          <a:p>
            <a:pPr rtl="0"/>
            <a:r>
              <a:rPr lang="zh-CN"/>
              <a:t>演示文稿标题</a:t>
            </a:r>
            <a:endParaRPr lang="zh-CN" dirty="0"/>
          </a:p>
        </p:txBody>
      </p:sp>
      <p:sp>
        <p:nvSpPr>
          <p:cNvPr id="8" name="灯片编号占位符 7"/>
          <p:cNvSpPr>
            <a:spLocks noGrp="1"/>
          </p:cNvSpPr>
          <p:nvPr>
            <p:ph type="sldNum" sz="quarter" idx="11"/>
          </p:nvPr>
        </p:nvSpPr>
        <p:spPr/>
        <p:txBody>
          <a:bodyPr rtlCol="0"/>
          <a:lstStyle>
            <a:defPPr>
              <a:defRPr lang="zh-CN"/>
            </a:defPPr>
          </a:lstStyle>
          <a:p>
            <a:pPr rtl="0"/>
            <a:fld id="{294A09A9-5501-47C1-A89A-A340965A2BE2}" type="slidenum">
              <a:rPr lang="zh-CN" smtClean="0"/>
            </a:fld>
            <a:endParaRPr lang="zh-CN" dirty="0"/>
          </a:p>
        </p:txBody>
      </p:sp>
      <p:pic>
        <p:nvPicPr>
          <p:cNvPr id="5124" name="图片 11" descr="水印"/>
          <p:cNvPicPr>
            <a:picLocks noChangeAspect="1"/>
          </p:cNvPicPr>
          <p:nvPr userDrawn="1"/>
        </p:nvPicPr>
        <p:blipFill>
          <a:blip r:embed="rId3"/>
          <a:stretch>
            <a:fillRect/>
          </a:stretch>
        </p:blipFill>
        <p:spPr>
          <a:xfrm>
            <a:off x="7186613" y="63500"/>
            <a:ext cx="4902200" cy="1587500"/>
          </a:xfrm>
          <a:prstGeom prst="rect">
            <a:avLst/>
          </a:prstGeom>
          <a:noFill/>
          <a:ln w="9525">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长方形 2"/>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stStyle>
          <a:p>
            <a:pPr algn="ctr" rtl="0"/>
            <a:endParaRPr lang="zh-CN" dirty="0"/>
          </a:p>
        </p:txBody>
      </p:sp>
      <p:sp>
        <p:nvSpPr>
          <p:cNvPr id="6" name="长方形 5"/>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stStyle>
          <a:p>
            <a:pPr algn="ctr" rtl="0"/>
            <a:endParaRPr lang="zh-CN" dirty="0"/>
          </a:p>
        </p:txBody>
      </p:sp>
      <p:pic>
        <p:nvPicPr>
          <p:cNvPr id="7" name="图片 6" descr="包含软体动物、昆虫的图片&#10;&#10;说明已自动生成"/>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8" name="标题 1"/>
          <p:cNvSpPr>
            <a:spLocks noGrp="1"/>
          </p:cNvSpPr>
          <p:nvPr>
            <p:ph type="title"/>
          </p:nvPr>
        </p:nvSpPr>
        <p:spPr>
          <a:xfrm>
            <a:off x="381000" y="381000"/>
            <a:ext cx="11430000" cy="1325563"/>
          </a:xfrm>
        </p:spPr>
        <p:txBody>
          <a:bodyPr rtlCol="0"/>
          <a:lstStyle>
            <a:lvl1pPr algn="ctr">
              <a:defRPr lang="zh-CN"/>
            </a:lvl1pPr>
          </a:lstStyle>
          <a:p>
            <a:pPr rtl="0"/>
            <a:r>
              <a:rPr lang="zh-CN" altLang="en-US"/>
              <a:t>单击此处编辑母版标题样式</a:t>
            </a:r>
            <a:endParaRPr lang="zh-CN"/>
          </a:p>
        </p:txBody>
      </p:sp>
      <p:sp>
        <p:nvSpPr>
          <p:cNvPr id="4" name="页脚占位符 3"/>
          <p:cNvSpPr>
            <a:spLocks noGrp="1"/>
          </p:cNvSpPr>
          <p:nvPr>
            <p:ph type="ftr" sz="quarter" idx="11"/>
          </p:nvPr>
        </p:nvSpPr>
        <p:spPr/>
        <p:txBody>
          <a:bodyPr rtlCol="0"/>
          <a:lstStyle>
            <a:defPPr>
              <a:defRPr lang="zh-CN"/>
            </a:defPPr>
          </a:lstStyle>
          <a:p>
            <a:pPr rtl="0"/>
            <a:r>
              <a:rPr lang="zh-CN"/>
              <a:t>演示文稿标题</a:t>
            </a:r>
            <a:endParaRPr lang="zh-CN" dirty="0"/>
          </a:p>
        </p:txBody>
      </p:sp>
      <p:sp>
        <p:nvSpPr>
          <p:cNvPr id="5" name="灯片编号占位符 4"/>
          <p:cNvSpPr>
            <a:spLocks noGrp="1"/>
          </p:cNvSpPr>
          <p:nvPr>
            <p:ph type="sldNum" sz="quarter" idx="12"/>
          </p:nvPr>
        </p:nvSpPr>
        <p:spPr/>
        <p:txBody>
          <a:bodyPr rtlCol="0"/>
          <a:lstStyle>
            <a:defPPr>
              <a:defRPr lang="zh-CN"/>
            </a:defPPr>
          </a:lstStyle>
          <a:p>
            <a:pPr rtl="0"/>
            <a:fld id="{294A09A9-5501-47C1-A89A-A340965A2BE2}" type="slidenum">
              <a:rPr lang="zh-CN" smtClean="0"/>
            </a:fld>
            <a:endParaRPr lang="zh-CN" dirty="0"/>
          </a:p>
        </p:txBody>
      </p:sp>
      <p:pic>
        <p:nvPicPr>
          <p:cNvPr id="5124" name="图片 11" descr="水印"/>
          <p:cNvPicPr>
            <a:picLocks noChangeAspect="1"/>
          </p:cNvPicPr>
          <p:nvPr userDrawn="1"/>
        </p:nvPicPr>
        <p:blipFill>
          <a:blip r:embed="rId3"/>
          <a:stretch>
            <a:fillRect/>
          </a:stretch>
        </p:blipFill>
        <p:spPr>
          <a:xfrm>
            <a:off x="7186613" y="63500"/>
            <a:ext cx="4902200" cy="1587500"/>
          </a:xfrm>
          <a:prstGeom prst="rect">
            <a:avLst/>
          </a:prstGeom>
          <a:noFill/>
          <a:ln w="9525">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tx2"/>
        </a:solidFill>
        <a:effectLst/>
      </p:bgPr>
    </p:bg>
    <p:spTree>
      <p:nvGrpSpPr>
        <p:cNvPr id="1" name=""/>
        <p:cNvGrpSpPr/>
        <p:nvPr/>
      </p:nvGrpSpPr>
      <p:grpSpPr>
        <a:xfrm>
          <a:off x="0" y="0"/>
          <a:ext cx="0" cy="0"/>
          <a:chOff x="0" y="0"/>
          <a:chExt cx="0" cy="0"/>
        </a:xfrm>
      </p:grpSpPr>
      <p:sp>
        <p:nvSpPr>
          <p:cNvPr id="3" name="页脚占位符 2"/>
          <p:cNvSpPr>
            <a:spLocks noGrp="1"/>
          </p:cNvSpPr>
          <p:nvPr>
            <p:ph type="ftr" sz="quarter" idx="11"/>
          </p:nvPr>
        </p:nvSpPr>
        <p:spPr/>
        <p:txBody>
          <a:bodyPr rtlCol="0"/>
          <a:lstStyle>
            <a:defPPr>
              <a:defRPr lang="zh-CN"/>
            </a:defPPr>
          </a:lstStyle>
          <a:p>
            <a:pPr rtl="0"/>
            <a:r>
              <a:rPr lang="zh-CN"/>
              <a:t>演示文稿标题</a:t>
            </a:r>
            <a:endParaRPr lang="zh-CN" dirty="0"/>
          </a:p>
        </p:txBody>
      </p:sp>
      <p:sp>
        <p:nvSpPr>
          <p:cNvPr id="4" name="灯片编号占位符 3"/>
          <p:cNvSpPr>
            <a:spLocks noGrp="1"/>
          </p:cNvSpPr>
          <p:nvPr>
            <p:ph type="sldNum" sz="quarter" idx="12"/>
          </p:nvPr>
        </p:nvSpPr>
        <p:spPr/>
        <p:txBody>
          <a:bodyPr rtlCol="0"/>
          <a:lstStyle>
            <a:defPPr>
              <a:defRPr lang="zh-CN"/>
            </a:defPPr>
          </a:lstStyle>
          <a:p>
            <a:pPr rtl="0"/>
            <a:fld id="{294A09A9-5501-47C1-A89A-A340965A2BE2}" type="slidenum">
              <a:rPr lang="zh-CN" smtClean="0"/>
            </a:fld>
            <a:endParaRPr lang="zh-CN"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带标题的内容">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rtlCol="0" anchor="b"/>
          <a:lstStyle>
            <a:lvl1pPr>
              <a:defRPr lang="zh-CN" sz="3200"/>
            </a:lvl1pPr>
          </a:lstStyle>
          <a:p>
            <a:pPr rtl="0"/>
            <a:r>
              <a:rPr lang="zh-CN" altLang="en-US"/>
              <a:t>单击此处编辑母版标题样式</a:t>
            </a:r>
            <a:endParaRPr lang="zh-CN"/>
          </a:p>
        </p:txBody>
      </p:sp>
      <p:sp>
        <p:nvSpPr>
          <p:cNvPr id="3" name="内容占位符 2"/>
          <p:cNvSpPr>
            <a:spLocks noGrp="1"/>
          </p:cNvSpPr>
          <p:nvPr>
            <p:ph idx="1"/>
          </p:nvPr>
        </p:nvSpPr>
        <p:spPr>
          <a:xfrm>
            <a:off x="5183188" y="987425"/>
            <a:ext cx="6172200" cy="4873625"/>
          </a:xfrm>
        </p:spPr>
        <p:txBody>
          <a:bodyPr rtlCol="0"/>
          <a:lstStyle>
            <a:lvl1pPr>
              <a:defRPr lang="zh-CN" sz="3200"/>
            </a:lvl1pPr>
            <a:lvl2pPr>
              <a:defRPr lang="zh-CN" sz="2800"/>
            </a:lvl2pPr>
            <a:lvl3pPr>
              <a:defRPr lang="zh-CN" sz="2400"/>
            </a:lvl3pPr>
            <a:lvl4pPr>
              <a:defRPr lang="zh-CN" sz="2000"/>
            </a:lvl4pPr>
            <a:lvl5pPr>
              <a:defRPr lang="zh-CN" sz="2000"/>
            </a:lvl5pPr>
            <a:lvl6pPr>
              <a:defRPr lang="zh-CN" sz="2000"/>
            </a:lvl6pPr>
            <a:lvl7pPr>
              <a:defRPr lang="zh-CN" sz="2000"/>
            </a:lvl7pPr>
            <a:lvl8pPr>
              <a:defRPr lang="zh-CN" sz="2000"/>
            </a:lvl8pPr>
            <a:lvl9pPr>
              <a:defRPr lang="zh-CN" sz="2000"/>
            </a:lvl9pPr>
          </a:lstStyle>
          <a:p>
            <a:pPr lvl="0" rtl="0"/>
            <a:r>
              <a:rPr lang="zh-CN" altLang="en-US"/>
              <a:t>单击此处编辑母版文本样式</a:t>
            </a:r>
            <a:endParaRPr lang="zh-CN" altLang="en-US"/>
          </a:p>
          <a:p>
            <a:pPr lvl="1" rtl="0"/>
            <a:r>
              <a:rPr lang="zh-CN" altLang="en-US"/>
              <a:t>二级</a:t>
            </a:r>
            <a:endParaRPr lang="zh-CN" altLang="en-US"/>
          </a:p>
          <a:p>
            <a:pPr lvl="2" rtl="0"/>
            <a:r>
              <a:rPr lang="zh-CN" altLang="en-US"/>
              <a:t>三级</a:t>
            </a:r>
            <a:endParaRPr lang="zh-CN" altLang="en-US"/>
          </a:p>
          <a:p>
            <a:pPr lvl="3" rtl="0"/>
            <a:r>
              <a:rPr lang="zh-CN" altLang="en-US"/>
              <a:t>四级</a:t>
            </a:r>
            <a:endParaRPr lang="zh-CN" altLang="en-US"/>
          </a:p>
          <a:p>
            <a:pPr lvl="4" rtl="0"/>
            <a:r>
              <a:rPr lang="zh-CN" altLang="en-US"/>
              <a:t>五级</a:t>
            </a:r>
            <a:endParaRPr lang="zh-CN"/>
          </a:p>
        </p:txBody>
      </p:sp>
      <p:sp>
        <p:nvSpPr>
          <p:cNvPr id="4" name="文本占位符 3"/>
          <p:cNvSpPr>
            <a:spLocks noGrp="1"/>
          </p:cNvSpPr>
          <p:nvPr>
            <p:ph type="body" sz="half" idx="2"/>
          </p:nvPr>
        </p:nvSpPr>
        <p:spPr>
          <a:xfrm>
            <a:off x="839788" y="2057400"/>
            <a:ext cx="3932237" cy="3811588"/>
          </a:xfrm>
        </p:spPr>
        <p:txBody>
          <a:bodyPr rtlCol="0"/>
          <a:lstStyle>
            <a:lvl1pPr marL="0" indent="0">
              <a:buNone/>
              <a:defRPr lang="zh-CN" sz="1600"/>
            </a:lvl1pPr>
            <a:lvl2pPr marL="457200" indent="0">
              <a:buNone/>
              <a:defRPr lang="zh-CN" sz="1400"/>
            </a:lvl2pPr>
            <a:lvl3pPr marL="914400" indent="0">
              <a:buNone/>
              <a:defRPr lang="zh-CN" sz="1200"/>
            </a:lvl3pPr>
            <a:lvl4pPr marL="1371600" indent="0">
              <a:buNone/>
              <a:defRPr lang="zh-CN" sz="1000"/>
            </a:lvl4pPr>
            <a:lvl5pPr marL="1828800" indent="0">
              <a:buNone/>
              <a:defRPr lang="zh-CN" sz="1000"/>
            </a:lvl5pPr>
            <a:lvl6pPr marL="2286000" indent="0">
              <a:buNone/>
              <a:defRPr lang="zh-CN" sz="1000"/>
            </a:lvl6pPr>
            <a:lvl7pPr marL="2743200" indent="0">
              <a:buNone/>
              <a:defRPr lang="zh-CN" sz="1000"/>
            </a:lvl7pPr>
            <a:lvl8pPr marL="3200400" indent="0">
              <a:buNone/>
              <a:defRPr lang="zh-CN" sz="1000"/>
            </a:lvl8pPr>
            <a:lvl9pPr marL="3657600" indent="0">
              <a:buNone/>
              <a:defRPr lang="zh-CN" sz="1000"/>
            </a:lvl9pPr>
          </a:lstStyle>
          <a:p>
            <a:pPr lvl="0" rtl="0"/>
            <a:r>
              <a:rPr lang="zh-CN" altLang="en-US"/>
              <a:t>单击此处编辑母版文本样式</a:t>
            </a:r>
            <a:endParaRPr lang="zh-CN" altLang="en-US"/>
          </a:p>
        </p:txBody>
      </p:sp>
      <p:sp>
        <p:nvSpPr>
          <p:cNvPr id="6" name="页脚占位符 5"/>
          <p:cNvSpPr>
            <a:spLocks noGrp="1"/>
          </p:cNvSpPr>
          <p:nvPr>
            <p:ph type="ftr" sz="quarter" idx="11"/>
          </p:nvPr>
        </p:nvSpPr>
        <p:spPr/>
        <p:txBody>
          <a:bodyPr rtlCol="0"/>
          <a:lstStyle>
            <a:defPPr>
              <a:defRPr lang="zh-CN"/>
            </a:defPPr>
          </a:lstStyle>
          <a:p>
            <a:pPr rtl="0"/>
            <a:r>
              <a:rPr lang="zh-CN"/>
              <a:t>演示文稿标题</a:t>
            </a:r>
            <a:endParaRPr lang="zh-CN" dirty="0"/>
          </a:p>
        </p:txBody>
      </p:sp>
      <p:sp>
        <p:nvSpPr>
          <p:cNvPr id="7" name="灯片编号占位符 6"/>
          <p:cNvSpPr>
            <a:spLocks noGrp="1"/>
          </p:cNvSpPr>
          <p:nvPr>
            <p:ph type="sldNum" sz="quarter" idx="12"/>
          </p:nvPr>
        </p:nvSpPr>
        <p:spPr/>
        <p:txBody>
          <a:bodyPr rtlCol="0"/>
          <a:lstStyle>
            <a:defPPr>
              <a:defRPr lang="zh-CN"/>
            </a:defPPr>
          </a:lstStyle>
          <a:p>
            <a:pPr rtl="0"/>
            <a:fld id="{294A09A9-5501-47C1-A89A-A340965A2BE2}" type="slidenum">
              <a:rPr lang="zh-CN" smtClean="0"/>
            </a:fld>
            <a:endParaRPr lang="zh-CN"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带标题的图片">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rtlCol="0" anchor="b"/>
          <a:lstStyle>
            <a:lvl1pPr>
              <a:defRPr lang="zh-CN" sz="3200"/>
            </a:lvl1pPr>
          </a:lstStyle>
          <a:p>
            <a:pPr rtl="0"/>
            <a:r>
              <a:rPr lang="zh-CN" altLang="en-US"/>
              <a:t>单击此处编辑母版标题样式</a:t>
            </a:r>
            <a:endParaRPr lang="zh-CN"/>
          </a:p>
        </p:txBody>
      </p:sp>
      <p:sp>
        <p:nvSpPr>
          <p:cNvPr id="3" name="图片占位符 2"/>
          <p:cNvSpPr>
            <a:spLocks noGrp="1"/>
          </p:cNvSpPr>
          <p:nvPr>
            <p:ph type="pic" idx="1"/>
          </p:nvPr>
        </p:nvSpPr>
        <p:spPr>
          <a:xfrm>
            <a:off x="5183188" y="987425"/>
            <a:ext cx="6172200" cy="4873625"/>
          </a:xfrm>
        </p:spPr>
        <p:txBody>
          <a:bodyPr rtlCol="0"/>
          <a:lstStyle>
            <a:lvl1pPr marL="0" indent="0">
              <a:buNone/>
              <a:defRPr lang="zh-CN" sz="3200"/>
            </a:lvl1pPr>
            <a:lvl2pPr marL="457200" indent="0">
              <a:buNone/>
              <a:defRPr lang="zh-CN" sz="2800"/>
            </a:lvl2pPr>
            <a:lvl3pPr marL="914400" indent="0">
              <a:buNone/>
              <a:defRPr lang="zh-CN" sz="2400"/>
            </a:lvl3pPr>
            <a:lvl4pPr marL="1371600" indent="0">
              <a:buNone/>
              <a:defRPr lang="zh-CN" sz="2000"/>
            </a:lvl4pPr>
            <a:lvl5pPr marL="1828800" indent="0">
              <a:buNone/>
              <a:defRPr lang="zh-CN" sz="2000"/>
            </a:lvl5pPr>
            <a:lvl6pPr marL="2286000" indent="0">
              <a:buNone/>
              <a:defRPr lang="zh-CN" sz="2000"/>
            </a:lvl6pPr>
            <a:lvl7pPr marL="2743200" indent="0">
              <a:buNone/>
              <a:defRPr lang="zh-CN" sz="2000"/>
            </a:lvl7pPr>
            <a:lvl8pPr marL="3200400" indent="0">
              <a:buNone/>
              <a:defRPr lang="zh-CN" sz="2000"/>
            </a:lvl8pPr>
            <a:lvl9pPr marL="3657600" indent="0">
              <a:buNone/>
              <a:defRPr lang="zh-CN" sz="2000"/>
            </a:lvl9pPr>
          </a:lstStyle>
          <a:p>
            <a:pPr rtl="0"/>
            <a:r>
              <a:rPr lang="zh-CN" altLang="en-US"/>
              <a:t>单击图标添加图片</a:t>
            </a:r>
            <a:endParaRPr lang="zh-CN" dirty="0"/>
          </a:p>
        </p:txBody>
      </p:sp>
      <p:sp>
        <p:nvSpPr>
          <p:cNvPr id="4" name="文本占位符 3"/>
          <p:cNvSpPr>
            <a:spLocks noGrp="1"/>
          </p:cNvSpPr>
          <p:nvPr>
            <p:ph type="body" sz="half" idx="2"/>
          </p:nvPr>
        </p:nvSpPr>
        <p:spPr>
          <a:xfrm>
            <a:off x="839788" y="2057400"/>
            <a:ext cx="3932237" cy="3811588"/>
          </a:xfrm>
        </p:spPr>
        <p:txBody>
          <a:bodyPr rtlCol="0"/>
          <a:lstStyle>
            <a:lvl1pPr marL="0" indent="0">
              <a:buNone/>
              <a:defRPr lang="zh-CN" sz="1600"/>
            </a:lvl1pPr>
            <a:lvl2pPr marL="457200" indent="0">
              <a:buNone/>
              <a:defRPr lang="zh-CN" sz="1400"/>
            </a:lvl2pPr>
            <a:lvl3pPr marL="914400" indent="0">
              <a:buNone/>
              <a:defRPr lang="zh-CN" sz="1200"/>
            </a:lvl3pPr>
            <a:lvl4pPr marL="1371600" indent="0">
              <a:buNone/>
              <a:defRPr lang="zh-CN" sz="1000"/>
            </a:lvl4pPr>
            <a:lvl5pPr marL="1828800" indent="0">
              <a:buNone/>
              <a:defRPr lang="zh-CN" sz="1000"/>
            </a:lvl5pPr>
            <a:lvl6pPr marL="2286000" indent="0">
              <a:buNone/>
              <a:defRPr lang="zh-CN" sz="1000"/>
            </a:lvl6pPr>
            <a:lvl7pPr marL="2743200" indent="0">
              <a:buNone/>
              <a:defRPr lang="zh-CN" sz="1000"/>
            </a:lvl7pPr>
            <a:lvl8pPr marL="3200400" indent="0">
              <a:buNone/>
              <a:defRPr lang="zh-CN" sz="1000"/>
            </a:lvl8pPr>
            <a:lvl9pPr marL="3657600" indent="0">
              <a:buNone/>
              <a:defRPr lang="zh-CN" sz="1000"/>
            </a:lvl9pPr>
          </a:lstStyle>
          <a:p>
            <a:pPr lvl="0" rtl="0"/>
            <a:r>
              <a:rPr lang="zh-CN" altLang="en-US"/>
              <a:t>单击此处编辑母版文本样式</a:t>
            </a:r>
            <a:endParaRPr lang="zh-CN" altLang="en-US"/>
          </a:p>
        </p:txBody>
      </p:sp>
      <p:sp>
        <p:nvSpPr>
          <p:cNvPr id="6" name="页脚占位符 5"/>
          <p:cNvSpPr>
            <a:spLocks noGrp="1"/>
          </p:cNvSpPr>
          <p:nvPr>
            <p:ph type="ftr" sz="quarter" idx="11"/>
          </p:nvPr>
        </p:nvSpPr>
        <p:spPr/>
        <p:txBody>
          <a:bodyPr rtlCol="0"/>
          <a:lstStyle>
            <a:defPPr>
              <a:defRPr lang="zh-CN"/>
            </a:defPPr>
          </a:lstStyle>
          <a:p>
            <a:pPr rtl="0"/>
            <a:r>
              <a:rPr lang="zh-CN"/>
              <a:t>演示文稿标题</a:t>
            </a:r>
            <a:endParaRPr lang="zh-CN" dirty="0"/>
          </a:p>
        </p:txBody>
      </p:sp>
      <p:sp>
        <p:nvSpPr>
          <p:cNvPr id="7" name="灯片编号占位符 6"/>
          <p:cNvSpPr>
            <a:spLocks noGrp="1"/>
          </p:cNvSpPr>
          <p:nvPr>
            <p:ph type="sldNum" sz="quarter" idx="12"/>
          </p:nvPr>
        </p:nvSpPr>
        <p:spPr/>
        <p:txBody>
          <a:bodyPr rtlCol="0"/>
          <a:lstStyle>
            <a:defPPr>
              <a:defRPr lang="zh-CN"/>
            </a:defPPr>
          </a:lstStyle>
          <a:p>
            <a:pPr rtl="0"/>
            <a:fld id="{294A09A9-5501-47C1-A89A-A340965A2BE2}" type="slidenum">
              <a:rPr lang="zh-CN" smtClean="0"/>
            </a:fld>
            <a:endParaRPr lang="zh-C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比较">
    <p:spTree>
      <p:nvGrpSpPr>
        <p:cNvPr id="1" name=""/>
        <p:cNvGrpSpPr/>
        <p:nvPr/>
      </p:nvGrpSpPr>
      <p:grpSpPr>
        <a:xfrm>
          <a:off x="0" y="0"/>
          <a:ext cx="0" cy="0"/>
          <a:chOff x="0" y="0"/>
          <a:chExt cx="0" cy="0"/>
        </a:xfrm>
      </p:grpSpPr>
      <p:pic>
        <p:nvPicPr>
          <p:cNvPr id="4" name="图片 3" descr="包含织物的图片&#10;&#10;说明已自动生成"/>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0" name="长方形 9"/>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stStyle>
          <a:p>
            <a:pPr algn="ctr" rtl="0"/>
            <a:endParaRPr lang="zh-CN" dirty="0"/>
          </a:p>
        </p:txBody>
      </p:sp>
      <p:pic>
        <p:nvPicPr>
          <p:cNvPr id="13" name="图片 12" descr="一簇花&#10;&#10;自动生成的可信度较低的说明"/>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59852" flipH="1">
            <a:off x="1760954" y="2048834"/>
            <a:ext cx="1230524" cy="2287327"/>
          </a:xfrm>
          <a:prstGeom prst="rect">
            <a:avLst/>
          </a:prstGeom>
        </p:spPr>
      </p:pic>
      <p:sp>
        <p:nvSpPr>
          <p:cNvPr id="2" name="标题 1"/>
          <p:cNvSpPr>
            <a:spLocks noGrp="1"/>
          </p:cNvSpPr>
          <p:nvPr>
            <p:ph type="title"/>
          </p:nvPr>
        </p:nvSpPr>
        <p:spPr>
          <a:xfrm>
            <a:off x="8183880" y="978408"/>
            <a:ext cx="3749040" cy="1325880"/>
          </a:xfrm>
        </p:spPr>
        <p:txBody>
          <a:bodyPr rtlCol="0"/>
          <a:lstStyle>
            <a:defPPr>
              <a:defRPr lang="zh-CN"/>
            </a:defPPr>
          </a:lstStyle>
          <a:p>
            <a:pPr rtl="0"/>
            <a:r>
              <a:rPr lang="zh-CN" altLang="en-US"/>
              <a:t>单击此处编辑母版标题样式</a:t>
            </a:r>
            <a:endParaRPr lang="zh-CN"/>
          </a:p>
        </p:txBody>
      </p:sp>
      <p:sp>
        <p:nvSpPr>
          <p:cNvPr id="8" name="页脚占位符 7"/>
          <p:cNvSpPr>
            <a:spLocks noGrp="1"/>
          </p:cNvSpPr>
          <p:nvPr>
            <p:ph type="ftr" sz="quarter" idx="11"/>
          </p:nvPr>
        </p:nvSpPr>
        <p:spPr/>
        <p:txBody>
          <a:bodyPr rtlCol="0"/>
          <a:lstStyle>
            <a:defPPr>
              <a:defRPr lang="zh-CN"/>
            </a:defPPr>
          </a:lstStyle>
          <a:p>
            <a:pPr rtl="0"/>
            <a:r>
              <a:rPr lang="zh-CN"/>
              <a:t>演示文稿标题</a:t>
            </a:r>
            <a:endParaRPr lang="zh-CN" dirty="0"/>
          </a:p>
        </p:txBody>
      </p:sp>
      <p:sp>
        <p:nvSpPr>
          <p:cNvPr id="9" name="幻灯片编号占位符 8"/>
          <p:cNvSpPr>
            <a:spLocks noGrp="1"/>
          </p:cNvSpPr>
          <p:nvPr>
            <p:ph type="sldNum" sz="quarter" idx="12"/>
          </p:nvPr>
        </p:nvSpPr>
        <p:spPr/>
        <p:txBody>
          <a:bodyPr rtlCol="0"/>
          <a:lstStyle>
            <a:defPPr>
              <a:defRPr lang="zh-CN"/>
            </a:defPPr>
          </a:lstStyle>
          <a:p>
            <a:pPr rtl="0"/>
            <a:fld id="{294A09A9-5501-47C1-A89A-A340965A2BE2}" type="slidenum">
              <a:rPr lang="zh-CN" smtClean="0"/>
            </a:fld>
            <a:endParaRPr lang="zh-CN" dirty="0"/>
          </a:p>
        </p:txBody>
      </p:sp>
      <p:sp>
        <p:nvSpPr>
          <p:cNvPr id="32" name="内容占位符 5"/>
          <p:cNvSpPr>
            <a:spLocks noGrp="1"/>
          </p:cNvSpPr>
          <p:nvPr>
            <p:ph sz="quarter" idx="4"/>
          </p:nvPr>
        </p:nvSpPr>
        <p:spPr>
          <a:xfrm>
            <a:off x="8183880" y="2194560"/>
            <a:ext cx="3749040" cy="4306824"/>
          </a:xfrm>
        </p:spPr>
        <p:txBody>
          <a:bodyPr rtlCol="0">
            <a:normAutofit/>
          </a:bodyPr>
          <a:lstStyle>
            <a:lvl1pPr marL="0" indent="0">
              <a:lnSpc>
                <a:spcPct val="150000"/>
              </a:lnSpc>
              <a:buClr>
                <a:srgbClr val="73292A"/>
              </a:buClr>
              <a:buNone/>
              <a:defRPr lang="zh-CN" sz="2400"/>
            </a:lvl1pPr>
            <a:lvl2pPr marL="228600">
              <a:buClr>
                <a:srgbClr val="73292A"/>
              </a:buClr>
              <a:defRPr lang="zh-CN" sz="2000"/>
            </a:lvl2pPr>
            <a:lvl3pPr marL="685800">
              <a:buClr>
                <a:srgbClr val="73292A"/>
              </a:buClr>
              <a:defRPr lang="zh-CN" sz="1800"/>
            </a:lvl3pPr>
            <a:lvl4pPr marL="1143000">
              <a:buClr>
                <a:srgbClr val="73292A"/>
              </a:buClr>
              <a:defRPr lang="zh-CN" sz="1600"/>
            </a:lvl4pPr>
            <a:lvl5pPr marL="1600200">
              <a:buClr>
                <a:srgbClr val="73292A"/>
              </a:buClr>
              <a:defRPr lang="zh-CN" sz="1600"/>
            </a:lvl5pPr>
          </a:lstStyle>
          <a:p>
            <a:pPr lvl="0" rtl="0"/>
            <a:r>
              <a:rPr lang="zh-CN" altLang="en-US"/>
              <a:t>单击此处编辑母版文本样式</a:t>
            </a:r>
            <a:endParaRPr lang="zh-CN" altLang="en-US"/>
          </a:p>
          <a:p>
            <a:pPr lvl="1" rtl="0"/>
            <a:r>
              <a:rPr lang="zh-CN" altLang="en-US"/>
              <a:t>二级</a:t>
            </a:r>
            <a:endParaRPr lang="zh-CN" altLang="en-US"/>
          </a:p>
          <a:p>
            <a:pPr lvl="2" rtl="0"/>
            <a:r>
              <a:rPr lang="zh-CN" altLang="en-US"/>
              <a:t>三级</a:t>
            </a:r>
            <a:endParaRPr lang="zh-CN" altLang="en-US"/>
          </a:p>
          <a:p>
            <a:pPr lvl="3" rtl="0"/>
            <a:r>
              <a:rPr lang="zh-CN" altLang="en-US"/>
              <a:t>四级</a:t>
            </a:r>
            <a:endParaRPr lang="zh-CN" altLang="en-US"/>
          </a:p>
          <a:p>
            <a:pPr lvl="4" rtl="0"/>
            <a:r>
              <a:rPr lang="zh-CN" altLang="en-US"/>
              <a:t>五级</a:t>
            </a:r>
            <a:endParaRPr lang="zh-CN"/>
          </a:p>
        </p:txBody>
      </p:sp>
      <p:pic>
        <p:nvPicPr>
          <p:cNvPr id="6" name="图片 5" descr="包含花朵、植物的图片&#10;&#10;说明已自动生成"/>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sp>
        <p:nvSpPr>
          <p:cNvPr id="11" name="文本占位符 33"/>
          <p:cNvSpPr>
            <a:spLocks noGrp="1"/>
          </p:cNvSpPr>
          <p:nvPr>
            <p:ph type="body" sz="quarter" idx="13" hasCustomPrompt="1"/>
          </p:nvPr>
        </p:nvSpPr>
        <p:spPr>
          <a:xfrm>
            <a:off x="1225296" y="1426464"/>
            <a:ext cx="3922776" cy="4242816"/>
          </a:xfrm>
        </p:spPr>
        <p:txBody>
          <a:bodyPr rtlCol="0" anchor="ctr">
            <a:normAutofit/>
          </a:bodyPr>
          <a:lstStyle>
            <a:lvl1pPr marL="0" indent="0" algn="ctr">
              <a:spcBef>
                <a:spcPts val="0"/>
              </a:spcBef>
              <a:buNone/>
              <a:defRPr lang="zh-CN" sz="30000">
                <a:solidFill>
                  <a:schemeClr val="bg1"/>
                </a:solidFill>
                <a:latin typeface="+mj-ea"/>
                <a:ea typeface="+mj-ea"/>
              </a:defRPr>
            </a:lvl1pPr>
          </a:lstStyle>
          <a:p>
            <a:pPr lvl="0" rtl="0"/>
            <a:r>
              <a:rPr lang="zh-CN"/>
              <a:t>X</a:t>
            </a:r>
            <a:endParaRPr 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标题和内容">
    <p:bg>
      <p:bgPr>
        <a:solidFill>
          <a:schemeClr val="tx2"/>
        </a:solidFill>
        <a:effectLst/>
      </p:bgPr>
    </p:bg>
    <p:spTree>
      <p:nvGrpSpPr>
        <p:cNvPr id="1" name=""/>
        <p:cNvGrpSpPr/>
        <p:nvPr/>
      </p:nvGrpSpPr>
      <p:grpSpPr>
        <a:xfrm>
          <a:off x="0" y="0"/>
          <a:ext cx="0" cy="0"/>
          <a:chOff x="0" y="0"/>
          <a:chExt cx="0" cy="0"/>
        </a:xfrm>
      </p:grpSpPr>
      <p:sp>
        <p:nvSpPr>
          <p:cNvPr id="7" name="长方形 6"/>
          <p:cNvSpPr/>
          <p:nvPr userDrawn="1"/>
        </p:nvSpPr>
        <p:spPr>
          <a:xfrm>
            <a:off x="1174276" y="-756"/>
            <a:ext cx="9843449" cy="5690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stStyle>
          <a:p>
            <a:pPr algn="ctr" rtl="0"/>
            <a:endParaRPr lang="zh-CN" dirty="0">
              <a:solidFill>
                <a:schemeClr val="bg1"/>
              </a:solidFill>
            </a:endParaRPr>
          </a:p>
        </p:txBody>
      </p:sp>
      <p:sp>
        <p:nvSpPr>
          <p:cNvPr id="9" name="长方形 8"/>
          <p:cNvSpPr/>
          <p:nvPr userDrawn="1"/>
        </p:nvSpPr>
        <p:spPr>
          <a:xfrm>
            <a:off x="1604189" y="-13446"/>
            <a:ext cx="8983623" cy="52577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stStyle>
          <a:p>
            <a:pPr algn="ctr" rtl="0"/>
            <a:endParaRPr lang="zh-CN" dirty="0"/>
          </a:p>
        </p:txBody>
      </p:sp>
      <p:pic>
        <p:nvPicPr>
          <p:cNvPr id="11" name="图片 10" descr="包含软体动物、昆虫的图片&#10;&#10;说明已自动生成"/>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2833" y="5110810"/>
            <a:ext cx="1207554" cy="354511"/>
          </a:xfrm>
          <a:prstGeom prst="rect">
            <a:avLst/>
          </a:prstGeom>
        </p:spPr>
      </p:pic>
      <p:pic>
        <p:nvPicPr>
          <p:cNvPr id="13" name="图片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5202474" y="-1953000"/>
            <a:ext cx="1485900" cy="5372100"/>
          </a:xfrm>
          <a:prstGeom prst="rect">
            <a:avLst/>
          </a:prstGeom>
        </p:spPr>
      </p:pic>
      <p:sp>
        <p:nvSpPr>
          <p:cNvPr id="2" name="标题 1"/>
          <p:cNvSpPr>
            <a:spLocks noGrp="1"/>
          </p:cNvSpPr>
          <p:nvPr>
            <p:ph type="title"/>
          </p:nvPr>
        </p:nvSpPr>
        <p:spPr>
          <a:xfrm>
            <a:off x="1748028" y="1389888"/>
            <a:ext cx="8695944" cy="1325880"/>
          </a:xfrm>
        </p:spPr>
        <p:txBody>
          <a:bodyPr rtlCol="0"/>
          <a:lstStyle>
            <a:lvl1pPr algn="ctr">
              <a:defRPr lang="zh-CN">
                <a:latin typeface="Microsoft YaHei UI" panose="020B0503020204020204" pitchFamily="18" charset="-122"/>
                <a:ea typeface="Microsoft YaHei UI" panose="020B0503020204020204" pitchFamily="18" charset="-122"/>
              </a:defRPr>
            </a:lvl1pPr>
          </a:lstStyle>
          <a:p>
            <a:pPr rtl="0"/>
            <a:r>
              <a:rPr lang="zh-CN" altLang="en-US"/>
              <a:t>单击此处编辑母版标题样式</a:t>
            </a:r>
            <a:endParaRPr lang="zh-CN"/>
          </a:p>
        </p:txBody>
      </p:sp>
      <p:sp>
        <p:nvSpPr>
          <p:cNvPr id="3" name="内容占位符 2"/>
          <p:cNvSpPr>
            <a:spLocks noGrp="1"/>
          </p:cNvSpPr>
          <p:nvPr>
            <p:ph idx="1"/>
          </p:nvPr>
        </p:nvSpPr>
        <p:spPr>
          <a:xfrm>
            <a:off x="2223516" y="2651760"/>
            <a:ext cx="7744968" cy="2697480"/>
          </a:xfrm>
        </p:spPr>
        <p:txBody>
          <a:bodyPr rtlCol="0">
            <a:normAutofit/>
          </a:bodyPr>
          <a:lstStyle>
            <a:lvl1pPr marL="0" indent="0" algn="ctr">
              <a:lnSpc>
                <a:spcPct val="100000"/>
              </a:lnSpc>
              <a:buNone/>
              <a:defRPr lang="zh-CN" sz="2000">
                <a:latin typeface="Microsoft YaHei UI Light" panose="020B0502040204020203" pitchFamily="34" charset="-122"/>
                <a:ea typeface="Microsoft YaHei UI Light" panose="020B0502040204020203" pitchFamily="34" charset="-122"/>
                <a:cs typeface="Gill Sans Nova Light" panose="020F0302020204030204" pitchFamily="34" charset="0"/>
              </a:defRPr>
            </a:lvl1pPr>
            <a:lvl2pPr algn="ctr">
              <a:lnSpc>
                <a:spcPct val="100000"/>
              </a:lnSpc>
              <a:defRPr lang="zh-CN" sz="1800">
                <a:latin typeface="Microsoft YaHei UI Light" panose="020B0502040204020203" pitchFamily="34" charset="-122"/>
                <a:ea typeface="Microsoft YaHei UI Light" panose="020B0502040204020203" pitchFamily="34" charset="-122"/>
                <a:cs typeface="Gill Sans Nova Light" panose="020F0302020204030204" pitchFamily="34" charset="0"/>
              </a:defRPr>
            </a:lvl2pPr>
            <a:lvl3pPr algn="ctr">
              <a:defRPr lang="zh-CN" sz="1600">
                <a:latin typeface="Microsoft YaHei UI Light" panose="020B0502040204020203" pitchFamily="34" charset="-122"/>
                <a:ea typeface="Microsoft YaHei UI Light" panose="020B0502040204020203" pitchFamily="34" charset="-122"/>
                <a:cs typeface="Gill Sans Nova Light" panose="020F0302020204030204" pitchFamily="34" charset="0"/>
              </a:defRPr>
            </a:lvl3pPr>
            <a:lvl4pPr algn="ctr">
              <a:defRPr lang="zh-CN" sz="1400">
                <a:latin typeface="Microsoft YaHei UI Light" panose="020B0502040204020203" pitchFamily="34" charset="-122"/>
                <a:ea typeface="Microsoft YaHei UI Light" panose="020B0502040204020203" pitchFamily="34" charset="-122"/>
                <a:cs typeface="Gill Sans Nova Light" panose="020F0302020204030204" pitchFamily="34" charset="0"/>
              </a:defRPr>
            </a:lvl4pPr>
            <a:lvl5pPr algn="ctr">
              <a:defRPr lang="zh-CN" sz="1400">
                <a:latin typeface="Microsoft YaHei UI Light" panose="020B0502040204020203" pitchFamily="34" charset="-122"/>
                <a:ea typeface="Microsoft YaHei UI Light" panose="020B0502040204020203" pitchFamily="34" charset="-122"/>
                <a:cs typeface="Gill Sans Nova Light" panose="020F0302020204030204" pitchFamily="34" charset="0"/>
              </a:defRPr>
            </a:lvl5pPr>
          </a:lstStyle>
          <a:p>
            <a:pPr lvl="0" rtl="0"/>
            <a:r>
              <a:rPr lang="zh-CN" altLang="en-US"/>
              <a:t>单击此处编辑母版文本样式</a:t>
            </a:r>
            <a:endParaRPr lang="zh-CN" altLang="en-US"/>
          </a:p>
          <a:p>
            <a:pPr lvl="1" rtl="0"/>
            <a:r>
              <a:rPr lang="zh-CN" altLang="en-US"/>
              <a:t>二级</a:t>
            </a:r>
            <a:endParaRPr lang="zh-CN" altLang="en-US"/>
          </a:p>
        </p:txBody>
      </p:sp>
      <p:sp>
        <p:nvSpPr>
          <p:cNvPr id="14" name="页脚占位符 13"/>
          <p:cNvSpPr>
            <a:spLocks noGrp="1"/>
          </p:cNvSpPr>
          <p:nvPr>
            <p:ph type="ftr" sz="quarter" idx="10"/>
          </p:nvPr>
        </p:nvSpPr>
        <p:spPr/>
        <p:txBody>
          <a:bodyPr rtlCol="0"/>
          <a:lstStyle>
            <a:defPPr>
              <a:defRPr lang="zh-CN"/>
            </a:defPPr>
          </a:lstStyle>
          <a:p>
            <a:pPr rtl="0"/>
            <a:r>
              <a:rPr lang="zh-CN"/>
              <a:t>演示文稿标题</a:t>
            </a:r>
            <a:endParaRPr lang="zh-CN" dirty="0"/>
          </a:p>
        </p:txBody>
      </p:sp>
      <p:sp>
        <p:nvSpPr>
          <p:cNvPr id="15" name="灯片编号占位符 14"/>
          <p:cNvSpPr>
            <a:spLocks noGrp="1"/>
          </p:cNvSpPr>
          <p:nvPr>
            <p:ph type="sldNum" sz="quarter" idx="11"/>
          </p:nvPr>
        </p:nvSpPr>
        <p:spPr/>
        <p:txBody>
          <a:bodyPr rtlCol="0"/>
          <a:lstStyle>
            <a:defPPr>
              <a:defRPr lang="zh-CN"/>
            </a:defPPr>
          </a:lstStyle>
          <a:p>
            <a:pPr rtl="0"/>
            <a:fld id="{294A09A9-5501-47C1-A89A-A340965A2BE2}" type="slidenum">
              <a:rPr lang="zh-CN" smtClean="0"/>
            </a:fld>
            <a:endParaRPr lang="zh-C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sp>
        <p:nvSpPr>
          <p:cNvPr id="5" name="长方形 4"/>
          <p:cNvSpPr/>
          <p:nvPr userDrawn="1"/>
        </p:nvSpPr>
        <p:spPr>
          <a:xfrm>
            <a:off x="0" y="3377183"/>
            <a:ext cx="12192000" cy="232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stStyle>
          <a:p>
            <a:pPr algn="ctr" rtl="0"/>
            <a:endParaRPr lang="zh-CN" dirty="0"/>
          </a:p>
        </p:txBody>
      </p:sp>
      <p:pic>
        <p:nvPicPr>
          <p:cNvPr id="11" name="图片 10" descr="植物的特写&#10;&#10;自动生成的可信度较低的说明"/>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87322" y="3187511"/>
            <a:ext cx="1422400" cy="5283200"/>
          </a:xfrm>
          <a:prstGeom prst="rect">
            <a:avLst/>
          </a:prstGeom>
        </p:spPr>
      </p:pic>
      <p:pic>
        <p:nvPicPr>
          <p:cNvPr id="9" name="图片 8" descr="包含被褥、织物的图片&#10;&#10;说明已自动生成"/>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5400022" y="287485"/>
            <a:ext cx="1485900" cy="5372100"/>
          </a:xfrm>
          <a:prstGeom prst="rect">
            <a:avLst/>
          </a:prstGeom>
        </p:spPr>
      </p:pic>
      <p:sp>
        <p:nvSpPr>
          <p:cNvPr id="13" name="长方形 12"/>
          <p:cNvSpPr/>
          <p:nvPr userDrawn="1"/>
        </p:nvSpPr>
        <p:spPr>
          <a:xfrm>
            <a:off x="232651" y="3633264"/>
            <a:ext cx="11740896" cy="17897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stStyle>
          <a:p>
            <a:pPr algn="ctr" rtl="0"/>
            <a:endParaRPr lang="zh-CN" dirty="0">
              <a:latin typeface="Microsoft YaHei UI Light" panose="020B0502040204020203" pitchFamily="34" charset="-79"/>
              <a:ea typeface="Microsoft YaHei UI Light" panose="020B0502040204020203" pitchFamily="34" charset="-122"/>
              <a:cs typeface="Gill Sans Light" panose="020B0302020104020203" pitchFamily="34" charset="-79"/>
            </a:endParaRPr>
          </a:p>
        </p:txBody>
      </p:sp>
      <p:pic>
        <p:nvPicPr>
          <p:cNvPr id="15" name="图片 14" descr="包含陶瓷、瓷器的图片&#10;&#10;说明已自动生成"/>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590193">
            <a:off x="6957396" y="5090392"/>
            <a:ext cx="856832" cy="832525"/>
          </a:xfrm>
          <a:prstGeom prst="rect">
            <a:avLst/>
          </a:prstGeom>
        </p:spPr>
      </p:pic>
      <p:pic>
        <p:nvPicPr>
          <p:cNvPr id="17" name="图片 16" descr="包含文字的图片&#10;&#10;说明已自动生成"/>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62979" y="3252854"/>
            <a:ext cx="1206427" cy="621355"/>
          </a:xfrm>
          <a:prstGeom prst="rect">
            <a:avLst/>
          </a:prstGeom>
        </p:spPr>
      </p:pic>
      <p:sp>
        <p:nvSpPr>
          <p:cNvPr id="2" name="标题 1"/>
          <p:cNvSpPr>
            <a:spLocks noGrp="1"/>
          </p:cNvSpPr>
          <p:nvPr userDrawn="1">
            <p:ph type="title"/>
          </p:nvPr>
        </p:nvSpPr>
        <p:spPr>
          <a:xfrm>
            <a:off x="1153668" y="3977640"/>
            <a:ext cx="9884664" cy="731520"/>
          </a:xfrm>
        </p:spPr>
        <p:txBody>
          <a:bodyPr rtlCol="0" anchor="b">
            <a:normAutofit/>
          </a:bodyPr>
          <a:lstStyle>
            <a:lvl1pPr algn="ctr">
              <a:defRPr lang="zh-CN" sz="4400"/>
            </a:lvl1pPr>
          </a:lstStyle>
          <a:p>
            <a:pPr rtl="0"/>
            <a:r>
              <a:rPr lang="zh-CN" altLang="en-US"/>
              <a:t>单击此处编辑母版标题样式</a:t>
            </a:r>
            <a:endParaRPr lang="zh-CN"/>
          </a:p>
        </p:txBody>
      </p:sp>
      <p:sp>
        <p:nvSpPr>
          <p:cNvPr id="3" name="文本占位符 2"/>
          <p:cNvSpPr>
            <a:spLocks noGrp="1"/>
          </p:cNvSpPr>
          <p:nvPr userDrawn="1">
            <p:ph type="body" idx="1"/>
          </p:nvPr>
        </p:nvSpPr>
        <p:spPr>
          <a:xfrm>
            <a:off x="1153668" y="4700016"/>
            <a:ext cx="9884664" cy="457200"/>
          </a:xfrm>
        </p:spPr>
        <p:txBody>
          <a:bodyPr rtlCol="0" anchor="ctr"/>
          <a:lstStyle>
            <a:lvl1pPr marL="0" indent="0" algn="ctr">
              <a:buNone/>
              <a:defRPr lang="zh-CN" sz="2400">
                <a:solidFill>
                  <a:schemeClr val="tx1">
                    <a:tint val="75000"/>
                  </a:schemeClr>
                </a:solidFill>
              </a:defRPr>
            </a:lvl1pPr>
            <a:lvl2pPr marL="457200" indent="0">
              <a:buNone/>
              <a:defRPr lang="zh-CN" sz="2000">
                <a:solidFill>
                  <a:schemeClr val="tx1">
                    <a:tint val="75000"/>
                  </a:schemeClr>
                </a:solidFill>
              </a:defRPr>
            </a:lvl2pPr>
            <a:lvl3pPr marL="914400" indent="0">
              <a:buNone/>
              <a:defRPr lang="zh-CN" sz="1800">
                <a:solidFill>
                  <a:schemeClr val="tx1">
                    <a:tint val="75000"/>
                  </a:schemeClr>
                </a:solidFill>
              </a:defRPr>
            </a:lvl3pPr>
            <a:lvl4pPr marL="1371600" indent="0">
              <a:buNone/>
              <a:defRPr lang="zh-CN" sz="1600">
                <a:solidFill>
                  <a:schemeClr val="tx1">
                    <a:tint val="75000"/>
                  </a:schemeClr>
                </a:solidFill>
              </a:defRPr>
            </a:lvl4pPr>
            <a:lvl5pPr marL="1828800" indent="0">
              <a:buNone/>
              <a:defRPr lang="zh-CN" sz="1600">
                <a:solidFill>
                  <a:schemeClr val="tx1">
                    <a:tint val="75000"/>
                  </a:schemeClr>
                </a:solidFill>
              </a:defRPr>
            </a:lvl5pPr>
            <a:lvl6pPr marL="2286000" indent="0">
              <a:buNone/>
              <a:defRPr lang="zh-CN" sz="1600">
                <a:solidFill>
                  <a:schemeClr val="tx1">
                    <a:tint val="75000"/>
                  </a:schemeClr>
                </a:solidFill>
              </a:defRPr>
            </a:lvl6pPr>
            <a:lvl7pPr marL="2743200" indent="0">
              <a:buNone/>
              <a:defRPr lang="zh-CN" sz="1600">
                <a:solidFill>
                  <a:schemeClr val="tx1">
                    <a:tint val="75000"/>
                  </a:schemeClr>
                </a:solidFill>
              </a:defRPr>
            </a:lvl7pPr>
            <a:lvl8pPr marL="3200400" indent="0">
              <a:buNone/>
              <a:defRPr lang="zh-CN" sz="1600">
                <a:solidFill>
                  <a:schemeClr val="tx1">
                    <a:tint val="75000"/>
                  </a:schemeClr>
                </a:solidFill>
              </a:defRPr>
            </a:lvl8pPr>
            <a:lvl9pPr marL="3657600" indent="0">
              <a:buNone/>
              <a:defRPr lang="zh-CN" sz="1600">
                <a:solidFill>
                  <a:schemeClr val="tx1">
                    <a:tint val="75000"/>
                  </a:schemeClr>
                </a:solidFill>
              </a:defRPr>
            </a:lvl9pPr>
          </a:lstStyle>
          <a:p>
            <a:pPr lvl="0" rtl="0"/>
            <a:r>
              <a:rPr lang="zh-CN" altLang="en-US"/>
              <a:t>单击此处编辑母版文本样式</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80999"/>
            <a:ext cx="10515600" cy="1325880"/>
          </a:xfrm>
        </p:spPr>
        <p:txBody>
          <a:bodyPr rtlCol="0"/>
          <a:lstStyle>
            <a:lvl1pPr algn="ctr">
              <a:defRPr lang="zh-CN">
                <a:latin typeface="Microsoft YaHei UI" panose="020B0503020204020204" pitchFamily="18" charset="-122"/>
                <a:ea typeface="Microsoft YaHei UI" panose="020B0503020204020204" pitchFamily="18" charset="-122"/>
              </a:defRPr>
            </a:lvl1pPr>
          </a:lstStyle>
          <a:p>
            <a:pPr rtl="0"/>
            <a:r>
              <a:rPr lang="zh-CN" altLang="en-US"/>
              <a:t>单击此处编辑母版标题样式</a:t>
            </a:r>
            <a:endParaRPr lang="zh-CN"/>
          </a:p>
        </p:txBody>
      </p:sp>
      <p:sp>
        <p:nvSpPr>
          <p:cNvPr id="3" name="内容占位符 2"/>
          <p:cNvSpPr>
            <a:spLocks noGrp="1"/>
          </p:cNvSpPr>
          <p:nvPr>
            <p:ph idx="1"/>
          </p:nvPr>
        </p:nvSpPr>
        <p:spPr>
          <a:xfrm>
            <a:off x="838200" y="1825625"/>
            <a:ext cx="10515600" cy="4370832"/>
          </a:xfrm>
        </p:spPr>
        <p:txBody>
          <a:bodyPr rtlCol="0"/>
          <a:lstStyle>
            <a:lvl1pPr>
              <a:defRPr lang="zh-CN">
                <a:latin typeface="Microsoft YaHei UI Light" panose="020B0502040204020203" pitchFamily="34" charset="-122"/>
                <a:ea typeface="Microsoft YaHei UI Light" panose="020B0502040204020203" pitchFamily="34" charset="-122"/>
                <a:cs typeface="Gill Sans Nova Light" panose="020F0302020204030204" pitchFamily="34" charset="0"/>
              </a:defRPr>
            </a:lvl1pPr>
            <a:lvl2pPr>
              <a:defRPr lang="zh-CN">
                <a:latin typeface="Microsoft YaHei UI Light" panose="020B0502040204020203" pitchFamily="34" charset="-122"/>
                <a:ea typeface="Microsoft YaHei UI Light" panose="020B0502040204020203" pitchFamily="34" charset="-122"/>
                <a:cs typeface="Gill Sans Nova Light" panose="020F0302020204030204" pitchFamily="34" charset="0"/>
              </a:defRPr>
            </a:lvl2pPr>
            <a:lvl3pPr>
              <a:defRPr lang="zh-CN">
                <a:latin typeface="Microsoft YaHei UI Light" panose="020B0502040204020203" pitchFamily="34" charset="-122"/>
                <a:ea typeface="Microsoft YaHei UI Light" panose="020B0502040204020203" pitchFamily="34" charset="-122"/>
                <a:cs typeface="Gill Sans Nova Light" panose="020F0302020204030204" pitchFamily="34" charset="0"/>
              </a:defRPr>
            </a:lvl3pPr>
            <a:lvl4pPr>
              <a:defRPr lang="zh-CN">
                <a:latin typeface="Microsoft YaHei UI Light" panose="020B0502040204020203" pitchFamily="34" charset="-122"/>
                <a:ea typeface="Microsoft YaHei UI Light" panose="020B0502040204020203" pitchFamily="34" charset="-122"/>
                <a:cs typeface="Gill Sans Nova Light" panose="020F0302020204030204" pitchFamily="34" charset="0"/>
              </a:defRPr>
            </a:lvl4pPr>
            <a:lvl5pPr>
              <a:defRPr lang="zh-CN">
                <a:latin typeface="Microsoft YaHei UI Light" panose="020B0502040204020203" pitchFamily="34" charset="-122"/>
                <a:ea typeface="Microsoft YaHei UI Light" panose="020B0502040204020203" pitchFamily="34" charset="-122"/>
                <a:cs typeface="Gill Sans Nova Light" panose="020F0302020204030204" pitchFamily="34" charset="0"/>
              </a:defRPr>
            </a:lvl5pPr>
          </a:lstStyle>
          <a:p>
            <a:pPr lvl="0" rtl="0"/>
            <a:r>
              <a:rPr lang="zh-CN" altLang="en-US"/>
              <a:t>单击此处编辑母版文本样式</a:t>
            </a:r>
            <a:endParaRPr lang="zh-CN" altLang="en-US"/>
          </a:p>
          <a:p>
            <a:pPr lvl="1" rtl="0"/>
            <a:r>
              <a:rPr lang="zh-CN" altLang="en-US"/>
              <a:t>二级</a:t>
            </a:r>
            <a:endParaRPr lang="zh-CN" altLang="en-US"/>
          </a:p>
          <a:p>
            <a:pPr lvl="2" rtl="0"/>
            <a:r>
              <a:rPr lang="zh-CN" altLang="en-US"/>
              <a:t>三级</a:t>
            </a:r>
            <a:endParaRPr lang="zh-CN" altLang="en-US"/>
          </a:p>
          <a:p>
            <a:pPr lvl="3" rtl="0"/>
            <a:r>
              <a:rPr lang="zh-CN" altLang="en-US"/>
              <a:t>四级</a:t>
            </a:r>
            <a:endParaRPr lang="zh-CN" altLang="en-US"/>
          </a:p>
          <a:p>
            <a:pPr lvl="4" rtl="0"/>
            <a:r>
              <a:rPr lang="zh-CN" altLang="en-US"/>
              <a:t>五级</a:t>
            </a:r>
            <a:endParaRPr lang="zh-CN"/>
          </a:p>
        </p:txBody>
      </p:sp>
      <p:sp>
        <p:nvSpPr>
          <p:cNvPr id="6" name="页脚占位符 5"/>
          <p:cNvSpPr>
            <a:spLocks noGrp="1"/>
          </p:cNvSpPr>
          <p:nvPr>
            <p:ph type="ftr" sz="quarter" idx="10"/>
          </p:nvPr>
        </p:nvSpPr>
        <p:spPr/>
        <p:txBody>
          <a:bodyPr rtlCol="0"/>
          <a:lstStyle>
            <a:defPPr>
              <a:defRPr lang="zh-CN"/>
            </a:defPPr>
          </a:lstStyle>
          <a:p>
            <a:pPr rtl="0"/>
            <a:r>
              <a:rPr lang="zh-CN"/>
              <a:t>演示文稿标题</a:t>
            </a:r>
            <a:endParaRPr lang="zh-CN" dirty="0"/>
          </a:p>
        </p:txBody>
      </p:sp>
      <p:sp>
        <p:nvSpPr>
          <p:cNvPr id="7" name="灯片编号占位符 6"/>
          <p:cNvSpPr>
            <a:spLocks noGrp="1"/>
          </p:cNvSpPr>
          <p:nvPr>
            <p:ph type="sldNum" sz="quarter" idx="11"/>
          </p:nvPr>
        </p:nvSpPr>
        <p:spPr/>
        <p:txBody>
          <a:bodyPr rtlCol="0"/>
          <a:lstStyle>
            <a:defPPr>
              <a:defRPr lang="zh-CN"/>
            </a:defPPr>
          </a:lstStyle>
          <a:p>
            <a:pPr rtl="0"/>
            <a:fld id="{294A09A9-5501-47C1-A89A-A340965A2BE2}" type="slidenum">
              <a:rPr lang="zh-CN" smtClean="0"/>
            </a:fld>
            <a:endParaRPr lang="zh-C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绿色">
    <p:bg>
      <p:bgPr>
        <a:solidFill>
          <a:schemeClr val="tx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80999"/>
            <a:ext cx="10515600" cy="1325880"/>
          </a:xfrm>
        </p:spPr>
        <p:txBody>
          <a:bodyPr rtlCol="0"/>
          <a:lstStyle>
            <a:lvl1pPr algn="ctr">
              <a:defRPr lang="zh-CN">
                <a:latin typeface="Microsoft YaHei UI" panose="020B0503020204020204" pitchFamily="18" charset="-122"/>
                <a:ea typeface="Microsoft YaHei UI" panose="020B0503020204020204" pitchFamily="18" charset="-122"/>
              </a:defRPr>
            </a:lvl1pPr>
          </a:lstStyle>
          <a:p>
            <a:pPr rtl="0"/>
            <a:r>
              <a:rPr lang="zh-CN" altLang="en-US"/>
              <a:t>单击此处编辑母版标题样式</a:t>
            </a:r>
            <a:endParaRPr lang="zh-CN"/>
          </a:p>
        </p:txBody>
      </p:sp>
      <p:sp>
        <p:nvSpPr>
          <p:cNvPr id="3" name="内容占位符 2"/>
          <p:cNvSpPr>
            <a:spLocks noGrp="1"/>
          </p:cNvSpPr>
          <p:nvPr>
            <p:ph idx="1"/>
          </p:nvPr>
        </p:nvSpPr>
        <p:spPr>
          <a:xfrm>
            <a:off x="609600" y="1600200"/>
            <a:ext cx="10972800" cy="4572000"/>
          </a:xfrm>
        </p:spPr>
        <p:txBody>
          <a:bodyPr rtlCol="0"/>
          <a:lstStyle>
            <a:lvl1pPr>
              <a:defRPr lang="zh-CN">
                <a:latin typeface="Microsoft YaHei UI Light" panose="020B0502040204020203" pitchFamily="34" charset="-122"/>
                <a:ea typeface="Microsoft YaHei UI Light" panose="020B0502040204020203" pitchFamily="34" charset="-122"/>
                <a:cs typeface="Gill Sans Nova Light" panose="020F0302020204030204" pitchFamily="34" charset="0"/>
              </a:defRPr>
            </a:lvl1pPr>
            <a:lvl2pPr>
              <a:defRPr lang="zh-CN">
                <a:latin typeface="Microsoft YaHei UI Light" panose="020B0502040204020203" pitchFamily="34" charset="-122"/>
                <a:ea typeface="Microsoft YaHei UI Light" panose="020B0502040204020203" pitchFamily="34" charset="-122"/>
                <a:cs typeface="Gill Sans Nova Light" panose="020F0302020204030204" pitchFamily="34" charset="0"/>
              </a:defRPr>
            </a:lvl2pPr>
            <a:lvl3pPr>
              <a:defRPr lang="zh-CN">
                <a:latin typeface="Microsoft YaHei UI Light" panose="020B0502040204020203" pitchFamily="34" charset="-122"/>
                <a:ea typeface="Microsoft YaHei UI Light" panose="020B0502040204020203" pitchFamily="34" charset="-122"/>
                <a:cs typeface="Gill Sans Nova Light" panose="020F0302020204030204" pitchFamily="34" charset="0"/>
              </a:defRPr>
            </a:lvl3pPr>
            <a:lvl4pPr>
              <a:defRPr lang="zh-CN">
                <a:latin typeface="Microsoft YaHei UI Light" panose="020B0502040204020203" pitchFamily="34" charset="-122"/>
                <a:ea typeface="Microsoft YaHei UI Light" panose="020B0502040204020203" pitchFamily="34" charset="-122"/>
                <a:cs typeface="Gill Sans Nova Light" panose="020F0302020204030204" pitchFamily="34" charset="0"/>
              </a:defRPr>
            </a:lvl4pPr>
            <a:lvl5pPr>
              <a:defRPr lang="zh-CN">
                <a:latin typeface="Microsoft YaHei UI Light" panose="020B0502040204020203" pitchFamily="34" charset="-122"/>
                <a:ea typeface="Microsoft YaHei UI Light" panose="020B0502040204020203" pitchFamily="34" charset="-122"/>
                <a:cs typeface="Gill Sans Nova Light" panose="020F0302020204030204" pitchFamily="34" charset="0"/>
              </a:defRPr>
            </a:lvl5pPr>
          </a:lstStyle>
          <a:p>
            <a:pPr lvl="0" rtl="0"/>
            <a:r>
              <a:rPr lang="zh-CN" altLang="en-US"/>
              <a:t>单击此处编辑母版文本样式</a:t>
            </a:r>
            <a:endParaRPr lang="zh-CN" altLang="en-US"/>
          </a:p>
          <a:p>
            <a:pPr lvl="1" rtl="0"/>
            <a:r>
              <a:rPr lang="zh-CN" altLang="en-US"/>
              <a:t>二级</a:t>
            </a:r>
            <a:endParaRPr lang="zh-CN" altLang="en-US"/>
          </a:p>
          <a:p>
            <a:pPr lvl="2" rtl="0"/>
            <a:r>
              <a:rPr lang="zh-CN" altLang="en-US"/>
              <a:t>三级</a:t>
            </a:r>
            <a:endParaRPr lang="zh-CN" altLang="en-US"/>
          </a:p>
          <a:p>
            <a:pPr lvl="3" rtl="0"/>
            <a:r>
              <a:rPr lang="zh-CN" altLang="en-US"/>
              <a:t>四级</a:t>
            </a:r>
            <a:endParaRPr lang="zh-CN" altLang="en-US"/>
          </a:p>
          <a:p>
            <a:pPr lvl="4" rtl="0"/>
            <a:r>
              <a:rPr lang="zh-CN" altLang="en-US"/>
              <a:t>五级</a:t>
            </a:r>
            <a:endParaRPr lang="zh-CN"/>
          </a:p>
        </p:txBody>
      </p:sp>
      <p:sp>
        <p:nvSpPr>
          <p:cNvPr id="6" name="页脚占位符 5"/>
          <p:cNvSpPr>
            <a:spLocks noGrp="1"/>
          </p:cNvSpPr>
          <p:nvPr>
            <p:ph type="ftr" sz="quarter" idx="10"/>
          </p:nvPr>
        </p:nvSpPr>
        <p:spPr/>
        <p:txBody>
          <a:bodyPr rtlCol="0"/>
          <a:lstStyle>
            <a:defPPr>
              <a:defRPr lang="zh-CN"/>
            </a:defPPr>
          </a:lstStyle>
          <a:p>
            <a:pPr rtl="0"/>
            <a:r>
              <a:rPr lang="zh-CN"/>
              <a:t>演示文稿标题</a:t>
            </a:r>
            <a:endParaRPr lang="zh-CN" dirty="0"/>
          </a:p>
        </p:txBody>
      </p:sp>
      <p:sp>
        <p:nvSpPr>
          <p:cNvPr id="7" name="灯片编号占位符 6"/>
          <p:cNvSpPr>
            <a:spLocks noGrp="1"/>
          </p:cNvSpPr>
          <p:nvPr>
            <p:ph type="sldNum" sz="quarter" idx="11"/>
          </p:nvPr>
        </p:nvSpPr>
        <p:spPr/>
        <p:txBody>
          <a:bodyPr rtlCol="0"/>
          <a:lstStyle>
            <a:defPPr>
              <a:defRPr lang="zh-CN"/>
            </a:defPPr>
          </a:lstStyle>
          <a:p>
            <a:pPr rtl="0"/>
            <a:fld id="{294A09A9-5501-47C1-A89A-A340965A2BE2}" type="slidenum">
              <a:rPr lang="zh-CN" smtClean="0"/>
            </a:fld>
            <a:endParaRPr lang="zh-C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节标题">
    <p:bg>
      <p:bgPr>
        <a:solidFill>
          <a:schemeClr val="tx2"/>
        </a:solidFill>
        <a:effectLst/>
      </p:bgPr>
    </p:bg>
    <p:spTree>
      <p:nvGrpSpPr>
        <p:cNvPr id="1" name=""/>
        <p:cNvGrpSpPr/>
        <p:nvPr/>
      </p:nvGrpSpPr>
      <p:grpSpPr>
        <a:xfrm>
          <a:off x="0" y="0"/>
          <a:ext cx="0" cy="0"/>
          <a:chOff x="0" y="0"/>
          <a:chExt cx="0" cy="0"/>
        </a:xfrm>
      </p:grpSpPr>
      <p:sp>
        <p:nvSpPr>
          <p:cNvPr id="6" name="长方形 5"/>
          <p:cNvSpPr/>
          <p:nvPr userDrawn="1"/>
        </p:nvSpPr>
        <p:spPr>
          <a:xfrm>
            <a:off x="0" y="1533950"/>
            <a:ext cx="12192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stStyle>
          <a:p>
            <a:pPr algn="ctr" rtl="0"/>
            <a:endParaRPr lang="zh-CN" dirty="0"/>
          </a:p>
        </p:txBody>
      </p:sp>
      <p:pic>
        <p:nvPicPr>
          <p:cNvPr id="8" name="图片 7" descr="包含织物的图片&#10;&#10;说明已自动生成"/>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056236" y="-1772981"/>
            <a:ext cx="2147050" cy="6039669"/>
          </a:xfrm>
          <a:prstGeom prst="rect">
            <a:avLst/>
          </a:prstGeom>
        </p:spPr>
      </p:pic>
      <p:sp>
        <p:nvSpPr>
          <p:cNvPr id="12" name="长方形 11"/>
          <p:cNvSpPr/>
          <p:nvPr userDrawn="1"/>
        </p:nvSpPr>
        <p:spPr>
          <a:xfrm>
            <a:off x="225552" y="1796143"/>
            <a:ext cx="11740896"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stStyle>
          <a:p>
            <a:pPr algn="ctr" rtl="0"/>
            <a:endParaRPr lang="zh-CN" dirty="0"/>
          </a:p>
        </p:txBody>
      </p:sp>
      <p:pic>
        <p:nvPicPr>
          <p:cNvPr id="16" name="图片 15" descr="包含花朵、植物的图片&#10;&#10;说明已自动生成"/>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6307543" y="-287017"/>
            <a:ext cx="1051334" cy="3866771"/>
          </a:xfrm>
          <a:prstGeom prst="rect">
            <a:avLst/>
          </a:prstGeom>
        </p:spPr>
      </p:pic>
      <p:pic>
        <p:nvPicPr>
          <p:cNvPr id="19" name="图片 18" descr="包含软体动物、昆虫的图片&#10;&#10;说明已自动生成"/>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92222" y="4923380"/>
            <a:ext cx="1207554" cy="354511"/>
          </a:xfrm>
          <a:prstGeom prst="rect">
            <a:avLst/>
          </a:prstGeom>
        </p:spPr>
      </p:pic>
      <p:sp>
        <p:nvSpPr>
          <p:cNvPr id="2" name="标题 1"/>
          <p:cNvSpPr>
            <a:spLocks noGrp="1"/>
          </p:cNvSpPr>
          <p:nvPr>
            <p:ph type="title"/>
          </p:nvPr>
        </p:nvSpPr>
        <p:spPr>
          <a:xfrm>
            <a:off x="1743456" y="2404872"/>
            <a:ext cx="8705088" cy="2002536"/>
          </a:xfrm>
        </p:spPr>
        <p:txBody>
          <a:bodyPr rtlCol="0" anchor="t">
            <a:normAutofit/>
          </a:bodyPr>
          <a:lstStyle>
            <a:lvl1pPr algn="ctr">
              <a:defRPr lang="zh-CN" sz="4400"/>
            </a:lvl1pPr>
          </a:lstStyle>
          <a:p>
            <a:pPr rtl="0"/>
            <a:r>
              <a:rPr lang="zh-CN" altLang="en-US"/>
              <a:t>单击此处编辑母版标题样式</a:t>
            </a:r>
            <a:endParaRPr lang="zh-CN"/>
          </a:p>
        </p:txBody>
      </p:sp>
      <p:sp>
        <p:nvSpPr>
          <p:cNvPr id="3" name="文本占位符 2"/>
          <p:cNvSpPr>
            <a:spLocks noGrp="1"/>
          </p:cNvSpPr>
          <p:nvPr>
            <p:ph type="body" idx="1"/>
          </p:nvPr>
        </p:nvSpPr>
        <p:spPr>
          <a:xfrm>
            <a:off x="1743454" y="3964517"/>
            <a:ext cx="8705089" cy="457200"/>
          </a:xfrm>
        </p:spPr>
        <p:txBody>
          <a:bodyPr rtlCol="0" anchor="ctr"/>
          <a:lstStyle>
            <a:lvl1pPr marL="0" indent="0" algn="ctr">
              <a:buNone/>
              <a:defRPr lang="zh-CN" sz="2400">
                <a:solidFill>
                  <a:schemeClr val="accent3"/>
                </a:solidFill>
              </a:defRPr>
            </a:lvl1pPr>
            <a:lvl2pPr marL="457200" indent="0">
              <a:buNone/>
              <a:defRPr lang="zh-CN" sz="2000">
                <a:solidFill>
                  <a:schemeClr val="tx1">
                    <a:tint val="75000"/>
                  </a:schemeClr>
                </a:solidFill>
              </a:defRPr>
            </a:lvl2pPr>
            <a:lvl3pPr marL="914400" indent="0">
              <a:buNone/>
              <a:defRPr lang="zh-CN" sz="1800">
                <a:solidFill>
                  <a:schemeClr val="tx1">
                    <a:tint val="75000"/>
                  </a:schemeClr>
                </a:solidFill>
              </a:defRPr>
            </a:lvl3pPr>
            <a:lvl4pPr marL="1371600" indent="0">
              <a:buNone/>
              <a:defRPr lang="zh-CN" sz="1600">
                <a:solidFill>
                  <a:schemeClr val="tx1">
                    <a:tint val="75000"/>
                  </a:schemeClr>
                </a:solidFill>
              </a:defRPr>
            </a:lvl4pPr>
            <a:lvl5pPr marL="1828800" indent="0">
              <a:buNone/>
              <a:defRPr lang="zh-CN" sz="1600">
                <a:solidFill>
                  <a:schemeClr val="tx1">
                    <a:tint val="75000"/>
                  </a:schemeClr>
                </a:solidFill>
              </a:defRPr>
            </a:lvl5pPr>
            <a:lvl6pPr marL="2286000" indent="0">
              <a:buNone/>
              <a:defRPr lang="zh-CN" sz="1600">
                <a:solidFill>
                  <a:schemeClr val="tx1">
                    <a:tint val="75000"/>
                  </a:schemeClr>
                </a:solidFill>
              </a:defRPr>
            </a:lvl6pPr>
            <a:lvl7pPr marL="2743200" indent="0">
              <a:buNone/>
              <a:defRPr lang="zh-CN" sz="1600">
                <a:solidFill>
                  <a:schemeClr val="tx1">
                    <a:tint val="75000"/>
                  </a:schemeClr>
                </a:solidFill>
              </a:defRPr>
            </a:lvl7pPr>
            <a:lvl8pPr marL="3200400" indent="0">
              <a:buNone/>
              <a:defRPr lang="zh-CN" sz="1600">
                <a:solidFill>
                  <a:schemeClr val="tx1">
                    <a:tint val="75000"/>
                  </a:schemeClr>
                </a:solidFill>
              </a:defRPr>
            </a:lvl8pPr>
            <a:lvl9pPr marL="3657600" indent="0">
              <a:buNone/>
              <a:defRPr lang="zh-CN" sz="1600">
                <a:solidFill>
                  <a:schemeClr val="tx1">
                    <a:tint val="75000"/>
                  </a:schemeClr>
                </a:solidFill>
              </a:defRPr>
            </a:lvl9pPr>
          </a:lstStyle>
          <a:p>
            <a:pPr lvl="0" rtl="0"/>
            <a:r>
              <a:rPr lang="zh-CN" altLang="en-US"/>
              <a:t>单击此处编辑母版文本样式</a:t>
            </a:r>
            <a:endParaRPr lang="zh-CN" altLang="en-US"/>
          </a:p>
        </p:txBody>
      </p:sp>
      <p:sp>
        <p:nvSpPr>
          <p:cNvPr id="27" name="文本占位符 24"/>
          <p:cNvSpPr>
            <a:spLocks noGrp="1"/>
          </p:cNvSpPr>
          <p:nvPr>
            <p:ph type="body" sz="quarter" idx="11" hasCustomPrompt="1"/>
          </p:nvPr>
        </p:nvSpPr>
        <p:spPr>
          <a:xfrm>
            <a:off x="10149667" y="3189069"/>
            <a:ext cx="945473" cy="1936750"/>
          </a:xfrm>
        </p:spPr>
        <p:txBody>
          <a:bodyPr rtlCol="0">
            <a:noAutofit/>
          </a:bodyPr>
          <a:lstStyle>
            <a:lvl1pPr marL="0" indent="0">
              <a:buNone/>
              <a:defRPr lang="zh-CN" sz="14000" b="1">
                <a:solidFill>
                  <a:schemeClr val="tx2"/>
                </a:solidFill>
                <a:latin typeface="+mj-ea"/>
                <a:ea typeface="+mj-ea"/>
              </a:defRPr>
            </a:lvl1pPr>
          </a:lstStyle>
          <a:p>
            <a:pPr lvl="0" rtl="0"/>
            <a:r>
              <a:rPr lang="zh-CN"/>
              <a:t>”</a:t>
            </a:r>
            <a:endParaRPr lang="zh-CN"/>
          </a:p>
        </p:txBody>
      </p:sp>
      <p:sp>
        <p:nvSpPr>
          <p:cNvPr id="28" name="文本占位符 24"/>
          <p:cNvSpPr>
            <a:spLocks noGrp="1"/>
          </p:cNvSpPr>
          <p:nvPr>
            <p:ph type="body" sz="quarter" idx="10" hasCustomPrompt="1"/>
          </p:nvPr>
        </p:nvSpPr>
        <p:spPr>
          <a:xfrm>
            <a:off x="1033184" y="2136567"/>
            <a:ext cx="941832" cy="1936750"/>
          </a:xfrm>
        </p:spPr>
        <p:txBody>
          <a:bodyPr rtlCol="0">
            <a:noAutofit/>
          </a:bodyPr>
          <a:lstStyle>
            <a:lvl1pPr marL="0" indent="0">
              <a:buNone/>
              <a:defRPr lang="zh-CN" sz="14000" b="1">
                <a:solidFill>
                  <a:schemeClr val="tx2"/>
                </a:solidFill>
                <a:latin typeface="+mj-ea"/>
                <a:ea typeface="+mj-ea"/>
              </a:defRPr>
            </a:lvl1pPr>
          </a:lstStyle>
          <a:p>
            <a:pPr lvl="0" rtl="0"/>
            <a:r>
              <a:rPr lang="zh-CN"/>
              <a:t>“</a:t>
            </a:r>
            <a:endParaRPr 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布局">
    <p:bg>
      <p:bgPr>
        <a:solidFill>
          <a:schemeClr val="tx2"/>
        </a:solidFill>
        <a:effectLst/>
      </p:bgPr>
    </p:bg>
    <p:spTree>
      <p:nvGrpSpPr>
        <p:cNvPr id="1" name=""/>
        <p:cNvGrpSpPr/>
        <p:nvPr/>
      </p:nvGrpSpPr>
      <p:grpSpPr>
        <a:xfrm>
          <a:off x="0" y="0"/>
          <a:ext cx="0" cy="0"/>
          <a:chOff x="0" y="0"/>
          <a:chExt cx="0" cy="0"/>
        </a:xfrm>
      </p:grpSpPr>
      <p:sp>
        <p:nvSpPr>
          <p:cNvPr id="6" name="长方形 5"/>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stStyle>
          <a:p>
            <a:pPr algn="ctr" rtl="0"/>
            <a:endParaRPr lang="zh-CN" dirty="0"/>
          </a:p>
        </p:txBody>
      </p:sp>
      <p:sp>
        <p:nvSpPr>
          <p:cNvPr id="8" name="长方形 7"/>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stStyle>
          <a:p>
            <a:pPr algn="ctr" rtl="0"/>
            <a:endParaRPr lang="zh-CN" dirty="0"/>
          </a:p>
        </p:txBody>
      </p:sp>
      <p:pic>
        <p:nvPicPr>
          <p:cNvPr id="10" name="图片 9" descr="包含软体动物、昆虫的图片&#10;&#10;说明已自动生成"/>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标题 1"/>
          <p:cNvSpPr>
            <a:spLocks noGrp="1"/>
          </p:cNvSpPr>
          <p:nvPr>
            <p:ph type="title"/>
          </p:nvPr>
        </p:nvSpPr>
        <p:spPr/>
        <p:txBody>
          <a:bodyPr rtlCol="0"/>
          <a:lstStyle>
            <a:lvl1pPr algn="ctr">
              <a:defRPr lang="zh-CN"/>
            </a:lvl1pPr>
          </a:lstStyle>
          <a:p>
            <a:pPr rtl="0"/>
            <a:r>
              <a:rPr lang="zh-CN" altLang="en-US"/>
              <a:t>单击此处编辑母版标题样式</a:t>
            </a:r>
            <a:endParaRPr lang="zh-CN"/>
          </a:p>
        </p:txBody>
      </p:sp>
      <p:sp>
        <p:nvSpPr>
          <p:cNvPr id="22" name="图片占位符 17"/>
          <p:cNvSpPr>
            <a:spLocks noGrp="1" noChangeAspect="1"/>
          </p:cNvSpPr>
          <p:nvPr>
            <p:ph type="pic" sz="quarter" idx="12"/>
          </p:nvPr>
        </p:nvSpPr>
        <p:spPr>
          <a:xfrm>
            <a:off x="1375868" y="1797050"/>
            <a:ext cx="2057400" cy="2058988"/>
          </a:xfrm>
        </p:spPr>
        <p:txBody>
          <a:bodyPr rtlCol="0" anchor="ctr">
            <a:normAutofit/>
          </a:bodyPr>
          <a:lstStyle>
            <a:lvl1pPr marL="0" indent="0" algn="ctr">
              <a:buNone/>
              <a:defRPr lang="zh-CN" sz="1800"/>
            </a:lvl1pPr>
          </a:lstStyle>
          <a:p>
            <a:pPr rtl="0"/>
            <a:r>
              <a:rPr lang="zh-CN" altLang="en-US"/>
              <a:t>单击图标添加图片</a:t>
            </a:r>
            <a:endParaRPr lang="zh-CN" dirty="0"/>
          </a:p>
        </p:txBody>
      </p:sp>
      <p:sp>
        <p:nvSpPr>
          <p:cNvPr id="20" name="文本占位符 19"/>
          <p:cNvSpPr>
            <a:spLocks noGrp="1"/>
          </p:cNvSpPr>
          <p:nvPr>
            <p:ph type="body" sz="quarter" idx="13"/>
          </p:nvPr>
        </p:nvSpPr>
        <p:spPr>
          <a:xfrm>
            <a:off x="1326173" y="3946525"/>
            <a:ext cx="2194560" cy="355600"/>
          </a:xfrm>
        </p:spPr>
        <p:txBody>
          <a:bodyPr lIns="0" tIns="0" rIns="0" bIns="0" rtlCol="0" anchor="ctr">
            <a:noAutofit/>
          </a:bodyPr>
          <a:lstStyle>
            <a:lvl1pPr marL="0" indent="0" algn="ctr">
              <a:lnSpc>
                <a:spcPct val="100000"/>
              </a:lnSpc>
              <a:spcBef>
                <a:spcPts val="0"/>
              </a:spcBef>
              <a:buNone/>
              <a:defRPr lang="zh-CN" sz="2000">
                <a:latin typeface="Microsoft YaHei UI" panose="020B0503020204020204" pitchFamily="18" charset="-122"/>
                <a:ea typeface="Microsoft YaHei UI" panose="020B0503020204020204" pitchFamily="18" charset="-122"/>
              </a:defRPr>
            </a:lvl1pPr>
          </a:lstStyle>
          <a:p>
            <a:pPr lvl="0" rtl="0"/>
            <a:r>
              <a:rPr lang="zh-CN" altLang="en-US"/>
              <a:t>单击此处编辑母版文本样式</a:t>
            </a:r>
            <a:endParaRPr lang="zh-CN" altLang="en-US"/>
          </a:p>
        </p:txBody>
      </p:sp>
      <p:sp>
        <p:nvSpPr>
          <p:cNvPr id="21" name="文本占位符 19"/>
          <p:cNvSpPr>
            <a:spLocks noGrp="1"/>
          </p:cNvSpPr>
          <p:nvPr>
            <p:ph type="body" sz="quarter" idx="14"/>
          </p:nvPr>
        </p:nvSpPr>
        <p:spPr>
          <a:xfrm>
            <a:off x="1328309" y="4306415"/>
            <a:ext cx="2194560" cy="274320"/>
          </a:xfrm>
        </p:spPr>
        <p:txBody>
          <a:bodyPr lIns="0" tIns="0" rIns="0" bIns="0" rtlCol="0" anchor="ctr">
            <a:noAutofit/>
          </a:bodyPr>
          <a:lstStyle>
            <a:lvl1pPr marL="0" indent="0" algn="ctr">
              <a:lnSpc>
                <a:spcPct val="100000"/>
              </a:lnSpc>
              <a:spcBef>
                <a:spcPts val="0"/>
              </a:spcBef>
              <a:buNone/>
              <a:defRPr lang="zh-CN" sz="1600">
                <a:latin typeface="+mn-ea"/>
                <a:ea typeface="+mn-ea"/>
              </a:defRPr>
            </a:lvl1pPr>
          </a:lstStyle>
          <a:p>
            <a:pPr lvl="0" rtl="0"/>
            <a:r>
              <a:rPr lang="zh-CN" altLang="en-US"/>
              <a:t>单击此处编辑母版文本样式</a:t>
            </a:r>
            <a:endParaRPr lang="zh-CN" altLang="en-US"/>
          </a:p>
        </p:txBody>
      </p:sp>
      <p:sp>
        <p:nvSpPr>
          <p:cNvPr id="31" name="图片占位符 17"/>
          <p:cNvSpPr>
            <a:spLocks noGrp="1" noChangeAspect="1"/>
          </p:cNvSpPr>
          <p:nvPr>
            <p:ph type="pic" sz="quarter" idx="17"/>
          </p:nvPr>
        </p:nvSpPr>
        <p:spPr>
          <a:xfrm>
            <a:off x="3828270" y="1797050"/>
            <a:ext cx="2057400" cy="2058988"/>
          </a:xfrm>
        </p:spPr>
        <p:txBody>
          <a:bodyPr rtlCol="0" anchor="ctr">
            <a:normAutofit/>
          </a:bodyPr>
          <a:lstStyle>
            <a:lvl1pPr marL="0" indent="0" algn="ctr">
              <a:buNone/>
              <a:defRPr lang="zh-CN" sz="1800"/>
            </a:lvl1pPr>
          </a:lstStyle>
          <a:p>
            <a:pPr rtl="0"/>
            <a:r>
              <a:rPr lang="zh-CN" altLang="en-US"/>
              <a:t>单击图标添加图片</a:t>
            </a:r>
            <a:endParaRPr lang="zh-CN" dirty="0"/>
          </a:p>
        </p:txBody>
      </p:sp>
      <p:sp>
        <p:nvSpPr>
          <p:cNvPr id="33" name="文本占位符 19"/>
          <p:cNvSpPr>
            <a:spLocks noGrp="1"/>
          </p:cNvSpPr>
          <p:nvPr>
            <p:ph type="body" sz="quarter" idx="19"/>
          </p:nvPr>
        </p:nvSpPr>
        <p:spPr>
          <a:xfrm>
            <a:off x="3763663" y="3926721"/>
            <a:ext cx="2194560" cy="355600"/>
          </a:xfrm>
        </p:spPr>
        <p:txBody>
          <a:bodyPr lIns="0" tIns="0" rIns="0" bIns="0" rtlCol="0" anchor="ctr">
            <a:noAutofit/>
          </a:bodyPr>
          <a:lstStyle>
            <a:lvl1pPr marL="0" indent="0" algn="ctr">
              <a:lnSpc>
                <a:spcPct val="100000"/>
              </a:lnSpc>
              <a:spcBef>
                <a:spcPts val="0"/>
              </a:spcBef>
              <a:buNone/>
              <a:defRPr lang="zh-CN" sz="2000">
                <a:latin typeface="Microsoft YaHei UI" panose="020B0503020204020204" pitchFamily="18" charset="-122"/>
                <a:ea typeface="Microsoft YaHei UI" panose="020B0503020204020204" pitchFamily="18" charset="-122"/>
              </a:defRPr>
            </a:lvl1pPr>
          </a:lstStyle>
          <a:p>
            <a:pPr lvl="0" rtl="0"/>
            <a:r>
              <a:rPr lang="zh-CN" altLang="en-US"/>
              <a:t>单击此处编辑母版文本样式</a:t>
            </a:r>
            <a:endParaRPr lang="zh-CN" altLang="en-US"/>
          </a:p>
        </p:txBody>
      </p:sp>
      <p:sp>
        <p:nvSpPr>
          <p:cNvPr id="32" name="文本占位符 19"/>
          <p:cNvSpPr>
            <a:spLocks noGrp="1"/>
          </p:cNvSpPr>
          <p:nvPr>
            <p:ph type="body" sz="quarter" idx="18"/>
          </p:nvPr>
        </p:nvSpPr>
        <p:spPr>
          <a:xfrm>
            <a:off x="3765799" y="4286611"/>
            <a:ext cx="2194560" cy="274320"/>
          </a:xfrm>
        </p:spPr>
        <p:txBody>
          <a:bodyPr lIns="0" tIns="0" rIns="0" bIns="0" rtlCol="0" anchor="ctr">
            <a:noAutofit/>
          </a:bodyPr>
          <a:lstStyle>
            <a:lvl1pPr marL="0" indent="0" algn="ctr">
              <a:lnSpc>
                <a:spcPct val="100000"/>
              </a:lnSpc>
              <a:spcBef>
                <a:spcPts val="0"/>
              </a:spcBef>
              <a:buNone/>
              <a:defRPr lang="zh-CN" sz="1600">
                <a:latin typeface="+mn-ea"/>
                <a:ea typeface="+mn-ea"/>
              </a:defRPr>
            </a:lvl1pPr>
          </a:lstStyle>
          <a:p>
            <a:pPr lvl="0" rtl="0"/>
            <a:r>
              <a:rPr lang="zh-CN" altLang="en-US"/>
              <a:t>单击此处编辑母版文本样式</a:t>
            </a:r>
            <a:endParaRPr lang="zh-CN" altLang="en-US"/>
          </a:p>
        </p:txBody>
      </p:sp>
      <p:sp>
        <p:nvSpPr>
          <p:cNvPr id="30" name="图片占位符 17"/>
          <p:cNvSpPr>
            <a:spLocks noGrp="1" noChangeAspect="1"/>
          </p:cNvSpPr>
          <p:nvPr>
            <p:ph type="pic" sz="quarter" idx="16"/>
          </p:nvPr>
        </p:nvSpPr>
        <p:spPr>
          <a:xfrm>
            <a:off x="6280672" y="1797050"/>
            <a:ext cx="2057400" cy="2058988"/>
          </a:xfrm>
        </p:spPr>
        <p:txBody>
          <a:bodyPr rtlCol="0" anchor="ctr">
            <a:normAutofit/>
          </a:bodyPr>
          <a:lstStyle>
            <a:lvl1pPr marL="0" indent="0" algn="ctr">
              <a:buNone/>
              <a:defRPr lang="zh-CN" sz="1800"/>
            </a:lvl1pPr>
          </a:lstStyle>
          <a:p>
            <a:pPr rtl="0"/>
            <a:r>
              <a:rPr lang="zh-CN" altLang="en-US"/>
              <a:t>单击图标添加图片</a:t>
            </a:r>
            <a:endParaRPr lang="zh-CN" dirty="0"/>
          </a:p>
        </p:txBody>
      </p:sp>
      <p:sp>
        <p:nvSpPr>
          <p:cNvPr id="35" name="文本占位符 19"/>
          <p:cNvSpPr>
            <a:spLocks noGrp="1"/>
          </p:cNvSpPr>
          <p:nvPr>
            <p:ph type="body" sz="quarter" idx="21"/>
          </p:nvPr>
        </p:nvSpPr>
        <p:spPr>
          <a:xfrm>
            <a:off x="6216065" y="3946525"/>
            <a:ext cx="2194560" cy="355600"/>
          </a:xfrm>
        </p:spPr>
        <p:txBody>
          <a:bodyPr lIns="0" tIns="0" rIns="0" bIns="0" rtlCol="0" anchor="ctr">
            <a:noAutofit/>
          </a:bodyPr>
          <a:lstStyle>
            <a:lvl1pPr marL="0" indent="0" algn="ctr">
              <a:lnSpc>
                <a:spcPct val="100000"/>
              </a:lnSpc>
              <a:spcBef>
                <a:spcPts val="0"/>
              </a:spcBef>
              <a:buNone/>
              <a:defRPr lang="zh-CN" sz="2000">
                <a:latin typeface="Microsoft YaHei UI" panose="020B0503020204020204" pitchFamily="18" charset="-122"/>
                <a:ea typeface="Microsoft YaHei UI" panose="020B0503020204020204" pitchFamily="18" charset="-122"/>
              </a:defRPr>
            </a:lvl1pPr>
          </a:lstStyle>
          <a:p>
            <a:pPr lvl="0" rtl="0"/>
            <a:r>
              <a:rPr lang="zh-CN" altLang="en-US"/>
              <a:t>单击此处编辑母版文本样式</a:t>
            </a:r>
            <a:endParaRPr lang="zh-CN" altLang="en-US"/>
          </a:p>
        </p:txBody>
      </p:sp>
      <p:sp>
        <p:nvSpPr>
          <p:cNvPr id="34" name="文本占位符 19"/>
          <p:cNvSpPr>
            <a:spLocks noGrp="1"/>
          </p:cNvSpPr>
          <p:nvPr>
            <p:ph type="body" sz="quarter" idx="20"/>
          </p:nvPr>
        </p:nvSpPr>
        <p:spPr>
          <a:xfrm>
            <a:off x="6218201" y="4306415"/>
            <a:ext cx="2194560" cy="274320"/>
          </a:xfrm>
        </p:spPr>
        <p:txBody>
          <a:bodyPr lIns="0" tIns="0" rIns="0" bIns="0" rtlCol="0" anchor="ctr">
            <a:noAutofit/>
          </a:bodyPr>
          <a:lstStyle>
            <a:lvl1pPr marL="0" indent="0" algn="ctr">
              <a:lnSpc>
                <a:spcPct val="100000"/>
              </a:lnSpc>
              <a:spcBef>
                <a:spcPts val="0"/>
              </a:spcBef>
              <a:buNone/>
              <a:defRPr lang="zh-CN" sz="1600">
                <a:latin typeface="+mn-ea"/>
                <a:ea typeface="+mn-ea"/>
              </a:defRPr>
            </a:lvl1pPr>
          </a:lstStyle>
          <a:p>
            <a:pPr lvl="0" rtl="0"/>
            <a:r>
              <a:rPr lang="zh-CN" altLang="en-US"/>
              <a:t>单击此处编辑母版文本样式</a:t>
            </a:r>
            <a:endParaRPr lang="zh-CN" altLang="en-US"/>
          </a:p>
        </p:txBody>
      </p:sp>
      <p:sp>
        <p:nvSpPr>
          <p:cNvPr id="29" name="图片占位符 17"/>
          <p:cNvSpPr>
            <a:spLocks noGrp="1" noChangeAspect="1"/>
          </p:cNvSpPr>
          <p:nvPr>
            <p:ph type="pic" sz="quarter" idx="15"/>
          </p:nvPr>
        </p:nvSpPr>
        <p:spPr>
          <a:xfrm>
            <a:off x="8733074" y="1797050"/>
            <a:ext cx="2057400" cy="2058988"/>
          </a:xfrm>
        </p:spPr>
        <p:txBody>
          <a:bodyPr rtlCol="0" anchor="ctr">
            <a:normAutofit/>
          </a:bodyPr>
          <a:lstStyle>
            <a:lvl1pPr marL="0" indent="0" algn="ctr">
              <a:buNone/>
              <a:defRPr lang="zh-CN" sz="1800"/>
            </a:lvl1pPr>
          </a:lstStyle>
          <a:p>
            <a:pPr rtl="0"/>
            <a:r>
              <a:rPr lang="zh-CN" altLang="en-US"/>
              <a:t>单击图标添加图片</a:t>
            </a:r>
            <a:endParaRPr lang="zh-CN" dirty="0"/>
          </a:p>
        </p:txBody>
      </p:sp>
      <p:sp>
        <p:nvSpPr>
          <p:cNvPr id="37" name="文本占位符 19"/>
          <p:cNvSpPr>
            <a:spLocks noGrp="1"/>
          </p:cNvSpPr>
          <p:nvPr>
            <p:ph type="body" sz="quarter" idx="23"/>
          </p:nvPr>
        </p:nvSpPr>
        <p:spPr>
          <a:xfrm>
            <a:off x="8666331" y="3946525"/>
            <a:ext cx="2194560" cy="355600"/>
          </a:xfrm>
        </p:spPr>
        <p:txBody>
          <a:bodyPr lIns="0" tIns="0" rIns="0" bIns="0" rtlCol="0" anchor="ctr">
            <a:noAutofit/>
          </a:bodyPr>
          <a:lstStyle>
            <a:lvl1pPr marL="0" indent="0" algn="ctr">
              <a:lnSpc>
                <a:spcPct val="100000"/>
              </a:lnSpc>
              <a:spcBef>
                <a:spcPts val="0"/>
              </a:spcBef>
              <a:buNone/>
              <a:defRPr lang="zh-CN" sz="2000">
                <a:latin typeface="Microsoft YaHei UI" panose="020B0503020204020204" pitchFamily="18" charset="-122"/>
                <a:ea typeface="Microsoft YaHei UI" panose="020B0503020204020204" pitchFamily="18" charset="-122"/>
              </a:defRPr>
            </a:lvl1pPr>
          </a:lstStyle>
          <a:p>
            <a:pPr lvl="0" rtl="0"/>
            <a:r>
              <a:rPr lang="zh-CN" altLang="en-US"/>
              <a:t>单击此处编辑母版文本样式</a:t>
            </a:r>
            <a:endParaRPr lang="zh-CN" altLang="en-US"/>
          </a:p>
        </p:txBody>
      </p:sp>
      <p:sp>
        <p:nvSpPr>
          <p:cNvPr id="36" name="文本占位符 19"/>
          <p:cNvSpPr>
            <a:spLocks noGrp="1"/>
          </p:cNvSpPr>
          <p:nvPr>
            <p:ph type="body" sz="quarter" idx="22"/>
          </p:nvPr>
        </p:nvSpPr>
        <p:spPr>
          <a:xfrm>
            <a:off x="8668467" y="4306415"/>
            <a:ext cx="2194560" cy="274320"/>
          </a:xfrm>
        </p:spPr>
        <p:txBody>
          <a:bodyPr lIns="0" tIns="0" rIns="0" bIns="0" rtlCol="0" anchor="ctr">
            <a:noAutofit/>
          </a:bodyPr>
          <a:lstStyle>
            <a:lvl1pPr marL="0" indent="0" algn="ctr">
              <a:lnSpc>
                <a:spcPct val="100000"/>
              </a:lnSpc>
              <a:spcBef>
                <a:spcPts val="0"/>
              </a:spcBef>
              <a:buNone/>
              <a:defRPr lang="zh-CN" sz="1600">
                <a:latin typeface="+mn-ea"/>
                <a:ea typeface="+mn-ea"/>
              </a:defRPr>
            </a:lvl1pPr>
          </a:lstStyle>
          <a:p>
            <a:pPr lvl="0" rtl="0"/>
            <a:r>
              <a:rPr lang="zh-CN" altLang="en-US"/>
              <a:t>单击此处编辑母版文本样式</a:t>
            </a:r>
            <a:endParaRPr lang="zh-CN" altLang="en-US"/>
          </a:p>
        </p:txBody>
      </p:sp>
      <p:sp>
        <p:nvSpPr>
          <p:cNvPr id="3" name="页脚占位符 2"/>
          <p:cNvSpPr>
            <a:spLocks noGrp="1"/>
          </p:cNvSpPr>
          <p:nvPr>
            <p:ph type="ftr" sz="quarter" idx="10"/>
          </p:nvPr>
        </p:nvSpPr>
        <p:spPr/>
        <p:txBody>
          <a:bodyPr rtlCol="0"/>
          <a:lstStyle>
            <a:defPPr>
              <a:defRPr lang="zh-CN"/>
            </a:defPPr>
          </a:lstStyle>
          <a:p>
            <a:pPr rtl="0"/>
            <a:r>
              <a:rPr lang="zh-CN"/>
              <a:t>演示文稿标题</a:t>
            </a:r>
            <a:endParaRPr lang="zh-CN" dirty="0"/>
          </a:p>
        </p:txBody>
      </p:sp>
      <p:sp>
        <p:nvSpPr>
          <p:cNvPr id="4" name="灯片编号占位符 3"/>
          <p:cNvSpPr>
            <a:spLocks noGrp="1"/>
          </p:cNvSpPr>
          <p:nvPr>
            <p:ph type="sldNum" sz="quarter" idx="11"/>
          </p:nvPr>
        </p:nvSpPr>
        <p:spPr/>
        <p:txBody>
          <a:bodyPr rtlCol="0"/>
          <a:lstStyle>
            <a:defPPr>
              <a:defRPr lang="zh-CN"/>
            </a:defPPr>
          </a:lstStyle>
          <a:p>
            <a:pPr rtl="0"/>
            <a:fld id="{294A09A9-5501-47C1-A89A-A340965A2BE2}" type="slidenum">
              <a:rPr lang="zh-CN" smtClean="0"/>
            </a:fld>
            <a:endParaRPr lang="zh-C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tx2"/>
        </a:solidFill>
        <a:effectLst/>
      </p:bgPr>
    </p:bg>
    <p:spTree>
      <p:nvGrpSpPr>
        <p:cNvPr id="1" name=""/>
        <p:cNvGrpSpPr/>
        <p:nvPr/>
      </p:nvGrpSpPr>
      <p:grpSpPr>
        <a:xfrm>
          <a:off x="0" y="0"/>
          <a:ext cx="0" cy="0"/>
          <a:chOff x="0" y="0"/>
          <a:chExt cx="0" cy="0"/>
        </a:xfrm>
      </p:grpSpPr>
      <p:sp>
        <p:nvSpPr>
          <p:cNvPr id="6" name="长方形 5"/>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stStyle>
          <a:p>
            <a:pPr algn="ctr" rtl="0"/>
            <a:endParaRPr lang="zh-CN" dirty="0"/>
          </a:p>
        </p:txBody>
      </p:sp>
      <p:sp>
        <p:nvSpPr>
          <p:cNvPr id="8" name="长方形 7"/>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stStyle>
          <a:p>
            <a:pPr algn="ctr" rtl="0"/>
            <a:endParaRPr lang="zh-CN" dirty="0"/>
          </a:p>
        </p:txBody>
      </p:sp>
      <p:pic>
        <p:nvPicPr>
          <p:cNvPr id="10" name="图片 9" descr="包含软体动物、昆虫的图片&#10;&#10;说明已自动生成"/>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标题 1"/>
          <p:cNvSpPr>
            <a:spLocks noGrp="1"/>
          </p:cNvSpPr>
          <p:nvPr>
            <p:ph type="title"/>
          </p:nvPr>
        </p:nvSpPr>
        <p:spPr/>
        <p:txBody>
          <a:bodyPr rtlCol="0"/>
          <a:lstStyle>
            <a:lvl1pPr algn="ctr">
              <a:defRPr lang="zh-CN"/>
            </a:lvl1pPr>
          </a:lstStyle>
          <a:p>
            <a:pPr rtl="0"/>
            <a:r>
              <a:rPr lang="zh-CN" altLang="en-US"/>
              <a:t>单击此处编辑母版标题样式</a:t>
            </a:r>
            <a:endParaRPr lang="zh-CN"/>
          </a:p>
        </p:txBody>
      </p:sp>
      <p:sp>
        <p:nvSpPr>
          <p:cNvPr id="22" name="图片占位符 17"/>
          <p:cNvSpPr>
            <a:spLocks noGrp="1" noChangeAspect="1"/>
          </p:cNvSpPr>
          <p:nvPr>
            <p:ph type="pic" sz="quarter" idx="12"/>
          </p:nvPr>
        </p:nvSpPr>
        <p:spPr>
          <a:xfrm>
            <a:off x="1681364" y="1658061"/>
            <a:ext cx="1160392" cy="1161288"/>
          </a:xfrm>
        </p:spPr>
        <p:txBody>
          <a:bodyPr rtlCol="0" anchor="ctr">
            <a:normAutofit/>
          </a:bodyPr>
          <a:lstStyle>
            <a:lvl1pPr marL="0" indent="0" algn="ctr">
              <a:buNone/>
              <a:defRPr lang="zh-CN" sz="1800"/>
            </a:lvl1pPr>
          </a:lstStyle>
          <a:p>
            <a:pPr rtl="0"/>
            <a:r>
              <a:rPr lang="zh-CN" altLang="en-US"/>
              <a:t>单击图标添加图片</a:t>
            </a:r>
            <a:endParaRPr lang="zh-CN" dirty="0"/>
          </a:p>
        </p:txBody>
      </p:sp>
      <p:sp>
        <p:nvSpPr>
          <p:cNvPr id="20" name="文本占位符 19"/>
          <p:cNvSpPr>
            <a:spLocks noGrp="1"/>
          </p:cNvSpPr>
          <p:nvPr>
            <p:ph type="body" sz="quarter" idx="13"/>
          </p:nvPr>
        </p:nvSpPr>
        <p:spPr>
          <a:xfrm>
            <a:off x="1106424" y="2926080"/>
            <a:ext cx="2322576" cy="182880"/>
          </a:xfrm>
        </p:spPr>
        <p:txBody>
          <a:bodyPr rtlCol="0" anchor="ctr">
            <a:noAutofit/>
          </a:bodyPr>
          <a:lstStyle>
            <a:lvl1pPr marL="0" indent="0" algn="ctr">
              <a:lnSpc>
                <a:spcPct val="100000"/>
              </a:lnSpc>
              <a:spcBef>
                <a:spcPts val="0"/>
              </a:spcBef>
              <a:buNone/>
              <a:defRPr lang="zh-CN" sz="1600" spc="20" baseline="0">
                <a:latin typeface="Microsoft YaHei UI" panose="020B0503020204020204" pitchFamily="18" charset="-122"/>
                <a:ea typeface="Microsoft YaHei UI" panose="020B0503020204020204" pitchFamily="18" charset="-122"/>
              </a:defRPr>
            </a:lvl1pPr>
          </a:lstStyle>
          <a:p>
            <a:pPr lvl="0" rtl="0"/>
            <a:r>
              <a:rPr lang="zh-CN" altLang="en-US"/>
              <a:t>单击此处编辑母版文本样式</a:t>
            </a:r>
            <a:endParaRPr lang="zh-CN" altLang="en-US"/>
          </a:p>
        </p:txBody>
      </p:sp>
      <p:sp>
        <p:nvSpPr>
          <p:cNvPr id="21" name="文本占位符 19"/>
          <p:cNvSpPr>
            <a:spLocks noGrp="1"/>
          </p:cNvSpPr>
          <p:nvPr>
            <p:ph type="body" sz="quarter" idx="14"/>
          </p:nvPr>
        </p:nvSpPr>
        <p:spPr>
          <a:xfrm>
            <a:off x="1106424" y="3145536"/>
            <a:ext cx="2322576" cy="265176"/>
          </a:xfrm>
        </p:spPr>
        <p:txBody>
          <a:bodyPr rtlCol="0" anchor="ctr">
            <a:noAutofit/>
          </a:bodyPr>
          <a:lstStyle>
            <a:lvl1pPr marL="0" indent="0" algn="ctr">
              <a:lnSpc>
                <a:spcPct val="100000"/>
              </a:lnSpc>
              <a:spcBef>
                <a:spcPts val="0"/>
              </a:spcBef>
              <a:buNone/>
              <a:defRPr lang="zh-CN" sz="1400" spc="20" baseline="0">
                <a:latin typeface="+mn-ea"/>
                <a:ea typeface="+mn-ea"/>
              </a:defRPr>
            </a:lvl1pPr>
          </a:lstStyle>
          <a:p>
            <a:pPr lvl="0" rtl="0"/>
            <a:r>
              <a:rPr lang="zh-CN" altLang="en-US"/>
              <a:t>单击此处编辑母版文本样式</a:t>
            </a:r>
            <a:endParaRPr lang="zh-CN" altLang="en-US"/>
          </a:p>
        </p:txBody>
      </p:sp>
      <p:sp>
        <p:nvSpPr>
          <p:cNvPr id="46" name="图片占位符 17"/>
          <p:cNvSpPr>
            <a:spLocks noGrp="1" noChangeAspect="1"/>
          </p:cNvSpPr>
          <p:nvPr>
            <p:ph type="pic" sz="quarter" idx="26"/>
          </p:nvPr>
        </p:nvSpPr>
        <p:spPr>
          <a:xfrm>
            <a:off x="1681364" y="3818492"/>
            <a:ext cx="1160392" cy="1161288"/>
          </a:xfrm>
        </p:spPr>
        <p:txBody>
          <a:bodyPr rtlCol="0" anchor="ctr">
            <a:normAutofit/>
          </a:bodyPr>
          <a:lstStyle>
            <a:lvl1pPr marL="0" indent="0" algn="ctr">
              <a:buNone/>
              <a:defRPr lang="zh-CN" sz="1800"/>
            </a:lvl1pPr>
          </a:lstStyle>
          <a:p>
            <a:pPr rtl="0"/>
            <a:r>
              <a:rPr lang="zh-CN" altLang="en-US"/>
              <a:t>单击图标添加图片</a:t>
            </a:r>
            <a:endParaRPr lang="zh-CN" dirty="0"/>
          </a:p>
        </p:txBody>
      </p:sp>
      <p:sp>
        <p:nvSpPr>
          <p:cNvPr id="45" name="文本占位符 19"/>
          <p:cNvSpPr>
            <a:spLocks noGrp="1"/>
          </p:cNvSpPr>
          <p:nvPr>
            <p:ph type="body" sz="quarter" idx="25"/>
          </p:nvPr>
        </p:nvSpPr>
        <p:spPr>
          <a:xfrm>
            <a:off x="1106424" y="5086511"/>
            <a:ext cx="2322576" cy="182880"/>
          </a:xfrm>
        </p:spPr>
        <p:txBody>
          <a:bodyPr rtlCol="0" anchor="ctr">
            <a:noAutofit/>
          </a:bodyPr>
          <a:lstStyle>
            <a:lvl1pPr marL="0" indent="0" algn="ctr">
              <a:lnSpc>
                <a:spcPct val="100000"/>
              </a:lnSpc>
              <a:spcBef>
                <a:spcPts val="0"/>
              </a:spcBef>
              <a:buNone/>
              <a:defRPr lang="zh-CN" sz="1600" spc="20" baseline="0">
                <a:latin typeface="Microsoft YaHei UI" panose="020B0503020204020204" pitchFamily="18" charset="-122"/>
                <a:ea typeface="Microsoft YaHei UI" panose="020B0503020204020204" pitchFamily="18" charset="-122"/>
              </a:defRPr>
            </a:lvl1pPr>
          </a:lstStyle>
          <a:p>
            <a:pPr lvl="0" rtl="0"/>
            <a:r>
              <a:rPr lang="zh-CN" altLang="en-US"/>
              <a:t>单击此处编辑母版文本样式</a:t>
            </a:r>
            <a:endParaRPr lang="zh-CN" altLang="en-US"/>
          </a:p>
        </p:txBody>
      </p:sp>
      <p:sp>
        <p:nvSpPr>
          <p:cNvPr id="44" name="文本占位符 19"/>
          <p:cNvSpPr>
            <a:spLocks noGrp="1"/>
          </p:cNvSpPr>
          <p:nvPr>
            <p:ph type="body" sz="quarter" idx="24"/>
          </p:nvPr>
        </p:nvSpPr>
        <p:spPr>
          <a:xfrm>
            <a:off x="1106424" y="5305967"/>
            <a:ext cx="2322576" cy="265176"/>
          </a:xfrm>
        </p:spPr>
        <p:txBody>
          <a:bodyPr rtlCol="0" anchor="ctr">
            <a:noAutofit/>
          </a:bodyPr>
          <a:lstStyle>
            <a:lvl1pPr marL="0" indent="0" algn="ctr">
              <a:lnSpc>
                <a:spcPct val="100000"/>
              </a:lnSpc>
              <a:spcBef>
                <a:spcPts val="0"/>
              </a:spcBef>
              <a:buNone/>
              <a:defRPr lang="zh-CN" sz="1400" spc="20" baseline="0">
                <a:latin typeface="+mn-ea"/>
                <a:ea typeface="+mn-ea"/>
              </a:defRPr>
            </a:lvl1pPr>
          </a:lstStyle>
          <a:p>
            <a:pPr lvl="0" rtl="0"/>
            <a:r>
              <a:rPr lang="zh-CN" altLang="en-US"/>
              <a:t>单击此处编辑母版文本样式</a:t>
            </a:r>
            <a:endParaRPr lang="zh-CN" altLang="en-US"/>
          </a:p>
        </p:txBody>
      </p:sp>
      <p:sp>
        <p:nvSpPr>
          <p:cNvPr id="31" name="图片占位符 17"/>
          <p:cNvSpPr>
            <a:spLocks noGrp="1" noChangeAspect="1"/>
          </p:cNvSpPr>
          <p:nvPr>
            <p:ph type="pic" sz="quarter" idx="17"/>
          </p:nvPr>
        </p:nvSpPr>
        <p:spPr>
          <a:xfrm>
            <a:off x="4226754" y="1658061"/>
            <a:ext cx="1160392" cy="1161288"/>
          </a:xfrm>
        </p:spPr>
        <p:txBody>
          <a:bodyPr rtlCol="0" anchor="ctr">
            <a:normAutofit/>
          </a:bodyPr>
          <a:lstStyle>
            <a:lvl1pPr marL="0" indent="0" algn="ctr">
              <a:buNone/>
              <a:defRPr lang="zh-CN" sz="1800"/>
            </a:lvl1pPr>
          </a:lstStyle>
          <a:p>
            <a:pPr rtl="0"/>
            <a:r>
              <a:rPr lang="zh-CN" altLang="en-US"/>
              <a:t>单击图标添加图片</a:t>
            </a:r>
            <a:endParaRPr lang="zh-CN" dirty="0"/>
          </a:p>
        </p:txBody>
      </p:sp>
      <p:sp>
        <p:nvSpPr>
          <p:cNvPr id="33" name="文本占位符 19"/>
          <p:cNvSpPr>
            <a:spLocks noGrp="1"/>
          </p:cNvSpPr>
          <p:nvPr>
            <p:ph type="body" sz="quarter" idx="19"/>
          </p:nvPr>
        </p:nvSpPr>
        <p:spPr>
          <a:xfrm>
            <a:off x="3639312" y="2926080"/>
            <a:ext cx="2322576" cy="182880"/>
          </a:xfrm>
        </p:spPr>
        <p:txBody>
          <a:bodyPr rtlCol="0" anchor="ctr">
            <a:noAutofit/>
          </a:bodyPr>
          <a:lstStyle>
            <a:lvl1pPr marL="0" indent="0" algn="ctr">
              <a:lnSpc>
                <a:spcPct val="100000"/>
              </a:lnSpc>
              <a:spcBef>
                <a:spcPts val="0"/>
              </a:spcBef>
              <a:buNone/>
              <a:defRPr lang="zh-CN" sz="1600" spc="20" baseline="0">
                <a:latin typeface="Microsoft YaHei UI" panose="020B0503020204020204" pitchFamily="18" charset="-122"/>
                <a:ea typeface="Microsoft YaHei UI" panose="020B0503020204020204" pitchFamily="18" charset="-122"/>
              </a:defRPr>
            </a:lvl1pPr>
          </a:lstStyle>
          <a:p>
            <a:pPr lvl="0" rtl="0"/>
            <a:r>
              <a:rPr lang="zh-CN" altLang="en-US"/>
              <a:t>单击此处编辑母版文本样式</a:t>
            </a:r>
            <a:endParaRPr lang="zh-CN" altLang="en-US"/>
          </a:p>
        </p:txBody>
      </p:sp>
      <p:sp>
        <p:nvSpPr>
          <p:cNvPr id="32" name="文本占位符 19"/>
          <p:cNvSpPr>
            <a:spLocks noGrp="1"/>
          </p:cNvSpPr>
          <p:nvPr>
            <p:ph type="body" sz="quarter" idx="18"/>
          </p:nvPr>
        </p:nvSpPr>
        <p:spPr>
          <a:xfrm>
            <a:off x="3639312" y="3145536"/>
            <a:ext cx="2322576" cy="265176"/>
          </a:xfrm>
        </p:spPr>
        <p:txBody>
          <a:bodyPr rtlCol="0" anchor="ctr">
            <a:noAutofit/>
          </a:bodyPr>
          <a:lstStyle>
            <a:lvl1pPr marL="0" indent="0" algn="ctr">
              <a:lnSpc>
                <a:spcPct val="100000"/>
              </a:lnSpc>
              <a:spcBef>
                <a:spcPts val="0"/>
              </a:spcBef>
              <a:buNone/>
              <a:defRPr lang="zh-CN" sz="1400" spc="20" baseline="0">
                <a:latin typeface="+mn-ea"/>
                <a:ea typeface="+mn-ea"/>
              </a:defRPr>
            </a:lvl1pPr>
          </a:lstStyle>
          <a:p>
            <a:pPr lvl="0" rtl="0"/>
            <a:r>
              <a:rPr lang="zh-CN" altLang="en-US"/>
              <a:t>单击此处编辑母版文本样式</a:t>
            </a:r>
            <a:endParaRPr lang="zh-CN" altLang="en-US"/>
          </a:p>
        </p:txBody>
      </p:sp>
      <p:sp>
        <p:nvSpPr>
          <p:cNvPr id="16" name="图片占位符 17"/>
          <p:cNvSpPr>
            <a:spLocks noGrp="1" noChangeAspect="1"/>
          </p:cNvSpPr>
          <p:nvPr>
            <p:ph type="pic" sz="quarter" idx="29"/>
          </p:nvPr>
        </p:nvSpPr>
        <p:spPr>
          <a:xfrm>
            <a:off x="4226754" y="3818492"/>
            <a:ext cx="1160392" cy="1161288"/>
          </a:xfrm>
        </p:spPr>
        <p:txBody>
          <a:bodyPr rtlCol="0" anchor="ctr">
            <a:normAutofit/>
          </a:bodyPr>
          <a:lstStyle>
            <a:lvl1pPr marL="0" indent="0" algn="ctr">
              <a:buNone/>
              <a:defRPr lang="zh-CN" sz="1800"/>
            </a:lvl1pPr>
          </a:lstStyle>
          <a:p>
            <a:pPr rtl="0"/>
            <a:r>
              <a:rPr lang="zh-CN" altLang="en-US"/>
              <a:t>单击图标添加图片</a:t>
            </a:r>
            <a:endParaRPr lang="zh-CN" dirty="0"/>
          </a:p>
        </p:txBody>
      </p:sp>
      <p:sp>
        <p:nvSpPr>
          <p:cNvPr id="23" name="文本占位符 19"/>
          <p:cNvSpPr>
            <a:spLocks noGrp="1"/>
          </p:cNvSpPr>
          <p:nvPr>
            <p:ph type="body" sz="quarter" idx="31"/>
          </p:nvPr>
        </p:nvSpPr>
        <p:spPr>
          <a:xfrm>
            <a:off x="3639312" y="5086511"/>
            <a:ext cx="2322576" cy="182880"/>
          </a:xfrm>
        </p:spPr>
        <p:txBody>
          <a:bodyPr rtlCol="0" anchor="ctr">
            <a:noAutofit/>
          </a:bodyPr>
          <a:lstStyle>
            <a:lvl1pPr marL="0" indent="0" algn="ctr">
              <a:lnSpc>
                <a:spcPct val="100000"/>
              </a:lnSpc>
              <a:spcBef>
                <a:spcPts val="0"/>
              </a:spcBef>
              <a:buNone/>
              <a:defRPr lang="zh-CN" sz="1600" spc="20" baseline="0">
                <a:latin typeface="Microsoft YaHei UI" panose="020B0503020204020204" pitchFamily="18" charset="-122"/>
                <a:ea typeface="Microsoft YaHei UI" panose="020B0503020204020204" pitchFamily="18" charset="-122"/>
              </a:defRPr>
            </a:lvl1pPr>
          </a:lstStyle>
          <a:p>
            <a:pPr lvl="0" rtl="0"/>
            <a:r>
              <a:rPr lang="zh-CN" altLang="en-US"/>
              <a:t>单击此处编辑母版文本样式</a:t>
            </a:r>
            <a:endParaRPr lang="zh-CN" altLang="en-US"/>
          </a:p>
        </p:txBody>
      </p:sp>
      <p:sp>
        <p:nvSpPr>
          <p:cNvPr id="18" name="文本占位符 19"/>
          <p:cNvSpPr>
            <a:spLocks noGrp="1"/>
          </p:cNvSpPr>
          <p:nvPr>
            <p:ph type="body" sz="quarter" idx="30"/>
          </p:nvPr>
        </p:nvSpPr>
        <p:spPr>
          <a:xfrm>
            <a:off x="3639312" y="5305967"/>
            <a:ext cx="2322576" cy="265176"/>
          </a:xfrm>
        </p:spPr>
        <p:txBody>
          <a:bodyPr rtlCol="0" anchor="ctr">
            <a:noAutofit/>
          </a:bodyPr>
          <a:lstStyle>
            <a:lvl1pPr marL="0" indent="0" algn="ctr">
              <a:lnSpc>
                <a:spcPct val="100000"/>
              </a:lnSpc>
              <a:spcBef>
                <a:spcPts val="0"/>
              </a:spcBef>
              <a:buNone/>
              <a:defRPr lang="zh-CN" sz="1400" spc="20" baseline="0">
                <a:latin typeface="+mn-ea"/>
                <a:ea typeface="+mn-ea"/>
              </a:defRPr>
            </a:lvl1pPr>
          </a:lstStyle>
          <a:p>
            <a:pPr lvl="0" rtl="0"/>
            <a:r>
              <a:rPr lang="zh-CN" altLang="en-US"/>
              <a:t>单击此处编辑母版文本样式</a:t>
            </a:r>
            <a:endParaRPr lang="zh-CN" altLang="en-US"/>
          </a:p>
        </p:txBody>
      </p:sp>
      <p:sp>
        <p:nvSpPr>
          <p:cNvPr id="30" name="图片占位符 17"/>
          <p:cNvSpPr>
            <a:spLocks noGrp="1" noChangeAspect="1"/>
          </p:cNvSpPr>
          <p:nvPr>
            <p:ph type="pic" sz="quarter" idx="16"/>
          </p:nvPr>
        </p:nvSpPr>
        <p:spPr>
          <a:xfrm>
            <a:off x="6772144" y="1658061"/>
            <a:ext cx="1160392" cy="1161288"/>
          </a:xfrm>
        </p:spPr>
        <p:txBody>
          <a:bodyPr rtlCol="0" anchor="ctr">
            <a:normAutofit/>
          </a:bodyPr>
          <a:lstStyle>
            <a:lvl1pPr marL="0" indent="0" algn="ctr">
              <a:buNone/>
              <a:defRPr lang="zh-CN" sz="1800"/>
            </a:lvl1pPr>
          </a:lstStyle>
          <a:p>
            <a:pPr rtl="0"/>
            <a:r>
              <a:rPr lang="zh-CN" altLang="en-US"/>
              <a:t>单击图标添加图片</a:t>
            </a:r>
            <a:endParaRPr lang="zh-CN" dirty="0"/>
          </a:p>
        </p:txBody>
      </p:sp>
      <p:sp>
        <p:nvSpPr>
          <p:cNvPr id="35" name="文本占位符 19"/>
          <p:cNvSpPr>
            <a:spLocks noGrp="1"/>
          </p:cNvSpPr>
          <p:nvPr>
            <p:ph type="body" sz="quarter" idx="21"/>
          </p:nvPr>
        </p:nvSpPr>
        <p:spPr>
          <a:xfrm>
            <a:off x="6172200" y="2926080"/>
            <a:ext cx="2322576" cy="182880"/>
          </a:xfrm>
        </p:spPr>
        <p:txBody>
          <a:bodyPr rtlCol="0" anchor="ctr">
            <a:noAutofit/>
          </a:bodyPr>
          <a:lstStyle>
            <a:lvl1pPr marL="0" indent="0" algn="ctr">
              <a:lnSpc>
                <a:spcPct val="100000"/>
              </a:lnSpc>
              <a:spcBef>
                <a:spcPts val="0"/>
              </a:spcBef>
              <a:buNone/>
              <a:defRPr lang="zh-CN" sz="1600" spc="20" baseline="0">
                <a:latin typeface="Microsoft YaHei UI" panose="020B0503020204020204" pitchFamily="18" charset="-122"/>
                <a:ea typeface="Microsoft YaHei UI" panose="020B0503020204020204" pitchFamily="18" charset="-122"/>
              </a:defRPr>
            </a:lvl1pPr>
          </a:lstStyle>
          <a:p>
            <a:pPr lvl="0" rtl="0"/>
            <a:r>
              <a:rPr lang="zh-CN" altLang="en-US"/>
              <a:t>单击此处编辑母版文本样式</a:t>
            </a:r>
            <a:endParaRPr lang="zh-CN" altLang="en-US"/>
          </a:p>
        </p:txBody>
      </p:sp>
      <p:sp>
        <p:nvSpPr>
          <p:cNvPr id="34" name="文本占位符 19"/>
          <p:cNvSpPr>
            <a:spLocks noGrp="1"/>
          </p:cNvSpPr>
          <p:nvPr>
            <p:ph type="body" sz="quarter" idx="20"/>
          </p:nvPr>
        </p:nvSpPr>
        <p:spPr>
          <a:xfrm>
            <a:off x="6172200" y="3145536"/>
            <a:ext cx="2322576" cy="265176"/>
          </a:xfrm>
        </p:spPr>
        <p:txBody>
          <a:bodyPr rtlCol="0" anchor="ctr">
            <a:noAutofit/>
          </a:bodyPr>
          <a:lstStyle>
            <a:lvl1pPr marL="0" indent="0" algn="ctr">
              <a:lnSpc>
                <a:spcPct val="100000"/>
              </a:lnSpc>
              <a:spcBef>
                <a:spcPts val="0"/>
              </a:spcBef>
              <a:buNone/>
              <a:defRPr lang="zh-CN" sz="1400" spc="20" baseline="0">
                <a:latin typeface="+mn-ea"/>
                <a:ea typeface="+mn-ea"/>
              </a:defRPr>
            </a:lvl1pPr>
          </a:lstStyle>
          <a:p>
            <a:pPr lvl="0" rtl="0"/>
            <a:r>
              <a:rPr lang="zh-CN" altLang="en-US"/>
              <a:t>单击此处编辑母版文本样式</a:t>
            </a:r>
            <a:endParaRPr lang="zh-CN" altLang="en-US"/>
          </a:p>
        </p:txBody>
      </p:sp>
      <p:sp>
        <p:nvSpPr>
          <p:cNvPr id="14" name="图片占位符 17"/>
          <p:cNvSpPr>
            <a:spLocks noGrp="1" noChangeAspect="1"/>
          </p:cNvSpPr>
          <p:nvPr>
            <p:ph type="pic" sz="quarter" idx="28"/>
          </p:nvPr>
        </p:nvSpPr>
        <p:spPr>
          <a:xfrm>
            <a:off x="6772144" y="3818492"/>
            <a:ext cx="1160392" cy="1161288"/>
          </a:xfrm>
        </p:spPr>
        <p:txBody>
          <a:bodyPr rtlCol="0" anchor="ctr">
            <a:normAutofit/>
          </a:bodyPr>
          <a:lstStyle>
            <a:lvl1pPr marL="0" indent="0" algn="ctr">
              <a:buNone/>
              <a:defRPr lang="zh-CN" sz="1800"/>
            </a:lvl1pPr>
          </a:lstStyle>
          <a:p>
            <a:pPr rtl="0"/>
            <a:r>
              <a:rPr lang="zh-CN" altLang="en-US"/>
              <a:t>单击图标添加图片</a:t>
            </a:r>
            <a:endParaRPr lang="zh-CN" dirty="0"/>
          </a:p>
        </p:txBody>
      </p:sp>
      <p:sp>
        <p:nvSpPr>
          <p:cNvPr id="27" name="文本占位符 19"/>
          <p:cNvSpPr>
            <a:spLocks noGrp="1"/>
          </p:cNvSpPr>
          <p:nvPr>
            <p:ph type="body" sz="quarter" idx="33"/>
          </p:nvPr>
        </p:nvSpPr>
        <p:spPr>
          <a:xfrm>
            <a:off x="6172200" y="5086511"/>
            <a:ext cx="2322576" cy="182880"/>
          </a:xfrm>
        </p:spPr>
        <p:txBody>
          <a:bodyPr rtlCol="0" anchor="ctr">
            <a:noAutofit/>
          </a:bodyPr>
          <a:lstStyle>
            <a:lvl1pPr marL="0" indent="0" algn="ctr">
              <a:lnSpc>
                <a:spcPct val="100000"/>
              </a:lnSpc>
              <a:spcBef>
                <a:spcPts val="0"/>
              </a:spcBef>
              <a:buNone/>
              <a:defRPr lang="zh-CN" sz="1600" spc="20" baseline="0">
                <a:latin typeface="Microsoft YaHei UI" panose="020B0503020204020204" pitchFamily="18" charset="-122"/>
                <a:ea typeface="Microsoft YaHei UI" panose="020B0503020204020204" pitchFamily="18" charset="-122"/>
              </a:defRPr>
            </a:lvl1pPr>
          </a:lstStyle>
          <a:p>
            <a:pPr lvl="0" rtl="0"/>
            <a:r>
              <a:rPr lang="zh-CN" altLang="en-US"/>
              <a:t>单击此处编辑母版文本样式</a:t>
            </a:r>
            <a:endParaRPr lang="zh-CN" altLang="en-US"/>
          </a:p>
        </p:txBody>
      </p:sp>
      <p:sp>
        <p:nvSpPr>
          <p:cNvPr id="25" name="文本占位符 19"/>
          <p:cNvSpPr>
            <a:spLocks noGrp="1"/>
          </p:cNvSpPr>
          <p:nvPr>
            <p:ph type="body" sz="quarter" idx="32"/>
          </p:nvPr>
        </p:nvSpPr>
        <p:spPr>
          <a:xfrm>
            <a:off x="6172200" y="5305967"/>
            <a:ext cx="2322576" cy="265176"/>
          </a:xfrm>
        </p:spPr>
        <p:txBody>
          <a:bodyPr rtlCol="0" anchor="ctr">
            <a:noAutofit/>
          </a:bodyPr>
          <a:lstStyle>
            <a:lvl1pPr marL="0" indent="0" algn="ctr">
              <a:lnSpc>
                <a:spcPct val="100000"/>
              </a:lnSpc>
              <a:spcBef>
                <a:spcPts val="0"/>
              </a:spcBef>
              <a:buNone/>
              <a:defRPr lang="zh-CN" sz="1400" spc="20" baseline="0">
                <a:latin typeface="+mn-ea"/>
                <a:ea typeface="+mn-ea"/>
              </a:defRPr>
            </a:lvl1pPr>
          </a:lstStyle>
          <a:p>
            <a:pPr lvl="0" rtl="0"/>
            <a:r>
              <a:rPr lang="zh-CN" altLang="en-US"/>
              <a:t>单击此处编辑母版文本样式</a:t>
            </a:r>
            <a:endParaRPr lang="zh-CN" altLang="en-US"/>
          </a:p>
        </p:txBody>
      </p:sp>
      <p:sp>
        <p:nvSpPr>
          <p:cNvPr id="29" name="图片占位符 17"/>
          <p:cNvSpPr>
            <a:spLocks noGrp="1" noChangeAspect="1"/>
          </p:cNvSpPr>
          <p:nvPr>
            <p:ph type="pic" sz="quarter" idx="15"/>
          </p:nvPr>
        </p:nvSpPr>
        <p:spPr>
          <a:xfrm>
            <a:off x="9317533" y="1658061"/>
            <a:ext cx="1160392" cy="1161288"/>
          </a:xfrm>
        </p:spPr>
        <p:txBody>
          <a:bodyPr rtlCol="0" anchor="ctr">
            <a:normAutofit/>
          </a:bodyPr>
          <a:lstStyle>
            <a:lvl1pPr marL="0" indent="0" algn="ctr">
              <a:buNone/>
              <a:defRPr lang="zh-CN" sz="1800"/>
            </a:lvl1pPr>
          </a:lstStyle>
          <a:p>
            <a:pPr rtl="0"/>
            <a:r>
              <a:rPr lang="zh-CN" altLang="en-US"/>
              <a:t>单击图标添加图片</a:t>
            </a:r>
            <a:endParaRPr lang="zh-CN" dirty="0"/>
          </a:p>
        </p:txBody>
      </p:sp>
      <p:sp>
        <p:nvSpPr>
          <p:cNvPr id="37" name="文本占位符 19"/>
          <p:cNvSpPr>
            <a:spLocks noGrp="1"/>
          </p:cNvSpPr>
          <p:nvPr>
            <p:ph type="body" sz="quarter" idx="23"/>
          </p:nvPr>
        </p:nvSpPr>
        <p:spPr>
          <a:xfrm>
            <a:off x="8705088" y="2926080"/>
            <a:ext cx="2322576" cy="182880"/>
          </a:xfrm>
        </p:spPr>
        <p:txBody>
          <a:bodyPr rtlCol="0" anchor="ctr">
            <a:noAutofit/>
          </a:bodyPr>
          <a:lstStyle>
            <a:lvl1pPr marL="0" indent="0" algn="ctr">
              <a:lnSpc>
                <a:spcPct val="100000"/>
              </a:lnSpc>
              <a:spcBef>
                <a:spcPts val="0"/>
              </a:spcBef>
              <a:buNone/>
              <a:defRPr lang="zh-CN" sz="1600" spc="20" baseline="0">
                <a:latin typeface="Microsoft YaHei UI" panose="020B0503020204020204" pitchFamily="18" charset="-122"/>
                <a:ea typeface="Microsoft YaHei UI" panose="020B0503020204020204" pitchFamily="18" charset="-122"/>
              </a:defRPr>
            </a:lvl1pPr>
          </a:lstStyle>
          <a:p>
            <a:pPr lvl="0" rtl="0"/>
            <a:r>
              <a:rPr lang="zh-CN" altLang="en-US"/>
              <a:t>单击此处编辑母版文本样式</a:t>
            </a:r>
            <a:endParaRPr lang="zh-CN" altLang="en-US"/>
          </a:p>
        </p:txBody>
      </p:sp>
      <p:sp>
        <p:nvSpPr>
          <p:cNvPr id="36" name="文本占位符 19"/>
          <p:cNvSpPr>
            <a:spLocks noGrp="1"/>
          </p:cNvSpPr>
          <p:nvPr>
            <p:ph type="body" sz="quarter" idx="22"/>
          </p:nvPr>
        </p:nvSpPr>
        <p:spPr>
          <a:xfrm>
            <a:off x="8705088" y="3145536"/>
            <a:ext cx="2322576" cy="265176"/>
          </a:xfrm>
        </p:spPr>
        <p:txBody>
          <a:bodyPr rtlCol="0" anchor="ctr">
            <a:noAutofit/>
          </a:bodyPr>
          <a:lstStyle>
            <a:lvl1pPr marL="0" indent="0" algn="ctr">
              <a:lnSpc>
                <a:spcPct val="100000"/>
              </a:lnSpc>
              <a:spcBef>
                <a:spcPts val="0"/>
              </a:spcBef>
              <a:buNone/>
              <a:defRPr lang="zh-CN" sz="1400" spc="20" baseline="0">
                <a:latin typeface="+mn-ea"/>
                <a:ea typeface="+mn-ea"/>
              </a:defRPr>
            </a:lvl1pPr>
          </a:lstStyle>
          <a:p>
            <a:pPr lvl="0" rtl="0"/>
            <a:r>
              <a:rPr lang="zh-CN" altLang="en-US"/>
              <a:t>单击此处编辑母版文本样式</a:t>
            </a:r>
            <a:endParaRPr lang="zh-CN" altLang="en-US"/>
          </a:p>
        </p:txBody>
      </p:sp>
      <p:sp>
        <p:nvSpPr>
          <p:cNvPr id="47" name="图片占位符 17"/>
          <p:cNvSpPr>
            <a:spLocks noGrp="1" noChangeAspect="1"/>
          </p:cNvSpPr>
          <p:nvPr>
            <p:ph type="pic" sz="quarter" idx="27"/>
          </p:nvPr>
        </p:nvSpPr>
        <p:spPr>
          <a:xfrm>
            <a:off x="9317533" y="3818492"/>
            <a:ext cx="1160392" cy="1161288"/>
          </a:xfrm>
        </p:spPr>
        <p:txBody>
          <a:bodyPr rtlCol="0" anchor="ctr">
            <a:normAutofit/>
          </a:bodyPr>
          <a:lstStyle>
            <a:lvl1pPr marL="0" indent="0" algn="ctr">
              <a:buNone/>
              <a:defRPr lang="zh-CN" sz="1800"/>
            </a:lvl1pPr>
          </a:lstStyle>
          <a:p>
            <a:pPr rtl="0"/>
            <a:r>
              <a:rPr lang="zh-CN" altLang="en-US"/>
              <a:t>单击图标添加图片</a:t>
            </a:r>
            <a:endParaRPr lang="zh-CN" dirty="0"/>
          </a:p>
        </p:txBody>
      </p:sp>
      <p:sp>
        <p:nvSpPr>
          <p:cNvPr id="42" name="文本占位符 19"/>
          <p:cNvSpPr>
            <a:spLocks noGrp="1"/>
          </p:cNvSpPr>
          <p:nvPr>
            <p:ph type="body" sz="quarter" idx="35"/>
          </p:nvPr>
        </p:nvSpPr>
        <p:spPr>
          <a:xfrm>
            <a:off x="8705088" y="5086511"/>
            <a:ext cx="2322576" cy="182880"/>
          </a:xfrm>
        </p:spPr>
        <p:txBody>
          <a:bodyPr rtlCol="0" anchor="ctr">
            <a:noAutofit/>
          </a:bodyPr>
          <a:lstStyle>
            <a:lvl1pPr marL="0" indent="0" algn="ctr">
              <a:lnSpc>
                <a:spcPct val="100000"/>
              </a:lnSpc>
              <a:spcBef>
                <a:spcPts val="0"/>
              </a:spcBef>
              <a:buNone/>
              <a:defRPr lang="zh-CN" sz="1600" spc="20" baseline="0">
                <a:latin typeface="Microsoft YaHei UI" panose="020B0503020204020204" pitchFamily="18" charset="-122"/>
                <a:ea typeface="Microsoft YaHei UI" panose="020B0503020204020204" pitchFamily="18" charset="-122"/>
              </a:defRPr>
            </a:lvl1pPr>
          </a:lstStyle>
          <a:p>
            <a:pPr lvl="0" rtl="0"/>
            <a:r>
              <a:rPr lang="zh-CN" altLang="en-US"/>
              <a:t>单击此处编辑母版文本样式</a:t>
            </a:r>
            <a:endParaRPr lang="zh-CN" altLang="en-US"/>
          </a:p>
        </p:txBody>
      </p:sp>
      <p:sp>
        <p:nvSpPr>
          <p:cNvPr id="41" name="文本占位符 19"/>
          <p:cNvSpPr>
            <a:spLocks noGrp="1"/>
          </p:cNvSpPr>
          <p:nvPr>
            <p:ph type="body" sz="quarter" idx="34"/>
          </p:nvPr>
        </p:nvSpPr>
        <p:spPr>
          <a:xfrm>
            <a:off x="8705088" y="5305967"/>
            <a:ext cx="2322576" cy="265176"/>
          </a:xfrm>
        </p:spPr>
        <p:txBody>
          <a:bodyPr rtlCol="0" anchor="ctr">
            <a:noAutofit/>
          </a:bodyPr>
          <a:lstStyle>
            <a:lvl1pPr marL="0" indent="0" algn="ctr">
              <a:lnSpc>
                <a:spcPct val="100000"/>
              </a:lnSpc>
              <a:spcBef>
                <a:spcPts val="0"/>
              </a:spcBef>
              <a:buNone/>
              <a:defRPr lang="zh-CN" sz="1400" spc="20" baseline="0">
                <a:latin typeface="+mn-ea"/>
                <a:ea typeface="+mn-ea"/>
              </a:defRPr>
            </a:lvl1pPr>
          </a:lstStyle>
          <a:p>
            <a:pPr lvl="0" rtl="0"/>
            <a:r>
              <a:rPr lang="zh-CN" altLang="en-US"/>
              <a:t>单击此处编辑母版文本样式</a:t>
            </a:r>
            <a:endParaRPr lang="zh-CN" altLang="en-US"/>
          </a:p>
        </p:txBody>
      </p:sp>
      <p:sp>
        <p:nvSpPr>
          <p:cNvPr id="3" name="页脚占位符 2"/>
          <p:cNvSpPr>
            <a:spLocks noGrp="1"/>
          </p:cNvSpPr>
          <p:nvPr>
            <p:ph type="ftr" sz="quarter" idx="10"/>
          </p:nvPr>
        </p:nvSpPr>
        <p:spPr/>
        <p:txBody>
          <a:bodyPr rtlCol="0"/>
          <a:lstStyle>
            <a:defPPr>
              <a:defRPr lang="zh-CN"/>
            </a:defPPr>
          </a:lstStyle>
          <a:p>
            <a:pPr rtl="0"/>
            <a:r>
              <a:rPr lang="zh-CN"/>
              <a:t>演示文稿标题</a:t>
            </a:r>
            <a:endParaRPr lang="zh-CN" dirty="0"/>
          </a:p>
        </p:txBody>
      </p:sp>
      <p:sp>
        <p:nvSpPr>
          <p:cNvPr id="4" name="灯片编号占位符 3"/>
          <p:cNvSpPr>
            <a:spLocks noGrp="1"/>
          </p:cNvSpPr>
          <p:nvPr>
            <p:ph type="sldNum" sz="quarter" idx="11"/>
          </p:nvPr>
        </p:nvSpPr>
        <p:spPr/>
        <p:txBody>
          <a:bodyPr rtlCol="0"/>
          <a:lstStyle>
            <a:defPPr>
              <a:defRPr lang="zh-CN"/>
            </a:defPPr>
          </a:lstStyle>
          <a:p>
            <a:pPr rtl="0"/>
            <a:fld id="{294A09A9-5501-47C1-A89A-A340965A2BE2}" type="slidenum">
              <a:rPr lang="zh-CN" smtClean="0"/>
            </a:fld>
            <a:endParaRPr lang="zh-CN"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1" Type="http://schemas.openxmlformats.org/officeDocument/2006/relationships/theme" Target="../theme/theme1.xml"/><Relationship Id="rId20" Type="http://schemas.openxmlformats.org/officeDocument/2006/relationships/image" Target="../media/image15.png"/><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defPPr>
              <a:defRPr lang="zh-CN"/>
            </a:defPPr>
          </a:lstStyle>
          <a:p>
            <a:pPr rtl="0"/>
            <a:r>
              <a:rPr lang="zh-CN"/>
              <a:t>单击此处编辑母版标题样式</a:t>
            </a:r>
            <a:endParaRPr lang="zh-CN"/>
          </a:p>
        </p:txBody>
      </p:sp>
      <p:sp>
        <p:nvSpPr>
          <p:cNvPr id="3" name="文本占位符 2"/>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defPPr>
              <a:defRPr lang="zh-CN"/>
            </a:defPPr>
          </a:lstStyle>
          <a:p>
            <a:pPr lvl="0" rtl="0"/>
            <a:r>
              <a:rPr lang="zh-CN"/>
              <a:t>单击此处编辑母版文本样式</a:t>
            </a:r>
            <a:endParaRPr lang="zh-CN"/>
          </a:p>
          <a:p>
            <a:pPr lvl="1" rtl="0"/>
            <a:r>
              <a:rPr lang="zh-CN"/>
              <a:t>第二级</a:t>
            </a:r>
            <a:endParaRPr lang="zh-CN"/>
          </a:p>
          <a:p>
            <a:pPr lvl="2" rtl="0"/>
            <a:r>
              <a:rPr lang="zh-CN"/>
              <a:t>第三级</a:t>
            </a:r>
            <a:endParaRPr lang="zh-CN"/>
          </a:p>
          <a:p>
            <a:pPr lvl="3" rtl="0"/>
            <a:r>
              <a:rPr lang="zh-CN"/>
              <a:t>第四级</a:t>
            </a:r>
            <a:endParaRPr lang="zh-CN"/>
          </a:p>
          <a:p>
            <a:pPr lvl="4" rtl="0"/>
            <a:r>
              <a:rPr lang="zh-CN"/>
              <a:t>第五级</a:t>
            </a:r>
            <a:endParaRPr lang="zh-CN"/>
          </a:p>
        </p:txBody>
      </p:sp>
      <p:sp>
        <p:nvSpPr>
          <p:cNvPr id="5" name="页脚占位符 4"/>
          <p:cNvSpPr>
            <a:spLocks noGrp="1"/>
          </p:cNvSpPr>
          <p:nvPr>
            <p:ph type="ftr" sz="quarter" idx="3"/>
          </p:nvPr>
        </p:nvSpPr>
        <p:spPr>
          <a:xfrm>
            <a:off x="228600" y="6356350"/>
            <a:ext cx="4114800" cy="365125"/>
          </a:xfrm>
          <a:prstGeom prst="rect">
            <a:avLst/>
          </a:prstGeom>
        </p:spPr>
        <p:txBody>
          <a:bodyPr vert="horz" lIns="91440" tIns="45720" rIns="91440" bIns="45720" rtlCol="0" anchor="ctr"/>
          <a:lstStyle>
            <a:lvl1pPr algn="l">
              <a:defRPr lang="zh-CN" sz="1200">
                <a:solidFill>
                  <a:schemeClr val="tx1"/>
                </a:solidFill>
                <a:latin typeface="Microsoft YaHei UI Light" panose="020B0502040204020203" pitchFamily="34" charset="-122"/>
                <a:ea typeface="Microsoft YaHei UI Light" panose="020B0502040204020203" pitchFamily="34" charset="-122"/>
                <a:cs typeface="Gill Sans Nova Light" panose="020F0302020204030204" pitchFamily="34" charset="0"/>
              </a:defRPr>
            </a:lvl1pPr>
          </a:lstStyle>
          <a:p>
            <a:pPr rtl="0"/>
            <a:r>
              <a:rPr lang="zh-CN"/>
              <a:t>演示文稿标题</a:t>
            </a:r>
            <a:endParaRPr lang="zh-CN" dirty="0"/>
          </a:p>
        </p:txBody>
      </p:sp>
      <p:sp>
        <p:nvSpPr>
          <p:cNvPr id="6" name="幻灯片编号占位符 5"/>
          <p:cNvSpPr>
            <a:spLocks noGrp="1"/>
          </p:cNvSpPr>
          <p:nvPr>
            <p:ph type="sldNum" sz="quarter" idx="4"/>
          </p:nvPr>
        </p:nvSpPr>
        <p:spPr>
          <a:xfrm>
            <a:off x="9208008" y="6356350"/>
            <a:ext cx="2743200" cy="365125"/>
          </a:xfrm>
          <a:prstGeom prst="rect">
            <a:avLst/>
          </a:prstGeom>
        </p:spPr>
        <p:txBody>
          <a:bodyPr vert="horz" lIns="91440" tIns="45720" rIns="91440" bIns="45720" rtlCol="0" anchor="ctr"/>
          <a:lstStyle>
            <a:lvl1pPr algn="r">
              <a:defRPr lang="zh-CN" sz="1200">
                <a:solidFill>
                  <a:schemeClr val="tx1"/>
                </a:solidFill>
                <a:latin typeface="Microsoft YaHei UI Light" panose="020B0502040204020203" pitchFamily="34" charset="-122"/>
                <a:ea typeface="Microsoft YaHei UI Light" panose="020B0502040204020203" pitchFamily="34" charset="-122"/>
                <a:cs typeface="Gill Sans Nova Light" panose="020F0302020204030204" pitchFamily="34" charset="0"/>
              </a:defRPr>
            </a:lvl1pPr>
          </a:lstStyle>
          <a:p>
            <a:pPr rtl="0"/>
            <a:fld id="{294A09A9-5501-47C1-A89A-A340965A2BE2}" type="slidenum">
              <a:rPr lang="zh-CN" smtClean="0"/>
            </a:fld>
            <a:endParaRPr lang="zh-CN" dirty="0"/>
          </a:p>
        </p:txBody>
      </p:sp>
      <p:pic>
        <p:nvPicPr>
          <p:cNvPr id="5124" name="图片 11" descr="水印"/>
          <p:cNvPicPr>
            <a:picLocks noChangeAspect="1"/>
          </p:cNvPicPr>
          <p:nvPr userDrawn="1"/>
        </p:nvPicPr>
        <p:blipFill>
          <a:blip r:embed="rId20"/>
          <a:stretch>
            <a:fillRect/>
          </a:stretch>
        </p:blipFill>
        <p:spPr>
          <a:xfrm>
            <a:off x="7186613" y="63500"/>
            <a:ext cx="4902200" cy="15875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hdr="0" dt="0"/>
  <p:txStyles>
    <p:titleStyle>
      <a:lvl1pPr algn="l" defTabSz="914400" rtl="0" eaLnBrk="1" latinLnBrk="0" hangingPunct="1">
        <a:lnSpc>
          <a:spcPct val="90000"/>
        </a:lnSpc>
        <a:spcBef>
          <a:spcPct val="0"/>
        </a:spcBef>
        <a:buNone/>
        <a:defRPr lang="zh-CN" sz="4400" kern="1200">
          <a:solidFill>
            <a:schemeClr val="accent3"/>
          </a:solidFill>
          <a:latin typeface="+mj-ea"/>
          <a:ea typeface="+mj-ea"/>
          <a:cs typeface="+mj-cs"/>
        </a:defRPr>
      </a:lvl1pPr>
    </p:titleStyle>
    <p:bodyStyle>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lang="zh-CN" sz="2800" kern="1200">
          <a:solidFill>
            <a:schemeClr val="accent3"/>
          </a:solidFill>
          <a:latin typeface="+mn-ea"/>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lang="zh-CN" sz="2400" kern="1200">
          <a:solidFill>
            <a:schemeClr val="accent3"/>
          </a:solidFill>
          <a:latin typeface="+mn-ea"/>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lang="zh-CN" sz="2000" kern="1200">
          <a:solidFill>
            <a:schemeClr val="accent3"/>
          </a:solidFill>
          <a:latin typeface="+mn-ea"/>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lang="zh-CN" sz="1800" kern="1200">
          <a:solidFill>
            <a:schemeClr val="accent3"/>
          </a:solidFill>
          <a:latin typeface="+mn-ea"/>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lang="zh-CN" sz="1800" kern="1200">
          <a:solidFill>
            <a:schemeClr val="accent3"/>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zh-CN" sz="1800" kern="1200">
          <a:solidFill>
            <a:schemeClr val="tx1"/>
          </a:solidFill>
          <a:latin typeface="+mn-ea"/>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zh-CN" sz="1800" kern="1200">
          <a:solidFill>
            <a:schemeClr val="tx1"/>
          </a:solidFill>
          <a:latin typeface="+mn-ea"/>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zh-CN" sz="1800" kern="1200">
          <a:solidFill>
            <a:schemeClr val="tx1"/>
          </a:solidFill>
          <a:latin typeface="+mn-ea"/>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zh-CN" sz="1800" kern="1200">
          <a:solidFill>
            <a:schemeClr val="tx1"/>
          </a:solidFill>
          <a:latin typeface="+mn-ea"/>
          <a:ea typeface="+mn-ea"/>
          <a:cs typeface="+mn-cs"/>
        </a:defRPr>
      </a:lvl9pPr>
    </p:bodyStyle>
    <p:otherStyle>
      <a:defPPr>
        <a:defRPr lang="zh-CN"/>
      </a:defPPr>
      <a:lvl1pPr marL="0" algn="l" defTabSz="914400" rtl="0" eaLnBrk="1" latinLnBrk="0" hangingPunct="1">
        <a:defRPr lang="zh-CN" sz="1800" kern="1200">
          <a:solidFill>
            <a:schemeClr val="tx1"/>
          </a:solidFill>
          <a:latin typeface="+mn-ea"/>
          <a:ea typeface="+mn-ea"/>
          <a:cs typeface="+mn-cs"/>
        </a:defRPr>
      </a:lvl1pPr>
      <a:lvl2pPr marL="457200" algn="l" defTabSz="914400" rtl="0" eaLnBrk="1" latinLnBrk="0" hangingPunct="1">
        <a:defRPr lang="zh-CN" sz="1800" kern="1200">
          <a:solidFill>
            <a:schemeClr val="tx1"/>
          </a:solidFill>
          <a:latin typeface="+mn-ea"/>
          <a:ea typeface="+mn-ea"/>
          <a:cs typeface="+mn-cs"/>
        </a:defRPr>
      </a:lvl2pPr>
      <a:lvl3pPr marL="914400" algn="l" defTabSz="914400" rtl="0" eaLnBrk="1" latinLnBrk="0" hangingPunct="1">
        <a:defRPr lang="zh-CN" sz="1800" kern="1200">
          <a:solidFill>
            <a:schemeClr val="tx1"/>
          </a:solidFill>
          <a:latin typeface="+mn-ea"/>
          <a:ea typeface="+mn-ea"/>
          <a:cs typeface="+mn-cs"/>
        </a:defRPr>
      </a:lvl3pPr>
      <a:lvl4pPr marL="1371600" algn="l" defTabSz="914400" rtl="0" eaLnBrk="1" latinLnBrk="0" hangingPunct="1">
        <a:defRPr lang="zh-CN" sz="1800" kern="1200">
          <a:solidFill>
            <a:schemeClr val="tx1"/>
          </a:solidFill>
          <a:latin typeface="+mn-ea"/>
          <a:ea typeface="+mn-ea"/>
          <a:cs typeface="+mn-cs"/>
        </a:defRPr>
      </a:lvl4pPr>
      <a:lvl5pPr marL="1828800" algn="l" defTabSz="914400" rtl="0" eaLnBrk="1" latinLnBrk="0" hangingPunct="1">
        <a:defRPr lang="zh-CN" sz="1800" kern="1200">
          <a:solidFill>
            <a:schemeClr val="tx1"/>
          </a:solidFill>
          <a:latin typeface="+mn-ea"/>
          <a:ea typeface="+mn-ea"/>
          <a:cs typeface="+mn-cs"/>
        </a:defRPr>
      </a:lvl5pPr>
      <a:lvl6pPr marL="2286000" algn="l" defTabSz="914400" rtl="0" eaLnBrk="1" latinLnBrk="0" hangingPunct="1">
        <a:defRPr lang="zh-CN" sz="1800" kern="1200">
          <a:solidFill>
            <a:schemeClr val="tx1"/>
          </a:solidFill>
          <a:latin typeface="+mn-ea"/>
          <a:ea typeface="+mn-ea"/>
          <a:cs typeface="+mn-cs"/>
        </a:defRPr>
      </a:lvl6pPr>
      <a:lvl7pPr marL="2743200" algn="l" defTabSz="914400" rtl="0" eaLnBrk="1" latinLnBrk="0" hangingPunct="1">
        <a:defRPr lang="zh-CN" sz="1800" kern="1200">
          <a:solidFill>
            <a:schemeClr val="tx1"/>
          </a:solidFill>
          <a:latin typeface="+mn-ea"/>
          <a:ea typeface="+mn-ea"/>
          <a:cs typeface="+mn-cs"/>
        </a:defRPr>
      </a:lvl7pPr>
      <a:lvl8pPr marL="3200400" algn="l" defTabSz="914400" rtl="0" eaLnBrk="1" latinLnBrk="0" hangingPunct="1">
        <a:defRPr lang="zh-CN" sz="1800" kern="1200">
          <a:solidFill>
            <a:schemeClr val="tx1"/>
          </a:solidFill>
          <a:latin typeface="+mn-ea"/>
          <a:ea typeface="+mn-ea"/>
          <a:cs typeface="+mn-cs"/>
        </a:defRPr>
      </a:lvl8pPr>
      <a:lvl9pPr marL="3657600" algn="l" defTabSz="914400" rtl="0" eaLnBrk="1" latinLnBrk="0" hangingPunct="1">
        <a:defRPr lang="zh-CN" sz="1800" kern="1200">
          <a:solidFill>
            <a:schemeClr val="tx1"/>
          </a:solidFill>
          <a:latin typeface="+mn-ea"/>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16.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1.xml"/><Relationship Id="rId1"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1.xml"/><Relationship Id="rId1"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1.xml"/><Relationship Id="rId1"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1.xml"/><Relationship Id="rId1"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1.xml"/><Relationship Id="rId1"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1.xml"/><Relationship Id="rId1" Type="http://schemas.openxmlformats.org/officeDocument/2006/relationships/image" Target="../media/image15.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1.xml"/><Relationship Id="rId2" Type="http://schemas.openxmlformats.org/officeDocument/2006/relationships/image" Target="../media/image15.png"/><Relationship Id="rId1" Type="http://schemas.openxmlformats.org/officeDocument/2006/relationships/image" Target="../media/image19.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11.xml"/><Relationship Id="rId2" Type="http://schemas.openxmlformats.org/officeDocument/2006/relationships/image" Target="../media/image15.png"/><Relationship Id="rId1"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1.xml"/><Relationship Id="rId1"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1.xml"/><Relationship Id="rId1"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1.xml"/><Relationship Id="rId1"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1.xml"/><Relationship Id="rId1"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3.xml"/><Relationship Id="rId1" Type="http://schemas.openxmlformats.org/officeDocument/2006/relationships/image" Target="../media/image15.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2.xml"/><Relationship Id="rId2" Type="http://schemas.openxmlformats.org/officeDocument/2006/relationships/image" Target="../media/image18.png"/><Relationship Id="rId1" Type="http://schemas.openxmlformats.org/officeDocument/2006/relationships/image" Target="../media/image17.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15.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15.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15.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15.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18.png"/><Relationship Id="rId1" Type="http://schemas.openxmlformats.org/officeDocument/2006/relationships/image" Target="../media/image1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2.xml"/><Relationship Id="rId2" Type="http://schemas.openxmlformats.org/officeDocument/2006/relationships/image" Target="../media/image18.png"/><Relationship Id="rId1" Type="http://schemas.openxmlformats.org/officeDocument/2006/relationships/image" Target="../media/image17.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2.xml"/><Relationship Id="rId2" Type="http://schemas.openxmlformats.org/officeDocument/2006/relationships/image" Target="../media/image18.png"/><Relationship Id="rId1" Type="http://schemas.openxmlformats.org/officeDocument/2006/relationships/image" Target="../media/image17.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1.xml"/><Relationship Id="rId1" Type="http://schemas.openxmlformats.org/officeDocument/2006/relationships/image" Target="../media/image15.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1.xml"/><Relationship Id="rId1"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1.xml"/><Relationship Id="rId1"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1.xml"/><Relationship Id="rId1"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1.xml"/><Relationship Id="rId1"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脚占位符 1"/>
          <p:cNvSpPr>
            <a:spLocks noGrp="1"/>
          </p:cNvSpPr>
          <p:nvPr>
            <p:ph type="ftr" sz="quarter" idx="11"/>
          </p:nvPr>
        </p:nvSpPr>
        <p:spPr/>
        <p:txBody>
          <a:bodyPr/>
          <a:p>
            <a:pPr rtl="0"/>
            <a:r>
              <a:rPr lang="zh-CN"/>
              <a:t>演示文稿标题</a:t>
            </a:r>
            <a:endParaRPr lang="zh-CN" dirty="0"/>
          </a:p>
        </p:txBody>
      </p:sp>
      <p:sp>
        <p:nvSpPr>
          <p:cNvPr id="3" name="灯片编号占位符 2"/>
          <p:cNvSpPr>
            <a:spLocks noGrp="1"/>
          </p:cNvSpPr>
          <p:nvPr>
            <p:ph type="sldNum" sz="quarter" idx="12"/>
          </p:nvPr>
        </p:nvSpPr>
        <p:spPr/>
        <p:txBody>
          <a:bodyPr/>
          <a:p>
            <a:pPr rtl="0"/>
            <a:fld id="{294A09A9-5501-47C1-A89A-A340965A2BE2}" type="slidenum">
              <a:rPr lang="zh-CN" smtClean="0"/>
            </a:fld>
            <a:endParaRPr lang="zh-CN" dirty="0"/>
          </a:p>
        </p:txBody>
      </p:sp>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公众号：溯恩高中英语</a:t>
            </a:r>
            <a:endParaRPr lang="zh-CN" altLang="en-US" sz="4000" b="1">
              <a:solidFill>
                <a:srgbClr val="FF0000"/>
              </a:solidFill>
              <a:latin typeface="HelveticaNeue" pitchFamily="2" charset="0"/>
              <a:ea typeface="宋体" panose="02010600030101010101" pitchFamily="2" charset="-122"/>
            </a:endParaRPr>
          </a:p>
        </p:txBody>
      </p:sp>
      <p:pic>
        <p:nvPicPr>
          <p:cNvPr id="5122" name="图片 2"/>
          <p:cNvPicPr>
            <a:picLocks noChangeAspect="1"/>
          </p:cNvPicPr>
          <p:nvPr/>
        </p:nvPicPr>
        <p:blipFill>
          <a:blip r:embed="rId1"/>
          <a:stretch>
            <a:fillRect/>
          </a:stretch>
        </p:blipFill>
        <p:spPr>
          <a:xfrm>
            <a:off x="7270750" y="2273300"/>
            <a:ext cx="3359150" cy="3359150"/>
          </a:xfrm>
          <a:prstGeom prst="rect">
            <a:avLst/>
          </a:prstGeom>
          <a:noFill/>
          <a:ln w="9525">
            <a:noFill/>
          </a:ln>
        </p:spPr>
      </p:pic>
      <p:sp>
        <p:nvSpPr>
          <p:cNvPr id="5123" name="矩形 3"/>
          <p:cNvSpPr/>
          <p:nvPr/>
        </p:nvSpPr>
        <p:spPr>
          <a:xfrm>
            <a:off x="7312025" y="1616075"/>
            <a:ext cx="3603625" cy="708025"/>
          </a:xfrm>
          <a:prstGeom prst="rect">
            <a:avLst/>
          </a:prstGeom>
          <a:noFill/>
          <a:ln w="9525">
            <a:noFill/>
          </a:ln>
        </p:spPr>
        <p:txBody>
          <a:bodyPr wrap="square" anchor="t">
            <a:spAutoFit/>
          </a:bodyPr>
          <a:p>
            <a:r>
              <a:rPr lang="zh-CN" altLang="en-US" sz="4000" b="1">
                <a:latin typeface="华文新魏" panose="02010800040101010101" pitchFamily="2" charset="-122"/>
                <a:ea typeface="宋体" panose="02010600030101010101" pitchFamily="2" charset="-122"/>
              </a:rPr>
              <a:t>知识产权声明</a:t>
            </a:r>
            <a:endParaRPr lang="zh-CN" altLang="en-US" sz="4000" b="1">
              <a:latin typeface="华文新魏" panose="02010800040101010101" pitchFamily="2" charset="-122"/>
              <a:ea typeface="宋体" panose="02010600030101010101"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noAutofit/>
          </a:bodyPr>
          <a:lstStyle>
            <a:defPPr>
              <a:defRPr lang="zh-CN"/>
            </a:defPPr>
          </a:lstStyle>
          <a:p>
            <a:pPr marL="0" indent="0" algn="ctr" rtl="0">
              <a:lnSpc>
                <a:spcPct val="150000"/>
              </a:lnSpc>
              <a:buNone/>
            </a:pPr>
            <a:r>
              <a:rPr lang="en-US" altLang="zh-CN" sz="4000" b="1"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t>B</a:t>
            </a:r>
            <a:r>
              <a:rPr lang="zh-CN" altLang="en-US" sz="4000" b="1"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t>篇</a:t>
            </a:r>
            <a:r>
              <a:rPr lang="en-US" altLang="zh-CN" sz="4000" b="1"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t>: </a:t>
            </a:r>
            <a:r>
              <a:rPr lang="zh-CN" altLang="en-US" sz="4000" b="1"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t>人物介绍  主题语境：</a:t>
            </a:r>
            <a:r>
              <a:rPr lang="zh-CN" altLang="en-US" sz="4000"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t>人与社会</a:t>
            </a:r>
            <a:br>
              <a:rPr lang="zh-CN" altLang="zh-CN" sz="4000" b="1"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br>
            <a:r>
              <a:rPr lang="zh-CN" sz="1400" dirty="0">
                <a:solidFill>
                  <a:schemeClr val="accent3"/>
                </a:solidFill>
                <a:latin typeface="Microsoft YaHei UI" panose="020B0503020204020204" pitchFamily="18" charset="77"/>
                <a:ea typeface="Microsoft YaHei UI" panose="020B0503020204020204" pitchFamily="18" charset="-122"/>
              </a:rPr>
              <a:t> </a:t>
            </a:r>
            <a:endParaRPr lang="zh-CN" sz="1400" dirty="0"/>
          </a:p>
        </p:txBody>
      </p:sp>
      <p:sp>
        <p:nvSpPr>
          <p:cNvPr id="4" name="灯片编号占位符 3"/>
          <p:cNvSpPr>
            <a:spLocks noGrp="1"/>
          </p:cNvSpPr>
          <p:nvPr>
            <p:ph type="sldNum" sz="quarter" idx="11"/>
          </p:nvPr>
        </p:nvSpPr>
        <p:spPr/>
        <p:txBody>
          <a:bodyPr rtlCol="0"/>
          <a:lstStyle>
            <a:defPPr>
              <a:defRPr lang="zh-CN"/>
            </a:defPPr>
          </a:lstStyle>
          <a:p>
            <a:pPr rtl="0"/>
            <a:fld id="{294A09A9-5501-47C1-A89A-A340965A2BE2}" type="slidenum">
              <a:rPr lang="en-US" altLang="zh-CN" smtClean="0"/>
            </a:fld>
            <a:endParaRPr lang="zh-CN" dirty="0"/>
          </a:p>
        </p:txBody>
      </p:sp>
      <p:sp>
        <p:nvSpPr>
          <p:cNvPr id="3" name="文本框 2"/>
          <p:cNvSpPr txBox="1"/>
          <p:nvPr/>
        </p:nvSpPr>
        <p:spPr>
          <a:xfrm>
            <a:off x="262564" y="5247286"/>
            <a:ext cx="11722608" cy="830997"/>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25. What does the underlined word “expelled” in </a:t>
            </a:r>
            <a:r>
              <a:rPr lang="en-US" altLang="zh-CN" sz="2400" b="1" dirty="0">
                <a:solidFill>
                  <a:srgbClr val="C00000"/>
                </a:solidFill>
                <a:latin typeface="Times New Roman" panose="02020603050405020304" pitchFamily="18" charset="0"/>
                <a:cs typeface="Times New Roman" panose="02020603050405020304" pitchFamily="18" charset="0"/>
              </a:rPr>
              <a:t>paragraph 3 </a:t>
            </a:r>
            <a:r>
              <a:rPr lang="en-US" altLang="zh-CN" sz="2400" dirty="0">
                <a:latin typeface="Times New Roman" panose="02020603050405020304" pitchFamily="18" charset="0"/>
                <a:cs typeface="Times New Roman" panose="02020603050405020304" pitchFamily="18" charset="0"/>
              </a:rPr>
              <a:t>mean?</a:t>
            </a:r>
            <a:endParaRPr lang="en-US" altLang="zh-CN" sz="2400" dirty="0">
              <a:latin typeface="Times New Roman" panose="02020603050405020304" pitchFamily="18" charset="0"/>
              <a:cs typeface="Times New Roman" panose="02020603050405020304" pitchFamily="18" charset="0"/>
            </a:endParaRPr>
          </a:p>
          <a:p>
            <a:pPr marL="457200" indent="-457200">
              <a:buAutoNum type="alphaUcPeriod"/>
            </a:pPr>
            <a:r>
              <a:rPr lang="en-US" altLang="zh-CN" sz="2400" dirty="0">
                <a:latin typeface="Times New Roman" panose="02020603050405020304" pitchFamily="18" charset="0"/>
                <a:cs typeface="Times New Roman" panose="02020603050405020304" pitchFamily="18" charset="0"/>
              </a:rPr>
              <a:t>Dismissed. 		B. Promoted. 		C. Praised. 		D. Monitored.</a:t>
            </a:r>
            <a:endParaRPr lang="en-US" altLang="zh-CN" sz="2400" dirty="0">
              <a:latin typeface="Times New Roman" panose="02020603050405020304" pitchFamily="18" charset="0"/>
              <a:cs typeface="Times New Roman" panose="02020603050405020304" pitchFamily="18" charset="0"/>
            </a:endParaRPr>
          </a:p>
        </p:txBody>
      </p:sp>
      <p:sp>
        <p:nvSpPr>
          <p:cNvPr id="5" name="文本框 4"/>
          <p:cNvSpPr txBox="1"/>
          <p:nvPr/>
        </p:nvSpPr>
        <p:spPr>
          <a:xfrm>
            <a:off x="152398" y="2569630"/>
            <a:ext cx="11646408" cy="2677656"/>
          </a:xfrm>
          <a:prstGeom prst="rect">
            <a:avLst/>
          </a:prstGeom>
          <a:noFill/>
        </p:spPr>
        <p:txBody>
          <a:bodyPr wrap="square" rtlCol="0">
            <a:spAutoFit/>
          </a:bodyPr>
          <a:lstStyle/>
          <a:p>
            <a:pPr algn="just"/>
            <a:r>
              <a:rPr lang="en-US" altLang="zh-CN" sz="2400" dirty="0">
                <a:latin typeface="Times New Roman" panose="02020603050405020304" pitchFamily="18" charset="0"/>
                <a:cs typeface="Times New Roman" panose="02020603050405020304" pitchFamily="18" charset="0"/>
              </a:rPr>
              <a:t>     When Jim was a teenager, Black Americans’ struggle for equal rights was becoming the civil rights movement. Many brave people were taking risks by refusing to follow unfair segregation laws. Jim went to Montgomery, Alabama, and joined a civil rights group. The group was headed by Dr. Martin Luther King, Jr. Jim believed in King’s nonviolent approach to change. Once, </a:t>
            </a:r>
            <a:r>
              <a:rPr lang="en-US" altLang="zh-CN" sz="2400" b="1" dirty="0">
                <a:solidFill>
                  <a:srgbClr val="C00000"/>
                </a:solidFill>
                <a:latin typeface="Times New Roman" panose="02020603050405020304" pitchFamily="18" charset="0"/>
                <a:cs typeface="Times New Roman" panose="02020603050405020304" pitchFamily="18" charset="0"/>
              </a:rPr>
              <a:t>during a peaceful march, Jim was arrested. Because of that, his college </a:t>
            </a:r>
            <a:r>
              <a:rPr lang="en-US" altLang="zh-CN" sz="2400" b="1" u="sng" dirty="0">
                <a:solidFill>
                  <a:srgbClr val="C00000"/>
                </a:solidFill>
                <a:latin typeface="Times New Roman" panose="02020603050405020304" pitchFamily="18" charset="0"/>
                <a:cs typeface="Times New Roman" panose="02020603050405020304" pitchFamily="18" charset="0"/>
              </a:rPr>
              <a:t>expelled</a:t>
            </a:r>
            <a:r>
              <a:rPr lang="en-US" altLang="zh-CN" sz="2400" b="1" dirty="0">
                <a:solidFill>
                  <a:srgbClr val="C00000"/>
                </a:solidFill>
                <a:latin typeface="Times New Roman" panose="02020603050405020304" pitchFamily="18" charset="0"/>
                <a:cs typeface="Times New Roman" panose="02020603050405020304" pitchFamily="18" charset="0"/>
              </a:rPr>
              <a:t> him.</a:t>
            </a:r>
            <a:endParaRPr lang="en-US" altLang="zh-CN" sz="2400" b="1" dirty="0">
              <a:solidFill>
                <a:srgbClr val="C00000"/>
              </a:solidFill>
              <a:latin typeface="Times New Roman" panose="02020603050405020304" pitchFamily="18" charset="0"/>
              <a:cs typeface="Times New Roman" panose="02020603050405020304" pitchFamily="18" charset="0"/>
            </a:endParaRPr>
          </a:p>
          <a:p>
            <a:pPr algn="just"/>
            <a:r>
              <a:rPr lang="en-US" altLang="zh-CN" sz="2400" b="1" dirty="0">
                <a:solidFill>
                  <a:srgbClr val="C00000"/>
                </a:solidFill>
                <a:latin typeface="Times New Roman" panose="02020603050405020304" pitchFamily="18" charset="0"/>
                <a:cs typeface="Times New Roman" panose="02020603050405020304" pitchFamily="18" charset="0"/>
              </a:rPr>
              <a:t>      He did graduate from another college…(</a:t>
            </a:r>
            <a:r>
              <a:rPr lang="zh-CN" altLang="en-US" sz="2400" b="1" dirty="0">
                <a:solidFill>
                  <a:srgbClr val="C00000"/>
                </a:solidFill>
                <a:latin typeface="宋体" panose="02010600030101010101" pitchFamily="2" charset="-122"/>
                <a:ea typeface="宋体" panose="02010600030101010101" pitchFamily="2" charset="-122"/>
                <a:cs typeface="Times New Roman" panose="02020603050405020304" pitchFamily="18" charset="0"/>
              </a:rPr>
              <a:t>从另一所大学毕业。</a:t>
            </a:r>
            <a:r>
              <a:rPr lang="en-US" altLang="zh-CN" sz="2400" b="1" dirty="0">
                <a:solidFill>
                  <a:srgbClr val="C00000"/>
                </a:solidFill>
                <a:latin typeface="Times New Roman" panose="02020603050405020304" pitchFamily="18" charset="0"/>
                <a:cs typeface="Times New Roman" panose="02020603050405020304" pitchFamily="18" charset="0"/>
              </a:rPr>
              <a:t>)</a:t>
            </a:r>
            <a:endParaRPr lang="en-US" altLang="zh-CN" sz="2400" b="1" dirty="0">
              <a:solidFill>
                <a:srgbClr val="C00000"/>
              </a:solidFill>
              <a:latin typeface="Times New Roman" panose="02020603050405020304" pitchFamily="18" charset="0"/>
              <a:cs typeface="Times New Roman" panose="02020603050405020304" pitchFamily="18" charset="0"/>
            </a:endParaRPr>
          </a:p>
        </p:txBody>
      </p:sp>
      <p:sp>
        <p:nvSpPr>
          <p:cNvPr id="7" name="太阳形 6"/>
          <p:cNvSpPr/>
          <p:nvPr/>
        </p:nvSpPr>
        <p:spPr>
          <a:xfrm>
            <a:off x="262564" y="5683725"/>
            <a:ext cx="413657" cy="471755"/>
          </a:xfrm>
          <a:prstGeom prst="sun">
            <a:avLst/>
          </a:prstGeom>
          <a:solidFill>
            <a:srgbClr val="FFC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文本框 7"/>
          <p:cNvSpPr txBox="1"/>
          <p:nvPr/>
        </p:nvSpPr>
        <p:spPr>
          <a:xfrm>
            <a:off x="676221" y="6077247"/>
            <a:ext cx="10884408" cy="461665"/>
          </a:xfrm>
          <a:prstGeom prst="rect">
            <a:avLst/>
          </a:prstGeom>
          <a:noFill/>
        </p:spPr>
        <p:txBody>
          <a:bodyPr wrap="square" rtlCol="0">
            <a:spAutoFit/>
          </a:bodyPr>
          <a:lstStyle/>
          <a:p>
            <a:r>
              <a:rPr lang="zh-CN" altLang="en-US" sz="2400" b="1" dirty="0">
                <a:solidFill>
                  <a:srgbClr val="0070C0"/>
                </a:solidFill>
                <a:latin typeface="宋体" panose="02010600030101010101" pitchFamily="2" charset="-122"/>
                <a:ea typeface="宋体" panose="02010600030101010101" pitchFamily="2" charset="-122"/>
                <a:cs typeface="Times New Roman" panose="02020603050405020304" pitchFamily="18" charset="0"/>
              </a:rPr>
              <a:t>开除，解雇</a:t>
            </a:r>
            <a:r>
              <a:rPr lang="en-US" altLang="zh-CN" sz="2400" b="1" dirty="0">
                <a:solidFill>
                  <a:srgbClr val="0070C0"/>
                </a:solidFill>
                <a:latin typeface="宋体" panose="02010600030101010101" pitchFamily="2" charset="-122"/>
                <a:ea typeface="宋体" panose="02010600030101010101" pitchFamily="2" charset="-122"/>
                <a:cs typeface="Times New Roman" panose="02020603050405020304" pitchFamily="18" charset="0"/>
              </a:rPr>
              <a:t>			</a:t>
            </a:r>
            <a:r>
              <a:rPr lang="zh-CN" altLang="en-US" sz="2400" b="1" dirty="0">
                <a:solidFill>
                  <a:srgbClr val="0070C0"/>
                </a:solidFill>
                <a:latin typeface="宋体" panose="02010600030101010101" pitchFamily="2" charset="-122"/>
                <a:ea typeface="宋体" panose="02010600030101010101" pitchFamily="2" charset="-122"/>
                <a:cs typeface="Times New Roman" panose="02020603050405020304" pitchFamily="18" charset="0"/>
              </a:rPr>
              <a:t>晋升，升职</a:t>
            </a:r>
            <a:r>
              <a:rPr lang="en-US" altLang="zh-CN" sz="2400" b="1" dirty="0">
                <a:solidFill>
                  <a:srgbClr val="0070C0"/>
                </a:solidFill>
                <a:latin typeface="宋体" panose="02010600030101010101" pitchFamily="2" charset="-122"/>
                <a:ea typeface="宋体" panose="02010600030101010101" pitchFamily="2" charset="-122"/>
                <a:cs typeface="Times New Roman" panose="02020603050405020304" pitchFamily="18" charset="0"/>
              </a:rPr>
              <a:t>		</a:t>
            </a:r>
            <a:r>
              <a:rPr lang="zh-CN" altLang="en-US" sz="2400" b="1" dirty="0">
                <a:solidFill>
                  <a:srgbClr val="0070C0"/>
                </a:solidFill>
                <a:latin typeface="宋体" panose="02010600030101010101" pitchFamily="2" charset="-122"/>
                <a:ea typeface="宋体" panose="02010600030101010101" pitchFamily="2" charset="-122"/>
                <a:cs typeface="Times New Roman" panose="02020603050405020304" pitchFamily="18" charset="0"/>
              </a:rPr>
              <a:t>称赞，夸奖</a:t>
            </a:r>
            <a:r>
              <a:rPr lang="en-US" altLang="zh-CN" sz="2400" b="1" dirty="0">
                <a:solidFill>
                  <a:srgbClr val="0070C0"/>
                </a:solidFill>
                <a:latin typeface="宋体" panose="02010600030101010101" pitchFamily="2" charset="-122"/>
                <a:ea typeface="宋体" panose="02010600030101010101" pitchFamily="2" charset="-122"/>
                <a:cs typeface="Times New Roman" panose="02020603050405020304" pitchFamily="18" charset="0"/>
              </a:rPr>
              <a:t>		</a:t>
            </a:r>
            <a:r>
              <a:rPr lang="zh-CN" altLang="en-US" sz="2400" b="1" dirty="0">
                <a:solidFill>
                  <a:srgbClr val="0070C0"/>
                </a:solidFill>
                <a:latin typeface="宋体" panose="02010600030101010101" pitchFamily="2" charset="-122"/>
                <a:ea typeface="宋体" panose="02010600030101010101" pitchFamily="2" charset="-122"/>
                <a:cs typeface="Times New Roman" panose="02020603050405020304" pitchFamily="18" charset="0"/>
              </a:rPr>
              <a:t>监控，监听</a:t>
            </a:r>
            <a:endParaRPr lang="zh-CN" altLang="en-US" sz="2400" b="1" dirty="0">
              <a:solidFill>
                <a:srgbClr val="0070C0"/>
              </a:solidFill>
              <a:latin typeface="宋体" panose="02010600030101010101" pitchFamily="2" charset="-122"/>
              <a:ea typeface="宋体" panose="02010600030101010101" pitchFamily="2" charset="-122"/>
              <a:cs typeface="Times New Roman" panose="02020603050405020304" pitchFamily="18" charset="0"/>
            </a:endParaRPr>
          </a:p>
        </p:txBody>
      </p:sp>
      <p:pic>
        <p:nvPicPr>
          <p:cNvPr id="5124"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noAutofit/>
          </a:bodyPr>
          <a:lstStyle>
            <a:defPPr>
              <a:defRPr lang="zh-CN"/>
            </a:defPPr>
          </a:lstStyle>
          <a:p>
            <a:pPr marL="0" indent="0" algn="ctr" rtl="0">
              <a:lnSpc>
                <a:spcPct val="150000"/>
              </a:lnSpc>
              <a:buNone/>
            </a:pPr>
            <a:r>
              <a:rPr lang="en-US" altLang="zh-CN" sz="4000" b="1"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t>B</a:t>
            </a:r>
            <a:r>
              <a:rPr lang="zh-CN" altLang="en-US" sz="4000" b="1"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t>篇</a:t>
            </a:r>
            <a:r>
              <a:rPr lang="en-US" altLang="zh-CN" sz="4000" b="1"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t>: </a:t>
            </a:r>
            <a:r>
              <a:rPr lang="zh-CN" altLang="en-US" sz="4000" b="1"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t>人物介绍  主题语境：</a:t>
            </a:r>
            <a:r>
              <a:rPr lang="zh-CN" altLang="en-US" sz="4000"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t>人与社会</a:t>
            </a:r>
            <a:br>
              <a:rPr lang="zh-CN" altLang="zh-CN" sz="4000" b="1"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br>
            <a:r>
              <a:rPr lang="zh-CN" sz="1400" dirty="0">
                <a:solidFill>
                  <a:schemeClr val="accent3"/>
                </a:solidFill>
                <a:latin typeface="Microsoft YaHei UI" panose="020B0503020204020204" pitchFamily="18" charset="77"/>
                <a:ea typeface="Microsoft YaHei UI" panose="020B0503020204020204" pitchFamily="18" charset="-122"/>
              </a:rPr>
              <a:t> </a:t>
            </a:r>
            <a:endParaRPr lang="zh-CN" sz="1400" dirty="0"/>
          </a:p>
        </p:txBody>
      </p:sp>
      <p:sp>
        <p:nvSpPr>
          <p:cNvPr id="4" name="灯片编号占位符 3"/>
          <p:cNvSpPr>
            <a:spLocks noGrp="1"/>
          </p:cNvSpPr>
          <p:nvPr>
            <p:ph type="sldNum" sz="quarter" idx="11"/>
          </p:nvPr>
        </p:nvSpPr>
        <p:spPr/>
        <p:txBody>
          <a:bodyPr rtlCol="0"/>
          <a:lstStyle>
            <a:defPPr>
              <a:defRPr lang="zh-CN"/>
            </a:defPPr>
          </a:lstStyle>
          <a:p>
            <a:pPr rtl="0"/>
            <a:fld id="{294A09A9-5501-47C1-A89A-A340965A2BE2}" type="slidenum">
              <a:rPr lang="en-US" altLang="zh-CN" smtClean="0"/>
            </a:fld>
            <a:endParaRPr lang="zh-CN" dirty="0"/>
          </a:p>
        </p:txBody>
      </p:sp>
      <p:sp>
        <p:nvSpPr>
          <p:cNvPr id="3" name="文本框 2"/>
          <p:cNvSpPr txBox="1"/>
          <p:nvPr/>
        </p:nvSpPr>
        <p:spPr>
          <a:xfrm>
            <a:off x="262564" y="4538008"/>
            <a:ext cx="11722608" cy="1938992"/>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26. Why was Jim Haskins determined to write his own books?</a:t>
            </a:r>
            <a:endParaRPr lang="en-US" altLang="zh-CN" sz="2400" dirty="0">
              <a:latin typeface="Times New Roman" panose="02020603050405020304" pitchFamily="18" charset="0"/>
              <a:cs typeface="Times New Roman" panose="02020603050405020304" pitchFamily="18" charset="0"/>
            </a:endParaRPr>
          </a:p>
          <a:p>
            <a:pPr marL="457200" indent="-457200">
              <a:buAutoNum type="alphaUcPeriod"/>
            </a:pPr>
            <a:r>
              <a:rPr lang="en-US" altLang="zh-CN" sz="2400" dirty="0">
                <a:latin typeface="Times New Roman" panose="02020603050405020304" pitchFamily="18" charset="0"/>
                <a:cs typeface="Times New Roman" panose="02020603050405020304" pitchFamily="18" charset="0"/>
              </a:rPr>
              <a:t>To rise to be a famous writer. </a:t>
            </a:r>
            <a:endParaRPr lang="en-US" altLang="zh-CN" sz="2400" dirty="0">
              <a:latin typeface="Times New Roman" panose="02020603050405020304" pitchFamily="18" charset="0"/>
              <a:cs typeface="Times New Roman" panose="02020603050405020304" pitchFamily="18" charset="0"/>
            </a:endParaRPr>
          </a:p>
          <a:p>
            <a:pPr marL="457200" indent="-457200">
              <a:buAutoNum type="alphaUcPeriod"/>
            </a:pPr>
            <a:r>
              <a:rPr lang="en-US" altLang="zh-CN" sz="2400" dirty="0">
                <a:latin typeface="Times New Roman" panose="02020603050405020304" pitchFamily="18" charset="0"/>
                <a:cs typeface="Times New Roman" panose="02020603050405020304" pitchFamily="18" charset="0"/>
              </a:rPr>
              <a:t>B. To put an end to segregation. </a:t>
            </a:r>
            <a:endParaRPr lang="en-US" altLang="zh-CN" sz="2400" dirty="0">
              <a:latin typeface="Times New Roman" panose="02020603050405020304" pitchFamily="18" charset="0"/>
              <a:cs typeface="Times New Roman" panose="02020603050405020304" pitchFamily="18" charset="0"/>
            </a:endParaRPr>
          </a:p>
          <a:p>
            <a:pPr marL="457200" indent="-457200">
              <a:buAutoNum type="alphaUcPeriod"/>
            </a:pPr>
            <a:r>
              <a:rPr lang="en-US" altLang="zh-CN" sz="2400" dirty="0">
                <a:latin typeface="Times New Roman" panose="02020603050405020304" pitchFamily="18" charset="0"/>
                <a:cs typeface="Times New Roman" panose="02020603050405020304" pitchFamily="18" charset="0"/>
              </a:rPr>
              <a:t>C. To</a:t>
            </a:r>
            <a:r>
              <a:rPr lang="en-US" altLang="zh-CN" sz="2400" b="1" dirty="0">
                <a:solidFill>
                  <a:srgbClr val="C00000"/>
                </a:solidFill>
                <a:latin typeface="Times New Roman" panose="02020603050405020304" pitchFamily="18" charset="0"/>
                <a:cs typeface="Times New Roman" panose="02020603050405020304" pitchFamily="18" charset="0"/>
              </a:rPr>
              <a:t> appeal to </a:t>
            </a:r>
            <a:r>
              <a:rPr lang="en-US" altLang="zh-CN" sz="2400" dirty="0">
                <a:latin typeface="Times New Roman" panose="02020603050405020304" pitchFamily="18" charset="0"/>
                <a:cs typeface="Times New Roman" panose="02020603050405020304" pitchFamily="18" charset="0"/>
              </a:rPr>
              <a:t>Black students. </a:t>
            </a:r>
            <a:endParaRPr lang="en-US" altLang="zh-CN" sz="2400" dirty="0">
              <a:latin typeface="Times New Roman" panose="02020603050405020304" pitchFamily="18" charset="0"/>
              <a:cs typeface="Times New Roman" panose="02020603050405020304" pitchFamily="18" charset="0"/>
            </a:endParaRPr>
          </a:p>
          <a:p>
            <a:pPr marL="457200" indent="-457200">
              <a:buAutoNum type="alphaUcPeriod"/>
            </a:pPr>
            <a:r>
              <a:rPr lang="en-US" altLang="zh-CN" sz="2400" dirty="0">
                <a:latin typeface="Times New Roman" panose="02020603050405020304" pitchFamily="18" charset="0"/>
                <a:cs typeface="Times New Roman" panose="02020603050405020304" pitchFamily="18" charset="0"/>
              </a:rPr>
              <a:t>D. To introduce the people he admired.		</a:t>
            </a:r>
            <a:endParaRPr lang="en-US" altLang="zh-CN" sz="2400" dirty="0">
              <a:latin typeface="Times New Roman" panose="02020603050405020304" pitchFamily="18" charset="0"/>
              <a:cs typeface="Times New Roman" panose="02020603050405020304" pitchFamily="18" charset="0"/>
            </a:endParaRPr>
          </a:p>
        </p:txBody>
      </p:sp>
      <p:sp>
        <p:nvSpPr>
          <p:cNvPr id="5" name="文本框 4"/>
          <p:cNvSpPr txBox="1"/>
          <p:nvPr/>
        </p:nvSpPr>
        <p:spPr>
          <a:xfrm>
            <a:off x="152398" y="2569630"/>
            <a:ext cx="11832774" cy="1938992"/>
          </a:xfrm>
          <a:prstGeom prst="rect">
            <a:avLst/>
          </a:prstGeom>
          <a:noFill/>
        </p:spPr>
        <p:txBody>
          <a:bodyPr wrap="square" rtlCol="0">
            <a:spAutoFit/>
          </a:bodyPr>
          <a:lstStyle/>
          <a:p>
            <a:pPr algn="just"/>
            <a:r>
              <a:rPr lang="en-US" altLang="zh-CN" sz="2400" dirty="0">
                <a:latin typeface="Times New Roman" panose="02020603050405020304" pitchFamily="18" charset="0"/>
                <a:cs typeface="Times New Roman" panose="02020603050405020304" pitchFamily="18" charset="0"/>
              </a:rPr>
              <a:t>  </a:t>
            </a:r>
            <a:r>
              <a:rPr lang="en-US" altLang="zh-CN" sz="2400" dirty="0">
                <a:solidFill>
                  <a:srgbClr val="C00000"/>
                </a:solidFill>
                <a:latin typeface="Times New Roman" panose="02020603050405020304" pitchFamily="18" charset="0"/>
                <a:cs typeface="Times New Roman" panose="02020603050405020304" pitchFamily="18" charset="0"/>
              </a:rPr>
              <a:t>  Para 4- </a:t>
            </a:r>
            <a:r>
              <a:rPr lang="en-US" altLang="zh-CN" sz="2400" dirty="0">
                <a:latin typeface="Times New Roman" panose="02020603050405020304" pitchFamily="18" charset="0"/>
                <a:cs typeface="Times New Roman" panose="02020603050405020304" pitchFamily="18" charset="0"/>
              </a:rPr>
              <a:t>He did graduate from another college. Afterward, he went on to teach school in Harlem, a part of New York City. </a:t>
            </a:r>
            <a:r>
              <a:rPr lang="en-US" altLang="zh-CN" sz="2400" b="1" dirty="0">
                <a:solidFill>
                  <a:srgbClr val="C00000"/>
                </a:solidFill>
                <a:latin typeface="Times New Roman" panose="02020603050405020304" pitchFamily="18" charset="0"/>
                <a:cs typeface="Times New Roman" panose="02020603050405020304" pitchFamily="18" charset="0"/>
              </a:rPr>
              <a:t>As a teacher, he had trouble finding books that interested his Black students. So he decided to write his own books about successful Black Americans. </a:t>
            </a:r>
            <a:r>
              <a:rPr lang="en-US" altLang="zh-CN" sz="2400" dirty="0">
                <a:latin typeface="Times New Roman" panose="02020603050405020304" pitchFamily="18" charset="0"/>
                <a:cs typeface="Times New Roman" panose="02020603050405020304" pitchFamily="18" charset="0"/>
              </a:rPr>
              <a:t>Through his writing, he met and interviewed many of the people he admired, including Rosa Parks.</a:t>
            </a:r>
            <a:endParaRPr lang="en-US" altLang="zh-CN" sz="2400" b="1" dirty="0">
              <a:solidFill>
                <a:srgbClr val="C00000"/>
              </a:solidFill>
              <a:latin typeface="Times New Roman" panose="02020603050405020304" pitchFamily="18" charset="0"/>
              <a:cs typeface="Times New Roman" panose="02020603050405020304" pitchFamily="18" charset="0"/>
            </a:endParaRPr>
          </a:p>
        </p:txBody>
      </p:sp>
      <p:sp>
        <p:nvSpPr>
          <p:cNvPr id="7" name="太阳形 6"/>
          <p:cNvSpPr/>
          <p:nvPr/>
        </p:nvSpPr>
        <p:spPr>
          <a:xfrm>
            <a:off x="262564" y="5651068"/>
            <a:ext cx="413657" cy="471755"/>
          </a:xfrm>
          <a:prstGeom prst="sun">
            <a:avLst/>
          </a:prstGeom>
          <a:solidFill>
            <a:srgbClr val="FFC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5124"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1"/>
          </p:nvPr>
        </p:nvSpPr>
        <p:spPr/>
        <p:txBody>
          <a:bodyPr rtlCol="0"/>
          <a:lstStyle>
            <a:defPPr>
              <a:defRPr lang="zh-CN"/>
            </a:defPPr>
          </a:lstStyle>
          <a:p>
            <a:pPr rtl="0"/>
            <a:fld id="{294A09A9-5501-47C1-A89A-A340965A2BE2}" type="slidenum">
              <a:rPr lang="en-US" altLang="zh-CN" smtClean="0"/>
            </a:fld>
            <a:endParaRPr lang="zh-CN" dirty="0"/>
          </a:p>
        </p:txBody>
      </p:sp>
      <p:sp>
        <p:nvSpPr>
          <p:cNvPr id="8" name="标题 7"/>
          <p:cNvSpPr>
            <a:spLocks noGrp="1"/>
          </p:cNvSpPr>
          <p:nvPr>
            <p:ph type="title"/>
          </p:nvPr>
        </p:nvSpPr>
        <p:spPr/>
        <p:txBody>
          <a:bodyPr/>
          <a:lstStyle/>
          <a:p>
            <a:endParaRPr lang="zh-CN" altLang="en-US" dirty="0"/>
          </a:p>
        </p:txBody>
      </p:sp>
      <p:sp>
        <p:nvSpPr>
          <p:cNvPr id="9" name="矩形 8"/>
          <p:cNvSpPr/>
          <p:nvPr/>
        </p:nvSpPr>
        <p:spPr>
          <a:xfrm>
            <a:off x="567364" y="198120"/>
            <a:ext cx="11091236" cy="1874926"/>
          </a:xfrm>
          <a:prstGeom prst="rect">
            <a:avLst/>
          </a:prstGeom>
          <a:solidFill>
            <a:srgbClr val="CAD8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矩形 9"/>
          <p:cNvSpPr/>
          <p:nvPr/>
        </p:nvSpPr>
        <p:spPr>
          <a:xfrm>
            <a:off x="0" y="1463040"/>
            <a:ext cx="12192000" cy="16154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0" y="350545"/>
            <a:ext cx="11722608" cy="1200329"/>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27. What can be a suitable title for the text?</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    A. Pathways into the Library 	B. Anxiety for Knowledge</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    C. Struggle for Equal Rights 	D. Protest against Segregation	</a:t>
            </a:r>
            <a:endParaRPr lang="en-US" altLang="zh-CN" sz="2400" dirty="0">
              <a:latin typeface="Times New Roman" panose="02020603050405020304" pitchFamily="18" charset="0"/>
              <a:cs typeface="Times New Roman" panose="02020603050405020304" pitchFamily="18" charset="0"/>
            </a:endParaRPr>
          </a:p>
        </p:txBody>
      </p:sp>
      <p:sp>
        <p:nvSpPr>
          <p:cNvPr id="7" name="太阳形 6"/>
          <p:cNvSpPr/>
          <p:nvPr/>
        </p:nvSpPr>
        <p:spPr>
          <a:xfrm>
            <a:off x="267354" y="770484"/>
            <a:ext cx="413657" cy="471755"/>
          </a:xfrm>
          <a:prstGeom prst="sun">
            <a:avLst/>
          </a:prstGeom>
          <a:solidFill>
            <a:srgbClr val="FFC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文本框 4"/>
          <p:cNvSpPr txBox="1"/>
          <p:nvPr/>
        </p:nvSpPr>
        <p:spPr>
          <a:xfrm>
            <a:off x="0" y="1432739"/>
            <a:ext cx="12191999" cy="5478423"/>
          </a:xfrm>
          <a:prstGeom prst="rect">
            <a:avLst/>
          </a:prstGeom>
          <a:noFill/>
        </p:spPr>
        <p:txBody>
          <a:bodyPr wrap="square" rtlCol="0">
            <a:spAutoFit/>
          </a:bodyPr>
          <a:lstStyle/>
          <a:p>
            <a:pPr algn="just">
              <a:lnSpc>
                <a:spcPts val="2100"/>
              </a:lnSpc>
            </a:pPr>
            <a:r>
              <a:rPr lang="en-US" altLang="zh-CN" sz="2000" dirty="0">
                <a:latin typeface="Times New Roman" panose="02020603050405020304" pitchFamily="18" charset="0"/>
                <a:cs typeface="Times New Roman" panose="02020603050405020304" pitchFamily="18" charset="0"/>
              </a:rPr>
              <a:t>    From the time he was a young boy, Jim Haskins always had a book in his hand. While other kids were outside playing ball, Jim was usually reading. He could be found in one of his favorite places: curled up underneath the kitchen table or up in the tree that grew in his front yard. </a:t>
            </a:r>
            <a:endParaRPr lang="en-US" altLang="zh-CN" sz="2000" dirty="0">
              <a:latin typeface="Times New Roman" panose="02020603050405020304" pitchFamily="18" charset="0"/>
              <a:cs typeface="Times New Roman" panose="02020603050405020304" pitchFamily="18" charset="0"/>
            </a:endParaRPr>
          </a:p>
          <a:p>
            <a:pPr algn="just">
              <a:lnSpc>
                <a:spcPts val="2100"/>
              </a:lnSpc>
            </a:pPr>
            <a:r>
              <a:rPr lang="en-US" altLang="zh-CN" sz="2000" dirty="0">
                <a:latin typeface="Times New Roman" panose="02020603050405020304" pitchFamily="18" charset="0"/>
                <a:cs typeface="Times New Roman" panose="02020603050405020304" pitchFamily="18" charset="0"/>
              </a:rPr>
              <a:t>    Jim was born in Demopolis, Alabama, during the time of segregation (</a:t>
            </a:r>
            <a:r>
              <a:rPr lang="zh-CN" altLang="en-US" sz="2000" dirty="0">
                <a:latin typeface="Times New Roman" panose="02020603050405020304" pitchFamily="18" charset="0"/>
                <a:cs typeface="Times New Roman" panose="02020603050405020304" pitchFamily="18" charset="0"/>
              </a:rPr>
              <a:t>隔离</a:t>
            </a:r>
            <a:r>
              <a:rPr lang="en-US" altLang="zh-CN" sz="2000" dirty="0">
                <a:latin typeface="Times New Roman" panose="02020603050405020304" pitchFamily="18" charset="0"/>
                <a:cs typeface="Times New Roman" panose="02020603050405020304" pitchFamily="18" charset="0"/>
              </a:rPr>
              <a:t>). </a:t>
            </a:r>
            <a:r>
              <a:rPr lang="en-US" altLang="zh-CN" sz="2000" b="1" dirty="0">
                <a:solidFill>
                  <a:srgbClr val="C00000"/>
                </a:solidFill>
                <a:latin typeface="Times New Roman" panose="02020603050405020304" pitchFamily="18" charset="0"/>
                <a:cs typeface="Times New Roman" panose="02020603050405020304" pitchFamily="18" charset="0"/>
              </a:rPr>
              <a:t>Because Jim was Black, he was not allowed to check out a single book at the public library. Libraries</a:t>
            </a:r>
            <a:r>
              <a:rPr lang="en-US" altLang="zh-CN" sz="2000" dirty="0">
                <a:solidFill>
                  <a:srgbClr val="C00000"/>
                </a:solidFill>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were for whites only. The laws of segregation </a:t>
            </a:r>
            <a:r>
              <a:rPr lang="en-US" altLang="zh-CN" sz="2000" b="1" dirty="0">
                <a:solidFill>
                  <a:srgbClr val="C00000"/>
                </a:solidFill>
                <a:latin typeface="Times New Roman" panose="02020603050405020304" pitchFamily="18" charset="0"/>
                <a:cs typeface="Times New Roman" panose="02020603050405020304" pitchFamily="18" charset="0"/>
              </a:rPr>
              <a:t>separated Jim from all the books </a:t>
            </a:r>
            <a:r>
              <a:rPr lang="en-US" altLang="zh-CN" sz="2000" dirty="0">
                <a:latin typeface="Times New Roman" panose="02020603050405020304" pitchFamily="18" charset="0"/>
                <a:cs typeface="Times New Roman" panose="02020603050405020304" pitchFamily="18" charset="0"/>
              </a:rPr>
              <a:t>he longed to read. But Jim was determined. He convinced a teacher at school to lend him books of her own. He even managed to get some </a:t>
            </a:r>
            <a:r>
              <a:rPr lang="en-US" altLang="zh-CN" sz="2000" b="1" dirty="0">
                <a:solidFill>
                  <a:srgbClr val="C00000"/>
                </a:solidFill>
                <a:latin typeface="Times New Roman" panose="02020603050405020304" pitchFamily="18" charset="0"/>
                <a:cs typeface="Times New Roman" panose="02020603050405020304" pitchFamily="18" charset="0"/>
              </a:rPr>
              <a:t>public library </a:t>
            </a:r>
            <a:r>
              <a:rPr lang="en-US" altLang="zh-CN" sz="2000" dirty="0">
                <a:latin typeface="Times New Roman" panose="02020603050405020304" pitchFamily="18" charset="0"/>
                <a:cs typeface="Times New Roman" panose="02020603050405020304" pitchFamily="18" charset="0"/>
              </a:rPr>
              <a:t>books through a white woman whom his mom worked for doing laundry. </a:t>
            </a:r>
            <a:endParaRPr lang="en-US" altLang="zh-CN" sz="2000" dirty="0">
              <a:latin typeface="Times New Roman" panose="02020603050405020304" pitchFamily="18" charset="0"/>
              <a:cs typeface="Times New Roman" panose="02020603050405020304" pitchFamily="18" charset="0"/>
            </a:endParaRPr>
          </a:p>
          <a:p>
            <a:pPr algn="just">
              <a:lnSpc>
                <a:spcPts val="2100"/>
              </a:lnSpc>
            </a:pPr>
            <a:r>
              <a:rPr lang="en-US" altLang="zh-CN" sz="2000" dirty="0">
                <a:latin typeface="Times New Roman" panose="02020603050405020304" pitchFamily="18" charset="0"/>
                <a:cs typeface="Times New Roman" panose="02020603050405020304" pitchFamily="18" charset="0"/>
              </a:rPr>
              <a:t>    When Jim was a teenager, Black Americans’ struggle for equal rights was becoming the civil rights movement. Many brave people were taking risks by refusing to follow unfair segregation laws. Jim went to Montgomery, Alabama, and joined a civil rights group. The group was headed by Dr. Martin Luther King, Jr. Jim believed in King’s nonviolent approach to change. Once, during a peaceful march, Jim was arrested. Because of that, his college </a:t>
            </a:r>
            <a:r>
              <a:rPr lang="en-US" altLang="zh-CN" sz="2000" b="1" u="sng" dirty="0">
                <a:latin typeface="Times New Roman" panose="02020603050405020304" pitchFamily="18" charset="0"/>
                <a:cs typeface="Times New Roman" panose="02020603050405020304" pitchFamily="18" charset="0"/>
              </a:rPr>
              <a:t>expelled</a:t>
            </a:r>
            <a:r>
              <a:rPr lang="en-US" altLang="zh-CN" sz="2000" dirty="0">
                <a:latin typeface="Times New Roman" panose="02020603050405020304" pitchFamily="18" charset="0"/>
                <a:cs typeface="Times New Roman" panose="02020603050405020304" pitchFamily="18" charset="0"/>
              </a:rPr>
              <a:t> him. </a:t>
            </a:r>
            <a:endParaRPr lang="en-US" altLang="zh-CN" sz="2000" dirty="0">
              <a:latin typeface="Times New Roman" panose="02020603050405020304" pitchFamily="18" charset="0"/>
              <a:cs typeface="Times New Roman" panose="02020603050405020304" pitchFamily="18" charset="0"/>
            </a:endParaRPr>
          </a:p>
          <a:p>
            <a:pPr algn="just">
              <a:lnSpc>
                <a:spcPts val="2100"/>
              </a:lnSpc>
            </a:pPr>
            <a:r>
              <a:rPr lang="en-US" altLang="zh-CN" sz="2000" dirty="0">
                <a:latin typeface="Times New Roman" panose="02020603050405020304" pitchFamily="18" charset="0"/>
                <a:cs typeface="Times New Roman" panose="02020603050405020304" pitchFamily="18" charset="0"/>
              </a:rPr>
              <a:t>    He did graduate from another college. Afterward, he went on to teach school in Harlem, a part of New York City. As a teacher, he had trouble finding </a:t>
            </a:r>
            <a:r>
              <a:rPr lang="en-US" altLang="zh-CN" sz="2000" b="1" dirty="0">
                <a:solidFill>
                  <a:srgbClr val="C00000"/>
                </a:solidFill>
                <a:latin typeface="Times New Roman" panose="02020603050405020304" pitchFamily="18" charset="0"/>
                <a:cs typeface="Times New Roman" panose="02020603050405020304" pitchFamily="18" charset="0"/>
              </a:rPr>
              <a:t>books</a:t>
            </a:r>
            <a:r>
              <a:rPr lang="en-US" altLang="zh-CN" sz="2000" dirty="0">
                <a:latin typeface="Times New Roman" panose="02020603050405020304" pitchFamily="18" charset="0"/>
                <a:cs typeface="Times New Roman" panose="02020603050405020304" pitchFamily="18" charset="0"/>
              </a:rPr>
              <a:t> that interested his Black students. So he decided to </a:t>
            </a:r>
            <a:r>
              <a:rPr lang="en-US" altLang="zh-CN" sz="2000" b="1" dirty="0">
                <a:solidFill>
                  <a:srgbClr val="C00000"/>
                </a:solidFill>
                <a:latin typeface="Times New Roman" panose="02020603050405020304" pitchFamily="18" charset="0"/>
                <a:cs typeface="Times New Roman" panose="02020603050405020304" pitchFamily="18" charset="0"/>
              </a:rPr>
              <a:t>write his own books </a:t>
            </a:r>
            <a:r>
              <a:rPr lang="en-US" altLang="zh-CN" sz="2000" dirty="0">
                <a:latin typeface="Times New Roman" panose="02020603050405020304" pitchFamily="18" charset="0"/>
                <a:cs typeface="Times New Roman" panose="02020603050405020304" pitchFamily="18" charset="0"/>
              </a:rPr>
              <a:t>about successful Black Americans. Through his writing, he met and interviewed many of the people he admired, including Rosa Parks. </a:t>
            </a:r>
            <a:endParaRPr lang="en-US" altLang="zh-CN" sz="2000" dirty="0">
              <a:latin typeface="Times New Roman" panose="02020603050405020304" pitchFamily="18" charset="0"/>
              <a:cs typeface="Times New Roman" panose="02020603050405020304" pitchFamily="18" charset="0"/>
            </a:endParaRPr>
          </a:p>
          <a:p>
            <a:pPr algn="just">
              <a:lnSpc>
                <a:spcPts val="2100"/>
              </a:lnSpc>
            </a:pPr>
            <a:r>
              <a:rPr lang="en-US" altLang="zh-CN" sz="2000" dirty="0">
                <a:latin typeface="Times New Roman" panose="02020603050405020304" pitchFamily="18" charset="0"/>
                <a:cs typeface="Times New Roman" panose="02020603050405020304" pitchFamily="18" charset="0"/>
              </a:rPr>
              <a:t>    Today, </a:t>
            </a:r>
            <a:r>
              <a:rPr lang="en-US" altLang="zh-CN" sz="2000" b="1" dirty="0">
                <a:solidFill>
                  <a:srgbClr val="C00000"/>
                </a:solidFill>
                <a:latin typeface="Times New Roman" panose="02020603050405020304" pitchFamily="18" charset="0"/>
                <a:cs typeface="Times New Roman" panose="02020603050405020304" pitchFamily="18" charset="0"/>
              </a:rPr>
              <a:t>libraries</a:t>
            </a:r>
            <a:r>
              <a:rPr lang="en-US" altLang="zh-CN" sz="2000" dirty="0">
                <a:latin typeface="Times New Roman" panose="02020603050405020304" pitchFamily="18" charset="0"/>
                <a:cs typeface="Times New Roman" panose="02020603050405020304" pitchFamily="18" charset="0"/>
              </a:rPr>
              <a:t> have more than one hundred books written by Jim Haskins, the boy who loved to read, and </a:t>
            </a:r>
            <a:r>
              <a:rPr lang="en-US" altLang="zh-CN" sz="2000" b="1" dirty="0">
                <a:solidFill>
                  <a:srgbClr val="C00000"/>
                </a:solidFill>
                <a:latin typeface="Times New Roman" panose="02020603050405020304" pitchFamily="18" charset="0"/>
                <a:cs typeface="Times New Roman" panose="02020603050405020304" pitchFamily="18" charset="0"/>
              </a:rPr>
              <a:t>today, children of all races can walk through the doors of any public library </a:t>
            </a:r>
            <a:r>
              <a:rPr lang="en-US" altLang="zh-CN" sz="2000" dirty="0">
                <a:latin typeface="Times New Roman" panose="02020603050405020304" pitchFamily="18" charset="0"/>
                <a:cs typeface="Times New Roman" panose="02020603050405020304" pitchFamily="18" charset="0"/>
              </a:rPr>
              <a:t>and find </a:t>
            </a:r>
            <a:r>
              <a:rPr lang="en-US" altLang="zh-CN" sz="2000" b="1" dirty="0">
                <a:solidFill>
                  <a:srgbClr val="C00000"/>
                </a:solidFill>
                <a:latin typeface="Times New Roman" panose="02020603050405020304" pitchFamily="18" charset="0"/>
                <a:cs typeface="Times New Roman" panose="02020603050405020304" pitchFamily="18" charset="0"/>
              </a:rPr>
              <a:t>interesting books </a:t>
            </a:r>
            <a:r>
              <a:rPr lang="en-US" altLang="zh-CN" sz="2000" dirty="0">
                <a:latin typeface="Times New Roman" panose="02020603050405020304" pitchFamily="18" charset="0"/>
                <a:cs typeface="Times New Roman" panose="02020603050405020304" pitchFamily="18" charset="0"/>
              </a:rPr>
              <a:t>that inform, entertain, and inspire them.</a:t>
            </a:r>
            <a:endParaRPr lang="en-US" altLang="zh-CN" sz="2000" b="1" dirty="0">
              <a:solidFill>
                <a:srgbClr val="C00000"/>
              </a:solidFill>
              <a:latin typeface="Times New Roman" panose="02020603050405020304" pitchFamily="18" charset="0"/>
              <a:cs typeface="Times New Roman" panose="02020603050405020304" pitchFamily="18" charset="0"/>
            </a:endParaRPr>
          </a:p>
        </p:txBody>
      </p:sp>
      <p:sp>
        <p:nvSpPr>
          <p:cNvPr id="11" name="文本框 10"/>
          <p:cNvSpPr txBox="1"/>
          <p:nvPr/>
        </p:nvSpPr>
        <p:spPr>
          <a:xfrm>
            <a:off x="-78922" y="0"/>
            <a:ext cx="12289972" cy="461665"/>
          </a:xfrm>
          <a:prstGeom prst="rect">
            <a:avLst/>
          </a:prstGeom>
          <a:solidFill>
            <a:srgbClr val="FFC000"/>
          </a:solidFill>
        </p:spPr>
        <p:txBody>
          <a:bodyPr wrap="square" rtlCol="0">
            <a:spAutoFit/>
          </a:bodyPr>
          <a:lstStyle/>
          <a:p>
            <a:r>
              <a:rPr lang="zh-CN" altLang="en-US" sz="2400" b="1" dirty="0">
                <a:solidFill>
                  <a:schemeClr val="accent4">
                    <a:lumMod val="75000"/>
                  </a:schemeClr>
                </a:solidFill>
                <a:latin typeface="黑体" panose="02010609060101010101" pitchFamily="49" charset="-122"/>
                <a:ea typeface="黑体" panose="02010609060101010101" pitchFamily="49" charset="-122"/>
                <a:cs typeface="Gill Sans Light" panose="020B0302020104020203" pitchFamily="34" charset="-79"/>
              </a:rPr>
              <a:t>标题题的答案一般有两个特征：</a:t>
            </a:r>
            <a:r>
              <a:rPr lang="en-US" altLang="zh-CN" sz="2400" b="1" dirty="0">
                <a:solidFill>
                  <a:schemeClr val="accent4">
                    <a:lumMod val="75000"/>
                  </a:schemeClr>
                </a:solidFill>
                <a:latin typeface="黑体" panose="02010609060101010101" pitchFamily="49" charset="-122"/>
                <a:ea typeface="黑体" panose="02010609060101010101" pitchFamily="49" charset="-122"/>
                <a:cs typeface="Gill Sans Light" panose="020B0302020104020203" pitchFamily="34" charset="-79"/>
              </a:rPr>
              <a:t>1.</a:t>
            </a:r>
            <a:r>
              <a:rPr lang="zh-CN" altLang="en-US" sz="2400" b="1" dirty="0">
                <a:solidFill>
                  <a:schemeClr val="accent4">
                    <a:lumMod val="75000"/>
                  </a:schemeClr>
                </a:solidFill>
                <a:latin typeface="黑体" panose="02010609060101010101" pitchFamily="49" charset="-122"/>
                <a:ea typeface="黑体" panose="02010609060101010101" pitchFamily="49" charset="-122"/>
                <a:cs typeface="Gill Sans Light" panose="020B0302020104020203" pitchFamily="34" charset="-79"/>
              </a:rPr>
              <a:t>概括性（归纳文本内容）；</a:t>
            </a:r>
            <a:r>
              <a:rPr lang="en-US" altLang="zh-CN" sz="2400" b="1" dirty="0">
                <a:solidFill>
                  <a:schemeClr val="accent4">
                    <a:lumMod val="75000"/>
                  </a:schemeClr>
                </a:solidFill>
                <a:latin typeface="黑体" panose="02010609060101010101" pitchFamily="49" charset="-122"/>
                <a:ea typeface="黑体" panose="02010609060101010101" pitchFamily="49" charset="-122"/>
                <a:cs typeface="Gill Sans Light" panose="020B0302020104020203" pitchFamily="34" charset="-79"/>
              </a:rPr>
              <a:t>2.</a:t>
            </a:r>
            <a:r>
              <a:rPr lang="zh-CN" altLang="en-US" sz="2400" b="1" dirty="0">
                <a:solidFill>
                  <a:schemeClr val="accent4">
                    <a:lumMod val="75000"/>
                  </a:schemeClr>
                </a:solidFill>
                <a:latin typeface="黑体" panose="02010609060101010101" pitchFamily="49" charset="-122"/>
                <a:ea typeface="黑体" panose="02010609060101010101" pitchFamily="49" charset="-122"/>
                <a:cs typeface="Gill Sans Light" panose="020B0302020104020203" pitchFamily="34" charset="-79"/>
              </a:rPr>
              <a:t>文学性（吸引读者阅读）。</a:t>
            </a:r>
            <a:endParaRPr lang="zh-CN" altLang="en-US" sz="2400" b="1" dirty="0">
              <a:solidFill>
                <a:schemeClr val="accent4">
                  <a:lumMod val="75000"/>
                </a:schemeClr>
              </a:solidFill>
              <a:latin typeface="黑体" panose="02010609060101010101" pitchFamily="49" charset="-122"/>
              <a:ea typeface="黑体" panose="02010609060101010101" pitchFamily="49" charset="-122"/>
              <a:cs typeface="Gill Sans Light" panose="020B0302020104020203" pitchFamily="34" charset="-79"/>
            </a:endParaRPr>
          </a:p>
        </p:txBody>
      </p:sp>
      <p:pic>
        <p:nvPicPr>
          <p:cNvPr id="5124"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5" grpId="0"/>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95300" y="6154023"/>
            <a:ext cx="11201400" cy="70397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p:txBody>
          <a:bodyPr rtlCol="0"/>
          <a:lstStyle>
            <a:defPPr>
              <a:defRPr lang="zh-CN"/>
            </a:defPPr>
          </a:lstStyle>
          <a:p>
            <a:pPr rtl="0"/>
            <a:r>
              <a:rPr lang="zh-CN" altLang="en-US" dirty="0">
                <a:solidFill>
                  <a:schemeClr val="accent3"/>
                </a:solidFill>
                <a:latin typeface="华文琥珀" panose="02010800040101010101" pitchFamily="2" charset="-122"/>
                <a:ea typeface="华文琥珀" panose="02010800040101010101" pitchFamily="2" charset="-122"/>
              </a:rPr>
              <a:t>表达积累</a:t>
            </a:r>
            <a:endParaRPr lang="zh-CN" dirty="0">
              <a:latin typeface="华文琥珀" panose="02010800040101010101" pitchFamily="2" charset="-122"/>
              <a:ea typeface="华文琥珀" panose="02010800040101010101" pitchFamily="2" charset="-122"/>
            </a:endParaRPr>
          </a:p>
        </p:txBody>
      </p:sp>
      <p:sp>
        <p:nvSpPr>
          <p:cNvPr id="23" name="文本框 22"/>
          <p:cNvSpPr txBox="1"/>
          <p:nvPr/>
        </p:nvSpPr>
        <p:spPr>
          <a:xfrm>
            <a:off x="495300" y="1685926"/>
            <a:ext cx="11087100" cy="5539978"/>
          </a:xfrm>
          <a:prstGeom prst="rect">
            <a:avLst/>
          </a:prstGeom>
          <a:noFill/>
        </p:spPr>
        <p:txBody>
          <a:bodyPr wrap="square" rtlCol="0">
            <a:spAutoFit/>
          </a:bodyPr>
          <a:lstStyle/>
          <a:p>
            <a:r>
              <a:rPr lang="en-US" altLang="zh-CN" sz="2400" b="1" dirty="0">
                <a:latin typeface="Times New Roman" panose="02020603050405020304" pitchFamily="18" charset="0"/>
                <a:ea typeface="华文宋体" panose="02010600040101010101" pitchFamily="2" charset="-122"/>
                <a:cs typeface="Times New Roman" panose="02020603050405020304" pitchFamily="18" charset="0"/>
              </a:rPr>
              <a:t>curl up    </a:t>
            </a:r>
            <a:r>
              <a:rPr lang="zh-CN" altLang="en-US" sz="2400" b="1" dirty="0">
                <a:latin typeface="Times New Roman" panose="02020603050405020304" pitchFamily="18" charset="0"/>
                <a:ea typeface="华文宋体" panose="02010600040101010101" pitchFamily="2" charset="-122"/>
                <a:cs typeface="Times New Roman" panose="02020603050405020304" pitchFamily="18" charset="0"/>
              </a:rPr>
              <a:t>蜷作一团</a:t>
            </a:r>
            <a:endParaRPr lang="en-US" altLang="zh-CN" sz="2400" b="1" dirty="0">
              <a:latin typeface="Times New Roman" panose="02020603050405020304" pitchFamily="18" charset="0"/>
              <a:ea typeface="华文宋体" panose="02010600040101010101" pitchFamily="2" charset="-122"/>
              <a:cs typeface="Times New Roman" panose="02020603050405020304" pitchFamily="18" charset="0"/>
            </a:endParaRPr>
          </a:p>
          <a:p>
            <a:r>
              <a:rPr lang="en-US" altLang="zh-CN" sz="2400" dirty="0">
                <a:solidFill>
                  <a:srgbClr val="0070C0"/>
                </a:solidFill>
                <a:latin typeface="Times New Roman" panose="02020603050405020304" pitchFamily="18" charset="0"/>
                <a:ea typeface="华文宋体" panose="02010600040101010101" pitchFamily="2" charset="-122"/>
                <a:cs typeface="Times New Roman" panose="02020603050405020304" pitchFamily="18" charset="0"/>
              </a:rPr>
              <a:t>In colder weather, your cat will curl up into a tight, heat-conserving ball.</a:t>
            </a:r>
            <a:endParaRPr lang="en-US" altLang="zh-CN" sz="2400" dirty="0">
              <a:solidFill>
                <a:srgbClr val="0070C0"/>
              </a:solidFill>
              <a:latin typeface="Times New Roman" panose="02020603050405020304" pitchFamily="18" charset="0"/>
              <a:ea typeface="华文宋体" panose="02010600040101010101" pitchFamily="2" charset="-122"/>
              <a:cs typeface="Times New Roman" panose="02020603050405020304" pitchFamily="18" charset="0"/>
            </a:endParaRPr>
          </a:p>
          <a:p>
            <a:r>
              <a:rPr lang="zh-CN" altLang="en-US" sz="2400" dirty="0">
                <a:solidFill>
                  <a:srgbClr val="0070C0"/>
                </a:solidFill>
                <a:latin typeface="Times New Roman" panose="02020603050405020304" pitchFamily="18" charset="0"/>
                <a:ea typeface="华文宋体" panose="02010600040101010101" pitchFamily="2" charset="-122"/>
                <a:cs typeface="Times New Roman" panose="02020603050405020304" pitchFamily="18" charset="0"/>
              </a:rPr>
              <a:t>在更冷的天气里，你的猫会蜷缩成紧紧的一团来保暖。</a:t>
            </a:r>
            <a:endParaRPr lang="en-US" altLang="zh-CN" sz="2400" dirty="0">
              <a:solidFill>
                <a:srgbClr val="0070C0"/>
              </a:solidFill>
              <a:latin typeface="Times New Roman" panose="02020603050405020304" pitchFamily="18" charset="0"/>
              <a:ea typeface="华文宋体" panose="02010600040101010101" pitchFamily="2" charset="-122"/>
              <a:cs typeface="Times New Roman" panose="02020603050405020304" pitchFamily="18" charset="0"/>
            </a:endParaRPr>
          </a:p>
          <a:p>
            <a:r>
              <a:rPr lang="en-US" altLang="zh-CN" sz="2400" b="1" dirty="0">
                <a:latin typeface="Times New Roman" panose="02020603050405020304" pitchFamily="18" charset="0"/>
                <a:ea typeface="华文宋体" panose="02010600040101010101" pitchFamily="2" charset="-122"/>
                <a:cs typeface="Times New Roman" panose="02020603050405020304" pitchFamily="18" charset="0"/>
              </a:rPr>
              <a:t>check out    </a:t>
            </a:r>
            <a:r>
              <a:rPr lang="zh-CN" altLang="en-US" sz="2400" b="1" dirty="0">
                <a:latin typeface="Times New Roman" panose="02020603050405020304" pitchFamily="18" charset="0"/>
                <a:ea typeface="华文宋体" panose="02010600040101010101" pitchFamily="2" charset="-122"/>
                <a:cs typeface="Times New Roman" panose="02020603050405020304" pitchFamily="18" charset="0"/>
              </a:rPr>
              <a:t>退房，借阅（图书）</a:t>
            </a:r>
            <a:endParaRPr lang="en-US" altLang="zh-CN" sz="2400" b="1" dirty="0">
              <a:latin typeface="Times New Roman" panose="02020603050405020304" pitchFamily="18" charset="0"/>
              <a:ea typeface="华文宋体" panose="02010600040101010101" pitchFamily="2" charset="-122"/>
              <a:cs typeface="Times New Roman" panose="02020603050405020304" pitchFamily="18" charset="0"/>
            </a:endParaRPr>
          </a:p>
          <a:p>
            <a:r>
              <a:rPr lang="en-US" altLang="zh-CN" sz="2400" b="1" dirty="0">
                <a:latin typeface="Times New Roman" panose="02020603050405020304" pitchFamily="18" charset="0"/>
                <a:ea typeface="华文宋体" panose="02010600040101010101" pitchFamily="2" charset="-122"/>
                <a:cs typeface="Times New Roman" panose="02020603050405020304" pitchFamily="18" charset="0"/>
              </a:rPr>
              <a:t>separate A from B   </a:t>
            </a:r>
            <a:r>
              <a:rPr lang="zh-CN" altLang="en-US" sz="2400" b="1" dirty="0">
                <a:latin typeface="Times New Roman" panose="02020603050405020304" pitchFamily="18" charset="0"/>
                <a:ea typeface="华文宋体" panose="02010600040101010101" pitchFamily="2" charset="-122"/>
                <a:cs typeface="Times New Roman" panose="02020603050405020304" pitchFamily="18" charset="0"/>
              </a:rPr>
              <a:t>使分离</a:t>
            </a:r>
            <a:r>
              <a:rPr lang="en-US" altLang="zh-CN" sz="2400" b="1" dirty="0">
                <a:latin typeface="Times New Roman" panose="02020603050405020304" pitchFamily="18" charset="0"/>
                <a:ea typeface="华文宋体" panose="02010600040101010101" pitchFamily="2" charset="-122"/>
                <a:cs typeface="Times New Roman" panose="02020603050405020304" pitchFamily="18" charset="0"/>
              </a:rPr>
              <a:t>; </a:t>
            </a:r>
            <a:r>
              <a:rPr lang="zh-CN" altLang="en-US" sz="2400" b="1" dirty="0">
                <a:latin typeface="Times New Roman" panose="02020603050405020304" pitchFamily="18" charset="0"/>
                <a:ea typeface="华文宋体" panose="02010600040101010101" pitchFamily="2" charset="-122"/>
                <a:cs typeface="Times New Roman" panose="02020603050405020304" pitchFamily="18" charset="0"/>
              </a:rPr>
              <a:t>脱离</a:t>
            </a:r>
            <a:endParaRPr lang="en-US" altLang="zh-CN" sz="2400" b="1" dirty="0">
              <a:latin typeface="Times New Roman" panose="02020603050405020304" pitchFamily="18" charset="0"/>
              <a:ea typeface="华文宋体" panose="02010600040101010101" pitchFamily="2" charset="-122"/>
              <a:cs typeface="Times New Roman" panose="02020603050405020304" pitchFamily="18" charset="0"/>
            </a:endParaRPr>
          </a:p>
          <a:p>
            <a:r>
              <a:rPr lang="en-US" altLang="zh-CN" sz="2400" b="1" dirty="0">
                <a:latin typeface="Times New Roman" panose="02020603050405020304" pitchFamily="18" charset="0"/>
                <a:ea typeface="华文宋体" panose="02010600040101010101" pitchFamily="2" charset="-122"/>
                <a:cs typeface="Times New Roman" panose="02020603050405020304" pitchFamily="18" charset="0"/>
              </a:rPr>
              <a:t>convince    v. </a:t>
            </a:r>
            <a:r>
              <a:rPr lang="zh-CN" altLang="en-US" sz="2400" b="1" dirty="0">
                <a:latin typeface="Times New Roman" panose="02020603050405020304" pitchFamily="18" charset="0"/>
                <a:ea typeface="华文宋体" panose="02010600040101010101" pitchFamily="2" charset="-122"/>
                <a:cs typeface="Times New Roman" panose="02020603050405020304" pitchFamily="18" charset="0"/>
              </a:rPr>
              <a:t>说服</a:t>
            </a:r>
            <a:endParaRPr lang="en-US" altLang="zh-CN" sz="2400" b="1" dirty="0">
              <a:latin typeface="Times New Roman" panose="02020603050405020304" pitchFamily="18" charset="0"/>
              <a:ea typeface="华文宋体" panose="02010600040101010101" pitchFamily="2" charset="-122"/>
              <a:cs typeface="Times New Roman" panose="02020603050405020304" pitchFamily="18" charset="0"/>
            </a:endParaRPr>
          </a:p>
          <a:p>
            <a:r>
              <a:rPr lang="en-US" altLang="zh-CN" sz="2400" b="1" dirty="0">
                <a:latin typeface="Times New Roman" panose="02020603050405020304" pitchFamily="18" charset="0"/>
                <a:ea typeface="华文宋体" panose="02010600040101010101" pitchFamily="2" charset="-122"/>
                <a:cs typeface="Times New Roman" panose="02020603050405020304" pitchFamily="18" charset="0"/>
              </a:rPr>
              <a:t>the civil right movement</a:t>
            </a:r>
            <a:r>
              <a:rPr lang="zh-CN" altLang="en-US" sz="2400" b="1" dirty="0">
                <a:latin typeface="Times New Roman" panose="02020603050405020304" pitchFamily="18" charset="0"/>
                <a:ea typeface="华文宋体" panose="02010600040101010101" pitchFamily="2" charset="-122"/>
                <a:cs typeface="Times New Roman" panose="02020603050405020304" pitchFamily="18" charset="0"/>
              </a:rPr>
              <a:t>（美国）民权运动（</a:t>
            </a:r>
            <a:r>
              <a:rPr lang="en-US" altLang="zh-CN" sz="2400" b="1" dirty="0">
                <a:latin typeface="Times New Roman" panose="02020603050405020304" pitchFamily="18" charset="0"/>
                <a:ea typeface="华文宋体" panose="02010600040101010101" pitchFamily="2" charset="-122"/>
                <a:cs typeface="Times New Roman" panose="02020603050405020304" pitchFamily="18" charset="0"/>
              </a:rPr>
              <a:t>20 </a:t>
            </a:r>
            <a:r>
              <a:rPr lang="zh-CN" altLang="en-US" sz="2400" b="1" dirty="0">
                <a:latin typeface="Times New Roman" panose="02020603050405020304" pitchFamily="18" charset="0"/>
                <a:ea typeface="华文宋体" panose="02010600040101010101" pitchFamily="2" charset="-122"/>
                <a:cs typeface="Times New Roman" panose="02020603050405020304" pitchFamily="18" charset="0"/>
              </a:rPr>
              <a:t>世纪 </a:t>
            </a:r>
            <a:r>
              <a:rPr lang="en-US" altLang="zh-CN" sz="2400" b="1" dirty="0">
                <a:latin typeface="Times New Roman" panose="02020603050405020304" pitchFamily="18" charset="0"/>
                <a:ea typeface="华文宋体" panose="02010600040101010101" pitchFamily="2" charset="-122"/>
                <a:cs typeface="Times New Roman" panose="02020603050405020304" pitchFamily="18" charset="0"/>
              </a:rPr>
              <a:t>50 </a:t>
            </a:r>
            <a:r>
              <a:rPr lang="zh-CN" altLang="en-US" sz="2400" b="1" dirty="0">
                <a:latin typeface="Times New Roman" panose="02020603050405020304" pitchFamily="18" charset="0"/>
                <a:ea typeface="华文宋体" panose="02010600040101010101" pitchFamily="2" charset="-122"/>
                <a:cs typeface="Times New Roman" panose="02020603050405020304" pitchFamily="18" charset="0"/>
              </a:rPr>
              <a:t>年代和 </a:t>
            </a:r>
            <a:r>
              <a:rPr lang="en-US" altLang="zh-CN" sz="2400" b="1" dirty="0">
                <a:latin typeface="Times New Roman" panose="02020603050405020304" pitchFamily="18" charset="0"/>
                <a:ea typeface="华文宋体" panose="02010600040101010101" pitchFamily="2" charset="-122"/>
                <a:cs typeface="Times New Roman" panose="02020603050405020304" pitchFamily="18" charset="0"/>
              </a:rPr>
              <a:t>60 </a:t>
            </a:r>
            <a:r>
              <a:rPr lang="zh-CN" altLang="en-US" sz="2400" b="1" dirty="0">
                <a:latin typeface="Times New Roman" panose="02020603050405020304" pitchFamily="18" charset="0"/>
                <a:ea typeface="华文宋体" panose="02010600040101010101" pitchFamily="2" charset="-122"/>
                <a:cs typeface="Times New Roman" panose="02020603050405020304" pitchFamily="18" charset="0"/>
              </a:rPr>
              <a:t>年代非裔美国人争取平等权利的运动）</a:t>
            </a:r>
            <a:r>
              <a:rPr lang="en-US" altLang="zh-CN" sz="2400" b="1" dirty="0">
                <a:latin typeface="Times New Roman" panose="02020603050405020304" pitchFamily="18" charset="0"/>
                <a:ea typeface="华文宋体" panose="02010600040101010101" pitchFamily="2" charset="-122"/>
                <a:cs typeface="Times New Roman" panose="02020603050405020304" pitchFamily="18" charset="0"/>
              </a:rPr>
              <a:t>segregation: (</a:t>
            </a:r>
            <a:r>
              <a:rPr lang="zh-CN" altLang="en-US" sz="2400" b="1" dirty="0">
                <a:latin typeface="Times New Roman" panose="02020603050405020304" pitchFamily="18" charset="0"/>
                <a:ea typeface="华文宋体" panose="02010600040101010101" pitchFamily="2" charset="-122"/>
                <a:cs typeface="Times New Roman" panose="02020603050405020304" pitchFamily="18" charset="0"/>
              </a:rPr>
              <a:t>对不同种族、宗教或性别的人所采取的）隔离并区别对待，隔离政策</a:t>
            </a:r>
            <a:endParaRPr lang="en-US" altLang="zh-CN" sz="2400" b="1" dirty="0">
              <a:latin typeface="Times New Roman" panose="02020603050405020304" pitchFamily="18" charset="0"/>
              <a:ea typeface="华文宋体" panose="02010600040101010101" pitchFamily="2" charset="-122"/>
              <a:cs typeface="Times New Roman" panose="02020603050405020304" pitchFamily="18" charset="0"/>
            </a:endParaRPr>
          </a:p>
          <a:p>
            <a:r>
              <a:rPr lang="en-US" altLang="zh-CN" sz="2400" b="1" dirty="0">
                <a:latin typeface="Times New Roman" panose="02020603050405020304" pitchFamily="18" charset="0"/>
                <a:ea typeface="华文宋体" panose="02010600040101010101" pitchFamily="2" charset="-122"/>
                <a:cs typeface="Times New Roman" panose="02020603050405020304" pitchFamily="18" charset="0"/>
              </a:rPr>
              <a:t>expel    v.  </a:t>
            </a:r>
            <a:r>
              <a:rPr lang="zh-CN" altLang="en-US" sz="2400" b="1" dirty="0">
                <a:latin typeface="Times New Roman" panose="02020603050405020304" pitchFamily="18" charset="0"/>
                <a:ea typeface="华文宋体" panose="02010600040101010101" pitchFamily="2" charset="-122"/>
                <a:cs typeface="Times New Roman" panose="02020603050405020304" pitchFamily="18" charset="0"/>
              </a:rPr>
              <a:t>开除，逐出</a:t>
            </a:r>
            <a:endParaRPr lang="en-US" altLang="zh-CN" sz="2400" b="1" dirty="0">
              <a:latin typeface="Times New Roman" panose="02020603050405020304" pitchFamily="18" charset="0"/>
              <a:ea typeface="华文宋体" panose="02010600040101010101" pitchFamily="2" charset="-122"/>
              <a:cs typeface="Times New Roman" panose="02020603050405020304" pitchFamily="18" charset="0"/>
            </a:endParaRPr>
          </a:p>
          <a:p>
            <a:pPr algn="just"/>
            <a:r>
              <a:rPr lang="zh-CN" altLang="en-US" sz="2400" b="1" dirty="0">
                <a:latin typeface="Times New Roman" panose="02020603050405020304" pitchFamily="18" charset="0"/>
                <a:ea typeface="华文宋体" panose="02010600040101010101" pitchFamily="2" charset="-122"/>
                <a:cs typeface="Times New Roman" panose="02020603050405020304" pitchFamily="18" charset="0"/>
              </a:rPr>
              <a:t>长难句：</a:t>
            </a:r>
            <a:r>
              <a:rPr lang="en-US" altLang="zh-CN" sz="2400" b="1" dirty="0">
                <a:latin typeface="Times New Roman" panose="02020603050405020304" pitchFamily="18" charset="0"/>
                <a:ea typeface="华文宋体" panose="02010600040101010101" pitchFamily="2" charset="-122"/>
                <a:cs typeface="Times New Roman" panose="02020603050405020304" pitchFamily="18" charset="0"/>
              </a:rPr>
              <a:t>Today, libraries have more than one hundred books written by Jim Haskins, </a:t>
            </a:r>
            <a:r>
              <a:rPr lang="en-US" altLang="zh-CN" sz="2400" b="1" dirty="0">
                <a:solidFill>
                  <a:srgbClr val="00B050"/>
                </a:solidFill>
                <a:latin typeface="Times New Roman" panose="02020603050405020304" pitchFamily="18" charset="0"/>
                <a:ea typeface="华文宋体" panose="02010600040101010101" pitchFamily="2" charset="-122"/>
                <a:cs typeface="Times New Roman" panose="02020603050405020304" pitchFamily="18" charset="0"/>
              </a:rPr>
              <a:t>the boy who loved to read(</a:t>
            </a:r>
            <a:r>
              <a:rPr lang="zh-CN" altLang="en-US" sz="2400" b="1" dirty="0">
                <a:solidFill>
                  <a:srgbClr val="00B050"/>
                </a:solidFill>
                <a:latin typeface="Times New Roman" panose="02020603050405020304" pitchFamily="18" charset="0"/>
                <a:ea typeface="华文宋体" panose="02010600040101010101" pitchFamily="2" charset="-122"/>
                <a:cs typeface="Times New Roman" panose="02020603050405020304" pitchFamily="18" charset="0"/>
              </a:rPr>
              <a:t>同位语</a:t>
            </a:r>
            <a:r>
              <a:rPr lang="en-US" altLang="zh-CN" sz="2400" b="1" dirty="0">
                <a:solidFill>
                  <a:srgbClr val="00B050"/>
                </a:solidFill>
                <a:latin typeface="Times New Roman" panose="02020603050405020304" pitchFamily="18" charset="0"/>
                <a:ea typeface="华文宋体" panose="02010600040101010101" pitchFamily="2" charset="-122"/>
                <a:cs typeface="Times New Roman" panose="02020603050405020304" pitchFamily="18" charset="0"/>
              </a:rPr>
              <a:t>)</a:t>
            </a:r>
            <a:r>
              <a:rPr lang="en-US" altLang="zh-CN" sz="2400" b="1" dirty="0">
                <a:latin typeface="Times New Roman" panose="02020603050405020304" pitchFamily="18" charset="0"/>
                <a:ea typeface="华文宋体" panose="02010600040101010101" pitchFamily="2" charset="-122"/>
                <a:cs typeface="Times New Roman" panose="02020603050405020304" pitchFamily="18" charset="0"/>
              </a:rPr>
              <a:t>, </a:t>
            </a:r>
            <a:r>
              <a:rPr lang="en-US" altLang="zh-CN" sz="2400" b="1" dirty="0">
                <a:solidFill>
                  <a:srgbClr val="C00000"/>
                </a:solidFill>
                <a:latin typeface="Times New Roman" panose="02020603050405020304" pitchFamily="18" charset="0"/>
                <a:ea typeface="华文宋体" panose="02010600040101010101" pitchFamily="2" charset="-122"/>
                <a:cs typeface="Times New Roman" panose="02020603050405020304" pitchFamily="18" charset="0"/>
              </a:rPr>
              <a:t>and</a:t>
            </a:r>
            <a:r>
              <a:rPr lang="zh-CN" altLang="en-US" sz="2400" b="1" dirty="0">
                <a:solidFill>
                  <a:srgbClr val="C00000"/>
                </a:solidFill>
                <a:latin typeface="Times New Roman" panose="02020603050405020304" pitchFamily="18" charset="0"/>
                <a:ea typeface="华文宋体" panose="02010600040101010101" pitchFamily="2" charset="-122"/>
                <a:cs typeface="Times New Roman" panose="02020603050405020304" pitchFamily="18" charset="0"/>
              </a:rPr>
              <a:t>（连接两个并列句）</a:t>
            </a:r>
            <a:r>
              <a:rPr lang="en-US" altLang="zh-CN" sz="2400" b="1" dirty="0">
                <a:latin typeface="Times New Roman" panose="02020603050405020304" pitchFamily="18" charset="0"/>
                <a:ea typeface="华文宋体" panose="02010600040101010101" pitchFamily="2" charset="-122"/>
                <a:cs typeface="Times New Roman" panose="02020603050405020304" pitchFamily="18" charset="0"/>
              </a:rPr>
              <a:t> today, children of all races can walk through the doors of any public library and find interesting books </a:t>
            </a:r>
            <a:r>
              <a:rPr lang="en-US" altLang="zh-CN" sz="2400" b="1" dirty="0">
                <a:solidFill>
                  <a:srgbClr val="7030A0"/>
                </a:solidFill>
                <a:latin typeface="Times New Roman" panose="02020603050405020304" pitchFamily="18" charset="0"/>
                <a:ea typeface="华文宋体" panose="02010600040101010101" pitchFamily="2" charset="-122"/>
                <a:cs typeface="Times New Roman" panose="02020603050405020304" pitchFamily="18" charset="0"/>
              </a:rPr>
              <a:t>that inform, entertain, and inspire them</a:t>
            </a:r>
            <a:r>
              <a:rPr lang="zh-CN" altLang="en-US" sz="2400" b="1" dirty="0">
                <a:solidFill>
                  <a:srgbClr val="7030A0"/>
                </a:solidFill>
                <a:latin typeface="Times New Roman" panose="02020603050405020304" pitchFamily="18" charset="0"/>
                <a:ea typeface="华文宋体" panose="02010600040101010101" pitchFamily="2" charset="-122"/>
                <a:cs typeface="Times New Roman" panose="02020603050405020304" pitchFamily="18" charset="0"/>
              </a:rPr>
              <a:t>（定语从句）</a:t>
            </a:r>
            <a:r>
              <a:rPr lang="en-US" altLang="zh-CN" sz="2400" b="1" dirty="0">
                <a:latin typeface="Times New Roman" panose="02020603050405020304" pitchFamily="18" charset="0"/>
                <a:ea typeface="华文宋体" panose="02010600040101010101" pitchFamily="2" charset="-122"/>
                <a:cs typeface="Times New Roman" panose="02020603050405020304" pitchFamily="18" charset="0"/>
              </a:rPr>
              <a:t>.</a:t>
            </a:r>
            <a:endParaRPr lang="en-US" altLang="zh-CN" sz="2400" b="1" dirty="0">
              <a:latin typeface="Times New Roman" panose="02020603050405020304" pitchFamily="18" charset="0"/>
              <a:ea typeface="华文宋体" panose="02010600040101010101" pitchFamily="2" charset="-122"/>
              <a:cs typeface="Times New Roman" panose="02020603050405020304" pitchFamily="18" charset="0"/>
            </a:endParaRPr>
          </a:p>
          <a:p>
            <a:endParaRPr lang="zh-CN" alt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noAutofit/>
          </a:bodyPr>
          <a:lstStyle>
            <a:defPPr>
              <a:defRPr lang="zh-CN"/>
            </a:defPPr>
          </a:lstStyle>
          <a:p>
            <a:pPr marL="0" indent="0" algn="ctr" rtl="0">
              <a:lnSpc>
                <a:spcPct val="150000"/>
              </a:lnSpc>
              <a:buNone/>
            </a:pPr>
            <a:r>
              <a:rPr lang="en-US" altLang="zh-CN" sz="4000" b="1"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t>c</a:t>
            </a:r>
            <a:r>
              <a:rPr lang="zh-CN" altLang="en-US" sz="4000" b="1"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t>篇</a:t>
            </a:r>
            <a:r>
              <a:rPr lang="en-US" altLang="zh-CN" sz="4000" b="1"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t>: </a:t>
            </a:r>
            <a:r>
              <a:rPr lang="zh-CN" altLang="en-US" sz="4000"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t>说明文  </a:t>
            </a:r>
            <a:r>
              <a:rPr lang="zh-CN" altLang="en-US" sz="4000" b="1"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t>主题语境：</a:t>
            </a:r>
            <a:r>
              <a:rPr lang="zh-CN" altLang="en-US" sz="4000"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t>人与社会，人与自然</a:t>
            </a:r>
            <a:br>
              <a:rPr lang="zh-CN" altLang="zh-CN" sz="4000" b="1"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br>
            <a:r>
              <a:rPr lang="zh-CN" sz="1400" dirty="0">
                <a:solidFill>
                  <a:schemeClr val="accent3"/>
                </a:solidFill>
                <a:latin typeface="Microsoft YaHei UI" panose="020B0503020204020204" pitchFamily="18" charset="77"/>
                <a:ea typeface="Microsoft YaHei UI" panose="020B0503020204020204" pitchFamily="18" charset="-122"/>
              </a:rPr>
              <a:t> </a:t>
            </a:r>
            <a:endParaRPr lang="zh-CN" sz="1400" dirty="0"/>
          </a:p>
        </p:txBody>
      </p:sp>
      <p:sp>
        <p:nvSpPr>
          <p:cNvPr id="4" name="灯片编号占位符 3"/>
          <p:cNvSpPr>
            <a:spLocks noGrp="1"/>
          </p:cNvSpPr>
          <p:nvPr>
            <p:ph type="sldNum" sz="quarter" idx="11"/>
          </p:nvPr>
        </p:nvSpPr>
        <p:spPr/>
        <p:txBody>
          <a:bodyPr rtlCol="0"/>
          <a:lstStyle>
            <a:defPPr>
              <a:defRPr lang="zh-CN"/>
            </a:defPPr>
          </a:lstStyle>
          <a:p>
            <a:pPr rtl="0"/>
            <a:fld id="{294A09A9-5501-47C1-A89A-A340965A2BE2}" type="slidenum">
              <a:rPr lang="en-US" altLang="zh-CN" smtClean="0"/>
            </a:fld>
            <a:endParaRPr lang="zh-CN" dirty="0"/>
          </a:p>
        </p:txBody>
      </p:sp>
      <p:sp>
        <p:nvSpPr>
          <p:cNvPr id="3" name="文本框 2"/>
          <p:cNvSpPr txBox="1"/>
          <p:nvPr/>
        </p:nvSpPr>
        <p:spPr>
          <a:xfrm>
            <a:off x="262564" y="4538008"/>
            <a:ext cx="6843086" cy="1938992"/>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28. What do we know about </a:t>
            </a:r>
            <a:r>
              <a:rPr lang="en-US" altLang="zh-CN" sz="2400" b="1" dirty="0">
                <a:solidFill>
                  <a:srgbClr val="C00000"/>
                </a:solidFill>
                <a:latin typeface="Times New Roman" panose="02020603050405020304" pitchFamily="18" charset="0"/>
                <a:cs typeface="Times New Roman" panose="02020603050405020304" pitchFamily="18" charset="0"/>
              </a:rPr>
              <a:t>Aquarius</a:t>
            </a:r>
            <a:r>
              <a:rPr lang="en-US" altLang="zh-CN" sz="2400" dirty="0">
                <a:latin typeface="Times New Roman" panose="02020603050405020304" pitchFamily="18" charset="0"/>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a:p>
            <a:pPr marL="457200" indent="-457200">
              <a:buAutoNum type="alphaUcPeriod"/>
            </a:pPr>
            <a:r>
              <a:rPr lang="en-US" altLang="zh-CN" sz="2400" dirty="0">
                <a:latin typeface="Times New Roman" panose="02020603050405020304" pitchFamily="18" charset="0"/>
                <a:cs typeface="Times New Roman" panose="02020603050405020304" pitchFamily="18" charset="0"/>
              </a:rPr>
              <a:t>It is still under construction. </a:t>
            </a:r>
            <a:endParaRPr lang="en-US" altLang="zh-CN" sz="2400" dirty="0">
              <a:latin typeface="Times New Roman" panose="02020603050405020304" pitchFamily="18" charset="0"/>
              <a:cs typeface="Times New Roman" panose="02020603050405020304" pitchFamily="18" charset="0"/>
            </a:endParaRPr>
          </a:p>
          <a:p>
            <a:pPr marL="457200" indent="-457200">
              <a:buAutoNum type="alphaUcPeriod"/>
            </a:pPr>
            <a:r>
              <a:rPr lang="en-US" altLang="zh-CN" sz="2400" dirty="0">
                <a:latin typeface="Times New Roman" panose="02020603050405020304" pitchFamily="18" charset="0"/>
                <a:cs typeface="Times New Roman" panose="02020603050405020304" pitchFamily="18" charset="0"/>
              </a:rPr>
              <a:t>It functions as an undersea school bus. </a:t>
            </a:r>
            <a:endParaRPr lang="en-US" altLang="zh-CN" sz="2400" dirty="0">
              <a:latin typeface="Times New Roman" panose="02020603050405020304" pitchFamily="18" charset="0"/>
              <a:cs typeface="Times New Roman" panose="02020603050405020304" pitchFamily="18" charset="0"/>
            </a:endParaRPr>
          </a:p>
          <a:p>
            <a:pPr marL="457200" indent="-457200">
              <a:buAutoNum type="alphaUcPeriod"/>
            </a:pPr>
            <a:r>
              <a:rPr lang="en-US" altLang="zh-CN" sz="2400" dirty="0">
                <a:latin typeface="Times New Roman" panose="02020603050405020304" pitchFamily="18" charset="0"/>
                <a:cs typeface="Times New Roman" panose="02020603050405020304" pitchFamily="18" charset="0"/>
              </a:rPr>
              <a:t>It is the only ocean habitat </a:t>
            </a:r>
            <a:r>
              <a:rPr lang="en-US" altLang="zh-CN" sz="2400" b="1" dirty="0">
                <a:solidFill>
                  <a:srgbClr val="C00000"/>
                </a:solidFill>
                <a:latin typeface="Times New Roman" panose="02020603050405020304" pitchFamily="18" charset="0"/>
                <a:cs typeface="Times New Roman" panose="02020603050405020304" pitchFamily="18" charset="0"/>
              </a:rPr>
              <a:t>in operation</a:t>
            </a:r>
            <a:r>
              <a:rPr lang="en-US" altLang="zh-CN" sz="2400" dirty="0">
                <a:latin typeface="Times New Roman" panose="02020603050405020304" pitchFamily="18" charset="0"/>
                <a:cs typeface="Times New Roman" panose="02020603050405020304" pitchFamily="18" charset="0"/>
              </a:rPr>
              <a:t>. </a:t>
            </a:r>
            <a:endParaRPr lang="en-US" altLang="zh-CN" sz="2400" dirty="0">
              <a:latin typeface="Times New Roman" panose="02020603050405020304" pitchFamily="18" charset="0"/>
              <a:cs typeface="Times New Roman" panose="02020603050405020304" pitchFamily="18" charset="0"/>
            </a:endParaRPr>
          </a:p>
          <a:p>
            <a:pPr marL="457200" indent="-457200">
              <a:buAutoNum type="alphaUcPeriod"/>
            </a:pPr>
            <a:r>
              <a:rPr lang="en-US" altLang="zh-CN" sz="2400" dirty="0">
                <a:latin typeface="Times New Roman" panose="02020603050405020304" pitchFamily="18" charset="0"/>
                <a:cs typeface="Times New Roman" panose="02020603050405020304" pitchFamily="18" charset="0"/>
              </a:rPr>
              <a:t>It only allows a person to live there for 31 days.	</a:t>
            </a:r>
            <a:endParaRPr lang="en-US" altLang="zh-CN" sz="2400" dirty="0">
              <a:latin typeface="Times New Roman" panose="02020603050405020304" pitchFamily="18" charset="0"/>
              <a:cs typeface="Times New Roman" panose="02020603050405020304" pitchFamily="18" charset="0"/>
            </a:endParaRPr>
          </a:p>
        </p:txBody>
      </p:sp>
      <p:sp>
        <p:nvSpPr>
          <p:cNvPr id="5" name="文本框 4"/>
          <p:cNvSpPr txBox="1"/>
          <p:nvPr/>
        </p:nvSpPr>
        <p:spPr>
          <a:xfrm>
            <a:off x="152398" y="2569630"/>
            <a:ext cx="11832774" cy="1569660"/>
          </a:xfrm>
          <a:prstGeom prst="rect">
            <a:avLst/>
          </a:prstGeom>
          <a:noFill/>
        </p:spPr>
        <p:txBody>
          <a:bodyPr wrap="square" rtlCol="0">
            <a:spAutoFit/>
          </a:bodyPr>
          <a:lstStyle/>
          <a:p>
            <a:pPr algn="just"/>
            <a:r>
              <a:rPr lang="en-US" altLang="zh-CN" sz="2400" dirty="0">
                <a:latin typeface="Times New Roman" panose="02020603050405020304" pitchFamily="18" charset="0"/>
                <a:cs typeface="Times New Roman" panose="02020603050405020304" pitchFamily="18" charset="0"/>
              </a:rPr>
              <a:t>  </a:t>
            </a:r>
            <a:r>
              <a:rPr lang="en-US" altLang="zh-CN" sz="2400" dirty="0">
                <a:solidFill>
                  <a:srgbClr val="C00000"/>
                </a:solidFill>
                <a:latin typeface="Times New Roman" panose="02020603050405020304" pitchFamily="18" charset="0"/>
                <a:cs typeface="Times New Roman" panose="02020603050405020304" pitchFamily="18" charset="0"/>
              </a:rPr>
              <a:t>P2- </a:t>
            </a:r>
            <a:r>
              <a:rPr lang="en-US" altLang="zh-CN" sz="2400" dirty="0">
                <a:latin typeface="Times New Roman" panose="02020603050405020304" pitchFamily="18" charset="0"/>
                <a:cs typeface="Times New Roman" panose="02020603050405020304" pitchFamily="18" charset="0"/>
              </a:rPr>
              <a:t>“Technologically speaking, it is absolutely possible to colonize the bottom of the sea,” says Fabien Cousteau, a well-known ocean explorer who once spent 3l days </a:t>
            </a:r>
            <a:r>
              <a:rPr lang="en-US" altLang="zh-CN" sz="2400" b="1" dirty="0">
                <a:solidFill>
                  <a:srgbClr val="C00000"/>
                </a:solidFill>
                <a:latin typeface="Times New Roman" panose="02020603050405020304" pitchFamily="18" charset="0"/>
                <a:cs typeface="Times New Roman" panose="02020603050405020304" pitchFamily="18" charset="0"/>
              </a:rPr>
              <a:t>living in what is now the world’s only functioning undersea habitat, Aquarius. </a:t>
            </a:r>
            <a:r>
              <a:rPr lang="en-US" altLang="zh-CN" sz="2400" dirty="0">
                <a:latin typeface="Times New Roman" panose="02020603050405020304" pitchFamily="18" charset="0"/>
                <a:cs typeface="Times New Roman" panose="02020603050405020304" pitchFamily="18" charset="0"/>
              </a:rPr>
              <a:t>It’s about the size of a school bus and located 62 feet below the ocean surface off the Florida Keys.</a:t>
            </a:r>
            <a:endParaRPr lang="en-US" altLang="zh-CN" sz="2400" b="1" dirty="0">
              <a:solidFill>
                <a:srgbClr val="C00000"/>
              </a:solidFill>
              <a:latin typeface="Times New Roman" panose="02020603050405020304" pitchFamily="18" charset="0"/>
              <a:cs typeface="Times New Roman" panose="02020603050405020304" pitchFamily="18" charset="0"/>
            </a:endParaRPr>
          </a:p>
        </p:txBody>
      </p:sp>
      <p:sp>
        <p:nvSpPr>
          <p:cNvPr id="7" name="太阳形 6"/>
          <p:cNvSpPr/>
          <p:nvPr/>
        </p:nvSpPr>
        <p:spPr>
          <a:xfrm>
            <a:off x="262564" y="5651068"/>
            <a:ext cx="413657" cy="471755"/>
          </a:xfrm>
          <a:prstGeom prst="sun">
            <a:avLst/>
          </a:prstGeom>
          <a:solidFill>
            <a:srgbClr val="FFC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文本框 7"/>
          <p:cNvSpPr txBox="1"/>
          <p:nvPr/>
        </p:nvSpPr>
        <p:spPr>
          <a:xfrm>
            <a:off x="7105650" y="4812206"/>
            <a:ext cx="4879522" cy="1200329"/>
          </a:xfrm>
          <a:prstGeom prst="rect">
            <a:avLst/>
          </a:prstGeom>
          <a:solidFill>
            <a:srgbClr val="FFC000"/>
          </a:solidFill>
        </p:spPr>
        <p:txBody>
          <a:bodyPr wrap="square" rtlCol="0">
            <a:spAutoFit/>
          </a:bodyPr>
          <a:lstStyle/>
          <a:p>
            <a:r>
              <a:rPr lang="en-US" altLang="zh-CN" sz="2400" b="1" dirty="0">
                <a:solidFill>
                  <a:schemeClr val="accent4">
                    <a:lumMod val="75000"/>
                  </a:schemeClr>
                </a:solidFill>
                <a:latin typeface="Times New Roman" panose="02020603050405020304" pitchFamily="18" charset="0"/>
                <a:ea typeface="宋体" panose="02010600030101010101" pitchFamily="2" charset="-122"/>
                <a:cs typeface="Gill Sans Light" panose="020B0302020104020203" pitchFamily="34" charset="-79"/>
              </a:rPr>
              <a:t>Tips:</a:t>
            </a:r>
            <a:r>
              <a:rPr lang="zh-CN" altLang="en-US" sz="2400" b="1" dirty="0">
                <a:solidFill>
                  <a:schemeClr val="accent4">
                    <a:lumMod val="75000"/>
                  </a:schemeClr>
                </a:solidFill>
                <a:latin typeface="Times New Roman" panose="02020603050405020304" pitchFamily="18" charset="0"/>
                <a:ea typeface="宋体" panose="02010600030101010101" pitchFamily="2" charset="-122"/>
                <a:cs typeface="Gill Sans Light" panose="020B0302020104020203" pitchFamily="34" charset="-79"/>
              </a:rPr>
              <a:t>关注选项中的文本表达近义词：</a:t>
            </a:r>
            <a:endParaRPr lang="en-US" altLang="zh-CN" sz="2400" b="1" dirty="0">
              <a:solidFill>
                <a:schemeClr val="accent4">
                  <a:lumMod val="75000"/>
                </a:schemeClr>
              </a:solidFill>
              <a:latin typeface="Times New Roman" panose="02020603050405020304" pitchFamily="18" charset="0"/>
              <a:ea typeface="宋体" panose="02010600030101010101" pitchFamily="2" charset="-122"/>
              <a:cs typeface="Gill Sans Light" panose="020B0302020104020203" pitchFamily="34" charset="-79"/>
            </a:endParaRPr>
          </a:p>
          <a:p>
            <a:r>
              <a:rPr lang="en-US" altLang="zh-CN" sz="2400" b="1" dirty="0">
                <a:solidFill>
                  <a:schemeClr val="accent4">
                    <a:lumMod val="75000"/>
                  </a:schemeClr>
                </a:solidFill>
                <a:latin typeface="Times New Roman" panose="02020603050405020304" pitchFamily="18" charset="0"/>
                <a:ea typeface="宋体" panose="02010600030101010101" pitchFamily="2" charset="-122"/>
                <a:cs typeface="Gill Sans Light" panose="020B0302020104020203" pitchFamily="34" charset="-79"/>
              </a:rPr>
              <a:t>in operation=functioning </a:t>
            </a:r>
            <a:endParaRPr lang="en-US" altLang="zh-CN" sz="2400" b="1" dirty="0">
              <a:solidFill>
                <a:schemeClr val="accent4">
                  <a:lumMod val="75000"/>
                </a:schemeClr>
              </a:solidFill>
              <a:latin typeface="Times New Roman" panose="02020603050405020304" pitchFamily="18" charset="0"/>
              <a:ea typeface="宋体" panose="02010600030101010101" pitchFamily="2" charset="-122"/>
              <a:cs typeface="Gill Sans Light" panose="020B0302020104020203" pitchFamily="34" charset="-79"/>
            </a:endParaRPr>
          </a:p>
          <a:p>
            <a:r>
              <a:rPr lang="zh-CN" altLang="en-US" sz="2400" b="1" dirty="0">
                <a:solidFill>
                  <a:schemeClr val="accent4">
                    <a:lumMod val="75000"/>
                  </a:schemeClr>
                </a:solidFill>
                <a:latin typeface="Times New Roman" panose="02020603050405020304" pitchFamily="18" charset="0"/>
                <a:ea typeface="宋体" panose="02010600030101010101" pitchFamily="2" charset="-122"/>
                <a:cs typeface="Gill Sans Light" panose="020B0302020104020203" pitchFamily="34" charset="-79"/>
              </a:rPr>
              <a:t>正在运作中的</a:t>
            </a:r>
            <a:endParaRPr lang="zh-CN" altLang="en-US" sz="2400" b="1" dirty="0">
              <a:solidFill>
                <a:schemeClr val="accent4">
                  <a:lumMod val="75000"/>
                </a:schemeClr>
              </a:solidFill>
              <a:latin typeface="Times New Roman" panose="02020603050405020304" pitchFamily="18" charset="0"/>
              <a:ea typeface="宋体" panose="02010600030101010101" pitchFamily="2" charset="-122"/>
              <a:cs typeface="Gill Sans Light" panose="020B0302020104020203" pitchFamily="34" charset="-79"/>
            </a:endParaRPr>
          </a:p>
        </p:txBody>
      </p:sp>
      <p:pic>
        <p:nvPicPr>
          <p:cNvPr id="5124"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noAutofit/>
          </a:bodyPr>
          <a:lstStyle>
            <a:defPPr>
              <a:defRPr lang="zh-CN"/>
            </a:defPPr>
          </a:lstStyle>
          <a:p>
            <a:pPr marL="0" indent="0" algn="ctr" rtl="0">
              <a:lnSpc>
                <a:spcPct val="150000"/>
              </a:lnSpc>
              <a:buNone/>
            </a:pPr>
            <a:r>
              <a:rPr lang="en-US" altLang="zh-CN" sz="4000" b="1"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t>c</a:t>
            </a:r>
            <a:r>
              <a:rPr lang="zh-CN" altLang="en-US" sz="4000" b="1"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t>篇</a:t>
            </a:r>
            <a:r>
              <a:rPr lang="en-US" altLang="zh-CN" sz="4000" b="1"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t>: </a:t>
            </a:r>
            <a:r>
              <a:rPr lang="zh-CN" altLang="en-US" sz="4000"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t>说明文  </a:t>
            </a:r>
            <a:r>
              <a:rPr lang="zh-CN" altLang="en-US" sz="4000" b="1"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t>主题语境：</a:t>
            </a:r>
            <a:r>
              <a:rPr lang="zh-CN" altLang="en-US" sz="4000"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t>人与社会，人与自然</a:t>
            </a:r>
            <a:br>
              <a:rPr lang="zh-CN" altLang="zh-CN" sz="4000" b="1"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br>
            <a:r>
              <a:rPr lang="zh-CN" sz="1400" dirty="0">
                <a:solidFill>
                  <a:schemeClr val="accent3"/>
                </a:solidFill>
                <a:latin typeface="Microsoft YaHei UI" panose="020B0503020204020204" pitchFamily="18" charset="77"/>
                <a:ea typeface="Microsoft YaHei UI" panose="020B0503020204020204" pitchFamily="18" charset="-122"/>
              </a:rPr>
              <a:t> </a:t>
            </a:r>
            <a:endParaRPr lang="zh-CN" sz="1400" dirty="0"/>
          </a:p>
        </p:txBody>
      </p:sp>
      <p:sp>
        <p:nvSpPr>
          <p:cNvPr id="4" name="灯片编号占位符 3"/>
          <p:cNvSpPr>
            <a:spLocks noGrp="1"/>
          </p:cNvSpPr>
          <p:nvPr>
            <p:ph type="sldNum" sz="quarter" idx="11"/>
          </p:nvPr>
        </p:nvSpPr>
        <p:spPr/>
        <p:txBody>
          <a:bodyPr rtlCol="0"/>
          <a:lstStyle>
            <a:defPPr>
              <a:defRPr lang="zh-CN"/>
            </a:defPPr>
          </a:lstStyle>
          <a:p>
            <a:pPr rtl="0"/>
            <a:fld id="{294A09A9-5501-47C1-A89A-A340965A2BE2}" type="slidenum">
              <a:rPr lang="en-US" altLang="zh-CN" smtClean="0"/>
            </a:fld>
            <a:endParaRPr lang="zh-CN" dirty="0"/>
          </a:p>
        </p:txBody>
      </p:sp>
      <p:sp>
        <p:nvSpPr>
          <p:cNvPr id="3" name="文本框 2"/>
          <p:cNvSpPr txBox="1"/>
          <p:nvPr/>
        </p:nvSpPr>
        <p:spPr>
          <a:xfrm>
            <a:off x="240792" y="4885336"/>
            <a:ext cx="8945444" cy="1938992"/>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29. What is paragraph 3 mainly about?</a:t>
            </a:r>
            <a:endParaRPr lang="en-US" altLang="zh-CN" sz="2400" dirty="0">
              <a:latin typeface="Times New Roman" panose="02020603050405020304" pitchFamily="18" charset="0"/>
              <a:cs typeface="Times New Roman" panose="02020603050405020304" pitchFamily="18" charset="0"/>
            </a:endParaRPr>
          </a:p>
          <a:p>
            <a:pPr marL="457200" indent="-457200">
              <a:buAutoNum type="alphaUcPeriod"/>
            </a:pPr>
            <a:r>
              <a:rPr lang="en-US" altLang="zh-CN" sz="2400" dirty="0">
                <a:latin typeface="Times New Roman" panose="02020603050405020304" pitchFamily="18" charset="0"/>
                <a:cs typeface="Times New Roman" panose="02020603050405020304" pitchFamily="18" charset="0"/>
              </a:rPr>
              <a:t>The present and future of living under the sea. </a:t>
            </a:r>
            <a:endParaRPr lang="en-US" altLang="zh-CN" sz="2400" dirty="0">
              <a:latin typeface="Times New Roman" panose="02020603050405020304" pitchFamily="18" charset="0"/>
              <a:cs typeface="Times New Roman" panose="02020603050405020304" pitchFamily="18" charset="0"/>
            </a:endParaRPr>
          </a:p>
          <a:p>
            <a:pPr marL="457200" indent="-457200">
              <a:buAutoNum type="alphaUcPeriod"/>
            </a:pPr>
            <a:r>
              <a:rPr lang="en-US" altLang="zh-CN" sz="2400" dirty="0">
                <a:latin typeface="Times New Roman" panose="02020603050405020304" pitchFamily="18" charset="0"/>
                <a:cs typeface="Times New Roman" panose="02020603050405020304" pitchFamily="18" charset="0"/>
              </a:rPr>
              <a:t>The </a:t>
            </a:r>
            <a:r>
              <a:rPr lang="en-US" altLang="zh-CN" sz="2400" b="1" dirty="0">
                <a:solidFill>
                  <a:srgbClr val="C00000"/>
                </a:solidFill>
                <a:latin typeface="Times New Roman" panose="02020603050405020304" pitchFamily="18" charset="0"/>
                <a:cs typeface="Times New Roman" panose="02020603050405020304" pitchFamily="18" charset="0"/>
              </a:rPr>
              <a:t>reasons and challenges </a:t>
            </a:r>
            <a:r>
              <a:rPr lang="en-US" altLang="zh-CN" sz="2400" dirty="0">
                <a:latin typeface="Times New Roman" panose="02020603050405020304" pitchFamily="18" charset="0"/>
                <a:cs typeface="Times New Roman" panose="02020603050405020304" pitchFamily="18" charset="0"/>
              </a:rPr>
              <a:t>of living under the sea. </a:t>
            </a:r>
            <a:endParaRPr lang="en-US" altLang="zh-CN" sz="2400" dirty="0">
              <a:latin typeface="Times New Roman" panose="02020603050405020304" pitchFamily="18" charset="0"/>
              <a:cs typeface="Times New Roman" panose="02020603050405020304" pitchFamily="18" charset="0"/>
            </a:endParaRPr>
          </a:p>
          <a:p>
            <a:pPr marL="457200" indent="-457200">
              <a:buAutoNum type="alphaUcPeriod"/>
            </a:pPr>
            <a:r>
              <a:rPr lang="en-US" altLang="zh-CN" sz="2400" dirty="0">
                <a:latin typeface="Times New Roman" panose="02020603050405020304" pitchFamily="18" charset="0"/>
                <a:cs typeface="Times New Roman" panose="02020603050405020304" pitchFamily="18" charset="0"/>
              </a:rPr>
              <a:t>The purpose and cost of building undersea settlements. </a:t>
            </a:r>
            <a:endParaRPr lang="en-US" altLang="zh-CN" sz="2400" dirty="0">
              <a:latin typeface="Times New Roman" panose="02020603050405020304" pitchFamily="18" charset="0"/>
              <a:cs typeface="Times New Roman" panose="02020603050405020304" pitchFamily="18" charset="0"/>
            </a:endParaRPr>
          </a:p>
          <a:p>
            <a:pPr marL="457200" indent="-457200">
              <a:buAutoNum type="alphaUcPeriod"/>
            </a:pPr>
            <a:r>
              <a:rPr lang="en-US" altLang="zh-CN" sz="2400" dirty="0">
                <a:latin typeface="Times New Roman" panose="02020603050405020304" pitchFamily="18" charset="0"/>
                <a:cs typeface="Times New Roman" panose="02020603050405020304" pitchFamily="18" charset="0"/>
              </a:rPr>
              <a:t>The problems and findings of building undersea settlements.</a:t>
            </a:r>
            <a:endParaRPr lang="en-US" altLang="zh-CN" sz="2400" dirty="0">
              <a:latin typeface="Times New Roman" panose="02020603050405020304" pitchFamily="18" charset="0"/>
              <a:cs typeface="Times New Roman" panose="02020603050405020304" pitchFamily="18" charset="0"/>
            </a:endParaRPr>
          </a:p>
        </p:txBody>
      </p:sp>
      <p:sp>
        <p:nvSpPr>
          <p:cNvPr id="5" name="文本框 4"/>
          <p:cNvSpPr txBox="1"/>
          <p:nvPr/>
        </p:nvSpPr>
        <p:spPr>
          <a:xfrm>
            <a:off x="118434" y="2207680"/>
            <a:ext cx="11832774" cy="2677656"/>
          </a:xfrm>
          <a:prstGeom prst="rect">
            <a:avLst/>
          </a:prstGeom>
          <a:noFill/>
        </p:spPr>
        <p:txBody>
          <a:bodyPr wrap="square" rtlCol="0">
            <a:spAutoFit/>
          </a:bodyPr>
          <a:lstStyle/>
          <a:p>
            <a:pPr algn="just"/>
            <a:r>
              <a:rPr lang="en-US" altLang="zh-CN" sz="2400" dirty="0">
                <a:latin typeface="Times New Roman" panose="02020603050405020304" pitchFamily="18" charset="0"/>
                <a:cs typeface="Times New Roman" panose="02020603050405020304" pitchFamily="18" charset="0"/>
              </a:rPr>
              <a:t>  </a:t>
            </a:r>
            <a:r>
              <a:rPr lang="en-US" altLang="zh-CN" sz="2400" dirty="0">
                <a:solidFill>
                  <a:srgbClr val="C00000"/>
                </a:solidFill>
                <a:latin typeface="Times New Roman" panose="02020603050405020304" pitchFamily="18" charset="0"/>
                <a:cs typeface="Times New Roman" panose="02020603050405020304" pitchFamily="18" charset="0"/>
              </a:rPr>
              <a:t>P3- </a:t>
            </a:r>
            <a:r>
              <a:rPr lang="en-US" altLang="zh-CN" sz="2400" dirty="0">
                <a:latin typeface="Times New Roman" panose="02020603050405020304" pitchFamily="18" charset="0"/>
                <a:cs typeface="Times New Roman" panose="02020603050405020304" pitchFamily="18" charset="0"/>
              </a:rPr>
              <a:t>Just as </a:t>
            </a:r>
            <a:r>
              <a:rPr lang="en-US" altLang="zh-CN" sz="2400" dirty="0">
                <a:solidFill>
                  <a:srgbClr val="C00000"/>
                </a:solidFill>
                <a:latin typeface="Times New Roman" panose="02020603050405020304" pitchFamily="18" charset="0"/>
                <a:cs typeface="Times New Roman" panose="02020603050405020304" pitchFamily="18" charset="0"/>
              </a:rPr>
              <a:t>astronauts</a:t>
            </a:r>
            <a:r>
              <a:rPr lang="en-US" altLang="zh-CN" sz="2400" dirty="0">
                <a:latin typeface="Times New Roman" panose="02020603050405020304" pitchFamily="18" charset="0"/>
                <a:cs typeface="Times New Roman" panose="02020603050405020304" pitchFamily="18" charset="0"/>
              </a:rPr>
              <a:t> test what it would be like to live in space, </a:t>
            </a:r>
            <a:r>
              <a:rPr lang="en-US" altLang="zh-CN" sz="2400" dirty="0">
                <a:solidFill>
                  <a:srgbClr val="C00000"/>
                </a:solidFill>
                <a:latin typeface="Times New Roman" panose="02020603050405020304" pitchFamily="18" charset="0"/>
                <a:cs typeface="Times New Roman" panose="02020603050405020304" pitchFamily="18" charset="0"/>
              </a:rPr>
              <a:t>aquanauts</a:t>
            </a:r>
            <a:r>
              <a:rPr lang="en-US" altLang="zh-CN" sz="2400" dirty="0">
                <a:latin typeface="Times New Roman" panose="02020603050405020304" pitchFamily="18" charset="0"/>
                <a:cs typeface="Times New Roman" panose="02020603050405020304" pitchFamily="18" charset="0"/>
              </a:rPr>
              <a:t> try out undersea living with an eye on the future. Escaping from disasters such as climate change, wars, or pandemics is </a:t>
            </a:r>
            <a:r>
              <a:rPr lang="en-US" altLang="zh-CN" sz="2400" b="1" dirty="0">
                <a:solidFill>
                  <a:srgbClr val="C00000"/>
                </a:solidFill>
                <a:latin typeface="Times New Roman" panose="02020603050405020304" pitchFamily="18" charset="0"/>
                <a:cs typeface="Times New Roman" panose="02020603050405020304" pitchFamily="18" charset="0"/>
              </a:rPr>
              <a:t>one reason </a:t>
            </a:r>
            <a:r>
              <a:rPr lang="en-US" altLang="zh-CN" sz="2400" dirty="0">
                <a:latin typeface="Times New Roman" panose="02020603050405020304" pitchFamily="18" charset="0"/>
                <a:cs typeface="Times New Roman" panose="02020603050405020304" pitchFamily="18" charset="0"/>
              </a:rPr>
              <a:t>to live under the sea. </a:t>
            </a:r>
            <a:r>
              <a:rPr lang="en-US" altLang="zh-CN" sz="2400" b="1" dirty="0">
                <a:solidFill>
                  <a:srgbClr val="C00000"/>
                </a:solidFill>
                <a:latin typeface="Times New Roman" panose="02020603050405020304" pitchFamily="18" charset="0"/>
                <a:cs typeface="Times New Roman" panose="02020603050405020304" pitchFamily="18" charset="0"/>
              </a:rPr>
              <a:t>Others(other reasons)</a:t>
            </a:r>
            <a:r>
              <a:rPr lang="en-US" altLang="zh-CN" sz="2400" dirty="0">
                <a:latin typeface="Times New Roman" panose="02020603050405020304" pitchFamily="18" charset="0"/>
                <a:cs typeface="Times New Roman" panose="02020603050405020304" pitchFamily="18" charset="0"/>
              </a:rPr>
              <a:t> include studying, exploring, or appreciating the ocean. It’s </a:t>
            </a:r>
            <a:r>
              <a:rPr lang="en-US" altLang="zh-CN" sz="2400" b="1" dirty="0">
                <a:solidFill>
                  <a:srgbClr val="00B050"/>
                </a:solidFill>
                <a:latin typeface="Times New Roman" panose="02020603050405020304" pitchFamily="18" charset="0"/>
                <a:cs typeface="Times New Roman" panose="02020603050405020304" pitchFamily="18" charset="0"/>
              </a:rPr>
              <a:t>costly and expensive </a:t>
            </a:r>
            <a:r>
              <a:rPr lang="en-US" altLang="zh-CN" sz="2400" dirty="0">
                <a:latin typeface="Times New Roman" panose="02020603050405020304" pitchFamily="18" charset="0"/>
                <a:cs typeface="Times New Roman" panose="02020603050405020304" pitchFamily="18" charset="0"/>
              </a:rPr>
              <a:t>to constantly keep up an ocean habitat which must pump in or make its own air, electricity, and fresh water. </a:t>
            </a:r>
            <a:r>
              <a:rPr lang="en-US" altLang="zh-CN" sz="2400" b="1" dirty="0">
                <a:solidFill>
                  <a:srgbClr val="00B050"/>
                </a:solidFill>
                <a:latin typeface="Times New Roman" panose="02020603050405020304" pitchFamily="18" charset="0"/>
                <a:cs typeface="Times New Roman" panose="02020603050405020304" pitchFamily="18" charset="0"/>
              </a:rPr>
              <a:t>Inhabitants have to deal with high pressure</a:t>
            </a:r>
            <a:r>
              <a:rPr lang="en-US" altLang="zh-CN" sz="2400" dirty="0">
                <a:latin typeface="Times New Roman" panose="02020603050405020304" pitchFamily="18" charset="0"/>
                <a:cs typeface="Times New Roman" panose="02020603050405020304" pitchFamily="18" charset="0"/>
              </a:rPr>
              <a:t>. And </a:t>
            </a:r>
            <a:r>
              <a:rPr lang="en-US" altLang="zh-CN" sz="2400" b="1" dirty="0">
                <a:solidFill>
                  <a:srgbClr val="00B050"/>
                </a:solidFill>
                <a:latin typeface="Times New Roman" panose="02020603050405020304" pitchFamily="18" charset="0"/>
                <a:cs typeface="Times New Roman" panose="02020603050405020304" pitchFamily="18" charset="0"/>
              </a:rPr>
              <a:t>infections can develop rapidly </a:t>
            </a:r>
            <a:r>
              <a:rPr lang="en-US" altLang="zh-CN" sz="2400" dirty="0">
                <a:latin typeface="Times New Roman" panose="02020603050405020304" pitchFamily="18" charset="0"/>
                <a:cs typeface="Times New Roman" panose="02020603050405020304" pitchFamily="18" charset="0"/>
              </a:rPr>
              <a:t>due to high humidity. </a:t>
            </a:r>
            <a:endParaRPr lang="en-US" altLang="zh-CN" sz="2400" dirty="0">
              <a:latin typeface="Times New Roman" panose="02020603050405020304" pitchFamily="18" charset="0"/>
              <a:cs typeface="Times New Roman" panose="02020603050405020304" pitchFamily="18" charset="0"/>
            </a:endParaRPr>
          </a:p>
          <a:p>
            <a:pPr algn="just"/>
            <a:r>
              <a:rPr lang="en-US" altLang="zh-CN" sz="2400" dirty="0">
                <a:latin typeface="Times New Roman" panose="02020603050405020304" pitchFamily="18" charset="0"/>
                <a:cs typeface="Times New Roman" panose="02020603050405020304" pitchFamily="18" charset="0"/>
              </a:rPr>
              <a:t> </a:t>
            </a:r>
            <a:r>
              <a:rPr lang="en-US" altLang="zh-CN" sz="2400" dirty="0">
                <a:solidFill>
                  <a:srgbClr val="C00000"/>
                </a:solidFill>
                <a:latin typeface="Times New Roman" panose="02020603050405020304" pitchFamily="18" charset="0"/>
                <a:cs typeface="Times New Roman" panose="02020603050405020304" pitchFamily="18" charset="0"/>
              </a:rPr>
              <a:t>P4 - </a:t>
            </a:r>
            <a:r>
              <a:rPr lang="en-US" altLang="zh-CN" sz="2400" dirty="0">
                <a:latin typeface="Times New Roman" panose="02020603050405020304" pitchFamily="18" charset="0"/>
                <a:cs typeface="Times New Roman" panose="02020603050405020304" pitchFamily="18" charset="0"/>
              </a:rPr>
              <a:t>Despite the </a:t>
            </a:r>
            <a:r>
              <a:rPr lang="en-US" altLang="zh-CN" sz="2400" b="1" dirty="0">
                <a:solidFill>
                  <a:srgbClr val="00B050"/>
                </a:solidFill>
                <a:latin typeface="Times New Roman" panose="02020603050405020304" pitchFamily="18" charset="0"/>
                <a:cs typeface="Times New Roman" panose="02020603050405020304" pitchFamily="18" charset="0"/>
              </a:rPr>
              <a:t>challenges</a:t>
            </a:r>
            <a:r>
              <a:rPr lang="en-US" altLang="zh-CN" sz="2400" dirty="0">
                <a:latin typeface="Times New Roman" panose="02020603050405020304" pitchFamily="18" charset="0"/>
                <a:cs typeface="Times New Roman" panose="02020603050405020304" pitchFamily="18" charset="0"/>
              </a:rPr>
              <a:t>, several new ocean habitats and cities are under construction…</a:t>
            </a:r>
            <a:endParaRPr lang="en-US" altLang="zh-CN" sz="2400" b="1" dirty="0">
              <a:solidFill>
                <a:srgbClr val="C00000"/>
              </a:solidFill>
              <a:latin typeface="Times New Roman" panose="02020603050405020304" pitchFamily="18" charset="0"/>
              <a:cs typeface="Times New Roman" panose="02020603050405020304" pitchFamily="18" charset="0"/>
            </a:endParaRPr>
          </a:p>
        </p:txBody>
      </p:sp>
      <p:sp>
        <p:nvSpPr>
          <p:cNvPr id="7" name="太阳形 6"/>
          <p:cNvSpPr/>
          <p:nvPr/>
        </p:nvSpPr>
        <p:spPr>
          <a:xfrm>
            <a:off x="240792" y="5618954"/>
            <a:ext cx="413657" cy="471755"/>
          </a:xfrm>
          <a:prstGeom prst="sun">
            <a:avLst/>
          </a:prstGeom>
          <a:solidFill>
            <a:srgbClr val="FFC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文本框 5"/>
          <p:cNvSpPr txBox="1"/>
          <p:nvPr/>
        </p:nvSpPr>
        <p:spPr>
          <a:xfrm>
            <a:off x="0" y="1462046"/>
            <a:ext cx="12192000" cy="830997"/>
          </a:xfrm>
          <a:prstGeom prst="rect">
            <a:avLst/>
          </a:prstGeom>
          <a:solidFill>
            <a:srgbClr val="FFC000"/>
          </a:solidFill>
        </p:spPr>
        <p:txBody>
          <a:bodyPr wrap="square" rtlCol="0">
            <a:spAutoFit/>
          </a:bodyPr>
          <a:lstStyle/>
          <a:p>
            <a:r>
              <a:rPr lang="en-US" altLang="zh-CN" sz="2400" b="1" dirty="0">
                <a:solidFill>
                  <a:schemeClr val="accent4">
                    <a:lumMod val="75000"/>
                  </a:schemeClr>
                </a:solidFill>
                <a:latin typeface="Times New Roman" panose="02020603050405020304" pitchFamily="18" charset="0"/>
                <a:ea typeface="宋体" panose="02010600030101010101" pitchFamily="2" charset="-122"/>
                <a:cs typeface="Gill Sans Light" panose="020B0302020104020203" pitchFamily="34" charset="-79"/>
              </a:rPr>
              <a:t>Tips:   1.</a:t>
            </a:r>
            <a:r>
              <a:rPr lang="zh-CN" altLang="en-US" sz="2400" b="1" dirty="0">
                <a:solidFill>
                  <a:schemeClr val="accent4">
                    <a:lumMod val="75000"/>
                  </a:schemeClr>
                </a:solidFill>
                <a:latin typeface="Times New Roman" panose="02020603050405020304" pitchFamily="18" charset="0"/>
                <a:ea typeface="宋体" panose="02010600030101010101" pitchFamily="2" charset="-122"/>
                <a:cs typeface="Gill Sans Light" panose="020B0302020104020203" pitchFamily="34" charset="-79"/>
              </a:rPr>
              <a:t>关注上下文中具有概括性质的名词。</a:t>
            </a:r>
            <a:r>
              <a:rPr lang="en-US" altLang="zh-CN" sz="2400" b="1" dirty="0">
                <a:solidFill>
                  <a:schemeClr val="accent4">
                    <a:lumMod val="75000"/>
                  </a:schemeClr>
                </a:solidFill>
                <a:latin typeface="Times New Roman" panose="02020603050405020304" pitchFamily="18" charset="0"/>
                <a:ea typeface="宋体" panose="02010600030101010101" pitchFamily="2" charset="-122"/>
                <a:cs typeface="Gill Sans Light" panose="020B0302020104020203" pitchFamily="34" charset="-79"/>
              </a:rPr>
              <a:t>(</a:t>
            </a:r>
            <a:r>
              <a:rPr lang="en-US" altLang="zh-CN" sz="2400" dirty="0">
                <a:solidFill>
                  <a:schemeClr val="accent4">
                    <a:lumMod val="75000"/>
                  </a:schemeClr>
                </a:solidFill>
                <a:latin typeface="Times New Roman" panose="02020603050405020304" pitchFamily="18" charset="0"/>
                <a:ea typeface="宋体" panose="02010600030101010101" pitchFamily="2" charset="-122"/>
                <a:cs typeface="Gill Sans Light" panose="020B0302020104020203" pitchFamily="34" charset="-79"/>
              </a:rPr>
              <a:t>reason, challenge</a:t>
            </a:r>
            <a:r>
              <a:rPr lang="en-US" altLang="zh-CN" sz="2400" b="1" dirty="0">
                <a:solidFill>
                  <a:schemeClr val="accent4">
                    <a:lumMod val="75000"/>
                  </a:schemeClr>
                </a:solidFill>
                <a:latin typeface="Times New Roman" panose="02020603050405020304" pitchFamily="18" charset="0"/>
                <a:ea typeface="宋体" panose="02010600030101010101" pitchFamily="2" charset="-122"/>
                <a:cs typeface="Gill Sans Light" panose="020B0302020104020203" pitchFamily="34" charset="-79"/>
              </a:rPr>
              <a:t>)</a:t>
            </a:r>
            <a:endParaRPr lang="en-US" altLang="zh-CN" sz="2400" b="1" dirty="0">
              <a:solidFill>
                <a:schemeClr val="accent4">
                  <a:lumMod val="75000"/>
                </a:schemeClr>
              </a:solidFill>
              <a:latin typeface="Times New Roman" panose="02020603050405020304" pitchFamily="18" charset="0"/>
              <a:ea typeface="宋体" panose="02010600030101010101" pitchFamily="2" charset="-122"/>
              <a:cs typeface="Gill Sans Light" panose="020B0302020104020203" pitchFamily="34" charset="-79"/>
            </a:endParaRPr>
          </a:p>
          <a:p>
            <a:r>
              <a:rPr lang="en-US" altLang="zh-CN" sz="2400" b="1" dirty="0">
                <a:solidFill>
                  <a:schemeClr val="accent4">
                    <a:lumMod val="75000"/>
                  </a:schemeClr>
                </a:solidFill>
                <a:latin typeface="Times New Roman" panose="02020603050405020304" pitchFamily="18" charset="0"/>
                <a:ea typeface="宋体" panose="02010600030101010101" pitchFamily="2" charset="-122"/>
                <a:cs typeface="Gill Sans Light" panose="020B0302020104020203" pitchFamily="34" charset="-79"/>
              </a:rPr>
              <a:t>	2. </a:t>
            </a:r>
            <a:r>
              <a:rPr lang="zh-CN" altLang="en-US" sz="2400" b="1" dirty="0">
                <a:solidFill>
                  <a:schemeClr val="accent4">
                    <a:lumMod val="75000"/>
                  </a:schemeClr>
                </a:solidFill>
                <a:latin typeface="Times New Roman" panose="02020603050405020304" pitchFamily="18" charset="0"/>
                <a:ea typeface="宋体" panose="02010600030101010101" pitchFamily="2" charset="-122"/>
                <a:cs typeface="Gill Sans Light" panose="020B0302020104020203" pitchFamily="34" charset="-79"/>
              </a:rPr>
              <a:t>关注文本中用于类比的表达。（</a:t>
            </a:r>
            <a:r>
              <a:rPr lang="en-US" altLang="zh-CN" sz="2400" dirty="0">
                <a:solidFill>
                  <a:schemeClr val="accent4">
                    <a:lumMod val="75000"/>
                  </a:schemeClr>
                </a:solidFill>
                <a:latin typeface="Times New Roman" panose="02020603050405020304" pitchFamily="18" charset="0"/>
                <a:ea typeface="宋体" panose="02010600030101010101" pitchFamily="2" charset="-122"/>
                <a:cs typeface="Gill Sans Light" panose="020B0302020104020203" pitchFamily="34" charset="-79"/>
              </a:rPr>
              <a:t>astron</a:t>
            </a:r>
            <a:r>
              <a:rPr lang="en-US" altLang="zh-CN" sz="2400" b="1" dirty="0">
                <a:solidFill>
                  <a:schemeClr val="accent4">
                    <a:lumMod val="75000"/>
                  </a:schemeClr>
                </a:solidFill>
                <a:latin typeface="Times New Roman" panose="02020603050405020304" pitchFamily="18" charset="0"/>
                <a:ea typeface="宋体" panose="02010600030101010101" pitchFamily="2" charset="-122"/>
                <a:cs typeface="Gill Sans Light" panose="020B0302020104020203" pitchFamily="34" charset="-79"/>
              </a:rPr>
              <a:t>aut </a:t>
            </a:r>
            <a:r>
              <a:rPr lang="zh-CN" altLang="en-US" sz="2400" b="1" dirty="0">
                <a:solidFill>
                  <a:schemeClr val="accent4">
                    <a:lumMod val="75000"/>
                  </a:schemeClr>
                </a:solidFill>
                <a:latin typeface="Times New Roman" panose="02020603050405020304" pitchFamily="18" charset="0"/>
                <a:ea typeface="宋体" panose="02010600030101010101" pitchFamily="2" charset="-122"/>
                <a:cs typeface="Gill Sans Light" panose="020B0302020104020203" pitchFamily="34" charset="-79"/>
              </a:rPr>
              <a:t>宇航员 </a:t>
            </a:r>
            <a:r>
              <a:rPr lang="en-US" altLang="zh-CN" sz="2400" dirty="0">
                <a:solidFill>
                  <a:schemeClr val="accent4">
                    <a:lumMod val="75000"/>
                  </a:schemeClr>
                </a:solidFill>
                <a:latin typeface="Times New Roman" panose="02020603050405020304" pitchFamily="18" charset="0"/>
                <a:ea typeface="宋体" panose="02010600030101010101" pitchFamily="2" charset="-122"/>
                <a:cs typeface="Gill Sans Light" panose="020B0302020104020203" pitchFamily="34" charset="-79"/>
              </a:rPr>
              <a:t>aquan</a:t>
            </a:r>
            <a:r>
              <a:rPr lang="en-US" altLang="zh-CN" sz="2400" b="1" dirty="0">
                <a:solidFill>
                  <a:schemeClr val="accent4">
                    <a:lumMod val="75000"/>
                  </a:schemeClr>
                </a:solidFill>
                <a:latin typeface="Times New Roman" panose="02020603050405020304" pitchFamily="18" charset="0"/>
                <a:ea typeface="宋体" panose="02010600030101010101" pitchFamily="2" charset="-122"/>
                <a:cs typeface="Gill Sans Light" panose="020B0302020104020203" pitchFamily="34" charset="-79"/>
              </a:rPr>
              <a:t>auts</a:t>
            </a:r>
            <a:r>
              <a:rPr lang="zh-CN" altLang="en-US" sz="2400" b="1" dirty="0">
                <a:solidFill>
                  <a:schemeClr val="accent4">
                    <a:lumMod val="75000"/>
                  </a:schemeClr>
                </a:solidFill>
                <a:latin typeface="Times New Roman" panose="02020603050405020304" pitchFamily="18" charset="0"/>
                <a:ea typeface="宋体" panose="02010600030101010101" pitchFamily="2" charset="-122"/>
                <a:cs typeface="Gill Sans Light" panose="020B0302020104020203" pitchFamily="34" charset="-79"/>
              </a:rPr>
              <a:t>海底实验室工作人员）</a:t>
            </a:r>
            <a:endParaRPr lang="en-US" altLang="zh-CN" sz="2400" b="1" dirty="0">
              <a:solidFill>
                <a:schemeClr val="accent4">
                  <a:lumMod val="75000"/>
                </a:schemeClr>
              </a:solidFill>
              <a:latin typeface="Times New Roman" panose="02020603050405020304" pitchFamily="18" charset="0"/>
              <a:ea typeface="宋体" panose="02010600030101010101" pitchFamily="2" charset="-122"/>
              <a:cs typeface="Gill Sans Light" panose="020B0302020104020203" pitchFamily="34" charset="-79"/>
            </a:endParaRPr>
          </a:p>
        </p:txBody>
      </p:sp>
      <p:pic>
        <p:nvPicPr>
          <p:cNvPr id="5124"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noAutofit/>
          </a:bodyPr>
          <a:lstStyle>
            <a:defPPr>
              <a:defRPr lang="zh-CN"/>
            </a:defPPr>
          </a:lstStyle>
          <a:p>
            <a:pPr marL="0" indent="0" algn="ctr" rtl="0">
              <a:lnSpc>
                <a:spcPct val="150000"/>
              </a:lnSpc>
              <a:buNone/>
            </a:pPr>
            <a:r>
              <a:rPr lang="en-US" altLang="zh-CN" sz="4000" b="1"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t>c</a:t>
            </a:r>
            <a:r>
              <a:rPr lang="zh-CN" altLang="en-US" sz="4000" b="1"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t>篇</a:t>
            </a:r>
            <a:r>
              <a:rPr lang="en-US" altLang="zh-CN" sz="4000" b="1"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t>: </a:t>
            </a:r>
            <a:r>
              <a:rPr lang="zh-CN" altLang="en-US" sz="4000"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t>说明文  </a:t>
            </a:r>
            <a:r>
              <a:rPr lang="zh-CN" altLang="en-US" sz="4000" b="1"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t>主题语境：</a:t>
            </a:r>
            <a:r>
              <a:rPr lang="zh-CN" altLang="en-US" sz="4000"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t>人与社会，人与自然</a:t>
            </a:r>
            <a:br>
              <a:rPr lang="zh-CN" altLang="zh-CN" sz="4000" b="1"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br>
            <a:r>
              <a:rPr lang="zh-CN" sz="1400" dirty="0">
                <a:solidFill>
                  <a:schemeClr val="accent3"/>
                </a:solidFill>
                <a:latin typeface="Microsoft YaHei UI" panose="020B0503020204020204" pitchFamily="18" charset="77"/>
                <a:ea typeface="Microsoft YaHei UI" panose="020B0503020204020204" pitchFamily="18" charset="-122"/>
              </a:rPr>
              <a:t> </a:t>
            </a:r>
            <a:endParaRPr lang="zh-CN" sz="1400" dirty="0"/>
          </a:p>
        </p:txBody>
      </p:sp>
      <p:sp>
        <p:nvSpPr>
          <p:cNvPr id="4" name="灯片编号占位符 3"/>
          <p:cNvSpPr>
            <a:spLocks noGrp="1"/>
          </p:cNvSpPr>
          <p:nvPr>
            <p:ph type="sldNum" sz="quarter" idx="11"/>
          </p:nvPr>
        </p:nvSpPr>
        <p:spPr/>
        <p:txBody>
          <a:bodyPr rtlCol="0"/>
          <a:lstStyle>
            <a:defPPr>
              <a:defRPr lang="zh-CN"/>
            </a:defPPr>
          </a:lstStyle>
          <a:p>
            <a:pPr rtl="0"/>
            <a:fld id="{294A09A9-5501-47C1-A89A-A340965A2BE2}" type="slidenum">
              <a:rPr lang="en-US" altLang="zh-CN" smtClean="0"/>
            </a:fld>
            <a:endParaRPr lang="zh-CN" dirty="0"/>
          </a:p>
        </p:txBody>
      </p:sp>
      <p:sp>
        <p:nvSpPr>
          <p:cNvPr id="3" name="文本框 2"/>
          <p:cNvSpPr txBox="1"/>
          <p:nvPr/>
        </p:nvSpPr>
        <p:spPr>
          <a:xfrm>
            <a:off x="364616" y="4666261"/>
            <a:ext cx="11027283" cy="1938992"/>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30. What would be the result of </a:t>
            </a:r>
            <a:r>
              <a:rPr lang="en-US" altLang="zh-CN" sz="2400" b="1" dirty="0">
                <a:solidFill>
                  <a:srgbClr val="C00000"/>
                </a:solidFill>
                <a:latin typeface="Times New Roman" panose="02020603050405020304" pitchFamily="18" charset="0"/>
                <a:cs typeface="Times New Roman" panose="02020603050405020304" pitchFamily="18" charset="0"/>
              </a:rPr>
              <a:t>building homes in the ocean</a:t>
            </a:r>
            <a:r>
              <a:rPr lang="en-US" altLang="zh-CN" sz="2400" dirty="0">
                <a:latin typeface="Times New Roman" panose="02020603050405020304" pitchFamily="18" charset="0"/>
                <a:cs typeface="Times New Roman" panose="02020603050405020304" pitchFamily="18" charset="0"/>
              </a:rPr>
              <a:t> according to the text?</a:t>
            </a:r>
            <a:endParaRPr lang="en-US" altLang="zh-CN" sz="2400" dirty="0">
              <a:latin typeface="Times New Roman" panose="02020603050405020304" pitchFamily="18" charset="0"/>
              <a:cs typeface="Times New Roman" panose="02020603050405020304" pitchFamily="18" charset="0"/>
            </a:endParaRPr>
          </a:p>
          <a:p>
            <a:pPr marL="457200" indent="-457200">
              <a:buAutoNum type="alphaUcPeriod"/>
            </a:pPr>
            <a:r>
              <a:rPr lang="en-US" altLang="zh-CN" sz="2400" dirty="0">
                <a:latin typeface="Times New Roman" panose="02020603050405020304" pitchFamily="18" charset="0"/>
                <a:cs typeface="Times New Roman" panose="02020603050405020304" pitchFamily="18" charset="0"/>
              </a:rPr>
              <a:t>Rapid development of undersea habitats. </a:t>
            </a:r>
            <a:endParaRPr lang="en-US" altLang="zh-CN" sz="2400" dirty="0">
              <a:latin typeface="Times New Roman" panose="02020603050405020304" pitchFamily="18" charset="0"/>
              <a:cs typeface="Times New Roman" panose="02020603050405020304" pitchFamily="18" charset="0"/>
            </a:endParaRPr>
          </a:p>
          <a:p>
            <a:pPr marL="457200" indent="-457200">
              <a:buAutoNum type="alphaUcPeriod"/>
            </a:pPr>
            <a:r>
              <a:rPr lang="en-US" altLang="zh-CN" sz="2400" dirty="0">
                <a:latin typeface="Times New Roman" panose="02020603050405020304" pitchFamily="18" charset="0"/>
                <a:cs typeface="Times New Roman" panose="02020603050405020304" pitchFamily="18" charset="0"/>
              </a:rPr>
              <a:t>Protection of irreplaceable ocean resource. </a:t>
            </a:r>
            <a:endParaRPr lang="en-US" altLang="zh-CN" sz="2400" dirty="0">
              <a:latin typeface="Times New Roman" panose="02020603050405020304" pitchFamily="18" charset="0"/>
              <a:cs typeface="Times New Roman" panose="02020603050405020304" pitchFamily="18" charset="0"/>
            </a:endParaRPr>
          </a:p>
          <a:p>
            <a:pPr marL="457200" indent="-457200">
              <a:buAutoNum type="alphaUcPeriod"/>
            </a:pPr>
            <a:r>
              <a:rPr lang="en-US" altLang="zh-CN" sz="2400" dirty="0">
                <a:latin typeface="Times New Roman" panose="02020603050405020304" pitchFamily="18" charset="0"/>
                <a:cs typeface="Times New Roman" panose="02020603050405020304" pitchFamily="18" charset="0"/>
              </a:rPr>
              <a:t>Negative impacts on undersea ecosystems. </a:t>
            </a:r>
            <a:endParaRPr lang="en-US" altLang="zh-CN" sz="2400" dirty="0">
              <a:latin typeface="Times New Roman" panose="02020603050405020304" pitchFamily="18" charset="0"/>
              <a:cs typeface="Times New Roman" panose="02020603050405020304" pitchFamily="18" charset="0"/>
            </a:endParaRPr>
          </a:p>
          <a:p>
            <a:pPr marL="457200" indent="-457200">
              <a:buAutoNum type="alphaUcPeriod"/>
            </a:pPr>
            <a:r>
              <a:rPr lang="en-US" altLang="zh-CN" sz="2400" dirty="0">
                <a:latin typeface="Times New Roman" panose="02020603050405020304" pitchFamily="18" charset="0"/>
                <a:cs typeface="Times New Roman" panose="02020603050405020304" pitchFamily="18" charset="0"/>
              </a:rPr>
              <a:t>Struggles with pollution and climate change.</a:t>
            </a:r>
            <a:endParaRPr lang="en-US" altLang="zh-CN" sz="2400" dirty="0">
              <a:latin typeface="Times New Roman" panose="02020603050405020304" pitchFamily="18" charset="0"/>
              <a:cs typeface="Times New Roman" panose="02020603050405020304" pitchFamily="18" charset="0"/>
            </a:endParaRPr>
          </a:p>
        </p:txBody>
      </p:sp>
      <p:sp>
        <p:nvSpPr>
          <p:cNvPr id="5" name="文本框 4"/>
          <p:cNvSpPr txBox="1"/>
          <p:nvPr/>
        </p:nvSpPr>
        <p:spPr>
          <a:xfrm>
            <a:off x="118434" y="2293043"/>
            <a:ext cx="11832774" cy="2308324"/>
          </a:xfrm>
          <a:prstGeom prst="rect">
            <a:avLst/>
          </a:prstGeom>
          <a:noFill/>
        </p:spPr>
        <p:txBody>
          <a:bodyPr wrap="square" rtlCol="0">
            <a:spAutoFit/>
          </a:bodyPr>
          <a:lstStyle/>
          <a:p>
            <a:pPr algn="just"/>
            <a:r>
              <a:rPr lang="en-US" altLang="zh-CN" sz="2400" dirty="0">
                <a:latin typeface="Times New Roman" panose="02020603050405020304" pitchFamily="18" charset="0"/>
                <a:cs typeface="Times New Roman" panose="02020603050405020304" pitchFamily="18" charset="0"/>
              </a:rPr>
              <a:t>  </a:t>
            </a:r>
            <a:r>
              <a:rPr lang="en-US" altLang="zh-CN" sz="2400" dirty="0">
                <a:solidFill>
                  <a:srgbClr val="C00000"/>
                </a:solidFill>
                <a:latin typeface="Times New Roman" panose="02020603050405020304" pitchFamily="18" charset="0"/>
                <a:cs typeface="Times New Roman" panose="02020603050405020304" pitchFamily="18" charset="0"/>
              </a:rPr>
              <a:t>P5- </a:t>
            </a:r>
            <a:r>
              <a:rPr lang="en-US" altLang="zh-CN" sz="2400" dirty="0">
                <a:latin typeface="Times New Roman" panose="02020603050405020304" pitchFamily="18" charset="0"/>
                <a:cs typeface="Times New Roman" panose="02020603050405020304" pitchFamily="18" charset="0"/>
              </a:rPr>
              <a:t>Not everyone agrees that </a:t>
            </a:r>
            <a:r>
              <a:rPr lang="en-US" altLang="zh-CN" sz="2400" b="1" dirty="0">
                <a:solidFill>
                  <a:srgbClr val="C00000"/>
                </a:solidFill>
                <a:latin typeface="Times New Roman" panose="02020603050405020304" pitchFamily="18" charset="0"/>
                <a:cs typeface="Times New Roman" panose="02020603050405020304" pitchFamily="18" charset="0"/>
              </a:rPr>
              <a:t>building homes in the ocean </a:t>
            </a:r>
            <a:r>
              <a:rPr lang="en-US" altLang="zh-CN" sz="2400" dirty="0">
                <a:latin typeface="Times New Roman" panose="02020603050405020304" pitchFamily="18" charset="0"/>
                <a:cs typeface="Times New Roman" panose="02020603050405020304" pitchFamily="18" charset="0"/>
              </a:rPr>
              <a:t>is a good idea. </a:t>
            </a:r>
            <a:r>
              <a:rPr lang="en-US" altLang="zh-CN" sz="2400" b="1" dirty="0">
                <a:solidFill>
                  <a:srgbClr val="C00000"/>
                </a:solidFill>
                <a:latin typeface="Times New Roman" panose="02020603050405020304" pitchFamily="18" charset="0"/>
                <a:cs typeface="Times New Roman" panose="02020603050405020304" pitchFamily="18" charset="0"/>
              </a:rPr>
              <a:t>This type of development could place even more strain on ecosystems that are already struggling with pollution and climate change. </a:t>
            </a:r>
            <a:r>
              <a:rPr lang="en-US" altLang="zh-CN" sz="2400" dirty="0">
                <a:latin typeface="Times New Roman" panose="02020603050405020304" pitchFamily="18" charset="0"/>
                <a:cs typeface="Times New Roman" panose="02020603050405020304" pitchFamily="18" charset="0"/>
              </a:rPr>
              <a:t>It’s important to make sure that any construction is done carefully, says Susanne Menden-</a:t>
            </a:r>
            <a:r>
              <a:rPr lang="en-US" altLang="zh-CN" sz="2400" dirty="0" err="1">
                <a:latin typeface="Times New Roman" panose="02020603050405020304" pitchFamily="18" charset="0"/>
                <a:cs typeface="Times New Roman" panose="02020603050405020304" pitchFamily="18" charset="0"/>
              </a:rPr>
              <a:t>Deuer</a:t>
            </a:r>
            <a:r>
              <a:rPr lang="en-US" altLang="zh-CN" sz="2400" dirty="0">
                <a:latin typeface="Times New Roman" panose="02020603050405020304" pitchFamily="18" charset="0"/>
                <a:cs typeface="Times New Roman" panose="02020603050405020304" pitchFamily="18" charset="0"/>
              </a:rPr>
              <a:t>, an oceanographer at the University of Rhode Island. Wild undersea habitats should be treated as “the precious, irreplaceable resource that they are,” she says.</a:t>
            </a:r>
            <a:endParaRPr lang="en-US" altLang="zh-CN" sz="2400" b="1" dirty="0">
              <a:solidFill>
                <a:srgbClr val="C00000"/>
              </a:solidFill>
              <a:latin typeface="Times New Roman" panose="02020603050405020304" pitchFamily="18" charset="0"/>
              <a:cs typeface="Times New Roman" panose="02020603050405020304" pitchFamily="18" charset="0"/>
            </a:endParaRPr>
          </a:p>
        </p:txBody>
      </p:sp>
      <p:sp>
        <p:nvSpPr>
          <p:cNvPr id="7" name="太阳形 6"/>
          <p:cNvSpPr/>
          <p:nvPr/>
        </p:nvSpPr>
        <p:spPr>
          <a:xfrm>
            <a:off x="364616" y="5786170"/>
            <a:ext cx="413657" cy="471755"/>
          </a:xfrm>
          <a:prstGeom prst="sun">
            <a:avLst/>
          </a:prstGeom>
          <a:solidFill>
            <a:srgbClr val="FFC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5124"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noAutofit/>
          </a:bodyPr>
          <a:lstStyle>
            <a:defPPr>
              <a:defRPr lang="zh-CN"/>
            </a:defPPr>
          </a:lstStyle>
          <a:p>
            <a:pPr marL="0" indent="0" algn="ctr" rtl="0">
              <a:lnSpc>
                <a:spcPct val="150000"/>
              </a:lnSpc>
              <a:buNone/>
            </a:pPr>
            <a:r>
              <a:rPr lang="en-US" altLang="zh-CN" sz="4000" b="1"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t>c</a:t>
            </a:r>
            <a:r>
              <a:rPr lang="zh-CN" altLang="en-US" sz="4000" b="1"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t>篇</a:t>
            </a:r>
            <a:r>
              <a:rPr lang="en-US" altLang="zh-CN" sz="4000" b="1"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t>: </a:t>
            </a:r>
            <a:r>
              <a:rPr lang="zh-CN" altLang="en-US" sz="4000"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t>说明文  </a:t>
            </a:r>
            <a:r>
              <a:rPr lang="zh-CN" altLang="en-US" sz="4000" b="1"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t>主题语境：</a:t>
            </a:r>
            <a:r>
              <a:rPr lang="zh-CN" altLang="en-US" sz="4000"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t>人与社会，人与自然</a:t>
            </a:r>
            <a:br>
              <a:rPr lang="zh-CN" altLang="zh-CN" sz="4000" b="1"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br>
            <a:r>
              <a:rPr lang="zh-CN" sz="1400" dirty="0">
                <a:solidFill>
                  <a:schemeClr val="accent3"/>
                </a:solidFill>
                <a:latin typeface="Microsoft YaHei UI" panose="020B0503020204020204" pitchFamily="18" charset="77"/>
                <a:ea typeface="Microsoft YaHei UI" panose="020B0503020204020204" pitchFamily="18" charset="-122"/>
              </a:rPr>
              <a:t> </a:t>
            </a:r>
            <a:endParaRPr lang="zh-CN" sz="1400" dirty="0"/>
          </a:p>
        </p:txBody>
      </p:sp>
      <p:sp>
        <p:nvSpPr>
          <p:cNvPr id="4" name="灯片编号占位符 3"/>
          <p:cNvSpPr>
            <a:spLocks noGrp="1"/>
          </p:cNvSpPr>
          <p:nvPr>
            <p:ph type="sldNum" sz="quarter" idx="11"/>
          </p:nvPr>
        </p:nvSpPr>
        <p:spPr>
          <a:xfrm>
            <a:off x="9208008" y="6346825"/>
            <a:ext cx="2743200" cy="365125"/>
          </a:xfrm>
        </p:spPr>
        <p:txBody>
          <a:bodyPr rtlCol="0"/>
          <a:lstStyle>
            <a:defPPr>
              <a:defRPr lang="zh-CN"/>
            </a:defPPr>
          </a:lstStyle>
          <a:p>
            <a:pPr rtl="0"/>
            <a:fld id="{294A09A9-5501-47C1-A89A-A340965A2BE2}" type="slidenum">
              <a:rPr lang="en-US" altLang="zh-CN" smtClean="0"/>
            </a:fld>
            <a:endParaRPr lang="zh-CN" dirty="0"/>
          </a:p>
        </p:txBody>
      </p:sp>
      <p:sp>
        <p:nvSpPr>
          <p:cNvPr id="3" name="文本框 2"/>
          <p:cNvSpPr txBox="1"/>
          <p:nvPr/>
        </p:nvSpPr>
        <p:spPr>
          <a:xfrm>
            <a:off x="78866" y="2332113"/>
            <a:ext cx="6750559" cy="1938992"/>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31. Where is the text most probably taken from?</a:t>
            </a:r>
            <a:endParaRPr lang="en-US" altLang="zh-CN" sz="2400" dirty="0">
              <a:latin typeface="Times New Roman" panose="02020603050405020304" pitchFamily="18" charset="0"/>
              <a:cs typeface="Times New Roman" panose="02020603050405020304" pitchFamily="18" charset="0"/>
            </a:endParaRPr>
          </a:p>
          <a:p>
            <a:pPr marL="457200" indent="-457200">
              <a:buAutoNum type="alphaUcPeriod"/>
            </a:pPr>
            <a:r>
              <a:rPr lang="en-US" altLang="zh-CN" sz="2400" dirty="0">
                <a:latin typeface="Times New Roman" panose="02020603050405020304" pitchFamily="18" charset="0"/>
                <a:cs typeface="Times New Roman" panose="02020603050405020304" pitchFamily="18" charset="0"/>
              </a:rPr>
              <a:t>A textbook. 		</a:t>
            </a:r>
            <a:endParaRPr lang="en-US" altLang="zh-CN" sz="2400" dirty="0">
              <a:latin typeface="Times New Roman" panose="02020603050405020304" pitchFamily="18" charset="0"/>
              <a:cs typeface="Times New Roman" panose="02020603050405020304" pitchFamily="18" charset="0"/>
            </a:endParaRPr>
          </a:p>
          <a:p>
            <a:pPr marL="457200" indent="-457200">
              <a:buAutoNum type="alphaUcPeriod"/>
            </a:pPr>
            <a:r>
              <a:rPr lang="en-US" altLang="zh-CN" sz="2400" dirty="0">
                <a:latin typeface="Times New Roman" panose="02020603050405020304" pitchFamily="18" charset="0"/>
                <a:cs typeface="Times New Roman" panose="02020603050405020304" pitchFamily="18" charset="0"/>
              </a:rPr>
              <a:t>B. An exam paper. </a:t>
            </a:r>
            <a:r>
              <a:rPr lang="zh-CN" altLang="en-US" sz="2400" dirty="0">
                <a:solidFill>
                  <a:srgbClr val="0070C0"/>
                </a:solidFill>
                <a:latin typeface="宋体" panose="02010600030101010101" pitchFamily="2" charset="-122"/>
                <a:ea typeface="宋体" panose="02010600030101010101" pitchFamily="2" charset="-122"/>
                <a:cs typeface="Times New Roman" panose="02020603050405020304" pitchFamily="18" charset="0"/>
              </a:rPr>
              <a:t>（试卷）</a:t>
            </a:r>
            <a:endParaRPr lang="en-US" altLang="zh-CN" sz="2400" dirty="0">
              <a:solidFill>
                <a:srgbClr val="0070C0"/>
              </a:solidFill>
              <a:latin typeface="宋体" panose="02010600030101010101" pitchFamily="2" charset="-122"/>
              <a:ea typeface="宋体" panose="02010600030101010101" pitchFamily="2" charset="-122"/>
              <a:cs typeface="Times New Roman" panose="02020603050405020304" pitchFamily="18" charset="0"/>
            </a:endParaRPr>
          </a:p>
          <a:p>
            <a:pPr marL="457200" indent="-457200">
              <a:buAutoNum type="alphaUcPeriod" startAt="3"/>
            </a:pPr>
            <a:r>
              <a:rPr lang="en-US" altLang="zh-CN" sz="2400" dirty="0">
                <a:latin typeface="Times New Roman" panose="02020603050405020304" pitchFamily="18" charset="0"/>
                <a:cs typeface="Times New Roman" panose="02020603050405020304" pitchFamily="18" charset="0"/>
              </a:rPr>
              <a:t>An academic article. </a:t>
            </a:r>
            <a:r>
              <a:rPr lang="zh-CN" altLang="en-US" sz="2400" dirty="0">
                <a:solidFill>
                  <a:srgbClr val="0070C0"/>
                </a:solidFill>
                <a:latin typeface="宋体" panose="02010600030101010101" pitchFamily="2" charset="-122"/>
                <a:ea typeface="宋体" panose="02010600030101010101" pitchFamily="2" charset="-122"/>
                <a:cs typeface="Times New Roman" panose="02020603050405020304" pitchFamily="18" charset="0"/>
              </a:rPr>
              <a:t>（学术论文）</a:t>
            </a:r>
            <a:r>
              <a:rPr lang="en-US" altLang="zh-CN" sz="2400" dirty="0">
                <a:latin typeface="宋体" panose="02010600030101010101" pitchFamily="2" charset="-122"/>
                <a:ea typeface="宋体" panose="02010600030101010101" pitchFamily="2" charset="-122"/>
                <a:cs typeface="Times New Roman" panose="02020603050405020304" pitchFamily="18" charset="0"/>
              </a:rPr>
              <a:t>	</a:t>
            </a:r>
            <a:endParaRPr lang="en-US" altLang="zh-CN" sz="2400" dirty="0">
              <a:latin typeface="宋体" panose="02010600030101010101" pitchFamily="2" charset="-122"/>
              <a:ea typeface="宋体" panose="02010600030101010101" pitchFamily="2" charset="-122"/>
              <a:cs typeface="Times New Roman" panose="02020603050405020304" pitchFamily="18" charset="0"/>
            </a:endParaRPr>
          </a:p>
          <a:p>
            <a:pPr marL="457200" indent="-457200">
              <a:buAutoNum type="alphaUcPeriod" startAt="3"/>
            </a:pPr>
            <a:r>
              <a:rPr lang="en-US" altLang="zh-CN" sz="2400" dirty="0">
                <a:latin typeface="Times New Roman" panose="02020603050405020304" pitchFamily="18" charset="0"/>
                <a:cs typeface="Times New Roman" panose="02020603050405020304" pitchFamily="18" charset="0"/>
              </a:rPr>
              <a:t>A science magazine. </a:t>
            </a:r>
            <a:endParaRPr lang="en-US" altLang="zh-CN" sz="2400" dirty="0">
              <a:latin typeface="Times New Roman" panose="02020603050405020304" pitchFamily="18" charset="0"/>
              <a:cs typeface="Times New Roman" panose="02020603050405020304" pitchFamily="18" charset="0"/>
            </a:endParaRPr>
          </a:p>
        </p:txBody>
      </p:sp>
      <p:sp>
        <p:nvSpPr>
          <p:cNvPr id="7" name="太阳形 6"/>
          <p:cNvSpPr/>
          <p:nvPr/>
        </p:nvSpPr>
        <p:spPr>
          <a:xfrm>
            <a:off x="95646" y="3799350"/>
            <a:ext cx="413657" cy="471755"/>
          </a:xfrm>
          <a:prstGeom prst="sun">
            <a:avLst/>
          </a:prstGeom>
          <a:solidFill>
            <a:srgbClr val="FFC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9" name="图片 8"/>
          <p:cNvPicPr>
            <a:picLocks noChangeAspect="1"/>
          </p:cNvPicPr>
          <p:nvPr/>
        </p:nvPicPr>
        <p:blipFill>
          <a:blip r:embed="rId1"/>
          <a:stretch>
            <a:fillRect/>
          </a:stretch>
        </p:blipFill>
        <p:spPr>
          <a:xfrm>
            <a:off x="6096000" y="2332113"/>
            <a:ext cx="6032628" cy="4525887"/>
          </a:xfrm>
          <a:prstGeom prst="rect">
            <a:avLst/>
          </a:prstGeom>
        </p:spPr>
      </p:pic>
      <p:sp>
        <p:nvSpPr>
          <p:cNvPr id="10" name="文本框 9"/>
          <p:cNvSpPr txBox="1"/>
          <p:nvPr/>
        </p:nvSpPr>
        <p:spPr>
          <a:xfrm>
            <a:off x="8477250" y="2332113"/>
            <a:ext cx="1866900" cy="369332"/>
          </a:xfrm>
          <a:prstGeom prst="rect">
            <a:avLst/>
          </a:prstGeom>
          <a:noFill/>
        </p:spPr>
        <p:txBody>
          <a:bodyPr wrap="square" rtlCol="0">
            <a:spAutoFit/>
          </a:bodyPr>
          <a:lstStyle/>
          <a:p>
            <a:r>
              <a:rPr lang="zh-CN" altLang="en-US" b="1" dirty="0"/>
              <a:t>学术论文框架</a:t>
            </a:r>
            <a:endParaRPr lang="zh-CN" altLang="en-US" b="1" dirty="0"/>
          </a:p>
        </p:txBody>
      </p:sp>
      <p:pic>
        <p:nvPicPr>
          <p:cNvPr id="5124" name="图片 11" descr="水印"/>
          <p:cNvPicPr>
            <a:picLocks noChangeAspect="1"/>
          </p:cNvPicPr>
          <p:nvPr/>
        </p:nvPicPr>
        <p:blipFill>
          <a:blip r:embed="rId2"/>
          <a:stretch>
            <a:fillRect/>
          </a:stretch>
        </p:blipFill>
        <p:spPr>
          <a:xfrm>
            <a:off x="7186613" y="63500"/>
            <a:ext cx="4902200" cy="15875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95300" y="6154023"/>
            <a:ext cx="11201400" cy="70397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p:txBody>
          <a:bodyPr rtlCol="0"/>
          <a:lstStyle>
            <a:defPPr>
              <a:defRPr lang="zh-CN"/>
            </a:defPPr>
          </a:lstStyle>
          <a:p>
            <a:pPr rtl="0"/>
            <a:r>
              <a:rPr lang="zh-CN" altLang="en-US" dirty="0">
                <a:solidFill>
                  <a:schemeClr val="accent3"/>
                </a:solidFill>
                <a:latin typeface="华文琥珀" panose="02010800040101010101" pitchFamily="2" charset="-122"/>
                <a:ea typeface="华文琥珀" panose="02010800040101010101" pitchFamily="2" charset="-122"/>
              </a:rPr>
              <a:t>表达积累</a:t>
            </a:r>
            <a:endParaRPr lang="zh-CN" dirty="0">
              <a:latin typeface="华文琥珀" panose="02010800040101010101" pitchFamily="2" charset="-122"/>
              <a:ea typeface="华文琥珀" panose="02010800040101010101" pitchFamily="2" charset="-122"/>
            </a:endParaRPr>
          </a:p>
        </p:txBody>
      </p:sp>
      <p:sp>
        <p:nvSpPr>
          <p:cNvPr id="23" name="文本框 22"/>
          <p:cNvSpPr txBox="1"/>
          <p:nvPr/>
        </p:nvSpPr>
        <p:spPr>
          <a:xfrm>
            <a:off x="495300" y="1924051"/>
            <a:ext cx="11087100" cy="4431983"/>
          </a:xfrm>
          <a:prstGeom prst="rect">
            <a:avLst/>
          </a:prstGeom>
          <a:noFill/>
        </p:spPr>
        <p:txBody>
          <a:bodyPr wrap="square" rtlCol="0">
            <a:spAutoFit/>
          </a:bodyPr>
          <a:lstStyle/>
          <a:p>
            <a:r>
              <a:rPr lang="en-US" altLang="zh-CN" sz="2400" b="1" dirty="0">
                <a:latin typeface="Times New Roman" panose="02020603050405020304" pitchFamily="18" charset="0"/>
                <a:ea typeface="华文宋体" panose="02010600040101010101" pitchFamily="2" charset="-122"/>
                <a:cs typeface="Times New Roman" panose="02020603050405020304" pitchFamily="18" charset="0"/>
              </a:rPr>
              <a:t>colonize: If people colonize a foreign country, they go to live there and take control of it.   </a:t>
            </a:r>
            <a:r>
              <a:rPr lang="zh-CN" altLang="en-US" sz="2400" b="1" dirty="0">
                <a:latin typeface="Times New Roman" panose="02020603050405020304" pitchFamily="18" charset="0"/>
                <a:ea typeface="华文宋体" panose="02010600040101010101" pitchFamily="2" charset="-122"/>
                <a:cs typeface="Times New Roman" panose="02020603050405020304" pitchFamily="18" charset="0"/>
              </a:rPr>
              <a:t>把</a:t>
            </a:r>
            <a:r>
              <a:rPr lang="en-US" altLang="zh-CN" sz="2400" b="1" dirty="0">
                <a:latin typeface="Times New Roman" panose="02020603050405020304" pitchFamily="18" charset="0"/>
                <a:ea typeface="华文宋体" panose="02010600040101010101" pitchFamily="2" charset="-122"/>
                <a:cs typeface="Times New Roman" panose="02020603050405020304" pitchFamily="18" charset="0"/>
              </a:rPr>
              <a:t>…</a:t>
            </a:r>
            <a:r>
              <a:rPr lang="zh-CN" altLang="en-US" sz="2400" b="1" dirty="0">
                <a:latin typeface="Times New Roman" panose="02020603050405020304" pitchFamily="18" charset="0"/>
                <a:ea typeface="华文宋体" panose="02010600040101010101" pitchFamily="2" charset="-122"/>
                <a:cs typeface="Times New Roman" panose="02020603050405020304" pitchFamily="18" charset="0"/>
              </a:rPr>
              <a:t>变为殖民地</a:t>
            </a:r>
            <a:endParaRPr lang="en-US" altLang="zh-CN" sz="2400" b="1" dirty="0">
              <a:latin typeface="Times New Roman" panose="02020603050405020304" pitchFamily="18" charset="0"/>
              <a:ea typeface="华文宋体" panose="02010600040101010101" pitchFamily="2" charset="-122"/>
              <a:cs typeface="Times New Roman" panose="02020603050405020304" pitchFamily="18" charset="0"/>
            </a:endParaRPr>
          </a:p>
          <a:p>
            <a:r>
              <a:rPr lang="en-US" altLang="zh-CN" sz="2400" b="1" dirty="0">
                <a:latin typeface="Times New Roman" panose="02020603050405020304" pitchFamily="18" charset="0"/>
                <a:ea typeface="华文宋体" panose="02010600040101010101" pitchFamily="2" charset="-122"/>
                <a:cs typeface="Times New Roman" panose="02020603050405020304" pitchFamily="18" charset="0"/>
              </a:rPr>
              <a:t>infection n. </a:t>
            </a:r>
            <a:r>
              <a:rPr lang="zh-CN" altLang="en-US" sz="2400" b="1" dirty="0">
                <a:latin typeface="Times New Roman" panose="02020603050405020304" pitchFamily="18" charset="0"/>
                <a:ea typeface="华文宋体" panose="02010600040101010101" pitchFamily="2" charset="-122"/>
                <a:cs typeface="Times New Roman" panose="02020603050405020304" pitchFamily="18" charset="0"/>
              </a:rPr>
              <a:t>传染病</a:t>
            </a:r>
            <a:endParaRPr lang="en-US" altLang="zh-CN" sz="2400" b="1" dirty="0">
              <a:latin typeface="Times New Roman" panose="02020603050405020304" pitchFamily="18" charset="0"/>
              <a:ea typeface="华文宋体" panose="02010600040101010101" pitchFamily="2" charset="-122"/>
              <a:cs typeface="Times New Roman" panose="02020603050405020304" pitchFamily="18" charset="0"/>
            </a:endParaRPr>
          </a:p>
          <a:p>
            <a:r>
              <a:rPr lang="en-US" altLang="zh-CN" sz="2400" b="1" dirty="0">
                <a:latin typeface="Times New Roman" panose="02020603050405020304" pitchFamily="18" charset="0"/>
                <a:ea typeface="华文宋体" panose="02010600040101010101" pitchFamily="2" charset="-122"/>
                <a:cs typeface="Times New Roman" panose="02020603050405020304" pitchFamily="18" charset="0"/>
              </a:rPr>
              <a:t>humidity   n. </a:t>
            </a:r>
            <a:r>
              <a:rPr lang="zh-CN" altLang="en-US" sz="2400" b="1" dirty="0">
                <a:latin typeface="Times New Roman" panose="02020603050405020304" pitchFamily="18" charset="0"/>
                <a:ea typeface="华文宋体" panose="02010600040101010101" pitchFamily="2" charset="-122"/>
                <a:cs typeface="Times New Roman" panose="02020603050405020304" pitchFamily="18" charset="0"/>
              </a:rPr>
              <a:t>湿度</a:t>
            </a:r>
            <a:endParaRPr lang="en-US" altLang="zh-CN" sz="2400" b="1" dirty="0">
              <a:latin typeface="Times New Roman" panose="02020603050405020304" pitchFamily="18" charset="0"/>
              <a:ea typeface="华文宋体" panose="02010600040101010101" pitchFamily="2" charset="-122"/>
              <a:cs typeface="Times New Roman" panose="02020603050405020304" pitchFamily="18" charset="0"/>
            </a:endParaRPr>
          </a:p>
          <a:p>
            <a:r>
              <a:rPr lang="en-US" altLang="zh-CN" sz="2400" b="1" dirty="0">
                <a:latin typeface="Times New Roman" panose="02020603050405020304" pitchFamily="18" charset="0"/>
                <a:ea typeface="华文宋体" panose="02010600040101010101" pitchFamily="2" charset="-122"/>
                <a:cs typeface="Times New Roman" panose="02020603050405020304" pitchFamily="18" charset="0"/>
              </a:rPr>
              <a:t>hydrothermal vent  </a:t>
            </a:r>
            <a:r>
              <a:rPr lang="zh-CN" altLang="en-US" sz="2400" b="1" dirty="0">
                <a:latin typeface="Times New Roman" panose="02020603050405020304" pitchFamily="18" charset="0"/>
                <a:ea typeface="华文宋体" panose="02010600040101010101" pitchFamily="2" charset="-122"/>
                <a:cs typeface="Times New Roman" panose="02020603050405020304" pitchFamily="18" charset="0"/>
              </a:rPr>
              <a:t>水热通道：位于海底裂隙中的热液喷口，特别是在中洋脊附近的喷口，从中喷出富含矿物质的超热水。</a:t>
            </a:r>
            <a:endParaRPr lang="en-US" altLang="zh-CN" sz="2400" b="1" dirty="0">
              <a:latin typeface="Times New Roman" panose="02020603050405020304" pitchFamily="18" charset="0"/>
              <a:ea typeface="华文宋体" panose="02010600040101010101" pitchFamily="2" charset="-122"/>
              <a:cs typeface="Times New Roman" panose="02020603050405020304" pitchFamily="18" charset="0"/>
            </a:endParaRPr>
          </a:p>
          <a:p>
            <a:r>
              <a:rPr lang="en-US" altLang="zh-CN" sz="2400" b="1" dirty="0">
                <a:latin typeface="Times New Roman" panose="02020603050405020304" pitchFamily="18" charset="0"/>
                <a:ea typeface="华文宋体" panose="02010600040101010101" pitchFamily="2" charset="-122"/>
                <a:cs typeface="Times New Roman" panose="02020603050405020304" pitchFamily="18" charset="0"/>
              </a:rPr>
              <a:t>place(v.) strain on   </a:t>
            </a:r>
            <a:r>
              <a:rPr lang="zh-CN" altLang="en-US" sz="2400" b="1" dirty="0">
                <a:latin typeface="Times New Roman" panose="02020603050405020304" pitchFamily="18" charset="0"/>
                <a:ea typeface="华文宋体" panose="02010600040101010101" pitchFamily="2" charset="-122"/>
                <a:cs typeface="Times New Roman" panose="02020603050405020304" pitchFamily="18" charset="0"/>
              </a:rPr>
              <a:t>带来压力</a:t>
            </a:r>
            <a:endParaRPr lang="en-US" altLang="zh-CN" sz="2400" b="1" dirty="0">
              <a:latin typeface="Times New Roman" panose="02020603050405020304" pitchFamily="18" charset="0"/>
              <a:ea typeface="华文宋体" panose="02010600040101010101" pitchFamily="2" charset="-122"/>
              <a:cs typeface="Times New Roman" panose="02020603050405020304" pitchFamily="18" charset="0"/>
            </a:endParaRPr>
          </a:p>
          <a:p>
            <a:r>
              <a:rPr lang="en-US" altLang="zh-CN" sz="2400" b="1" dirty="0">
                <a:latin typeface="Times New Roman" panose="02020603050405020304" pitchFamily="18" charset="0"/>
                <a:ea typeface="华文宋体" panose="02010600040101010101" pitchFamily="2" charset="-122"/>
                <a:cs typeface="Times New Roman" panose="02020603050405020304" pitchFamily="18" charset="0"/>
              </a:rPr>
              <a:t>oceanographer   n.</a:t>
            </a:r>
            <a:r>
              <a:rPr lang="zh-CN" altLang="en-US" sz="2400" b="1" dirty="0">
                <a:latin typeface="Times New Roman" panose="02020603050405020304" pitchFamily="18" charset="0"/>
                <a:ea typeface="华文宋体" panose="02010600040101010101" pitchFamily="2" charset="-122"/>
                <a:cs typeface="Times New Roman" panose="02020603050405020304" pitchFamily="18" charset="0"/>
              </a:rPr>
              <a:t> 海洋学家；海洋研究者</a:t>
            </a:r>
            <a:endParaRPr lang="en-US" altLang="zh-CN" sz="2400" b="1" dirty="0">
              <a:latin typeface="Times New Roman" panose="02020603050405020304" pitchFamily="18" charset="0"/>
              <a:ea typeface="华文宋体" panose="02010600040101010101" pitchFamily="2" charset="-122"/>
              <a:cs typeface="Times New Roman" panose="02020603050405020304" pitchFamily="18" charset="0"/>
            </a:endParaRPr>
          </a:p>
          <a:p>
            <a:r>
              <a:rPr lang="zh-CN" altLang="en-US" sz="2400" b="1" dirty="0">
                <a:latin typeface="Times New Roman" panose="02020603050405020304" pitchFamily="18" charset="0"/>
                <a:ea typeface="华文宋体" panose="02010600040101010101" pitchFamily="2" charset="-122"/>
                <a:cs typeface="Times New Roman" panose="02020603050405020304" pitchFamily="18" charset="0"/>
              </a:rPr>
              <a:t>句型转换：</a:t>
            </a:r>
            <a:endParaRPr lang="en-US" altLang="zh-CN" sz="2400" b="1" dirty="0">
              <a:latin typeface="Times New Roman" panose="02020603050405020304" pitchFamily="18" charset="0"/>
              <a:ea typeface="华文宋体" panose="02010600040101010101" pitchFamily="2" charset="-122"/>
              <a:cs typeface="Times New Roman" panose="02020603050405020304" pitchFamily="18" charset="0"/>
            </a:endParaRPr>
          </a:p>
          <a:p>
            <a:r>
              <a:rPr lang="en-US" altLang="zh-CN" sz="2400" b="1" dirty="0">
                <a:latin typeface="Times New Roman" panose="02020603050405020304" pitchFamily="18" charset="0"/>
                <a:ea typeface="华文宋体" panose="02010600040101010101" pitchFamily="2" charset="-122"/>
                <a:cs typeface="Times New Roman" panose="02020603050405020304" pitchFamily="18" charset="0"/>
              </a:rPr>
              <a:t>Despite the</a:t>
            </a:r>
            <a:r>
              <a:rPr lang="zh-CN" altLang="en-US" sz="2400" b="1" dirty="0">
                <a:latin typeface="Times New Roman" panose="02020603050405020304" pitchFamily="18" charset="0"/>
                <a:ea typeface="华文宋体" panose="02010600040101010101" pitchFamily="2" charset="-122"/>
                <a:cs typeface="Times New Roman" panose="02020603050405020304" pitchFamily="18" charset="0"/>
              </a:rPr>
              <a:t> </a:t>
            </a:r>
            <a:r>
              <a:rPr lang="en-US" altLang="zh-CN" sz="2400" b="1" dirty="0">
                <a:latin typeface="Times New Roman" panose="02020603050405020304" pitchFamily="18" charset="0"/>
                <a:ea typeface="华文宋体" panose="02010600040101010101" pitchFamily="2" charset="-122"/>
                <a:cs typeface="Times New Roman" panose="02020603050405020304" pitchFamily="18" charset="0"/>
              </a:rPr>
              <a:t>challenges, several new ocean habitats and cities </a:t>
            </a:r>
            <a:r>
              <a:rPr lang="en-US" altLang="zh-CN" sz="2400" b="1" dirty="0">
                <a:solidFill>
                  <a:srgbClr val="C00000"/>
                </a:solidFill>
                <a:latin typeface="Times New Roman" panose="02020603050405020304" pitchFamily="18" charset="0"/>
                <a:ea typeface="华文宋体" panose="02010600040101010101" pitchFamily="2" charset="-122"/>
                <a:cs typeface="Times New Roman" panose="02020603050405020304" pitchFamily="18" charset="0"/>
              </a:rPr>
              <a:t>are under construction</a:t>
            </a:r>
            <a:r>
              <a:rPr lang="en-US" altLang="zh-CN" sz="2400" b="1" dirty="0">
                <a:latin typeface="Times New Roman" panose="02020603050405020304" pitchFamily="18" charset="0"/>
                <a:ea typeface="华文宋体" panose="02010600040101010101" pitchFamily="2" charset="-122"/>
                <a:cs typeface="Times New Roman" panose="02020603050405020304" pitchFamily="18" charset="0"/>
              </a:rPr>
              <a:t>.</a:t>
            </a:r>
            <a:endParaRPr lang="en-US" altLang="zh-CN" sz="2400" b="1" dirty="0">
              <a:latin typeface="Times New Roman" panose="02020603050405020304" pitchFamily="18" charset="0"/>
              <a:ea typeface="华文宋体" panose="02010600040101010101" pitchFamily="2" charset="-122"/>
              <a:cs typeface="Times New Roman" panose="02020603050405020304" pitchFamily="18" charset="0"/>
            </a:endParaRPr>
          </a:p>
          <a:p>
            <a:r>
              <a:rPr lang="en-US" altLang="zh-CN" sz="2400" b="1" dirty="0">
                <a:latin typeface="Times New Roman" panose="02020603050405020304" pitchFamily="18" charset="0"/>
                <a:ea typeface="华文宋体" panose="02010600040101010101" pitchFamily="2" charset="-122"/>
                <a:cs typeface="Times New Roman" panose="02020603050405020304" pitchFamily="18" charset="0"/>
              </a:rPr>
              <a:t>Despite the</a:t>
            </a:r>
            <a:r>
              <a:rPr lang="zh-CN" altLang="en-US" sz="2400" b="1" dirty="0">
                <a:latin typeface="Times New Roman" panose="02020603050405020304" pitchFamily="18" charset="0"/>
                <a:ea typeface="华文宋体" panose="02010600040101010101" pitchFamily="2" charset="-122"/>
                <a:cs typeface="Times New Roman" panose="02020603050405020304" pitchFamily="18" charset="0"/>
              </a:rPr>
              <a:t> </a:t>
            </a:r>
            <a:r>
              <a:rPr lang="en-US" altLang="zh-CN" sz="2400" b="1" dirty="0">
                <a:latin typeface="Times New Roman" panose="02020603050405020304" pitchFamily="18" charset="0"/>
                <a:ea typeface="华文宋体" panose="02010600040101010101" pitchFamily="2" charset="-122"/>
                <a:cs typeface="Times New Roman" panose="02020603050405020304" pitchFamily="18" charset="0"/>
              </a:rPr>
              <a:t>challenges, several new ocean habitats and cities </a:t>
            </a:r>
            <a:r>
              <a:rPr lang="en-US" altLang="zh-CN" sz="2400" b="1" dirty="0">
                <a:solidFill>
                  <a:srgbClr val="C00000"/>
                </a:solidFill>
                <a:latin typeface="Times New Roman" panose="02020603050405020304" pitchFamily="18" charset="0"/>
                <a:ea typeface="华文宋体" panose="02010600040101010101" pitchFamily="2" charset="-122"/>
                <a:cs typeface="Times New Roman" panose="02020603050405020304" pitchFamily="18" charset="0"/>
              </a:rPr>
              <a:t>are being</a:t>
            </a:r>
            <a:r>
              <a:rPr lang="zh-CN" altLang="en-US" sz="2400" b="1" dirty="0">
                <a:solidFill>
                  <a:srgbClr val="C00000"/>
                </a:solidFill>
                <a:latin typeface="Times New Roman" panose="02020603050405020304" pitchFamily="18" charset="0"/>
                <a:ea typeface="华文宋体" panose="02010600040101010101" pitchFamily="2" charset="-122"/>
                <a:cs typeface="Times New Roman" panose="02020603050405020304" pitchFamily="18" charset="0"/>
              </a:rPr>
              <a:t> </a:t>
            </a:r>
            <a:r>
              <a:rPr lang="en-US" altLang="zh-CN" sz="2400" b="1" dirty="0">
                <a:solidFill>
                  <a:srgbClr val="C00000"/>
                </a:solidFill>
                <a:latin typeface="Times New Roman" panose="02020603050405020304" pitchFamily="18" charset="0"/>
                <a:ea typeface="华文宋体" panose="02010600040101010101" pitchFamily="2" charset="-122"/>
                <a:cs typeface="Times New Roman" panose="02020603050405020304" pitchFamily="18" charset="0"/>
              </a:rPr>
              <a:t>constructed</a:t>
            </a:r>
            <a:r>
              <a:rPr lang="en-US" altLang="zh-CN" sz="2400" b="1" dirty="0">
                <a:latin typeface="Times New Roman" panose="02020603050405020304" pitchFamily="18" charset="0"/>
                <a:ea typeface="华文宋体" panose="02010600040101010101" pitchFamily="2" charset="-122"/>
                <a:cs typeface="Times New Roman" panose="02020603050405020304" pitchFamily="18" charset="0"/>
              </a:rPr>
              <a:t>.</a:t>
            </a:r>
            <a:endParaRPr lang="zh-CN" altLang="en-US" sz="2400" dirty="0">
              <a:latin typeface="Times New Roman" panose="02020603050405020304" pitchFamily="18" charset="0"/>
              <a:cs typeface="Times New Roman" panose="02020603050405020304" pitchFamily="18" charset="0"/>
            </a:endParaRPr>
          </a:p>
          <a:p>
            <a:endParaRPr lang="zh-CN" alt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noAutofit/>
          </a:bodyPr>
          <a:lstStyle>
            <a:defPPr>
              <a:defRPr lang="zh-CN"/>
            </a:defPPr>
          </a:lstStyle>
          <a:p>
            <a:pPr marL="0" indent="0" algn="ctr" rtl="0">
              <a:lnSpc>
                <a:spcPct val="150000"/>
              </a:lnSpc>
              <a:buNone/>
            </a:pPr>
            <a:r>
              <a:rPr lang="en-US" altLang="zh-CN" sz="4000" b="1"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t>D</a:t>
            </a:r>
            <a:r>
              <a:rPr lang="zh-CN" altLang="en-US" sz="4000" b="1"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t>篇</a:t>
            </a:r>
            <a:r>
              <a:rPr lang="en-US" altLang="zh-CN" sz="4000" b="1"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t>: </a:t>
            </a:r>
            <a:r>
              <a:rPr lang="zh-CN" altLang="en-US" sz="4000"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t>说明文  </a:t>
            </a:r>
            <a:r>
              <a:rPr lang="zh-CN" altLang="en-US" sz="4000" b="1"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t>主题语境：</a:t>
            </a:r>
            <a:r>
              <a:rPr lang="zh-CN" altLang="en-US" sz="4000"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t>人与社会，人与自然</a:t>
            </a:r>
            <a:br>
              <a:rPr lang="zh-CN" altLang="zh-CN" sz="4000" b="1"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br>
            <a:r>
              <a:rPr lang="zh-CN" sz="1400" dirty="0">
                <a:solidFill>
                  <a:schemeClr val="accent3"/>
                </a:solidFill>
                <a:latin typeface="Microsoft YaHei UI" panose="020B0503020204020204" pitchFamily="18" charset="77"/>
                <a:ea typeface="Microsoft YaHei UI" panose="020B0503020204020204" pitchFamily="18" charset="-122"/>
              </a:rPr>
              <a:t> </a:t>
            </a:r>
            <a:endParaRPr lang="zh-CN" sz="1400" dirty="0"/>
          </a:p>
        </p:txBody>
      </p:sp>
      <p:sp>
        <p:nvSpPr>
          <p:cNvPr id="4" name="灯片编号占位符 3"/>
          <p:cNvSpPr>
            <a:spLocks noGrp="1"/>
          </p:cNvSpPr>
          <p:nvPr>
            <p:ph type="sldNum" sz="quarter" idx="11"/>
          </p:nvPr>
        </p:nvSpPr>
        <p:spPr>
          <a:xfrm>
            <a:off x="9208008" y="6346825"/>
            <a:ext cx="2743200" cy="365125"/>
          </a:xfrm>
        </p:spPr>
        <p:txBody>
          <a:bodyPr rtlCol="0"/>
          <a:lstStyle>
            <a:defPPr>
              <a:defRPr lang="zh-CN"/>
            </a:defPPr>
          </a:lstStyle>
          <a:p>
            <a:pPr rtl="0"/>
            <a:fld id="{294A09A9-5501-47C1-A89A-A340965A2BE2}" type="slidenum">
              <a:rPr lang="en-US" altLang="zh-CN" smtClean="0"/>
            </a:fld>
            <a:endParaRPr lang="zh-CN" dirty="0"/>
          </a:p>
        </p:txBody>
      </p:sp>
      <p:pic>
        <p:nvPicPr>
          <p:cNvPr id="6" name="图片 5"/>
          <p:cNvPicPr>
            <a:picLocks noChangeAspect="1"/>
          </p:cNvPicPr>
          <p:nvPr/>
        </p:nvPicPr>
        <p:blipFill rotWithShape="1">
          <a:blip r:embed="rId1"/>
          <a:srcRect t="9133"/>
          <a:stretch>
            <a:fillRect/>
          </a:stretch>
        </p:blipFill>
        <p:spPr>
          <a:xfrm>
            <a:off x="4223084" y="1847850"/>
            <a:ext cx="7003381" cy="5010150"/>
          </a:xfrm>
          <a:prstGeom prst="rect">
            <a:avLst/>
          </a:prstGeom>
        </p:spPr>
      </p:pic>
      <p:sp>
        <p:nvSpPr>
          <p:cNvPr id="8" name="文本框 7"/>
          <p:cNvSpPr txBox="1"/>
          <p:nvPr/>
        </p:nvSpPr>
        <p:spPr>
          <a:xfrm>
            <a:off x="755984" y="2851121"/>
            <a:ext cx="3476625" cy="1384995"/>
          </a:xfrm>
          <a:prstGeom prst="rect">
            <a:avLst/>
          </a:prstGeom>
          <a:solidFill>
            <a:srgbClr val="B10E1F"/>
          </a:solidFill>
        </p:spPr>
        <p:txBody>
          <a:bodyPr wrap="square" rtlCol="0">
            <a:spAutoFit/>
          </a:bodyPr>
          <a:lstStyle/>
          <a:p>
            <a:r>
              <a:rPr lang="zh-CN" altLang="en-US" sz="2800" b="1" dirty="0">
                <a:solidFill>
                  <a:schemeClr val="bg1"/>
                </a:solidFill>
                <a:latin typeface="Times New Roman" panose="02020603050405020304" pitchFamily="18" charset="0"/>
                <a:cs typeface="Times New Roman" panose="02020603050405020304" pitchFamily="18" charset="0"/>
              </a:rPr>
              <a:t>配图解释 段二</a:t>
            </a:r>
            <a:r>
              <a:rPr lang="en-US" altLang="zh-CN" sz="2800" b="1" dirty="0">
                <a:solidFill>
                  <a:schemeClr val="bg1"/>
                </a:solidFill>
                <a:latin typeface="Times New Roman" panose="02020603050405020304" pitchFamily="18" charset="0"/>
                <a:cs typeface="Times New Roman" panose="02020603050405020304" pitchFamily="18" charset="0"/>
              </a:rPr>
              <a:t>How a geothermal power plant works:</a:t>
            </a:r>
            <a:endParaRPr lang="zh-CN" altLang="en-US" sz="2800" b="1" dirty="0">
              <a:solidFill>
                <a:schemeClr val="bg1"/>
              </a:solidFill>
              <a:latin typeface="Times New Roman" panose="02020603050405020304" pitchFamily="18" charset="0"/>
              <a:cs typeface="Times New Roman" panose="02020603050405020304" pitchFamily="18" charset="0"/>
            </a:endParaRPr>
          </a:p>
        </p:txBody>
      </p:sp>
      <p:pic>
        <p:nvPicPr>
          <p:cNvPr id="5124" name="图片 11" descr="水印"/>
          <p:cNvPicPr>
            <a:picLocks noChangeAspect="1"/>
          </p:cNvPicPr>
          <p:nvPr/>
        </p:nvPicPr>
        <p:blipFill>
          <a:blip r:embed="rId2"/>
          <a:stretch>
            <a:fillRect/>
          </a:stretch>
        </p:blipFill>
        <p:spPr>
          <a:xfrm>
            <a:off x="7186613" y="63500"/>
            <a:ext cx="4902200" cy="1587500"/>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75862" y="1922105"/>
            <a:ext cx="11028784" cy="2050869"/>
          </a:xfrm>
          <a:solidFill>
            <a:srgbClr val="CAD8D6">
              <a:alpha val="82000"/>
            </a:srgbClr>
          </a:solidFill>
        </p:spPr>
        <p:txBody>
          <a:bodyPr rtlCol="0"/>
          <a:lstStyle>
            <a:defPPr>
              <a:defRPr lang="zh-CN"/>
            </a:defPPr>
          </a:lstStyle>
          <a:p>
            <a:pPr rtl="0"/>
            <a:r>
              <a:rPr lang="en-US" altLang="zh-CN" b="1" dirty="0">
                <a:solidFill>
                  <a:srgbClr val="B67129"/>
                </a:solidFill>
                <a:latin typeface="华文新魏" panose="02010800040101010101" pitchFamily="2" charset="-122"/>
                <a:ea typeface="华文新魏" panose="02010800040101010101" pitchFamily="2" charset="-122"/>
              </a:rPr>
              <a:t>2023</a:t>
            </a:r>
            <a:r>
              <a:rPr lang="zh-CN" altLang="en-US" b="1" dirty="0">
                <a:solidFill>
                  <a:srgbClr val="B67129"/>
                </a:solidFill>
                <a:latin typeface="华文新魏" panose="02010800040101010101" pitchFamily="2" charset="-122"/>
                <a:ea typeface="华文新魏" panose="02010800040101010101" pitchFamily="2" charset="-122"/>
              </a:rPr>
              <a:t>年</a:t>
            </a:r>
            <a:r>
              <a:rPr lang="en-US" altLang="zh-CN" b="1" dirty="0">
                <a:solidFill>
                  <a:srgbClr val="B67129"/>
                </a:solidFill>
                <a:latin typeface="华文新魏" panose="02010800040101010101" pitchFamily="2" charset="-122"/>
                <a:ea typeface="华文新魏" panose="02010800040101010101" pitchFamily="2" charset="-122"/>
              </a:rPr>
              <a:t>11</a:t>
            </a:r>
            <a:r>
              <a:rPr lang="zh-CN" altLang="en-US" b="1" dirty="0">
                <a:solidFill>
                  <a:srgbClr val="B67129"/>
                </a:solidFill>
                <a:latin typeface="华文新魏" panose="02010800040101010101" pitchFamily="2" charset="-122"/>
                <a:ea typeface="华文新魏" panose="02010800040101010101" pitchFamily="2" charset="-122"/>
              </a:rPr>
              <a:t>月</a:t>
            </a:r>
            <a:br>
              <a:rPr lang="en-US" altLang="zh-CN" b="1" dirty="0">
                <a:solidFill>
                  <a:srgbClr val="B67129"/>
                </a:solidFill>
                <a:latin typeface="华文新魏" panose="02010800040101010101" pitchFamily="2" charset="-122"/>
                <a:ea typeface="华文新魏" panose="02010800040101010101" pitchFamily="2" charset="-122"/>
              </a:rPr>
            </a:br>
            <a:r>
              <a:rPr lang="zh-CN" altLang="en-US" b="1" dirty="0">
                <a:solidFill>
                  <a:srgbClr val="B67129"/>
                </a:solidFill>
                <a:latin typeface="华文新魏" panose="02010800040101010101" pitchFamily="2" charset="-122"/>
                <a:ea typeface="华文新魏" panose="02010800040101010101" pitchFamily="2" charset="-122"/>
              </a:rPr>
              <a:t>衢丽湖高三教学质量检测</a:t>
            </a:r>
            <a:br>
              <a:rPr lang="en-US" altLang="zh-CN" b="1" dirty="0">
                <a:solidFill>
                  <a:srgbClr val="B67129"/>
                </a:solidFill>
                <a:latin typeface="华文新魏" panose="02010800040101010101" pitchFamily="2" charset="-122"/>
                <a:ea typeface="华文新魏" panose="02010800040101010101" pitchFamily="2" charset="-122"/>
              </a:rPr>
            </a:br>
            <a:r>
              <a:rPr lang="zh-CN" altLang="en-US" b="1" dirty="0">
                <a:solidFill>
                  <a:srgbClr val="B67129"/>
                </a:solidFill>
                <a:latin typeface="华文新魏" panose="02010800040101010101" pitchFamily="2" charset="-122"/>
                <a:ea typeface="华文新魏" panose="02010800040101010101" pitchFamily="2" charset="-122"/>
              </a:rPr>
              <a:t>英语试题讲评及二次开发</a:t>
            </a:r>
            <a:endParaRPr lang="zh-CN" b="1" dirty="0">
              <a:solidFill>
                <a:srgbClr val="B67129"/>
              </a:solidFill>
              <a:latin typeface="华文新魏" panose="02010800040101010101" pitchFamily="2" charset="-122"/>
              <a:ea typeface="华文新魏" panose="02010800040101010101" pitchFamily="2" charset="-122"/>
            </a:endParaRPr>
          </a:p>
        </p:txBody>
      </p:sp>
      <p:sp>
        <p:nvSpPr>
          <p:cNvPr id="6" name="文本框 5"/>
          <p:cNvSpPr txBox="1"/>
          <p:nvPr/>
        </p:nvSpPr>
        <p:spPr>
          <a:xfrm>
            <a:off x="9461240" y="5775649"/>
            <a:ext cx="2584580" cy="707886"/>
          </a:xfrm>
          <a:prstGeom prst="rect">
            <a:avLst/>
          </a:prstGeom>
          <a:noFill/>
        </p:spPr>
        <p:txBody>
          <a:bodyPr wrap="square" rtlCol="0">
            <a:spAutoFit/>
          </a:bodyPr>
          <a:lstStyle/>
          <a:p>
            <a:r>
              <a:rPr lang="zh-CN" altLang="en-US" sz="2000" b="1" dirty="0">
                <a:solidFill>
                  <a:srgbClr val="756384"/>
                </a:solidFill>
                <a:latin typeface="华文新魏" panose="02010800040101010101" pitchFamily="2" charset="-122"/>
                <a:ea typeface="华文新魏" panose="02010800040101010101" pitchFamily="2" charset="-122"/>
                <a:cs typeface="+mj-cs"/>
              </a:rPr>
              <a:t>浙江省衢州第二中学</a:t>
            </a:r>
            <a:endParaRPr lang="en-US" altLang="zh-CN" sz="2000" b="1" dirty="0">
              <a:solidFill>
                <a:srgbClr val="756384"/>
              </a:solidFill>
              <a:latin typeface="华文新魏" panose="02010800040101010101" pitchFamily="2" charset="-122"/>
              <a:ea typeface="华文新魏" panose="02010800040101010101" pitchFamily="2" charset="-122"/>
              <a:cs typeface="+mj-cs"/>
            </a:endParaRPr>
          </a:p>
          <a:p>
            <a:r>
              <a:rPr lang="zh-CN" altLang="en-US" sz="2000" b="1" dirty="0">
                <a:solidFill>
                  <a:srgbClr val="756384"/>
                </a:solidFill>
                <a:latin typeface="华文新魏" panose="02010800040101010101" pitchFamily="2" charset="-122"/>
                <a:ea typeface="华文新魏" panose="02010800040101010101" pitchFamily="2" charset="-122"/>
                <a:cs typeface="+mj-cs"/>
              </a:rPr>
              <a:t>徐芳红</a:t>
            </a:r>
            <a:endParaRPr lang="zh-CN" altLang="en-US" sz="2000" b="1" dirty="0">
              <a:solidFill>
                <a:srgbClr val="756384"/>
              </a:solidFill>
              <a:latin typeface="华文新魏" panose="02010800040101010101" pitchFamily="2" charset="-122"/>
              <a:ea typeface="华文新魏" panose="02010800040101010101" pitchFamily="2" charset="-122"/>
              <a:cs typeface="+mj-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noAutofit/>
          </a:bodyPr>
          <a:lstStyle>
            <a:defPPr>
              <a:defRPr lang="zh-CN"/>
            </a:defPPr>
          </a:lstStyle>
          <a:p>
            <a:pPr marL="0" indent="0" algn="ctr" rtl="0">
              <a:lnSpc>
                <a:spcPct val="150000"/>
              </a:lnSpc>
              <a:buNone/>
            </a:pPr>
            <a:r>
              <a:rPr lang="en-US" altLang="zh-CN" sz="4000" b="1"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t>D</a:t>
            </a:r>
            <a:r>
              <a:rPr lang="zh-CN" altLang="en-US" sz="4000" b="1"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t>篇</a:t>
            </a:r>
            <a:r>
              <a:rPr lang="en-US" altLang="zh-CN" sz="4000" b="1"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t>: </a:t>
            </a:r>
            <a:r>
              <a:rPr lang="zh-CN" altLang="en-US" sz="4000"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t>说明文  </a:t>
            </a:r>
            <a:r>
              <a:rPr lang="zh-CN" altLang="en-US" sz="4000" b="1"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t>主题语境：</a:t>
            </a:r>
            <a:r>
              <a:rPr lang="zh-CN" altLang="en-US" sz="4000"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t>人与社会，人与自然</a:t>
            </a:r>
            <a:br>
              <a:rPr lang="zh-CN" altLang="zh-CN" sz="4000" b="1"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br>
            <a:r>
              <a:rPr lang="zh-CN" sz="1400" dirty="0">
                <a:solidFill>
                  <a:schemeClr val="accent3"/>
                </a:solidFill>
                <a:latin typeface="Microsoft YaHei UI" panose="020B0503020204020204" pitchFamily="18" charset="77"/>
                <a:ea typeface="Microsoft YaHei UI" panose="020B0503020204020204" pitchFamily="18" charset="-122"/>
              </a:rPr>
              <a:t> </a:t>
            </a:r>
            <a:endParaRPr lang="zh-CN" sz="1400" dirty="0"/>
          </a:p>
        </p:txBody>
      </p:sp>
      <p:sp>
        <p:nvSpPr>
          <p:cNvPr id="4" name="灯片编号占位符 3"/>
          <p:cNvSpPr>
            <a:spLocks noGrp="1"/>
          </p:cNvSpPr>
          <p:nvPr>
            <p:ph type="sldNum" sz="quarter" idx="11"/>
          </p:nvPr>
        </p:nvSpPr>
        <p:spPr>
          <a:xfrm>
            <a:off x="9208008" y="6346825"/>
            <a:ext cx="2743200" cy="365125"/>
          </a:xfrm>
        </p:spPr>
        <p:txBody>
          <a:bodyPr rtlCol="0"/>
          <a:lstStyle>
            <a:defPPr>
              <a:defRPr lang="zh-CN"/>
            </a:defPPr>
          </a:lstStyle>
          <a:p>
            <a:pPr rtl="0"/>
            <a:fld id="{294A09A9-5501-47C1-A89A-A340965A2BE2}" type="slidenum">
              <a:rPr lang="en-US" altLang="zh-CN" smtClean="0"/>
            </a:fld>
            <a:endParaRPr lang="zh-CN" dirty="0"/>
          </a:p>
        </p:txBody>
      </p:sp>
      <p:sp>
        <p:nvSpPr>
          <p:cNvPr id="3" name="文本框 2"/>
          <p:cNvSpPr txBox="1"/>
          <p:nvPr/>
        </p:nvSpPr>
        <p:spPr>
          <a:xfrm>
            <a:off x="1209675" y="3318985"/>
            <a:ext cx="8334375" cy="1938992"/>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32. In which part of power plants is the </a:t>
            </a:r>
            <a:r>
              <a:rPr lang="en-US" altLang="zh-CN" sz="2400" b="1" dirty="0">
                <a:solidFill>
                  <a:srgbClr val="C00000"/>
                </a:solidFill>
                <a:latin typeface="Times New Roman" panose="02020603050405020304" pitchFamily="18" charset="0"/>
                <a:cs typeface="Times New Roman" panose="02020603050405020304" pitchFamily="18" charset="0"/>
              </a:rPr>
              <a:t>electricity </a:t>
            </a:r>
            <a:r>
              <a:rPr lang="en-US" altLang="zh-CN" sz="2400" dirty="0">
                <a:latin typeface="Times New Roman" panose="02020603050405020304" pitchFamily="18" charset="0"/>
                <a:cs typeface="Times New Roman" panose="02020603050405020304" pitchFamily="18" charset="0"/>
              </a:rPr>
              <a:t>made?</a:t>
            </a:r>
            <a:endParaRPr lang="en-US" altLang="zh-CN" sz="2400" dirty="0">
              <a:latin typeface="Times New Roman" panose="02020603050405020304" pitchFamily="18" charset="0"/>
              <a:cs typeface="Times New Roman" panose="02020603050405020304" pitchFamily="18" charset="0"/>
            </a:endParaRPr>
          </a:p>
          <a:p>
            <a:pPr marL="457200" indent="-457200">
              <a:buAutoNum type="alphaUcPeriod"/>
            </a:pPr>
            <a:r>
              <a:rPr lang="en-US" altLang="zh-CN" sz="2400" dirty="0">
                <a:latin typeface="Times New Roman" panose="02020603050405020304" pitchFamily="18" charset="0"/>
                <a:cs typeface="Times New Roman" panose="02020603050405020304" pitchFamily="18" charset="0"/>
              </a:rPr>
              <a:t>The turbine. </a:t>
            </a:r>
            <a:endParaRPr lang="en-US" altLang="zh-CN" sz="2400" dirty="0">
              <a:latin typeface="Times New Roman" panose="02020603050405020304" pitchFamily="18" charset="0"/>
              <a:cs typeface="Times New Roman" panose="02020603050405020304" pitchFamily="18" charset="0"/>
            </a:endParaRPr>
          </a:p>
          <a:p>
            <a:pPr marL="457200" indent="-457200">
              <a:buAutoNum type="alphaUcPeriod"/>
            </a:pPr>
            <a:r>
              <a:rPr lang="en-US" altLang="zh-CN" sz="2400" dirty="0">
                <a:latin typeface="Times New Roman" panose="02020603050405020304" pitchFamily="18" charset="0"/>
                <a:cs typeface="Times New Roman" panose="02020603050405020304" pitchFamily="18" charset="0"/>
              </a:rPr>
              <a:t>The reservoir. </a:t>
            </a:r>
            <a:endParaRPr lang="en-US" altLang="zh-CN" sz="2400" dirty="0">
              <a:latin typeface="Times New Roman" panose="02020603050405020304" pitchFamily="18" charset="0"/>
              <a:cs typeface="Times New Roman" panose="02020603050405020304" pitchFamily="18" charset="0"/>
            </a:endParaRPr>
          </a:p>
          <a:p>
            <a:pPr marL="457200" indent="-457200">
              <a:buAutoNum type="alphaUcPeriod"/>
            </a:pPr>
            <a:r>
              <a:rPr lang="en-US" altLang="zh-CN" sz="2400" dirty="0">
                <a:latin typeface="Times New Roman" panose="02020603050405020304" pitchFamily="18" charset="0"/>
                <a:cs typeface="Times New Roman" panose="02020603050405020304" pitchFamily="18" charset="0"/>
              </a:rPr>
              <a:t>The pipeline. </a:t>
            </a:r>
            <a:endParaRPr lang="en-US" altLang="zh-CN" sz="2400" dirty="0">
              <a:latin typeface="Times New Roman" panose="02020603050405020304" pitchFamily="18" charset="0"/>
              <a:cs typeface="Times New Roman" panose="02020603050405020304" pitchFamily="18" charset="0"/>
            </a:endParaRPr>
          </a:p>
          <a:p>
            <a:pPr marL="457200" indent="-457200">
              <a:buAutoNum type="alphaUcPeriod"/>
            </a:pPr>
            <a:r>
              <a:rPr lang="en-US" altLang="zh-CN" sz="2400" dirty="0">
                <a:latin typeface="Times New Roman" panose="02020603050405020304" pitchFamily="18" charset="0"/>
                <a:cs typeface="Times New Roman" panose="02020603050405020304" pitchFamily="18" charset="0"/>
              </a:rPr>
              <a:t>The tower</a:t>
            </a:r>
            <a:endParaRPr lang="en-US" altLang="zh-CN" sz="2400" dirty="0">
              <a:latin typeface="Times New Roman" panose="02020603050405020304" pitchFamily="18" charset="0"/>
              <a:cs typeface="Times New Roman" panose="02020603050405020304" pitchFamily="18" charset="0"/>
            </a:endParaRPr>
          </a:p>
        </p:txBody>
      </p:sp>
      <p:sp>
        <p:nvSpPr>
          <p:cNvPr id="7" name="太阳形 6"/>
          <p:cNvSpPr/>
          <p:nvPr/>
        </p:nvSpPr>
        <p:spPr>
          <a:xfrm>
            <a:off x="1209675" y="3731142"/>
            <a:ext cx="413657" cy="471755"/>
          </a:xfrm>
          <a:prstGeom prst="sun">
            <a:avLst/>
          </a:prstGeom>
          <a:solidFill>
            <a:srgbClr val="FFC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矩形 5"/>
          <p:cNvSpPr/>
          <p:nvPr/>
        </p:nvSpPr>
        <p:spPr>
          <a:xfrm>
            <a:off x="652123" y="146050"/>
            <a:ext cx="11299085" cy="1863725"/>
          </a:xfrm>
          <a:prstGeom prst="rect">
            <a:avLst/>
          </a:prstGeom>
          <a:solidFill>
            <a:srgbClr val="CAD8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1565275"/>
            <a:ext cx="12192000" cy="1532213"/>
          </a:xfrm>
          <a:prstGeom prst="rect">
            <a:avLst/>
          </a:prstGeom>
          <a:solidFill>
            <a:srgbClr val="CAD8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23825" y="13175"/>
            <a:ext cx="12001500" cy="3139321"/>
          </a:xfrm>
          <a:prstGeom prst="rect">
            <a:avLst/>
          </a:prstGeom>
          <a:noFill/>
        </p:spPr>
        <p:txBody>
          <a:bodyPr wrap="square" rtlCol="0">
            <a:spAutoFit/>
          </a:bodyPr>
          <a:lstStyle/>
          <a:p>
            <a:pPr algn="just"/>
            <a:r>
              <a:rPr lang="en-US" altLang="zh-CN" sz="2200" dirty="0">
                <a:latin typeface="Times New Roman" panose="02020603050405020304" pitchFamily="18" charset="0"/>
                <a:cs typeface="Times New Roman" panose="02020603050405020304" pitchFamily="18" charset="0"/>
              </a:rPr>
              <a:t>      </a:t>
            </a:r>
            <a:r>
              <a:rPr lang="en-US" altLang="zh-CN" sz="2200" dirty="0">
                <a:solidFill>
                  <a:srgbClr val="C00000"/>
                </a:solidFill>
                <a:latin typeface="Times New Roman" panose="02020603050405020304" pitchFamily="18" charset="0"/>
                <a:cs typeface="Times New Roman" panose="02020603050405020304" pitchFamily="18" charset="0"/>
              </a:rPr>
              <a:t> P2- </a:t>
            </a:r>
            <a:r>
              <a:rPr lang="en-US" altLang="zh-CN" sz="2200" dirty="0">
                <a:latin typeface="Times New Roman" panose="02020603050405020304" pitchFamily="18" charset="0"/>
                <a:cs typeface="Times New Roman" panose="02020603050405020304" pitchFamily="18" charset="0"/>
              </a:rPr>
              <a:t>The Geysers is an area north of San Francisco in California where magma’s heat turns a reservoir of underground water into steam. This region is home to 18 geothermal power plants</a:t>
            </a:r>
            <a:r>
              <a:rPr lang="en-US" altLang="zh-CN" sz="2200" dirty="0">
                <a:solidFill>
                  <a:srgbClr val="C00000"/>
                </a:solidFill>
                <a:latin typeface="Times New Roman" panose="02020603050405020304" pitchFamily="18" charset="0"/>
                <a:cs typeface="Times New Roman" panose="02020603050405020304" pitchFamily="18" charset="0"/>
              </a:rPr>
              <a:t>. The steam rises up through spaces between the rocks underground, a bit like how steam pours from a teakettle boiling on a stove. </a:t>
            </a:r>
            <a:r>
              <a:rPr lang="en-US" altLang="zh-CN" sz="2200" b="1" dirty="0">
                <a:solidFill>
                  <a:srgbClr val="C00000"/>
                </a:solidFill>
                <a:latin typeface="Times New Roman" panose="02020603050405020304" pitchFamily="18" charset="0"/>
                <a:cs typeface="Times New Roman" panose="02020603050405020304" pitchFamily="18" charset="0"/>
              </a:rPr>
              <a:t>The power plant has pipelines that send the steam into the turbines (</a:t>
            </a:r>
            <a:r>
              <a:rPr lang="zh-CN" altLang="en-US" sz="2200" b="1" dirty="0">
                <a:solidFill>
                  <a:srgbClr val="C00000"/>
                </a:solidFill>
                <a:latin typeface="Times New Roman" panose="02020603050405020304" pitchFamily="18" charset="0"/>
                <a:cs typeface="Times New Roman" panose="02020603050405020304" pitchFamily="18" charset="0"/>
              </a:rPr>
              <a:t>涡轮机</a:t>
            </a:r>
            <a:r>
              <a:rPr lang="en-US" altLang="zh-CN" sz="2200" b="1" dirty="0">
                <a:solidFill>
                  <a:srgbClr val="C00000"/>
                </a:solidFill>
                <a:latin typeface="Times New Roman" panose="02020603050405020304" pitchFamily="18" charset="0"/>
                <a:cs typeface="Times New Roman" panose="02020603050405020304" pitchFamily="18" charset="0"/>
              </a:rPr>
              <a:t>) where electricity flow is generated. </a:t>
            </a:r>
            <a:r>
              <a:rPr lang="en-US" altLang="zh-CN" sz="2200" dirty="0">
                <a:latin typeface="Times New Roman" panose="02020603050405020304" pitchFamily="18" charset="0"/>
                <a:cs typeface="Times New Roman" panose="02020603050405020304" pitchFamily="18" charset="0"/>
              </a:rPr>
              <a:t>Once the steam leaves the turbine, it goes into a cooling tower where it turns back into liquid. Then it’s piped back into the reservoir to be reheated again. Other kinds of geothermal power plants pump hot groundwater into the power plant. Then the pressure is reduced, causing the liquid to flash into steam that turns the turbine and generates electricity flow. Once the steam cools and turns back into liquid, it’s pumped back down into the reservoir to begin the cycle again.</a:t>
            </a:r>
            <a:endParaRPr lang="zh-CN" altLang="en-US" sz="2200" dirty="0">
              <a:latin typeface="Times New Roman" panose="02020603050405020304" pitchFamily="18" charset="0"/>
              <a:cs typeface="Times New Roman" panose="02020603050405020304" pitchFamily="18" charset="0"/>
            </a:endParaRPr>
          </a:p>
        </p:txBody>
      </p:sp>
      <p:pic>
        <p:nvPicPr>
          <p:cNvPr id="5124"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noAutofit/>
          </a:bodyPr>
          <a:lstStyle>
            <a:defPPr>
              <a:defRPr lang="zh-CN"/>
            </a:defPPr>
          </a:lstStyle>
          <a:p>
            <a:pPr marL="0" indent="0" algn="ctr" rtl="0">
              <a:lnSpc>
                <a:spcPct val="150000"/>
              </a:lnSpc>
              <a:buNone/>
            </a:pPr>
            <a:r>
              <a:rPr lang="en-US" altLang="zh-CN" sz="4000" b="1"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t>D</a:t>
            </a:r>
            <a:r>
              <a:rPr lang="zh-CN" altLang="en-US" sz="4000" b="1"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t>篇</a:t>
            </a:r>
            <a:r>
              <a:rPr lang="en-US" altLang="zh-CN" sz="4000" b="1"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t>: </a:t>
            </a:r>
            <a:r>
              <a:rPr lang="zh-CN" altLang="en-US" sz="4000"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t>说明文  </a:t>
            </a:r>
            <a:r>
              <a:rPr lang="zh-CN" altLang="en-US" sz="4000" b="1"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t>主题语境：</a:t>
            </a:r>
            <a:r>
              <a:rPr lang="zh-CN" altLang="en-US" sz="4000"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t>人与社会，人与自然</a:t>
            </a:r>
            <a:br>
              <a:rPr lang="zh-CN" altLang="zh-CN" sz="4000" b="1"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br>
            <a:r>
              <a:rPr lang="zh-CN" sz="1400" dirty="0">
                <a:solidFill>
                  <a:schemeClr val="accent3"/>
                </a:solidFill>
                <a:latin typeface="Microsoft YaHei UI" panose="020B0503020204020204" pitchFamily="18" charset="77"/>
                <a:ea typeface="Microsoft YaHei UI" panose="020B0503020204020204" pitchFamily="18" charset="-122"/>
              </a:rPr>
              <a:t> </a:t>
            </a:r>
            <a:endParaRPr lang="zh-CN" sz="1400" dirty="0"/>
          </a:p>
        </p:txBody>
      </p:sp>
      <p:sp>
        <p:nvSpPr>
          <p:cNvPr id="4" name="灯片编号占位符 3"/>
          <p:cNvSpPr>
            <a:spLocks noGrp="1"/>
          </p:cNvSpPr>
          <p:nvPr>
            <p:ph type="sldNum" sz="quarter" idx="11"/>
          </p:nvPr>
        </p:nvSpPr>
        <p:spPr>
          <a:xfrm>
            <a:off x="9208008" y="6346825"/>
            <a:ext cx="2743200" cy="365125"/>
          </a:xfrm>
        </p:spPr>
        <p:txBody>
          <a:bodyPr rtlCol="0"/>
          <a:lstStyle>
            <a:defPPr>
              <a:defRPr lang="zh-CN"/>
            </a:defPPr>
          </a:lstStyle>
          <a:p>
            <a:pPr rtl="0"/>
            <a:fld id="{294A09A9-5501-47C1-A89A-A340965A2BE2}" type="slidenum">
              <a:rPr lang="en-US" altLang="zh-CN" smtClean="0"/>
            </a:fld>
            <a:endParaRPr lang="zh-CN" dirty="0"/>
          </a:p>
        </p:txBody>
      </p:sp>
      <p:sp>
        <p:nvSpPr>
          <p:cNvPr id="3" name="文本框 2"/>
          <p:cNvSpPr txBox="1"/>
          <p:nvPr/>
        </p:nvSpPr>
        <p:spPr>
          <a:xfrm>
            <a:off x="652123" y="4301034"/>
            <a:ext cx="11082677" cy="1938992"/>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33. </a:t>
            </a:r>
            <a:r>
              <a:rPr lang="en-US" altLang="zh-CN" sz="2400" b="1" dirty="0">
                <a:solidFill>
                  <a:srgbClr val="C00000"/>
                </a:solidFill>
                <a:latin typeface="Times New Roman" panose="02020603050405020304" pitchFamily="18" charset="0"/>
                <a:cs typeface="Times New Roman" panose="02020603050405020304" pitchFamily="18" charset="0"/>
              </a:rPr>
              <a:t>What prevents free steam from being widely developed</a:t>
            </a:r>
            <a:r>
              <a:rPr lang="en-US" altLang="zh-CN" sz="2400" dirty="0">
                <a:latin typeface="Times New Roman" panose="02020603050405020304" pitchFamily="18" charset="0"/>
                <a:cs typeface="Times New Roman" panose="02020603050405020304" pitchFamily="18" charset="0"/>
              </a:rPr>
              <a:t> according to paragraph 3?</a:t>
            </a:r>
            <a:endParaRPr lang="en-US" altLang="zh-CN" sz="2400" dirty="0">
              <a:latin typeface="Times New Roman" panose="02020603050405020304" pitchFamily="18" charset="0"/>
              <a:cs typeface="Times New Roman" panose="02020603050405020304" pitchFamily="18" charset="0"/>
            </a:endParaRPr>
          </a:p>
          <a:p>
            <a:pPr marL="457200" indent="-457200">
              <a:buAutoNum type="alphaUcPeriod"/>
            </a:pPr>
            <a:r>
              <a:rPr lang="en-US" altLang="zh-CN" sz="2400" dirty="0">
                <a:latin typeface="Times New Roman" panose="02020603050405020304" pitchFamily="18" charset="0"/>
                <a:cs typeface="Times New Roman" panose="02020603050405020304" pitchFamily="18" charset="0"/>
              </a:rPr>
              <a:t>Hard surface and possible earthquakes. </a:t>
            </a:r>
            <a:endParaRPr lang="en-US" altLang="zh-CN" sz="2400" dirty="0">
              <a:latin typeface="Times New Roman" panose="02020603050405020304" pitchFamily="18" charset="0"/>
              <a:cs typeface="Times New Roman" panose="02020603050405020304" pitchFamily="18" charset="0"/>
            </a:endParaRPr>
          </a:p>
          <a:p>
            <a:pPr marL="457200" indent="-457200">
              <a:buAutoNum type="alphaUcPeriod"/>
            </a:pPr>
            <a:r>
              <a:rPr lang="en-US" altLang="zh-CN" sz="2400" dirty="0">
                <a:latin typeface="Times New Roman" panose="02020603050405020304" pitchFamily="18" charset="0"/>
                <a:cs typeface="Times New Roman" panose="02020603050405020304" pitchFamily="18" charset="0"/>
              </a:rPr>
              <a:t>Changeable climate and unqualified equipment. </a:t>
            </a:r>
            <a:endParaRPr lang="en-US" altLang="zh-CN" sz="2400" dirty="0">
              <a:latin typeface="Times New Roman" panose="02020603050405020304" pitchFamily="18" charset="0"/>
              <a:cs typeface="Times New Roman" panose="02020603050405020304" pitchFamily="18" charset="0"/>
            </a:endParaRPr>
          </a:p>
          <a:p>
            <a:pPr marL="457200" indent="-457200">
              <a:buAutoNum type="alphaUcPeriod"/>
            </a:pPr>
            <a:r>
              <a:rPr lang="en-US" altLang="zh-CN" sz="2400" dirty="0">
                <a:latin typeface="Times New Roman" panose="02020603050405020304" pitchFamily="18" charset="0"/>
                <a:cs typeface="Times New Roman" panose="02020603050405020304" pitchFamily="18" charset="0"/>
              </a:rPr>
              <a:t>Limited underground water and thin layers of rock. </a:t>
            </a:r>
            <a:endParaRPr lang="en-US" altLang="zh-CN" sz="2400" dirty="0">
              <a:latin typeface="Times New Roman" panose="02020603050405020304" pitchFamily="18" charset="0"/>
              <a:cs typeface="Times New Roman" panose="02020603050405020304" pitchFamily="18" charset="0"/>
            </a:endParaRPr>
          </a:p>
          <a:p>
            <a:pPr marL="457200" indent="-457200">
              <a:buAutoNum type="alphaUcPeriod"/>
            </a:pPr>
            <a:r>
              <a:rPr lang="en-US" altLang="zh-CN" sz="2400" dirty="0">
                <a:latin typeface="Times New Roman" panose="02020603050405020304" pitchFamily="18" charset="0"/>
                <a:cs typeface="Times New Roman" panose="02020603050405020304" pitchFamily="18" charset="0"/>
              </a:rPr>
              <a:t>Unsuitable geological conditions and potential dangers.</a:t>
            </a:r>
            <a:endParaRPr lang="en-US" altLang="zh-CN" sz="2400" dirty="0">
              <a:latin typeface="Times New Roman" panose="02020603050405020304" pitchFamily="18" charset="0"/>
              <a:cs typeface="Times New Roman" panose="02020603050405020304" pitchFamily="18" charset="0"/>
            </a:endParaRPr>
          </a:p>
        </p:txBody>
      </p:sp>
      <p:sp>
        <p:nvSpPr>
          <p:cNvPr id="7" name="太阳形 6"/>
          <p:cNvSpPr/>
          <p:nvPr/>
        </p:nvSpPr>
        <p:spPr>
          <a:xfrm>
            <a:off x="652123" y="5768271"/>
            <a:ext cx="413657" cy="471755"/>
          </a:xfrm>
          <a:prstGeom prst="sun">
            <a:avLst/>
          </a:prstGeom>
          <a:solidFill>
            <a:srgbClr val="FFC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矩形 5"/>
          <p:cNvSpPr/>
          <p:nvPr/>
        </p:nvSpPr>
        <p:spPr>
          <a:xfrm>
            <a:off x="652123" y="146050"/>
            <a:ext cx="11299085" cy="1863725"/>
          </a:xfrm>
          <a:prstGeom prst="rect">
            <a:avLst/>
          </a:prstGeom>
          <a:solidFill>
            <a:srgbClr val="CAD8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1565274"/>
            <a:ext cx="12192000" cy="2662593"/>
          </a:xfrm>
          <a:prstGeom prst="rect">
            <a:avLst/>
          </a:prstGeom>
          <a:solidFill>
            <a:srgbClr val="CAD8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0" y="72884"/>
            <a:ext cx="12087225" cy="4154984"/>
          </a:xfrm>
          <a:prstGeom prst="rect">
            <a:avLst/>
          </a:prstGeom>
          <a:noFill/>
        </p:spPr>
        <p:txBody>
          <a:bodyPr wrap="square" rtlCol="0">
            <a:spAutoFit/>
          </a:bodyPr>
          <a:lstStyle/>
          <a:p>
            <a:pPr algn="just"/>
            <a:r>
              <a:rPr lang="en-US" altLang="zh-CN" sz="2400" dirty="0">
                <a:latin typeface="Times New Roman" panose="02020603050405020304" pitchFamily="18" charset="0"/>
                <a:cs typeface="Times New Roman" panose="02020603050405020304" pitchFamily="18" charset="0"/>
              </a:rPr>
              <a:t>      P3- So why don’t we all heat our homes with free steam from the earth? </a:t>
            </a:r>
            <a:r>
              <a:rPr lang="en-US" altLang="zh-CN" sz="2400" dirty="0">
                <a:solidFill>
                  <a:srgbClr val="C00000"/>
                </a:solidFill>
                <a:highlight>
                  <a:srgbClr val="FFFF00"/>
                </a:highlight>
                <a:latin typeface="Times New Roman" panose="02020603050405020304" pitchFamily="18" charset="0"/>
                <a:cs typeface="Times New Roman" panose="02020603050405020304" pitchFamily="18" charset="0"/>
              </a:rPr>
              <a:t>First,</a:t>
            </a:r>
            <a:r>
              <a:rPr lang="en-US" altLang="zh-CN" sz="2400" dirty="0">
                <a:solidFill>
                  <a:srgbClr val="C00000"/>
                </a:solidFill>
                <a:latin typeface="Times New Roman" panose="02020603050405020304" pitchFamily="18" charset="0"/>
                <a:cs typeface="Times New Roman" panose="02020603050405020304" pitchFamily="18" charset="0"/>
              </a:rPr>
              <a:t> </a:t>
            </a:r>
            <a:r>
              <a:rPr lang="en-US" altLang="zh-CN" sz="2400" b="1" dirty="0">
                <a:solidFill>
                  <a:srgbClr val="C00000"/>
                </a:solidFill>
                <a:latin typeface="Times New Roman" panose="02020603050405020304" pitchFamily="18" charset="0"/>
                <a:cs typeface="Times New Roman" panose="02020603050405020304" pitchFamily="18" charset="0"/>
              </a:rPr>
              <a:t>the heat has to be close enough to the surface for us to reach it. </a:t>
            </a:r>
            <a:r>
              <a:rPr lang="en-US" altLang="zh-CN" sz="2400" b="1" dirty="0">
                <a:solidFill>
                  <a:srgbClr val="C00000"/>
                </a:solidFill>
                <a:highlight>
                  <a:srgbClr val="FFFF00"/>
                </a:highlight>
                <a:latin typeface="Times New Roman" panose="02020603050405020304" pitchFamily="18" charset="0"/>
                <a:cs typeface="Times New Roman" panose="02020603050405020304" pitchFamily="18" charset="0"/>
              </a:rPr>
              <a:t>Next,</a:t>
            </a:r>
            <a:r>
              <a:rPr lang="en-US" altLang="zh-CN" sz="2400" b="1" dirty="0">
                <a:solidFill>
                  <a:srgbClr val="C00000"/>
                </a:solidFill>
                <a:latin typeface="Times New Roman" panose="02020603050405020304" pitchFamily="18" charset="0"/>
                <a:cs typeface="Times New Roman" panose="02020603050405020304" pitchFamily="18" charset="0"/>
              </a:rPr>
              <a:t> there has to be plenty of underground water to be heated. </a:t>
            </a:r>
            <a:r>
              <a:rPr lang="en-US" altLang="zh-CN" sz="2400" b="1" dirty="0">
                <a:solidFill>
                  <a:srgbClr val="C00000"/>
                </a:solidFill>
                <a:highlight>
                  <a:srgbClr val="FFFF00"/>
                </a:highlight>
                <a:latin typeface="Times New Roman" panose="02020603050405020304" pitchFamily="18" charset="0"/>
                <a:cs typeface="Times New Roman" panose="02020603050405020304" pitchFamily="18" charset="0"/>
              </a:rPr>
              <a:t>Finally,</a:t>
            </a:r>
            <a:r>
              <a:rPr lang="en-US" altLang="zh-CN" sz="2400" b="1" dirty="0">
                <a:solidFill>
                  <a:srgbClr val="C00000"/>
                </a:solidFill>
                <a:latin typeface="Times New Roman" panose="02020603050405020304" pitchFamily="18" charset="0"/>
                <a:cs typeface="Times New Roman" panose="02020603050405020304" pitchFamily="18" charset="0"/>
              </a:rPr>
              <a:t> there has to be a layer of rock that water or steam can flow through.</a:t>
            </a:r>
            <a:r>
              <a:rPr lang="en-US" altLang="zh-CN" sz="2400" b="1"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So in places where all three of those things come together, geothermal energy can be a powerful renewable energy source. </a:t>
            </a:r>
            <a:r>
              <a:rPr lang="en-US" altLang="zh-CN" sz="2400" b="1" dirty="0">
                <a:solidFill>
                  <a:srgbClr val="C00000"/>
                </a:solidFill>
                <a:latin typeface="Times New Roman" panose="02020603050405020304" pitchFamily="18" charset="0"/>
                <a:cs typeface="Times New Roman" panose="02020603050405020304" pitchFamily="18" charset="0"/>
              </a:rPr>
              <a:t>Besides, when a geothermal plant returns water back into the hot rocks of a reservoir, it makes the rock crack a bit, which can cause small earthquakes. </a:t>
            </a:r>
            <a:r>
              <a:rPr lang="en-US" altLang="zh-CN" sz="2400" dirty="0">
                <a:latin typeface="Times New Roman" panose="02020603050405020304" pitchFamily="18" charset="0"/>
                <a:cs typeface="Times New Roman" panose="02020603050405020304" pitchFamily="18" charset="0"/>
              </a:rPr>
              <a:t>There’s another </a:t>
            </a:r>
            <a:r>
              <a:rPr lang="en-US" altLang="zh-CN" sz="2400" b="1" dirty="0">
                <a:solidFill>
                  <a:srgbClr val="C00000"/>
                </a:solidFill>
                <a:highlight>
                  <a:srgbClr val="FFFF00"/>
                </a:highlight>
                <a:latin typeface="Times New Roman" panose="02020603050405020304" pitchFamily="18" charset="0"/>
                <a:cs typeface="Times New Roman" panose="02020603050405020304" pitchFamily="18" charset="0"/>
              </a:rPr>
              <a:t>danger</a:t>
            </a:r>
            <a:r>
              <a:rPr lang="en-US" altLang="zh-CN" sz="2400" dirty="0">
                <a:latin typeface="Times New Roman" panose="02020603050405020304" pitchFamily="18" charset="0"/>
                <a:cs typeface="Times New Roman" panose="02020603050405020304" pitchFamily="18" charset="0"/>
              </a:rPr>
              <a:t> that comes with drilling near magma—pipes and other equipment might melt if they hit a pocket of magma or are caught in an eruption. One geothermal plant in Hawaii was partially buried by lava in 2018. But engineers are hopeful that the repaired plant will generate even more power. Geothermal energy isn’t the answer for everywhere, but it’s a piece of the puzzle to help slow climate change.</a:t>
            </a:r>
            <a:endParaRPr lang="zh-CN" altLang="en-US" sz="2400" dirty="0">
              <a:latin typeface="Times New Roman" panose="02020603050405020304" pitchFamily="18" charset="0"/>
              <a:cs typeface="Times New Roman" panose="02020603050405020304" pitchFamily="18" charset="0"/>
            </a:endParaRPr>
          </a:p>
        </p:txBody>
      </p:sp>
      <p:pic>
        <p:nvPicPr>
          <p:cNvPr id="5124"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noAutofit/>
          </a:bodyPr>
          <a:lstStyle>
            <a:defPPr>
              <a:defRPr lang="zh-CN"/>
            </a:defPPr>
          </a:lstStyle>
          <a:p>
            <a:pPr marL="0" indent="0" algn="ctr" rtl="0">
              <a:lnSpc>
                <a:spcPct val="150000"/>
              </a:lnSpc>
              <a:buNone/>
            </a:pPr>
            <a:r>
              <a:rPr lang="en-US" altLang="zh-CN" sz="4000" b="1"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t>D</a:t>
            </a:r>
            <a:r>
              <a:rPr lang="zh-CN" altLang="en-US" sz="4000" b="1"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t>篇</a:t>
            </a:r>
            <a:r>
              <a:rPr lang="en-US" altLang="zh-CN" sz="4000" b="1"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t>: </a:t>
            </a:r>
            <a:r>
              <a:rPr lang="zh-CN" altLang="en-US" sz="4000"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t>说明文  </a:t>
            </a:r>
            <a:r>
              <a:rPr lang="zh-CN" altLang="en-US" sz="4000" b="1"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t>主题语境：</a:t>
            </a:r>
            <a:r>
              <a:rPr lang="zh-CN" altLang="en-US" sz="4000"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t>人与社会，人与自然</a:t>
            </a:r>
            <a:br>
              <a:rPr lang="zh-CN" altLang="zh-CN" sz="4000" b="1"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br>
            <a:r>
              <a:rPr lang="zh-CN" sz="1400" dirty="0">
                <a:solidFill>
                  <a:schemeClr val="accent3"/>
                </a:solidFill>
                <a:latin typeface="Microsoft YaHei UI" panose="020B0503020204020204" pitchFamily="18" charset="77"/>
                <a:ea typeface="Microsoft YaHei UI" panose="020B0503020204020204" pitchFamily="18" charset="-122"/>
              </a:rPr>
              <a:t> </a:t>
            </a:r>
            <a:endParaRPr lang="zh-CN" sz="1400" dirty="0"/>
          </a:p>
        </p:txBody>
      </p:sp>
      <p:sp>
        <p:nvSpPr>
          <p:cNvPr id="4" name="灯片编号占位符 3"/>
          <p:cNvSpPr>
            <a:spLocks noGrp="1"/>
          </p:cNvSpPr>
          <p:nvPr>
            <p:ph type="sldNum" sz="quarter" idx="11"/>
          </p:nvPr>
        </p:nvSpPr>
        <p:spPr>
          <a:xfrm>
            <a:off x="9208008" y="6346825"/>
            <a:ext cx="2743200" cy="365125"/>
          </a:xfrm>
        </p:spPr>
        <p:txBody>
          <a:bodyPr rtlCol="0"/>
          <a:lstStyle>
            <a:defPPr>
              <a:defRPr lang="zh-CN"/>
            </a:defPPr>
          </a:lstStyle>
          <a:p>
            <a:pPr rtl="0"/>
            <a:fld id="{294A09A9-5501-47C1-A89A-A340965A2BE2}" type="slidenum">
              <a:rPr lang="en-US" altLang="zh-CN" smtClean="0"/>
            </a:fld>
            <a:endParaRPr lang="zh-CN" dirty="0"/>
          </a:p>
        </p:txBody>
      </p:sp>
      <p:sp>
        <p:nvSpPr>
          <p:cNvPr id="3" name="文本框 2"/>
          <p:cNvSpPr txBox="1"/>
          <p:nvPr/>
        </p:nvSpPr>
        <p:spPr>
          <a:xfrm>
            <a:off x="652123" y="4301034"/>
            <a:ext cx="11082677" cy="1938992"/>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34. Why is the </a:t>
            </a:r>
            <a:r>
              <a:rPr lang="en-US" altLang="zh-CN" sz="2400" b="1" dirty="0">
                <a:solidFill>
                  <a:srgbClr val="C00000"/>
                </a:solidFill>
                <a:latin typeface="Times New Roman" panose="02020603050405020304" pitchFamily="18" charset="0"/>
                <a:cs typeface="Times New Roman" panose="02020603050405020304" pitchFamily="18" charset="0"/>
              </a:rPr>
              <a:t>buried geothermal plant </a:t>
            </a:r>
            <a:r>
              <a:rPr lang="en-US" altLang="zh-CN" sz="2400" dirty="0">
                <a:latin typeface="Times New Roman" panose="02020603050405020304" pitchFamily="18" charset="0"/>
                <a:cs typeface="Times New Roman" panose="02020603050405020304" pitchFamily="18" charset="0"/>
              </a:rPr>
              <a:t>in Hawaii mentioned?</a:t>
            </a:r>
            <a:endParaRPr lang="en-US" altLang="zh-CN" sz="2400" dirty="0">
              <a:latin typeface="Times New Roman" panose="02020603050405020304" pitchFamily="18" charset="0"/>
              <a:cs typeface="Times New Roman" panose="02020603050405020304" pitchFamily="18" charset="0"/>
            </a:endParaRPr>
          </a:p>
          <a:p>
            <a:pPr marL="457200" indent="-457200">
              <a:buAutoNum type="alphaUcPeriod"/>
            </a:pPr>
            <a:r>
              <a:rPr lang="en-US" altLang="zh-CN" sz="2400" dirty="0">
                <a:latin typeface="Times New Roman" panose="02020603050405020304" pitchFamily="18" charset="0"/>
                <a:cs typeface="Times New Roman" panose="02020603050405020304" pitchFamily="18" charset="0"/>
              </a:rPr>
              <a:t>To demonstrate the great effort that engineers made. </a:t>
            </a:r>
            <a:endParaRPr lang="en-US" altLang="zh-CN" sz="2400" dirty="0">
              <a:latin typeface="Times New Roman" panose="02020603050405020304" pitchFamily="18" charset="0"/>
              <a:cs typeface="Times New Roman" panose="02020603050405020304" pitchFamily="18" charset="0"/>
            </a:endParaRPr>
          </a:p>
          <a:p>
            <a:pPr marL="457200" indent="-457200">
              <a:buAutoNum type="alphaUcPeriod"/>
            </a:pPr>
            <a:r>
              <a:rPr lang="en-US" altLang="zh-CN" sz="2400" dirty="0">
                <a:latin typeface="Times New Roman" panose="02020603050405020304" pitchFamily="18" charset="0"/>
                <a:cs typeface="Times New Roman" panose="02020603050405020304" pitchFamily="18" charset="0"/>
              </a:rPr>
              <a:t>To show the power that the repaired plant can generate. </a:t>
            </a:r>
            <a:endParaRPr lang="en-US" altLang="zh-CN" sz="2400" dirty="0">
              <a:latin typeface="Times New Roman" panose="02020603050405020304" pitchFamily="18" charset="0"/>
              <a:cs typeface="Times New Roman" panose="02020603050405020304" pitchFamily="18" charset="0"/>
            </a:endParaRPr>
          </a:p>
          <a:p>
            <a:pPr marL="457200" indent="-457200">
              <a:buAutoNum type="alphaUcPeriod"/>
            </a:pPr>
            <a:r>
              <a:rPr lang="en-US" altLang="zh-CN" sz="2400" dirty="0">
                <a:latin typeface="Times New Roman" panose="02020603050405020304" pitchFamily="18" charset="0"/>
                <a:cs typeface="Times New Roman" panose="02020603050405020304" pitchFamily="18" charset="0"/>
              </a:rPr>
              <a:t>To illustrate the danger caused by drilling near magma. </a:t>
            </a:r>
            <a:endParaRPr lang="en-US" altLang="zh-CN" sz="2400" dirty="0">
              <a:latin typeface="Times New Roman" panose="02020603050405020304" pitchFamily="18" charset="0"/>
              <a:cs typeface="Times New Roman" panose="02020603050405020304" pitchFamily="18" charset="0"/>
            </a:endParaRPr>
          </a:p>
          <a:p>
            <a:pPr marL="457200" indent="-457200">
              <a:buAutoNum type="alphaUcPeriod"/>
            </a:pPr>
            <a:r>
              <a:rPr lang="en-US" altLang="zh-CN" sz="2400" dirty="0">
                <a:latin typeface="Times New Roman" panose="02020603050405020304" pitchFamily="18" charset="0"/>
                <a:cs typeface="Times New Roman" panose="02020603050405020304" pitchFamily="18" charset="0"/>
              </a:rPr>
              <a:t>To praise the engineers who repaired the generate plant.</a:t>
            </a:r>
            <a:endParaRPr lang="en-US" altLang="zh-CN" sz="2400" dirty="0">
              <a:latin typeface="Times New Roman" panose="02020603050405020304" pitchFamily="18" charset="0"/>
              <a:cs typeface="Times New Roman" panose="02020603050405020304" pitchFamily="18" charset="0"/>
            </a:endParaRPr>
          </a:p>
        </p:txBody>
      </p:sp>
      <p:sp>
        <p:nvSpPr>
          <p:cNvPr id="7" name="太阳形 6"/>
          <p:cNvSpPr/>
          <p:nvPr/>
        </p:nvSpPr>
        <p:spPr>
          <a:xfrm>
            <a:off x="652123" y="5393456"/>
            <a:ext cx="413657" cy="471755"/>
          </a:xfrm>
          <a:prstGeom prst="sun">
            <a:avLst/>
          </a:prstGeom>
          <a:solidFill>
            <a:srgbClr val="FFC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矩形 5"/>
          <p:cNvSpPr/>
          <p:nvPr/>
        </p:nvSpPr>
        <p:spPr>
          <a:xfrm>
            <a:off x="652123" y="146050"/>
            <a:ext cx="11299085" cy="1863725"/>
          </a:xfrm>
          <a:prstGeom prst="rect">
            <a:avLst/>
          </a:prstGeom>
          <a:solidFill>
            <a:srgbClr val="CAD8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1565274"/>
            <a:ext cx="12192000" cy="2662593"/>
          </a:xfrm>
          <a:prstGeom prst="rect">
            <a:avLst/>
          </a:prstGeom>
          <a:solidFill>
            <a:srgbClr val="CAD8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52387" y="88900"/>
            <a:ext cx="12087225" cy="4154984"/>
          </a:xfrm>
          <a:prstGeom prst="rect">
            <a:avLst/>
          </a:prstGeom>
          <a:noFill/>
        </p:spPr>
        <p:txBody>
          <a:bodyPr wrap="square" rtlCol="0">
            <a:spAutoFit/>
          </a:bodyPr>
          <a:lstStyle/>
          <a:p>
            <a:pPr algn="just"/>
            <a:r>
              <a:rPr lang="en-US" altLang="zh-CN" sz="2400" dirty="0">
                <a:latin typeface="Times New Roman" panose="02020603050405020304" pitchFamily="18" charset="0"/>
                <a:cs typeface="Times New Roman" panose="02020603050405020304" pitchFamily="18" charset="0"/>
              </a:rPr>
              <a:t>      P3- So why don’t we all heat our homes with free steam from the earth? First, the heat has to be close enough to the surface for us to reach it. Next, there has to be plenty of underground water to be heated. Finally, there has to be a layer of rock that water or steam can flow through. So in places where all three of those things come together, geothermal energy can be a powerful renewable energy source. Besides, when a geothermal plant returns water back into the hot rocks of a reservoir, it makes the rock crack a bit, which can cause small earthquakes. </a:t>
            </a:r>
            <a:r>
              <a:rPr lang="en-US" altLang="zh-CN" sz="2400" b="1" dirty="0">
                <a:solidFill>
                  <a:srgbClr val="C00000"/>
                </a:solidFill>
                <a:latin typeface="Times New Roman" panose="02020603050405020304" pitchFamily="18" charset="0"/>
                <a:cs typeface="Times New Roman" panose="02020603050405020304" pitchFamily="18" charset="0"/>
              </a:rPr>
              <a:t>There’s another danger that comes with drilling near magma—pipes and other equipment might melt if they hit a pocket of magma or are caught in an eruption.</a:t>
            </a:r>
            <a:r>
              <a:rPr lang="en-US" altLang="zh-CN" sz="2400" dirty="0">
                <a:solidFill>
                  <a:srgbClr val="C00000"/>
                </a:solidFill>
                <a:latin typeface="Times New Roman" panose="02020603050405020304" pitchFamily="18" charset="0"/>
                <a:cs typeface="Times New Roman" panose="02020603050405020304" pitchFamily="18" charset="0"/>
              </a:rPr>
              <a:t> One geothermal plant in Hawaii was partially buried by lava in 2018. </a:t>
            </a:r>
            <a:r>
              <a:rPr lang="en-US" altLang="zh-CN" sz="2400" dirty="0">
                <a:latin typeface="Times New Roman" panose="02020603050405020304" pitchFamily="18" charset="0"/>
                <a:cs typeface="Times New Roman" panose="02020603050405020304" pitchFamily="18" charset="0"/>
              </a:rPr>
              <a:t>But engineers are hopeful that the repaired plant will generate even more power. Geothermal energy isn’t the answer for everywhere, but it’s a piece of the puzzle to help slow climate change.</a:t>
            </a:r>
            <a:endParaRPr lang="zh-CN" altLang="en-US" sz="2400" dirty="0">
              <a:latin typeface="Times New Roman" panose="02020603050405020304" pitchFamily="18" charset="0"/>
              <a:cs typeface="Times New Roman" panose="02020603050405020304" pitchFamily="18" charset="0"/>
            </a:endParaRPr>
          </a:p>
        </p:txBody>
      </p:sp>
      <p:pic>
        <p:nvPicPr>
          <p:cNvPr id="5124"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noAutofit/>
          </a:bodyPr>
          <a:lstStyle>
            <a:defPPr>
              <a:defRPr lang="zh-CN"/>
            </a:defPPr>
          </a:lstStyle>
          <a:p>
            <a:pPr marL="0" indent="0" algn="ctr" rtl="0">
              <a:lnSpc>
                <a:spcPct val="150000"/>
              </a:lnSpc>
              <a:buNone/>
            </a:pPr>
            <a:r>
              <a:rPr lang="en-US" altLang="zh-CN" sz="4000" b="1"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t>D</a:t>
            </a:r>
            <a:r>
              <a:rPr lang="zh-CN" altLang="en-US" sz="4000" b="1"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t>篇</a:t>
            </a:r>
            <a:r>
              <a:rPr lang="en-US" altLang="zh-CN" sz="4000" b="1"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t>: </a:t>
            </a:r>
            <a:r>
              <a:rPr lang="zh-CN" altLang="en-US" sz="4000"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t>说明文  </a:t>
            </a:r>
            <a:r>
              <a:rPr lang="zh-CN" altLang="en-US" sz="4000" b="1"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t>主题语境：</a:t>
            </a:r>
            <a:r>
              <a:rPr lang="zh-CN" altLang="en-US" sz="4000"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t>人与社会，人与自然</a:t>
            </a:r>
            <a:br>
              <a:rPr lang="zh-CN" altLang="zh-CN" sz="4000" b="1"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br>
            <a:r>
              <a:rPr lang="zh-CN" sz="1400" dirty="0">
                <a:solidFill>
                  <a:schemeClr val="accent3"/>
                </a:solidFill>
                <a:latin typeface="Microsoft YaHei UI" panose="020B0503020204020204" pitchFamily="18" charset="77"/>
                <a:ea typeface="Microsoft YaHei UI" panose="020B0503020204020204" pitchFamily="18" charset="-122"/>
              </a:rPr>
              <a:t> </a:t>
            </a:r>
            <a:endParaRPr lang="zh-CN" sz="1400" dirty="0"/>
          </a:p>
        </p:txBody>
      </p:sp>
      <p:sp>
        <p:nvSpPr>
          <p:cNvPr id="4" name="灯片编号占位符 3"/>
          <p:cNvSpPr>
            <a:spLocks noGrp="1"/>
          </p:cNvSpPr>
          <p:nvPr>
            <p:ph type="sldNum" sz="quarter" idx="11"/>
          </p:nvPr>
        </p:nvSpPr>
        <p:spPr>
          <a:xfrm>
            <a:off x="9208008" y="6346825"/>
            <a:ext cx="2743200" cy="365125"/>
          </a:xfrm>
        </p:spPr>
        <p:txBody>
          <a:bodyPr rtlCol="0"/>
          <a:lstStyle>
            <a:defPPr>
              <a:defRPr lang="zh-CN"/>
            </a:defPPr>
          </a:lstStyle>
          <a:p>
            <a:pPr rtl="0"/>
            <a:fld id="{294A09A9-5501-47C1-A89A-A340965A2BE2}" type="slidenum">
              <a:rPr lang="en-US" altLang="zh-CN" smtClean="0"/>
            </a:fld>
            <a:endParaRPr lang="zh-CN" dirty="0"/>
          </a:p>
        </p:txBody>
      </p:sp>
      <p:sp>
        <p:nvSpPr>
          <p:cNvPr id="3" name="文本框 2"/>
          <p:cNvSpPr txBox="1"/>
          <p:nvPr/>
        </p:nvSpPr>
        <p:spPr>
          <a:xfrm>
            <a:off x="652123" y="4775020"/>
            <a:ext cx="11082677" cy="830997"/>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35. What is the author’s attitude towards </a:t>
            </a:r>
            <a:r>
              <a:rPr lang="en-US" altLang="zh-CN" sz="2400" b="1" dirty="0">
                <a:solidFill>
                  <a:srgbClr val="C00000"/>
                </a:solidFill>
                <a:latin typeface="Times New Roman" panose="02020603050405020304" pitchFamily="18" charset="0"/>
                <a:cs typeface="Times New Roman" panose="02020603050405020304" pitchFamily="18" charset="0"/>
              </a:rPr>
              <a:t>geothermal energy</a:t>
            </a:r>
            <a:r>
              <a:rPr lang="en-US" altLang="zh-CN" sz="2400" dirty="0">
                <a:latin typeface="Times New Roman" panose="02020603050405020304" pitchFamily="18" charset="0"/>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A. Unconcerned. 	B. Unclear. 		C. Doubtful. 		D. Approving</a:t>
            </a:r>
            <a:endParaRPr lang="en-US" altLang="zh-CN" sz="2400" dirty="0">
              <a:latin typeface="Times New Roman" panose="02020603050405020304" pitchFamily="18" charset="0"/>
              <a:cs typeface="Times New Roman" panose="02020603050405020304" pitchFamily="18" charset="0"/>
            </a:endParaRPr>
          </a:p>
        </p:txBody>
      </p:sp>
      <p:sp>
        <p:nvSpPr>
          <p:cNvPr id="7" name="太阳形 6"/>
          <p:cNvSpPr/>
          <p:nvPr/>
        </p:nvSpPr>
        <p:spPr>
          <a:xfrm>
            <a:off x="8876136" y="5117052"/>
            <a:ext cx="413657" cy="471755"/>
          </a:xfrm>
          <a:prstGeom prst="sun">
            <a:avLst/>
          </a:prstGeom>
          <a:solidFill>
            <a:srgbClr val="FFC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矩形 5"/>
          <p:cNvSpPr/>
          <p:nvPr/>
        </p:nvSpPr>
        <p:spPr>
          <a:xfrm>
            <a:off x="652123" y="146050"/>
            <a:ext cx="11299085" cy="1863725"/>
          </a:xfrm>
          <a:prstGeom prst="rect">
            <a:avLst/>
          </a:prstGeom>
          <a:solidFill>
            <a:srgbClr val="CAD8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1565274"/>
            <a:ext cx="12192000" cy="2662593"/>
          </a:xfrm>
          <a:prstGeom prst="rect">
            <a:avLst/>
          </a:prstGeom>
          <a:solidFill>
            <a:srgbClr val="CAD8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52387" y="88900"/>
            <a:ext cx="12087225" cy="4154984"/>
          </a:xfrm>
          <a:prstGeom prst="rect">
            <a:avLst/>
          </a:prstGeom>
          <a:noFill/>
        </p:spPr>
        <p:txBody>
          <a:bodyPr wrap="square" rtlCol="0">
            <a:spAutoFit/>
          </a:bodyPr>
          <a:lstStyle/>
          <a:p>
            <a:pPr algn="just"/>
            <a:r>
              <a:rPr lang="en-US" altLang="zh-CN" sz="2400" dirty="0">
                <a:latin typeface="Times New Roman" panose="02020603050405020304" pitchFamily="18" charset="0"/>
                <a:cs typeface="Times New Roman" panose="02020603050405020304" pitchFamily="18" charset="0"/>
              </a:rPr>
              <a:t> P1-Far, far below your feet lies a source of nearly endless energy. Earth’s core is about as hot as</a:t>
            </a:r>
            <a:endParaRPr lang="en-US" altLang="zh-CN" sz="2400" dirty="0">
              <a:latin typeface="Times New Roman" panose="02020603050405020304" pitchFamily="18" charset="0"/>
              <a:cs typeface="Times New Roman" panose="02020603050405020304" pitchFamily="18" charset="0"/>
            </a:endParaRPr>
          </a:p>
          <a:p>
            <a:pPr algn="just"/>
            <a:r>
              <a:rPr lang="en-US" altLang="zh-CN" sz="2400" dirty="0">
                <a:latin typeface="Times New Roman" panose="02020603050405020304" pitchFamily="18" charset="0"/>
                <a:cs typeface="Times New Roman" panose="02020603050405020304" pitchFamily="18" charset="0"/>
              </a:rPr>
              <a:t>the surface of the Sun, so hot that it melts the rocky layers above it into magma, or liquid rock. </a:t>
            </a:r>
            <a:r>
              <a:rPr lang="en-US" altLang="zh-CN" sz="2400" b="1" dirty="0">
                <a:solidFill>
                  <a:srgbClr val="C00000"/>
                </a:solidFill>
                <a:latin typeface="Times New Roman" panose="02020603050405020304" pitchFamily="18" charset="0"/>
                <a:cs typeface="Times New Roman" panose="02020603050405020304" pitchFamily="18" charset="0"/>
              </a:rPr>
              <a:t>Wouldn’t it be great if we could tap into all that energy? In some places, we do!</a:t>
            </a:r>
            <a:endParaRPr lang="en-US" altLang="zh-CN" sz="2400" b="1" dirty="0">
              <a:solidFill>
                <a:srgbClr val="C00000"/>
              </a:solidFill>
              <a:latin typeface="Times New Roman" panose="02020603050405020304" pitchFamily="18" charset="0"/>
              <a:cs typeface="Times New Roman" panose="02020603050405020304" pitchFamily="18" charset="0"/>
            </a:endParaRPr>
          </a:p>
          <a:p>
            <a:pPr algn="just"/>
            <a:r>
              <a:rPr lang="zh-CN" altLang="en-US" sz="2400" b="1" dirty="0">
                <a:solidFill>
                  <a:srgbClr val="C00000"/>
                </a:solidFill>
                <a:latin typeface="宋体" panose="02010600030101010101" pitchFamily="2" charset="-122"/>
                <a:ea typeface="宋体" panose="02010600030101010101" pitchFamily="2" charset="-122"/>
                <a:cs typeface="Times New Roman" panose="02020603050405020304" pitchFamily="18" charset="0"/>
              </a:rPr>
              <a:t>如果我们能利用这些能量不是很好吗</a:t>
            </a:r>
            <a:r>
              <a:rPr lang="en-US" altLang="zh-CN" sz="2400" b="1" dirty="0">
                <a:solidFill>
                  <a:srgbClr val="C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2400" b="1" dirty="0">
                <a:solidFill>
                  <a:srgbClr val="C00000"/>
                </a:solidFill>
                <a:latin typeface="宋体" panose="02010600030101010101" pitchFamily="2" charset="-122"/>
                <a:ea typeface="宋体" panose="02010600030101010101" pitchFamily="2" charset="-122"/>
                <a:cs typeface="Times New Roman" panose="02020603050405020304" pitchFamily="18" charset="0"/>
              </a:rPr>
              <a:t>在某些地方，我们是这样做的</a:t>
            </a:r>
            <a:r>
              <a:rPr lang="en-US" altLang="zh-CN" sz="2400" b="1" dirty="0">
                <a:solidFill>
                  <a:srgbClr val="C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2400" b="1" dirty="0">
                <a:solidFill>
                  <a:srgbClr val="C00000"/>
                </a:solidFill>
                <a:latin typeface="宋体" panose="02010600030101010101" pitchFamily="2" charset="-122"/>
                <a:ea typeface="宋体" panose="02010600030101010101" pitchFamily="2" charset="-122"/>
                <a:cs typeface="Times New Roman" panose="02020603050405020304" pitchFamily="18" charset="0"/>
              </a:rPr>
              <a:t>（结合标点，作者超期待，超激动）</a:t>
            </a:r>
            <a:endParaRPr lang="en-US" altLang="zh-CN" sz="2400" dirty="0">
              <a:latin typeface="Times New Roman" panose="02020603050405020304" pitchFamily="18" charset="0"/>
              <a:cs typeface="Times New Roman" panose="02020603050405020304" pitchFamily="18" charset="0"/>
            </a:endParaRPr>
          </a:p>
          <a:p>
            <a:pPr algn="just"/>
            <a:r>
              <a:rPr lang="en-US" altLang="zh-CN" sz="2400" dirty="0">
                <a:latin typeface="Times New Roman" panose="02020603050405020304" pitchFamily="18" charset="0"/>
                <a:cs typeface="Times New Roman" panose="02020603050405020304" pitchFamily="18" charset="0"/>
              </a:rPr>
              <a:t>P3- So why don’t we all heat our homes with free steam from the earth? …..There’s another danger that comes with drilling near magma—pipes and other equipment might melt if they hit a pocket of magma or are caught in an eruption. One geothermal plant in Hawaii was partially buried by lava in 2018. </a:t>
            </a:r>
            <a:r>
              <a:rPr lang="en-US" altLang="zh-CN" sz="2400" dirty="0">
                <a:solidFill>
                  <a:srgbClr val="C00000"/>
                </a:solidFill>
                <a:latin typeface="Times New Roman" panose="02020603050405020304" pitchFamily="18" charset="0"/>
                <a:cs typeface="Times New Roman" panose="02020603050405020304" pitchFamily="18" charset="0"/>
              </a:rPr>
              <a:t>But engineers are </a:t>
            </a:r>
            <a:r>
              <a:rPr lang="en-US" altLang="zh-CN" sz="2400" b="1" dirty="0">
                <a:solidFill>
                  <a:srgbClr val="C00000"/>
                </a:solidFill>
                <a:latin typeface="Times New Roman" panose="02020603050405020304" pitchFamily="18" charset="0"/>
                <a:cs typeface="Times New Roman" panose="02020603050405020304" pitchFamily="18" charset="0"/>
              </a:rPr>
              <a:t>hopeful</a:t>
            </a:r>
            <a:r>
              <a:rPr lang="en-US" altLang="zh-CN" sz="2400" dirty="0">
                <a:solidFill>
                  <a:srgbClr val="C00000"/>
                </a:solidFill>
                <a:latin typeface="Times New Roman" panose="02020603050405020304" pitchFamily="18" charset="0"/>
                <a:cs typeface="Times New Roman" panose="02020603050405020304" pitchFamily="18" charset="0"/>
              </a:rPr>
              <a:t> that the repaired plant will generate even more power.</a:t>
            </a:r>
            <a:r>
              <a:rPr lang="en-US" altLang="zh-CN" sz="2400" dirty="0">
                <a:solidFill>
                  <a:srgbClr val="FF0000"/>
                </a:solidFill>
                <a:latin typeface="Times New Roman" panose="02020603050405020304" pitchFamily="18" charset="0"/>
                <a:cs typeface="Times New Roman" panose="02020603050405020304" pitchFamily="18" charset="0"/>
              </a:rPr>
              <a:t> </a:t>
            </a:r>
            <a:r>
              <a:rPr lang="en-US" altLang="zh-CN" sz="2400" dirty="0">
                <a:solidFill>
                  <a:srgbClr val="C00000"/>
                </a:solidFill>
                <a:latin typeface="Times New Roman" panose="02020603050405020304" pitchFamily="18" charset="0"/>
                <a:cs typeface="Times New Roman" panose="02020603050405020304" pitchFamily="18" charset="0"/>
              </a:rPr>
              <a:t>Geothermal energy </a:t>
            </a:r>
            <a:r>
              <a:rPr lang="en-US" altLang="zh-CN" sz="2400" dirty="0">
                <a:latin typeface="Times New Roman" panose="02020603050405020304" pitchFamily="18" charset="0"/>
                <a:cs typeface="Times New Roman" panose="02020603050405020304" pitchFamily="18" charset="0"/>
              </a:rPr>
              <a:t>isn’t the answer for everywhere, </a:t>
            </a:r>
            <a:r>
              <a:rPr lang="en-US" altLang="zh-CN" sz="2400" dirty="0">
                <a:solidFill>
                  <a:srgbClr val="C00000"/>
                </a:solidFill>
                <a:latin typeface="Times New Roman" panose="02020603050405020304" pitchFamily="18" charset="0"/>
                <a:cs typeface="Times New Roman" panose="02020603050405020304" pitchFamily="18" charset="0"/>
              </a:rPr>
              <a:t>but it’s a piece of the puzzle to help slow climate change.</a:t>
            </a:r>
            <a:r>
              <a:rPr lang="zh-CN" altLang="en-US" sz="2400" dirty="0">
                <a:solidFill>
                  <a:srgbClr val="C00000"/>
                </a:solidFill>
                <a:latin typeface="Times New Roman" panose="02020603050405020304" pitchFamily="18" charset="0"/>
                <a:cs typeface="Times New Roman" panose="02020603050405020304" pitchFamily="18" charset="0"/>
              </a:rPr>
              <a:t> </a:t>
            </a:r>
            <a:r>
              <a:rPr lang="zh-CN" altLang="en-US" sz="2400" b="1" dirty="0">
                <a:solidFill>
                  <a:srgbClr val="C00000"/>
                </a:solidFill>
                <a:latin typeface="宋体" panose="02010600030101010101" pitchFamily="2" charset="-122"/>
                <a:ea typeface="宋体" panose="02010600030101010101" pitchFamily="2" charset="-122"/>
                <a:cs typeface="Times New Roman" panose="02020603050405020304" pitchFamily="18" charset="0"/>
              </a:rPr>
              <a:t>（结尾肯定了</a:t>
            </a:r>
            <a:r>
              <a:rPr lang="en-US" altLang="zh-CN" sz="24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Geothermal energy</a:t>
            </a:r>
            <a:r>
              <a:rPr lang="zh-CN" altLang="en-US" sz="2400" b="1" dirty="0">
                <a:solidFill>
                  <a:srgbClr val="C00000"/>
                </a:solidFill>
                <a:latin typeface="宋体" panose="02010600030101010101" pitchFamily="2" charset="-122"/>
                <a:ea typeface="宋体" panose="02010600030101010101" pitchFamily="2" charset="-122"/>
                <a:cs typeface="Times New Roman" panose="02020603050405020304" pitchFamily="18" charset="0"/>
              </a:rPr>
              <a:t>的积极意义。</a:t>
            </a:r>
            <a:r>
              <a:rPr lang="en-US" altLang="zh-CN" sz="2400" b="1" dirty="0">
                <a:solidFill>
                  <a:srgbClr val="C00000"/>
                </a:solidFill>
                <a:latin typeface="宋体" panose="02010600030101010101" pitchFamily="2" charset="-122"/>
                <a:ea typeface="宋体" panose="02010600030101010101" pitchFamily="2" charset="-122"/>
                <a:cs typeface="Times New Roman" panose="02020603050405020304" pitchFamily="18" charset="0"/>
              </a:rPr>
              <a:t> </a:t>
            </a:r>
            <a:r>
              <a:rPr lang="zh-CN" altLang="en-US" sz="2400" b="1" dirty="0">
                <a:solidFill>
                  <a:srgbClr val="C00000"/>
                </a:solidFill>
                <a:latin typeface="宋体" panose="02010600030101010101" pitchFamily="2" charset="-122"/>
                <a:ea typeface="宋体" panose="02010600030101010101" pitchFamily="2" charset="-122"/>
                <a:cs typeface="Times New Roman" panose="02020603050405020304" pitchFamily="18" charset="0"/>
              </a:rPr>
              <a:t>）</a:t>
            </a:r>
            <a:endParaRPr lang="zh-CN" altLang="en-US" sz="2400" b="1" dirty="0">
              <a:solidFill>
                <a:srgbClr val="C00000"/>
              </a:solidFill>
              <a:latin typeface="宋体" panose="02010600030101010101" pitchFamily="2" charset="-122"/>
              <a:ea typeface="宋体" panose="02010600030101010101" pitchFamily="2" charset="-122"/>
              <a:cs typeface="Times New Roman" panose="02020603050405020304" pitchFamily="18" charset="0"/>
            </a:endParaRPr>
          </a:p>
        </p:txBody>
      </p:sp>
      <p:sp>
        <p:nvSpPr>
          <p:cNvPr id="8" name="文本框 7"/>
          <p:cNvSpPr txBox="1"/>
          <p:nvPr/>
        </p:nvSpPr>
        <p:spPr>
          <a:xfrm>
            <a:off x="966448" y="5646507"/>
            <a:ext cx="11082677" cy="461665"/>
          </a:xfrm>
          <a:prstGeom prst="rect">
            <a:avLst/>
          </a:prstGeom>
          <a:noFill/>
        </p:spPr>
        <p:txBody>
          <a:bodyPr wrap="square" rtlCol="0">
            <a:spAutoFit/>
          </a:bodyPr>
          <a:lstStyle/>
          <a:p>
            <a:r>
              <a:rPr lang="zh-CN" altLang="en-US" sz="2400" b="1" dirty="0">
                <a:solidFill>
                  <a:srgbClr val="0070C0"/>
                </a:solidFill>
                <a:latin typeface="宋体" panose="02010600030101010101" pitchFamily="2" charset="-122"/>
                <a:ea typeface="宋体" panose="02010600030101010101" pitchFamily="2" charset="-122"/>
                <a:cs typeface="Times New Roman" panose="02020603050405020304" pitchFamily="18" charset="0"/>
              </a:rPr>
              <a:t>不感兴趣的</a:t>
            </a:r>
            <a:r>
              <a:rPr lang="en-US" altLang="zh-CN" sz="2400" b="1" dirty="0">
                <a:solidFill>
                  <a:srgbClr val="0070C0"/>
                </a:solidFill>
                <a:latin typeface="宋体" panose="02010600030101010101" pitchFamily="2" charset="-122"/>
                <a:ea typeface="宋体" panose="02010600030101010101" pitchFamily="2" charset="-122"/>
                <a:cs typeface="Times New Roman" panose="02020603050405020304" pitchFamily="18" charset="0"/>
              </a:rPr>
              <a:t>		</a:t>
            </a:r>
            <a:r>
              <a:rPr lang="zh-CN" altLang="en-US" sz="2400" b="1" dirty="0">
                <a:solidFill>
                  <a:srgbClr val="0070C0"/>
                </a:solidFill>
                <a:latin typeface="宋体" panose="02010600030101010101" pitchFamily="2" charset="-122"/>
                <a:ea typeface="宋体" panose="02010600030101010101" pitchFamily="2" charset="-122"/>
                <a:cs typeface="Times New Roman" panose="02020603050405020304" pitchFamily="18" charset="0"/>
              </a:rPr>
              <a:t>不清楚的</a:t>
            </a:r>
            <a:r>
              <a:rPr lang="en-US" altLang="zh-CN" sz="2400" b="1" dirty="0">
                <a:solidFill>
                  <a:srgbClr val="0070C0"/>
                </a:solidFill>
                <a:latin typeface="宋体" panose="02010600030101010101" pitchFamily="2" charset="-122"/>
                <a:ea typeface="宋体" panose="02010600030101010101" pitchFamily="2" charset="-122"/>
                <a:cs typeface="Times New Roman" panose="02020603050405020304" pitchFamily="18" charset="0"/>
              </a:rPr>
              <a:t>		</a:t>
            </a:r>
            <a:r>
              <a:rPr lang="zh-CN" altLang="en-US" sz="2400" b="1" dirty="0">
                <a:solidFill>
                  <a:srgbClr val="0070C0"/>
                </a:solidFill>
                <a:latin typeface="宋体" panose="02010600030101010101" pitchFamily="2" charset="-122"/>
                <a:ea typeface="宋体" panose="02010600030101010101" pitchFamily="2" charset="-122"/>
                <a:cs typeface="Times New Roman" panose="02020603050405020304" pitchFamily="18" charset="0"/>
              </a:rPr>
              <a:t>怀疑的</a:t>
            </a:r>
            <a:r>
              <a:rPr lang="en-US" altLang="zh-CN" sz="2400" b="1" dirty="0">
                <a:solidFill>
                  <a:srgbClr val="0070C0"/>
                </a:solidFill>
                <a:latin typeface="宋体" panose="02010600030101010101" pitchFamily="2" charset="-122"/>
                <a:ea typeface="宋体" panose="02010600030101010101" pitchFamily="2" charset="-122"/>
                <a:cs typeface="Times New Roman" panose="02020603050405020304" pitchFamily="18" charset="0"/>
              </a:rPr>
              <a:t>		</a:t>
            </a:r>
            <a:r>
              <a:rPr lang="zh-CN" altLang="en-US" sz="2400" b="1" dirty="0">
                <a:solidFill>
                  <a:srgbClr val="0070C0"/>
                </a:solidFill>
                <a:latin typeface="宋体" panose="02010600030101010101" pitchFamily="2" charset="-122"/>
                <a:ea typeface="宋体" panose="02010600030101010101" pitchFamily="2" charset="-122"/>
                <a:cs typeface="Times New Roman" panose="02020603050405020304" pitchFamily="18" charset="0"/>
              </a:rPr>
              <a:t>同意的 </a:t>
            </a:r>
            <a:endParaRPr lang="zh-CN" altLang="en-US" sz="2400" b="1" dirty="0">
              <a:solidFill>
                <a:srgbClr val="0070C0"/>
              </a:solidFill>
              <a:latin typeface="宋体" panose="02010600030101010101" pitchFamily="2" charset="-122"/>
              <a:ea typeface="宋体" panose="02010600030101010101" pitchFamily="2" charset="-122"/>
              <a:cs typeface="Times New Roman" panose="02020603050405020304" pitchFamily="18" charset="0"/>
            </a:endParaRPr>
          </a:p>
        </p:txBody>
      </p:sp>
      <p:sp>
        <p:nvSpPr>
          <p:cNvPr id="9" name="文本框 8"/>
          <p:cNvSpPr txBox="1"/>
          <p:nvPr/>
        </p:nvSpPr>
        <p:spPr>
          <a:xfrm>
            <a:off x="118434" y="4235687"/>
            <a:ext cx="11832774" cy="461665"/>
          </a:xfrm>
          <a:prstGeom prst="rect">
            <a:avLst/>
          </a:prstGeom>
          <a:solidFill>
            <a:srgbClr val="FFC000"/>
          </a:solidFill>
        </p:spPr>
        <p:txBody>
          <a:bodyPr wrap="square" rtlCol="0">
            <a:spAutoFit/>
          </a:bodyPr>
          <a:lstStyle/>
          <a:p>
            <a:r>
              <a:rPr lang="en-US" altLang="zh-CN" sz="2400" b="1" dirty="0">
                <a:solidFill>
                  <a:schemeClr val="accent4">
                    <a:lumMod val="75000"/>
                  </a:schemeClr>
                </a:solidFill>
                <a:latin typeface="Times New Roman" panose="02020603050405020304" pitchFamily="18" charset="0"/>
                <a:ea typeface="宋体" panose="02010600030101010101" pitchFamily="2" charset="-122"/>
                <a:cs typeface="Gill Sans Light" panose="020B0302020104020203" pitchFamily="34" charset="-79"/>
              </a:rPr>
              <a:t>Tips:</a:t>
            </a:r>
            <a:r>
              <a:rPr lang="zh-CN" altLang="en-US" sz="2400" b="1" dirty="0">
                <a:solidFill>
                  <a:schemeClr val="accent4">
                    <a:lumMod val="75000"/>
                  </a:schemeClr>
                </a:solidFill>
                <a:latin typeface="Times New Roman" panose="02020603050405020304" pitchFamily="18" charset="0"/>
                <a:ea typeface="宋体" panose="02010600030101010101" pitchFamily="2" charset="-122"/>
                <a:cs typeface="Gill Sans Light" panose="020B0302020104020203" pitchFamily="34" charset="-79"/>
              </a:rPr>
              <a:t>作者态度题的解题，可以从首尾段中寻找表达作者态度观点的句子。</a:t>
            </a:r>
            <a:endParaRPr lang="en-US" altLang="zh-CN" sz="2400" b="1" dirty="0">
              <a:solidFill>
                <a:schemeClr val="accent4">
                  <a:lumMod val="75000"/>
                </a:schemeClr>
              </a:solidFill>
              <a:latin typeface="Times New Roman" panose="02020603050405020304" pitchFamily="18" charset="0"/>
              <a:ea typeface="宋体" panose="02010600030101010101" pitchFamily="2" charset="-122"/>
              <a:cs typeface="Gill Sans Light" panose="020B0302020104020203" pitchFamily="34" charset="-79"/>
            </a:endParaRPr>
          </a:p>
        </p:txBody>
      </p:sp>
      <p:pic>
        <p:nvPicPr>
          <p:cNvPr id="5124"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5" grpId="0"/>
      <p:bldP spid="8" grpId="0"/>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95300" y="6154023"/>
            <a:ext cx="11201400" cy="70397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p:txBody>
          <a:bodyPr rtlCol="0"/>
          <a:lstStyle>
            <a:defPPr>
              <a:defRPr lang="zh-CN"/>
            </a:defPPr>
          </a:lstStyle>
          <a:p>
            <a:pPr rtl="0"/>
            <a:r>
              <a:rPr lang="zh-CN" altLang="en-US" dirty="0">
                <a:solidFill>
                  <a:schemeClr val="accent3"/>
                </a:solidFill>
                <a:latin typeface="华文琥珀" panose="02010800040101010101" pitchFamily="2" charset="-122"/>
                <a:ea typeface="华文琥珀" panose="02010800040101010101" pitchFamily="2" charset="-122"/>
              </a:rPr>
              <a:t>表达积累</a:t>
            </a:r>
            <a:endParaRPr lang="zh-CN" dirty="0">
              <a:latin typeface="华文琥珀" panose="02010800040101010101" pitchFamily="2" charset="-122"/>
              <a:ea typeface="华文琥珀" panose="02010800040101010101" pitchFamily="2" charset="-122"/>
            </a:endParaRPr>
          </a:p>
        </p:txBody>
      </p:sp>
      <p:sp>
        <p:nvSpPr>
          <p:cNvPr id="23" name="文本框 22"/>
          <p:cNvSpPr txBox="1"/>
          <p:nvPr/>
        </p:nvSpPr>
        <p:spPr>
          <a:xfrm>
            <a:off x="495300" y="1924051"/>
            <a:ext cx="11087100" cy="3046988"/>
          </a:xfrm>
          <a:prstGeom prst="rect">
            <a:avLst/>
          </a:prstGeom>
          <a:noFill/>
        </p:spPr>
        <p:txBody>
          <a:bodyPr wrap="square" rtlCol="0">
            <a:spAutoFit/>
          </a:bodyPr>
          <a:lstStyle/>
          <a:p>
            <a:r>
              <a:rPr lang="en-US" altLang="zh-CN" sz="2400" b="1" dirty="0">
                <a:latin typeface="Times New Roman" panose="02020603050405020304" pitchFamily="18" charset="0"/>
                <a:ea typeface="华文宋体" panose="02010600040101010101" pitchFamily="2" charset="-122"/>
                <a:cs typeface="Times New Roman" panose="02020603050405020304" pitchFamily="18" charset="0"/>
              </a:rPr>
              <a:t>tap into   </a:t>
            </a:r>
            <a:r>
              <a:rPr lang="zh-CN" altLang="en-US" sz="2400" b="1" dirty="0">
                <a:latin typeface="Times New Roman" panose="02020603050405020304" pitchFamily="18" charset="0"/>
                <a:ea typeface="华文宋体" panose="02010600040101010101" pitchFamily="2" charset="-122"/>
                <a:cs typeface="Times New Roman" panose="02020603050405020304" pitchFamily="18" charset="0"/>
              </a:rPr>
              <a:t>挖掘，利用（已经存在的能源、知识等资源）</a:t>
            </a:r>
            <a:endParaRPr lang="en-US" altLang="zh-CN" sz="2400" b="1" dirty="0">
              <a:latin typeface="Times New Roman" panose="02020603050405020304" pitchFamily="18" charset="0"/>
              <a:ea typeface="华文宋体" panose="02010600040101010101" pitchFamily="2" charset="-122"/>
              <a:cs typeface="Times New Roman" panose="02020603050405020304" pitchFamily="18" charset="0"/>
            </a:endParaRPr>
          </a:p>
          <a:p>
            <a:r>
              <a:rPr lang="en-US" altLang="zh-CN" sz="2400" b="1" dirty="0">
                <a:solidFill>
                  <a:srgbClr val="0070C0"/>
                </a:solidFill>
                <a:latin typeface="Times New Roman" panose="02020603050405020304" pitchFamily="18" charset="0"/>
                <a:ea typeface="华文宋体" panose="02010600040101010101" pitchFamily="2" charset="-122"/>
                <a:cs typeface="Times New Roman" panose="02020603050405020304" pitchFamily="18" charset="0"/>
              </a:rPr>
              <a:t>The company is trying to tap into the growing market for organic food.</a:t>
            </a:r>
            <a:endParaRPr lang="en-US" altLang="zh-CN" sz="2400" b="1" dirty="0">
              <a:solidFill>
                <a:srgbClr val="0070C0"/>
              </a:solidFill>
              <a:latin typeface="Times New Roman" panose="02020603050405020304" pitchFamily="18" charset="0"/>
              <a:ea typeface="华文宋体" panose="02010600040101010101" pitchFamily="2" charset="-122"/>
              <a:cs typeface="Times New Roman" panose="02020603050405020304" pitchFamily="18" charset="0"/>
            </a:endParaRPr>
          </a:p>
          <a:p>
            <a:r>
              <a:rPr lang="zh-CN" altLang="en-US" sz="2400" b="1" dirty="0">
                <a:solidFill>
                  <a:srgbClr val="0070C0"/>
                </a:solidFill>
                <a:latin typeface="Times New Roman" panose="02020603050405020304" pitchFamily="18" charset="0"/>
                <a:ea typeface="华文宋体" panose="02010600040101010101" pitchFamily="2" charset="-122"/>
                <a:cs typeface="Times New Roman" panose="02020603050405020304" pitchFamily="18" charset="0"/>
              </a:rPr>
              <a:t>公司正在试图利用有机食品不断增长的市场。</a:t>
            </a:r>
            <a:r>
              <a:rPr lang="en-US" altLang="zh-CN" sz="2400" b="1" dirty="0">
                <a:solidFill>
                  <a:srgbClr val="0070C0"/>
                </a:solidFill>
                <a:latin typeface="Times New Roman" panose="02020603050405020304" pitchFamily="18" charset="0"/>
                <a:ea typeface="华文宋体" panose="02010600040101010101" pitchFamily="2" charset="-122"/>
                <a:cs typeface="Times New Roman" panose="02020603050405020304" pitchFamily="18" charset="0"/>
              </a:rPr>
              <a:t> </a:t>
            </a:r>
            <a:endParaRPr lang="en-US" altLang="zh-CN" sz="2400" b="1" dirty="0">
              <a:solidFill>
                <a:srgbClr val="0070C0"/>
              </a:solidFill>
              <a:latin typeface="Times New Roman" panose="02020603050405020304" pitchFamily="18" charset="0"/>
              <a:ea typeface="华文宋体" panose="02010600040101010101" pitchFamily="2" charset="-122"/>
              <a:cs typeface="Times New Roman" panose="02020603050405020304" pitchFamily="18" charset="0"/>
            </a:endParaRPr>
          </a:p>
          <a:p>
            <a:r>
              <a:rPr lang="en-US" altLang="zh-CN" sz="2400" b="1" dirty="0">
                <a:latin typeface="Times New Roman" panose="02020603050405020304" pitchFamily="18" charset="0"/>
                <a:ea typeface="华文宋体" panose="02010600040101010101" pitchFamily="2" charset="-122"/>
                <a:cs typeface="Times New Roman" panose="02020603050405020304" pitchFamily="18" charset="0"/>
              </a:rPr>
              <a:t>a reservoir of  </a:t>
            </a:r>
            <a:r>
              <a:rPr lang="zh-CN" altLang="en-US" sz="2400" b="1" dirty="0">
                <a:latin typeface="Times New Roman" panose="02020603050405020304" pitchFamily="18" charset="0"/>
                <a:ea typeface="华文宋体" panose="02010600040101010101" pitchFamily="2" charset="-122"/>
                <a:cs typeface="Times New Roman" panose="02020603050405020304" pitchFamily="18" charset="0"/>
              </a:rPr>
              <a:t> 大量储备</a:t>
            </a:r>
            <a:endParaRPr lang="en-US" altLang="zh-CN" sz="2400" b="1" dirty="0">
              <a:latin typeface="Times New Roman" panose="02020603050405020304" pitchFamily="18" charset="0"/>
              <a:ea typeface="华文宋体" panose="02010600040101010101" pitchFamily="2" charset="-122"/>
              <a:cs typeface="Times New Roman" panose="02020603050405020304" pitchFamily="18" charset="0"/>
            </a:endParaRPr>
          </a:p>
          <a:p>
            <a:r>
              <a:rPr lang="en-US" altLang="zh-CN" sz="2400" b="1" dirty="0">
                <a:latin typeface="Times New Roman" panose="02020603050405020304" pitchFamily="18" charset="0"/>
                <a:ea typeface="华文宋体" panose="02010600040101010101" pitchFamily="2" charset="-122"/>
                <a:cs typeface="Times New Roman" panose="02020603050405020304" pitchFamily="18" charset="0"/>
              </a:rPr>
              <a:t>geothermal power   </a:t>
            </a:r>
            <a:r>
              <a:rPr lang="zh-CN" altLang="en-US" sz="2400" b="1" dirty="0">
                <a:latin typeface="Times New Roman" panose="02020603050405020304" pitchFamily="18" charset="0"/>
                <a:ea typeface="华文宋体" panose="02010600040101010101" pitchFamily="2" charset="-122"/>
                <a:cs typeface="Times New Roman" panose="02020603050405020304" pitchFamily="18" charset="0"/>
              </a:rPr>
              <a:t>地热</a:t>
            </a:r>
            <a:endParaRPr lang="en-US" altLang="zh-CN" sz="2400" b="1" dirty="0">
              <a:latin typeface="Times New Roman" panose="02020603050405020304" pitchFamily="18" charset="0"/>
              <a:ea typeface="华文宋体" panose="02010600040101010101" pitchFamily="2" charset="-122"/>
              <a:cs typeface="Times New Roman" panose="02020603050405020304" pitchFamily="18" charset="0"/>
            </a:endParaRPr>
          </a:p>
          <a:p>
            <a:r>
              <a:rPr lang="en-US" altLang="zh-CN" sz="2400" b="1" dirty="0">
                <a:latin typeface="Times New Roman" panose="02020603050405020304" pitchFamily="18" charset="0"/>
                <a:ea typeface="华文宋体" panose="02010600040101010101" pitchFamily="2" charset="-122"/>
                <a:cs typeface="Times New Roman" panose="02020603050405020304" pitchFamily="18" charset="0"/>
              </a:rPr>
              <a:t>magma n.</a:t>
            </a:r>
            <a:r>
              <a:rPr lang="zh-CN" altLang="en-US" sz="2400" b="1" dirty="0">
                <a:latin typeface="Times New Roman" panose="02020603050405020304" pitchFamily="18" charset="0"/>
                <a:ea typeface="华文宋体" panose="02010600040101010101" pitchFamily="2" charset="-122"/>
                <a:cs typeface="Times New Roman" panose="02020603050405020304" pitchFamily="18" charset="0"/>
              </a:rPr>
              <a:t>岩浆</a:t>
            </a:r>
            <a:endParaRPr lang="en-US" altLang="zh-CN" sz="2400" b="1" dirty="0">
              <a:latin typeface="Times New Roman" panose="02020603050405020304" pitchFamily="18" charset="0"/>
              <a:ea typeface="华文宋体" panose="02010600040101010101" pitchFamily="2" charset="-122"/>
              <a:cs typeface="Times New Roman" panose="02020603050405020304" pitchFamily="18" charset="0"/>
            </a:endParaRPr>
          </a:p>
          <a:p>
            <a:r>
              <a:rPr lang="en-US" altLang="zh-CN" sz="2400" b="1" dirty="0">
                <a:latin typeface="Times New Roman" panose="02020603050405020304" pitchFamily="18" charset="0"/>
                <a:ea typeface="华文宋体" panose="02010600040101010101" pitchFamily="2" charset="-122"/>
                <a:cs typeface="Times New Roman" panose="02020603050405020304" pitchFamily="18" charset="0"/>
              </a:rPr>
              <a:t>lava n. </a:t>
            </a:r>
            <a:r>
              <a:rPr lang="zh-CN" altLang="en-US" sz="2400" b="1" dirty="0">
                <a:latin typeface="Times New Roman" panose="02020603050405020304" pitchFamily="18" charset="0"/>
                <a:ea typeface="华文宋体" panose="02010600040101010101" pitchFamily="2" charset="-122"/>
                <a:cs typeface="Times New Roman" panose="02020603050405020304" pitchFamily="18" charset="0"/>
              </a:rPr>
              <a:t>熔岩</a:t>
            </a:r>
            <a:endParaRPr lang="en-US" altLang="zh-CN" sz="2400" b="1" dirty="0">
              <a:latin typeface="Times New Roman" panose="02020603050405020304" pitchFamily="18" charset="0"/>
              <a:ea typeface="华文宋体" panose="02010600040101010101" pitchFamily="2" charset="-122"/>
              <a:cs typeface="Times New Roman" panose="02020603050405020304" pitchFamily="18" charset="0"/>
            </a:endParaRPr>
          </a:p>
          <a:p>
            <a:endParaRPr lang="en-US" altLang="zh-CN" sz="2400" b="1" dirty="0">
              <a:latin typeface="Times New Roman" panose="02020603050405020304" pitchFamily="18" charset="0"/>
              <a:ea typeface="华文宋体" panose="02010600040101010101" pitchFamily="2" charset="-122"/>
              <a:cs typeface="Times New Roman" panose="02020603050405020304" pitchFamily="18" charset="0"/>
            </a:endParaRPr>
          </a:p>
        </p:txBody>
      </p:sp>
      <p:pic>
        <p:nvPicPr>
          <p:cNvPr id="5124"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3"/>
          </p:nvPr>
        </p:nvSpPr>
        <p:spPr>
          <a:xfrm>
            <a:off x="0" y="136525"/>
            <a:ext cx="5719665" cy="6133646"/>
          </a:xfrm>
        </p:spPr>
        <p:txBody>
          <a:bodyPr rtlCol="0">
            <a:normAutofit/>
          </a:bodyPr>
          <a:lstStyle>
            <a:defPPr>
              <a:defRPr lang="zh-CN"/>
            </a:defPPr>
          </a:lstStyle>
          <a:p>
            <a:pPr rtl="0"/>
            <a:r>
              <a:rPr lang="en-US" altLang="zh-CN" sz="8000" dirty="0">
                <a:solidFill>
                  <a:schemeClr val="accent4">
                    <a:lumMod val="75000"/>
                  </a:schemeClr>
                </a:solidFill>
                <a:latin typeface="华文新魏" panose="02010800040101010101" pitchFamily="2" charset="-122"/>
                <a:ea typeface="华文新魏" panose="02010800040101010101" pitchFamily="2" charset="-122"/>
              </a:rPr>
              <a:t>Part 2</a:t>
            </a:r>
            <a:endParaRPr lang="en-US" altLang="zh-CN" sz="8000" dirty="0">
              <a:solidFill>
                <a:schemeClr val="accent4">
                  <a:lumMod val="75000"/>
                </a:schemeClr>
              </a:solidFill>
              <a:latin typeface="华文新魏" panose="02010800040101010101" pitchFamily="2" charset="-122"/>
              <a:ea typeface="华文新魏" panose="02010800040101010101" pitchFamily="2" charset="-122"/>
            </a:endParaRPr>
          </a:p>
          <a:p>
            <a:pPr rtl="0"/>
            <a:r>
              <a:rPr lang="zh-CN" altLang="en-US" sz="8000" dirty="0">
                <a:solidFill>
                  <a:schemeClr val="accent4">
                    <a:lumMod val="75000"/>
                  </a:schemeClr>
                </a:solidFill>
                <a:latin typeface="华文新魏" panose="02010800040101010101" pitchFamily="2" charset="-122"/>
                <a:ea typeface="华文新魏" panose="02010800040101010101" pitchFamily="2" charset="-122"/>
              </a:rPr>
              <a:t>七选五</a:t>
            </a:r>
            <a:endParaRPr lang="zh-CN" sz="8000" dirty="0">
              <a:solidFill>
                <a:schemeClr val="accent4">
                  <a:lumMod val="75000"/>
                </a:schemeClr>
              </a:solidFill>
              <a:latin typeface="华文新魏" panose="02010800040101010101" pitchFamily="2" charset="-122"/>
              <a:ea typeface="华文新魏" panose="02010800040101010101" pitchFamily="2" charset="-122"/>
            </a:endParaRPr>
          </a:p>
        </p:txBody>
      </p:sp>
      <p:pic>
        <p:nvPicPr>
          <p:cNvPr id="10" name="图片 9" descr="花叶主题色"/>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941633" flipH="1">
            <a:off x="1654192" y="3058939"/>
            <a:ext cx="1243661" cy="790090"/>
          </a:xfrm>
          <a:prstGeom prst="rect">
            <a:avLst/>
          </a:prstGeom>
        </p:spPr>
      </p:pic>
      <p:pic>
        <p:nvPicPr>
          <p:cNvPr id="1929" name="图片 1928" descr="花叶主题色"/>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7260" y="2342954"/>
            <a:ext cx="1791038" cy="2033695"/>
          </a:xfrm>
          <a:prstGeom prst="rect">
            <a:avLst/>
          </a:prstGeom>
        </p:spPr>
      </p:pic>
      <p:sp>
        <p:nvSpPr>
          <p:cNvPr id="3" name="内容占位符 2"/>
          <p:cNvSpPr>
            <a:spLocks noGrp="1"/>
          </p:cNvSpPr>
          <p:nvPr>
            <p:ph sz="quarter" idx="4"/>
          </p:nvPr>
        </p:nvSpPr>
        <p:spPr>
          <a:xfrm>
            <a:off x="6472337" y="1937185"/>
            <a:ext cx="6055567" cy="5723395"/>
          </a:xfrm>
        </p:spPr>
        <p:txBody>
          <a:bodyPr vert="horz" lIns="91440" tIns="45720" rIns="91440" bIns="45720" rtlCol="0" anchor="t">
            <a:normAutofit/>
          </a:bodyPr>
          <a:lstStyle>
            <a:defPPr>
              <a:defRPr lang="zh-CN"/>
            </a:defPPr>
          </a:lstStyle>
          <a:p>
            <a:pPr marL="0" indent="0" algn="ctr" rtl="0">
              <a:lnSpc>
                <a:spcPct val="150000"/>
              </a:lnSpc>
              <a:buNone/>
            </a:pPr>
            <a:r>
              <a:rPr lang="en-US" altLang="zh-CN" sz="4000" b="1"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t>Tips for </a:t>
            </a:r>
            <a:endParaRPr lang="en-US" altLang="zh-CN" sz="4000" b="1"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endParaRPr>
          </a:p>
          <a:p>
            <a:pPr marL="0" indent="0" algn="ctr" rtl="0">
              <a:lnSpc>
                <a:spcPct val="150000"/>
              </a:lnSpc>
              <a:buNone/>
            </a:pPr>
            <a:r>
              <a:rPr lang="en-US" altLang="zh-CN" sz="4000" b="1"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t>Foreign Students in China</a:t>
            </a:r>
            <a:endParaRPr lang="zh-CN" sz="800" dirty="0">
              <a:solidFill>
                <a:schemeClr val="accent3"/>
              </a:solidFill>
              <a:latin typeface="Microsoft YaHei UI Light" panose="020B0502040204020203" pitchFamily="34" charset="-122"/>
              <a:ea typeface="Microsoft YaHei UI Light" panose="020B0502040204020203" pitchFamily="34" charset="-122"/>
              <a:cs typeface="Calibri" panose="020F0502020204030204"/>
            </a:endParaRPr>
          </a:p>
        </p:txBody>
      </p:sp>
      <p:sp>
        <p:nvSpPr>
          <p:cNvPr id="6" name="幻灯片编号占位符 5"/>
          <p:cNvSpPr>
            <a:spLocks noGrp="1"/>
          </p:cNvSpPr>
          <p:nvPr>
            <p:ph type="sldNum" sz="quarter" idx="12"/>
          </p:nvPr>
        </p:nvSpPr>
        <p:spPr/>
        <p:txBody>
          <a:bodyPr rtlCol="0"/>
          <a:lstStyle>
            <a:defPPr>
              <a:defRPr lang="zh-CN"/>
            </a:defPPr>
          </a:lstStyle>
          <a:p>
            <a:pPr rtl="0"/>
            <a:fld id="{294A09A9-5501-47C1-A89A-A340965A2BE2}" type="slidenum">
              <a:rPr lang="en-US" altLang="zh-CN" smtClean="0"/>
            </a:fld>
            <a:endParaRPr lang="zh-CN"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marL="0" indent="0" rtl="0">
              <a:lnSpc>
                <a:spcPct val="150000"/>
              </a:lnSpc>
            </a:pPr>
            <a:r>
              <a:rPr lang="en-US" altLang="zh-CN" sz="4400" b="1" dirty="0">
                <a:solidFill>
                  <a:schemeClr val="accent4">
                    <a:lumMod val="75000"/>
                  </a:schemeClr>
                </a:solidFill>
                <a:latin typeface="Times New Roman" panose="02020603050405020304" pitchFamily="18" charset="0"/>
                <a:ea typeface="华文楷体" panose="02010600040101010101" pitchFamily="2" charset="-122"/>
                <a:cs typeface="Times New Roman" panose="02020603050405020304" pitchFamily="18" charset="0"/>
              </a:rPr>
              <a:t>Tips for Foreign Students in China</a:t>
            </a:r>
            <a:endParaRPr lang="zh-CN" altLang="en-US" dirty="0">
              <a:latin typeface="Times New Roman" panose="02020603050405020304" pitchFamily="18" charset="0"/>
              <a:cs typeface="Times New Roman" panose="02020603050405020304" pitchFamily="18" charset="0"/>
            </a:endParaRPr>
          </a:p>
        </p:txBody>
      </p:sp>
      <p:sp>
        <p:nvSpPr>
          <p:cNvPr id="4" name="灯片编号占位符 3"/>
          <p:cNvSpPr>
            <a:spLocks noGrp="1"/>
          </p:cNvSpPr>
          <p:nvPr>
            <p:ph type="sldNum" sz="quarter" idx="11"/>
          </p:nvPr>
        </p:nvSpPr>
        <p:spPr/>
        <p:txBody>
          <a:bodyPr/>
          <a:lstStyle/>
          <a:p>
            <a:pPr rtl="0"/>
            <a:fld id="{294A09A9-5501-47C1-A89A-A340965A2BE2}" type="slidenum">
              <a:rPr lang="en-US" altLang="zh-CN" smtClean="0"/>
            </a:fld>
            <a:endParaRPr lang="zh-CN" dirty="0"/>
          </a:p>
        </p:txBody>
      </p:sp>
      <p:sp>
        <p:nvSpPr>
          <p:cNvPr id="6" name="文本框 5"/>
          <p:cNvSpPr txBox="1"/>
          <p:nvPr/>
        </p:nvSpPr>
        <p:spPr>
          <a:xfrm>
            <a:off x="0" y="1555455"/>
            <a:ext cx="9874651" cy="523220"/>
          </a:xfrm>
          <a:prstGeom prst="rect">
            <a:avLst/>
          </a:prstGeom>
          <a:solidFill>
            <a:srgbClr val="FFC000"/>
          </a:solidFill>
        </p:spPr>
        <p:txBody>
          <a:bodyPr wrap="square" rtlCol="0">
            <a:spAutoFit/>
          </a:bodyPr>
          <a:lstStyle/>
          <a:p>
            <a:r>
              <a:rPr lang="en-US" altLang="zh-CN" sz="2800" b="1" dirty="0">
                <a:solidFill>
                  <a:schemeClr val="accent4">
                    <a:lumMod val="75000"/>
                  </a:schemeClr>
                </a:solidFill>
                <a:latin typeface="Times New Roman" panose="02020603050405020304" pitchFamily="18" charset="0"/>
                <a:ea typeface="宋体" panose="02010600030101010101" pitchFamily="2" charset="-122"/>
                <a:cs typeface="Gill Sans Light" panose="020B0302020104020203" pitchFamily="34" charset="-79"/>
              </a:rPr>
              <a:t>Tips:</a:t>
            </a:r>
            <a:r>
              <a:rPr lang="zh-CN" altLang="en-US" sz="2800" b="1" dirty="0">
                <a:solidFill>
                  <a:schemeClr val="accent4">
                    <a:lumMod val="75000"/>
                  </a:schemeClr>
                </a:solidFill>
                <a:latin typeface="Times New Roman" panose="02020603050405020304" pitchFamily="18" charset="0"/>
                <a:ea typeface="宋体" panose="02010600030101010101" pitchFamily="2" charset="-122"/>
                <a:cs typeface="Gill Sans Light" panose="020B0302020104020203" pitchFamily="34" charset="-79"/>
              </a:rPr>
              <a:t>先看标题和首段，了解文章大概内容，再分析选项</a:t>
            </a:r>
            <a:endParaRPr lang="en-US" altLang="zh-CN" sz="2800" b="1" dirty="0">
              <a:solidFill>
                <a:schemeClr val="accent4">
                  <a:lumMod val="75000"/>
                </a:schemeClr>
              </a:solidFill>
              <a:latin typeface="Times New Roman" panose="02020603050405020304" pitchFamily="18" charset="0"/>
              <a:ea typeface="宋体" panose="02010600030101010101" pitchFamily="2" charset="-122"/>
              <a:cs typeface="Gill Sans Light" panose="020B0302020104020203" pitchFamily="34" charset="-79"/>
            </a:endParaRPr>
          </a:p>
        </p:txBody>
      </p:sp>
      <p:sp>
        <p:nvSpPr>
          <p:cNvPr id="7" name="文本框 6"/>
          <p:cNvSpPr txBox="1"/>
          <p:nvPr/>
        </p:nvSpPr>
        <p:spPr>
          <a:xfrm>
            <a:off x="662474" y="2313762"/>
            <a:ext cx="10646228" cy="1569660"/>
          </a:xfrm>
          <a:prstGeom prst="rect">
            <a:avLst/>
          </a:prstGeom>
          <a:noFill/>
        </p:spPr>
        <p:txBody>
          <a:bodyPr wrap="square" rtlCol="0">
            <a:spAutoFit/>
          </a:bodyPr>
          <a:lstStyle/>
          <a:p>
            <a:pPr algn="just"/>
            <a:r>
              <a:rPr lang="en-US" altLang="zh-CN" sz="2400" b="1" dirty="0">
                <a:solidFill>
                  <a:srgbClr val="C00000"/>
                </a:solidFill>
                <a:latin typeface="Times New Roman" panose="02020603050405020304" pitchFamily="18" charset="0"/>
                <a:cs typeface="Times New Roman" panose="02020603050405020304" pitchFamily="18" charset="0"/>
              </a:rPr>
              <a:t>      China is a very popular destination for foreign students today. </a:t>
            </a:r>
            <a:r>
              <a:rPr lang="en-US" altLang="zh-CN" sz="2400" u="sng" dirty="0">
                <a:latin typeface="Times New Roman" panose="02020603050405020304" pitchFamily="18" charset="0"/>
                <a:cs typeface="Times New Roman" panose="02020603050405020304" pitchFamily="18" charset="0"/>
              </a:rPr>
              <a:t>    36    </a:t>
            </a:r>
            <a:r>
              <a:rPr lang="en-US" altLang="zh-CN" sz="2400" dirty="0">
                <a:latin typeface="Times New Roman" panose="02020603050405020304" pitchFamily="18" charset="0"/>
                <a:cs typeface="Times New Roman" panose="02020603050405020304" pitchFamily="18" charset="0"/>
              </a:rPr>
              <a:t> At this point, the most popular choices for study are management and technical courses, though the interest in other disciplines is growing every minute. Here is a short list of some great tips for you if you want to study in China.</a:t>
            </a:r>
            <a:endParaRPr lang="zh-CN" altLang="en-US" sz="2400" dirty="0">
              <a:latin typeface="Times New Roman" panose="02020603050405020304" pitchFamily="18" charset="0"/>
              <a:cs typeface="Times New Roman" panose="02020603050405020304" pitchFamily="18" charset="0"/>
            </a:endParaRPr>
          </a:p>
        </p:txBody>
      </p:sp>
      <p:sp>
        <p:nvSpPr>
          <p:cNvPr id="8" name="文本框 7"/>
          <p:cNvSpPr txBox="1"/>
          <p:nvPr/>
        </p:nvSpPr>
        <p:spPr>
          <a:xfrm>
            <a:off x="240792" y="3875979"/>
            <a:ext cx="12101804" cy="3046988"/>
          </a:xfrm>
          <a:prstGeom prst="rect">
            <a:avLst/>
          </a:prstGeom>
          <a:noFill/>
        </p:spPr>
        <p:txBody>
          <a:bodyPr wrap="square" rtlCol="0">
            <a:spAutoFit/>
          </a:bodyPr>
          <a:lstStyle/>
          <a:p>
            <a:pPr marL="342900" indent="-342900">
              <a:buAutoNum type="alphaUcPeriod"/>
            </a:pPr>
            <a:r>
              <a:rPr lang="en-US" altLang="zh-CN" sz="2400" dirty="0">
                <a:latin typeface="Times New Roman" panose="02020603050405020304" pitchFamily="18" charset="0"/>
                <a:cs typeface="Times New Roman" panose="02020603050405020304" pitchFamily="18" charset="0"/>
              </a:rPr>
              <a:t>Get a Chinese phrasebook and learn the must-knows. </a:t>
            </a:r>
            <a:endParaRPr lang="en-US" altLang="zh-CN" sz="2400" dirty="0">
              <a:latin typeface="Times New Roman" panose="02020603050405020304" pitchFamily="18" charset="0"/>
              <a:cs typeface="Times New Roman" panose="02020603050405020304" pitchFamily="18" charset="0"/>
            </a:endParaRPr>
          </a:p>
          <a:p>
            <a:pPr marL="342900" indent="-342900">
              <a:buAutoNum type="alphaUcPeriod"/>
            </a:pPr>
            <a:r>
              <a:rPr lang="en-US" altLang="zh-CN" sz="2400" dirty="0">
                <a:latin typeface="Times New Roman" panose="02020603050405020304" pitchFamily="18" charset="0"/>
                <a:cs typeface="Times New Roman" panose="02020603050405020304" pitchFamily="18" charset="0"/>
              </a:rPr>
              <a:t>Then, make sure to keep track of it and follow your plan. </a:t>
            </a:r>
            <a:endParaRPr lang="en-US" altLang="zh-CN" sz="2400" dirty="0">
              <a:latin typeface="Times New Roman" panose="02020603050405020304" pitchFamily="18" charset="0"/>
              <a:cs typeface="Times New Roman" panose="02020603050405020304" pitchFamily="18" charset="0"/>
            </a:endParaRPr>
          </a:p>
          <a:p>
            <a:pPr marL="342900" indent="-342900">
              <a:buAutoNum type="alphaUcPeriod"/>
            </a:pPr>
            <a:r>
              <a:rPr lang="en-US" altLang="zh-CN" sz="2400" dirty="0">
                <a:latin typeface="Times New Roman" panose="02020603050405020304" pitchFamily="18" charset="0"/>
                <a:cs typeface="Times New Roman" panose="02020603050405020304" pitchFamily="18" charset="0"/>
              </a:rPr>
              <a:t>Once you choose the program, arrange the rest of the details. </a:t>
            </a:r>
            <a:endParaRPr lang="en-US" altLang="zh-CN" sz="2400" dirty="0">
              <a:latin typeface="Times New Roman" panose="02020603050405020304" pitchFamily="18" charset="0"/>
              <a:cs typeface="Times New Roman" panose="02020603050405020304" pitchFamily="18" charset="0"/>
            </a:endParaRPr>
          </a:p>
          <a:p>
            <a:pPr marL="342900" indent="-342900">
              <a:buAutoNum type="alphaUcPeriod"/>
            </a:pPr>
            <a:r>
              <a:rPr lang="en-US" altLang="zh-CN" sz="2400" dirty="0">
                <a:latin typeface="Times New Roman" panose="02020603050405020304" pitchFamily="18" charset="0"/>
                <a:cs typeface="Times New Roman" panose="02020603050405020304" pitchFamily="18" charset="0"/>
              </a:rPr>
              <a:t>If you’re moving to a place with a different culture, learn a bit before you go. </a:t>
            </a:r>
            <a:endParaRPr lang="en-US" altLang="zh-CN" sz="2400" dirty="0">
              <a:latin typeface="Times New Roman" panose="02020603050405020304" pitchFamily="18" charset="0"/>
              <a:cs typeface="Times New Roman" panose="02020603050405020304" pitchFamily="18" charset="0"/>
            </a:endParaRPr>
          </a:p>
          <a:p>
            <a:pPr marL="342900" indent="-342900">
              <a:buAutoNum type="alphaUcPeriod"/>
            </a:pPr>
            <a:r>
              <a:rPr lang="en-US" altLang="zh-CN" sz="2400" b="1" dirty="0">
                <a:solidFill>
                  <a:srgbClr val="C00000"/>
                </a:solidFill>
                <a:latin typeface="Times New Roman" panose="02020603050405020304" pitchFamily="18" charset="0"/>
                <a:cs typeface="Times New Roman" panose="02020603050405020304" pitchFamily="18" charset="0"/>
              </a:rPr>
              <a:t>The colleges and universities are known for their excellence and high standards. </a:t>
            </a:r>
            <a:endParaRPr lang="en-US" altLang="zh-CN" sz="2400" b="1" dirty="0">
              <a:solidFill>
                <a:srgbClr val="C00000"/>
              </a:solidFill>
              <a:latin typeface="Times New Roman" panose="02020603050405020304" pitchFamily="18" charset="0"/>
              <a:cs typeface="Times New Roman" panose="02020603050405020304" pitchFamily="18" charset="0"/>
            </a:endParaRPr>
          </a:p>
          <a:p>
            <a:pPr marL="342900" indent="-342900">
              <a:buAutoNum type="alphaUcPeriod"/>
            </a:pPr>
            <a:r>
              <a:rPr lang="en-US" altLang="zh-CN" sz="2400" dirty="0">
                <a:latin typeface="Times New Roman" panose="02020603050405020304" pitchFamily="18" charset="0"/>
                <a:cs typeface="Times New Roman" panose="02020603050405020304" pitchFamily="18" charset="0"/>
              </a:rPr>
              <a:t>Studying abroad is a big step, but also one of the best experiences students get to live today.</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G.  However, students who have gone to China to study always regret not spending more time there.</a:t>
            </a:r>
            <a:endParaRPr lang="zh-CN" altLang="en-US" sz="2400" dirty="0">
              <a:latin typeface="Times New Roman" panose="02020603050405020304" pitchFamily="18" charset="0"/>
              <a:cs typeface="Times New Roman" panose="02020603050405020304" pitchFamily="18" charset="0"/>
            </a:endParaRPr>
          </a:p>
        </p:txBody>
      </p:sp>
      <p:cxnSp>
        <p:nvCxnSpPr>
          <p:cNvPr id="11" name="直接箭头连接符 10"/>
          <p:cNvCxnSpPr/>
          <p:nvPr/>
        </p:nvCxnSpPr>
        <p:spPr>
          <a:xfrm flipH="1" flipV="1">
            <a:off x="9302621" y="2602301"/>
            <a:ext cx="1492898" cy="2855397"/>
          </a:xfrm>
          <a:prstGeom prst="straightConnector1">
            <a:avLst/>
          </a:prstGeom>
          <a:ln w="76200">
            <a:solidFill>
              <a:srgbClr val="B10E1F"/>
            </a:solidFill>
            <a:tailEnd type="triangle"/>
          </a:ln>
        </p:spPr>
        <p:style>
          <a:lnRef idx="3">
            <a:schemeClr val="accent2"/>
          </a:lnRef>
          <a:fillRef idx="0">
            <a:schemeClr val="accent2"/>
          </a:fillRef>
          <a:effectRef idx="2">
            <a:schemeClr val="accent2"/>
          </a:effectRef>
          <a:fontRef idx="minor">
            <a:schemeClr val="tx1"/>
          </a:fontRef>
        </p:style>
      </p:cxnSp>
      <p:sp>
        <p:nvSpPr>
          <p:cNvPr id="12" name="文本框 11"/>
          <p:cNvSpPr txBox="1"/>
          <p:nvPr/>
        </p:nvSpPr>
        <p:spPr>
          <a:xfrm>
            <a:off x="8229600" y="3555593"/>
            <a:ext cx="3962400" cy="1384995"/>
          </a:xfrm>
          <a:prstGeom prst="rect">
            <a:avLst/>
          </a:prstGeom>
          <a:solidFill>
            <a:schemeClr val="accent2">
              <a:lumMod val="20000"/>
              <a:lumOff val="80000"/>
            </a:schemeClr>
          </a:solidFill>
        </p:spPr>
        <p:txBody>
          <a:bodyPr wrap="square" rtlCol="0">
            <a:spAutoFit/>
          </a:bodyPr>
          <a:lstStyle/>
          <a:p>
            <a:r>
              <a:rPr lang="zh-CN" altLang="en-US" sz="2800" b="1" dirty="0">
                <a:solidFill>
                  <a:schemeClr val="accent4">
                    <a:lumMod val="75000"/>
                  </a:schemeClr>
                </a:solidFill>
                <a:latin typeface="Times New Roman" panose="02020603050405020304" pitchFamily="18" charset="0"/>
                <a:ea typeface="宋体" panose="02010600030101010101" pitchFamily="2" charset="-122"/>
                <a:cs typeface="Gill Sans Light" panose="020B0302020104020203" pitchFamily="34" charset="-79"/>
              </a:rPr>
              <a:t>解释原因：中国成为留学热门选择是因为这里的高校教育质量高。</a:t>
            </a:r>
            <a:endParaRPr lang="zh-CN" altLang="en-US" sz="2800" b="1" dirty="0">
              <a:solidFill>
                <a:schemeClr val="accent4">
                  <a:lumMod val="75000"/>
                </a:schemeClr>
              </a:solidFill>
              <a:latin typeface="Times New Roman" panose="02020603050405020304" pitchFamily="18" charset="0"/>
              <a:ea typeface="宋体" panose="02010600030101010101" pitchFamily="2" charset="-122"/>
              <a:cs typeface="Gill Sans Light" panose="020B0302020104020203" pitchFamily="34" charset="-79"/>
            </a:endParaRPr>
          </a:p>
        </p:txBody>
      </p:sp>
      <p:pic>
        <p:nvPicPr>
          <p:cNvPr id="5124"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marL="0" indent="0" rtl="0">
              <a:lnSpc>
                <a:spcPct val="150000"/>
              </a:lnSpc>
            </a:pPr>
            <a:r>
              <a:rPr lang="en-US" altLang="zh-CN" sz="4400" b="1" dirty="0">
                <a:solidFill>
                  <a:schemeClr val="accent4">
                    <a:lumMod val="75000"/>
                  </a:schemeClr>
                </a:solidFill>
                <a:latin typeface="Times New Roman" panose="02020603050405020304" pitchFamily="18" charset="0"/>
                <a:ea typeface="华文楷体" panose="02010600040101010101" pitchFamily="2" charset="-122"/>
                <a:cs typeface="Times New Roman" panose="02020603050405020304" pitchFamily="18" charset="0"/>
              </a:rPr>
              <a:t>Tips for Foreign Students in China</a:t>
            </a:r>
            <a:endParaRPr lang="zh-CN" altLang="en-US" dirty="0">
              <a:latin typeface="Times New Roman" panose="02020603050405020304" pitchFamily="18" charset="0"/>
              <a:cs typeface="Times New Roman" panose="02020603050405020304" pitchFamily="18" charset="0"/>
            </a:endParaRPr>
          </a:p>
        </p:txBody>
      </p:sp>
      <p:sp>
        <p:nvSpPr>
          <p:cNvPr id="4" name="灯片编号占位符 3"/>
          <p:cNvSpPr>
            <a:spLocks noGrp="1"/>
          </p:cNvSpPr>
          <p:nvPr>
            <p:ph type="sldNum" sz="quarter" idx="11"/>
          </p:nvPr>
        </p:nvSpPr>
        <p:spPr/>
        <p:txBody>
          <a:bodyPr/>
          <a:lstStyle/>
          <a:p>
            <a:pPr rtl="0"/>
            <a:fld id="{294A09A9-5501-47C1-A89A-A340965A2BE2}" type="slidenum">
              <a:rPr lang="en-US" altLang="zh-CN" smtClean="0"/>
            </a:fld>
            <a:endParaRPr lang="zh-CN" dirty="0"/>
          </a:p>
        </p:txBody>
      </p:sp>
      <p:sp>
        <p:nvSpPr>
          <p:cNvPr id="7" name="文本框 6"/>
          <p:cNvSpPr txBox="1"/>
          <p:nvPr/>
        </p:nvSpPr>
        <p:spPr>
          <a:xfrm>
            <a:off x="662474" y="2313762"/>
            <a:ext cx="10646228" cy="1569660"/>
          </a:xfrm>
          <a:prstGeom prst="rect">
            <a:avLst/>
          </a:prstGeom>
          <a:noFill/>
        </p:spPr>
        <p:txBody>
          <a:bodyPr wrap="square" rtlCol="0">
            <a:spAutoFit/>
          </a:bodyPr>
          <a:lstStyle/>
          <a:p>
            <a:pPr marL="342900" indent="-342900" algn="just">
              <a:buFont typeface="Arial" panose="020B0604020202020204" pitchFamily="34" charset="0"/>
              <a:buChar char="•"/>
            </a:pPr>
            <a:r>
              <a:rPr lang="en-US" altLang="zh-CN" sz="2400" b="1" dirty="0">
                <a:latin typeface="Times New Roman" panose="02020603050405020304" pitchFamily="18" charset="0"/>
                <a:cs typeface="Times New Roman" panose="02020603050405020304" pitchFamily="18" charset="0"/>
              </a:rPr>
              <a:t>Learn the </a:t>
            </a:r>
            <a:r>
              <a:rPr lang="en-US" altLang="zh-CN" sz="2400" b="1" dirty="0">
                <a:solidFill>
                  <a:srgbClr val="C00000"/>
                </a:solidFill>
                <a:latin typeface="Times New Roman" panose="02020603050405020304" pitchFamily="18" charset="0"/>
                <a:cs typeface="Times New Roman" panose="02020603050405020304" pitchFamily="18" charset="0"/>
              </a:rPr>
              <a:t>culture</a:t>
            </a:r>
            <a:endParaRPr lang="en-US" altLang="zh-CN" sz="2400" b="1" dirty="0">
              <a:solidFill>
                <a:srgbClr val="C00000"/>
              </a:solidFill>
              <a:latin typeface="Times New Roman" panose="02020603050405020304" pitchFamily="18" charset="0"/>
              <a:cs typeface="Times New Roman" panose="02020603050405020304" pitchFamily="18" charset="0"/>
            </a:endParaRPr>
          </a:p>
          <a:p>
            <a:pPr algn="just"/>
            <a:r>
              <a:rPr lang="en-US" altLang="zh-CN" sz="2400" b="1"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China has a history of over five thousand years. Depending on where you come from, you might find it hard to fit in. This is the rule that applies to </a:t>
            </a:r>
            <a:r>
              <a:rPr lang="en-US" altLang="zh-CN" sz="2400" b="1" dirty="0">
                <a:solidFill>
                  <a:srgbClr val="C00000"/>
                </a:solidFill>
                <a:latin typeface="Times New Roman" panose="02020603050405020304" pitchFamily="18" charset="0"/>
                <a:cs typeface="Times New Roman" panose="02020603050405020304" pitchFamily="18" charset="0"/>
              </a:rPr>
              <a:t>any transfer you make</a:t>
            </a:r>
            <a:r>
              <a:rPr lang="en-US" altLang="zh-CN" sz="2400" dirty="0">
                <a:latin typeface="Times New Roman" panose="02020603050405020304" pitchFamily="18" charset="0"/>
                <a:cs typeface="Times New Roman" panose="02020603050405020304" pitchFamily="18" charset="0"/>
              </a:rPr>
              <a:t> in the world. </a:t>
            </a:r>
            <a:r>
              <a:rPr lang="en-US" altLang="zh-CN" sz="2400" u="sng" dirty="0">
                <a:latin typeface="Times New Roman" panose="02020603050405020304" pitchFamily="18" charset="0"/>
                <a:cs typeface="Times New Roman" panose="02020603050405020304" pitchFamily="18" charset="0"/>
              </a:rPr>
              <a:t>    37   </a:t>
            </a:r>
            <a:r>
              <a:rPr lang="en-US" altLang="zh-CN" sz="2400" dirty="0">
                <a:latin typeface="Times New Roman" panose="02020603050405020304" pitchFamily="18" charset="0"/>
                <a:cs typeface="Times New Roman" panose="02020603050405020304" pitchFamily="18" charset="0"/>
              </a:rPr>
              <a:t> The more you learn, the sooner you’ll make friends.</a:t>
            </a:r>
            <a:endParaRPr lang="zh-CN" altLang="en-US" sz="2400" dirty="0">
              <a:latin typeface="Times New Roman" panose="02020603050405020304" pitchFamily="18" charset="0"/>
              <a:cs typeface="Times New Roman" panose="02020603050405020304" pitchFamily="18" charset="0"/>
            </a:endParaRPr>
          </a:p>
        </p:txBody>
      </p:sp>
      <p:sp>
        <p:nvSpPr>
          <p:cNvPr id="8" name="文本框 7"/>
          <p:cNvSpPr txBox="1"/>
          <p:nvPr/>
        </p:nvSpPr>
        <p:spPr>
          <a:xfrm>
            <a:off x="240792" y="3875979"/>
            <a:ext cx="12101804" cy="3046988"/>
          </a:xfrm>
          <a:prstGeom prst="rect">
            <a:avLst/>
          </a:prstGeom>
          <a:noFill/>
        </p:spPr>
        <p:txBody>
          <a:bodyPr wrap="square" rtlCol="0">
            <a:spAutoFit/>
          </a:bodyPr>
          <a:lstStyle/>
          <a:p>
            <a:pPr marL="342900" indent="-342900">
              <a:buAutoNum type="alphaUcPeriod"/>
            </a:pPr>
            <a:r>
              <a:rPr lang="en-US" altLang="zh-CN" sz="2400" dirty="0">
                <a:latin typeface="Times New Roman" panose="02020603050405020304" pitchFamily="18" charset="0"/>
                <a:cs typeface="Times New Roman" panose="02020603050405020304" pitchFamily="18" charset="0"/>
              </a:rPr>
              <a:t>Get a Chinese phrasebook and learn the must-knows. </a:t>
            </a:r>
            <a:endParaRPr lang="en-US" altLang="zh-CN" sz="2400" dirty="0">
              <a:latin typeface="Times New Roman" panose="02020603050405020304" pitchFamily="18" charset="0"/>
              <a:cs typeface="Times New Roman" panose="02020603050405020304" pitchFamily="18" charset="0"/>
            </a:endParaRPr>
          </a:p>
          <a:p>
            <a:pPr marL="342900" indent="-342900">
              <a:buAutoNum type="alphaUcPeriod"/>
            </a:pPr>
            <a:r>
              <a:rPr lang="en-US" altLang="zh-CN" sz="2400" dirty="0">
                <a:latin typeface="Times New Roman" panose="02020603050405020304" pitchFamily="18" charset="0"/>
                <a:cs typeface="Times New Roman" panose="02020603050405020304" pitchFamily="18" charset="0"/>
              </a:rPr>
              <a:t>Then, make sure to keep track of it and follow your plan. </a:t>
            </a:r>
            <a:endParaRPr lang="en-US" altLang="zh-CN" sz="2400" dirty="0">
              <a:latin typeface="Times New Roman" panose="02020603050405020304" pitchFamily="18" charset="0"/>
              <a:cs typeface="Times New Roman" panose="02020603050405020304" pitchFamily="18" charset="0"/>
            </a:endParaRPr>
          </a:p>
          <a:p>
            <a:pPr marL="342900" indent="-342900">
              <a:buAutoNum type="alphaUcPeriod"/>
            </a:pPr>
            <a:r>
              <a:rPr lang="en-US" altLang="zh-CN" sz="2400" dirty="0">
                <a:latin typeface="Times New Roman" panose="02020603050405020304" pitchFamily="18" charset="0"/>
                <a:cs typeface="Times New Roman" panose="02020603050405020304" pitchFamily="18" charset="0"/>
              </a:rPr>
              <a:t>Once you choose the program, arrange the rest of the details. </a:t>
            </a:r>
            <a:endParaRPr lang="en-US" altLang="zh-CN" sz="2400" dirty="0">
              <a:latin typeface="Times New Roman" panose="02020603050405020304" pitchFamily="18" charset="0"/>
              <a:cs typeface="Times New Roman" panose="02020603050405020304" pitchFamily="18" charset="0"/>
            </a:endParaRPr>
          </a:p>
          <a:p>
            <a:pPr marL="342900" indent="-342900">
              <a:buAutoNum type="alphaUcPeriod"/>
            </a:pPr>
            <a:r>
              <a:rPr lang="en-US" altLang="zh-CN" sz="2400" b="1" dirty="0">
                <a:solidFill>
                  <a:srgbClr val="C00000"/>
                </a:solidFill>
                <a:latin typeface="Times New Roman" panose="02020603050405020304" pitchFamily="18" charset="0"/>
                <a:cs typeface="Times New Roman" panose="02020603050405020304" pitchFamily="18" charset="0"/>
              </a:rPr>
              <a:t>If you’re moving to a place with a different culture, learn a bit before you go. </a:t>
            </a:r>
            <a:endParaRPr lang="en-US" altLang="zh-CN" sz="2400" b="1" dirty="0">
              <a:solidFill>
                <a:srgbClr val="C00000"/>
              </a:solidFill>
              <a:latin typeface="Times New Roman" panose="02020603050405020304" pitchFamily="18" charset="0"/>
              <a:cs typeface="Times New Roman" panose="02020603050405020304" pitchFamily="18" charset="0"/>
            </a:endParaRPr>
          </a:p>
          <a:p>
            <a:pPr marL="342900" indent="-342900">
              <a:buAutoNum type="alphaUcPeriod"/>
            </a:pPr>
            <a:r>
              <a:rPr lang="en-US" altLang="zh-CN" sz="2400" dirty="0">
                <a:latin typeface="Times New Roman" panose="02020603050405020304" pitchFamily="18" charset="0"/>
                <a:cs typeface="Times New Roman" panose="02020603050405020304" pitchFamily="18" charset="0"/>
              </a:rPr>
              <a:t>The colleges and universities are known for their excellence and high standards. </a:t>
            </a:r>
            <a:endParaRPr lang="en-US" altLang="zh-CN" sz="2400" dirty="0">
              <a:latin typeface="Times New Roman" panose="02020603050405020304" pitchFamily="18" charset="0"/>
              <a:cs typeface="Times New Roman" panose="02020603050405020304" pitchFamily="18" charset="0"/>
            </a:endParaRPr>
          </a:p>
          <a:p>
            <a:pPr marL="342900" indent="-342900">
              <a:buAutoNum type="alphaUcPeriod"/>
            </a:pPr>
            <a:r>
              <a:rPr lang="en-US" altLang="zh-CN" sz="2400" dirty="0">
                <a:latin typeface="Times New Roman" panose="02020603050405020304" pitchFamily="18" charset="0"/>
                <a:cs typeface="Times New Roman" panose="02020603050405020304" pitchFamily="18" charset="0"/>
              </a:rPr>
              <a:t>Studying abroad is a big step, but also one of the best experiences students get to live today.</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G.  However, students who have gone to China to study always regret not spending more time there.</a:t>
            </a:r>
            <a:endParaRPr lang="zh-CN" altLang="en-US" sz="2400" dirty="0">
              <a:latin typeface="Times New Roman" panose="02020603050405020304" pitchFamily="18" charset="0"/>
              <a:cs typeface="Times New Roman" panose="02020603050405020304" pitchFamily="18" charset="0"/>
            </a:endParaRPr>
          </a:p>
        </p:txBody>
      </p:sp>
      <p:cxnSp>
        <p:nvCxnSpPr>
          <p:cNvPr id="11" name="直接箭头连接符 10"/>
          <p:cNvCxnSpPr/>
          <p:nvPr/>
        </p:nvCxnSpPr>
        <p:spPr>
          <a:xfrm flipH="1" flipV="1">
            <a:off x="3833980" y="3754167"/>
            <a:ext cx="2072298" cy="1284364"/>
          </a:xfrm>
          <a:prstGeom prst="straightConnector1">
            <a:avLst/>
          </a:prstGeom>
          <a:ln w="76200">
            <a:solidFill>
              <a:srgbClr val="B10E1F"/>
            </a:solidFill>
            <a:tailEnd type="triangle"/>
          </a:ln>
        </p:spPr>
        <p:style>
          <a:lnRef idx="3">
            <a:schemeClr val="accent2"/>
          </a:lnRef>
          <a:fillRef idx="0">
            <a:schemeClr val="accent2"/>
          </a:fillRef>
          <a:effectRef idx="2">
            <a:schemeClr val="accent2"/>
          </a:effectRef>
          <a:fontRef idx="minor">
            <a:schemeClr val="tx1"/>
          </a:fontRef>
        </p:style>
      </p:cxnSp>
      <p:sp>
        <p:nvSpPr>
          <p:cNvPr id="12" name="文本框 11"/>
          <p:cNvSpPr txBox="1"/>
          <p:nvPr/>
        </p:nvSpPr>
        <p:spPr>
          <a:xfrm>
            <a:off x="8066314" y="3870271"/>
            <a:ext cx="3962400" cy="954107"/>
          </a:xfrm>
          <a:prstGeom prst="rect">
            <a:avLst/>
          </a:prstGeom>
          <a:solidFill>
            <a:schemeClr val="accent2">
              <a:lumMod val="20000"/>
              <a:lumOff val="80000"/>
            </a:schemeClr>
          </a:solidFill>
        </p:spPr>
        <p:txBody>
          <a:bodyPr wrap="square" rtlCol="0">
            <a:spAutoFit/>
          </a:bodyPr>
          <a:lstStyle/>
          <a:p>
            <a:r>
              <a:rPr lang="zh-CN" altLang="en-US" sz="2800" b="1" dirty="0">
                <a:solidFill>
                  <a:schemeClr val="accent4">
                    <a:lumMod val="75000"/>
                  </a:schemeClr>
                </a:solidFill>
                <a:latin typeface="Times New Roman" panose="02020603050405020304" pitchFamily="18" charset="0"/>
                <a:ea typeface="宋体" panose="02010600030101010101" pitchFamily="2" charset="-122"/>
                <a:cs typeface="Gill Sans Light" panose="020B0302020104020203" pitchFamily="34" charset="-79"/>
              </a:rPr>
              <a:t>与小标题呼应，与前句有近义表达。</a:t>
            </a:r>
            <a:endParaRPr lang="zh-CN" altLang="en-US" sz="2800" b="1" dirty="0">
              <a:solidFill>
                <a:schemeClr val="accent4">
                  <a:lumMod val="75000"/>
                </a:schemeClr>
              </a:solidFill>
              <a:latin typeface="Times New Roman" panose="02020603050405020304" pitchFamily="18" charset="0"/>
              <a:ea typeface="宋体" panose="02010600030101010101" pitchFamily="2" charset="-122"/>
              <a:cs typeface="Gill Sans Light" panose="020B0302020104020203" pitchFamily="34" charset="-79"/>
            </a:endParaRPr>
          </a:p>
        </p:txBody>
      </p:sp>
      <p:pic>
        <p:nvPicPr>
          <p:cNvPr id="5124"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1"/>
          </p:nvPr>
        </p:nvSpPr>
        <p:spPr/>
        <p:txBody>
          <a:bodyPr/>
          <a:lstStyle/>
          <a:p>
            <a:pPr rtl="0"/>
            <a:fld id="{294A09A9-5501-47C1-A89A-A340965A2BE2}" type="slidenum">
              <a:rPr lang="en-US" altLang="zh-CN" smtClean="0"/>
            </a:fld>
            <a:endParaRPr lang="zh-CN" dirty="0"/>
          </a:p>
        </p:txBody>
      </p:sp>
      <p:sp>
        <p:nvSpPr>
          <p:cNvPr id="8" name="文本框 7"/>
          <p:cNvSpPr txBox="1"/>
          <p:nvPr/>
        </p:nvSpPr>
        <p:spPr>
          <a:xfrm>
            <a:off x="240792" y="3875979"/>
            <a:ext cx="12101804" cy="3046988"/>
          </a:xfrm>
          <a:prstGeom prst="rect">
            <a:avLst/>
          </a:prstGeom>
          <a:noFill/>
        </p:spPr>
        <p:txBody>
          <a:bodyPr wrap="square" rtlCol="0">
            <a:spAutoFit/>
          </a:bodyPr>
          <a:lstStyle/>
          <a:p>
            <a:pPr marL="342900" indent="-342900">
              <a:buAutoNum type="alphaUcPeriod"/>
            </a:pPr>
            <a:r>
              <a:rPr lang="en-US" altLang="zh-CN" sz="2400" dirty="0">
                <a:solidFill>
                  <a:srgbClr val="C00000"/>
                </a:solidFill>
                <a:latin typeface="Times New Roman" panose="02020603050405020304" pitchFamily="18" charset="0"/>
                <a:cs typeface="Times New Roman" panose="02020603050405020304" pitchFamily="18" charset="0"/>
              </a:rPr>
              <a:t>Get a Chinese </a:t>
            </a:r>
            <a:r>
              <a:rPr lang="en-US" altLang="zh-CN" sz="2400" b="1" dirty="0">
                <a:solidFill>
                  <a:srgbClr val="C00000"/>
                </a:solidFill>
                <a:latin typeface="Times New Roman" panose="02020603050405020304" pitchFamily="18" charset="0"/>
                <a:cs typeface="Times New Roman" panose="02020603050405020304" pitchFamily="18" charset="0"/>
              </a:rPr>
              <a:t>phrasebook</a:t>
            </a:r>
            <a:r>
              <a:rPr lang="en-US" altLang="zh-CN" sz="2400" dirty="0">
                <a:solidFill>
                  <a:srgbClr val="C00000"/>
                </a:solidFill>
                <a:latin typeface="Times New Roman" panose="02020603050405020304" pitchFamily="18" charset="0"/>
                <a:cs typeface="Times New Roman" panose="02020603050405020304" pitchFamily="18" charset="0"/>
              </a:rPr>
              <a:t> and learn the must-knows. </a:t>
            </a:r>
            <a:endParaRPr lang="en-US" altLang="zh-CN" sz="2400" dirty="0">
              <a:solidFill>
                <a:srgbClr val="C00000"/>
              </a:solidFill>
              <a:latin typeface="Times New Roman" panose="02020603050405020304" pitchFamily="18" charset="0"/>
              <a:cs typeface="Times New Roman" panose="02020603050405020304" pitchFamily="18" charset="0"/>
            </a:endParaRPr>
          </a:p>
          <a:p>
            <a:pPr marL="342900" indent="-342900">
              <a:buAutoNum type="alphaUcPeriod"/>
            </a:pPr>
            <a:r>
              <a:rPr lang="en-US" altLang="zh-CN" sz="2400" dirty="0">
                <a:solidFill>
                  <a:srgbClr val="C00000"/>
                </a:solidFill>
                <a:latin typeface="Times New Roman" panose="02020603050405020304" pitchFamily="18" charset="0"/>
                <a:cs typeface="Times New Roman" panose="02020603050405020304" pitchFamily="18" charset="0"/>
              </a:rPr>
              <a:t>Then, make sure to keep track of </a:t>
            </a:r>
            <a:r>
              <a:rPr lang="en-US" altLang="zh-CN" sz="2400" b="1" dirty="0">
                <a:solidFill>
                  <a:srgbClr val="C00000"/>
                </a:solidFill>
                <a:latin typeface="Times New Roman" panose="02020603050405020304" pitchFamily="18" charset="0"/>
                <a:cs typeface="Times New Roman" panose="02020603050405020304" pitchFamily="18" charset="0"/>
              </a:rPr>
              <a:t>it</a:t>
            </a:r>
            <a:r>
              <a:rPr lang="en-US" altLang="zh-CN" sz="2400" dirty="0">
                <a:solidFill>
                  <a:srgbClr val="C00000"/>
                </a:solidFill>
                <a:latin typeface="Times New Roman" panose="02020603050405020304" pitchFamily="18" charset="0"/>
                <a:cs typeface="Times New Roman" panose="02020603050405020304" pitchFamily="18" charset="0"/>
              </a:rPr>
              <a:t> and follow </a:t>
            </a:r>
            <a:r>
              <a:rPr lang="en-US" altLang="zh-CN" sz="2400" b="1" dirty="0">
                <a:solidFill>
                  <a:srgbClr val="C00000"/>
                </a:solidFill>
                <a:latin typeface="Times New Roman" panose="02020603050405020304" pitchFamily="18" charset="0"/>
                <a:cs typeface="Times New Roman" panose="02020603050405020304" pitchFamily="18" charset="0"/>
              </a:rPr>
              <a:t>your plan</a:t>
            </a:r>
            <a:r>
              <a:rPr lang="en-US" altLang="zh-CN" sz="2400" dirty="0">
                <a:solidFill>
                  <a:srgbClr val="C00000"/>
                </a:solidFill>
                <a:latin typeface="Times New Roman" panose="02020603050405020304" pitchFamily="18" charset="0"/>
                <a:cs typeface="Times New Roman" panose="02020603050405020304" pitchFamily="18" charset="0"/>
              </a:rPr>
              <a:t>. </a:t>
            </a:r>
            <a:endParaRPr lang="en-US" altLang="zh-CN" sz="2400" dirty="0">
              <a:solidFill>
                <a:srgbClr val="C00000"/>
              </a:solidFill>
              <a:latin typeface="Times New Roman" panose="02020603050405020304" pitchFamily="18" charset="0"/>
              <a:cs typeface="Times New Roman" panose="02020603050405020304" pitchFamily="18" charset="0"/>
            </a:endParaRPr>
          </a:p>
          <a:p>
            <a:pPr marL="342900" indent="-342900">
              <a:buAutoNum type="alphaUcPeriod"/>
            </a:pPr>
            <a:r>
              <a:rPr lang="en-US" altLang="zh-CN" sz="2400" dirty="0">
                <a:latin typeface="Times New Roman" panose="02020603050405020304" pitchFamily="18" charset="0"/>
                <a:cs typeface="Times New Roman" panose="02020603050405020304" pitchFamily="18" charset="0"/>
              </a:rPr>
              <a:t>Once you choose the program, arrange the rest of the details. </a:t>
            </a:r>
            <a:endParaRPr lang="en-US" altLang="zh-CN" sz="2400" dirty="0">
              <a:latin typeface="Times New Roman" panose="02020603050405020304" pitchFamily="18" charset="0"/>
              <a:cs typeface="Times New Roman" panose="02020603050405020304" pitchFamily="18" charset="0"/>
            </a:endParaRPr>
          </a:p>
          <a:p>
            <a:pPr marL="342900" indent="-342900">
              <a:buAutoNum type="alphaUcPeriod"/>
            </a:pPr>
            <a:r>
              <a:rPr lang="en-US" altLang="zh-CN" sz="2400" dirty="0">
                <a:latin typeface="Times New Roman" panose="02020603050405020304" pitchFamily="18" charset="0"/>
                <a:cs typeface="Times New Roman" panose="02020603050405020304" pitchFamily="18" charset="0"/>
              </a:rPr>
              <a:t>If you’re moving to a place with a different culture, learn a bit before you go. </a:t>
            </a:r>
            <a:endParaRPr lang="en-US" altLang="zh-CN" sz="2400" dirty="0">
              <a:latin typeface="Times New Roman" panose="02020603050405020304" pitchFamily="18" charset="0"/>
              <a:cs typeface="Times New Roman" panose="02020603050405020304" pitchFamily="18" charset="0"/>
            </a:endParaRPr>
          </a:p>
          <a:p>
            <a:pPr marL="342900" indent="-342900">
              <a:buAutoNum type="alphaUcPeriod"/>
            </a:pPr>
            <a:r>
              <a:rPr lang="en-US" altLang="zh-CN" sz="2400" dirty="0">
                <a:latin typeface="Times New Roman" panose="02020603050405020304" pitchFamily="18" charset="0"/>
                <a:cs typeface="Times New Roman" panose="02020603050405020304" pitchFamily="18" charset="0"/>
              </a:rPr>
              <a:t>The colleges and universities are known for their excellence and high standards. </a:t>
            </a:r>
            <a:endParaRPr lang="en-US" altLang="zh-CN" sz="2400" dirty="0">
              <a:latin typeface="Times New Roman" panose="02020603050405020304" pitchFamily="18" charset="0"/>
              <a:cs typeface="Times New Roman" panose="02020603050405020304" pitchFamily="18" charset="0"/>
            </a:endParaRPr>
          </a:p>
          <a:p>
            <a:pPr marL="342900" indent="-342900">
              <a:buAutoNum type="alphaUcPeriod"/>
            </a:pPr>
            <a:r>
              <a:rPr lang="en-US" altLang="zh-CN" sz="2400" dirty="0">
                <a:latin typeface="Times New Roman" panose="02020603050405020304" pitchFamily="18" charset="0"/>
                <a:cs typeface="Times New Roman" panose="02020603050405020304" pitchFamily="18" charset="0"/>
              </a:rPr>
              <a:t>Studying abroad is a big step, but also one of the best experiences students get to live today.</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G.  However, students who have gone to China to study always regret not spending more time there.</a:t>
            </a:r>
            <a:endParaRPr lang="zh-CN" altLang="en-US" sz="2400" dirty="0">
              <a:latin typeface="Times New Roman" panose="02020603050405020304" pitchFamily="18" charset="0"/>
              <a:cs typeface="Times New Roman" panose="02020603050405020304" pitchFamily="18" charset="0"/>
            </a:endParaRPr>
          </a:p>
        </p:txBody>
      </p:sp>
      <p:sp>
        <p:nvSpPr>
          <p:cNvPr id="6" name="矩形 5"/>
          <p:cNvSpPr/>
          <p:nvPr/>
        </p:nvSpPr>
        <p:spPr>
          <a:xfrm>
            <a:off x="0" y="270342"/>
            <a:ext cx="12184038" cy="271167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箭头连接符 10"/>
          <p:cNvCxnSpPr/>
          <p:nvPr/>
        </p:nvCxnSpPr>
        <p:spPr>
          <a:xfrm flipV="1">
            <a:off x="2960914" y="1132114"/>
            <a:ext cx="7184572" cy="2928257"/>
          </a:xfrm>
          <a:prstGeom prst="straightConnector1">
            <a:avLst/>
          </a:prstGeom>
          <a:ln w="76200">
            <a:solidFill>
              <a:srgbClr val="B10E1F"/>
            </a:solidFill>
            <a:tailEnd type="triangle"/>
          </a:ln>
        </p:spPr>
        <p:style>
          <a:lnRef idx="3">
            <a:schemeClr val="accent2"/>
          </a:lnRef>
          <a:fillRef idx="0">
            <a:schemeClr val="accent2"/>
          </a:fillRef>
          <a:effectRef idx="2">
            <a:schemeClr val="accent2"/>
          </a:effectRef>
          <a:fontRef idx="minor">
            <a:schemeClr val="tx1"/>
          </a:fontRef>
        </p:style>
      </p:cxnSp>
      <p:sp>
        <p:nvSpPr>
          <p:cNvPr id="12" name="文本框 11"/>
          <p:cNvSpPr txBox="1"/>
          <p:nvPr/>
        </p:nvSpPr>
        <p:spPr>
          <a:xfrm>
            <a:off x="7961998" y="3368231"/>
            <a:ext cx="3962400" cy="954107"/>
          </a:xfrm>
          <a:prstGeom prst="rect">
            <a:avLst/>
          </a:prstGeom>
          <a:solidFill>
            <a:schemeClr val="accent2">
              <a:lumMod val="20000"/>
              <a:lumOff val="80000"/>
            </a:schemeClr>
          </a:solidFill>
        </p:spPr>
        <p:txBody>
          <a:bodyPr wrap="square" rtlCol="0">
            <a:spAutoFit/>
          </a:bodyPr>
          <a:lstStyle/>
          <a:p>
            <a:r>
              <a:rPr lang="zh-CN" altLang="en-US" sz="2800" b="1" dirty="0">
                <a:solidFill>
                  <a:schemeClr val="accent4">
                    <a:lumMod val="75000"/>
                  </a:schemeClr>
                </a:solidFill>
                <a:latin typeface="Times New Roman" panose="02020603050405020304" pitchFamily="18" charset="0"/>
                <a:ea typeface="宋体" panose="02010600030101010101" pitchFamily="2" charset="-122"/>
                <a:cs typeface="Gill Sans Light" panose="020B0302020104020203" pitchFamily="34" charset="-79"/>
              </a:rPr>
              <a:t>关键词重现，关注代词指代。</a:t>
            </a:r>
            <a:endParaRPr lang="zh-CN" altLang="en-US" sz="2800" b="1" dirty="0">
              <a:solidFill>
                <a:schemeClr val="accent4">
                  <a:lumMod val="75000"/>
                </a:schemeClr>
              </a:solidFill>
              <a:latin typeface="Times New Roman" panose="02020603050405020304" pitchFamily="18" charset="0"/>
              <a:ea typeface="宋体" panose="02010600030101010101" pitchFamily="2" charset="-122"/>
              <a:cs typeface="Gill Sans Light" panose="020B0302020104020203" pitchFamily="34" charset="-79"/>
            </a:endParaRPr>
          </a:p>
        </p:txBody>
      </p:sp>
      <p:sp>
        <p:nvSpPr>
          <p:cNvPr id="7" name="文本框 6"/>
          <p:cNvSpPr txBox="1"/>
          <p:nvPr/>
        </p:nvSpPr>
        <p:spPr>
          <a:xfrm>
            <a:off x="-73090" y="321106"/>
            <a:ext cx="12101804" cy="3046988"/>
          </a:xfrm>
          <a:prstGeom prst="rect">
            <a:avLst/>
          </a:prstGeom>
          <a:noFill/>
        </p:spPr>
        <p:txBody>
          <a:bodyPr wrap="square" rtlCol="0">
            <a:spAutoFit/>
          </a:bodyPr>
          <a:lstStyle/>
          <a:p>
            <a:pPr marL="342900" indent="-342900" algn="just">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Learn the language</a:t>
            </a:r>
            <a:endParaRPr lang="en-US" altLang="zh-CN" sz="2400" dirty="0">
              <a:latin typeface="Times New Roman" panose="02020603050405020304" pitchFamily="18" charset="0"/>
              <a:cs typeface="Times New Roman" panose="02020603050405020304" pitchFamily="18" charset="0"/>
            </a:endParaRPr>
          </a:p>
          <a:p>
            <a:pPr algn="just"/>
            <a:r>
              <a:rPr lang="en-US" altLang="zh-CN" sz="2400" dirty="0">
                <a:latin typeface="Times New Roman" panose="02020603050405020304" pitchFamily="18" charset="0"/>
                <a:cs typeface="Times New Roman" panose="02020603050405020304" pitchFamily="18" charset="0"/>
              </a:rPr>
              <a:t>     Even when travelling for a short time, it’s always wise to learn the basic </a:t>
            </a:r>
            <a:r>
              <a:rPr lang="en-US" altLang="zh-CN" sz="2400" b="1" dirty="0">
                <a:solidFill>
                  <a:srgbClr val="C00000"/>
                </a:solidFill>
                <a:latin typeface="Times New Roman" panose="02020603050405020304" pitchFamily="18" charset="0"/>
                <a:cs typeface="Times New Roman" panose="02020603050405020304" pitchFamily="18" charset="0"/>
              </a:rPr>
              <a:t>phrases</a:t>
            </a:r>
            <a:r>
              <a:rPr lang="en-US" altLang="zh-CN" sz="2400" dirty="0">
                <a:latin typeface="Times New Roman" panose="02020603050405020304" pitchFamily="18" charset="0"/>
                <a:cs typeface="Times New Roman" panose="02020603050405020304" pitchFamily="18" charset="0"/>
              </a:rPr>
              <a:t> of the language people speak in your target country. </a:t>
            </a:r>
            <a:r>
              <a:rPr lang="en-US" altLang="zh-CN" sz="2400" u="sng" dirty="0">
                <a:latin typeface="Times New Roman" panose="02020603050405020304" pitchFamily="18" charset="0"/>
                <a:cs typeface="Times New Roman" panose="02020603050405020304" pitchFamily="18" charset="0"/>
              </a:rPr>
              <a:t>    38    </a:t>
            </a:r>
            <a:r>
              <a:rPr lang="en-US" altLang="zh-CN" sz="2400" dirty="0">
                <a:latin typeface="Times New Roman" panose="02020603050405020304" pitchFamily="18" charset="0"/>
                <a:cs typeface="Times New Roman" panose="02020603050405020304" pitchFamily="18" charset="0"/>
              </a:rPr>
              <a:t>This will help you connect better with the people and show that you’ve made an effort. </a:t>
            </a:r>
            <a:endParaRPr lang="en-US" altLang="zh-CN" sz="24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Know your budget</a:t>
            </a:r>
            <a:endParaRPr lang="en-US" altLang="zh-CN" sz="2400" dirty="0">
              <a:latin typeface="Times New Roman" panose="02020603050405020304" pitchFamily="18" charset="0"/>
              <a:cs typeface="Times New Roman" panose="02020603050405020304" pitchFamily="18" charset="0"/>
            </a:endParaRPr>
          </a:p>
          <a:p>
            <a:pPr algn="just"/>
            <a:r>
              <a:rPr lang="en-US" altLang="zh-CN" sz="2400" dirty="0">
                <a:latin typeface="Times New Roman" panose="02020603050405020304" pitchFamily="18" charset="0"/>
                <a:cs typeface="Times New Roman" panose="02020603050405020304" pitchFamily="18" charset="0"/>
              </a:rPr>
              <a:t>     Wherever you go, you need to set your budget before you depart. This is extremely important if you plan to live on a budget for a certain period of time. Before you leave for China to study, check the costs in your selected city or area and </a:t>
            </a:r>
            <a:r>
              <a:rPr lang="en-US" altLang="zh-CN" sz="2400" b="1" dirty="0">
                <a:solidFill>
                  <a:srgbClr val="C00000"/>
                </a:solidFill>
                <a:latin typeface="Times New Roman" panose="02020603050405020304" pitchFamily="18" charset="0"/>
                <a:cs typeface="Times New Roman" panose="02020603050405020304" pitchFamily="18" charset="0"/>
              </a:rPr>
              <a:t>plan your budget </a:t>
            </a:r>
            <a:r>
              <a:rPr lang="en-US" altLang="zh-CN" sz="2400" dirty="0">
                <a:latin typeface="Times New Roman" panose="02020603050405020304" pitchFamily="18" charset="0"/>
                <a:cs typeface="Times New Roman" panose="02020603050405020304" pitchFamily="18" charset="0"/>
              </a:rPr>
              <a:t>accordingly.  </a:t>
            </a:r>
            <a:r>
              <a:rPr lang="en-US" altLang="zh-CN" sz="2400" u="sng" dirty="0">
                <a:latin typeface="Times New Roman" panose="02020603050405020304" pitchFamily="18" charset="0"/>
                <a:cs typeface="Times New Roman" panose="02020603050405020304" pitchFamily="18" charset="0"/>
              </a:rPr>
              <a:t>    39    </a:t>
            </a:r>
            <a:r>
              <a:rPr lang="en-US" altLang="zh-CN" sz="2400" u="sng" dirty="0">
                <a:solidFill>
                  <a:schemeClr val="bg1"/>
                </a:solidFill>
                <a:latin typeface="Times New Roman" panose="02020603050405020304" pitchFamily="18" charset="0"/>
                <a:cs typeface="Times New Roman" panose="02020603050405020304" pitchFamily="18" charset="0"/>
              </a:rPr>
              <a:t>|</a:t>
            </a:r>
            <a:r>
              <a:rPr lang="en-US" altLang="zh-CN" sz="2400" u="sng" dirty="0">
                <a:latin typeface="Times New Roman" panose="02020603050405020304" pitchFamily="18" charset="0"/>
                <a:cs typeface="Times New Roman" panose="02020603050405020304" pitchFamily="18" charset="0"/>
              </a:rPr>
              <a:t>         </a:t>
            </a:r>
            <a:endParaRPr lang="zh-CN" altLang="en-US" sz="2400" dirty="0">
              <a:latin typeface="Times New Roman" panose="02020603050405020304" pitchFamily="18" charset="0"/>
              <a:cs typeface="Times New Roman" panose="02020603050405020304" pitchFamily="18" charset="0"/>
            </a:endParaRPr>
          </a:p>
        </p:txBody>
      </p:sp>
      <p:cxnSp>
        <p:nvCxnSpPr>
          <p:cNvPr id="13" name="直接箭头连接符 12"/>
          <p:cNvCxnSpPr/>
          <p:nvPr/>
        </p:nvCxnSpPr>
        <p:spPr>
          <a:xfrm flipH="1" flipV="1">
            <a:off x="6411686" y="3299616"/>
            <a:ext cx="1132114" cy="1074280"/>
          </a:xfrm>
          <a:prstGeom prst="straightConnector1">
            <a:avLst/>
          </a:prstGeom>
          <a:ln w="76200">
            <a:solidFill>
              <a:srgbClr val="B10E1F"/>
            </a:solidFill>
            <a:tailEnd type="triangle"/>
          </a:ln>
        </p:spPr>
        <p:style>
          <a:lnRef idx="3">
            <a:schemeClr val="accent2"/>
          </a:lnRef>
          <a:fillRef idx="0">
            <a:schemeClr val="accent2"/>
          </a:fillRef>
          <a:effectRef idx="2">
            <a:schemeClr val="accent2"/>
          </a:effectRef>
          <a:fontRef idx="minor">
            <a:schemeClr val="tx1"/>
          </a:fontRef>
        </p:style>
      </p:cxnSp>
      <p:pic>
        <p:nvPicPr>
          <p:cNvPr id="5124"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marL="0" indent="0" rtl="0">
              <a:lnSpc>
                <a:spcPct val="150000"/>
              </a:lnSpc>
            </a:pPr>
            <a:r>
              <a:rPr lang="en-US" altLang="zh-CN" sz="4400" b="1" dirty="0">
                <a:solidFill>
                  <a:schemeClr val="accent4">
                    <a:lumMod val="75000"/>
                  </a:schemeClr>
                </a:solidFill>
                <a:latin typeface="Times New Roman" panose="02020603050405020304" pitchFamily="18" charset="0"/>
                <a:ea typeface="华文楷体" panose="02010600040101010101" pitchFamily="2" charset="-122"/>
                <a:cs typeface="Times New Roman" panose="02020603050405020304" pitchFamily="18" charset="0"/>
              </a:rPr>
              <a:t>Tips for Foreign Students in China</a:t>
            </a:r>
            <a:endParaRPr lang="zh-CN" altLang="en-US" dirty="0">
              <a:latin typeface="Times New Roman" panose="02020603050405020304" pitchFamily="18" charset="0"/>
              <a:cs typeface="Times New Roman" panose="02020603050405020304" pitchFamily="18" charset="0"/>
            </a:endParaRPr>
          </a:p>
        </p:txBody>
      </p:sp>
      <p:sp>
        <p:nvSpPr>
          <p:cNvPr id="4" name="灯片编号占位符 3"/>
          <p:cNvSpPr>
            <a:spLocks noGrp="1"/>
          </p:cNvSpPr>
          <p:nvPr>
            <p:ph type="sldNum" sz="quarter" idx="11"/>
          </p:nvPr>
        </p:nvSpPr>
        <p:spPr/>
        <p:txBody>
          <a:bodyPr/>
          <a:lstStyle/>
          <a:p>
            <a:pPr rtl="0"/>
            <a:fld id="{294A09A9-5501-47C1-A89A-A340965A2BE2}" type="slidenum">
              <a:rPr lang="en-US" altLang="zh-CN" smtClean="0"/>
            </a:fld>
            <a:endParaRPr lang="zh-CN" dirty="0"/>
          </a:p>
        </p:txBody>
      </p:sp>
      <p:sp>
        <p:nvSpPr>
          <p:cNvPr id="7" name="文本框 6"/>
          <p:cNvSpPr txBox="1"/>
          <p:nvPr/>
        </p:nvSpPr>
        <p:spPr>
          <a:xfrm>
            <a:off x="0" y="2228671"/>
            <a:ext cx="10646228" cy="1200329"/>
          </a:xfrm>
          <a:prstGeom prst="rect">
            <a:avLst/>
          </a:prstGeom>
          <a:noFill/>
        </p:spPr>
        <p:txBody>
          <a:bodyPr wrap="square" rtlCol="0">
            <a:spAutoFit/>
          </a:bodyPr>
          <a:lstStyle/>
          <a:p>
            <a:pPr marL="342900" indent="-342900" algn="just">
              <a:buFont typeface="Arial" panose="020B0604020202020204" pitchFamily="34" charset="0"/>
              <a:buChar char="•"/>
            </a:pPr>
            <a:r>
              <a:rPr lang="en-US" altLang="zh-CN" sz="2400" b="1" dirty="0">
                <a:latin typeface="Times New Roman" panose="02020603050405020304" pitchFamily="18" charset="0"/>
                <a:cs typeface="Times New Roman" panose="02020603050405020304" pitchFamily="18" charset="0"/>
              </a:rPr>
              <a:t>Don’t limit yourself</a:t>
            </a:r>
            <a:endParaRPr lang="en-US" altLang="zh-CN" sz="2400" b="1" dirty="0">
              <a:latin typeface="Times New Roman" panose="02020603050405020304" pitchFamily="18" charset="0"/>
              <a:cs typeface="Times New Roman" panose="02020603050405020304" pitchFamily="18" charset="0"/>
            </a:endParaRPr>
          </a:p>
          <a:p>
            <a:pPr algn="just"/>
            <a:r>
              <a:rPr lang="en-US" altLang="zh-CN" sz="2400" b="1"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Moving across the world to study in a place you don’t know with people you have never seen can seem </a:t>
            </a:r>
            <a:r>
              <a:rPr lang="en-US" altLang="zh-CN" sz="2400" b="1" dirty="0">
                <a:solidFill>
                  <a:srgbClr val="C00000"/>
                </a:solidFill>
                <a:latin typeface="Times New Roman" panose="02020603050405020304" pitchFamily="18" charset="0"/>
                <a:cs typeface="Times New Roman" panose="02020603050405020304" pitchFamily="18" charset="0"/>
              </a:rPr>
              <a:t>daunting</a:t>
            </a:r>
            <a:r>
              <a:rPr lang="en-US" altLang="zh-CN" sz="2400" b="1" dirty="0">
                <a:solidFill>
                  <a:schemeClr val="accent4">
                    <a:lumMod val="75000"/>
                  </a:schemeClr>
                </a:solidFill>
                <a:latin typeface="Times New Roman" panose="02020603050405020304" pitchFamily="18" charset="0"/>
                <a:ea typeface="宋体" panose="02010600030101010101" pitchFamily="2" charset="-122"/>
                <a:cs typeface="Gill Sans Light" panose="020B0302020104020203" pitchFamily="34" charset="-79"/>
              </a:rPr>
              <a:t>(</a:t>
            </a:r>
            <a:r>
              <a:rPr lang="zh-CN" altLang="en-US" sz="2400" b="1" dirty="0">
                <a:solidFill>
                  <a:schemeClr val="accent4">
                    <a:lumMod val="75000"/>
                  </a:schemeClr>
                </a:solidFill>
                <a:latin typeface="Times New Roman" panose="02020603050405020304" pitchFamily="18" charset="0"/>
                <a:ea typeface="宋体" panose="02010600030101010101" pitchFamily="2" charset="-122"/>
                <a:cs typeface="Gill Sans Light" panose="020B0302020104020203" pitchFamily="34" charset="-79"/>
              </a:rPr>
              <a:t>使人畏缩的</a:t>
            </a:r>
            <a:r>
              <a:rPr lang="en-US" altLang="zh-CN" sz="2400" b="1" dirty="0">
                <a:solidFill>
                  <a:schemeClr val="accent4">
                    <a:lumMod val="75000"/>
                  </a:schemeClr>
                </a:solidFill>
                <a:latin typeface="Times New Roman" panose="02020603050405020304" pitchFamily="18" charset="0"/>
                <a:ea typeface="宋体" panose="02010600030101010101" pitchFamily="2" charset="-122"/>
                <a:cs typeface="Gill Sans Light" panose="020B0302020104020203" pitchFamily="34" charset="-79"/>
              </a:rPr>
              <a:t>) </a:t>
            </a:r>
            <a:r>
              <a:rPr lang="en-US" altLang="zh-CN" sz="2400" dirty="0">
                <a:latin typeface="Times New Roman" panose="02020603050405020304" pitchFamily="18" charset="0"/>
                <a:cs typeface="Times New Roman" panose="02020603050405020304" pitchFamily="18" charset="0"/>
              </a:rPr>
              <a:t>. </a:t>
            </a:r>
            <a:r>
              <a:rPr lang="en-US" altLang="zh-CN" sz="2400" u="sng" dirty="0">
                <a:latin typeface="Times New Roman" panose="02020603050405020304" pitchFamily="18" charset="0"/>
                <a:cs typeface="Times New Roman" panose="02020603050405020304" pitchFamily="18" charset="0"/>
              </a:rPr>
              <a:t>    40    </a:t>
            </a:r>
            <a:r>
              <a:rPr lang="en-US" altLang="zh-CN" sz="2400" dirty="0">
                <a:latin typeface="Times New Roman" panose="02020603050405020304" pitchFamily="18" charset="0"/>
                <a:cs typeface="Times New Roman" panose="02020603050405020304" pitchFamily="18" charset="0"/>
              </a:rPr>
              <a:t> Don’t limit yourself. Go all in. </a:t>
            </a:r>
            <a:endParaRPr lang="zh-CN" altLang="en-US" sz="2400" dirty="0">
              <a:latin typeface="Times New Roman" panose="02020603050405020304" pitchFamily="18" charset="0"/>
              <a:cs typeface="Times New Roman" panose="02020603050405020304" pitchFamily="18" charset="0"/>
            </a:endParaRPr>
          </a:p>
        </p:txBody>
      </p:sp>
      <p:sp>
        <p:nvSpPr>
          <p:cNvPr id="8" name="文本框 7"/>
          <p:cNvSpPr txBox="1"/>
          <p:nvPr/>
        </p:nvSpPr>
        <p:spPr>
          <a:xfrm>
            <a:off x="240792" y="3875979"/>
            <a:ext cx="12101804" cy="3046988"/>
          </a:xfrm>
          <a:prstGeom prst="rect">
            <a:avLst/>
          </a:prstGeom>
          <a:noFill/>
        </p:spPr>
        <p:txBody>
          <a:bodyPr wrap="square" rtlCol="0">
            <a:spAutoFit/>
          </a:bodyPr>
          <a:lstStyle/>
          <a:p>
            <a:pPr marL="342900" indent="-342900">
              <a:buAutoNum type="alphaUcPeriod"/>
            </a:pPr>
            <a:r>
              <a:rPr lang="en-US" altLang="zh-CN" sz="2400" dirty="0">
                <a:latin typeface="Times New Roman" panose="02020603050405020304" pitchFamily="18" charset="0"/>
                <a:cs typeface="Times New Roman" panose="02020603050405020304" pitchFamily="18" charset="0"/>
              </a:rPr>
              <a:t>Get a Chinese phrasebook and learn the must-knows. </a:t>
            </a:r>
            <a:endParaRPr lang="en-US" altLang="zh-CN" sz="2400" dirty="0">
              <a:latin typeface="Times New Roman" panose="02020603050405020304" pitchFamily="18" charset="0"/>
              <a:cs typeface="Times New Roman" panose="02020603050405020304" pitchFamily="18" charset="0"/>
            </a:endParaRPr>
          </a:p>
          <a:p>
            <a:pPr marL="342900" indent="-342900">
              <a:buAutoNum type="alphaUcPeriod"/>
            </a:pPr>
            <a:r>
              <a:rPr lang="en-US" altLang="zh-CN" sz="2400" dirty="0">
                <a:latin typeface="Times New Roman" panose="02020603050405020304" pitchFamily="18" charset="0"/>
                <a:cs typeface="Times New Roman" panose="02020603050405020304" pitchFamily="18" charset="0"/>
              </a:rPr>
              <a:t>Then, make sure to keep track of it and follow your plan. </a:t>
            </a:r>
            <a:endParaRPr lang="en-US" altLang="zh-CN" sz="2400" dirty="0">
              <a:latin typeface="Times New Roman" panose="02020603050405020304" pitchFamily="18" charset="0"/>
              <a:cs typeface="Times New Roman" panose="02020603050405020304" pitchFamily="18" charset="0"/>
            </a:endParaRPr>
          </a:p>
          <a:p>
            <a:pPr marL="342900" indent="-342900">
              <a:buAutoNum type="alphaUcPeriod"/>
            </a:pPr>
            <a:r>
              <a:rPr lang="en-US" altLang="zh-CN" sz="2400" dirty="0">
                <a:latin typeface="Times New Roman" panose="02020603050405020304" pitchFamily="18" charset="0"/>
                <a:cs typeface="Times New Roman" panose="02020603050405020304" pitchFamily="18" charset="0"/>
              </a:rPr>
              <a:t>Once you choose the program, arrange the rest of the details. </a:t>
            </a:r>
            <a:endParaRPr lang="en-US" altLang="zh-CN" sz="2400" dirty="0">
              <a:latin typeface="Times New Roman" panose="02020603050405020304" pitchFamily="18" charset="0"/>
              <a:cs typeface="Times New Roman" panose="02020603050405020304" pitchFamily="18" charset="0"/>
            </a:endParaRPr>
          </a:p>
          <a:p>
            <a:pPr marL="342900" indent="-342900">
              <a:buAutoNum type="alphaUcPeriod"/>
            </a:pPr>
            <a:r>
              <a:rPr lang="en-US" altLang="zh-CN" sz="2400" dirty="0">
                <a:latin typeface="Times New Roman" panose="02020603050405020304" pitchFamily="18" charset="0"/>
                <a:cs typeface="Times New Roman" panose="02020603050405020304" pitchFamily="18" charset="0"/>
              </a:rPr>
              <a:t>If you’re moving to a place with a different culture, learn a bit before you go. </a:t>
            </a:r>
            <a:endParaRPr lang="en-US" altLang="zh-CN" sz="2400" dirty="0">
              <a:latin typeface="Times New Roman" panose="02020603050405020304" pitchFamily="18" charset="0"/>
              <a:cs typeface="Times New Roman" panose="02020603050405020304" pitchFamily="18" charset="0"/>
            </a:endParaRPr>
          </a:p>
          <a:p>
            <a:pPr marL="342900" indent="-342900">
              <a:buAutoNum type="alphaUcPeriod"/>
            </a:pPr>
            <a:r>
              <a:rPr lang="en-US" altLang="zh-CN" sz="2400" dirty="0">
                <a:latin typeface="Times New Roman" panose="02020603050405020304" pitchFamily="18" charset="0"/>
                <a:cs typeface="Times New Roman" panose="02020603050405020304" pitchFamily="18" charset="0"/>
              </a:rPr>
              <a:t>The colleges and universities are known for their excellence and high standards. </a:t>
            </a:r>
            <a:endParaRPr lang="en-US" altLang="zh-CN" sz="2400" dirty="0">
              <a:latin typeface="Times New Roman" panose="02020603050405020304" pitchFamily="18" charset="0"/>
              <a:cs typeface="Times New Roman" panose="02020603050405020304" pitchFamily="18" charset="0"/>
            </a:endParaRPr>
          </a:p>
          <a:p>
            <a:pPr marL="342900" indent="-342900">
              <a:buAutoNum type="alphaUcPeriod"/>
            </a:pPr>
            <a:r>
              <a:rPr lang="en-US" altLang="zh-CN" sz="2400" dirty="0">
                <a:latin typeface="Times New Roman" panose="02020603050405020304" pitchFamily="18" charset="0"/>
                <a:cs typeface="Times New Roman" panose="02020603050405020304" pitchFamily="18" charset="0"/>
              </a:rPr>
              <a:t>Studying abroad is a big step, but also one of the best experiences students get to live today.</a:t>
            </a:r>
            <a:endParaRPr lang="en-US" altLang="zh-CN" sz="2400" dirty="0">
              <a:latin typeface="Times New Roman" panose="02020603050405020304" pitchFamily="18" charset="0"/>
              <a:cs typeface="Times New Roman" panose="02020603050405020304" pitchFamily="18" charset="0"/>
            </a:endParaRPr>
          </a:p>
          <a:p>
            <a:r>
              <a:rPr lang="en-US" altLang="zh-CN" sz="2400" b="1" dirty="0">
                <a:solidFill>
                  <a:srgbClr val="C00000"/>
                </a:solidFill>
                <a:latin typeface="Times New Roman" panose="02020603050405020304" pitchFamily="18" charset="0"/>
                <a:cs typeface="Times New Roman" panose="02020603050405020304" pitchFamily="18" charset="0"/>
              </a:rPr>
              <a:t>G.  However, students who have gone to China to study always regret not spending more time there.</a:t>
            </a:r>
            <a:endParaRPr lang="zh-CN" altLang="en-US" sz="2400" b="1" dirty="0">
              <a:solidFill>
                <a:srgbClr val="C00000"/>
              </a:solidFill>
              <a:latin typeface="Times New Roman" panose="02020603050405020304" pitchFamily="18" charset="0"/>
              <a:cs typeface="Times New Roman" panose="02020603050405020304" pitchFamily="18" charset="0"/>
            </a:endParaRPr>
          </a:p>
        </p:txBody>
      </p:sp>
      <p:cxnSp>
        <p:nvCxnSpPr>
          <p:cNvPr id="11" name="直接箭头连接符 10"/>
          <p:cNvCxnSpPr/>
          <p:nvPr/>
        </p:nvCxnSpPr>
        <p:spPr>
          <a:xfrm flipV="1">
            <a:off x="3537857" y="3429000"/>
            <a:ext cx="1411582" cy="2732314"/>
          </a:xfrm>
          <a:prstGeom prst="straightConnector1">
            <a:avLst/>
          </a:prstGeom>
          <a:ln w="76200">
            <a:solidFill>
              <a:srgbClr val="B10E1F"/>
            </a:solidFill>
            <a:tailEnd type="triangle"/>
          </a:ln>
        </p:spPr>
        <p:style>
          <a:lnRef idx="3">
            <a:schemeClr val="accent2"/>
          </a:lnRef>
          <a:fillRef idx="0">
            <a:schemeClr val="accent2"/>
          </a:fillRef>
          <a:effectRef idx="2">
            <a:schemeClr val="accent2"/>
          </a:effectRef>
          <a:fontRef idx="minor">
            <a:schemeClr val="tx1"/>
          </a:fontRef>
        </p:style>
      </p:cxnSp>
      <p:sp>
        <p:nvSpPr>
          <p:cNvPr id="12" name="文本框 11"/>
          <p:cNvSpPr txBox="1"/>
          <p:nvPr/>
        </p:nvSpPr>
        <p:spPr>
          <a:xfrm>
            <a:off x="7891443" y="3482035"/>
            <a:ext cx="4451153" cy="1200329"/>
          </a:xfrm>
          <a:prstGeom prst="rect">
            <a:avLst/>
          </a:prstGeom>
          <a:solidFill>
            <a:schemeClr val="accent2">
              <a:lumMod val="20000"/>
              <a:lumOff val="80000"/>
            </a:schemeClr>
          </a:solidFill>
        </p:spPr>
        <p:txBody>
          <a:bodyPr wrap="square" rtlCol="0">
            <a:spAutoFit/>
          </a:bodyPr>
          <a:lstStyle/>
          <a:p>
            <a:r>
              <a:rPr lang="zh-CN" altLang="en-US" sz="2400" b="1" dirty="0">
                <a:solidFill>
                  <a:schemeClr val="accent4">
                    <a:lumMod val="75000"/>
                  </a:schemeClr>
                </a:solidFill>
                <a:latin typeface="Times New Roman" panose="02020603050405020304" pitchFamily="18" charset="0"/>
                <a:ea typeface="宋体" panose="02010600030101010101" pitchFamily="2" charset="-122"/>
                <a:cs typeface="Gill Sans Light" panose="020B0302020104020203" pitchFamily="34" charset="-79"/>
              </a:rPr>
              <a:t>前句内容消极（</a:t>
            </a:r>
            <a:r>
              <a:rPr lang="en-US" altLang="zh-CN" sz="2400" b="1" dirty="0">
                <a:solidFill>
                  <a:schemeClr val="accent4">
                    <a:lumMod val="75000"/>
                  </a:schemeClr>
                </a:solidFill>
                <a:latin typeface="Times New Roman" panose="02020603050405020304" pitchFamily="18" charset="0"/>
                <a:ea typeface="宋体" panose="02010600030101010101" pitchFamily="2" charset="-122"/>
                <a:cs typeface="Gill Sans Light" panose="020B0302020104020203" pitchFamily="34" charset="-79"/>
              </a:rPr>
              <a:t>negative</a:t>
            </a:r>
            <a:r>
              <a:rPr lang="zh-CN" altLang="en-US" sz="2400" b="1" dirty="0">
                <a:solidFill>
                  <a:schemeClr val="accent4">
                    <a:lumMod val="75000"/>
                  </a:schemeClr>
                </a:solidFill>
                <a:latin typeface="Times New Roman" panose="02020603050405020304" pitchFamily="18" charset="0"/>
                <a:ea typeface="宋体" panose="02010600030101010101" pitchFamily="2" charset="-122"/>
                <a:cs typeface="Gill Sans Light" panose="020B0302020104020203" pitchFamily="34" charset="-79"/>
              </a:rPr>
              <a:t>）</a:t>
            </a:r>
            <a:r>
              <a:rPr lang="en-US" altLang="zh-CN" sz="2400" b="1" dirty="0">
                <a:solidFill>
                  <a:schemeClr val="accent4">
                    <a:lumMod val="75000"/>
                  </a:schemeClr>
                </a:solidFill>
                <a:latin typeface="Times New Roman" panose="02020603050405020304" pitchFamily="18" charset="0"/>
                <a:ea typeface="宋体" panose="02010600030101010101" pitchFamily="2" charset="-122"/>
                <a:cs typeface="Gill Sans Light" panose="020B0302020104020203" pitchFamily="34" charset="-79"/>
              </a:rPr>
              <a:t>, </a:t>
            </a:r>
            <a:r>
              <a:rPr lang="zh-CN" altLang="en-US" sz="2400" b="1" dirty="0">
                <a:solidFill>
                  <a:schemeClr val="accent4">
                    <a:lumMod val="75000"/>
                  </a:schemeClr>
                </a:solidFill>
                <a:latin typeface="Times New Roman" panose="02020603050405020304" pitchFamily="18" charset="0"/>
                <a:ea typeface="宋体" panose="02010600030101010101" pitchFamily="2" charset="-122"/>
                <a:cs typeface="Gill Sans Light" panose="020B0302020104020203" pitchFamily="34" charset="-79"/>
              </a:rPr>
              <a:t>需要转折（</a:t>
            </a:r>
            <a:r>
              <a:rPr lang="en-US" altLang="zh-CN" sz="2400" b="1" dirty="0">
                <a:solidFill>
                  <a:schemeClr val="accent4">
                    <a:lumMod val="75000"/>
                  </a:schemeClr>
                </a:solidFill>
                <a:latin typeface="Times New Roman" panose="02020603050405020304" pitchFamily="18" charset="0"/>
                <a:ea typeface="宋体" panose="02010600030101010101" pitchFamily="2" charset="-122"/>
                <a:cs typeface="Gill Sans Light" panose="020B0302020104020203" pitchFamily="34" charset="-79"/>
              </a:rPr>
              <a:t>however</a:t>
            </a:r>
            <a:r>
              <a:rPr lang="zh-CN" altLang="en-US" sz="2400" b="1" dirty="0">
                <a:solidFill>
                  <a:schemeClr val="accent4">
                    <a:lumMod val="75000"/>
                  </a:schemeClr>
                </a:solidFill>
                <a:latin typeface="Times New Roman" panose="02020603050405020304" pitchFamily="18" charset="0"/>
                <a:ea typeface="宋体" panose="02010600030101010101" pitchFamily="2" charset="-122"/>
                <a:cs typeface="Gill Sans Light" panose="020B0302020104020203" pitchFamily="34" charset="-79"/>
              </a:rPr>
              <a:t>）成积极（</a:t>
            </a:r>
            <a:r>
              <a:rPr lang="en-US" altLang="zh-CN" sz="2400" b="1" dirty="0">
                <a:solidFill>
                  <a:schemeClr val="accent4">
                    <a:lumMod val="75000"/>
                  </a:schemeClr>
                </a:solidFill>
                <a:latin typeface="Times New Roman" panose="02020603050405020304" pitchFamily="18" charset="0"/>
                <a:ea typeface="宋体" panose="02010600030101010101" pitchFamily="2" charset="-122"/>
                <a:cs typeface="Gill Sans Light" panose="020B0302020104020203" pitchFamily="34" charset="-79"/>
              </a:rPr>
              <a:t>positive</a:t>
            </a:r>
            <a:r>
              <a:rPr lang="zh-CN" altLang="en-US" sz="2400" b="1" dirty="0">
                <a:solidFill>
                  <a:schemeClr val="accent4">
                    <a:lumMod val="75000"/>
                  </a:schemeClr>
                </a:solidFill>
                <a:latin typeface="Times New Roman" panose="02020603050405020304" pitchFamily="18" charset="0"/>
                <a:ea typeface="宋体" panose="02010600030101010101" pitchFamily="2" charset="-122"/>
                <a:cs typeface="Gill Sans Light" panose="020B0302020104020203" pitchFamily="34" charset="-79"/>
              </a:rPr>
              <a:t>）的内容。</a:t>
            </a:r>
            <a:endParaRPr lang="en-US" altLang="zh-CN" sz="2400" b="1" dirty="0">
              <a:solidFill>
                <a:schemeClr val="accent4">
                  <a:lumMod val="75000"/>
                </a:schemeClr>
              </a:solidFill>
              <a:latin typeface="Times New Roman" panose="02020603050405020304" pitchFamily="18" charset="0"/>
              <a:ea typeface="宋体" panose="02010600030101010101" pitchFamily="2" charset="-122"/>
              <a:cs typeface="Gill Sans Light" panose="020B0302020104020203" pitchFamily="34" charset="-79"/>
            </a:endParaRPr>
          </a:p>
        </p:txBody>
      </p:sp>
      <p:pic>
        <p:nvPicPr>
          <p:cNvPr id="5124"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文本占位符 3"/>
          <p:cNvSpPr>
            <a:spLocks noGrp="1"/>
          </p:cNvSpPr>
          <p:nvPr>
            <p:ph type="body" sz="quarter" idx="13"/>
          </p:nvPr>
        </p:nvSpPr>
        <p:spPr>
          <a:xfrm>
            <a:off x="0" y="136525"/>
            <a:ext cx="5719665" cy="6133646"/>
          </a:xfrm>
        </p:spPr>
        <p:txBody>
          <a:bodyPr rtlCol="0">
            <a:normAutofit/>
          </a:bodyPr>
          <a:lstStyle>
            <a:defPPr>
              <a:defRPr lang="zh-CN"/>
            </a:defPPr>
          </a:lstStyle>
          <a:p>
            <a:pPr rtl="0"/>
            <a:r>
              <a:rPr lang="en-US" altLang="zh-CN" sz="8000" dirty="0">
                <a:solidFill>
                  <a:schemeClr val="accent4">
                    <a:lumMod val="75000"/>
                  </a:schemeClr>
                </a:solidFill>
                <a:latin typeface="华文新魏" panose="02010800040101010101" pitchFamily="2" charset="-122"/>
                <a:ea typeface="华文新魏" panose="02010800040101010101" pitchFamily="2" charset="-122"/>
              </a:rPr>
              <a:t>Part 1</a:t>
            </a:r>
            <a:endParaRPr lang="en-US" altLang="zh-CN" sz="8000" dirty="0">
              <a:solidFill>
                <a:schemeClr val="accent4">
                  <a:lumMod val="75000"/>
                </a:schemeClr>
              </a:solidFill>
              <a:latin typeface="华文新魏" panose="02010800040101010101" pitchFamily="2" charset="-122"/>
              <a:ea typeface="华文新魏" panose="02010800040101010101" pitchFamily="2" charset="-122"/>
            </a:endParaRPr>
          </a:p>
          <a:p>
            <a:pPr rtl="0"/>
            <a:r>
              <a:rPr lang="zh-CN" altLang="en-US" sz="8000" dirty="0">
                <a:solidFill>
                  <a:schemeClr val="accent4">
                    <a:lumMod val="75000"/>
                  </a:schemeClr>
                </a:solidFill>
                <a:latin typeface="华文新魏" panose="02010800040101010101" pitchFamily="2" charset="-122"/>
                <a:ea typeface="华文新魏" panose="02010800040101010101" pitchFamily="2" charset="-122"/>
              </a:rPr>
              <a:t>阅读理解</a:t>
            </a:r>
            <a:endParaRPr lang="zh-CN" sz="8000" dirty="0">
              <a:solidFill>
                <a:schemeClr val="accent4">
                  <a:lumMod val="75000"/>
                </a:schemeClr>
              </a:solidFill>
              <a:latin typeface="华文新魏" panose="02010800040101010101" pitchFamily="2" charset="-122"/>
              <a:ea typeface="华文新魏" panose="02010800040101010101" pitchFamily="2" charset="-122"/>
            </a:endParaRPr>
          </a:p>
        </p:txBody>
      </p:sp>
      <p:pic>
        <p:nvPicPr>
          <p:cNvPr id="10" name="图片 9" descr="花叶主题色"/>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941633" flipH="1">
            <a:off x="1654192" y="3058939"/>
            <a:ext cx="1243661" cy="790090"/>
          </a:xfrm>
          <a:prstGeom prst="rect">
            <a:avLst/>
          </a:prstGeom>
        </p:spPr>
      </p:pic>
      <p:pic>
        <p:nvPicPr>
          <p:cNvPr id="1929" name="图片 1928" descr="花叶主题色"/>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7260" y="2342954"/>
            <a:ext cx="1791038" cy="2033695"/>
          </a:xfrm>
          <a:prstGeom prst="rect">
            <a:avLst/>
          </a:prstGeom>
        </p:spPr>
      </p:pic>
      <p:sp>
        <p:nvSpPr>
          <p:cNvPr id="3" name="内容占位符 2"/>
          <p:cNvSpPr>
            <a:spLocks noGrp="1"/>
          </p:cNvSpPr>
          <p:nvPr>
            <p:ph sz="quarter" idx="4"/>
          </p:nvPr>
        </p:nvSpPr>
        <p:spPr>
          <a:xfrm>
            <a:off x="6292270" y="341650"/>
            <a:ext cx="6055567" cy="5723395"/>
          </a:xfrm>
        </p:spPr>
        <p:txBody>
          <a:bodyPr vert="horz" lIns="91440" tIns="45720" rIns="91440" bIns="45720" rtlCol="0" anchor="t">
            <a:normAutofit fontScale="25000" lnSpcReduction="20000"/>
          </a:bodyPr>
          <a:lstStyle>
            <a:defPPr>
              <a:defRPr lang="zh-CN"/>
            </a:defPPr>
          </a:lstStyle>
          <a:p>
            <a:pPr marL="0" indent="0" algn="ctr" rtl="0">
              <a:lnSpc>
                <a:spcPct val="150000"/>
              </a:lnSpc>
              <a:buNone/>
            </a:pPr>
            <a:r>
              <a:rPr lang="en-US" altLang="zh-CN" sz="12000" b="1"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t>A</a:t>
            </a:r>
            <a:endParaRPr lang="en-US" altLang="zh-CN" sz="12000" b="1"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endParaRPr>
          </a:p>
          <a:p>
            <a:pPr marL="0" indent="0" algn="ctr" rtl="0">
              <a:lnSpc>
                <a:spcPct val="150000"/>
              </a:lnSpc>
              <a:buNone/>
            </a:pPr>
            <a:r>
              <a:rPr lang="en-US" altLang="zh-CN" sz="12000" b="1"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t>Four Books about Curious Creatures</a:t>
            </a:r>
            <a:endParaRPr lang="zh-CN" sz="12000" b="1"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endParaRPr>
          </a:p>
          <a:p>
            <a:pPr marL="0" indent="0" algn="ctr" rtl="0">
              <a:lnSpc>
                <a:spcPct val="150000"/>
              </a:lnSpc>
              <a:buNone/>
            </a:pPr>
            <a:r>
              <a:rPr lang="en-US" altLang="zh-CN" sz="12000" b="1"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t>B</a:t>
            </a:r>
            <a:endParaRPr lang="en-US" altLang="zh-CN" sz="12000" b="1"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endParaRPr>
          </a:p>
          <a:p>
            <a:pPr marL="0" indent="0" algn="ctr" rtl="0">
              <a:lnSpc>
                <a:spcPct val="150000"/>
              </a:lnSpc>
              <a:buNone/>
            </a:pPr>
            <a:r>
              <a:rPr lang="en-US" altLang="zh-CN" sz="12000" b="1"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t>Pathways into the Library</a:t>
            </a:r>
            <a:endParaRPr lang="zh-CN" sz="12000" b="1"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endParaRPr>
          </a:p>
          <a:p>
            <a:pPr marL="0" indent="0" algn="ctr" rtl="0">
              <a:lnSpc>
                <a:spcPct val="150000"/>
              </a:lnSpc>
              <a:buNone/>
            </a:pPr>
            <a:r>
              <a:rPr lang="en-US" altLang="zh-CN" sz="12000" b="1"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t>C</a:t>
            </a:r>
            <a:endParaRPr lang="en-US" altLang="zh-CN" sz="12000" b="1"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endParaRPr>
          </a:p>
          <a:p>
            <a:pPr marL="0" indent="0" algn="ctr" rtl="0">
              <a:lnSpc>
                <a:spcPct val="150000"/>
              </a:lnSpc>
              <a:buNone/>
            </a:pPr>
            <a:r>
              <a:rPr lang="en-US" altLang="zh-CN" sz="12000" b="1"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t>Future Cities under the Ocean</a:t>
            </a:r>
            <a:endParaRPr lang="zh-CN" sz="12000" b="1"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endParaRPr>
          </a:p>
          <a:p>
            <a:pPr marL="0" indent="0" algn="ctr" rtl="0">
              <a:lnSpc>
                <a:spcPct val="150000"/>
              </a:lnSpc>
              <a:buNone/>
            </a:pPr>
            <a:r>
              <a:rPr lang="en-US" altLang="zh-CN" sz="12000" b="1"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t>D </a:t>
            </a:r>
            <a:endParaRPr lang="en-US" altLang="zh-CN" sz="12000" b="1"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endParaRPr>
          </a:p>
          <a:p>
            <a:pPr marL="0" indent="0" algn="ctr" rtl="0">
              <a:lnSpc>
                <a:spcPct val="150000"/>
              </a:lnSpc>
              <a:buNone/>
            </a:pPr>
            <a:r>
              <a:rPr lang="en-US" altLang="zh-CN" sz="12000" b="1"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t>Tap into Geothermal Energy</a:t>
            </a:r>
            <a:endParaRPr lang="zh-CN" sz="12000" b="1"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endParaRPr>
          </a:p>
          <a:p>
            <a:pPr algn="ctr" rtl="0"/>
            <a:endParaRPr lang="zh-CN" dirty="0">
              <a:solidFill>
                <a:schemeClr val="accent3"/>
              </a:solidFill>
              <a:latin typeface="Microsoft YaHei UI Light" panose="020B0502040204020203" pitchFamily="34" charset="-122"/>
              <a:ea typeface="Microsoft YaHei UI Light" panose="020B0502040204020203" pitchFamily="34" charset="-122"/>
              <a:cs typeface="Calibri" panose="020F0502020204030204"/>
            </a:endParaRPr>
          </a:p>
        </p:txBody>
      </p:sp>
      <p:sp>
        <p:nvSpPr>
          <p:cNvPr id="6" name="幻灯片编号占位符 5"/>
          <p:cNvSpPr>
            <a:spLocks noGrp="1"/>
          </p:cNvSpPr>
          <p:nvPr>
            <p:ph type="sldNum" sz="quarter" idx="12"/>
          </p:nvPr>
        </p:nvSpPr>
        <p:spPr/>
        <p:txBody>
          <a:bodyPr rtlCol="0"/>
          <a:lstStyle>
            <a:defPPr>
              <a:defRPr lang="zh-CN"/>
            </a:defPPr>
          </a:lstStyle>
          <a:p>
            <a:pPr rtl="0"/>
            <a:fld id="{294A09A9-5501-47C1-A89A-A340965A2BE2}" type="slidenum">
              <a:rPr lang="zh-CN" smtClean="0"/>
            </a:fld>
            <a:endParaRPr lang="zh-CN"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95300" y="6154023"/>
            <a:ext cx="11201400" cy="70397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p:txBody>
          <a:bodyPr rtlCol="0"/>
          <a:lstStyle>
            <a:defPPr>
              <a:defRPr lang="zh-CN"/>
            </a:defPPr>
          </a:lstStyle>
          <a:p>
            <a:pPr rtl="0"/>
            <a:r>
              <a:rPr lang="zh-CN" altLang="en-US" dirty="0">
                <a:solidFill>
                  <a:schemeClr val="accent3"/>
                </a:solidFill>
                <a:latin typeface="华文琥珀" panose="02010800040101010101" pitchFamily="2" charset="-122"/>
                <a:ea typeface="华文琥珀" panose="02010800040101010101" pitchFamily="2" charset="-122"/>
              </a:rPr>
              <a:t>表达积累</a:t>
            </a:r>
            <a:endParaRPr lang="zh-CN" dirty="0">
              <a:latin typeface="华文琥珀" panose="02010800040101010101" pitchFamily="2" charset="-122"/>
              <a:ea typeface="华文琥珀" panose="02010800040101010101" pitchFamily="2" charset="-122"/>
            </a:endParaRPr>
          </a:p>
        </p:txBody>
      </p:sp>
      <p:sp>
        <p:nvSpPr>
          <p:cNvPr id="23" name="文本框 22"/>
          <p:cNvSpPr txBox="1"/>
          <p:nvPr/>
        </p:nvSpPr>
        <p:spPr>
          <a:xfrm>
            <a:off x="495300" y="1924051"/>
            <a:ext cx="11087100" cy="4154984"/>
          </a:xfrm>
          <a:prstGeom prst="rect">
            <a:avLst/>
          </a:prstGeom>
          <a:noFill/>
        </p:spPr>
        <p:txBody>
          <a:bodyPr wrap="square" rtlCol="0">
            <a:spAutoFit/>
          </a:bodyPr>
          <a:lstStyle/>
          <a:p>
            <a:r>
              <a:rPr lang="en-US" altLang="zh-CN" sz="2400" b="1" dirty="0">
                <a:latin typeface="Times New Roman" panose="02020603050405020304" pitchFamily="18" charset="0"/>
                <a:ea typeface="华文宋体" panose="02010600040101010101" pitchFamily="2" charset="-122"/>
                <a:cs typeface="Times New Roman" panose="02020603050405020304" pitchFamily="18" charset="0"/>
              </a:rPr>
              <a:t>daunting adj. </a:t>
            </a:r>
            <a:r>
              <a:rPr lang="zh-CN" altLang="en-US" sz="2400" b="1" dirty="0">
                <a:latin typeface="Times New Roman" panose="02020603050405020304" pitchFamily="18" charset="0"/>
                <a:ea typeface="华文宋体" panose="02010600040101010101" pitchFamily="2" charset="-122"/>
                <a:cs typeface="Times New Roman" panose="02020603050405020304" pitchFamily="18" charset="0"/>
              </a:rPr>
              <a:t>使人畏缩的</a:t>
            </a:r>
            <a:endParaRPr lang="en-US" altLang="zh-CN" sz="2400" b="1" dirty="0">
              <a:latin typeface="Times New Roman" panose="02020603050405020304" pitchFamily="18" charset="0"/>
              <a:ea typeface="华文宋体" panose="02010600040101010101" pitchFamily="2" charset="-122"/>
              <a:cs typeface="Times New Roman" panose="02020603050405020304" pitchFamily="18" charset="0"/>
            </a:endParaRPr>
          </a:p>
          <a:p>
            <a:r>
              <a:rPr lang="en-US" altLang="zh-CN" sz="2400" b="1" dirty="0">
                <a:latin typeface="Times New Roman" panose="02020603050405020304" pitchFamily="18" charset="0"/>
                <a:ea typeface="华文宋体" panose="02010600040101010101" pitchFamily="2" charset="-122"/>
                <a:cs typeface="Times New Roman" panose="02020603050405020304" pitchFamily="18" charset="0"/>
              </a:rPr>
              <a:t>discipline n. (</a:t>
            </a:r>
            <a:r>
              <a:rPr lang="zh-CN" altLang="en-US" sz="2400" b="1" dirty="0">
                <a:latin typeface="Times New Roman" panose="02020603050405020304" pitchFamily="18" charset="0"/>
                <a:ea typeface="华文宋体" panose="02010600040101010101" pitchFamily="2" charset="-122"/>
                <a:cs typeface="Times New Roman" panose="02020603050405020304" pitchFamily="18" charset="0"/>
              </a:rPr>
              <a:t>尤指大学里的</a:t>
            </a:r>
            <a:r>
              <a:rPr lang="en-US" altLang="zh-CN" sz="2400" b="1" dirty="0">
                <a:latin typeface="Times New Roman" panose="02020603050405020304" pitchFamily="18" charset="0"/>
                <a:ea typeface="华文宋体" panose="02010600040101010101" pitchFamily="2" charset="-122"/>
                <a:cs typeface="Times New Roman" panose="02020603050405020304" pitchFamily="18" charset="0"/>
              </a:rPr>
              <a:t>) </a:t>
            </a:r>
            <a:r>
              <a:rPr lang="zh-CN" altLang="en-US" sz="2400" b="1" dirty="0">
                <a:latin typeface="Times New Roman" panose="02020603050405020304" pitchFamily="18" charset="0"/>
                <a:ea typeface="华文宋体" panose="02010600040101010101" pitchFamily="2" charset="-122"/>
                <a:cs typeface="Times New Roman" panose="02020603050405020304" pitchFamily="18" charset="0"/>
              </a:rPr>
              <a:t>学科</a:t>
            </a:r>
            <a:endParaRPr lang="en-US" altLang="zh-CN" sz="2400" b="1" dirty="0">
              <a:latin typeface="Times New Roman" panose="02020603050405020304" pitchFamily="18" charset="0"/>
              <a:ea typeface="华文宋体" panose="02010600040101010101" pitchFamily="2" charset="-122"/>
              <a:cs typeface="Times New Roman" panose="02020603050405020304" pitchFamily="18" charset="0"/>
            </a:endParaRPr>
          </a:p>
          <a:p>
            <a:r>
              <a:rPr lang="en-US" altLang="zh-CN" sz="2400" b="1" dirty="0">
                <a:solidFill>
                  <a:srgbClr val="0070C0"/>
                </a:solidFill>
                <a:latin typeface="Times New Roman" panose="02020603050405020304" pitchFamily="18" charset="0"/>
                <a:ea typeface="华文宋体" panose="02010600040101010101" pitchFamily="2" charset="-122"/>
                <a:cs typeface="Times New Roman" panose="02020603050405020304" pitchFamily="18" charset="0"/>
              </a:rPr>
              <a:t>interdisciplinary course   </a:t>
            </a:r>
            <a:r>
              <a:rPr lang="zh-CN" altLang="en-US" sz="2400" b="1" dirty="0">
                <a:solidFill>
                  <a:srgbClr val="0070C0"/>
                </a:solidFill>
                <a:latin typeface="Times New Roman" panose="02020603050405020304" pitchFamily="18" charset="0"/>
                <a:ea typeface="华文宋体" panose="02010600040101010101" pitchFamily="2" charset="-122"/>
                <a:cs typeface="Times New Roman" panose="02020603050405020304" pitchFamily="18" charset="0"/>
              </a:rPr>
              <a:t>跨学科课程</a:t>
            </a:r>
            <a:endParaRPr lang="en-US" altLang="zh-CN" sz="2400" b="1" dirty="0">
              <a:solidFill>
                <a:srgbClr val="0070C0"/>
              </a:solidFill>
              <a:latin typeface="Times New Roman" panose="02020603050405020304" pitchFamily="18" charset="0"/>
              <a:ea typeface="华文宋体" panose="02010600040101010101" pitchFamily="2" charset="-122"/>
              <a:cs typeface="Times New Roman" panose="02020603050405020304" pitchFamily="18" charset="0"/>
            </a:endParaRPr>
          </a:p>
          <a:p>
            <a:r>
              <a:rPr lang="en-US" altLang="zh-CN" sz="2400" b="1" dirty="0">
                <a:latin typeface="Times New Roman" panose="02020603050405020304" pitchFamily="18" charset="0"/>
                <a:ea typeface="华文宋体" panose="02010600040101010101" pitchFamily="2" charset="-122"/>
                <a:cs typeface="Times New Roman" panose="02020603050405020304" pitchFamily="18" charset="0"/>
              </a:rPr>
              <a:t>depart v. </a:t>
            </a:r>
            <a:r>
              <a:rPr lang="zh-CN" altLang="en-US" sz="2400" b="1" dirty="0">
                <a:latin typeface="Times New Roman" panose="02020603050405020304" pitchFamily="18" charset="0"/>
                <a:ea typeface="华文宋体" panose="02010600040101010101" pitchFamily="2" charset="-122"/>
                <a:cs typeface="Times New Roman" panose="02020603050405020304" pitchFamily="18" charset="0"/>
              </a:rPr>
              <a:t>离开，启程  </a:t>
            </a:r>
            <a:endParaRPr lang="en-US" altLang="zh-CN" sz="2400" b="1" dirty="0">
              <a:latin typeface="Times New Roman" panose="02020603050405020304" pitchFamily="18" charset="0"/>
              <a:ea typeface="华文宋体" panose="02010600040101010101" pitchFamily="2" charset="-122"/>
              <a:cs typeface="Times New Roman" panose="02020603050405020304" pitchFamily="18" charset="0"/>
            </a:endParaRPr>
          </a:p>
          <a:p>
            <a:r>
              <a:rPr lang="en-US" altLang="zh-CN" sz="2400" b="1" dirty="0">
                <a:latin typeface="Times New Roman" panose="02020603050405020304" pitchFamily="18" charset="0"/>
                <a:ea typeface="华文宋体" panose="02010600040101010101" pitchFamily="2" charset="-122"/>
                <a:cs typeface="Times New Roman" panose="02020603050405020304" pitchFamily="18" charset="0"/>
              </a:rPr>
              <a:t>departure n. </a:t>
            </a:r>
            <a:endParaRPr lang="en-US" altLang="zh-CN" sz="2400" b="1" dirty="0">
              <a:latin typeface="Times New Roman" panose="02020603050405020304" pitchFamily="18" charset="0"/>
              <a:ea typeface="华文宋体" panose="02010600040101010101" pitchFamily="2" charset="-122"/>
              <a:cs typeface="Times New Roman" panose="02020603050405020304" pitchFamily="18" charset="0"/>
            </a:endParaRPr>
          </a:p>
          <a:p>
            <a:r>
              <a:rPr lang="en-US" altLang="zh-CN" sz="2400" b="1" dirty="0">
                <a:solidFill>
                  <a:srgbClr val="0070C0"/>
                </a:solidFill>
                <a:latin typeface="Times New Roman" panose="02020603050405020304" pitchFamily="18" charset="0"/>
                <a:ea typeface="华文宋体" panose="02010600040101010101" pitchFamily="2" charset="-122"/>
                <a:cs typeface="Times New Roman" panose="02020603050405020304" pitchFamily="18" charset="0"/>
              </a:rPr>
              <a:t>Flights should be confirmed 48 hours before departure.  </a:t>
            </a:r>
            <a:endParaRPr lang="en-US" altLang="zh-CN" sz="2400" b="1" dirty="0">
              <a:solidFill>
                <a:srgbClr val="0070C0"/>
              </a:solidFill>
              <a:latin typeface="Times New Roman" panose="02020603050405020304" pitchFamily="18" charset="0"/>
              <a:ea typeface="华文宋体" panose="02010600040101010101" pitchFamily="2" charset="-122"/>
              <a:cs typeface="Times New Roman" panose="02020603050405020304" pitchFamily="18" charset="0"/>
            </a:endParaRPr>
          </a:p>
          <a:p>
            <a:r>
              <a:rPr lang="zh-CN" altLang="en-US" sz="2400" b="1" dirty="0">
                <a:solidFill>
                  <a:srgbClr val="0070C0"/>
                </a:solidFill>
                <a:latin typeface="Times New Roman" panose="02020603050405020304" pitchFamily="18" charset="0"/>
                <a:ea typeface="华文宋体" panose="02010600040101010101" pitchFamily="2" charset="-122"/>
                <a:cs typeface="Times New Roman" panose="02020603050405020304" pitchFamily="18" charset="0"/>
              </a:rPr>
              <a:t>航班应在起飞前</a:t>
            </a:r>
            <a:r>
              <a:rPr lang="en-US" altLang="zh-CN" sz="2400" b="1" dirty="0">
                <a:solidFill>
                  <a:srgbClr val="0070C0"/>
                </a:solidFill>
                <a:latin typeface="Times New Roman" panose="02020603050405020304" pitchFamily="18" charset="0"/>
                <a:ea typeface="华文宋体" panose="02010600040101010101" pitchFamily="2" charset="-122"/>
                <a:cs typeface="Times New Roman" panose="02020603050405020304" pitchFamily="18" charset="0"/>
              </a:rPr>
              <a:t>48</a:t>
            </a:r>
            <a:r>
              <a:rPr lang="zh-CN" altLang="en-US" sz="2400" b="1" dirty="0">
                <a:solidFill>
                  <a:srgbClr val="0070C0"/>
                </a:solidFill>
                <a:latin typeface="Times New Roman" panose="02020603050405020304" pitchFamily="18" charset="0"/>
                <a:ea typeface="华文宋体" panose="02010600040101010101" pitchFamily="2" charset="-122"/>
                <a:cs typeface="Times New Roman" panose="02020603050405020304" pitchFamily="18" charset="0"/>
              </a:rPr>
              <a:t>小时予以确认。</a:t>
            </a:r>
            <a:endParaRPr lang="en-US" altLang="zh-CN" sz="2400" b="1" dirty="0">
              <a:solidFill>
                <a:srgbClr val="0070C0"/>
              </a:solidFill>
              <a:latin typeface="Times New Roman" panose="02020603050405020304" pitchFamily="18" charset="0"/>
              <a:ea typeface="华文宋体" panose="02010600040101010101" pitchFamily="2" charset="-122"/>
              <a:cs typeface="Times New Roman" panose="02020603050405020304" pitchFamily="18" charset="0"/>
            </a:endParaRPr>
          </a:p>
          <a:p>
            <a:r>
              <a:rPr lang="en-US" altLang="zh-CN" sz="2400" b="1" dirty="0">
                <a:latin typeface="Times New Roman" panose="02020603050405020304" pitchFamily="18" charset="0"/>
                <a:ea typeface="华文宋体" panose="02010600040101010101" pitchFamily="2" charset="-122"/>
                <a:cs typeface="Times New Roman" panose="02020603050405020304" pitchFamily="18" charset="0"/>
              </a:rPr>
              <a:t>live on a budget</a:t>
            </a:r>
            <a:endParaRPr lang="en-US" altLang="zh-CN" sz="2400" b="1" dirty="0">
              <a:latin typeface="Times New Roman" panose="02020603050405020304" pitchFamily="18" charset="0"/>
              <a:ea typeface="华文宋体" panose="02010600040101010101" pitchFamily="2" charset="-122"/>
              <a:cs typeface="Times New Roman" panose="02020603050405020304" pitchFamily="18" charset="0"/>
            </a:endParaRPr>
          </a:p>
          <a:p>
            <a:r>
              <a:rPr lang="zh-CN" altLang="en-US" sz="2400" b="1" dirty="0">
                <a:latin typeface="Times New Roman" panose="02020603050405020304" pitchFamily="18" charset="0"/>
                <a:ea typeface="华文宋体" panose="02010600040101010101" pitchFamily="2" charset="-122"/>
                <a:cs typeface="Times New Roman" panose="02020603050405020304" pitchFamily="18" charset="0"/>
              </a:rPr>
              <a:t>按预算生活：在有限的收入范围内进行生活和消费，以避免超支和债务。</a:t>
            </a:r>
            <a:endParaRPr lang="en-US" altLang="zh-CN" sz="2400" b="1" dirty="0">
              <a:latin typeface="Times New Roman" panose="02020603050405020304" pitchFamily="18" charset="0"/>
              <a:ea typeface="华文宋体" panose="02010600040101010101" pitchFamily="2" charset="-122"/>
              <a:cs typeface="Times New Roman" panose="02020603050405020304" pitchFamily="18" charset="0"/>
            </a:endParaRPr>
          </a:p>
          <a:p>
            <a:r>
              <a:rPr lang="en-US" altLang="zh-CN" sz="2400" b="1" dirty="0">
                <a:solidFill>
                  <a:srgbClr val="0070C0"/>
                </a:solidFill>
                <a:latin typeface="Times New Roman" panose="02020603050405020304" pitchFamily="18" charset="0"/>
                <a:ea typeface="华文宋体" panose="02010600040101010101" pitchFamily="2" charset="-122"/>
                <a:cs typeface="Times New Roman" panose="02020603050405020304" pitchFamily="18" charset="0"/>
              </a:rPr>
              <a:t>We have to learn to live on a budget if we want to save money.</a:t>
            </a:r>
            <a:endParaRPr lang="en-US" altLang="zh-CN" sz="2400" b="1" dirty="0">
              <a:solidFill>
                <a:srgbClr val="0070C0"/>
              </a:solidFill>
              <a:latin typeface="Times New Roman" panose="02020603050405020304" pitchFamily="18" charset="0"/>
              <a:ea typeface="华文宋体" panose="02010600040101010101" pitchFamily="2" charset="-122"/>
              <a:cs typeface="Times New Roman" panose="02020603050405020304" pitchFamily="18" charset="0"/>
            </a:endParaRPr>
          </a:p>
          <a:p>
            <a:r>
              <a:rPr lang="zh-CN" altLang="en-US" sz="2400" b="1" dirty="0">
                <a:solidFill>
                  <a:srgbClr val="0070C0"/>
                </a:solidFill>
                <a:latin typeface="Times New Roman" panose="02020603050405020304" pitchFamily="18" charset="0"/>
                <a:ea typeface="华文宋体" panose="02010600040101010101" pitchFamily="2" charset="-122"/>
                <a:cs typeface="Times New Roman" panose="02020603050405020304" pitchFamily="18" charset="0"/>
              </a:rPr>
              <a:t>如果我们想要省钱，就必须学会按预算生活。</a:t>
            </a:r>
            <a:endParaRPr lang="zh-CN" altLang="en-US" sz="2400" b="1" dirty="0">
              <a:solidFill>
                <a:srgbClr val="0070C0"/>
              </a:solidFill>
              <a:latin typeface="Times New Roman" panose="02020603050405020304" pitchFamily="18" charset="0"/>
              <a:ea typeface="华文宋体" panose="02010600040101010101" pitchFamily="2" charset="-122"/>
              <a:cs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3"/>
          </p:nvPr>
        </p:nvSpPr>
        <p:spPr>
          <a:xfrm>
            <a:off x="0" y="136525"/>
            <a:ext cx="5719665" cy="6133646"/>
          </a:xfrm>
        </p:spPr>
        <p:txBody>
          <a:bodyPr rtlCol="0">
            <a:normAutofit/>
          </a:bodyPr>
          <a:lstStyle>
            <a:defPPr>
              <a:defRPr lang="zh-CN"/>
            </a:defPPr>
          </a:lstStyle>
          <a:p>
            <a:pPr rtl="0"/>
            <a:r>
              <a:rPr lang="en-US" altLang="zh-CN" sz="8000" dirty="0">
                <a:solidFill>
                  <a:schemeClr val="accent4">
                    <a:lumMod val="75000"/>
                  </a:schemeClr>
                </a:solidFill>
                <a:latin typeface="华文新魏" panose="02010800040101010101" pitchFamily="2" charset="-122"/>
                <a:ea typeface="华文新魏" panose="02010800040101010101" pitchFamily="2" charset="-122"/>
              </a:rPr>
              <a:t>Part 3</a:t>
            </a:r>
            <a:endParaRPr lang="en-US" altLang="zh-CN" sz="8000" dirty="0">
              <a:solidFill>
                <a:schemeClr val="accent4">
                  <a:lumMod val="75000"/>
                </a:schemeClr>
              </a:solidFill>
              <a:latin typeface="华文新魏" panose="02010800040101010101" pitchFamily="2" charset="-122"/>
              <a:ea typeface="华文新魏" panose="02010800040101010101" pitchFamily="2" charset="-122"/>
            </a:endParaRPr>
          </a:p>
          <a:p>
            <a:pPr rtl="0"/>
            <a:r>
              <a:rPr lang="zh-CN" altLang="en-US" sz="8000" dirty="0">
                <a:solidFill>
                  <a:schemeClr val="accent4">
                    <a:lumMod val="75000"/>
                  </a:schemeClr>
                </a:solidFill>
                <a:latin typeface="华文新魏" panose="02010800040101010101" pitchFamily="2" charset="-122"/>
                <a:ea typeface="华文新魏" panose="02010800040101010101" pitchFamily="2" charset="-122"/>
              </a:rPr>
              <a:t>完形填空</a:t>
            </a:r>
            <a:endParaRPr lang="zh-CN" sz="8000" dirty="0">
              <a:solidFill>
                <a:schemeClr val="accent4">
                  <a:lumMod val="75000"/>
                </a:schemeClr>
              </a:solidFill>
              <a:latin typeface="华文新魏" panose="02010800040101010101" pitchFamily="2" charset="-122"/>
              <a:ea typeface="华文新魏" panose="02010800040101010101" pitchFamily="2" charset="-122"/>
            </a:endParaRPr>
          </a:p>
        </p:txBody>
      </p:sp>
      <p:pic>
        <p:nvPicPr>
          <p:cNvPr id="10" name="图片 9" descr="花叶主题色"/>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941633" flipH="1">
            <a:off x="1654192" y="3058939"/>
            <a:ext cx="1243661" cy="790090"/>
          </a:xfrm>
          <a:prstGeom prst="rect">
            <a:avLst/>
          </a:prstGeom>
        </p:spPr>
      </p:pic>
      <p:pic>
        <p:nvPicPr>
          <p:cNvPr id="1929" name="图片 1928" descr="花叶主题色"/>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7260" y="2342954"/>
            <a:ext cx="1791038" cy="2033695"/>
          </a:xfrm>
          <a:prstGeom prst="rect">
            <a:avLst/>
          </a:prstGeom>
        </p:spPr>
      </p:pic>
      <p:sp>
        <p:nvSpPr>
          <p:cNvPr id="3" name="内容占位符 2"/>
          <p:cNvSpPr>
            <a:spLocks noGrp="1"/>
          </p:cNvSpPr>
          <p:nvPr>
            <p:ph sz="quarter" idx="4"/>
          </p:nvPr>
        </p:nvSpPr>
        <p:spPr>
          <a:xfrm>
            <a:off x="6180224" y="2448814"/>
            <a:ext cx="6055567" cy="5723395"/>
          </a:xfrm>
        </p:spPr>
        <p:txBody>
          <a:bodyPr vert="horz" lIns="91440" tIns="45720" rIns="91440" bIns="45720" rtlCol="0" anchor="t">
            <a:normAutofit/>
          </a:bodyPr>
          <a:lstStyle>
            <a:defPPr>
              <a:defRPr lang="zh-CN"/>
            </a:defPPr>
          </a:lstStyle>
          <a:p>
            <a:pPr marL="0" indent="0" algn="ctr" rtl="0">
              <a:lnSpc>
                <a:spcPct val="150000"/>
              </a:lnSpc>
              <a:buNone/>
            </a:pPr>
            <a:r>
              <a:rPr lang="en-US" altLang="zh-CN" sz="4000" b="1"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t>Hayley’s story</a:t>
            </a:r>
            <a:endParaRPr lang="zh-CN" sz="800" dirty="0">
              <a:solidFill>
                <a:schemeClr val="accent3"/>
              </a:solidFill>
              <a:latin typeface="Microsoft YaHei UI Light" panose="020B0502040204020203" pitchFamily="34" charset="-122"/>
              <a:ea typeface="Microsoft YaHei UI Light" panose="020B0502040204020203" pitchFamily="34" charset="-122"/>
              <a:cs typeface="Calibri" panose="020F0502020204030204"/>
            </a:endParaRPr>
          </a:p>
        </p:txBody>
      </p:sp>
      <p:sp>
        <p:nvSpPr>
          <p:cNvPr id="6" name="幻灯片编号占位符 5"/>
          <p:cNvSpPr>
            <a:spLocks noGrp="1"/>
          </p:cNvSpPr>
          <p:nvPr>
            <p:ph type="sldNum" sz="quarter" idx="12"/>
          </p:nvPr>
        </p:nvSpPr>
        <p:spPr/>
        <p:txBody>
          <a:bodyPr rtlCol="0"/>
          <a:lstStyle>
            <a:defPPr>
              <a:defRPr lang="zh-CN"/>
            </a:defPPr>
          </a:lstStyle>
          <a:p>
            <a:pPr rtl="0"/>
            <a:fld id="{294A09A9-5501-47C1-A89A-A340965A2BE2}" type="slidenum">
              <a:rPr lang="en-US" altLang="zh-CN" smtClean="0"/>
            </a:fld>
            <a:endParaRPr lang="zh-CN"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1"/>
          </p:nvPr>
        </p:nvSpPr>
        <p:spPr/>
        <p:txBody>
          <a:bodyPr rtlCol="0"/>
          <a:lstStyle>
            <a:defPPr>
              <a:defRPr lang="zh-CN"/>
            </a:defPPr>
          </a:lstStyle>
          <a:p>
            <a:pPr rtl="0"/>
            <a:fld id="{294A09A9-5501-47C1-A89A-A340965A2BE2}" type="slidenum">
              <a:rPr lang="en-US" altLang="zh-CN" smtClean="0"/>
            </a:fld>
            <a:endParaRPr lang="zh-CN" dirty="0"/>
          </a:p>
        </p:txBody>
      </p:sp>
      <p:sp>
        <p:nvSpPr>
          <p:cNvPr id="10" name="文本框 9"/>
          <p:cNvSpPr txBox="1"/>
          <p:nvPr/>
        </p:nvSpPr>
        <p:spPr>
          <a:xfrm>
            <a:off x="0" y="71527"/>
            <a:ext cx="12192000" cy="3293209"/>
          </a:xfrm>
          <a:prstGeom prst="rect">
            <a:avLst/>
          </a:prstGeom>
          <a:noFill/>
        </p:spPr>
        <p:txBody>
          <a:bodyPr wrap="square" rtlCol="0">
            <a:spAutoFit/>
          </a:bodyPr>
          <a:lstStyle/>
          <a:p>
            <a:pPr algn="just"/>
            <a:r>
              <a:rPr lang="en-US" altLang="zh-CN" sz="2600" dirty="0">
                <a:latin typeface="Times New Roman" panose="02020603050405020304" pitchFamily="18" charset="0"/>
                <a:cs typeface="Times New Roman" panose="02020603050405020304" pitchFamily="18" charset="0"/>
              </a:rPr>
              <a:t>     I’m Hayley. I graduated from YCIS Shanghai in 2021, and I’m now </a:t>
            </a:r>
            <a:r>
              <a:rPr lang="en-US" altLang="zh-CN" sz="2600" u="sng" dirty="0">
                <a:latin typeface="Times New Roman" panose="02020603050405020304" pitchFamily="18" charset="0"/>
                <a:cs typeface="Times New Roman" panose="02020603050405020304" pitchFamily="18" charset="0"/>
              </a:rPr>
              <a:t>    41   </a:t>
            </a:r>
            <a:r>
              <a:rPr lang="en-US" altLang="zh-CN" sz="2600" dirty="0">
                <a:latin typeface="Times New Roman" panose="02020603050405020304" pitchFamily="18" charset="0"/>
                <a:cs typeface="Times New Roman" panose="02020603050405020304" pitchFamily="18" charset="0"/>
              </a:rPr>
              <a:t> computer engineering and economics at Johns Hopkins University in America. This autumn, I will </a:t>
            </a:r>
            <a:r>
              <a:rPr lang="en-US" altLang="zh-CN" sz="2600" u="sng" dirty="0">
                <a:latin typeface="Times New Roman" panose="02020603050405020304" pitchFamily="18" charset="0"/>
                <a:cs typeface="Times New Roman" panose="02020603050405020304" pitchFamily="18" charset="0"/>
              </a:rPr>
              <a:t>    42   </a:t>
            </a:r>
            <a:r>
              <a:rPr lang="en-US" altLang="zh-CN" sz="2600" dirty="0">
                <a:latin typeface="Times New Roman" panose="02020603050405020304" pitchFamily="18" charset="0"/>
                <a:cs typeface="Times New Roman" panose="02020603050405020304" pitchFamily="18" charset="0"/>
              </a:rPr>
              <a:t>  my third year. </a:t>
            </a:r>
            <a:r>
              <a:rPr lang="zh-CN" altLang="en-US" sz="2400" b="1" dirty="0">
                <a:solidFill>
                  <a:srgbClr val="C00000"/>
                </a:solidFill>
                <a:latin typeface="Times New Roman" panose="02020603050405020304" pitchFamily="18" charset="0"/>
                <a:ea typeface="宋体" panose="02010600030101010101" pitchFamily="2" charset="-122"/>
                <a:cs typeface="Gill Sans Light" panose="020B0302020104020203" pitchFamily="34" charset="-79"/>
              </a:rPr>
              <a:t>（</a:t>
            </a:r>
            <a:r>
              <a:rPr lang="en-US" altLang="zh-CN" sz="2400" b="1" dirty="0">
                <a:solidFill>
                  <a:srgbClr val="C00000"/>
                </a:solidFill>
                <a:latin typeface="Times New Roman" panose="02020603050405020304" pitchFamily="18" charset="0"/>
                <a:ea typeface="宋体" panose="02010600030101010101" pitchFamily="2" charset="-122"/>
                <a:cs typeface="Gill Sans Light" panose="020B0302020104020203" pitchFamily="34" charset="-79"/>
              </a:rPr>
              <a:t>21</a:t>
            </a:r>
            <a:r>
              <a:rPr lang="zh-CN" altLang="en-US" sz="2400" b="1" dirty="0">
                <a:solidFill>
                  <a:srgbClr val="C00000"/>
                </a:solidFill>
                <a:latin typeface="Times New Roman" panose="02020603050405020304" pitchFamily="18" charset="0"/>
                <a:ea typeface="宋体" panose="02010600030101010101" pitchFamily="2" charset="-122"/>
                <a:cs typeface="Gill Sans Light" panose="020B0302020104020203" pitchFamily="34" charset="-79"/>
              </a:rPr>
              <a:t>年高中毕业，马上大学三年级）</a:t>
            </a:r>
            <a:r>
              <a:rPr lang="en-US" altLang="zh-CN" sz="2400" b="1" dirty="0">
                <a:solidFill>
                  <a:srgbClr val="C00000"/>
                </a:solidFill>
                <a:latin typeface="Times New Roman" panose="02020603050405020304" pitchFamily="18" charset="0"/>
                <a:ea typeface="宋体" panose="02010600030101010101" pitchFamily="2" charset="-122"/>
                <a:cs typeface="Gill Sans Light" panose="020B0302020104020203" pitchFamily="34" charset="-79"/>
              </a:rPr>
              <a:t> </a:t>
            </a:r>
            <a:endParaRPr lang="en-US" altLang="zh-CN" sz="2400" b="1" dirty="0">
              <a:solidFill>
                <a:srgbClr val="C00000"/>
              </a:solidFill>
              <a:latin typeface="Times New Roman" panose="02020603050405020304" pitchFamily="18" charset="0"/>
              <a:ea typeface="宋体" panose="02010600030101010101" pitchFamily="2" charset="-122"/>
              <a:cs typeface="Gill Sans Light" panose="020B0302020104020203" pitchFamily="34" charset="-79"/>
            </a:endParaRPr>
          </a:p>
          <a:p>
            <a:pPr algn="just"/>
            <a:r>
              <a:rPr lang="en-US" altLang="zh-CN" sz="2600" dirty="0">
                <a:latin typeface="Times New Roman" panose="02020603050405020304" pitchFamily="18" charset="0"/>
                <a:cs typeface="Times New Roman" panose="02020603050405020304" pitchFamily="18" charset="0"/>
              </a:rPr>
              <a:t>     In the summer two years ago, I remember being extremely </a:t>
            </a:r>
            <a:r>
              <a:rPr lang="en-US" altLang="zh-CN" sz="2600" b="1" dirty="0">
                <a:solidFill>
                  <a:srgbClr val="C00000"/>
                </a:solidFill>
                <a:latin typeface="Times New Roman" panose="02020603050405020304" pitchFamily="18" charset="0"/>
                <a:cs typeface="Times New Roman" panose="02020603050405020304" pitchFamily="18" charset="0"/>
              </a:rPr>
              <a:t>excited</a:t>
            </a:r>
            <a:r>
              <a:rPr lang="en-US" altLang="zh-CN" sz="2600" dirty="0">
                <a:latin typeface="Times New Roman" panose="02020603050405020304" pitchFamily="18" charset="0"/>
                <a:cs typeface="Times New Roman" panose="02020603050405020304" pitchFamily="18" charset="0"/>
              </a:rPr>
              <a:t> yet </a:t>
            </a:r>
            <a:r>
              <a:rPr lang="en-US" altLang="zh-CN" sz="2600" b="1" dirty="0">
                <a:solidFill>
                  <a:srgbClr val="C00000"/>
                </a:solidFill>
                <a:latin typeface="Times New Roman" panose="02020603050405020304" pitchFamily="18" charset="0"/>
                <a:cs typeface="Times New Roman" panose="02020603050405020304" pitchFamily="18" charset="0"/>
              </a:rPr>
              <a:t>nervous</a:t>
            </a:r>
            <a:r>
              <a:rPr lang="en-US" altLang="zh-CN" sz="2600" dirty="0">
                <a:latin typeface="Times New Roman" panose="02020603050405020304" pitchFamily="18" charset="0"/>
                <a:cs typeface="Times New Roman" panose="02020603050405020304" pitchFamily="18" charset="0"/>
              </a:rPr>
              <a:t>, as I was about to begin my university </a:t>
            </a:r>
            <a:r>
              <a:rPr lang="en-US" altLang="zh-CN" sz="2600" u="sng" dirty="0">
                <a:latin typeface="Times New Roman" panose="02020603050405020304" pitchFamily="18" charset="0"/>
                <a:cs typeface="Times New Roman" panose="02020603050405020304" pitchFamily="18" charset="0"/>
              </a:rPr>
              <a:t>    43    </a:t>
            </a:r>
            <a:r>
              <a:rPr lang="en-US" altLang="zh-CN" sz="2600" dirty="0">
                <a:latin typeface="Times New Roman" panose="02020603050405020304" pitchFamily="18" charset="0"/>
                <a:cs typeface="Times New Roman" panose="02020603050405020304" pitchFamily="18" charset="0"/>
              </a:rPr>
              <a:t>. I was also quite </a:t>
            </a:r>
            <a:r>
              <a:rPr lang="en-US" altLang="zh-CN" sz="2600" u="sng" dirty="0">
                <a:latin typeface="Times New Roman" panose="02020603050405020304" pitchFamily="18" charset="0"/>
                <a:cs typeface="Times New Roman" panose="02020603050405020304" pitchFamily="18" charset="0"/>
              </a:rPr>
              <a:t>  44   </a:t>
            </a:r>
            <a:r>
              <a:rPr lang="en-US" altLang="zh-CN" sz="2600" u="sng" dirty="0">
                <a:solidFill>
                  <a:schemeClr val="tx2"/>
                </a:solidFill>
                <a:latin typeface="Times New Roman" panose="02020603050405020304" pitchFamily="18" charset="0"/>
                <a:cs typeface="Times New Roman" panose="02020603050405020304" pitchFamily="18" charset="0"/>
              </a:rPr>
              <a:t>|</a:t>
            </a:r>
            <a:r>
              <a:rPr lang="en-US" altLang="zh-CN" sz="2600" dirty="0">
                <a:latin typeface="Times New Roman" panose="02020603050405020304" pitchFamily="18" charset="0"/>
                <a:cs typeface="Times New Roman" panose="02020603050405020304" pitchFamily="18" charset="0"/>
              </a:rPr>
              <a:t>at the idea of being away from home for so long for the first time in my life. As I said goodbye to my parents at the airport, I felt a mix of </a:t>
            </a:r>
            <a:r>
              <a:rPr lang="en-US" altLang="zh-CN" sz="2600" u="sng" dirty="0">
                <a:latin typeface="Times New Roman" panose="02020603050405020304" pitchFamily="18" charset="0"/>
                <a:cs typeface="Times New Roman" panose="02020603050405020304" pitchFamily="18" charset="0"/>
              </a:rPr>
              <a:t>    45    </a:t>
            </a:r>
            <a:r>
              <a:rPr lang="en-US" altLang="zh-CN" sz="2600" dirty="0">
                <a:latin typeface="Times New Roman" panose="02020603050405020304" pitchFamily="18" charset="0"/>
                <a:cs typeface="Times New Roman" panose="02020603050405020304" pitchFamily="18" charset="0"/>
              </a:rPr>
              <a:t> and upset. I was travelling to a different continent by myself, with two suitcases beside me, and the </a:t>
            </a:r>
            <a:r>
              <a:rPr lang="en-US" altLang="zh-CN" sz="2600" u="sng" dirty="0">
                <a:latin typeface="Times New Roman" panose="02020603050405020304" pitchFamily="18" charset="0"/>
                <a:cs typeface="Times New Roman" panose="02020603050405020304" pitchFamily="18" charset="0"/>
              </a:rPr>
              <a:t>   46   </a:t>
            </a:r>
            <a:r>
              <a:rPr lang="en-US" altLang="zh-CN" sz="2600" dirty="0">
                <a:latin typeface="Times New Roman" panose="02020603050405020304" pitchFamily="18" charset="0"/>
                <a:cs typeface="Times New Roman" panose="02020603050405020304" pitchFamily="18" charset="0"/>
              </a:rPr>
              <a:t> to have an unforgettable college experience. </a:t>
            </a:r>
            <a:endParaRPr lang="zh-CN" altLang="en-US" sz="2600" dirty="0">
              <a:latin typeface="Times New Roman" panose="02020603050405020304" pitchFamily="18" charset="0"/>
              <a:cs typeface="Times New Roman" panose="02020603050405020304" pitchFamily="18" charset="0"/>
            </a:endParaRPr>
          </a:p>
        </p:txBody>
      </p:sp>
      <p:sp>
        <p:nvSpPr>
          <p:cNvPr id="11" name="文本框 10"/>
          <p:cNvSpPr txBox="1"/>
          <p:nvPr/>
        </p:nvSpPr>
        <p:spPr>
          <a:xfrm>
            <a:off x="0" y="4180344"/>
            <a:ext cx="12322629" cy="2677656"/>
          </a:xfrm>
          <a:prstGeom prst="rect">
            <a:avLst/>
          </a:prstGeom>
          <a:solidFill>
            <a:schemeClr val="bg1"/>
          </a:solidFill>
        </p:spPr>
        <p:txBody>
          <a:bodyPr wrap="square" rtlCol="0">
            <a:spAutoFit/>
          </a:bodyPr>
          <a:lstStyle/>
          <a:p>
            <a:r>
              <a:rPr lang="en-US" altLang="zh-CN" sz="2800" dirty="0">
                <a:latin typeface="Times New Roman" panose="02020603050405020304" pitchFamily="18" charset="0"/>
                <a:cs typeface="Times New Roman" panose="02020603050405020304" pitchFamily="18" charset="0"/>
              </a:rPr>
              <a:t>41. A. teaching </a:t>
            </a:r>
            <a:r>
              <a:rPr lang="en-US" altLang="zh-CN" sz="2800" b="1" dirty="0">
                <a:solidFill>
                  <a:srgbClr val="C00000"/>
                </a:solidFill>
                <a:latin typeface="Times New Roman" panose="02020603050405020304" pitchFamily="18" charset="0"/>
                <a:cs typeface="Times New Roman" panose="02020603050405020304" pitchFamily="18" charset="0"/>
              </a:rPr>
              <a:t>	B. studying </a:t>
            </a:r>
            <a:r>
              <a:rPr lang="en-US" altLang="zh-CN" sz="2800" dirty="0">
                <a:latin typeface="Times New Roman" panose="02020603050405020304" pitchFamily="18" charset="0"/>
                <a:cs typeface="Times New Roman" panose="02020603050405020304" pitchFamily="18" charset="0"/>
              </a:rPr>
              <a:t>		C. explaining		D. testing</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42.  A. plan 		B. miss 		C. avoid			</a:t>
            </a:r>
            <a:r>
              <a:rPr lang="en-US" altLang="zh-CN" sz="2800" b="1" dirty="0">
                <a:solidFill>
                  <a:srgbClr val="C00000"/>
                </a:solidFill>
                <a:latin typeface="Times New Roman" panose="02020603050405020304" pitchFamily="18" charset="0"/>
                <a:cs typeface="Times New Roman" panose="02020603050405020304" pitchFamily="18" charset="0"/>
              </a:rPr>
              <a:t>D. start</a:t>
            </a:r>
            <a:endParaRPr lang="en-US" altLang="zh-CN" sz="2800" b="1" dirty="0">
              <a:solidFill>
                <a:srgbClr val="C00000"/>
              </a:solidFill>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43. A. application	B. tournament 	</a:t>
            </a:r>
            <a:r>
              <a:rPr lang="en-US" altLang="zh-CN" sz="2800" b="1" dirty="0">
                <a:solidFill>
                  <a:srgbClr val="C00000"/>
                </a:solidFill>
                <a:latin typeface="Times New Roman" panose="02020603050405020304" pitchFamily="18" charset="0"/>
                <a:cs typeface="Times New Roman" panose="02020603050405020304" pitchFamily="18" charset="0"/>
              </a:rPr>
              <a:t>C. journey	</a:t>
            </a:r>
            <a:r>
              <a:rPr lang="en-US" altLang="zh-CN" sz="2800" dirty="0">
                <a:latin typeface="Times New Roman" panose="02020603050405020304" pitchFamily="18" charset="0"/>
                <a:cs typeface="Times New Roman" panose="02020603050405020304" pitchFamily="18" charset="0"/>
              </a:rPr>
              <a:t>		D. vacation</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44. A. annoyed 	</a:t>
            </a:r>
            <a:r>
              <a:rPr lang="en-US" altLang="zh-CN" sz="2800" b="1" dirty="0">
                <a:solidFill>
                  <a:srgbClr val="C00000"/>
                </a:solidFill>
                <a:latin typeface="Times New Roman" panose="02020603050405020304" pitchFamily="18" charset="0"/>
                <a:cs typeface="Times New Roman" panose="02020603050405020304" pitchFamily="18" charset="0"/>
              </a:rPr>
              <a:t>B. anxious </a:t>
            </a:r>
            <a:r>
              <a:rPr lang="en-US" altLang="zh-CN" sz="2800" dirty="0">
                <a:latin typeface="Times New Roman" panose="02020603050405020304" pitchFamily="18" charset="0"/>
                <a:cs typeface="Times New Roman" panose="02020603050405020304" pitchFamily="18" charset="0"/>
              </a:rPr>
              <a:t>		C. disappointed		D. shocked</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45. A. anger		B. hate		C. respect			</a:t>
            </a:r>
            <a:r>
              <a:rPr lang="en-US" altLang="zh-CN" sz="2800" b="1" dirty="0">
                <a:solidFill>
                  <a:srgbClr val="C00000"/>
                </a:solidFill>
                <a:latin typeface="Times New Roman" panose="02020603050405020304" pitchFamily="18" charset="0"/>
                <a:cs typeface="Times New Roman" panose="02020603050405020304" pitchFamily="18" charset="0"/>
              </a:rPr>
              <a:t>D. fear</a:t>
            </a:r>
            <a:endParaRPr lang="en-US" altLang="zh-CN" sz="2800" b="1" dirty="0">
              <a:solidFill>
                <a:srgbClr val="C00000"/>
              </a:solidFill>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46. A. luck 		B. patience		</a:t>
            </a:r>
            <a:r>
              <a:rPr lang="en-US" altLang="zh-CN" sz="2800" b="1" dirty="0">
                <a:solidFill>
                  <a:srgbClr val="C00000"/>
                </a:solidFill>
                <a:latin typeface="Times New Roman" panose="02020603050405020304" pitchFamily="18" charset="0"/>
                <a:cs typeface="Times New Roman" panose="02020603050405020304" pitchFamily="18" charset="0"/>
              </a:rPr>
              <a:t>C. determination</a:t>
            </a:r>
            <a:r>
              <a:rPr lang="en-US" altLang="zh-CN" sz="2800" dirty="0">
                <a:latin typeface="Times New Roman" panose="02020603050405020304" pitchFamily="18" charset="0"/>
                <a:cs typeface="Times New Roman" panose="02020603050405020304" pitchFamily="18" charset="0"/>
              </a:rPr>
              <a:t>		D. freedom</a:t>
            </a:r>
            <a:endParaRPr lang="zh-CN" altLang="en-US" sz="2800" dirty="0">
              <a:latin typeface="Times New Roman" panose="02020603050405020304" pitchFamily="18" charset="0"/>
              <a:cs typeface="Times New Roman" panose="02020603050405020304" pitchFamily="18" charset="0"/>
            </a:endParaRPr>
          </a:p>
        </p:txBody>
      </p:sp>
      <p:sp>
        <p:nvSpPr>
          <p:cNvPr id="12" name="文本框 11"/>
          <p:cNvSpPr txBox="1"/>
          <p:nvPr/>
        </p:nvSpPr>
        <p:spPr>
          <a:xfrm>
            <a:off x="0" y="3349347"/>
            <a:ext cx="12322628" cy="830997"/>
          </a:xfrm>
          <a:prstGeom prst="rect">
            <a:avLst/>
          </a:prstGeom>
          <a:solidFill>
            <a:schemeClr val="accent2">
              <a:lumMod val="20000"/>
              <a:lumOff val="80000"/>
            </a:schemeClr>
          </a:solidFill>
        </p:spPr>
        <p:txBody>
          <a:bodyPr wrap="square" rtlCol="0">
            <a:spAutoFit/>
          </a:bodyPr>
          <a:lstStyle/>
          <a:p>
            <a:r>
              <a:rPr lang="zh-CN" altLang="en-US" sz="2400" b="1" dirty="0">
                <a:solidFill>
                  <a:schemeClr val="accent4">
                    <a:lumMod val="75000"/>
                  </a:schemeClr>
                </a:solidFill>
                <a:latin typeface="Times New Roman" panose="02020603050405020304" pitchFamily="18" charset="0"/>
                <a:ea typeface="宋体" panose="02010600030101010101" pitchFamily="2" charset="-122"/>
                <a:cs typeface="Gill Sans Light" panose="020B0302020104020203" pitchFamily="34" charset="-79"/>
              </a:rPr>
              <a:t>文本背景：上海国际学校毕业的</a:t>
            </a:r>
            <a:r>
              <a:rPr lang="en-US" altLang="zh-CN" sz="2400" b="1" dirty="0">
                <a:solidFill>
                  <a:schemeClr val="accent4">
                    <a:lumMod val="75000"/>
                  </a:schemeClr>
                </a:solidFill>
                <a:latin typeface="Times New Roman" panose="02020603050405020304" pitchFamily="18" charset="0"/>
                <a:ea typeface="宋体" panose="02010600030101010101" pitchFamily="2" charset="-122"/>
                <a:cs typeface="Gill Sans Light" panose="020B0302020104020203" pitchFamily="34" charset="-79"/>
              </a:rPr>
              <a:t>Hayley</a:t>
            </a:r>
            <a:r>
              <a:rPr lang="zh-CN" altLang="en-US" sz="2400" b="1" dirty="0">
                <a:solidFill>
                  <a:schemeClr val="accent4">
                    <a:lumMod val="75000"/>
                  </a:schemeClr>
                </a:solidFill>
                <a:latin typeface="Times New Roman" panose="02020603050405020304" pitchFamily="18" charset="0"/>
                <a:ea typeface="宋体" panose="02010600030101010101" pitchFamily="2" charset="-122"/>
                <a:cs typeface="Gill Sans Light" panose="020B0302020104020203" pitchFamily="34" charset="-79"/>
              </a:rPr>
              <a:t>，现在就读于美国的约翰霍普金斯大学，她以过来人的身份与即将要出国留学的学生们分享经验。</a:t>
            </a:r>
            <a:endParaRPr lang="en-US" altLang="zh-CN" sz="2400" b="1" dirty="0">
              <a:solidFill>
                <a:schemeClr val="accent4">
                  <a:lumMod val="75000"/>
                </a:schemeClr>
              </a:solidFill>
              <a:latin typeface="Times New Roman" panose="02020603050405020304" pitchFamily="18" charset="0"/>
              <a:ea typeface="宋体" panose="02010600030101010101" pitchFamily="2" charset="-122"/>
              <a:cs typeface="Gill Sans Light" panose="020B0302020104020203" pitchFamily="34"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1"/>
          </p:nvPr>
        </p:nvSpPr>
        <p:spPr/>
        <p:txBody>
          <a:bodyPr rtlCol="0"/>
          <a:lstStyle>
            <a:defPPr>
              <a:defRPr lang="zh-CN"/>
            </a:defPPr>
          </a:lstStyle>
          <a:p>
            <a:pPr rtl="0"/>
            <a:fld id="{294A09A9-5501-47C1-A89A-A340965A2BE2}" type="slidenum">
              <a:rPr lang="en-US" altLang="zh-CN" smtClean="0"/>
            </a:fld>
            <a:endParaRPr lang="zh-CN" dirty="0"/>
          </a:p>
        </p:txBody>
      </p:sp>
      <p:sp>
        <p:nvSpPr>
          <p:cNvPr id="10" name="文本框 9"/>
          <p:cNvSpPr txBox="1"/>
          <p:nvPr/>
        </p:nvSpPr>
        <p:spPr>
          <a:xfrm>
            <a:off x="-10888" y="-31833"/>
            <a:ext cx="12192000" cy="3847207"/>
          </a:xfrm>
          <a:prstGeom prst="rect">
            <a:avLst/>
          </a:prstGeom>
          <a:noFill/>
        </p:spPr>
        <p:txBody>
          <a:bodyPr wrap="square" rtlCol="0">
            <a:spAutoFit/>
          </a:bodyPr>
          <a:lstStyle/>
          <a:p>
            <a:pPr algn="just"/>
            <a:r>
              <a:rPr lang="en-US" altLang="zh-CN" sz="2400" dirty="0">
                <a:latin typeface="Times New Roman" panose="02020603050405020304" pitchFamily="18" charset="0"/>
                <a:cs typeface="Times New Roman" panose="02020603050405020304" pitchFamily="18" charset="0"/>
              </a:rPr>
              <a:t>       At school, there might be challenging times. </a:t>
            </a:r>
            <a:r>
              <a:rPr lang="en-US" altLang="zh-CN" sz="2400" dirty="0">
                <a:solidFill>
                  <a:srgbClr val="C00000"/>
                </a:solidFill>
                <a:latin typeface="Times New Roman" panose="02020603050405020304" pitchFamily="18" charset="0"/>
                <a:cs typeface="Times New Roman" panose="02020603050405020304" pitchFamily="18" charset="0"/>
              </a:rPr>
              <a:t>What if I don’t make any friends? </a:t>
            </a:r>
            <a:r>
              <a:rPr lang="en-US" altLang="zh-CN" sz="2400" b="1" dirty="0">
                <a:solidFill>
                  <a:srgbClr val="C00000"/>
                </a:solidFill>
                <a:latin typeface="Times New Roman" panose="02020603050405020304" pitchFamily="18" charset="0"/>
                <a:cs typeface="Times New Roman" panose="02020603050405020304" pitchFamily="18" charset="0"/>
              </a:rPr>
              <a:t>What if my classes get </a:t>
            </a:r>
            <a:r>
              <a:rPr lang="en-US" altLang="zh-CN" sz="2400" b="1" u="sng" dirty="0">
                <a:solidFill>
                  <a:srgbClr val="C00000"/>
                </a:solidFill>
                <a:latin typeface="Times New Roman" panose="02020603050405020304" pitchFamily="18" charset="0"/>
                <a:cs typeface="Times New Roman" panose="02020603050405020304" pitchFamily="18" charset="0"/>
              </a:rPr>
              <a:t>   47   </a:t>
            </a:r>
            <a:r>
              <a:rPr lang="en-US" altLang="zh-CN" sz="2400" b="1" dirty="0">
                <a:solidFill>
                  <a:srgbClr val="C00000"/>
                </a:solidFill>
                <a:latin typeface="Times New Roman" panose="02020603050405020304" pitchFamily="18" charset="0"/>
                <a:cs typeface="Times New Roman" panose="02020603050405020304" pitchFamily="18" charset="0"/>
              </a:rPr>
              <a:t>? </a:t>
            </a:r>
            <a:r>
              <a:rPr lang="en-US" altLang="zh-CN" sz="2400" dirty="0">
                <a:solidFill>
                  <a:srgbClr val="C00000"/>
                </a:solidFill>
                <a:latin typeface="Times New Roman" panose="02020603050405020304" pitchFamily="18" charset="0"/>
                <a:cs typeface="Times New Roman" panose="02020603050405020304" pitchFamily="18" charset="0"/>
              </a:rPr>
              <a:t>How will I do my laundry? </a:t>
            </a:r>
            <a:r>
              <a:rPr lang="en-US" altLang="zh-CN" sz="2400" b="1" dirty="0">
                <a:solidFill>
                  <a:srgbClr val="C00000"/>
                </a:solidFill>
                <a:latin typeface="Times New Roman" panose="02020603050405020304" pitchFamily="18" charset="0"/>
                <a:cs typeface="Times New Roman" panose="02020603050405020304" pitchFamily="18" charset="0"/>
              </a:rPr>
              <a:t>Yes, I’ve been there too, and</a:t>
            </a:r>
            <a:r>
              <a:rPr lang="en-US" altLang="zh-CN" sz="2400" b="1" u="sng" dirty="0">
                <a:solidFill>
                  <a:srgbClr val="C00000"/>
                </a:solidFill>
                <a:latin typeface="Times New Roman" panose="02020603050405020304" pitchFamily="18" charset="0"/>
                <a:cs typeface="Times New Roman" panose="02020603050405020304" pitchFamily="18" charset="0"/>
              </a:rPr>
              <a:t>   48  </a:t>
            </a:r>
            <a:r>
              <a:rPr lang="en-US" altLang="zh-CN" sz="2400" b="1" dirty="0">
                <a:solidFill>
                  <a:srgbClr val="C00000"/>
                </a:solidFill>
                <a:latin typeface="Times New Roman" panose="02020603050405020304" pitchFamily="18" charset="0"/>
                <a:cs typeface="Times New Roman" panose="02020603050405020304" pitchFamily="18" charset="0"/>
              </a:rPr>
              <a:t>these questions. </a:t>
            </a:r>
            <a:r>
              <a:rPr lang="en-US" altLang="zh-CN" sz="2400" dirty="0">
                <a:latin typeface="Times New Roman" panose="02020603050405020304" pitchFamily="18" charset="0"/>
                <a:cs typeface="Times New Roman" panose="02020603050405020304" pitchFamily="18" charset="0"/>
              </a:rPr>
              <a:t>Don’t worry; you’ll make friends. Just learn to </a:t>
            </a:r>
            <a:r>
              <a:rPr lang="en-US" altLang="zh-CN" sz="2400" u="sng" dirty="0">
                <a:latin typeface="Times New Roman" panose="02020603050405020304" pitchFamily="18" charset="0"/>
                <a:cs typeface="Times New Roman" panose="02020603050405020304" pitchFamily="18" charset="0"/>
              </a:rPr>
              <a:t>     49   </a:t>
            </a:r>
            <a:r>
              <a:rPr lang="en-US" altLang="zh-CN" sz="2400" dirty="0">
                <a:latin typeface="Times New Roman" panose="02020603050405020304" pitchFamily="18" charset="0"/>
                <a:cs typeface="Times New Roman" panose="02020603050405020304" pitchFamily="18" charset="0"/>
              </a:rPr>
              <a:t> the right people. </a:t>
            </a:r>
            <a:endParaRPr lang="en-US" altLang="zh-CN" sz="2400" dirty="0">
              <a:latin typeface="Times New Roman" panose="02020603050405020304" pitchFamily="18" charset="0"/>
              <a:cs typeface="Times New Roman" panose="02020603050405020304" pitchFamily="18" charset="0"/>
            </a:endParaRPr>
          </a:p>
          <a:p>
            <a:pPr algn="just"/>
            <a:r>
              <a:rPr lang="en-US" altLang="zh-CN" sz="2400" dirty="0">
                <a:solidFill>
                  <a:srgbClr val="C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2400" b="1" dirty="0">
                <a:solidFill>
                  <a:srgbClr val="C00000"/>
                </a:solidFill>
                <a:latin typeface="宋体" panose="02010600030101010101" pitchFamily="2" charset="-122"/>
                <a:ea typeface="宋体" panose="02010600030101010101" pitchFamily="2" charset="-122"/>
                <a:cs typeface="Times New Roman" panose="02020603050405020304" pitchFamily="18" charset="0"/>
              </a:rPr>
              <a:t>我也经历过这些，想过</a:t>
            </a:r>
            <a:r>
              <a:rPr lang="zh-CN" altLang="en-US" sz="2400" dirty="0">
                <a:solidFill>
                  <a:srgbClr val="C00000"/>
                </a:solidFill>
                <a:latin typeface="宋体" panose="02010600030101010101" pitchFamily="2" charset="-122"/>
                <a:ea typeface="宋体" panose="02010600030101010101" pitchFamily="2" charset="-122"/>
                <a:cs typeface="Times New Roman" panose="02020603050405020304" pitchFamily="18" charset="0"/>
              </a:rPr>
              <a:t>这些问题：比如担心交不到朋友，</a:t>
            </a:r>
            <a:r>
              <a:rPr lang="zh-CN" altLang="en-US" sz="2400" b="1" dirty="0">
                <a:solidFill>
                  <a:srgbClr val="C00000"/>
                </a:solidFill>
                <a:latin typeface="宋体" panose="02010600030101010101" pitchFamily="2" charset="-122"/>
                <a:ea typeface="宋体" panose="02010600030101010101" pitchFamily="2" charset="-122"/>
                <a:cs typeface="Times New Roman" panose="02020603050405020304" pitchFamily="18" charset="0"/>
              </a:rPr>
              <a:t>担心课业压力大</a:t>
            </a:r>
            <a:r>
              <a:rPr lang="zh-CN" altLang="en-US" sz="2400" dirty="0">
                <a:solidFill>
                  <a:srgbClr val="C00000"/>
                </a:solidFill>
                <a:latin typeface="宋体" panose="02010600030101010101" pitchFamily="2" charset="-122"/>
                <a:ea typeface="宋体" panose="02010600030101010101" pitchFamily="2" charset="-122"/>
                <a:cs typeface="Times New Roman" panose="02020603050405020304" pitchFamily="18" charset="0"/>
              </a:rPr>
              <a:t>等等。</a:t>
            </a:r>
            <a:r>
              <a:rPr lang="en-US" altLang="zh-CN" sz="2400" dirty="0">
                <a:solidFill>
                  <a:srgbClr val="C00000"/>
                </a:solidFill>
                <a:latin typeface="宋体" panose="02010600030101010101" pitchFamily="2" charset="-122"/>
                <a:ea typeface="宋体" panose="02010600030101010101" pitchFamily="2" charset="-122"/>
                <a:cs typeface="Times New Roman" panose="02020603050405020304" pitchFamily="18" charset="0"/>
              </a:rPr>
              <a:t>)</a:t>
            </a:r>
            <a:endParaRPr lang="en-US" altLang="zh-CN" sz="2400" dirty="0">
              <a:solidFill>
                <a:srgbClr val="C00000"/>
              </a:solidFill>
              <a:latin typeface="宋体" panose="02010600030101010101" pitchFamily="2" charset="-122"/>
              <a:ea typeface="宋体" panose="02010600030101010101" pitchFamily="2" charset="-122"/>
              <a:cs typeface="Times New Roman" panose="02020603050405020304" pitchFamily="18" charset="0"/>
            </a:endParaRPr>
          </a:p>
          <a:p>
            <a:pPr algn="just"/>
            <a:r>
              <a:rPr lang="en-US" altLang="zh-CN" sz="2400" dirty="0">
                <a:latin typeface="Times New Roman" panose="02020603050405020304" pitchFamily="18" charset="0"/>
                <a:cs typeface="Times New Roman" panose="02020603050405020304" pitchFamily="18" charset="0"/>
              </a:rPr>
              <a:t>       Classes will, most </a:t>
            </a:r>
            <a:r>
              <a:rPr lang="en-US" altLang="zh-CN" sz="2400" u="sng" dirty="0">
                <a:latin typeface="Times New Roman" panose="02020603050405020304" pitchFamily="18" charset="0"/>
                <a:cs typeface="Times New Roman" panose="02020603050405020304" pitchFamily="18" charset="0"/>
              </a:rPr>
              <a:t>   50   </a:t>
            </a:r>
            <a:r>
              <a:rPr lang="en-US" altLang="zh-CN" sz="2400" dirty="0">
                <a:latin typeface="Times New Roman" panose="02020603050405020304" pitchFamily="18" charset="0"/>
                <a:cs typeface="Times New Roman" panose="02020603050405020304" pitchFamily="18" charset="0"/>
              </a:rPr>
              <a:t>, become intense, especially towards midterms and exams. But it’s all right; we all can </a:t>
            </a:r>
            <a:r>
              <a:rPr lang="en-US" altLang="zh-CN" sz="2400" u="sng" dirty="0">
                <a:latin typeface="Times New Roman" panose="02020603050405020304" pitchFamily="18" charset="0"/>
                <a:cs typeface="Times New Roman" panose="02020603050405020304" pitchFamily="18" charset="0"/>
              </a:rPr>
              <a:t>    51  </a:t>
            </a:r>
            <a:r>
              <a:rPr lang="en-US" altLang="zh-CN" sz="2400" dirty="0">
                <a:latin typeface="Times New Roman" panose="02020603050405020304" pitchFamily="18" charset="0"/>
                <a:cs typeface="Times New Roman" panose="02020603050405020304" pitchFamily="18" charset="0"/>
              </a:rPr>
              <a:t> . You will have a lot of people around you who can help.</a:t>
            </a:r>
            <a:endParaRPr lang="en-US" altLang="zh-CN" sz="2400" dirty="0">
              <a:latin typeface="Times New Roman" panose="02020603050405020304" pitchFamily="18" charset="0"/>
              <a:cs typeface="Times New Roman" panose="02020603050405020304" pitchFamily="18" charset="0"/>
            </a:endParaRPr>
          </a:p>
          <a:p>
            <a:pPr algn="just"/>
            <a:r>
              <a:rPr lang="en-US" altLang="zh-CN" sz="2400" dirty="0">
                <a:solidFill>
                  <a:srgbClr val="C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2400" b="1" dirty="0">
                <a:solidFill>
                  <a:srgbClr val="C00000"/>
                </a:solidFill>
                <a:latin typeface="宋体" panose="02010600030101010101" pitchFamily="2" charset="-122"/>
                <a:ea typeface="宋体" panose="02010600030101010101" pitchFamily="2" charset="-122"/>
                <a:cs typeface="Times New Roman" panose="02020603050405020304" pitchFamily="18" charset="0"/>
              </a:rPr>
              <a:t>大概率</a:t>
            </a:r>
            <a:r>
              <a:rPr lang="zh-CN" altLang="en-US" sz="2400" dirty="0">
                <a:solidFill>
                  <a:srgbClr val="C00000"/>
                </a:solidFill>
                <a:latin typeface="宋体" panose="02010600030101010101" pitchFamily="2" charset="-122"/>
                <a:ea typeface="宋体" panose="02010600030101010101" pitchFamily="2" charset="-122"/>
                <a:cs typeface="Times New Roman" panose="02020603050405020304" pitchFamily="18" charset="0"/>
              </a:rPr>
              <a:t>你的课程强度会很大，但没关系，我们都会</a:t>
            </a:r>
            <a:r>
              <a:rPr lang="zh-CN" altLang="en-US" sz="2400" b="1" dirty="0">
                <a:solidFill>
                  <a:srgbClr val="C00000"/>
                </a:solidFill>
                <a:latin typeface="宋体" panose="02010600030101010101" pitchFamily="2" charset="-122"/>
                <a:ea typeface="宋体" panose="02010600030101010101" pitchFamily="2" charset="-122"/>
                <a:cs typeface="Times New Roman" panose="02020603050405020304" pitchFamily="18" charset="0"/>
              </a:rPr>
              <a:t>熬过去</a:t>
            </a:r>
            <a:r>
              <a:rPr lang="zh-CN" altLang="en-US" sz="2400" dirty="0">
                <a:solidFill>
                  <a:srgbClr val="C00000"/>
                </a:solidFill>
                <a:latin typeface="宋体" panose="02010600030101010101" pitchFamily="2" charset="-122"/>
                <a:ea typeface="宋体" panose="02010600030101010101" pitchFamily="2" charset="-122"/>
                <a:cs typeface="Times New Roman" panose="02020603050405020304" pitchFamily="18" charset="0"/>
              </a:rPr>
              <a:t>的。</a:t>
            </a:r>
            <a:r>
              <a:rPr lang="en-US" altLang="zh-CN" sz="2400" dirty="0">
                <a:solidFill>
                  <a:srgbClr val="C00000"/>
                </a:solidFill>
                <a:latin typeface="宋体" panose="02010600030101010101" pitchFamily="2" charset="-122"/>
                <a:ea typeface="宋体" panose="02010600030101010101" pitchFamily="2" charset="-122"/>
                <a:cs typeface="Times New Roman" panose="02020603050405020304" pitchFamily="18" charset="0"/>
              </a:rPr>
              <a:t>) </a:t>
            </a:r>
            <a:endParaRPr lang="en-US" altLang="zh-CN" sz="2400" dirty="0">
              <a:solidFill>
                <a:srgbClr val="C00000"/>
              </a:solidFill>
              <a:latin typeface="宋体" panose="02010600030101010101" pitchFamily="2" charset="-122"/>
              <a:ea typeface="宋体" panose="02010600030101010101" pitchFamily="2" charset="-122"/>
              <a:cs typeface="Times New Roman" panose="02020603050405020304" pitchFamily="18" charset="0"/>
            </a:endParaRPr>
          </a:p>
          <a:p>
            <a:pPr algn="just"/>
            <a:r>
              <a:rPr lang="en-US" altLang="zh-CN" sz="2400" dirty="0">
                <a:latin typeface="Times New Roman" panose="02020603050405020304" pitchFamily="18" charset="0"/>
                <a:cs typeface="Times New Roman" panose="02020603050405020304" pitchFamily="18" charset="0"/>
              </a:rPr>
              <a:t>       It’s </a:t>
            </a:r>
            <a:r>
              <a:rPr lang="en-US" altLang="zh-CN" sz="2400" u="sng" dirty="0">
                <a:latin typeface="Times New Roman" panose="02020603050405020304" pitchFamily="18" charset="0"/>
                <a:cs typeface="Times New Roman" panose="02020603050405020304" pitchFamily="18" charset="0"/>
              </a:rPr>
              <a:t>   52   </a:t>
            </a:r>
            <a:r>
              <a:rPr lang="en-US" altLang="zh-CN" sz="2400" dirty="0">
                <a:latin typeface="Times New Roman" panose="02020603050405020304" pitchFamily="18" charset="0"/>
                <a:cs typeface="Times New Roman" panose="02020603050405020304" pitchFamily="18" charset="0"/>
              </a:rPr>
              <a:t> to worry about things like these. You’ll slowly </a:t>
            </a:r>
            <a:r>
              <a:rPr lang="en-US" altLang="zh-CN" sz="2400" u="sng" dirty="0">
                <a:latin typeface="Times New Roman" panose="02020603050405020304" pitchFamily="18" charset="0"/>
                <a:cs typeface="Times New Roman" panose="02020603050405020304" pitchFamily="18" charset="0"/>
              </a:rPr>
              <a:t>   53   </a:t>
            </a:r>
            <a:r>
              <a:rPr lang="en-US" altLang="zh-CN" sz="2400" dirty="0">
                <a:latin typeface="Times New Roman" panose="02020603050405020304" pitchFamily="18" charset="0"/>
                <a:cs typeface="Times New Roman" panose="02020603050405020304" pitchFamily="18" charset="0"/>
              </a:rPr>
              <a:t> that you’ll take on these </a:t>
            </a:r>
            <a:r>
              <a:rPr lang="en-US" altLang="zh-CN" sz="2400" u="sng" dirty="0">
                <a:latin typeface="Times New Roman" panose="02020603050405020304" pitchFamily="18" charset="0"/>
                <a:cs typeface="Times New Roman" panose="02020603050405020304" pitchFamily="18" charset="0"/>
              </a:rPr>
              <a:t>    54   </a:t>
            </a:r>
            <a:r>
              <a:rPr lang="en-US" altLang="zh-CN" sz="2400" dirty="0">
                <a:latin typeface="Times New Roman" panose="02020603050405020304" pitchFamily="18" charset="0"/>
                <a:cs typeface="Times New Roman" panose="02020603050405020304" pitchFamily="18" charset="0"/>
              </a:rPr>
              <a:t> as you go, and that they won’t be as terrifying as you had </a:t>
            </a:r>
            <a:r>
              <a:rPr lang="en-US" altLang="zh-CN" sz="2400" u="sng" dirty="0">
                <a:latin typeface="Times New Roman" panose="02020603050405020304" pitchFamily="18" charset="0"/>
                <a:cs typeface="Times New Roman" panose="02020603050405020304" pitchFamily="18" charset="0"/>
              </a:rPr>
              <a:t>   55   </a:t>
            </a:r>
            <a:r>
              <a:rPr lang="en-US" altLang="zh-CN" sz="2400" dirty="0">
                <a:latin typeface="Times New Roman" panose="02020603050405020304" pitchFamily="18" charset="0"/>
                <a:cs typeface="Times New Roman" panose="02020603050405020304" pitchFamily="18" charset="0"/>
              </a:rPr>
              <a:t>. </a:t>
            </a:r>
            <a:endParaRPr lang="en-US" altLang="zh-CN" sz="2400" dirty="0">
              <a:latin typeface="Times New Roman" panose="02020603050405020304" pitchFamily="18" charset="0"/>
              <a:cs typeface="Times New Roman" panose="02020603050405020304" pitchFamily="18" charset="0"/>
            </a:endParaRPr>
          </a:p>
          <a:p>
            <a:pPr algn="just"/>
            <a:r>
              <a:rPr lang="en-US" altLang="zh-CN" sz="2400" b="1" dirty="0">
                <a:solidFill>
                  <a:srgbClr val="C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2400" dirty="0">
                <a:solidFill>
                  <a:srgbClr val="C00000"/>
                </a:solidFill>
                <a:latin typeface="宋体" panose="02010600030101010101" pitchFamily="2" charset="-122"/>
                <a:ea typeface="宋体" panose="02010600030101010101" pitchFamily="2" charset="-122"/>
                <a:cs typeface="Times New Roman" panose="02020603050405020304" pitchFamily="18" charset="0"/>
              </a:rPr>
              <a:t>现在你有这些担心</a:t>
            </a:r>
            <a:r>
              <a:rPr lang="zh-CN" altLang="en-US" sz="2400" b="1" dirty="0">
                <a:solidFill>
                  <a:srgbClr val="C00000"/>
                </a:solidFill>
                <a:latin typeface="宋体" panose="02010600030101010101" pitchFamily="2" charset="-122"/>
                <a:ea typeface="宋体" panose="02010600030101010101" pitchFamily="2" charset="-122"/>
                <a:cs typeface="Times New Roman" panose="02020603050405020304" pitchFamily="18" charset="0"/>
              </a:rPr>
              <a:t>很正常，</a:t>
            </a:r>
            <a:r>
              <a:rPr lang="zh-CN" altLang="en-US" sz="2400" dirty="0">
                <a:solidFill>
                  <a:srgbClr val="C00000"/>
                </a:solidFill>
                <a:latin typeface="宋体" panose="02010600030101010101" pitchFamily="2" charset="-122"/>
                <a:ea typeface="宋体" panose="02010600030101010101" pitchFamily="2" charset="-122"/>
                <a:cs typeface="Times New Roman" panose="02020603050405020304" pitchFamily="18" charset="0"/>
              </a:rPr>
              <a:t>迎接这些</a:t>
            </a:r>
            <a:r>
              <a:rPr lang="zh-CN" altLang="en-US" sz="2400" b="1" dirty="0">
                <a:solidFill>
                  <a:srgbClr val="C00000"/>
                </a:solidFill>
                <a:latin typeface="宋体" panose="02010600030101010101" pitchFamily="2" charset="-122"/>
                <a:ea typeface="宋体" panose="02010600030101010101" pitchFamily="2" charset="-122"/>
                <a:cs typeface="Times New Roman" panose="02020603050405020304" pitchFamily="18" charset="0"/>
              </a:rPr>
              <a:t>挑战，</a:t>
            </a:r>
            <a:r>
              <a:rPr lang="zh-CN" altLang="en-US" sz="2400" dirty="0">
                <a:solidFill>
                  <a:srgbClr val="C00000"/>
                </a:solidFill>
                <a:latin typeface="宋体" panose="02010600030101010101" pitchFamily="2" charset="-122"/>
                <a:ea typeface="宋体" panose="02010600030101010101" pitchFamily="2" charset="-122"/>
                <a:cs typeface="Times New Roman" panose="02020603050405020304" pitchFamily="18" charset="0"/>
              </a:rPr>
              <a:t>你会</a:t>
            </a:r>
            <a:r>
              <a:rPr lang="zh-CN" altLang="en-US" sz="2400" b="1" dirty="0">
                <a:solidFill>
                  <a:srgbClr val="C00000"/>
                </a:solidFill>
                <a:latin typeface="宋体" panose="02010600030101010101" pitchFamily="2" charset="-122"/>
                <a:ea typeface="宋体" panose="02010600030101010101" pitchFamily="2" charset="-122"/>
                <a:cs typeface="Times New Roman" panose="02020603050405020304" pitchFamily="18" charset="0"/>
              </a:rPr>
              <a:t>渐渐发现</a:t>
            </a:r>
            <a:r>
              <a:rPr lang="zh-CN" altLang="en-US" sz="2400" dirty="0">
                <a:solidFill>
                  <a:srgbClr val="C00000"/>
                </a:solidFill>
                <a:latin typeface="宋体" panose="02010600030101010101" pitchFamily="2" charset="-122"/>
                <a:ea typeface="宋体" panose="02010600030101010101" pitchFamily="2" charset="-122"/>
                <a:cs typeface="Times New Roman" panose="02020603050405020304" pitchFamily="18" charset="0"/>
              </a:rPr>
              <a:t>其实并没有</a:t>
            </a:r>
            <a:r>
              <a:rPr lang="zh-CN" altLang="en-US" sz="2400" b="1" dirty="0">
                <a:solidFill>
                  <a:srgbClr val="C00000"/>
                </a:solidFill>
                <a:latin typeface="宋体" panose="02010600030101010101" pitchFamily="2" charset="-122"/>
                <a:ea typeface="宋体" panose="02010600030101010101" pitchFamily="2" charset="-122"/>
                <a:cs typeface="Times New Roman" panose="02020603050405020304" pitchFamily="18" charset="0"/>
              </a:rPr>
              <a:t>想象中的可怕。</a:t>
            </a:r>
            <a:r>
              <a:rPr lang="en-US" altLang="zh-CN" sz="2400" b="1" dirty="0">
                <a:solidFill>
                  <a:srgbClr val="C00000"/>
                </a:solidFill>
                <a:latin typeface="宋体" panose="02010600030101010101" pitchFamily="2" charset="-122"/>
                <a:ea typeface="宋体" panose="02010600030101010101" pitchFamily="2" charset="-122"/>
                <a:cs typeface="Times New Roman" panose="02020603050405020304" pitchFamily="18" charset="0"/>
              </a:rPr>
              <a:t>)</a:t>
            </a:r>
            <a:endParaRPr lang="zh-CN" altLang="en-US" sz="2400" b="1" dirty="0">
              <a:solidFill>
                <a:srgbClr val="C00000"/>
              </a:solidFill>
              <a:latin typeface="宋体" panose="02010600030101010101" pitchFamily="2" charset="-122"/>
              <a:ea typeface="宋体" panose="02010600030101010101" pitchFamily="2" charset="-122"/>
              <a:cs typeface="Times New Roman" panose="02020603050405020304" pitchFamily="18" charset="0"/>
            </a:endParaRPr>
          </a:p>
        </p:txBody>
      </p:sp>
      <p:sp>
        <p:nvSpPr>
          <p:cNvPr id="11" name="文本框 10"/>
          <p:cNvSpPr txBox="1"/>
          <p:nvPr/>
        </p:nvSpPr>
        <p:spPr>
          <a:xfrm>
            <a:off x="-10888" y="3728286"/>
            <a:ext cx="12322629" cy="3208571"/>
          </a:xfrm>
          <a:prstGeom prst="rect">
            <a:avLst/>
          </a:prstGeom>
          <a:solidFill>
            <a:schemeClr val="bg1"/>
          </a:solidFill>
        </p:spPr>
        <p:txBody>
          <a:bodyPr wrap="square" rtlCol="0">
            <a:spAutoFit/>
          </a:bodyPr>
          <a:lstStyle/>
          <a:p>
            <a:pPr>
              <a:lnSpc>
                <a:spcPts val="2700"/>
              </a:lnSpc>
            </a:pPr>
            <a:r>
              <a:rPr lang="en-US" altLang="zh-CN" sz="2400" dirty="0">
                <a:latin typeface="Times New Roman" panose="02020603050405020304" pitchFamily="18" charset="0"/>
                <a:cs typeface="Times New Roman" panose="02020603050405020304" pitchFamily="18" charset="0"/>
              </a:rPr>
              <a:t>47. A. painful			</a:t>
            </a:r>
            <a:r>
              <a:rPr lang="en-US" altLang="zh-CN" sz="2400" b="1" dirty="0">
                <a:solidFill>
                  <a:srgbClr val="C00000"/>
                </a:solidFill>
                <a:latin typeface="Times New Roman" panose="02020603050405020304" pitchFamily="18" charset="0"/>
                <a:cs typeface="Times New Roman" panose="02020603050405020304" pitchFamily="18" charset="0"/>
              </a:rPr>
              <a:t>B. stressful	</a:t>
            </a:r>
            <a:r>
              <a:rPr lang="en-US" altLang="zh-CN" sz="2400" dirty="0">
                <a:latin typeface="Times New Roman" panose="02020603050405020304" pitchFamily="18" charset="0"/>
                <a:cs typeface="Times New Roman" panose="02020603050405020304" pitchFamily="18" charset="0"/>
              </a:rPr>
              <a:t>	C. meaningful		D. peaceful</a:t>
            </a:r>
            <a:endParaRPr lang="en-US" altLang="zh-CN" sz="2400" dirty="0">
              <a:latin typeface="Times New Roman" panose="02020603050405020304" pitchFamily="18" charset="0"/>
              <a:cs typeface="Times New Roman" panose="02020603050405020304" pitchFamily="18" charset="0"/>
            </a:endParaRPr>
          </a:p>
          <a:p>
            <a:pPr>
              <a:lnSpc>
                <a:spcPts val="2700"/>
              </a:lnSpc>
            </a:pPr>
            <a:r>
              <a:rPr lang="en-US" altLang="zh-CN" sz="2400" dirty="0">
                <a:latin typeface="Times New Roman" panose="02020603050405020304" pitchFamily="18" charset="0"/>
                <a:cs typeface="Times New Roman" panose="02020603050405020304" pitchFamily="18" charset="0"/>
              </a:rPr>
              <a:t>48. A. commented on 		B. escaped from 	</a:t>
            </a:r>
            <a:r>
              <a:rPr lang="en-US" altLang="zh-CN" sz="2400" b="1" dirty="0">
                <a:solidFill>
                  <a:srgbClr val="C00000"/>
                </a:solidFill>
                <a:latin typeface="Times New Roman" panose="02020603050405020304" pitchFamily="18" charset="0"/>
                <a:cs typeface="Times New Roman" panose="02020603050405020304" pitchFamily="18" charset="0"/>
              </a:rPr>
              <a:t>C. thought about </a:t>
            </a:r>
            <a:r>
              <a:rPr lang="en-US" altLang="zh-CN" sz="2400" dirty="0">
                <a:latin typeface="Times New Roman" panose="02020603050405020304" pitchFamily="18" charset="0"/>
                <a:cs typeface="Times New Roman" panose="02020603050405020304" pitchFamily="18" charset="0"/>
              </a:rPr>
              <a:t>	D. brought back</a:t>
            </a:r>
            <a:endParaRPr lang="en-US" altLang="zh-CN" sz="2400" dirty="0">
              <a:latin typeface="Times New Roman" panose="02020603050405020304" pitchFamily="18" charset="0"/>
              <a:cs typeface="Times New Roman" panose="02020603050405020304" pitchFamily="18" charset="0"/>
            </a:endParaRPr>
          </a:p>
          <a:p>
            <a:pPr>
              <a:lnSpc>
                <a:spcPts val="2700"/>
              </a:lnSpc>
            </a:pPr>
            <a:r>
              <a:rPr lang="en-US" altLang="zh-CN" sz="2400" dirty="0">
                <a:latin typeface="Times New Roman" panose="02020603050405020304" pitchFamily="18" charset="0"/>
                <a:cs typeface="Times New Roman" panose="02020603050405020304" pitchFamily="18" charset="0"/>
              </a:rPr>
              <a:t>49. A. hire 			</a:t>
            </a:r>
            <a:r>
              <a:rPr lang="en-US" altLang="zh-CN" sz="2400" b="1" dirty="0">
                <a:solidFill>
                  <a:srgbClr val="C00000"/>
                </a:solidFill>
                <a:latin typeface="Times New Roman" panose="02020603050405020304" pitchFamily="18" charset="0"/>
                <a:cs typeface="Times New Roman" panose="02020603050405020304" pitchFamily="18" charset="0"/>
              </a:rPr>
              <a:t>B. pick </a:t>
            </a:r>
            <a:r>
              <a:rPr lang="en-US" altLang="zh-CN" sz="2400" dirty="0">
                <a:latin typeface="Times New Roman" panose="02020603050405020304" pitchFamily="18" charset="0"/>
                <a:cs typeface="Times New Roman" panose="02020603050405020304" pitchFamily="18" charset="0"/>
              </a:rPr>
              <a:t>		C. interview		D. appoint</a:t>
            </a:r>
            <a:endParaRPr lang="en-US" altLang="zh-CN" sz="2400" dirty="0">
              <a:latin typeface="Times New Roman" panose="02020603050405020304" pitchFamily="18" charset="0"/>
              <a:cs typeface="Times New Roman" panose="02020603050405020304" pitchFamily="18" charset="0"/>
            </a:endParaRPr>
          </a:p>
          <a:p>
            <a:pPr>
              <a:lnSpc>
                <a:spcPts val="2700"/>
              </a:lnSpc>
            </a:pPr>
            <a:r>
              <a:rPr lang="en-US" altLang="zh-CN" sz="2400" dirty="0">
                <a:latin typeface="Times New Roman" panose="02020603050405020304" pitchFamily="18" charset="0"/>
                <a:cs typeface="Times New Roman" panose="02020603050405020304" pitchFamily="18" charset="0"/>
              </a:rPr>
              <a:t>50. A. frequently 		B. encouragingly 	</a:t>
            </a:r>
            <a:r>
              <a:rPr lang="en-US" altLang="zh-CN" sz="2400" b="1" dirty="0">
                <a:solidFill>
                  <a:srgbClr val="C00000"/>
                </a:solidFill>
                <a:latin typeface="Times New Roman" panose="02020603050405020304" pitchFamily="18" charset="0"/>
                <a:cs typeface="Times New Roman" panose="02020603050405020304" pitchFamily="18" charset="0"/>
              </a:rPr>
              <a:t>C. likely</a:t>
            </a:r>
            <a:r>
              <a:rPr lang="en-US" altLang="zh-CN" sz="2400" dirty="0">
                <a:latin typeface="Times New Roman" panose="02020603050405020304" pitchFamily="18" charset="0"/>
                <a:cs typeface="Times New Roman" panose="02020603050405020304" pitchFamily="18" charset="0"/>
              </a:rPr>
              <a:t>		D. importantly</a:t>
            </a:r>
            <a:endParaRPr lang="en-US" altLang="zh-CN" sz="2400" dirty="0">
              <a:latin typeface="Times New Roman" panose="02020603050405020304" pitchFamily="18" charset="0"/>
              <a:cs typeface="Times New Roman" panose="02020603050405020304" pitchFamily="18" charset="0"/>
            </a:endParaRPr>
          </a:p>
          <a:p>
            <a:pPr>
              <a:lnSpc>
                <a:spcPts val="2700"/>
              </a:lnSpc>
            </a:pPr>
            <a:r>
              <a:rPr lang="en-US" altLang="zh-CN" sz="2400" dirty="0">
                <a:latin typeface="Times New Roman" panose="02020603050405020304" pitchFamily="18" charset="0"/>
                <a:cs typeface="Times New Roman" panose="02020603050405020304" pitchFamily="18" charset="0"/>
              </a:rPr>
              <a:t>51. A. dream 			B. relax		C. enjoy 		</a:t>
            </a:r>
            <a:r>
              <a:rPr lang="en-US" altLang="zh-CN" sz="2400" b="1" dirty="0">
                <a:solidFill>
                  <a:srgbClr val="C00000"/>
                </a:solidFill>
                <a:latin typeface="Times New Roman" panose="02020603050405020304" pitchFamily="18" charset="0"/>
                <a:cs typeface="Times New Roman" panose="02020603050405020304" pitchFamily="18" charset="0"/>
              </a:rPr>
              <a:t>D. survive</a:t>
            </a:r>
            <a:endParaRPr lang="en-US" altLang="zh-CN" sz="2400" b="1" dirty="0">
              <a:solidFill>
                <a:srgbClr val="C00000"/>
              </a:solidFill>
              <a:latin typeface="Times New Roman" panose="02020603050405020304" pitchFamily="18" charset="0"/>
              <a:cs typeface="Times New Roman" panose="02020603050405020304" pitchFamily="18" charset="0"/>
            </a:endParaRPr>
          </a:p>
          <a:p>
            <a:pPr>
              <a:lnSpc>
                <a:spcPts val="2700"/>
              </a:lnSpc>
            </a:pPr>
            <a:r>
              <a:rPr lang="en-US" altLang="zh-CN" sz="2400" dirty="0">
                <a:latin typeface="Times New Roman" panose="02020603050405020304" pitchFamily="18" charset="0"/>
                <a:cs typeface="Times New Roman" panose="02020603050405020304" pitchFamily="18" charset="0"/>
              </a:rPr>
              <a:t>52. A. difficult 		B. interesting 		</a:t>
            </a:r>
            <a:r>
              <a:rPr lang="en-US" altLang="zh-CN" sz="2400" b="1" dirty="0">
                <a:solidFill>
                  <a:srgbClr val="C00000"/>
                </a:solidFill>
                <a:latin typeface="Times New Roman" panose="02020603050405020304" pitchFamily="18" charset="0"/>
                <a:cs typeface="Times New Roman" panose="02020603050405020304" pitchFamily="18" charset="0"/>
              </a:rPr>
              <a:t>C. normal</a:t>
            </a:r>
            <a:r>
              <a:rPr lang="en-US" altLang="zh-CN" sz="2400" dirty="0">
                <a:latin typeface="Times New Roman" panose="02020603050405020304" pitchFamily="18" charset="0"/>
                <a:cs typeface="Times New Roman" panose="02020603050405020304" pitchFamily="18" charset="0"/>
              </a:rPr>
              <a:t>		D. unusual</a:t>
            </a:r>
            <a:endParaRPr lang="en-US" altLang="zh-CN" sz="2400" dirty="0">
              <a:latin typeface="Times New Roman" panose="02020603050405020304" pitchFamily="18" charset="0"/>
              <a:cs typeface="Times New Roman" panose="02020603050405020304" pitchFamily="18" charset="0"/>
            </a:endParaRPr>
          </a:p>
          <a:p>
            <a:pPr>
              <a:lnSpc>
                <a:spcPts val="2700"/>
              </a:lnSpc>
            </a:pPr>
            <a:r>
              <a:rPr lang="en-US" altLang="zh-CN" sz="2400" dirty="0">
                <a:latin typeface="Times New Roman" panose="02020603050405020304" pitchFamily="18" charset="0"/>
                <a:cs typeface="Times New Roman" panose="02020603050405020304" pitchFamily="18" charset="0"/>
              </a:rPr>
              <a:t>53. A. forget			</a:t>
            </a:r>
            <a:r>
              <a:rPr lang="en-US" altLang="zh-CN" sz="2400" b="1" dirty="0">
                <a:solidFill>
                  <a:srgbClr val="C00000"/>
                </a:solidFill>
                <a:latin typeface="Times New Roman" panose="02020603050405020304" pitchFamily="18" charset="0"/>
                <a:cs typeface="Times New Roman" panose="02020603050405020304" pitchFamily="18" charset="0"/>
              </a:rPr>
              <a:t>B. realize</a:t>
            </a:r>
            <a:r>
              <a:rPr lang="en-US" altLang="zh-CN" sz="2400" dirty="0">
                <a:latin typeface="Times New Roman" panose="02020603050405020304" pitchFamily="18" charset="0"/>
                <a:cs typeface="Times New Roman" panose="02020603050405020304" pitchFamily="18" charset="0"/>
              </a:rPr>
              <a:t>		C. promise		D. regret</a:t>
            </a:r>
            <a:endParaRPr lang="en-US" altLang="zh-CN" sz="2400" dirty="0">
              <a:latin typeface="Times New Roman" panose="02020603050405020304" pitchFamily="18" charset="0"/>
              <a:cs typeface="Times New Roman" panose="02020603050405020304" pitchFamily="18" charset="0"/>
            </a:endParaRPr>
          </a:p>
          <a:p>
            <a:pPr>
              <a:lnSpc>
                <a:spcPts val="2700"/>
              </a:lnSpc>
            </a:pPr>
            <a:r>
              <a:rPr lang="en-US" altLang="zh-CN" sz="2400" dirty="0">
                <a:latin typeface="Times New Roman" panose="02020603050405020304" pitchFamily="18" charset="0"/>
                <a:cs typeface="Times New Roman" panose="02020603050405020304" pitchFamily="18" charset="0"/>
              </a:rPr>
              <a:t>54. </a:t>
            </a:r>
            <a:r>
              <a:rPr lang="en-US" altLang="zh-CN" sz="2400" b="1" dirty="0">
                <a:solidFill>
                  <a:srgbClr val="C00000"/>
                </a:solidFill>
                <a:latin typeface="Times New Roman" panose="02020603050405020304" pitchFamily="18" charset="0"/>
                <a:cs typeface="Times New Roman" panose="02020603050405020304" pitchFamily="18" charset="0"/>
              </a:rPr>
              <a:t>A. challenges</a:t>
            </a:r>
            <a:r>
              <a:rPr lang="en-US" altLang="zh-CN" sz="2400" dirty="0">
                <a:latin typeface="Times New Roman" panose="02020603050405020304" pitchFamily="18" charset="0"/>
                <a:cs typeface="Times New Roman" panose="02020603050405020304" pitchFamily="18" charset="0"/>
              </a:rPr>
              <a:t>		B. activities		C. responsibilities	D. jobs</a:t>
            </a:r>
            <a:endParaRPr lang="en-US" altLang="zh-CN" sz="2400" dirty="0">
              <a:latin typeface="Times New Roman" panose="02020603050405020304" pitchFamily="18" charset="0"/>
              <a:cs typeface="Times New Roman" panose="02020603050405020304" pitchFamily="18" charset="0"/>
            </a:endParaRPr>
          </a:p>
          <a:p>
            <a:pPr>
              <a:lnSpc>
                <a:spcPts val="2700"/>
              </a:lnSpc>
            </a:pPr>
            <a:r>
              <a:rPr lang="en-US" altLang="zh-CN" sz="2400" dirty="0">
                <a:latin typeface="Times New Roman" panose="02020603050405020304" pitchFamily="18" charset="0"/>
                <a:cs typeface="Times New Roman" panose="02020603050405020304" pitchFamily="18" charset="0"/>
              </a:rPr>
              <a:t>55. A. overcome		B. advertised		C. highlighted 		</a:t>
            </a:r>
            <a:r>
              <a:rPr lang="en-US" altLang="zh-CN" sz="2400" b="1" dirty="0">
                <a:solidFill>
                  <a:srgbClr val="C00000"/>
                </a:solidFill>
                <a:latin typeface="Times New Roman" panose="02020603050405020304" pitchFamily="18" charset="0"/>
                <a:cs typeface="Times New Roman" panose="02020603050405020304" pitchFamily="18" charset="0"/>
              </a:rPr>
              <a:t>D. imagined</a:t>
            </a:r>
            <a:endParaRPr lang="zh-CN" altLang="en-US" sz="2400" b="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95300" y="6154023"/>
            <a:ext cx="11201400" cy="70397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p:txBody>
          <a:bodyPr rtlCol="0"/>
          <a:lstStyle>
            <a:defPPr>
              <a:defRPr lang="zh-CN"/>
            </a:defPPr>
          </a:lstStyle>
          <a:p>
            <a:pPr rtl="0"/>
            <a:r>
              <a:rPr lang="zh-CN" altLang="en-US" dirty="0">
                <a:solidFill>
                  <a:schemeClr val="accent3"/>
                </a:solidFill>
                <a:latin typeface="华文琥珀" panose="02010800040101010101" pitchFamily="2" charset="-122"/>
                <a:ea typeface="华文琥珀" panose="02010800040101010101" pitchFamily="2" charset="-122"/>
              </a:rPr>
              <a:t>表达积累</a:t>
            </a:r>
            <a:endParaRPr lang="zh-CN" dirty="0">
              <a:latin typeface="华文琥珀" panose="02010800040101010101" pitchFamily="2" charset="-122"/>
              <a:ea typeface="华文琥珀" panose="02010800040101010101" pitchFamily="2" charset="-122"/>
            </a:endParaRPr>
          </a:p>
        </p:txBody>
      </p:sp>
      <p:sp>
        <p:nvSpPr>
          <p:cNvPr id="23" name="文本框 22"/>
          <p:cNvSpPr txBox="1"/>
          <p:nvPr/>
        </p:nvSpPr>
        <p:spPr>
          <a:xfrm>
            <a:off x="495300" y="1924051"/>
            <a:ext cx="11304814" cy="4154984"/>
          </a:xfrm>
          <a:prstGeom prst="rect">
            <a:avLst/>
          </a:prstGeom>
          <a:noFill/>
        </p:spPr>
        <p:txBody>
          <a:bodyPr wrap="square" rtlCol="0">
            <a:spAutoFit/>
          </a:bodyPr>
          <a:lstStyle/>
          <a:p>
            <a:r>
              <a:rPr lang="en-US" altLang="zh-CN" sz="2400" b="1" dirty="0">
                <a:latin typeface="Times New Roman" panose="02020603050405020304" pitchFamily="18" charset="0"/>
                <a:ea typeface="华文宋体" panose="02010600040101010101" pitchFamily="2" charset="-122"/>
                <a:cs typeface="Times New Roman" panose="02020603050405020304" pitchFamily="18" charset="0"/>
              </a:rPr>
              <a:t>at the idea of   </a:t>
            </a:r>
            <a:r>
              <a:rPr lang="zh-CN" altLang="en-US" sz="2400" b="1" dirty="0">
                <a:latin typeface="Times New Roman" panose="02020603050405020304" pitchFamily="18" charset="0"/>
                <a:ea typeface="华文宋体" panose="02010600040101010101" pitchFamily="2" charset="-122"/>
                <a:cs typeface="Times New Roman" panose="02020603050405020304" pitchFamily="18" charset="0"/>
              </a:rPr>
              <a:t>一想到；听到某个想法时的反应或情感</a:t>
            </a:r>
            <a:endParaRPr lang="en-US" altLang="zh-CN" sz="2400" b="1" dirty="0">
              <a:latin typeface="Times New Roman" panose="02020603050405020304" pitchFamily="18" charset="0"/>
              <a:ea typeface="华文宋体" panose="02010600040101010101" pitchFamily="2" charset="-122"/>
              <a:cs typeface="Times New Roman" panose="02020603050405020304" pitchFamily="18" charset="0"/>
            </a:endParaRPr>
          </a:p>
          <a:p>
            <a:r>
              <a:rPr lang="en-US" altLang="zh-CN" sz="2400" b="1" dirty="0">
                <a:solidFill>
                  <a:srgbClr val="0070C0"/>
                </a:solidFill>
                <a:latin typeface="Times New Roman" panose="02020603050405020304" pitchFamily="18" charset="0"/>
                <a:ea typeface="华文宋体" panose="02010600040101010101" pitchFamily="2" charset="-122"/>
                <a:cs typeface="Times New Roman" panose="02020603050405020304" pitchFamily="18" charset="0"/>
              </a:rPr>
              <a:t>She shuddered at the idea of living alone in the woods.</a:t>
            </a:r>
            <a:endParaRPr lang="en-US" altLang="zh-CN" sz="2400" b="1" dirty="0">
              <a:solidFill>
                <a:srgbClr val="0070C0"/>
              </a:solidFill>
              <a:latin typeface="Times New Roman" panose="02020603050405020304" pitchFamily="18" charset="0"/>
              <a:ea typeface="华文宋体" panose="02010600040101010101" pitchFamily="2" charset="-122"/>
              <a:cs typeface="Times New Roman" panose="02020603050405020304" pitchFamily="18" charset="0"/>
            </a:endParaRPr>
          </a:p>
          <a:p>
            <a:r>
              <a:rPr lang="zh-CN" altLang="en-US" sz="2400" b="1" dirty="0">
                <a:solidFill>
                  <a:srgbClr val="0070C0"/>
                </a:solidFill>
                <a:latin typeface="Times New Roman" panose="02020603050405020304" pitchFamily="18" charset="0"/>
                <a:ea typeface="华文宋体" panose="02010600040101010101" pitchFamily="2" charset="-122"/>
                <a:cs typeface="Times New Roman" panose="02020603050405020304" pitchFamily="18" charset="0"/>
              </a:rPr>
              <a:t>她一想到独自住在树林里就感到不寒而栗。</a:t>
            </a:r>
            <a:endParaRPr lang="en-US" altLang="zh-CN" sz="2400" b="1" dirty="0">
              <a:solidFill>
                <a:srgbClr val="0070C0"/>
              </a:solidFill>
              <a:latin typeface="Times New Roman" panose="02020603050405020304" pitchFamily="18" charset="0"/>
              <a:ea typeface="华文宋体" panose="02010600040101010101" pitchFamily="2" charset="-122"/>
              <a:cs typeface="Times New Roman" panose="02020603050405020304" pitchFamily="18" charset="0"/>
            </a:endParaRPr>
          </a:p>
          <a:p>
            <a:endParaRPr lang="en-US" altLang="zh-CN" sz="2400" b="1" dirty="0">
              <a:solidFill>
                <a:srgbClr val="0070C0"/>
              </a:solidFill>
              <a:latin typeface="Times New Roman" panose="02020603050405020304" pitchFamily="18" charset="0"/>
              <a:ea typeface="华文宋体" panose="02010600040101010101" pitchFamily="2" charset="-122"/>
              <a:cs typeface="Times New Roman" panose="02020603050405020304" pitchFamily="18" charset="0"/>
            </a:endParaRPr>
          </a:p>
          <a:p>
            <a:r>
              <a:rPr lang="en-US" altLang="zh-CN" sz="2400" b="1" dirty="0">
                <a:latin typeface="Times New Roman" panose="02020603050405020304" pitchFamily="18" charset="0"/>
                <a:ea typeface="华文宋体" panose="02010600040101010101" pitchFamily="2" charset="-122"/>
                <a:cs typeface="Times New Roman" panose="02020603050405020304" pitchFamily="18" charset="0"/>
              </a:rPr>
              <a:t>I have been there too.   </a:t>
            </a:r>
            <a:r>
              <a:rPr lang="zh-CN" altLang="en-US" sz="2400" b="1" dirty="0">
                <a:latin typeface="Times New Roman" panose="02020603050405020304" pitchFamily="18" charset="0"/>
                <a:ea typeface="华文宋体" panose="02010600040101010101" pitchFamily="2" charset="-122"/>
                <a:cs typeface="Times New Roman" panose="02020603050405020304" pitchFamily="18" charset="0"/>
              </a:rPr>
              <a:t>我也去过那里（字面意思）；我也经历过这些（用来安慰人）</a:t>
            </a:r>
            <a:endParaRPr lang="en-US" altLang="zh-CN" sz="2400" b="1" dirty="0">
              <a:latin typeface="Times New Roman" panose="02020603050405020304" pitchFamily="18" charset="0"/>
              <a:ea typeface="华文宋体" panose="02010600040101010101" pitchFamily="2" charset="-122"/>
              <a:cs typeface="Times New Roman" panose="02020603050405020304" pitchFamily="18" charset="0"/>
            </a:endParaRPr>
          </a:p>
          <a:p>
            <a:r>
              <a:rPr lang="en-US" altLang="zh-CN" sz="2400" b="1" dirty="0">
                <a:solidFill>
                  <a:srgbClr val="0070C0"/>
                </a:solidFill>
                <a:latin typeface="Times New Roman" panose="02020603050405020304" pitchFamily="18" charset="0"/>
                <a:ea typeface="华文宋体" panose="02010600040101010101" pitchFamily="2" charset="-122"/>
                <a:cs typeface="Times New Roman" panose="02020603050405020304" pitchFamily="18" charset="0"/>
              </a:rPr>
              <a:t>A: How come it can happen to me?</a:t>
            </a:r>
            <a:endParaRPr lang="en-US" altLang="zh-CN" sz="2400" b="1" dirty="0">
              <a:solidFill>
                <a:srgbClr val="0070C0"/>
              </a:solidFill>
              <a:latin typeface="Times New Roman" panose="02020603050405020304" pitchFamily="18" charset="0"/>
              <a:ea typeface="华文宋体" panose="02010600040101010101" pitchFamily="2" charset="-122"/>
              <a:cs typeface="Times New Roman" panose="02020603050405020304" pitchFamily="18" charset="0"/>
            </a:endParaRPr>
          </a:p>
          <a:p>
            <a:r>
              <a:rPr lang="en-US" altLang="zh-CN" sz="2400" b="1" dirty="0">
                <a:solidFill>
                  <a:srgbClr val="0070C0"/>
                </a:solidFill>
                <a:latin typeface="Times New Roman" panose="02020603050405020304" pitchFamily="18" charset="0"/>
                <a:ea typeface="华文宋体" panose="02010600040101010101" pitchFamily="2" charset="-122"/>
                <a:cs typeface="Times New Roman" panose="02020603050405020304" pitchFamily="18" charset="0"/>
              </a:rPr>
              <a:t>    </a:t>
            </a:r>
            <a:r>
              <a:rPr lang="zh-CN" altLang="en-US" sz="2400" b="1" dirty="0">
                <a:solidFill>
                  <a:srgbClr val="0070C0"/>
                </a:solidFill>
                <a:latin typeface="Times New Roman" panose="02020603050405020304" pitchFamily="18" charset="0"/>
                <a:ea typeface="华文宋体" panose="02010600040101010101" pitchFamily="2" charset="-122"/>
                <a:cs typeface="Times New Roman" panose="02020603050405020304" pitchFamily="18" charset="0"/>
              </a:rPr>
              <a:t>这怎么会发生在我身上？</a:t>
            </a:r>
            <a:endParaRPr lang="zh-CN" altLang="en-US" sz="2400" b="1" dirty="0">
              <a:solidFill>
                <a:srgbClr val="0070C0"/>
              </a:solidFill>
              <a:latin typeface="Times New Roman" panose="02020603050405020304" pitchFamily="18" charset="0"/>
              <a:ea typeface="华文宋体" panose="02010600040101010101" pitchFamily="2" charset="-122"/>
              <a:cs typeface="Times New Roman" panose="02020603050405020304" pitchFamily="18" charset="0"/>
            </a:endParaRPr>
          </a:p>
          <a:p>
            <a:r>
              <a:rPr lang="en-US" altLang="zh-CN" sz="2400" b="1" dirty="0">
                <a:solidFill>
                  <a:srgbClr val="0070C0"/>
                </a:solidFill>
                <a:latin typeface="Times New Roman" panose="02020603050405020304" pitchFamily="18" charset="0"/>
                <a:ea typeface="华文宋体" panose="02010600040101010101" pitchFamily="2" charset="-122"/>
                <a:cs typeface="Times New Roman" panose="02020603050405020304" pitchFamily="18" charset="0"/>
              </a:rPr>
              <a:t>B: Don't worry. I have been there too.</a:t>
            </a:r>
            <a:endParaRPr lang="en-US" altLang="zh-CN" sz="2400" b="1" dirty="0">
              <a:solidFill>
                <a:srgbClr val="0070C0"/>
              </a:solidFill>
              <a:latin typeface="Times New Roman" panose="02020603050405020304" pitchFamily="18" charset="0"/>
              <a:ea typeface="华文宋体" panose="02010600040101010101" pitchFamily="2" charset="-122"/>
              <a:cs typeface="Times New Roman" panose="02020603050405020304" pitchFamily="18" charset="0"/>
            </a:endParaRPr>
          </a:p>
          <a:p>
            <a:r>
              <a:rPr lang="zh-CN" altLang="en-US" sz="2400" b="1" dirty="0">
                <a:solidFill>
                  <a:srgbClr val="0070C0"/>
                </a:solidFill>
                <a:latin typeface="Times New Roman" panose="02020603050405020304" pitchFamily="18" charset="0"/>
                <a:ea typeface="华文宋体" panose="02010600040101010101" pitchFamily="2" charset="-122"/>
                <a:cs typeface="Times New Roman" panose="02020603050405020304" pitchFamily="18" charset="0"/>
              </a:rPr>
              <a:t>    别担心，我也经历过。</a:t>
            </a:r>
            <a:endParaRPr lang="en-US" altLang="zh-CN" sz="2400" b="1" dirty="0">
              <a:solidFill>
                <a:srgbClr val="0070C0"/>
              </a:solidFill>
              <a:latin typeface="Times New Roman" panose="02020603050405020304" pitchFamily="18" charset="0"/>
              <a:ea typeface="华文宋体" panose="02010600040101010101" pitchFamily="2" charset="-122"/>
              <a:cs typeface="Times New Roman" panose="02020603050405020304" pitchFamily="18" charset="0"/>
            </a:endParaRPr>
          </a:p>
          <a:p>
            <a:endParaRPr lang="en-US" altLang="zh-CN" sz="2400" b="1" dirty="0">
              <a:solidFill>
                <a:srgbClr val="0070C0"/>
              </a:solidFill>
              <a:latin typeface="Times New Roman" panose="02020603050405020304" pitchFamily="18" charset="0"/>
              <a:ea typeface="华文宋体" panose="02010600040101010101" pitchFamily="2" charset="-122"/>
              <a:cs typeface="Times New Roman" panose="02020603050405020304" pitchFamily="18" charset="0"/>
            </a:endParaRPr>
          </a:p>
          <a:p>
            <a:endParaRPr lang="zh-CN" altLang="en-US" sz="2400" b="1" dirty="0">
              <a:solidFill>
                <a:srgbClr val="0070C0"/>
              </a:solidFill>
              <a:latin typeface="Times New Roman" panose="02020603050405020304" pitchFamily="18" charset="0"/>
              <a:ea typeface="华文宋体" panose="02010600040101010101" pitchFamily="2" charset="-122"/>
              <a:cs typeface="Times New Roman"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3"/>
          </p:nvPr>
        </p:nvSpPr>
        <p:spPr>
          <a:xfrm>
            <a:off x="0" y="136525"/>
            <a:ext cx="5719665" cy="6133646"/>
          </a:xfrm>
        </p:spPr>
        <p:txBody>
          <a:bodyPr rtlCol="0">
            <a:normAutofit/>
          </a:bodyPr>
          <a:lstStyle>
            <a:defPPr>
              <a:defRPr lang="zh-CN"/>
            </a:defPPr>
          </a:lstStyle>
          <a:p>
            <a:pPr rtl="0"/>
            <a:r>
              <a:rPr lang="en-US" altLang="zh-CN" sz="8000" dirty="0">
                <a:solidFill>
                  <a:schemeClr val="accent4">
                    <a:lumMod val="75000"/>
                  </a:schemeClr>
                </a:solidFill>
                <a:latin typeface="华文新魏" panose="02010800040101010101" pitchFamily="2" charset="-122"/>
                <a:ea typeface="华文新魏" panose="02010800040101010101" pitchFamily="2" charset="-122"/>
              </a:rPr>
              <a:t>Part 4</a:t>
            </a:r>
            <a:endParaRPr lang="en-US" altLang="zh-CN" sz="8000" dirty="0">
              <a:solidFill>
                <a:schemeClr val="accent4">
                  <a:lumMod val="75000"/>
                </a:schemeClr>
              </a:solidFill>
              <a:latin typeface="华文新魏" panose="02010800040101010101" pitchFamily="2" charset="-122"/>
              <a:ea typeface="华文新魏" panose="02010800040101010101" pitchFamily="2" charset="-122"/>
            </a:endParaRPr>
          </a:p>
          <a:p>
            <a:pPr rtl="0"/>
            <a:r>
              <a:rPr lang="zh-CN" altLang="en-US" sz="8000" dirty="0">
                <a:solidFill>
                  <a:schemeClr val="accent4">
                    <a:lumMod val="75000"/>
                  </a:schemeClr>
                </a:solidFill>
                <a:latin typeface="华文新魏" panose="02010800040101010101" pitchFamily="2" charset="-122"/>
                <a:ea typeface="华文新魏" panose="02010800040101010101" pitchFamily="2" charset="-122"/>
              </a:rPr>
              <a:t>语法填空</a:t>
            </a:r>
            <a:endParaRPr lang="zh-CN" sz="8000" dirty="0">
              <a:solidFill>
                <a:schemeClr val="accent4">
                  <a:lumMod val="75000"/>
                </a:schemeClr>
              </a:solidFill>
              <a:latin typeface="华文新魏" panose="02010800040101010101" pitchFamily="2" charset="-122"/>
              <a:ea typeface="华文新魏" panose="02010800040101010101" pitchFamily="2" charset="-122"/>
            </a:endParaRPr>
          </a:p>
        </p:txBody>
      </p:sp>
      <p:pic>
        <p:nvPicPr>
          <p:cNvPr id="10" name="图片 9" descr="花叶主题色"/>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941633" flipH="1">
            <a:off x="1654192" y="3058939"/>
            <a:ext cx="1243661" cy="790090"/>
          </a:xfrm>
          <a:prstGeom prst="rect">
            <a:avLst/>
          </a:prstGeom>
        </p:spPr>
      </p:pic>
      <p:pic>
        <p:nvPicPr>
          <p:cNvPr id="1929" name="图片 1928" descr="花叶主题色"/>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7260" y="2342954"/>
            <a:ext cx="1791038" cy="2033695"/>
          </a:xfrm>
          <a:prstGeom prst="rect">
            <a:avLst/>
          </a:prstGeom>
        </p:spPr>
      </p:pic>
      <p:sp>
        <p:nvSpPr>
          <p:cNvPr id="3" name="内容占位符 2"/>
          <p:cNvSpPr>
            <a:spLocks noGrp="1"/>
          </p:cNvSpPr>
          <p:nvPr>
            <p:ph sz="quarter" idx="4"/>
          </p:nvPr>
        </p:nvSpPr>
        <p:spPr>
          <a:xfrm>
            <a:off x="6226956" y="2459700"/>
            <a:ext cx="6055567" cy="5723395"/>
          </a:xfrm>
        </p:spPr>
        <p:txBody>
          <a:bodyPr vert="horz" lIns="91440" tIns="45720" rIns="91440" bIns="45720" rtlCol="0" anchor="t">
            <a:normAutofit/>
          </a:bodyPr>
          <a:lstStyle>
            <a:defPPr>
              <a:defRPr lang="zh-CN"/>
            </a:defPPr>
          </a:lstStyle>
          <a:p>
            <a:pPr marL="0" indent="0" algn="ctr" rtl="0">
              <a:lnSpc>
                <a:spcPct val="150000"/>
              </a:lnSpc>
              <a:buNone/>
            </a:pPr>
            <a:r>
              <a:rPr lang="en-US" altLang="zh-CN" sz="4000" b="1"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t>“The British Museum please return Chinese antiquities”</a:t>
            </a:r>
            <a:endParaRPr lang="zh-CN" sz="800" dirty="0">
              <a:solidFill>
                <a:schemeClr val="accent3"/>
              </a:solidFill>
              <a:latin typeface="Microsoft YaHei UI Light" panose="020B0502040204020203" pitchFamily="34" charset="-122"/>
              <a:ea typeface="Microsoft YaHei UI Light" panose="020B0502040204020203" pitchFamily="34" charset="-122"/>
              <a:cs typeface="Calibri" panose="020F0502020204030204"/>
            </a:endParaRPr>
          </a:p>
        </p:txBody>
      </p:sp>
      <p:sp>
        <p:nvSpPr>
          <p:cNvPr id="6" name="幻灯片编号占位符 5"/>
          <p:cNvSpPr>
            <a:spLocks noGrp="1"/>
          </p:cNvSpPr>
          <p:nvPr>
            <p:ph type="sldNum" sz="quarter" idx="12"/>
          </p:nvPr>
        </p:nvSpPr>
        <p:spPr/>
        <p:txBody>
          <a:bodyPr rtlCol="0"/>
          <a:lstStyle>
            <a:defPPr>
              <a:defRPr lang="zh-CN"/>
            </a:defPPr>
          </a:lstStyle>
          <a:p>
            <a:pPr rtl="0"/>
            <a:fld id="{294A09A9-5501-47C1-A89A-A340965A2BE2}" type="slidenum">
              <a:rPr lang="en-US" altLang="zh-CN" smtClean="0"/>
            </a:fld>
            <a:endParaRPr lang="zh-CN"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50571" y="1990344"/>
            <a:ext cx="8490857" cy="2877311"/>
          </a:xfrm>
        </p:spPr>
        <p:txBody>
          <a:bodyPr rtlCol="0">
            <a:normAutofit fontScale="90000"/>
          </a:bodyPr>
          <a:lstStyle>
            <a:defPPr>
              <a:defRPr lang="zh-CN"/>
            </a:defPPr>
          </a:lstStyle>
          <a:p>
            <a:pPr algn="l" rtl="0"/>
            <a:r>
              <a:rPr lang="zh-CN" altLang="en-US" sz="4000" dirty="0">
                <a:solidFill>
                  <a:schemeClr val="accent4">
                    <a:lumMod val="75000"/>
                  </a:schemeClr>
                </a:solidFill>
                <a:latin typeface="Times New Roman" panose="02020603050405020304" pitchFamily="18" charset="0"/>
                <a:ea typeface="华文楷体" panose="02010600040101010101" pitchFamily="2" charset="-122"/>
                <a:cs typeface="Times New Roman" panose="02020603050405020304" pitchFamily="18" charset="0"/>
              </a:rPr>
              <a:t>主题语境：人与社会</a:t>
            </a:r>
            <a:br>
              <a:rPr lang="en-US" altLang="zh-CN" sz="4000" dirty="0">
                <a:solidFill>
                  <a:schemeClr val="accent4">
                    <a:lumMod val="75000"/>
                  </a:schemeClr>
                </a:solidFill>
                <a:latin typeface="Times New Roman" panose="02020603050405020304" pitchFamily="18" charset="0"/>
                <a:ea typeface="华文楷体" panose="02010600040101010101" pitchFamily="2" charset="-122"/>
                <a:cs typeface="Times New Roman" panose="02020603050405020304" pitchFamily="18" charset="0"/>
              </a:rPr>
            </a:br>
            <a:r>
              <a:rPr lang="zh-CN" altLang="en-US" sz="4000" dirty="0">
                <a:solidFill>
                  <a:schemeClr val="accent4">
                    <a:lumMod val="75000"/>
                  </a:schemeClr>
                </a:solidFill>
                <a:latin typeface="Times New Roman" panose="02020603050405020304" pitchFamily="18" charset="0"/>
                <a:ea typeface="华文楷体" panose="02010600040101010101" pitchFamily="2" charset="-122"/>
                <a:cs typeface="Times New Roman" panose="02020603050405020304" pitchFamily="18" charset="0"/>
              </a:rPr>
              <a:t>主旨大意：</a:t>
            </a:r>
            <a:r>
              <a:rPr lang="en-US" altLang="zh-CN" sz="4000" dirty="0">
                <a:solidFill>
                  <a:schemeClr val="accent4">
                    <a:lumMod val="75000"/>
                  </a:schemeClr>
                </a:solidFill>
                <a:latin typeface="Times New Roman" panose="02020603050405020304" pitchFamily="18" charset="0"/>
                <a:ea typeface="华文楷体" panose="02010600040101010101" pitchFamily="2" charset="-122"/>
                <a:cs typeface="Times New Roman" panose="02020603050405020304" pitchFamily="18" charset="0"/>
              </a:rPr>
              <a:t>Chinese social media users have backed calls from the country’s state media to have its artworks kept in the British Museum returned.</a:t>
            </a:r>
            <a:br>
              <a:rPr lang="en-US" altLang="zh-CN" sz="4000" dirty="0">
                <a:solidFill>
                  <a:schemeClr val="accent4">
                    <a:lumMod val="75000"/>
                  </a:schemeClr>
                </a:solidFill>
                <a:latin typeface="Times New Roman" panose="02020603050405020304" pitchFamily="18" charset="0"/>
                <a:ea typeface="华文楷体" panose="02010600040101010101" pitchFamily="2" charset="-122"/>
                <a:cs typeface="Times New Roman" panose="02020603050405020304" pitchFamily="18" charset="0"/>
              </a:rPr>
            </a:br>
            <a:r>
              <a:rPr lang="zh-CN" altLang="en-US" sz="4000" dirty="0">
                <a:solidFill>
                  <a:schemeClr val="accent4">
                    <a:lumMod val="75000"/>
                  </a:schemeClr>
                </a:solidFill>
                <a:latin typeface="Times New Roman" panose="02020603050405020304" pitchFamily="18" charset="0"/>
                <a:ea typeface="华文楷体" panose="02010600040101010101" pitchFamily="2" charset="-122"/>
                <a:cs typeface="Times New Roman" panose="02020603050405020304" pitchFamily="18" charset="0"/>
              </a:rPr>
              <a:t>设空类型：有提示词</a:t>
            </a:r>
            <a:r>
              <a:rPr lang="en-US" altLang="zh-CN" sz="4000" dirty="0">
                <a:solidFill>
                  <a:schemeClr val="accent4">
                    <a:lumMod val="75000"/>
                  </a:schemeClr>
                </a:solidFill>
                <a:latin typeface="Times New Roman" panose="02020603050405020304" pitchFamily="18" charset="0"/>
                <a:ea typeface="华文楷体" panose="02010600040101010101" pitchFamily="2" charset="-122"/>
                <a:cs typeface="Times New Roman" panose="02020603050405020304" pitchFamily="18" charset="0"/>
              </a:rPr>
              <a:t>7</a:t>
            </a:r>
            <a:r>
              <a:rPr lang="zh-CN" altLang="en-US" sz="4000" dirty="0">
                <a:solidFill>
                  <a:schemeClr val="accent4">
                    <a:lumMod val="75000"/>
                  </a:schemeClr>
                </a:solidFill>
                <a:latin typeface="Times New Roman" panose="02020603050405020304" pitchFamily="18" charset="0"/>
                <a:ea typeface="华文楷体" panose="02010600040101010101" pitchFamily="2" charset="-122"/>
                <a:cs typeface="Times New Roman" panose="02020603050405020304" pitchFamily="18" charset="0"/>
              </a:rPr>
              <a:t>，无提示词</a:t>
            </a:r>
            <a:r>
              <a:rPr lang="en-US" altLang="zh-CN" sz="4000" dirty="0">
                <a:solidFill>
                  <a:schemeClr val="accent4">
                    <a:lumMod val="75000"/>
                  </a:schemeClr>
                </a:solidFill>
                <a:latin typeface="Times New Roman" panose="02020603050405020304" pitchFamily="18" charset="0"/>
                <a:ea typeface="华文楷体" panose="02010600040101010101" pitchFamily="2" charset="-122"/>
                <a:cs typeface="Times New Roman" panose="02020603050405020304" pitchFamily="18" charset="0"/>
              </a:rPr>
              <a:t>3</a:t>
            </a:r>
            <a:br>
              <a:rPr lang="en-US" altLang="zh-CN" sz="4000" dirty="0">
                <a:solidFill>
                  <a:schemeClr val="accent4">
                    <a:lumMod val="75000"/>
                  </a:schemeClr>
                </a:solidFill>
                <a:latin typeface="Times New Roman" panose="02020603050405020304" pitchFamily="18" charset="0"/>
                <a:ea typeface="华文楷体" panose="02010600040101010101" pitchFamily="2" charset="-122"/>
                <a:cs typeface="Times New Roman" panose="02020603050405020304" pitchFamily="18" charset="0"/>
              </a:rPr>
            </a:br>
            <a:endParaRPr lang="zh-CN" altLang="en-US" sz="4000" dirty="0">
              <a:solidFill>
                <a:schemeClr val="accent4">
                  <a:lumMod val="75000"/>
                </a:schemeClr>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5" name="灯片编号占位符 4"/>
          <p:cNvSpPr>
            <a:spLocks noGrp="1"/>
          </p:cNvSpPr>
          <p:nvPr>
            <p:ph type="sldNum" sz="quarter" idx="11"/>
          </p:nvPr>
        </p:nvSpPr>
        <p:spPr/>
        <p:txBody>
          <a:bodyPr rtlCol="0"/>
          <a:lstStyle>
            <a:defPPr>
              <a:defRPr lang="zh-CN"/>
            </a:defPPr>
          </a:lstStyle>
          <a:p>
            <a:pPr rtl="0"/>
            <a:fld id="{294A09A9-5501-47C1-A89A-A340965A2BE2}" type="slidenum">
              <a:rPr lang="en-US" altLang="zh-CN" smtClean="0"/>
            </a:fld>
            <a:endParaRPr lang="zh-CN"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1"/>
          </p:nvPr>
        </p:nvSpPr>
        <p:spPr>
          <a:xfrm>
            <a:off x="9153579" y="6138634"/>
            <a:ext cx="2743200" cy="365125"/>
          </a:xfrm>
        </p:spPr>
        <p:txBody>
          <a:bodyPr rtlCol="0"/>
          <a:lstStyle>
            <a:defPPr>
              <a:defRPr lang="zh-CN"/>
            </a:defPPr>
          </a:lstStyle>
          <a:p>
            <a:pPr rtl="0"/>
            <a:fld id="{294A09A9-5501-47C1-A89A-A340965A2BE2}" type="slidenum">
              <a:rPr lang="en-US" altLang="zh-CN" smtClean="0"/>
            </a:fld>
            <a:endParaRPr lang="zh-CN" dirty="0"/>
          </a:p>
        </p:txBody>
      </p:sp>
      <p:sp>
        <p:nvSpPr>
          <p:cNvPr id="10" name="文本框 9"/>
          <p:cNvSpPr txBox="1"/>
          <p:nvPr/>
        </p:nvSpPr>
        <p:spPr>
          <a:xfrm>
            <a:off x="108857" y="343668"/>
            <a:ext cx="11908971" cy="6494085"/>
          </a:xfrm>
          <a:prstGeom prst="rect">
            <a:avLst/>
          </a:prstGeom>
          <a:noFill/>
        </p:spPr>
        <p:txBody>
          <a:bodyPr wrap="square" rtlCol="0">
            <a:spAutoFit/>
          </a:bodyPr>
          <a:lstStyle/>
          <a:p>
            <a:pPr algn="just"/>
            <a:r>
              <a:rPr lang="en-US" altLang="zh-CN" sz="2800" b="1" dirty="0">
                <a:solidFill>
                  <a:schemeClr val="bg2">
                    <a:lumMod val="25000"/>
                  </a:schemeClr>
                </a:solidFill>
                <a:latin typeface="Times New Roman" panose="02020603050405020304" pitchFamily="18" charset="0"/>
                <a:cs typeface="Times New Roman" panose="02020603050405020304" pitchFamily="18" charset="0"/>
              </a:rPr>
              <a:t>     </a:t>
            </a:r>
            <a:r>
              <a:rPr lang="en-US" altLang="zh-CN" sz="3200" b="1" dirty="0">
                <a:solidFill>
                  <a:schemeClr val="bg2">
                    <a:lumMod val="25000"/>
                  </a:schemeClr>
                </a:solidFill>
                <a:latin typeface="Times New Roman" panose="02020603050405020304" pitchFamily="18" charset="0"/>
                <a:cs typeface="Times New Roman" panose="02020603050405020304" pitchFamily="18" charset="0"/>
              </a:rPr>
              <a:t>Tens of thousands of Chinese </a:t>
            </a:r>
            <a:r>
              <a:rPr lang="en-US" altLang="zh-CN" sz="3200" b="1" u="sng" dirty="0">
                <a:solidFill>
                  <a:schemeClr val="bg2">
                    <a:lumMod val="25000"/>
                  </a:schemeClr>
                </a:solidFill>
                <a:latin typeface="Times New Roman" panose="02020603050405020304" pitchFamily="18" charset="0"/>
                <a:cs typeface="Times New Roman" panose="02020603050405020304" pitchFamily="18" charset="0"/>
              </a:rPr>
              <a:t>       56      </a:t>
            </a:r>
            <a:r>
              <a:rPr lang="en-US" altLang="zh-CN" sz="3200" b="1" dirty="0">
                <a:solidFill>
                  <a:schemeClr val="bg2">
                    <a:lumMod val="25000"/>
                  </a:schemeClr>
                </a:solidFill>
                <a:latin typeface="Times New Roman" panose="02020603050405020304" pitchFamily="18" charset="0"/>
                <a:cs typeface="Times New Roman" panose="02020603050405020304" pitchFamily="18" charset="0"/>
              </a:rPr>
              <a:t> (society) media users have backed calls from the country’s state media to have its artworks </a:t>
            </a:r>
            <a:r>
              <a:rPr lang="en-US" altLang="zh-CN" sz="3200" b="1" u="sng" dirty="0">
                <a:solidFill>
                  <a:schemeClr val="tx2"/>
                </a:solidFill>
                <a:latin typeface="Times New Roman" panose="02020603050405020304" pitchFamily="18" charset="0"/>
                <a:cs typeface="Times New Roman" panose="02020603050405020304" pitchFamily="18" charset="0"/>
              </a:rPr>
              <a:t>5</a:t>
            </a:r>
            <a:r>
              <a:rPr lang="en-US" altLang="zh-CN" sz="3200" b="1" u="sng" dirty="0">
                <a:solidFill>
                  <a:schemeClr val="bg2">
                    <a:lumMod val="25000"/>
                  </a:schemeClr>
                </a:solidFill>
                <a:latin typeface="Times New Roman" panose="02020603050405020304" pitchFamily="18" charset="0"/>
                <a:cs typeface="Times New Roman" panose="02020603050405020304" pitchFamily="18" charset="0"/>
              </a:rPr>
              <a:t>       57       </a:t>
            </a:r>
            <a:r>
              <a:rPr lang="en-US" altLang="zh-CN" sz="3200" b="1" dirty="0">
                <a:solidFill>
                  <a:schemeClr val="bg2">
                    <a:lumMod val="25000"/>
                  </a:schemeClr>
                </a:solidFill>
                <a:latin typeface="Times New Roman" panose="02020603050405020304" pitchFamily="18" charset="0"/>
                <a:cs typeface="Times New Roman" panose="02020603050405020304" pitchFamily="18" charset="0"/>
              </a:rPr>
              <a:t>(current) kept in the British Museum returned. </a:t>
            </a:r>
            <a:r>
              <a:rPr lang="zh-CN" altLang="en-US" sz="3200" b="1" dirty="0">
                <a:solidFill>
                  <a:srgbClr val="C00000"/>
                </a:solidFill>
                <a:latin typeface="宋体" panose="02010600030101010101" pitchFamily="2" charset="-122"/>
                <a:ea typeface="宋体" panose="02010600030101010101" pitchFamily="2" charset="-122"/>
                <a:cs typeface="Times New Roman" panose="02020603050405020304" pitchFamily="18" charset="0"/>
              </a:rPr>
              <a:t>（动词变形容词；形容词变副词）</a:t>
            </a:r>
            <a:endParaRPr lang="en-US" altLang="zh-CN" sz="3200" b="1" dirty="0">
              <a:solidFill>
                <a:srgbClr val="C00000"/>
              </a:solidFill>
              <a:latin typeface="宋体" panose="02010600030101010101" pitchFamily="2" charset="-122"/>
              <a:ea typeface="宋体" panose="02010600030101010101" pitchFamily="2" charset="-122"/>
              <a:cs typeface="Times New Roman" panose="02020603050405020304" pitchFamily="18" charset="0"/>
            </a:endParaRPr>
          </a:p>
          <a:p>
            <a:pPr algn="just"/>
            <a:r>
              <a:rPr lang="en-US" altLang="zh-CN" sz="3200" b="1" dirty="0">
                <a:solidFill>
                  <a:schemeClr val="bg2">
                    <a:lumMod val="25000"/>
                  </a:schemeClr>
                </a:solidFill>
                <a:latin typeface="Times New Roman" panose="02020603050405020304" pitchFamily="18" charset="0"/>
                <a:cs typeface="Times New Roman" panose="02020603050405020304" pitchFamily="18" charset="0"/>
              </a:rPr>
              <a:t>     The topic “The British Museum please return Chinese antiquities </a:t>
            </a:r>
            <a:r>
              <a:rPr lang="en-US" altLang="zh-CN" sz="3200" b="1" dirty="0">
                <a:solidFill>
                  <a:schemeClr val="bg2">
                    <a:lumMod val="25000"/>
                  </a:schemeClr>
                </a:solidFill>
                <a:latin typeface="宋体" panose="02010600030101010101" pitchFamily="2" charset="-122"/>
                <a:ea typeface="宋体" panose="02010600030101010101" pitchFamily="2" charset="-122"/>
                <a:cs typeface="Times New Roman" panose="02020603050405020304" pitchFamily="18" charset="0"/>
              </a:rPr>
              <a:t>(</a:t>
            </a:r>
            <a:r>
              <a:rPr lang="zh-CN" altLang="en-US" sz="3200" b="1" dirty="0">
                <a:solidFill>
                  <a:schemeClr val="bg2">
                    <a:lumMod val="25000"/>
                  </a:schemeClr>
                </a:solidFill>
                <a:latin typeface="宋体" panose="02010600030101010101" pitchFamily="2" charset="-122"/>
                <a:ea typeface="宋体" panose="02010600030101010101" pitchFamily="2" charset="-122"/>
                <a:cs typeface="Times New Roman" panose="02020603050405020304" pitchFamily="18" charset="0"/>
              </a:rPr>
              <a:t>古董</a:t>
            </a:r>
            <a:r>
              <a:rPr lang="en-US" altLang="zh-CN" sz="3200" b="1" dirty="0">
                <a:solidFill>
                  <a:schemeClr val="bg2">
                    <a:lumMod val="25000"/>
                  </a:schemeClr>
                </a:solidFill>
                <a:latin typeface="宋体" panose="02010600030101010101" pitchFamily="2" charset="-122"/>
                <a:ea typeface="宋体" panose="02010600030101010101" pitchFamily="2" charset="-122"/>
                <a:cs typeface="Times New Roman" panose="02020603050405020304" pitchFamily="18" charset="0"/>
              </a:rPr>
              <a:t>)”</a:t>
            </a:r>
            <a:r>
              <a:rPr lang="en-US" altLang="zh-CN" sz="3200" b="1" dirty="0">
                <a:solidFill>
                  <a:schemeClr val="bg2">
                    <a:lumMod val="25000"/>
                  </a:schemeClr>
                </a:solidFill>
                <a:latin typeface="Times New Roman" panose="02020603050405020304" pitchFamily="18" charset="0"/>
                <a:cs typeface="Times New Roman" panose="02020603050405020304" pitchFamily="18" charset="0"/>
              </a:rPr>
              <a:t>was in response </a:t>
            </a:r>
            <a:r>
              <a:rPr lang="en-US" altLang="zh-CN" sz="3200" b="1" u="sng" dirty="0">
                <a:solidFill>
                  <a:schemeClr val="bg2">
                    <a:lumMod val="25000"/>
                  </a:schemeClr>
                </a:solidFill>
                <a:latin typeface="Times New Roman" panose="02020603050405020304" pitchFamily="18" charset="0"/>
                <a:cs typeface="Times New Roman" panose="02020603050405020304" pitchFamily="18" charset="0"/>
              </a:rPr>
              <a:t>       58       </a:t>
            </a:r>
            <a:r>
              <a:rPr lang="en-US" altLang="zh-CN" sz="3200" b="1" dirty="0">
                <a:solidFill>
                  <a:schemeClr val="bg2">
                    <a:lumMod val="25000"/>
                  </a:schemeClr>
                </a:solidFill>
                <a:latin typeface="Times New Roman" panose="02020603050405020304" pitchFamily="18" charset="0"/>
                <a:cs typeface="Times New Roman" panose="02020603050405020304" pitchFamily="18" charset="0"/>
              </a:rPr>
              <a:t> a piece</a:t>
            </a:r>
            <a:r>
              <a:rPr lang="zh-CN" altLang="en-US" sz="3200" b="1" dirty="0">
                <a:solidFill>
                  <a:srgbClr val="C00000"/>
                </a:solidFill>
                <a:latin typeface="宋体" panose="02010600030101010101" pitchFamily="2" charset="-122"/>
                <a:ea typeface="宋体" panose="02010600030101010101" pitchFamily="2" charset="-122"/>
                <a:cs typeface="Times New Roman" panose="02020603050405020304" pitchFamily="18" charset="0"/>
              </a:rPr>
              <a:t>（一篇报道）</a:t>
            </a:r>
            <a:r>
              <a:rPr lang="en-US" altLang="zh-CN" sz="3200" b="1" dirty="0">
                <a:solidFill>
                  <a:schemeClr val="bg2">
                    <a:lumMod val="25000"/>
                  </a:schemeClr>
                </a:solidFill>
                <a:latin typeface="Times New Roman" panose="02020603050405020304" pitchFamily="18" charset="0"/>
                <a:cs typeface="Times New Roman" panose="02020603050405020304" pitchFamily="18" charset="0"/>
              </a:rPr>
              <a:t>published by Chinese state media Global Times that called for all cultural relics in the British Museum </a:t>
            </a:r>
            <a:r>
              <a:rPr lang="en-US" altLang="zh-CN" sz="3200" b="1" u="sng" dirty="0">
                <a:solidFill>
                  <a:schemeClr val="bg2">
                    <a:lumMod val="25000"/>
                  </a:schemeClr>
                </a:solidFill>
                <a:latin typeface="Times New Roman" panose="02020603050405020304" pitchFamily="18" charset="0"/>
                <a:cs typeface="Times New Roman" panose="02020603050405020304" pitchFamily="18" charset="0"/>
              </a:rPr>
              <a:t>             59           </a:t>
            </a:r>
            <a:r>
              <a:rPr lang="en-US" altLang="zh-CN" sz="3200" b="1" dirty="0">
                <a:solidFill>
                  <a:schemeClr val="bg2">
                    <a:lumMod val="25000"/>
                  </a:schemeClr>
                </a:solidFill>
                <a:latin typeface="Times New Roman" panose="02020603050405020304" pitchFamily="18" charset="0"/>
                <a:cs typeface="Times New Roman" panose="02020603050405020304" pitchFamily="18" charset="0"/>
              </a:rPr>
              <a:t> (return) “free of charge”. </a:t>
            </a:r>
            <a:r>
              <a:rPr lang="en-US" altLang="zh-CN" sz="3100" b="1" dirty="0">
                <a:solidFill>
                  <a:srgbClr val="C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3100" b="1" dirty="0">
                <a:solidFill>
                  <a:srgbClr val="C00000"/>
                </a:solidFill>
                <a:latin typeface="宋体" panose="02010600030101010101" pitchFamily="2" charset="-122"/>
                <a:ea typeface="宋体" panose="02010600030101010101" pitchFamily="2" charset="-122"/>
                <a:cs typeface="Times New Roman" panose="02020603050405020304" pitchFamily="18" charset="0"/>
              </a:rPr>
              <a:t>介词短语 </a:t>
            </a:r>
            <a:r>
              <a:rPr lang="en-US" altLang="zh-CN" sz="31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in response </a:t>
            </a:r>
            <a:r>
              <a:rPr lang="en-US" altLang="zh-CN" sz="31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to</a:t>
            </a:r>
            <a:r>
              <a:rPr lang="zh-CN" altLang="en-US" sz="3100" b="1" dirty="0">
                <a:solidFill>
                  <a:srgbClr val="C00000"/>
                </a:solidFill>
                <a:latin typeface="宋体" panose="02010600030101010101" pitchFamily="2" charset="-122"/>
                <a:ea typeface="宋体" panose="02010600030101010101" pitchFamily="2" charset="-122"/>
                <a:cs typeface="Times New Roman" panose="02020603050405020304" pitchFamily="18" charset="0"/>
              </a:rPr>
              <a:t>；文化遗产要被免费归还）</a:t>
            </a:r>
            <a:endParaRPr lang="en-US" altLang="zh-CN" sz="3100" b="1" dirty="0">
              <a:solidFill>
                <a:schemeClr val="bg2">
                  <a:lumMod val="25000"/>
                </a:schemeClr>
              </a:solidFill>
              <a:latin typeface="Times New Roman" panose="02020603050405020304" pitchFamily="18" charset="0"/>
              <a:cs typeface="Times New Roman" panose="02020603050405020304" pitchFamily="18" charset="0"/>
            </a:endParaRPr>
          </a:p>
          <a:p>
            <a:pPr algn="just"/>
            <a:r>
              <a:rPr lang="en-US" altLang="zh-CN" sz="3200" b="1" dirty="0">
                <a:solidFill>
                  <a:schemeClr val="bg2">
                    <a:lumMod val="25000"/>
                  </a:schemeClr>
                </a:solidFill>
                <a:latin typeface="Times New Roman" panose="02020603050405020304" pitchFamily="18" charset="0"/>
                <a:cs typeface="Times New Roman" panose="02020603050405020304" pitchFamily="18" charset="0"/>
              </a:rPr>
              <a:t>     The British Museum has been under pressure after around 2,000 items were reported “missing, </a:t>
            </a:r>
            <a:r>
              <a:rPr lang="en-US" altLang="zh-CN" sz="3200" b="1" u="sng" dirty="0">
                <a:solidFill>
                  <a:schemeClr val="bg2">
                    <a:lumMod val="25000"/>
                  </a:schemeClr>
                </a:solidFill>
                <a:latin typeface="Times New Roman" panose="02020603050405020304" pitchFamily="18" charset="0"/>
                <a:cs typeface="Times New Roman" panose="02020603050405020304" pitchFamily="18" charset="0"/>
              </a:rPr>
              <a:t>     60     </a:t>
            </a:r>
            <a:r>
              <a:rPr lang="en-US" altLang="zh-CN" sz="3200" b="1" dirty="0">
                <a:solidFill>
                  <a:schemeClr val="bg2">
                    <a:lumMod val="25000"/>
                  </a:schemeClr>
                </a:solidFill>
                <a:latin typeface="Times New Roman" panose="02020603050405020304" pitchFamily="18" charset="0"/>
                <a:cs typeface="Times New Roman" panose="02020603050405020304" pitchFamily="18" charset="0"/>
              </a:rPr>
              <a:t> (steal) or damaged” two weeks ago, </a:t>
            </a:r>
            <a:r>
              <a:rPr lang="en-US" altLang="zh-CN" sz="3200" b="1" u="sng" dirty="0">
                <a:solidFill>
                  <a:schemeClr val="bg2">
                    <a:lumMod val="25000"/>
                  </a:schemeClr>
                </a:solidFill>
                <a:latin typeface="Times New Roman" panose="02020603050405020304" pitchFamily="18" charset="0"/>
                <a:cs typeface="Times New Roman" panose="02020603050405020304" pitchFamily="18" charset="0"/>
              </a:rPr>
              <a:t>        61       </a:t>
            </a:r>
            <a:r>
              <a:rPr lang="en-US" altLang="zh-CN" sz="3200" b="1" dirty="0">
                <a:solidFill>
                  <a:schemeClr val="bg2">
                    <a:lumMod val="25000"/>
                  </a:schemeClr>
                </a:solidFill>
                <a:latin typeface="Times New Roman" panose="02020603050405020304" pitchFamily="18" charset="0"/>
                <a:cs typeface="Times New Roman" panose="02020603050405020304" pitchFamily="18" charset="0"/>
              </a:rPr>
              <a:t> (lead) to accusations that it was failing to fulfil its duty of care.</a:t>
            </a:r>
            <a:r>
              <a:rPr lang="zh-CN" altLang="en-US" sz="3100" b="1" dirty="0">
                <a:solidFill>
                  <a:srgbClr val="C00000"/>
                </a:solidFill>
                <a:latin typeface="宋体" panose="02010600030101010101" pitchFamily="2" charset="-122"/>
                <a:ea typeface="宋体" panose="02010600030101010101" pitchFamily="2" charset="-122"/>
                <a:cs typeface="Times New Roman" panose="02020603050405020304" pitchFamily="18" charset="0"/>
              </a:rPr>
              <a:t>（文物被盗，动词的过去分词；非谓语动词</a:t>
            </a:r>
            <a:r>
              <a:rPr lang="en-US" altLang="zh-CN" sz="3100" b="1" dirty="0">
                <a:solidFill>
                  <a:srgbClr val="C00000"/>
                </a:solidFill>
                <a:latin typeface="宋体" panose="02010600030101010101" pitchFamily="2" charset="-122"/>
                <a:ea typeface="宋体" panose="02010600030101010101" pitchFamily="2" charset="-122"/>
                <a:cs typeface="Times New Roman" panose="02020603050405020304" pitchFamily="18" charset="0"/>
              </a:rPr>
              <a:t>)</a:t>
            </a:r>
            <a:endParaRPr lang="zh-CN" altLang="en-US" sz="3100" b="1" dirty="0">
              <a:solidFill>
                <a:srgbClr val="C00000"/>
              </a:solidFill>
              <a:latin typeface="宋体" panose="02010600030101010101" pitchFamily="2" charset="-122"/>
              <a:ea typeface="宋体" panose="02010600030101010101" pitchFamily="2" charset="-122"/>
              <a:cs typeface="Times New Roman" panose="02020603050405020304" pitchFamily="18" charset="0"/>
            </a:endParaRPr>
          </a:p>
        </p:txBody>
      </p:sp>
      <p:sp>
        <p:nvSpPr>
          <p:cNvPr id="2" name="文本框 1"/>
          <p:cNvSpPr txBox="1"/>
          <p:nvPr/>
        </p:nvSpPr>
        <p:spPr>
          <a:xfrm>
            <a:off x="5878283" y="299084"/>
            <a:ext cx="2318656" cy="584775"/>
          </a:xfrm>
          <a:prstGeom prst="rect">
            <a:avLst/>
          </a:prstGeom>
          <a:solidFill>
            <a:srgbClr val="CAD8D6"/>
          </a:solidFill>
        </p:spPr>
        <p:txBody>
          <a:bodyPr wrap="square" rtlCol="0">
            <a:spAutoFit/>
          </a:bodyPr>
          <a:lstStyle/>
          <a:p>
            <a:pPr algn="ctr"/>
            <a:r>
              <a:rPr lang="en-US" altLang="zh-CN" sz="3200" b="1" dirty="0">
                <a:solidFill>
                  <a:srgbClr val="0070C0"/>
                </a:solidFill>
                <a:latin typeface="Times New Roman" panose="02020603050405020304" pitchFamily="18" charset="0"/>
                <a:cs typeface="Times New Roman" panose="02020603050405020304" pitchFamily="18" charset="0"/>
              </a:rPr>
              <a:t>social</a:t>
            </a:r>
            <a:endParaRPr lang="zh-CN" altLang="en-US" sz="3200" b="1" dirty="0">
              <a:solidFill>
                <a:srgbClr val="0070C0"/>
              </a:solidFill>
              <a:latin typeface="Times New Roman" panose="02020603050405020304" pitchFamily="18" charset="0"/>
              <a:cs typeface="Times New Roman" panose="02020603050405020304" pitchFamily="18" charset="0"/>
            </a:endParaRPr>
          </a:p>
        </p:txBody>
      </p:sp>
      <p:sp>
        <p:nvSpPr>
          <p:cNvPr id="3" name="文本框 2"/>
          <p:cNvSpPr txBox="1"/>
          <p:nvPr/>
        </p:nvSpPr>
        <p:spPr>
          <a:xfrm>
            <a:off x="2536365" y="1312963"/>
            <a:ext cx="2068287" cy="584775"/>
          </a:xfrm>
          <a:prstGeom prst="rect">
            <a:avLst/>
          </a:prstGeom>
          <a:solidFill>
            <a:srgbClr val="CAD8D6"/>
          </a:solidFill>
        </p:spPr>
        <p:txBody>
          <a:bodyPr wrap="square" rtlCol="0">
            <a:spAutoFit/>
          </a:bodyPr>
          <a:lstStyle/>
          <a:p>
            <a:pPr algn="ctr"/>
            <a:r>
              <a:rPr lang="en-US" altLang="zh-CN" sz="3200" b="1" dirty="0">
                <a:solidFill>
                  <a:srgbClr val="0070C0"/>
                </a:solidFill>
                <a:latin typeface="Times New Roman" panose="02020603050405020304" pitchFamily="18" charset="0"/>
                <a:cs typeface="Times New Roman" panose="02020603050405020304" pitchFamily="18" charset="0"/>
              </a:rPr>
              <a:t>currently</a:t>
            </a:r>
            <a:endParaRPr lang="zh-CN" altLang="en-US" sz="3200" b="1" dirty="0">
              <a:solidFill>
                <a:srgbClr val="0070C0"/>
              </a:solidFill>
              <a:latin typeface="Times New Roman" panose="02020603050405020304" pitchFamily="18" charset="0"/>
              <a:cs typeface="Times New Roman" panose="02020603050405020304" pitchFamily="18" charset="0"/>
            </a:endParaRPr>
          </a:p>
        </p:txBody>
      </p:sp>
      <p:sp>
        <p:nvSpPr>
          <p:cNvPr id="4" name="文本框 3"/>
          <p:cNvSpPr txBox="1"/>
          <p:nvPr/>
        </p:nvSpPr>
        <p:spPr>
          <a:xfrm>
            <a:off x="6602185" y="2785691"/>
            <a:ext cx="2068287" cy="584775"/>
          </a:xfrm>
          <a:prstGeom prst="rect">
            <a:avLst/>
          </a:prstGeom>
          <a:solidFill>
            <a:srgbClr val="CAD8D6"/>
          </a:solidFill>
        </p:spPr>
        <p:txBody>
          <a:bodyPr wrap="square" rtlCol="0">
            <a:spAutoFit/>
          </a:bodyPr>
          <a:lstStyle/>
          <a:p>
            <a:pPr algn="ctr"/>
            <a:r>
              <a:rPr lang="en-US" altLang="zh-CN" sz="3200" b="1" dirty="0">
                <a:solidFill>
                  <a:srgbClr val="0070C0"/>
                </a:solidFill>
                <a:latin typeface="Times New Roman" panose="02020603050405020304" pitchFamily="18" charset="0"/>
                <a:cs typeface="Times New Roman" panose="02020603050405020304" pitchFamily="18" charset="0"/>
              </a:rPr>
              <a:t>to</a:t>
            </a:r>
            <a:endParaRPr lang="zh-CN" altLang="en-US" sz="3200" b="1" dirty="0">
              <a:solidFill>
                <a:srgbClr val="0070C0"/>
              </a:solidFill>
              <a:latin typeface="Times New Roman" panose="02020603050405020304" pitchFamily="18" charset="0"/>
              <a:cs typeface="Times New Roman" panose="02020603050405020304" pitchFamily="18" charset="0"/>
            </a:endParaRPr>
          </a:p>
        </p:txBody>
      </p:sp>
      <p:sp>
        <p:nvSpPr>
          <p:cNvPr id="6" name="文本框 5"/>
          <p:cNvSpPr txBox="1"/>
          <p:nvPr/>
        </p:nvSpPr>
        <p:spPr>
          <a:xfrm>
            <a:off x="6898823" y="3765103"/>
            <a:ext cx="3543298" cy="584775"/>
          </a:xfrm>
          <a:prstGeom prst="rect">
            <a:avLst/>
          </a:prstGeom>
          <a:solidFill>
            <a:srgbClr val="CAD8D6"/>
          </a:solidFill>
        </p:spPr>
        <p:txBody>
          <a:bodyPr wrap="square" rtlCol="0">
            <a:spAutoFit/>
          </a:bodyPr>
          <a:lstStyle/>
          <a:p>
            <a:pPr algn="ctr"/>
            <a:r>
              <a:rPr lang="en-US" altLang="zh-CN" sz="3200" b="1" dirty="0">
                <a:solidFill>
                  <a:srgbClr val="0070C0"/>
                </a:solidFill>
                <a:latin typeface="Times New Roman" panose="02020603050405020304" pitchFamily="18" charset="0"/>
                <a:cs typeface="Times New Roman" panose="02020603050405020304" pitchFamily="18" charset="0"/>
              </a:rPr>
              <a:t>to be returned</a:t>
            </a:r>
            <a:endParaRPr lang="zh-CN" altLang="en-US" sz="3200" b="1" dirty="0">
              <a:solidFill>
                <a:srgbClr val="0070C0"/>
              </a:solidFill>
              <a:latin typeface="Times New Roman" panose="02020603050405020304" pitchFamily="18" charset="0"/>
              <a:cs typeface="Times New Roman" panose="02020603050405020304" pitchFamily="18" charset="0"/>
            </a:endParaRPr>
          </a:p>
        </p:txBody>
      </p:sp>
      <p:sp>
        <p:nvSpPr>
          <p:cNvPr id="7" name="文本框 6"/>
          <p:cNvSpPr txBox="1"/>
          <p:nvPr/>
        </p:nvSpPr>
        <p:spPr>
          <a:xfrm>
            <a:off x="5595256" y="5272298"/>
            <a:ext cx="2013857" cy="584775"/>
          </a:xfrm>
          <a:prstGeom prst="rect">
            <a:avLst/>
          </a:prstGeom>
          <a:solidFill>
            <a:srgbClr val="CAD8D6"/>
          </a:solidFill>
        </p:spPr>
        <p:txBody>
          <a:bodyPr wrap="square" rtlCol="0">
            <a:spAutoFit/>
          </a:bodyPr>
          <a:lstStyle/>
          <a:p>
            <a:pPr algn="ctr"/>
            <a:r>
              <a:rPr lang="en-US" altLang="zh-CN" sz="3200" b="1" dirty="0">
                <a:solidFill>
                  <a:srgbClr val="0070C0"/>
                </a:solidFill>
                <a:latin typeface="Times New Roman" panose="02020603050405020304" pitchFamily="18" charset="0"/>
                <a:cs typeface="Times New Roman" panose="02020603050405020304" pitchFamily="18" charset="0"/>
              </a:rPr>
              <a:t>stolen</a:t>
            </a:r>
            <a:endParaRPr lang="zh-CN" altLang="en-US" sz="3200" b="1" dirty="0">
              <a:solidFill>
                <a:srgbClr val="0070C0"/>
              </a:solidFill>
              <a:latin typeface="Times New Roman" panose="02020603050405020304" pitchFamily="18" charset="0"/>
              <a:cs typeface="Times New Roman" panose="02020603050405020304" pitchFamily="18" charset="0"/>
            </a:endParaRPr>
          </a:p>
        </p:txBody>
      </p:sp>
      <p:sp>
        <p:nvSpPr>
          <p:cNvPr id="8" name="文本框 7"/>
          <p:cNvSpPr txBox="1"/>
          <p:nvPr/>
        </p:nvSpPr>
        <p:spPr>
          <a:xfrm>
            <a:off x="2171052" y="5736421"/>
            <a:ext cx="2460166" cy="584775"/>
          </a:xfrm>
          <a:prstGeom prst="rect">
            <a:avLst/>
          </a:prstGeom>
          <a:solidFill>
            <a:srgbClr val="CAD8D6"/>
          </a:solidFill>
        </p:spPr>
        <p:txBody>
          <a:bodyPr wrap="square" rtlCol="0">
            <a:spAutoFit/>
          </a:bodyPr>
          <a:lstStyle/>
          <a:p>
            <a:pPr algn="ctr"/>
            <a:r>
              <a:rPr lang="en-US" altLang="zh-CN" sz="3200" b="1" dirty="0">
                <a:solidFill>
                  <a:srgbClr val="0070C0"/>
                </a:solidFill>
                <a:latin typeface="Times New Roman" panose="02020603050405020304" pitchFamily="18" charset="0"/>
                <a:cs typeface="Times New Roman" panose="02020603050405020304" pitchFamily="18" charset="0"/>
              </a:rPr>
              <a:t>leading</a:t>
            </a:r>
            <a:endParaRPr lang="zh-CN" altLang="en-US" sz="3200" b="1"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P spid="7"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1"/>
          </p:nvPr>
        </p:nvSpPr>
        <p:spPr>
          <a:xfrm>
            <a:off x="9273325" y="6138634"/>
            <a:ext cx="2743200" cy="365125"/>
          </a:xfrm>
        </p:spPr>
        <p:txBody>
          <a:bodyPr rtlCol="0"/>
          <a:lstStyle>
            <a:defPPr>
              <a:defRPr lang="zh-CN"/>
            </a:defPPr>
          </a:lstStyle>
          <a:p>
            <a:pPr rtl="0"/>
            <a:fld id="{294A09A9-5501-47C1-A89A-A340965A2BE2}" type="slidenum">
              <a:rPr lang="en-US" altLang="zh-CN" smtClean="0"/>
            </a:fld>
            <a:endParaRPr lang="zh-CN" dirty="0"/>
          </a:p>
        </p:txBody>
      </p:sp>
      <p:sp>
        <p:nvSpPr>
          <p:cNvPr id="10" name="文本框 9"/>
          <p:cNvSpPr txBox="1"/>
          <p:nvPr/>
        </p:nvSpPr>
        <p:spPr>
          <a:xfrm>
            <a:off x="107554" y="354241"/>
            <a:ext cx="11908971" cy="5863144"/>
          </a:xfrm>
          <a:prstGeom prst="rect">
            <a:avLst/>
          </a:prstGeom>
          <a:noFill/>
        </p:spPr>
        <p:txBody>
          <a:bodyPr wrap="square" rtlCol="0">
            <a:spAutoFit/>
          </a:bodyPr>
          <a:lstStyle/>
          <a:p>
            <a:pPr algn="just"/>
            <a:r>
              <a:rPr lang="en-US" altLang="zh-CN" sz="2800" b="1" dirty="0">
                <a:solidFill>
                  <a:schemeClr val="bg2">
                    <a:lumMod val="25000"/>
                  </a:schemeClr>
                </a:solidFill>
                <a:latin typeface="Times New Roman" panose="02020603050405020304" pitchFamily="18" charset="0"/>
                <a:cs typeface="Times New Roman" panose="02020603050405020304" pitchFamily="18" charset="0"/>
              </a:rPr>
              <a:t>       The calls follow a </a:t>
            </a:r>
            <a:r>
              <a:rPr lang="en-US" altLang="zh-CN" sz="2800" b="1" dirty="0">
                <a:solidFill>
                  <a:srgbClr val="C00000"/>
                </a:solidFill>
                <a:latin typeface="Times New Roman" panose="02020603050405020304" pitchFamily="18" charset="0"/>
                <a:cs typeface="Times New Roman" panose="02020603050405020304" pitchFamily="18" charset="0"/>
              </a:rPr>
              <a:t>piece</a:t>
            </a:r>
            <a:r>
              <a:rPr lang="en-US" altLang="zh-CN" sz="2800" b="1" dirty="0">
                <a:solidFill>
                  <a:schemeClr val="bg2">
                    <a:lumMod val="25000"/>
                  </a:schemeClr>
                </a:solidFill>
                <a:latin typeface="Times New Roman" panose="02020603050405020304" pitchFamily="18" charset="0"/>
                <a:cs typeface="Times New Roman" panose="02020603050405020304" pitchFamily="18" charset="0"/>
              </a:rPr>
              <a:t> published by the Global Times </a:t>
            </a:r>
            <a:r>
              <a:rPr lang="en-US" altLang="zh-CN" sz="2800" b="1" u="sng" dirty="0">
                <a:solidFill>
                  <a:schemeClr val="bg2">
                    <a:lumMod val="25000"/>
                  </a:schemeClr>
                </a:solidFill>
                <a:latin typeface="Times New Roman" panose="02020603050405020304" pitchFamily="18" charset="0"/>
                <a:cs typeface="Times New Roman" panose="02020603050405020304" pitchFamily="18" charset="0"/>
              </a:rPr>
              <a:t>            62       </a:t>
            </a:r>
            <a:r>
              <a:rPr lang="en-US" altLang="zh-CN" sz="2800" b="1" dirty="0">
                <a:solidFill>
                  <a:schemeClr val="bg2">
                    <a:lumMod val="25000"/>
                  </a:schemeClr>
                </a:solidFill>
                <a:latin typeface="Times New Roman" panose="02020603050405020304" pitchFamily="18" charset="0"/>
                <a:cs typeface="Times New Roman" panose="02020603050405020304" pitchFamily="18" charset="0"/>
              </a:rPr>
              <a:t> argued, “The world-renowned British museum </a:t>
            </a:r>
            <a:r>
              <a:rPr lang="en-US" altLang="zh-CN" sz="2800" b="1" u="sng" dirty="0">
                <a:solidFill>
                  <a:schemeClr val="bg2">
                    <a:lumMod val="25000"/>
                  </a:schemeClr>
                </a:solidFill>
                <a:latin typeface="Times New Roman" panose="02020603050405020304" pitchFamily="18" charset="0"/>
                <a:cs typeface="Times New Roman" panose="02020603050405020304" pitchFamily="18" charset="0"/>
              </a:rPr>
              <a:t>        63        </a:t>
            </a:r>
            <a:r>
              <a:rPr lang="en-US" altLang="zh-CN" sz="2800" b="1" dirty="0">
                <a:solidFill>
                  <a:schemeClr val="bg2">
                    <a:lumMod val="25000"/>
                  </a:schemeClr>
                </a:solidFill>
                <a:latin typeface="Times New Roman" panose="02020603050405020304" pitchFamily="18" charset="0"/>
                <a:cs typeface="Times New Roman" panose="02020603050405020304" pitchFamily="18" charset="0"/>
              </a:rPr>
              <a:t> (fail) to take good care of ‘cultural property belonging to other countries’ up to these years.” </a:t>
            </a:r>
            <a:r>
              <a:rPr lang="en-US" altLang="zh-CN" sz="3200" b="1" dirty="0">
                <a:solidFill>
                  <a:srgbClr val="C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3200" b="1" dirty="0">
                <a:solidFill>
                  <a:srgbClr val="C00000"/>
                </a:solidFill>
                <a:latin typeface="宋体" panose="02010600030101010101" pitchFamily="2" charset="-122"/>
                <a:ea typeface="宋体" panose="02010600030101010101" pitchFamily="2" charset="-122"/>
                <a:cs typeface="Times New Roman" panose="02020603050405020304" pitchFamily="18" charset="0"/>
              </a:rPr>
              <a:t>考查定语从句，先行词是</a:t>
            </a:r>
            <a:r>
              <a:rPr lang="en-US" altLang="zh-CN" sz="32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piece</a:t>
            </a:r>
            <a:r>
              <a:rPr lang="zh-CN" altLang="en-US" sz="32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32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up to these years </a:t>
            </a:r>
            <a:r>
              <a:rPr lang="zh-CN" altLang="en-US" sz="3200" b="1" dirty="0">
                <a:solidFill>
                  <a:srgbClr val="C00000"/>
                </a:solidFill>
                <a:latin typeface="宋体" panose="02010600030101010101" pitchFamily="2" charset="-122"/>
                <a:ea typeface="宋体" panose="02010600030101010101" pitchFamily="2" charset="-122"/>
                <a:cs typeface="Times New Roman" panose="02020603050405020304" pitchFamily="18" charset="0"/>
              </a:rPr>
              <a:t>搭配现在完成时</a:t>
            </a:r>
            <a:r>
              <a:rPr lang="en-US" altLang="zh-CN" sz="3200" b="1" dirty="0">
                <a:solidFill>
                  <a:srgbClr val="C00000"/>
                </a:solidFill>
                <a:latin typeface="宋体" panose="02010600030101010101" pitchFamily="2" charset="-122"/>
                <a:ea typeface="宋体" panose="02010600030101010101" pitchFamily="2" charset="-122"/>
                <a:cs typeface="Times New Roman" panose="02020603050405020304" pitchFamily="18" charset="0"/>
              </a:rPr>
              <a:t>)</a:t>
            </a:r>
            <a:endParaRPr lang="en-US" altLang="zh-CN" sz="3200" b="1" dirty="0">
              <a:solidFill>
                <a:srgbClr val="C00000"/>
              </a:solidFill>
              <a:latin typeface="宋体" panose="02010600030101010101" pitchFamily="2" charset="-122"/>
              <a:ea typeface="宋体" panose="02010600030101010101" pitchFamily="2" charset="-122"/>
              <a:cs typeface="Times New Roman" panose="02020603050405020304" pitchFamily="18" charset="0"/>
            </a:endParaRPr>
          </a:p>
          <a:p>
            <a:pPr algn="just"/>
            <a:endParaRPr lang="en-US" altLang="zh-CN" sz="2800" b="1" dirty="0">
              <a:solidFill>
                <a:schemeClr val="bg2">
                  <a:lumMod val="25000"/>
                </a:schemeClr>
              </a:solidFill>
              <a:latin typeface="Times New Roman" panose="02020603050405020304" pitchFamily="18" charset="0"/>
              <a:cs typeface="Times New Roman" panose="02020603050405020304" pitchFamily="18" charset="0"/>
            </a:endParaRPr>
          </a:p>
          <a:p>
            <a:pPr algn="just"/>
            <a:r>
              <a:rPr lang="en-US" altLang="zh-CN" sz="2800" b="1" dirty="0">
                <a:solidFill>
                  <a:schemeClr val="bg2">
                    <a:lumMod val="25000"/>
                  </a:schemeClr>
                </a:solidFill>
                <a:latin typeface="Times New Roman" panose="02020603050405020304" pitchFamily="18" charset="0"/>
                <a:cs typeface="Times New Roman" panose="02020603050405020304" pitchFamily="18" charset="0"/>
              </a:rPr>
              <a:t>      The British Museum looks after 23,000 Chinese objects, from the Neolithic (</a:t>
            </a:r>
            <a:r>
              <a:rPr lang="zh-CN" altLang="en-US" sz="2800" b="1" dirty="0">
                <a:solidFill>
                  <a:schemeClr val="bg2">
                    <a:lumMod val="25000"/>
                  </a:schemeClr>
                </a:solidFill>
                <a:latin typeface="Times New Roman" panose="02020603050405020304" pitchFamily="18" charset="0"/>
                <a:cs typeface="Times New Roman" panose="02020603050405020304" pitchFamily="18" charset="0"/>
              </a:rPr>
              <a:t>新石器</a:t>
            </a:r>
            <a:r>
              <a:rPr lang="en-US" altLang="zh-CN" sz="2800" b="1" dirty="0">
                <a:solidFill>
                  <a:schemeClr val="bg2">
                    <a:lumMod val="25000"/>
                  </a:schemeClr>
                </a:solidFill>
                <a:latin typeface="Times New Roman" panose="02020603050405020304" pitchFamily="18" charset="0"/>
                <a:cs typeface="Times New Roman" panose="02020603050405020304" pitchFamily="18" charset="0"/>
              </a:rPr>
              <a:t>) age to the present day. It is one of the largest </a:t>
            </a:r>
            <a:r>
              <a:rPr lang="en-US" altLang="zh-CN" sz="2800" b="1" u="sng" dirty="0">
                <a:solidFill>
                  <a:schemeClr val="bg2">
                    <a:lumMod val="25000"/>
                  </a:schemeClr>
                </a:solidFill>
                <a:latin typeface="Times New Roman" panose="02020603050405020304" pitchFamily="18" charset="0"/>
                <a:cs typeface="Times New Roman" panose="02020603050405020304" pitchFamily="18" charset="0"/>
              </a:rPr>
              <a:t>        64     </a:t>
            </a:r>
            <a:r>
              <a:rPr lang="en-US" altLang="zh-CN" sz="2800" b="1" dirty="0">
                <a:solidFill>
                  <a:schemeClr val="bg2">
                    <a:lumMod val="25000"/>
                  </a:schemeClr>
                </a:solidFill>
                <a:latin typeface="Times New Roman" panose="02020603050405020304" pitchFamily="18" charset="0"/>
                <a:cs typeface="Times New Roman" panose="02020603050405020304" pitchFamily="18" charset="0"/>
              </a:rPr>
              <a:t> (collection) of Chinese antiquities in the West. The collection includes </a:t>
            </a:r>
            <a:r>
              <a:rPr lang="en-US" altLang="zh-CN" sz="2800" b="1" u="sng" dirty="0">
                <a:solidFill>
                  <a:schemeClr val="bg2">
                    <a:lumMod val="25000"/>
                  </a:schemeClr>
                </a:solidFill>
                <a:latin typeface="Times New Roman" panose="02020603050405020304" pitchFamily="18" charset="0"/>
                <a:cs typeface="Times New Roman" panose="02020603050405020304" pitchFamily="18" charset="0"/>
              </a:rPr>
              <a:t>         65        </a:t>
            </a:r>
            <a:r>
              <a:rPr lang="en-US" altLang="zh-CN" sz="2800" b="1" dirty="0">
                <a:solidFill>
                  <a:schemeClr val="bg2">
                    <a:lumMod val="25000"/>
                  </a:schemeClr>
                </a:solidFill>
                <a:latin typeface="Times New Roman" panose="02020603050405020304" pitchFamily="18" charset="0"/>
                <a:cs typeface="Times New Roman" panose="02020603050405020304" pitchFamily="18" charset="0"/>
              </a:rPr>
              <a:t> large range of precious items such as paintings, prints, jade and bronzes.  </a:t>
            </a:r>
            <a:endParaRPr lang="en-US" altLang="zh-CN" sz="2800" b="1" dirty="0">
              <a:solidFill>
                <a:schemeClr val="bg2">
                  <a:lumMod val="25000"/>
                </a:schemeClr>
              </a:solidFill>
              <a:latin typeface="Times New Roman" panose="02020603050405020304" pitchFamily="18" charset="0"/>
              <a:cs typeface="Times New Roman" panose="02020603050405020304" pitchFamily="18" charset="0"/>
            </a:endParaRPr>
          </a:p>
          <a:p>
            <a:pPr algn="just"/>
            <a:r>
              <a:rPr lang="en-US" altLang="zh-CN" sz="2800" b="1" dirty="0">
                <a:solidFill>
                  <a:srgbClr val="C00000"/>
                </a:solidFill>
                <a:latin typeface="宋体" panose="02010600030101010101" pitchFamily="2" charset="-122"/>
                <a:ea typeface="宋体" panose="02010600030101010101" pitchFamily="2" charset="-122"/>
                <a:cs typeface="Times New Roman" panose="02020603050405020304" pitchFamily="18" charset="0"/>
              </a:rPr>
              <a:t>(</a:t>
            </a:r>
            <a:r>
              <a:rPr lang="en-US" altLang="zh-CN" sz="28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one of +</a:t>
            </a:r>
            <a:r>
              <a:rPr lang="zh-CN" altLang="en-US" sz="2800" b="1" dirty="0">
                <a:solidFill>
                  <a:srgbClr val="C00000"/>
                </a:solidFill>
                <a:latin typeface="宋体" panose="02010600030101010101" pitchFamily="2" charset="-122"/>
                <a:ea typeface="宋体" panose="02010600030101010101" pitchFamily="2" charset="-122"/>
                <a:cs typeface="Times New Roman" panose="02020603050405020304" pitchFamily="18" charset="0"/>
              </a:rPr>
              <a:t>名词复数</a:t>
            </a:r>
            <a:r>
              <a:rPr lang="zh-CN" altLang="en-US" sz="28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8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 range of </a:t>
            </a:r>
            <a:r>
              <a:rPr lang="zh-CN" altLang="en-US" sz="2800" b="1" dirty="0">
                <a:solidFill>
                  <a:srgbClr val="C00000"/>
                </a:solidFill>
                <a:latin typeface="宋体" panose="02010600030101010101" pitchFamily="2" charset="-122"/>
                <a:ea typeface="宋体" panose="02010600030101010101" pitchFamily="2" charset="-122"/>
                <a:cs typeface="Times New Roman" panose="02020603050405020304" pitchFamily="18" charset="0"/>
              </a:rPr>
              <a:t>一系列</a:t>
            </a:r>
            <a:r>
              <a:rPr lang="en-US" altLang="zh-CN" sz="2800" b="1" dirty="0">
                <a:solidFill>
                  <a:srgbClr val="C00000"/>
                </a:solidFill>
                <a:latin typeface="宋体" panose="02010600030101010101" pitchFamily="2" charset="-122"/>
                <a:ea typeface="宋体" panose="02010600030101010101" pitchFamily="2" charset="-122"/>
                <a:cs typeface="Times New Roman" panose="02020603050405020304" pitchFamily="18" charset="0"/>
              </a:rPr>
              <a:t>)</a:t>
            </a:r>
            <a:endParaRPr lang="en-US" altLang="zh-CN" sz="2800" b="1" dirty="0">
              <a:solidFill>
                <a:srgbClr val="C00000"/>
              </a:solidFill>
              <a:latin typeface="宋体" panose="02010600030101010101" pitchFamily="2" charset="-122"/>
              <a:ea typeface="宋体" panose="02010600030101010101" pitchFamily="2" charset="-122"/>
              <a:cs typeface="Times New Roman" panose="02020603050405020304" pitchFamily="18" charset="0"/>
            </a:endParaRPr>
          </a:p>
          <a:p>
            <a:pPr algn="just"/>
            <a:endParaRPr lang="en-US" altLang="zh-CN" sz="2800" b="1" dirty="0">
              <a:solidFill>
                <a:schemeClr val="bg2">
                  <a:lumMod val="25000"/>
                </a:schemeClr>
              </a:solidFill>
              <a:latin typeface="Times New Roman" panose="02020603050405020304" pitchFamily="18" charset="0"/>
              <a:ea typeface="宋体" panose="02010600030101010101" pitchFamily="2" charset="-122"/>
              <a:cs typeface="Times New Roman" panose="02020603050405020304" pitchFamily="18" charset="0"/>
            </a:endParaRPr>
          </a:p>
          <a:p>
            <a:pPr algn="just"/>
            <a:endParaRPr lang="zh-CN" altLang="en-US" sz="3100" b="1" dirty="0">
              <a:solidFill>
                <a:srgbClr val="C00000"/>
              </a:solidFill>
              <a:latin typeface="宋体" panose="02010600030101010101" pitchFamily="2" charset="-122"/>
              <a:ea typeface="宋体" panose="02010600030101010101" pitchFamily="2" charset="-122"/>
              <a:cs typeface="Times New Roman" panose="02020603050405020304" pitchFamily="18" charset="0"/>
            </a:endParaRPr>
          </a:p>
        </p:txBody>
      </p:sp>
      <p:sp>
        <p:nvSpPr>
          <p:cNvPr id="8" name="文本框 7"/>
          <p:cNvSpPr txBox="1"/>
          <p:nvPr/>
        </p:nvSpPr>
        <p:spPr>
          <a:xfrm>
            <a:off x="9848961" y="256583"/>
            <a:ext cx="2167564" cy="584775"/>
          </a:xfrm>
          <a:prstGeom prst="rect">
            <a:avLst/>
          </a:prstGeom>
          <a:solidFill>
            <a:srgbClr val="CAD8D6"/>
          </a:solidFill>
        </p:spPr>
        <p:txBody>
          <a:bodyPr wrap="square" rtlCol="0">
            <a:spAutoFit/>
          </a:bodyPr>
          <a:lstStyle/>
          <a:p>
            <a:pPr algn="ctr"/>
            <a:r>
              <a:rPr lang="en-US" altLang="zh-CN" sz="3200" b="1" dirty="0">
                <a:solidFill>
                  <a:srgbClr val="0070C0"/>
                </a:solidFill>
                <a:latin typeface="Times New Roman" panose="02020603050405020304" pitchFamily="18" charset="0"/>
                <a:cs typeface="Times New Roman" panose="02020603050405020304" pitchFamily="18" charset="0"/>
              </a:rPr>
              <a:t>that/which</a:t>
            </a:r>
            <a:endParaRPr lang="zh-CN" altLang="en-US" sz="3200" b="1" dirty="0">
              <a:solidFill>
                <a:srgbClr val="0070C0"/>
              </a:solidFill>
              <a:latin typeface="Times New Roman" panose="02020603050405020304" pitchFamily="18" charset="0"/>
              <a:cs typeface="Times New Roman" panose="02020603050405020304" pitchFamily="18" charset="0"/>
            </a:endParaRPr>
          </a:p>
        </p:txBody>
      </p:sp>
      <p:sp>
        <p:nvSpPr>
          <p:cNvPr id="9" name="文本框 8"/>
          <p:cNvSpPr txBox="1"/>
          <p:nvPr/>
        </p:nvSpPr>
        <p:spPr>
          <a:xfrm>
            <a:off x="7681397" y="760170"/>
            <a:ext cx="2167564" cy="584775"/>
          </a:xfrm>
          <a:prstGeom prst="rect">
            <a:avLst/>
          </a:prstGeom>
          <a:solidFill>
            <a:srgbClr val="CAD8D6"/>
          </a:solidFill>
        </p:spPr>
        <p:txBody>
          <a:bodyPr wrap="square" rtlCol="0">
            <a:spAutoFit/>
          </a:bodyPr>
          <a:lstStyle/>
          <a:p>
            <a:pPr algn="ctr"/>
            <a:r>
              <a:rPr lang="en-US" altLang="zh-CN" sz="3200" b="1" dirty="0">
                <a:solidFill>
                  <a:srgbClr val="0070C0"/>
                </a:solidFill>
                <a:latin typeface="Times New Roman" panose="02020603050405020304" pitchFamily="18" charset="0"/>
                <a:cs typeface="Times New Roman" panose="02020603050405020304" pitchFamily="18" charset="0"/>
              </a:rPr>
              <a:t>has failed</a:t>
            </a:r>
            <a:endParaRPr lang="zh-CN" altLang="en-US" sz="3200" b="1" dirty="0">
              <a:solidFill>
                <a:srgbClr val="0070C0"/>
              </a:solidFill>
              <a:latin typeface="Times New Roman" panose="02020603050405020304" pitchFamily="18" charset="0"/>
              <a:cs typeface="Times New Roman" panose="02020603050405020304" pitchFamily="18" charset="0"/>
            </a:endParaRPr>
          </a:p>
        </p:txBody>
      </p:sp>
      <p:sp>
        <p:nvSpPr>
          <p:cNvPr id="11" name="文本框 10"/>
          <p:cNvSpPr txBox="1"/>
          <p:nvPr/>
        </p:nvSpPr>
        <p:spPr>
          <a:xfrm>
            <a:off x="10440926" y="3499232"/>
            <a:ext cx="2167564" cy="523220"/>
          </a:xfrm>
          <a:prstGeom prst="rect">
            <a:avLst/>
          </a:prstGeom>
          <a:solidFill>
            <a:srgbClr val="CAD8D6"/>
          </a:solidFill>
        </p:spPr>
        <p:txBody>
          <a:bodyPr wrap="square" rtlCol="0">
            <a:spAutoFit/>
          </a:bodyPr>
          <a:lstStyle/>
          <a:p>
            <a:pPr algn="ctr"/>
            <a:r>
              <a:rPr lang="en-US" altLang="zh-CN" sz="2800" b="1" dirty="0">
                <a:solidFill>
                  <a:srgbClr val="0070C0"/>
                </a:solidFill>
                <a:latin typeface="Times New Roman" panose="02020603050405020304" pitchFamily="18" charset="0"/>
                <a:cs typeface="Times New Roman" panose="02020603050405020304" pitchFamily="18" charset="0"/>
              </a:rPr>
              <a:t>collections</a:t>
            </a:r>
            <a:endParaRPr lang="zh-CN" altLang="en-US" sz="2800" b="1" dirty="0">
              <a:solidFill>
                <a:srgbClr val="0070C0"/>
              </a:solidFill>
              <a:latin typeface="Times New Roman" panose="02020603050405020304" pitchFamily="18" charset="0"/>
              <a:cs typeface="Times New Roman" panose="02020603050405020304" pitchFamily="18" charset="0"/>
            </a:endParaRPr>
          </a:p>
        </p:txBody>
      </p:sp>
      <p:sp>
        <p:nvSpPr>
          <p:cNvPr id="12" name="文本框 11"/>
          <p:cNvSpPr txBox="1"/>
          <p:nvPr/>
        </p:nvSpPr>
        <p:spPr>
          <a:xfrm>
            <a:off x="10772287" y="3927284"/>
            <a:ext cx="1504841" cy="523220"/>
          </a:xfrm>
          <a:prstGeom prst="rect">
            <a:avLst/>
          </a:prstGeom>
          <a:solidFill>
            <a:srgbClr val="CAD8D6"/>
          </a:solidFill>
        </p:spPr>
        <p:txBody>
          <a:bodyPr wrap="square" rtlCol="0">
            <a:spAutoFit/>
          </a:bodyPr>
          <a:lstStyle/>
          <a:p>
            <a:pPr algn="ctr"/>
            <a:r>
              <a:rPr lang="en-US" altLang="zh-CN" sz="2800" b="1" dirty="0">
                <a:solidFill>
                  <a:srgbClr val="0070C0"/>
                </a:solidFill>
                <a:latin typeface="Times New Roman" panose="02020603050405020304" pitchFamily="18" charset="0"/>
                <a:cs typeface="Times New Roman" panose="02020603050405020304" pitchFamily="18" charset="0"/>
              </a:rPr>
              <a:t>a</a:t>
            </a:r>
            <a:endParaRPr lang="zh-CN" altLang="en-US" sz="2800" b="1"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95300" y="6154023"/>
            <a:ext cx="11201400" cy="70397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p:txBody>
          <a:bodyPr rtlCol="0"/>
          <a:lstStyle>
            <a:defPPr>
              <a:defRPr lang="zh-CN"/>
            </a:defPPr>
          </a:lstStyle>
          <a:p>
            <a:pPr rtl="0"/>
            <a:r>
              <a:rPr lang="zh-CN" altLang="en-US" dirty="0">
                <a:solidFill>
                  <a:schemeClr val="accent3"/>
                </a:solidFill>
                <a:latin typeface="华文琥珀" panose="02010800040101010101" pitchFamily="2" charset="-122"/>
                <a:ea typeface="华文琥珀" panose="02010800040101010101" pitchFamily="2" charset="-122"/>
              </a:rPr>
              <a:t>表达积累</a:t>
            </a:r>
            <a:endParaRPr lang="zh-CN" dirty="0">
              <a:latin typeface="华文琥珀" panose="02010800040101010101" pitchFamily="2" charset="-122"/>
              <a:ea typeface="华文琥珀" panose="02010800040101010101" pitchFamily="2" charset="-122"/>
            </a:endParaRPr>
          </a:p>
        </p:txBody>
      </p:sp>
      <p:sp>
        <p:nvSpPr>
          <p:cNvPr id="23" name="文本框 22"/>
          <p:cNvSpPr txBox="1"/>
          <p:nvPr/>
        </p:nvSpPr>
        <p:spPr>
          <a:xfrm>
            <a:off x="495300" y="1924051"/>
            <a:ext cx="11304814" cy="3785652"/>
          </a:xfrm>
          <a:prstGeom prst="rect">
            <a:avLst/>
          </a:prstGeom>
          <a:noFill/>
        </p:spPr>
        <p:txBody>
          <a:bodyPr wrap="square" rtlCol="0">
            <a:spAutoFit/>
          </a:bodyPr>
          <a:lstStyle/>
          <a:p>
            <a:r>
              <a:rPr lang="en-US" altLang="zh-CN" sz="2400" b="1" dirty="0">
                <a:solidFill>
                  <a:schemeClr val="tx1">
                    <a:lumMod val="85000"/>
                    <a:lumOff val="15000"/>
                  </a:schemeClr>
                </a:solidFill>
                <a:latin typeface="Times New Roman" panose="02020603050405020304" pitchFamily="18" charset="0"/>
                <a:ea typeface="华文宋体" panose="02010600040101010101" pitchFamily="2" charset="-122"/>
                <a:cs typeface="Times New Roman" panose="02020603050405020304" pitchFamily="18" charset="0"/>
              </a:rPr>
              <a:t>back  v.  </a:t>
            </a:r>
            <a:r>
              <a:rPr lang="en-US" altLang="zh-CN" sz="2400" dirty="0">
                <a:solidFill>
                  <a:schemeClr val="tx1">
                    <a:lumMod val="85000"/>
                    <a:lumOff val="15000"/>
                  </a:schemeClr>
                </a:solidFill>
                <a:latin typeface="Times New Roman" panose="02020603050405020304" pitchFamily="18" charset="0"/>
                <a:ea typeface="华文宋体" panose="02010600040101010101" pitchFamily="2" charset="-122"/>
                <a:cs typeface="Times New Roman" panose="02020603050405020304" pitchFamily="18" charset="0"/>
              </a:rPr>
              <a:t>If you back a person or a course of action, you support them, for example, by voting for them or giving them money. </a:t>
            </a:r>
            <a:endParaRPr lang="en-US" altLang="zh-CN" sz="2400" dirty="0">
              <a:solidFill>
                <a:schemeClr val="tx1">
                  <a:lumMod val="85000"/>
                  <a:lumOff val="15000"/>
                </a:schemeClr>
              </a:solidFill>
              <a:latin typeface="Times New Roman" panose="02020603050405020304" pitchFamily="18" charset="0"/>
              <a:ea typeface="华文宋体" panose="02010600040101010101" pitchFamily="2" charset="-122"/>
              <a:cs typeface="Times New Roman" panose="02020603050405020304" pitchFamily="18" charset="0"/>
            </a:endParaRPr>
          </a:p>
          <a:p>
            <a:r>
              <a:rPr lang="en-US" altLang="zh-CN" sz="2400" b="1" dirty="0">
                <a:solidFill>
                  <a:schemeClr val="tx1">
                    <a:lumMod val="85000"/>
                    <a:lumOff val="15000"/>
                  </a:schemeClr>
                </a:solidFill>
                <a:latin typeface="Times New Roman" panose="02020603050405020304" pitchFamily="18" charset="0"/>
                <a:ea typeface="华文宋体" panose="02010600040101010101" pitchFamily="2" charset="-122"/>
                <a:cs typeface="Times New Roman" panose="02020603050405020304" pitchFamily="18" charset="0"/>
              </a:rPr>
              <a:t>    </a:t>
            </a:r>
            <a:r>
              <a:rPr lang="zh-CN" altLang="en-US" sz="2400" b="1" dirty="0">
                <a:solidFill>
                  <a:schemeClr val="tx1">
                    <a:lumMod val="85000"/>
                    <a:lumOff val="15000"/>
                  </a:schemeClr>
                </a:solidFill>
                <a:latin typeface="Times New Roman" panose="02020603050405020304" pitchFamily="18" charset="0"/>
                <a:ea typeface="华文宋体" panose="02010600040101010101" pitchFamily="2" charset="-122"/>
                <a:cs typeface="Times New Roman" panose="02020603050405020304" pitchFamily="18" charset="0"/>
              </a:rPr>
              <a:t>支持 （熟词生义）</a:t>
            </a:r>
            <a:endParaRPr lang="en-US" altLang="zh-CN" sz="2400" b="1" dirty="0">
              <a:solidFill>
                <a:schemeClr val="tx1">
                  <a:lumMod val="85000"/>
                  <a:lumOff val="15000"/>
                </a:schemeClr>
              </a:solidFill>
              <a:latin typeface="Times New Roman" panose="02020603050405020304" pitchFamily="18" charset="0"/>
              <a:ea typeface="华文宋体" panose="02010600040101010101" pitchFamily="2" charset="-122"/>
              <a:cs typeface="Times New Roman" panose="02020603050405020304" pitchFamily="18" charset="0"/>
            </a:endParaRPr>
          </a:p>
          <a:p>
            <a:r>
              <a:rPr lang="en-US" altLang="zh-CN" sz="2400" b="1" dirty="0">
                <a:solidFill>
                  <a:srgbClr val="0070C0"/>
                </a:solidFill>
                <a:latin typeface="Times New Roman" panose="02020603050405020304" pitchFamily="18" charset="0"/>
                <a:ea typeface="华文宋体" panose="02010600040101010101" pitchFamily="2" charset="-122"/>
                <a:cs typeface="Times New Roman" panose="02020603050405020304" pitchFamily="18" charset="0"/>
              </a:rPr>
              <a:t> His defense says it has found a new witness to back his claim that he is a victim of mistaken identity. </a:t>
            </a:r>
            <a:endParaRPr lang="en-US" altLang="zh-CN" sz="2400" b="1" dirty="0">
              <a:solidFill>
                <a:srgbClr val="0070C0"/>
              </a:solidFill>
              <a:latin typeface="Times New Roman" panose="02020603050405020304" pitchFamily="18" charset="0"/>
              <a:ea typeface="华文宋体" panose="02010600040101010101" pitchFamily="2" charset="-122"/>
              <a:cs typeface="Times New Roman" panose="02020603050405020304" pitchFamily="18" charset="0"/>
            </a:endParaRPr>
          </a:p>
          <a:p>
            <a:r>
              <a:rPr lang="zh-CN" altLang="en-US" sz="2400" b="1" dirty="0">
                <a:solidFill>
                  <a:srgbClr val="0070C0"/>
                </a:solidFill>
                <a:latin typeface="Times New Roman" panose="02020603050405020304" pitchFamily="18" charset="0"/>
                <a:ea typeface="华文宋体" panose="02010600040101010101" pitchFamily="2" charset="-122"/>
                <a:cs typeface="Times New Roman" panose="02020603050405020304" pitchFamily="18" charset="0"/>
              </a:rPr>
              <a:t>他的辩词称已经找到一位新的证人来证实他是弄错了的身份的受害者。</a:t>
            </a:r>
            <a:endParaRPr lang="en-US" altLang="zh-CN" sz="2400" b="1" dirty="0">
              <a:solidFill>
                <a:srgbClr val="0070C0"/>
              </a:solidFill>
              <a:latin typeface="Times New Roman" panose="02020603050405020304" pitchFamily="18" charset="0"/>
              <a:ea typeface="华文宋体" panose="02010600040101010101" pitchFamily="2" charset="-122"/>
              <a:cs typeface="Times New Roman" panose="02020603050405020304" pitchFamily="18" charset="0"/>
            </a:endParaRPr>
          </a:p>
          <a:p>
            <a:endParaRPr lang="en-US" altLang="zh-CN" sz="2400" b="1" dirty="0">
              <a:solidFill>
                <a:srgbClr val="0070C0"/>
              </a:solidFill>
              <a:latin typeface="Times New Roman" panose="02020603050405020304" pitchFamily="18" charset="0"/>
              <a:ea typeface="华文宋体" panose="02010600040101010101" pitchFamily="2" charset="-122"/>
              <a:cs typeface="Times New Roman" panose="02020603050405020304" pitchFamily="18" charset="0"/>
            </a:endParaRPr>
          </a:p>
          <a:p>
            <a:r>
              <a:rPr lang="en-US" altLang="zh-CN" sz="2400" b="1" dirty="0">
                <a:solidFill>
                  <a:schemeClr val="tx1">
                    <a:lumMod val="85000"/>
                    <a:lumOff val="15000"/>
                  </a:schemeClr>
                </a:solidFill>
                <a:latin typeface="Times New Roman" panose="02020603050405020304" pitchFamily="18" charset="0"/>
                <a:ea typeface="华文宋体" panose="02010600040101010101" pitchFamily="2" charset="-122"/>
                <a:cs typeface="Times New Roman" panose="02020603050405020304" pitchFamily="18" charset="0"/>
              </a:rPr>
              <a:t>accusation  n. </a:t>
            </a:r>
            <a:r>
              <a:rPr lang="zh-CN" altLang="en-US" sz="2400" b="1" dirty="0">
                <a:solidFill>
                  <a:schemeClr val="tx1">
                    <a:lumMod val="85000"/>
                    <a:lumOff val="15000"/>
                  </a:schemeClr>
                </a:solidFill>
                <a:latin typeface="Times New Roman" panose="02020603050405020304" pitchFamily="18" charset="0"/>
                <a:ea typeface="华文宋体" panose="02010600040101010101" pitchFamily="2" charset="-122"/>
                <a:cs typeface="Times New Roman" panose="02020603050405020304" pitchFamily="18" charset="0"/>
              </a:rPr>
              <a:t>指责，指控   </a:t>
            </a:r>
            <a:r>
              <a:rPr lang="en-US" altLang="zh-CN" sz="2400" b="1" dirty="0">
                <a:solidFill>
                  <a:schemeClr val="tx1">
                    <a:lumMod val="85000"/>
                    <a:lumOff val="15000"/>
                  </a:schemeClr>
                </a:solidFill>
                <a:latin typeface="Times New Roman" panose="02020603050405020304" pitchFamily="18" charset="0"/>
                <a:ea typeface="华文宋体" panose="02010600040101010101" pitchFamily="2" charset="-122"/>
                <a:cs typeface="Times New Roman" panose="02020603050405020304" pitchFamily="18" charset="0"/>
              </a:rPr>
              <a:t>accuse-accusation</a:t>
            </a:r>
            <a:endParaRPr lang="en-US" altLang="zh-CN" sz="2400" b="1" dirty="0">
              <a:solidFill>
                <a:schemeClr val="tx1">
                  <a:lumMod val="85000"/>
                  <a:lumOff val="15000"/>
                </a:schemeClr>
              </a:solidFill>
              <a:latin typeface="Times New Roman" panose="02020603050405020304" pitchFamily="18" charset="0"/>
              <a:ea typeface="华文宋体" panose="02010600040101010101" pitchFamily="2" charset="-122"/>
              <a:cs typeface="Times New Roman" panose="02020603050405020304" pitchFamily="18" charset="0"/>
            </a:endParaRPr>
          </a:p>
          <a:p>
            <a:r>
              <a:rPr lang="en-US" altLang="zh-CN" sz="2400" b="1" dirty="0">
                <a:solidFill>
                  <a:schemeClr val="tx1">
                    <a:lumMod val="85000"/>
                    <a:lumOff val="15000"/>
                  </a:schemeClr>
                </a:solidFill>
                <a:latin typeface="Times New Roman" panose="02020603050405020304" pitchFamily="18" charset="0"/>
                <a:ea typeface="华文宋体" panose="02010600040101010101" pitchFamily="2" charset="-122"/>
                <a:cs typeface="Times New Roman" panose="02020603050405020304" pitchFamily="18" charset="0"/>
              </a:rPr>
              <a:t>world-renowned   adj. </a:t>
            </a:r>
            <a:r>
              <a:rPr lang="zh-CN" altLang="en-US" sz="2400" b="1" dirty="0">
                <a:solidFill>
                  <a:schemeClr val="tx1">
                    <a:lumMod val="85000"/>
                    <a:lumOff val="15000"/>
                  </a:schemeClr>
                </a:solidFill>
                <a:latin typeface="Times New Roman" panose="02020603050405020304" pitchFamily="18" charset="0"/>
                <a:ea typeface="华文宋体" panose="02010600040101010101" pitchFamily="2" charset="-122"/>
                <a:cs typeface="Times New Roman" panose="02020603050405020304" pitchFamily="18" charset="0"/>
              </a:rPr>
              <a:t>世界闻名的</a:t>
            </a:r>
            <a:endParaRPr lang="en-US" altLang="zh-CN" sz="2400" b="1" dirty="0">
              <a:solidFill>
                <a:schemeClr val="tx1">
                  <a:lumMod val="85000"/>
                  <a:lumOff val="15000"/>
                </a:schemeClr>
              </a:solidFill>
              <a:latin typeface="Times New Roman" panose="02020603050405020304" pitchFamily="18" charset="0"/>
              <a:ea typeface="华文宋体" panose="02010600040101010101" pitchFamily="2" charset="-122"/>
              <a:cs typeface="Times New Roman" panose="02020603050405020304" pitchFamily="18" charset="0"/>
            </a:endParaRPr>
          </a:p>
          <a:p>
            <a:r>
              <a:rPr lang="en-US" altLang="zh-CN" sz="2400" b="1" dirty="0">
                <a:solidFill>
                  <a:schemeClr val="tx1">
                    <a:lumMod val="85000"/>
                    <a:lumOff val="15000"/>
                  </a:schemeClr>
                </a:solidFill>
                <a:latin typeface="Times New Roman" panose="02020603050405020304" pitchFamily="18" charset="0"/>
                <a:ea typeface="华文宋体" panose="02010600040101010101" pitchFamily="2" charset="-122"/>
                <a:cs typeface="Times New Roman" panose="02020603050405020304" pitchFamily="18" charset="0"/>
              </a:rPr>
              <a:t>jade n. </a:t>
            </a:r>
            <a:r>
              <a:rPr lang="zh-CN" altLang="en-US" sz="2400" b="1" dirty="0">
                <a:solidFill>
                  <a:schemeClr val="tx1">
                    <a:lumMod val="85000"/>
                    <a:lumOff val="15000"/>
                  </a:schemeClr>
                </a:solidFill>
                <a:latin typeface="Times New Roman" panose="02020603050405020304" pitchFamily="18" charset="0"/>
                <a:ea typeface="华文宋体" panose="02010600040101010101" pitchFamily="2" charset="-122"/>
                <a:cs typeface="Times New Roman" panose="02020603050405020304" pitchFamily="18" charset="0"/>
              </a:rPr>
              <a:t>玉</a:t>
            </a:r>
            <a:endParaRPr lang="zh-CN" altLang="en-US" sz="2400" b="1" dirty="0">
              <a:solidFill>
                <a:schemeClr val="tx1">
                  <a:lumMod val="85000"/>
                  <a:lumOff val="15000"/>
                </a:schemeClr>
              </a:solidFill>
              <a:latin typeface="Times New Roman" panose="02020603050405020304" pitchFamily="18" charset="0"/>
              <a:ea typeface="华文宋体" panose="02010600040101010101" pitchFamily="2" charset="-122"/>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noAutofit/>
          </a:bodyPr>
          <a:lstStyle>
            <a:defPPr>
              <a:defRPr lang="zh-CN"/>
            </a:defPPr>
          </a:lstStyle>
          <a:p>
            <a:pPr marL="0" indent="0" algn="ctr" rtl="0">
              <a:lnSpc>
                <a:spcPct val="150000"/>
              </a:lnSpc>
              <a:buNone/>
            </a:pPr>
            <a:r>
              <a:rPr lang="en-US" altLang="zh-CN" sz="4000" b="1"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t>A</a:t>
            </a:r>
            <a:r>
              <a:rPr lang="zh-CN" altLang="en-US" sz="4000" b="1"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t>篇</a:t>
            </a:r>
            <a:r>
              <a:rPr lang="en-US" altLang="zh-CN" sz="4000" b="1"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t>: </a:t>
            </a:r>
            <a:r>
              <a:rPr lang="zh-CN" altLang="en-US" sz="4000"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t>应用文</a:t>
            </a:r>
            <a:r>
              <a:rPr lang="zh-CN" altLang="en-US" sz="4000" b="1"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t>  主题语境：</a:t>
            </a:r>
            <a:r>
              <a:rPr lang="zh-CN" altLang="en-US" sz="4000"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t>人与社会，人与自然</a:t>
            </a:r>
            <a:br>
              <a:rPr lang="zh-CN" altLang="zh-CN" sz="4000" b="1"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br>
            <a:r>
              <a:rPr lang="zh-CN" sz="1400" dirty="0">
                <a:solidFill>
                  <a:schemeClr val="accent3"/>
                </a:solidFill>
                <a:latin typeface="Microsoft YaHei UI" panose="020B0503020204020204" pitchFamily="18" charset="77"/>
                <a:ea typeface="Microsoft YaHei UI" panose="020B0503020204020204" pitchFamily="18" charset="-122"/>
              </a:rPr>
              <a:t> </a:t>
            </a:r>
            <a:endParaRPr lang="zh-CN" sz="1400" dirty="0"/>
          </a:p>
        </p:txBody>
      </p:sp>
      <p:sp>
        <p:nvSpPr>
          <p:cNvPr id="4" name="灯片编号占位符 3"/>
          <p:cNvSpPr>
            <a:spLocks noGrp="1"/>
          </p:cNvSpPr>
          <p:nvPr>
            <p:ph type="sldNum" sz="quarter" idx="11"/>
          </p:nvPr>
        </p:nvSpPr>
        <p:spPr/>
        <p:txBody>
          <a:bodyPr rtlCol="0"/>
          <a:lstStyle>
            <a:defPPr>
              <a:defRPr lang="zh-CN"/>
            </a:defPPr>
          </a:lstStyle>
          <a:p>
            <a:pPr rtl="0"/>
            <a:fld id="{294A09A9-5501-47C1-A89A-A340965A2BE2}" type="slidenum">
              <a:rPr lang="en-US" altLang="zh-CN" smtClean="0"/>
            </a:fld>
            <a:endParaRPr lang="zh-CN" dirty="0"/>
          </a:p>
        </p:txBody>
      </p:sp>
      <p:sp>
        <p:nvSpPr>
          <p:cNvPr id="8" name="文本框 7"/>
          <p:cNvSpPr txBox="1"/>
          <p:nvPr/>
        </p:nvSpPr>
        <p:spPr>
          <a:xfrm>
            <a:off x="304808" y="2296884"/>
            <a:ext cx="4876800" cy="3103414"/>
          </a:xfrm>
          <a:prstGeom prst="rect">
            <a:avLst/>
          </a:prstGeom>
          <a:noFill/>
        </p:spPr>
        <p:txBody>
          <a:bodyPr wrap="square" rtlCol="0">
            <a:spAutoFit/>
          </a:bodyPr>
          <a:lstStyle/>
          <a:p>
            <a:pPr algn="r"/>
            <a:r>
              <a:rPr lang="en-US" altLang="zh-CN" sz="2800" b="1" dirty="0">
                <a:latin typeface="Times New Roman" panose="02020603050405020304" pitchFamily="18" charset="0"/>
                <a:ea typeface="华文楷体" panose="02010600040101010101" pitchFamily="2" charset="-122"/>
                <a:cs typeface="Times New Roman" panose="02020603050405020304" pitchFamily="18" charset="0"/>
              </a:rPr>
              <a:t>Title</a:t>
            </a:r>
            <a:endParaRPr lang="en-US" altLang="zh-CN" sz="2800" b="1" dirty="0">
              <a:latin typeface="Times New Roman" panose="02020603050405020304" pitchFamily="18" charset="0"/>
              <a:ea typeface="华文楷体" panose="02010600040101010101" pitchFamily="2" charset="-122"/>
              <a:cs typeface="Times New Roman" panose="02020603050405020304" pitchFamily="18" charset="0"/>
            </a:endParaRPr>
          </a:p>
          <a:p>
            <a:pPr algn="r">
              <a:lnSpc>
                <a:spcPct val="90000"/>
              </a:lnSpc>
              <a:spcBef>
                <a:spcPts val="1000"/>
              </a:spcBef>
              <a:buClr>
                <a:srgbClr val="73292A"/>
              </a:buClr>
            </a:pPr>
            <a:r>
              <a:rPr lang="en-US" altLang="zh-CN" sz="2800" b="1" dirty="0">
                <a:solidFill>
                  <a:srgbClr val="7030A0"/>
                </a:solidFill>
                <a:latin typeface="Times New Roman" panose="02020603050405020304" pitchFamily="18" charset="0"/>
                <a:ea typeface="华文楷体" panose="02010600040101010101" pitchFamily="2" charset="-122"/>
                <a:cs typeface="Times New Roman" panose="02020603050405020304" pitchFamily="18" charset="0"/>
              </a:rPr>
              <a:t>Intro</a:t>
            </a:r>
            <a:endParaRPr lang="en-US" altLang="zh-CN" sz="2800" b="1" dirty="0">
              <a:solidFill>
                <a:srgbClr val="7030A0"/>
              </a:solidFill>
              <a:latin typeface="Times New Roman" panose="02020603050405020304" pitchFamily="18" charset="0"/>
              <a:ea typeface="华文楷体" panose="02010600040101010101" pitchFamily="2" charset="-122"/>
              <a:cs typeface="Times New Roman" panose="02020603050405020304" pitchFamily="18" charset="0"/>
            </a:endParaRPr>
          </a:p>
          <a:p>
            <a:pPr algn="r">
              <a:lnSpc>
                <a:spcPct val="90000"/>
              </a:lnSpc>
              <a:spcBef>
                <a:spcPts val="1000"/>
              </a:spcBef>
              <a:buClr>
                <a:srgbClr val="73292A"/>
              </a:buClr>
            </a:pPr>
            <a:r>
              <a:rPr lang="en-US" altLang="zh-CN" sz="2800" b="1" dirty="0">
                <a:solidFill>
                  <a:srgbClr val="C00000"/>
                </a:solidFill>
                <a:latin typeface="Times New Roman" panose="02020603050405020304" pitchFamily="18" charset="0"/>
                <a:ea typeface="华文楷体" panose="02010600040101010101" pitchFamily="2" charset="-122"/>
                <a:cs typeface="Times New Roman" panose="02020603050405020304" pitchFamily="18" charset="0"/>
              </a:rPr>
              <a:t>Book name</a:t>
            </a:r>
            <a:endParaRPr lang="en-US" altLang="zh-CN" sz="2800" b="1" dirty="0">
              <a:solidFill>
                <a:srgbClr val="C00000"/>
              </a:solidFill>
              <a:latin typeface="Times New Roman" panose="02020603050405020304" pitchFamily="18" charset="0"/>
              <a:ea typeface="华文楷体" panose="02010600040101010101" pitchFamily="2" charset="-122"/>
              <a:cs typeface="Times New Roman" panose="02020603050405020304" pitchFamily="18" charset="0"/>
            </a:endParaRPr>
          </a:p>
          <a:p>
            <a:pPr algn="r">
              <a:lnSpc>
                <a:spcPct val="90000"/>
              </a:lnSpc>
              <a:spcBef>
                <a:spcPts val="1000"/>
              </a:spcBef>
              <a:buClr>
                <a:srgbClr val="73292A"/>
              </a:buClr>
            </a:pPr>
            <a:r>
              <a:rPr lang="en-US" altLang="zh-CN" sz="2800" b="1" i="1" dirty="0">
                <a:solidFill>
                  <a:srgbClr val="00B050"/>
                </a:solidFill>
                <a:latin typeface="Times New Roman" panose="02020603050405020304" pitchFamily="18" charset="0"/>
                <a:ea typeface="华文楷体" panose="02010600040101010101" pitchFamily="2" charset="-122"/>
                <a:cs typeface="Times New Roman" panose="02020603050405020304" pitchFamily="18" charset="0"/>
              </a:rPr>
              <a:t>Author</a:t>
            </a:r>
            <a:endParaRPr lang="en-US" altLang="zh-CN" sz="2800" b="1" i="1" dirty="0">
              <a:solidFill>
                <a:srgbClr val="00B050"/>
              </a:solidFill>
              <a:latin typeface="Times New Roman" panose="02020603050405020304" pitchFamily="18" charset="0"/>
              <a:ea typeface="华文楷体" panose="02010600040101010101" pitchFamily="2" charset="-122"/>
              <a:cs typeface="Times New Roman" panose="02020603050405020304" pitchFamily="18" charset="0"/>
            </a:endParaRPr>
          </a:p>
          <a:p>
            <a:pPr algn="r">
              <a:lnSpc>
                <a:spcPct val="90000"/>
              </a:lnSpc>
              <a:spcBef>
                <a:spcPts val="1000"/>
              </a:spcBef>
              <a:buClr>
                <a:srgbClr val="73292A"/>
              </a:buClr>
            </a:pPr>
            <a:r>
              <a:rPr lang="en-US" altLang="zh-CN" sz="2800" b="1" i="1" dirty="0">
                <a:solidFill>
                  <a:srgbClr val="00B0F0"/>
                </a:solidFill>
                <a:latin typeface="Times New Roman" panose="02020603050405020304" pitchFamily="18" charset="0"/>
                <a:ea typeface="华文楷体" panose="02010600040101010101" pitchFamily="2" charset="-122"/>
                <a:cs typeface="Times New Roman" panose="02020603050405020304" pitchFamily="18" charset="0"/>
              </a:rPr>
              <a:t>Illustrator </a:t>
            </a:r>
            <a:r>
              <a:rPr lang="en-US" altLang="zh-CN" sz="2800" b="1" dirty="0">
                <a:solidFill>
                  <a:srgbClr val="00B0F0"/>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800" b="1" dirty="0">
                <a:solidFill>
                  <a:srgbClr val="00B0F0"/>
                </a:solidFill>
                <a:latin typeface="Times New Roman" panose="02020603050405020304" pitchFamily="18" charset="0"/>
                <a:ea typeface="华文楷体" panose="02010600040101010101" pitchFamily="2" charset="-122"/>
                <a:cs typeface="Times New Roman" panose="02020603050405020304" pitchFamily="18" charset="0"/>
              </a:rPr>
              <a:t>插图画家</a:t>
            </a:r>
            <a:r>
              <a:rPr lang="en-US" altLang="zh-CN" sz="2800" b="1" dirty="0">
                <a:solidFill>
                  <a:srgbClr val="00B0F0"/>
                </a:solidFill>
                <a:latin typeface="Times New Roman" panose="02020603050405020304" pitchFamily="18" charset="0"/>
                <a:ea typeface="华文楷体" panose="02010600040101010101" pitchFamily="2" charset="-122"/>
                <a:cs typeface="Times New Roman" panose="02020603050405020304" pitchFamily="18" charset="0"/>
              </a:rPr>
              <a:t>)</a:t>
            </a:r>
            <a:endParaRPr lang="en-US" altLang="zh-CN" sz="2800" b="1" dirty="0">
              <a:solidFill>
                <a:srgbClr val="00B0F0"/>
              </a:solidFill>
              <a:latin typeface="Times New Roman" panose="02020603050405020304" pitchFamily="18" charset="0"/>
              <a:ea typeface="华文楷体" panose="02010600040101010101" pitchFamily="2" charset="-122"/>
              <a:cs typeface="Times New Roman" panose="02020603050405020304" pitchFamily="18" charset="0"/>
            </a:endParaRPr>
          </a:p>
          <a:p>
            <a:pPr algn="r">
              <a:lnSpc>
                <a:spcPct val="90000"/>
              </a:lnSpc>
              <a:spcBef>
                <a:spcPts val="1000"/>
              </a:spcBef>
              <a:buClr>
                <a:srgbClr val="73292A"/>
              </a:buClr>
            </a:pPr>
            <a:r>
              <a:rPr lang="en-US" altLang="zh-CN" sz="2800" b="1" dirty="0">
                <a:solidFill>
                  <a:schemeClr val="accent1"/>
                </a:solidFill>
                <a:latin typeface="Times New Roman" panose="02020603050405020304" pitchFamily="18" charset="0"/>
                <a:ea typeface="华文楷体" panose="02010600040101010101" pitchFamily="2" charset="-122"/>
                <a:cs typeface="Times New Roman" panose="02020603050405020304" pitchFamily="18" charset="0"/>
              </a:rPr>
              <a:t>Brief introduction to the book</a:t>
            </a:r>
            <a:endParaRPr lang="en-US" altLang="zh-CN" sz="2800" b="1" dirty="0">
              <a:solidFill>
                <a:schemeClr val="accent1"/>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9" name="文本框 8"/>
          <p:cNvSpPr txBox="1"/>
          <p:nvPr/>
        </p:nvSpPr>
        <p:spPr>
          <a:xfrm>
            <a:off x="-1" y="1588998"/>
            <a:ext cx="7935685" cy="707886"/>
          </a:xfrm>
          <a:prstGeom prst="rect">
            <a:avLst/>
          </a:prstGeom>
          <a:solidFill>
            <a:srgbClr val="FFC000"/>
          </a:solidFill>
        </p:spPr>
        <p:txBody>
          <a:bodyPr wrap="square" rtlCol="0">
            <a:spAutoFit/>
          </a:bodyPr>
          <a:lstStyle/>
          <a:p>
            <a:r>
              <a:rPr lang="en-US" altLang="zh-CN" sz="4000" b="1" dirty="0">
                <a:solidFill>
                  <a:schemeClr val="accent4">
                    <a:lumMod val="75000"/>
                  </a:schemeClr>
                </a:solidFill>
                <a:latin typeface="黑体" panose="02010609060101010101" pitchFamily="49" charset="-122"/>
                <a:ea typeface="黑体" panose="02010609060101010101" pitchFamily="49" charset="-122"/>
                <a:cs typeface="Gill Sans Light" panose="020B0302020104020203" pitchFamily="34" charset="-79"/>
              </a:rPr>
              <a:t>Tip 1:</a:t>
            </a:r>
            <a:r>
              <a:rPr lang="zh-CN" altLang="en-US" sz="4000" b="1" dirty="0">
                <a:solidFill>
                  <a:schemeClr val="accent4">
                    <a:lumMod val="75000"/>
                  </a:schemeClr>
                </a:solidFill>
                <a:latin typeface="黑体" panose="02010609060101010101" pitchFamily="49" charset="-122"/>
                <a:ea typeface="黑体" panose="02010609060101010101" pitchFamily="49" charset="-122"/>
                <a:cs typeface="Gill Sans Light" panose="020B0302020104020203" pitchFamily="34" charset="-79"/>
              </a:rPr>
              <a:t>先梳理框架，再寻找细节。</a:t>
            </a:r>
            <a:endParaRPr lang="zh-CN" altLang="en-US" sz="4000" b="1" dirty="0">
              <a:solidFill>
                <a:schemeClr val="accent4">
                  <a:lumMod val="75000"/>
                </a:schemeClr>
              </a:solidFill>
              <a:latin typeface="黑体" panose="02010609060101010101" pitchFamily="49" charset="-122"/>
              <a:ea typeface="黑体" panose="02010609060101010101" pitchFamily="49" charset="-122"/>
              <a:cs typeface="Gill Sans Light" panose="020B0302020104020203" pitchFamily="34" charset="-79"/>
            </a:endParaRPr>
          </a:p>
        </p:txBody>
      </p:sp>
      <p:sp>
        <p:nvSpPr>
          <p:cNvPr id="10" name="文本框 9"/>
          <p:cNvSpPr txBox="1"/>
          <p:nvPr/>
        </p:nvSpPr>
        <p:spPr>
          <a:xfrm>
            <a:off x="5524501" y="2296884"/>
            <a:ext cx="7625443" cy="5901103"/>
          </a:xfrm>
          <a:prstGeom prst="rect">
            <a:avLst/>
          </a:prstGeom>
          <a:noFill/>
        </p:spPr>
        <p:txBody>
          <a:bodyPr wrap="square" rtlCol="0">
            <a:spAutoFit/>
          </a:bodyPr>
          <a:lstStyle/>
          <a:p>
            <a:pPr>
              <a:lnSpc>
                <a:spcPct val="90000"/>
              </a:lnSpc>
              <a:spcBef>
                <a:spcPts val="1000"/>
              </a:spcBef>
              <a:buClr>
                <a:srgbClr val="73292A"/>
              </a:buClr>
            </a:pPr>
            <a:r>
              <a:rPr lang="en-US" altLang="zh-CN" sz="2800" b="1" dirty="0">
                <a:latin typeface="Times New Roman" panose="02020603050405020304" pitchFamily="18" charset="0"/>
                <a:ea typeface="华文楷体" panose="02010600040101010101" pitchFamily="2" charset="-122"/>
                <a:cs typeface="Times New Roman" panose="02020603050405020304" pitchFamily="18" charset="0"/>
              </a:rPr>
              <a:t>Four Books about Curious Creatures</a:t>
            </a:r>
            <a:endParaRPr lang="en-US" altLang="zh-CN" sz="2800" b="1" dirty="0">
              <a:latin typeface="Times New Roman" panose="02020603050405020304" pitchFamily="18" charset="0"/>
              <a:ea typeface="华文楷体" panose="02010600040101010101" pitchFamily="2" charset="-122"/>
              <a:cs typeface="Times New Roman" panose="02020603050405020304" pitchFamily="18" charset="0"/>
            </a:endParaRPr>
          </a:p>
          <a:p>
            <a:pPr>
              <a:lnSpc>
                <a:spcPct val="90000"/>
              </a:lnSpc>
              <a:spcBef>
                <a:spcPts val="1000"/>
              </a:spcBef>
              <a:buClr>
                <a:srgbClr val="73292A"/>
              </a:buClr>
            </a:pPr>
            <a:r>
              <a:rPr lang="en-US" altLang="zh-CN" sz="2800" b="1" dirty="0">
                <a:solidFill>
                  <a:srgbClr val="7030A0"/>
                </a:solidFill>
                <a:latin typeface="Times New Roman" panose="02020603050405020304" pitchFamily="18" charset="0"/>
                <a:ea typeface="华文楷体" panose="02010600040101010101" pitchFamily="2" charset="-122"/>
                <a:cs typeface="Times New Roman" panose="02020603050405020304" pitchFamily="18" charset="0"/>
              </a:rPr>
              <a:t>    In these brilliant books…</a:t>
            </a:r>
            <a:endParaRPr lang="en-US" altLang="zh-CN" sz="2800" b="1" dirty="0">
              <a:solidFill>
                <a:srgbClr val="7030A0"/>
              </a:solidFill>
              <a:latin typeface="Times New Roman" panose="02020603050405020304" pitchFamily="18" charset="0"/>
              <a:ea typeface="华文楷体" panose="02010600040101010101" pitchFamily="2" charset="-122"/>
              <a:cs typeface="Times New Roman" panose="02020603050405020304" pitchFamily="18" charset="0"/>
            </a:endParaRPr>
          </a:p>
          <a:p>
            <a:pPr>
              <a:lnSpc>
                <a:spcPct val="90000"/>
              </a:lnSpc>
              <a:spcBef>
                <a:spcPts val="1000"/>
              </a:spcBef>
              <a:buClr>
                <a:srgbClr val="73292A"/>
              </a:buClr>
            </a:pPr>
            <a:r>
              <a:rPr lang="en-US" altLang="zh-CN" sz="2800" b="1" dirty="0">
                <a:solidFill>
                  <a:srgbClr val="C00000"/>
                </a:solidFill>
                <a:latin typeface="Times New Roman" panose="02020603050405020304" pitchFamily="18" charset="0"/>
                <a:ea typeface="华文楷体" panose="02010600040101010101" pitchFamily="2" charset="-122"/>
                <a:cs typeface="Times New Roman" panose="02020603050405020304" pitchFamily="18" charset="0"/>
              </a:rPr>
              <a:t>Animal Sidekicks</a:t>
            </a:r>
            <a:endParaRPr lang="en-US" altLang="zh-CN" sz="2800" b="1" dirty="0">
              <a:solidFill>
                <a:srgbClr val="C00000"/>
              </a:solidFill>
              <a:latin typeface="Times New Roman" panose="02020603050405020304" pitchFamily="18" charset="0"/>
              <a:ea typeface="华文楷体" panose="02010600040101010101" pitchFamily="2" charset="-122"/>
              <a:cs typeface="Times New Roman" panose="02020603050405020304" pitchFamily="18" charset="0"/>
            </a:endParaRPr>
          </a:p>
          <a:p>
            <a:pPr>
              <a:lnSpc>
                <a:spcPct val="90000"/>
              </a:lnSpc>
              <a:spcBef>
                <a:spcPts val="1000"/>
              </a:spcBef>
              <a:buClr>
                <a:srgbClr val="73292A"/>
              </a:buClr>
            </a:pPr>
            <a:r>
              <a:rPr lang="en-US" altLang="zh-CN" sz="2800" b="1" dirty="0">
                <a:latin typeface="Times New Roman" panose="02020603050405020304" pitchFamily="18" charset="0"/>
                <a:ea typeface="华文楷体" panose="02010600040101010101" pitchFamily="2" charset="-122"/>
                <a:cs typeface="Times New Roman" panose="02020603050405020304" pitchFamily="18" charset="0"/>
              </a:rPr>
              <a:t>by</a:t>
            </a:r>
            <a:r>
              <a:rPr lang="en-US" altLang="zh-CN" sz="2800" b="1" dirty="0">
                <a:solidFill>
                  <a:srgbClr val="7030A0"/>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800" b="1" i="1" dirty="0">
                <a:solidFill>
                  <a:srgbClr val="00B050"/>
                </a:solidFill>
                <a:latin typeface="Times New Roman" panose="02020603050405020304" pitchFamily="18" charset="0"/>
                <a:ea typeface="华文楷体" panose="02010600040101010101" pitchFamily="2" charset="-122"/>
                <a:cs typeface="Times New Roman" panose="02020603050405020304" pitchFamily="18" charset="0"/>
              </a:rPr>
              <a:t>Macken Murphy. </a:t>
            </a:r>
            <a:endParaRPr lang="en-US" altLang="zh-CN" sz="2800" b="1" i="1" dirty="0">
              <a:solidFill>
                <a:srgbClr val="00B050"/>
              </a:solidFill>
              <a:latin typeface="Times New Roman" panose="02020603050405020304" pitchFamily="18" charset="0"/>
              <a:ea typeface="华文楷体" panose="02010600040101010101" pitchFamily="2" charset="-122"/>
              <a:cs typeface="Times New Roman" panose="02020603050405020304" pitchFamily="18" charset="0"/>
            </a:endParaRPr>
          </a:p>
          <a:p>
            <a:pPr>
              <a:lnSpc>
                <a:spcPct val="90000"/>
              </a:lnSpc>
              <a:spcBef>
                <a:spcPts val="1000"/>
              </a:spcBef>
              <a:buClr>
                <a:srgbClr val="73292A"/>
              </a:buClr>
            </a:pPr>
            <a:r>
              <a:rPr lang="en-US" altLang="zh-CN" sz="2800" b="1" dirty="0">
                <a:latin typeface="Times New Roman" panose="02020603050405020304" pitchFamily="18" charset="0"/>
                <a:ea typeface="华文楷体" panose="02010600040101010101" pitchFamily="2" charset="-122"/>
                <a:cs typeface="Times New Roman" panose="02020603050405020304" pitchFamily="18" charset="0"/>
              </a:rPr>
              <a:t>Illustrated</a:t>
            </a:r>
            <a:r>
              <a:rPr lang="en-US" altLang="zh-CN" sz="2800" b="1" dirty="0">
                <a:solidFill>
                  <a:srgbClr val="7030A0"/>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800" b="1" i="1" dirty="0">
                <a:solidFill>
                  <a:srgbClr val="00B0F0"/>
                </a:solidFill>
                <a:latin typeface="Times New Roman" panose="02020603050405020304" pitchFamily="18" charset="0"/>
                <a:ea typeface="华文楷体" panose="02010600040101010101" pitchFamily="2" charset="-122"/>
                <a:cs typeface="Times New Roman" panose="02020603050405020304" pitchFamily="18" charset="0"/>
              </a:rPr>
              <a:t>by Dragan </a:t>
            </a:r>
            <a:r>
              <a:rPr lang="en-US" altLang="zh-CN" sz="2800" b="1" i="1" dirty="0" err="1">
                <a:solidFill>
                  <a:srgbClr val="00B0F0"/>
                </a:solidFill>
                <a:latin typeface="Times New Roman" panose="02020603050405020304" pitchFamily="18" charset="0"/>
                <a:ea typeface="华文楷体" panose="02010600040101010101" pitchFamily="2" charset="-122"/>
                <a:cs typeface="Times New Roman" panose="02020603050405020304" pitchFamily="18" charset="0"/>
              </a:rPr>
              <a:t>Kordic</a:t>
            </a:r>
            <a:endParaRPr lang="en-US" altLang="zh-CN" sz="2800" b="1" i="1" dirty="0">
              <a:solidFill>
                <a:srgbClr val="00B0F0"/>
              </a:solidFill>
              <a:latin typeface="Times New Roman" panose="02020603050405020304" pitchFamily="18" charset="0"/>
              <a:ea typeface="华文楷体" panose="02010600040101010101" pitchFamily="2" charset="-122"/>
              <a:cs typeface="Times New Roman" panose="02020603050405020304" pitchFamily="18" charset="0"/>
            </a:endParaRPr>
          </a:p>
          <a:p>
            <a:pPr>
              <a:lnSpc>
                <a:spcPct val="90000"/>
              </a:lnSpc>
              <a:spcBef>
                <a:spcPts val="1000"/>
              </a:spcBef>
              <a:buClr>
                <a:srgbClr val="73292A"/>
              </a:buClr>
            </a:pPr>
            <a:r>
              <a:rPr lang="en-US" altLang="zh-CN" sz="2800" b="1" dirty="0">
                <a:solidFill>
                  <a:srgbClr val="7030A0"/>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800" b="1" dirty="0">
                <a:solidFill>
                  <a:schemeClr val="accent1"/>
                </a:solidFill>
                <a:latin typeface="Times New Roman" panose="02020603050405020304" pitchFamily="18" charset="0"/>
                <a:ea typeface="华文楷体" panose="02010600040101010101" pitchFamily="2" charset="-122"/>
                <a:cs typeface="Times New Roman" panose="02020603050405020304" pitchFamily="18" charset="0"/>
              </a:rPr>
              <a:t>This illustrated book explores…</a:t>
            </a:r>
            <a:endParaRPr lang="en-US" altLang="zh-CN" sz="2800" b="1" dirty="0">
              <a:solidFill>
                <a:schemeClr val="accent1"/>
              </a:solidFill>
              <a:latin typeface="Times New Roman" panose="02020603050405020304" pitchFamily="18" charset="0"/>
              <a:ea typeface="华文楷体" panose="02010600040101010101" pitchFamily="2" charset="-122"/>
              <a:cs typeface="Times New Roman" panose="02020603050405020304" pitchFamily="18" charset="0"/>
            </a:endParaRPr>
          </a:p>
          <a:p>
            <a:pPr>
              <a:lnSpc>
                <a:spcPct val="90000"/>
              </a:lnSpc>
              <a:spcBef>
                <a:spcPts val="1000"/>
              </a:spcBef>
              <a:buClr>
                <a:srgbClr val="73292A"/>
              </a:buClr>
            </a:pPr>
            <a:r>
              <a:rPr lang="en-US" altLang="zh-CN" sz="2800" b="1" dirty="0">
                <a:solidFill>
                  <a:srgbClr val="C00000"/>
                </a:solidFill>
                <a:latin typeface="Times New Roman" panose="02020603050405020304" pitchFamily="18" charset="0"/>
                <a:ea typeface="华文楷体" panose="02010600040101010101" pitchFamily="2" charset="-122"/>
                <a:cs typeface="Times New Roman" panose="02020603050405020304" pitchFamily="18" charset="0"/>
              </a:rPr>
              <a:t>The Secret Life of Foxes </a:t>
            </a:r>
            <a:endParaRPr lang="en-US" altLang="zh-CN" sz="2800" b="1" dirty="0">
              <a:solidFill>
                <a:srgbClr val="C00000"/>
              </a:solidFill>
              <a:latin typeface="Times New Roman" panose="02020603050405020304" pitchFamily="18" charset="0"/>
              <a:ea typeface="华文楷体" panose="02010600040101010101" pitchFamily="2" charset="-122"/>
              <a:cs typeface="Times New Roman" panose="02020603050405020304" pitchFamily="18" charset="0"/>
            </a:endParaRPr>
          </a:p>
          <a:p>
            <a:pPr>
              <a:lnSpc>
                <a:spcPct val="90000"/>
              </a:lnSpc>
              <a:spcBef>
                <a:spcPts val="1000"/>
              </a:spcBef>
              <a:buClr>
                <a:srgbClr val="73292A"/>
              </a:buClr>
            </a:pPr>
            <a:r>
              <a:rPr lang="en-US" altLang="zh-CN" sz="2800" b="1" dirty="0">
                <a:latin typeface="Times New Roman" panose="02020603050405020304" pitchFamily="18" charset="0"/>
                <a:ea typeface="华文楷体" panose="02010600040101010101" pitchFamily="2" charset="-122"/>
                <a:cs typeface="Times New Roman" panose="02020603050405020304" pitchFamily="18" charset="0"/>
              </a:rPr>
              <a:t>by</a:t>
            </a:r>
            <a:r>
              <a:rPr lang="en-US" altLang="zh-CN" sz="2800" b="1" dirty="0">
                <a:solidFill>
                  <a:srgbClr val="7030A0"/>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800" b="1" i="1" dirty="0">
                <a:solidFill>
                  <a:srgbClr val="00B050"/>
                </a:solidFill>
                <a:latin typeface="Times New Roman" panose="02020603050405020304" pitchFamily="18" charset="0"/>
                <a:ea typeface="华文楷体" panose="02010600040101010101" pitchFamily="2" charset="-122"/>
                <a:cs typeface="Times New Roman" panose="02020603050405020304" pitchFamily="18" charset="0"/>
              </a:rPr>
              <a:t>Chole </a:t>
            </a:r>
            <a:r>
              <a:rPr lang="en-US" altLang="zh-CN" sz="2800" b="1" i="1" dirty="0" err="1">
                <a:solidFill>
                  <a:srgbClr val="00B050"/>
                </a:solidFill>
                <a:latin typeface="Times New Roman" panose="02020603050405020304" pitchFamily="18" charset="0"/>
                <a:ea typeface="华文楷体" panose="02010600040101010101" pitchFamily="2" charset="-122"/>
                <a:cs typeface="Times New Roman" panose="02020603050405020304" pitchFamily="18" charset="0"/>
              </a:rPr>
              <a:t>Petrylak</a:t>
            </a:r>
            <a:endParaRPr lang="en-US" altLang="zh-CN" sz="2800" b="1" i="1" dirty="0">
              <a:solidFill>
                <a:srgbClr val="00B050"/>
              </a:solidFill>
              <a:latin typeface="Times New Roman" panose="02020603050405020304" pitchFamily="18" charset="0"/>
              <a:ea typeface="华文楷体" panose="02010600040101010101" pitchFamily="2" charset="-122"/>
              <a:cs typeface="Times New Roman" panose="02020603050405020304" pitchFamily="18" charset="0"/>
            </a:endParaRPr>
          </a:p>
          <a:p>
            <a:pPr>
              <a:lnSpc>
                <a:spcPct val="90000"/>
              </a:lnSpc>
              <a:spcBef>
                <a:spcPts val="1000"/>
              </a:spcBef>
              <a:buClr>
                <a:srgbClr val="73292A"/>
              </a:buClr>
            </a:pPr>
            <a:r>
              <a:rPr lang="en-US" altLang="zh-CN" sz="2800" b="1" dirty="0">
                <a:solidFill>
                  <a:srgbClr val="7030A0"/>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800" b="1" dirty="0">
                <a:solidFill>
                  <a:schemeClr val="accent1"/>
                </a:solidFill>
                <a:latin typeface="Times New Roman" panose="02020603050405020304" pitchFamily="18" charset="0"/>
                <a:ea typeface="华文楷体" panose="02010600040101010101" pitchFamily="2" charset="-122"/>
                <a:cs typeface="Times New Roman" panose="02020603050405020304" pitchFamily="18" charset="0"/>
              </a:rPr>
              <a:t>Have you ever spotted…</a:t>
            </a:r>
            <a:endParaRPr lang="en-US" altLang="zh-CN" sz="2800" b="1" dirty="0">
              <a:solidFill>
                <a:schemeClr val="accent1"/>
              </a:solidFill>
              <a:latin typeface="Times New Roman" panose="02020603050405020304" pitchFamily="18" charset="0"/>
              <a:ea typeface="华文楷体" panose="02010600040101010101" pitchFamily="2" charset="-122"/>
              <a:cs typeface="Times New Roman" panose="02020603050405020304" pitchFamily="18" charset="0"/>
            </a:endParaRPr>
          </a:p>
          <a:p>
            <a:endParaRPr lang="en-US" altLang="zh-CN" sz="2800" dirty="0">
              <a:latin typeface="Times New Roman" panose="02020603050405020304" pitchFamily="18" charset="0"/>
              <a:ea typeface="华文楷体" panose="02010600040101010101" pitchFamily="2" charset="-122"/>
              <a:cs typeface="Times New Roman" panose="02020603050405020304" pitchFamily="18" charset="0"/>
            </a:endParaRPr>
          </a:p>
          <a:p>
            <a:endParaRPr lang="en-US" altLang="zh-CN" sz="2800" b="1"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endParaRPr>
          </a:p>
          <a:p>
            <a:pPr algn="ctr"/>
            <a:endParaRPr lang="zh-CN" altLang="en-US" sz="2800" dirty="0"/>
          </a:p>
        </p:txBody>
      </p:sp>
      <p:cxnSp>
        <p:nvCxnSpPr>
          <p:cNvPr id="14" name="直接连接符 13"/>
          <p:cNvCxnSpPr/>
          <p:nvPr/>
        </p:nvCxnSpPr>
        <p:spPr>
          <a:xfrm>
            <a:off x="5203371" y="2296884"/>
            <a:ext cx="0" cy="4561116"/>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124"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normAutofit/>
          </a:bodyPr>
          <a:lstStyle>
            <a:defPPr>
              <a:defRPr lang="zh-CN"/>
            </a:defPPr>
          </a:lstStyle>
          <a:p>
            <a:pPr rtl="0"/>
            <a:r>
              <a:rPr lang="zh-CN" altLang="en-US" sz="7200" b="1" dirty="0">
                <a:solidFill>
                  <a:srgbClr val="B67129"/>
                </a:solidFill>
                <a:latin typeface="华文新魏" panose="02010800040101010101" pitchFamily="2" charset="-122"/>
                <a:ea typeface="华文新魏" panose="02010800040101010101" pitchFamily="2" charset="-122"/>
              </a:rPr>
              <a:t>谢谢观看</a:t>
            </a:r>
            <a:endParaRPr lang="zh-CN" altLang="en-US" sz="7200" b="1" dirty="0">
              <a:solidFill>
                <a:srgbClr val="B67129"/>
              </a:solidFill>
              <a:latin typeface="华文新魏" panose="02010800040101010101" pitchFamily="2" charset="-122"/>
              <a:ea typeface="华文新魏" panose="02010800040101010101" pitchFamily="2" charset="-122"/>
            </a:endParaRPr>
          </a:p>
        </p:txBody>
      </p:sp>
      <p:sp>
        <p:nvSpPr>
          <p:cNvPr id="10" name="文本占位符 9"/>
          <p:cNvSpPr>
            <a:spLocks noGrp="1"/>
          </p:cNvSpPr>
          <p:nvPr>
            <p:ph type="body" sz="quarter" idx="10"/>
          </p:nvPr>
        </p:nvSpPr>
        <p:spPr/>
        <p:txBody>
          <a:bodyPr rtlCol="0"/>
          <a:lstStyle>
            <a:defPPr>
              <a:defRPr lang="zh-CN"/>
            </a:defPPr>
          </a:lstStyle>
          <a:p>
            <a:pPr rtl="0"/>
            <a:r>
              <a:rPr lang="zh-CN"/>
              <a:t>“</a:t>
            </a:r>
            <a:endParaRPr lang="zh-CN"/>
          </a:p>
        </p:txBody>
      </p:sp>
      <p:sp>
        <p:nvSpPr>
          <p:cNvPr id="11" name="文本占位符 10"/>
          <p:cNvSpPr>
            <a:spLocks noGrp="1"/>
          </p:cNvSpPr>
          <p:nvPr>
            <p:ph type="body" sz="quarter" idx="11"/>
          </p:nvPr>
        </p:nvSpPr>
        <p:spPr/>
        <p:txBody>
          <a:bodyPr rtlCol="0"/>
          <a:lstStyle>
            <a:defPPr>
              <a:defRPr lang="zh-CN"/>
            </a:defPPr>
          </a:lstStyle>
          <a:p>
            <a:pPr rtl="0"/>
            <a:r>
              <a:rPr lang="zh-CN"/>
              <a:t>”</a:t>
            </a:r>
            <a:endParaRPr lang="zh-CN"/>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noAutofit/>
          </a:bodyPr>
          <a:lstStyle>
            <a:defPPr>
              <a:defRPr lang="zh-CN"/>
            </a:defPPr>
          </a:lstStyle>
          <a:p>
            <a:pPr marL="0" indent="0" algn="ctr" rtl="0">
              <a:lnSpc>
                <a:spcPct val="150000"/>
              </a:lnSpc>
              <a:buNone/>
            </a:pPr>
            <a:r>
              <a:rPr lang="en-US" altLang="zh-CN" sz="4000" b="1"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t>A</a:t>
            </a:r>
            <a:r>
              <a:rPr lang="zh-CN" altLang="en-US" sz="4000" b="1"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t>篇</a:t>
            </a:r>
            <a:r>
              <a:rPr lang="en-US" altLang="zh-CN" sz="4000" b="1"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t>: </a:t>
            </a:r>
            <a:r>
              <a:rPr lang="zh-CN" altLang="en-US" sz="4000"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t>应用文</a:t>
            </a:r>
            <a:r>
              <a:rPr lang="zh-CN" altLang="en-US" sz="4000" b="1"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t>  主题语境：</a:t>
            </a:r>
            <a:r>
              <a:rPr lang="zh-CN" altLang="en-US" sz="4000"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t>人与社会，人与自然</a:t>
            </a:r>
            <a:br>
              <a:rPr lang="zh-CN" altLang="zh-CN" sz="4000" b="1"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br>
            <a:r>
              <a:rPr lang="zh-CN" sz="1400" dirty="0">
                <a:solidFill>
                  <a:schemeClr val="accent3"/>
                </a:solidFill>
                <a:latin typeface="Microsoft YaHei UI" panose="020B0503020204020204" pitchFamily="18" charset="77"/>
                <a:ea typeface="Microsoft YaHei UI" panose="020B0503020204020204" pitchFamily="18" charset="-122"/>
              </a:rPr>
              <a:t> </a:t>
            </a:r>
            <a:endParaRPr lang="zh-CN" sz="1400" dirty="0"/>
          </a:p>
        </p:txBody>
      </p:sp>
      <p:sp>
        <p:nvSpPr>
          <p:cNvPr id="4" name="灯片编号占位符 3"/>
          <p:cNvSpPr>
            <a:spLocks noGrp="1"/>
          </p:cNvSpPr>
          <p:nvPr>
            <p:ph type="sldNum" sz="quarter" idx="11"/>
          </p:nvPr>
        </p:nvSpPr>
        <p:spPr/>
        <p:txBody>
          <a:bodyPr rtlCol="0"/>
          <a:lstStyle>
            <a:defPPr>
              <a:defRPr lang="zh-CN"/>
            </a:defPPr>
          </a:lstStyle>
          <a:p>
            <a:pPr rtl="0"/>
            <a:fld id="{294A09A9-5501-47C1-A89A-A340965A2BE2}" type="slidenum">
              <a:rPr lang="en-US" altLang="zh-CN" smtClean="0"/>
            </a:fld>
            <a:endParaRPr lang="zh-CN" dirty="0"/>
          </a:p>
        </p:txBody>
      </p:sp>
      <p:sp>
        <p:nvSpPr>
          <p:cNvPr id="9" name="文本框 8"/>
          <p:cNvSpPr txBox="1"/>
          <p:nvPr/>
        </p:nvSpPr>
        <p:spPr>
          <a:xfrm>
            <a:off x="-1" y="1588998"/>
            <a:ext cx="10003971" cy="707886"/>
          </a:xfrm>
          <a:prstGeom prst="rect">
            <a:avLst/>
          </a:prstGeom>
          <a:solidFill>
            <a:srgbClr val="FFC000"/>
          </a:solidFill>
        </p:spPr>
        <p:txBody>
          <a:bodyPr wrap="square" rtlCol="0">
            <a:spAutoFit/>
          </a:bodyPr>
          <a:lstStyle/>
          <a:p>
            <a:r>
              <a:rPr lang="en-US" altLang="zh-CN" sz="4000" b="1" dirty="0">
                <a:solidFill>
                  <a:schemeClr val="accent4">
                    <a:lumMod val="75000"/>
                  </a:schemeClr>
                </a:solidFill>
                <a:latin typeface="黑体" panose="02010609060101010101" pitchFamily="49" charset="-122"/>
                <a:ea typeface="黑体" panose="02010609060101010101" pitchFamily="49" charset="-122"/>
                <a:cs typeface="Gill Sans Light" panose="020B0302020104020203" pitchFamily="34" charset="-79"/>
              </a:rPr>
              <a:t>Tip 2:</a:t>
            </a:r>
            <a:r>
              <a:rPr lang="zh-CN" altLang="en-US" sz="4000" b="1" dirty="0">
                <a:solidFill>
                  <a:schemeClr val="accent4">
                    <a:lumMod val="75000"/>
                  </a:schemeClr>
                </a:solidFill>
                <a:latin typeface="黑体" panose="02010609060101010101" pitchFamily="49" charset="-122"/>
                <a:ea typeface="黑体" panose="02010609060101010101" pitchFamily="49" charset="-122"/>
                <a:cs typeface="Gill Sans Light" panose="020B0302020104020203" pitchFamily="34" charset="-79"/>
              </a:rPr>
              <a:t>应用文解题，先看题目，再看文本。</a:t>
            </a:r>
            <a:endParaRPr lang="zh-CN" altLang="en-US" sz="4000" b="1" dirty="0">
              <a:solidFill>
                <a:schemeClr val="accent4">
                  <a:lumMod val="75000"/>
                </a:schemeClr>
              </a:solidFill>
              <a:latin typeface="黑体" panose="02010609060101010101" pitchFamily="49" charset="-122"/>
              <a:ea typeface="黑体" panose="02010609060101010101" pitchFamily="49" charset="-122"/>
              <a:cs typeface="Gill Sans Light" panose="020B0302020104020203" pitchFamily="34" charset="-79"/>
            </a:endParaRPr>
          </a:p>
        </p:txBody>
      </p:sp>
      <p:sp>
        <p:nvSpPr>
          <p:cNvPr id="3" name="文本框 2"/>
          <p:cNvSpPr txBox="1"/>
          <p:nvPr/>
        </p:nvSpPr>
        <p:spPr>
          <a:xfrm>
            <a:off x="228600" y="2296884"/>
            <a:ext cx="11722608" cy="1200329"/>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21. In which book can you </a:t>
            </a:r>
            <a:r>
              <a:rPr lang="en-US" altLang="zh-CN" sz="2400" b="1" dirty="0">
                <a:solidFill>
                  <a:srgbClr val="C00000"/>
                </a:solidFill>
                <a:latin typeface="Times New Roman" panose="02020603050405020304" pitchFamily="18" charset="0"/>
                <a:cs typeface="Times New Roman" panose="02020603050405020304" pitchFamily="18" charset="0"/>
              </a:rPr>
              <a:t>find the fish that help clean sharks’ teeth</a:t>
            </a:r>
            <a:r>
              <a:rPr lang="en-US" altLang="zh-CN" sz="2400" dirty="0">
                <a:latin typeface="Times New Roman" panose="02020603050405020304" pitchFamily="18" charset="0"/>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     A. Animal Sidekicks. 			B. The Secret Life of Foxes.</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     C. Please Don’t Bite Me. 			D. Stone Age Beasts.</a:t>
            </a:r>
            <a:endParaRPr lang="zh-CN" altLang="en-US" sz="2400" dirty="0">
              <a:latin typeface="Times New Roman" panose="02020603050405020304" pitchFamily="18" charset="0"/>
              <a:cs typeface="Times New Roman" panose="02020603050405020304" pitchFamily="18" charset="0"/>
            </a:endParaRPr>
          </a:p>
        </p:txBody>
      </p:sp>
      <p:sp>
        <p:nvSpPr>
          <p:cNvPr id="5" name="文本框 4"/>
          <p:cNvSpPr txBox="1"/>
          <p:nvPr/>
        </p:nvSpPr>
        <p:spPr>
          <a:xfrm>
            <a:off x="91875" y="3772619"/>
            <a:ext cx="11996057" cy="2308324"/>
          </a:xfrm>
          <a:prstGeom prst="rect">
            <a:avLst/>
          </a:prstGeom>
          <a:noFill/>
        </p:spPr>
        <p:txBody>
          <a:bodyPr wrap="square" rtlCol="0">
            <a:spAutoFit/>
          </a:bodyPr>
          <a:lstStyle/>
          <a:p>
            <a:r>
              <a:rPr lang="en-US" altLang="zh-CN" sz="2400" b="1" dirty="0">
                <a:latin typeface="Times New Roman" panose="02020603050405020304" pitchFamily="18" charset="0"/>
                <a:cs typeface="Times New Roman" panose="02020603050405020304" pitchFamily="18" charset="0"/>
              </a:rPr>
              <a:t>Animal Sidekicks</a:t>
            </a:r>
            <a:endParaRPr lang="en-US" altLang="zh-CN" sz="2400" b="1"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by </a:t>
            </a:r>
            <a:r>
              <a:rPr lang="en-US" altLang="zh-CN" sz="2400" i="1" dirty="0">
                <a:latin typeface="Times New Roman" panose="02020603050405020304" pitchFamily="18" charset="0"/>
                <a:cs typeface="Times New Roman" panose="02020603050405020304" pitchFamily="18" charset="0"/>
              </a:rPr>
              <a:t>Macken Murphy</a:t>
            </a:r>
            <a:r>
              <a:rPr lang="en-US" altLang="zh-CN" sz="2400" dirty="0">
                <a:latin typeface="Times New Roman" panose="02020603050405020304" pitchFamily="18" charset="0"/>
                <a:cs typeface="Times New Roman" panose="02020603050405020304" pitchFamily="18" charset="0"/>
              </a:rPr>
              <a:t>. </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Illustrated by </a:t>
            </a:r>
            <a:r>
              <a:rPr lang="en-US" altLang="zh-CN" sz="2400" i="1" dirty="0">
                <a:latin typeface="Times New Roman" panose="02020603050405020304" pitchFamily="18" charset="0"/>
                <a:cs typeface="Times New Roman" panose="02020603050405020304" pitchFamily="18" charset="0"/>
              </a:rPr>
              <a:t>Dragan </a:t>
            </a:r>
            <a:r>
              <a:rPr lang="en-US" altLang="zh-CN" sz="2400" i="1" dirty="0" err="1">
                <a:latin typeface="Times New Roman" panose="02020603050405020304" pitchFamily="18" charset="0"/>
                <a:cs typeface="Times New Roman" panose="02020603050405020304" pitchFamily="18" charset="0"/>
              </a:rPr>
              <a:t>Kordic</a:t>
            </a:r>
            <a:r>
              <a:rPr lang="en-US" altLang="zh-CN" sz="2400" dirty="0">
                <a:latin typeface="Times New Roman" panose="02020603050405020304" pitchFamily="18" charset="0"/>
                <a:cs typeface="Times New Roman" panose="02020603050405020304" pitchFamily="18" charset="0"/>
              </a:rPr>
              <a:t> </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	This illustrated book explores the idea of symbiosis—</a:t>
            </a:r>
            <a:r>
              <a:rPr lang="en-US" altLang="zh-CN" sz="2400" dirty="0">
                <a:solidFill>
                  <a:srgbClr val="C00000"/>
                </a:solidFill>
                <a:latin typeface="Times New Roman" panose="02020603050405020304" pitchFamily="18" charset="0"/>
                <a:cs typeface="Times New Roman" panose="02020603050405020304" pitchFamily="18" charset="0"/>
              </a:rPr>
              <a:t>animals that form amazing relationships to </a:t>
            </a:r>
            <a:r>
              <a:rPr lang="en-US" altLang="zh-CN" sz="2400" b="1" dirty="0">
                <a:solidFill>
                  <a:srgbClr val="C00000"/>
                </a:solidFill>
                <a:latin typeface="Times New Roman" panose="02020603050405020304" pitchFamily="18" charset="0"/>
                <a:cs typeface="Times New Roman" panose="02020603050405020304" pitchFamily="18" charset="0"/>
              </a:rPr>
              <a:t>help each other</a:t>
            </a:r>
            <a:r>
              <a:rPr lang="en-US" altLang="zh-CN" sz="2400" dirty="0">
                <a:solidFill>
                  <a:srgbClr val="C00000"/>
                </a:solidFill>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 You’ll learn about </a:t>
            </a:r>
            <a:r>
              <a:rPr lang="en-US" altLang="zh-CN" sz="2400" dirty="0">
                <a:solidFill>
                  <a:srgbClr val="C00000"/>
                </a:solidFill>
                <a:latin typeface="Times New Roman" panose="02020603050405020304" pitchFamily="18" charset="0"/>
                <a:cs typeface="Times New Roman" panose="02020603050405020304" pitchFamily="18" charset="0"/>
              </a:rPr>
              <a:t>clownfish living peacefully with poisonous sea anemone, the frog that lives with a tarantula</a:t>
            </a:r>
            <a:r>
              <a:rPr lang="en-US" altLang="zh-CN" sz="2400" dirty="0">
                <a:latin typeface="Times New Roman" panose="02020603050405020304" pitchFamily="18" charset="0"/>
                <a:cs typeface="Times New Roman" panose="02020603050405020304" pitchFamily="18" charset="0"/>
              </a:rPr>
              <a:t>, and </a:t>
            </a:r>
            <a:r>
              <a:rPr lang="en-US" altLang="zh-CN" sz="2400" b="1" dirty="0">
                <a:solidFill>
                  <a:srgbClr val="C00000"/>
                </a:solidFill>
                <a:latin typeface="Times New Roman" panose="02020603050405020304" pitchFamily="18" charset="0"/>
                <a:cs typeface="Times New Roman" panose="02020603050405020304" pitchFamily="18" charset="0"/>
              </a:rPr>
              <a:t>lots more.</a:t>
            </a:r>
            <a:endParaRPr lang="zh-CN" altLang="en-US" sz="2400" b="1" dirty="0">
              <a:solidFill>
                <a:srgbClr val="C00000"/>
              </a:solidFill>
              <a:latin typeface="Times New Roman" panose="02020603050405020304" pitchFamily="18" charset="0"/>
              <a:cs typeface="Times New Roman" panose="02020603050405020304" pitchFamily="18" charset="0"/>
            </a:endParaRPr>
          </a:p>
        </p:txBody>
      </p:sp>
      <p:sp>
        <p:nvSpPr>
          <p:cNvPr id="7" name="太阳形 6"/>
          <p:cNvSpPr/>
          <p:nvPr/>
        </p:nvSpPr>
        <p:spPr>
          <a:xfrm>
            <a:off x="587829" y="2710543"/>
            <a:ext cx="413657" cy="471755"/>
          </a:xfrm>
          <a:prstGeom prst="sun">
            <a:avLst/>
          </a:prstGeom>
          <a:solidFill>
            <a:srgbClr val="FFC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5124"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P spid="5" grpId="0"/>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noAutofit/>
          </a:bodyPr>
          <a:lstStyle>
            <a:defPPr>
              <a:defRPr lang="zh-CN"/>
            </a:defPPr>
          </a:lstStyle>
          <a:p>
            <a:pPr marL="0" indent="0" algn="ctr" rtl="0">
              <a:lnSpc>
                <a:spcPct val="150000"/>
              </a:lnSpc>
              <a:buNone/>
            </a:pPr>
            <a:r>
              <a:rPr lang="en-US" altLang="zh-CN" sz="4000" b="1"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t>A</a:t>
            </a:r>
            <a:r>
              <a:rPr lang="zh-CN" altLang="en-US" sz="4000" b="1"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t>篇</a:t>
            </a:r>
            <a:r>
              <a:rPr lang="en-US" altLang="zh-CN" sz="4000" b="1"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t>: </a:t>
            </a:r>
            <a:r>
              <a:rPr lang="zh-CN" altLang="en-US" sz="4000"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t>应用文</a:t>
            </a:r>
            <a:r>
              <a:rPr lang="zh-CN" altLang="en-US" sz="4000" b="1"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t>  主题语境：</a:t>
            </a:r>
            <a:r>
              <a:rPr lang="zh-CN" altLang="en-US" sz="4000"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t>人与社会，人与自然</a:t>
            </a:r>
            <a:br>
              <a:rPr lang="zh-CN" altLang="zh-CN" sz="4000" b="1"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br>
            <a:r>
              <a:rPr lang="zh-CN" sz="1400" dirty="0">
                <a:solidFill>
                  <a:schemeClr val="accent3"/>
                </a:solidFill>
                <a:latin typeface="Microsoft YaHei UI" panose="020B0503020204020204" pitchFamily="18" charset="77"/>
                <a:ea typeface="Microsoft YaHei UI" panose="020B0503020204020204" pitchFamily="18" charset="-122"/>
              </a:rPr>
              <a:t> </a:t>
            </a:r>
            <a:endParaRPr lang="zh-CN" sz="1400" dirty="0"/>
          </a:p>
        </p:txBody>
      </p:sp>
      <p:sp>
        <p:nvSpPr>
          <p:cNvPr id="4" name="灯片编号占位符 3"/>
          <p:cNvSpPr>
            <a:spLocks noGrp="1"/>
          </p:cNvSpPr>
          <p:nvPr>
            <p:ph type="sldNum" sz="quarter" idx="11"/>
          </p:nvPr>
        </p:nvSpPr>
        <p:spPr/>
        <p:txBody>
          <a:bodyPr rtlCol="0"/>
          <a:lstStyle>
            <a:defPPr>
              <a:defRPr lang="zh-CN"/>
            </a:defPPr>
          </a:lstStyle>
          <a:p>
            <a:pPr rtl="0"/>
            <a:fld id="{294A09A9-5501-47C1-A89A-A340965A2BE2}" type="slidenum">
              <a:rPr lang="en-US" altLang="zh-CN" smtClean="0"/>
            </a:fld>
            <a:endParaRPr lang="zh-CN" dirty="0"/>
          </a:p>
        </p:txBody>
      </p:sp>
      <p:sp>
        <p:nvSpPr>
          <p:cNvPr id="9" name="文本框 8"/>
          <p:cNvSpPr txBox="1"/>
          <p:nvPr/>
        </p:nvSpPr>
        <p:spPr>
          <a:xfrm>
            <a:off x="-1" y="1588998"/>
            <a:ext cx="10003971" cy="707886"/>
          </a:xfrm>
          <a:prstGeom prst="rect">
            <a:avLst/>
          </a:prstGeom>
          <a:solidFill>
            <a:srgbClr val="FFC000"/>
          </a:solidFill>
        </p:spPr>
        <p:txBody>
          <a:bodyPr wrap="square" rtlCol="0">
            <a:spAutoFit/>
          </a:bodyPr>
          <a:lstStyle/>
          <a:p>
            <a:r>
              <a:rPr lang="en-US" altLang="zh-CN" sz="4000" b="1" dirty="0">
                <a:solidFill>
                  <a:schemeClr val="accent4">
                    <a:lumMod val="75000"/>
                  </a:schemeClr>
                </a:solidFill>
                <a:latin typeface="黑体" panose="02010609060101010101" pitchFamily="49" charset="-122"/>
                <a:ea typeface="黑体" panose="02010609060101010101" pitchFamily="49" charset="-122"/>
                <a:cs typeface="Gill Sans Light" panose="020B0302020104020203" pitchFamily="34" charset="-79"/>
              </a:rPr>
              <a:t>Tip 3:</a:t>
            </a:r>
            <a:r>
              <a:rPr lang="zh-CN" altLang="en-US" sz="4000" b="1" dirty="0">
                <a:solidFill>
                  <a:schemeClr val="accent4">
                    <a:lumMod val="75000"/>
                  </a:schemeClr>
                </a:solidFill>
                <a:latin typeface="黑体" panose="02010609060101010101" pitchFamily="49" charset="-122"/>
                <a:ea typeface="黑体" panose="02010609060101010101" pitchFamily="49" charset="-122"/>
                <a:cs typeface="Gill Sans Light" panose="020B0302020104020203" pitchFamily="34" charset="-79"/>
              </a:rPr>
              <a:t>直接跳过不考的信息，提高阅读效率。</a:t>
            </a:r>
            <a:endParaRPr lang="zh-CN" altLang="en-US" sz="4000" b="1" dirty="0">
              <a:solidFill>
                <a:schemeClr val="accent4">
                  <a:lumMod val="75000"/>
                </a:schemeClr>
              </a:solidFill>
              <a:latin typeface="黑体" panose="02010609060101010101" pitchFamily="49" charset="-122"/>
              <a:ea typeface="黑体" panose="02010609060101010101" pitchFamily="49" charset="-122"/>
              <a:cs typeface="Gill Sans Light" panose="020B0302020104020203" pitchFamily="34" charset="-79"/>
            </a:endParaRPr>
          </a:p>
        </p:txBody>
      </p:sp>
      <p:sp>
        <p:nvSpPr>
          <p:cNvPr id="3" name="文本框 2"/>
          <p:cNvSpPr txBox="1"/>
          <p:nvPr/>
        </p:nvSpPr>
        <p:spPr>
          <a:xfrm>
            <a:off x="228600" y="2296884"/>
            <a:ext cx="11722608" cy="1938992"/>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22. How is the book </a:t>
            </a:r>
            <a:r>
              <a:rPr lang="en-US" altLang="zh-CN" sz="2400" b="1" i="1" dirty="0">
                <a:solidFill>
                  <a:srgbClr val="C00000"/>
                </a:solidFill>
                <a:latin typeface="Times New Roman" panose="02020603050405020304" pitchFamily="18" charset="0"/>
                <a:cs typeface="Times New Roman" panose="02020603050405020304" pitchFamily="18" charset="0"/>
              </a:rPr>
              <a:t>The Secret Life of Foxes </a:t>
            </a:r>
            <a:r>
              <a:rPr lang="en-US" altLang="zh-CN" sz="2400" dirty="0">
                <a:latin typeface="Times New Roman" panose="02020603050405020304" pitchFamily="18" charset="0"/>
                <a:cs typeface="Times New Roman" panose="02020603050405020304" pitchFamily="18" charset="0"/>
              </a:rPr>
              <a:t>different from others?</a:t>
            </a:r>
            <a:endParaRPr lang="en-US" altLang="zh-CN" sz="2400" dirty="0">
              <a:latin typeface="Times New Roman" panose="02020603050405020304" pitchFamily="18" charset="0"/>
              <a:cs typeface="Times New Roman" panose="02020603050405020304" pitchFamily="18" charset="0"/>
            </a:endParaRPr>
          </a:p>
          <a:p>
            <a:pPr marL="457200" indent="-457200">
              <a:buAutoNum type="alphaUcPeriod"/>
            </a:pPr>
            <a:r>
              <a:rPr lang="en-US" altLang="zh-CN" sz="2400" dirty="0">
                <a:latin typeface="Times New Roman" panose="02020603050405020304" pitchFamily="18" charset="0"/>
                <a:cs typeface="Times New Roman" panose="02020603050405020304" pitchFamily="18" charset="0"/>
              </a:rPr>
              <a:t>It deals with a curious creature. </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B. It has no illustrations in the book. </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C. It only attracts wildlife enthusiasts. </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D. It doesn’t mention relationships of creatures.</a:t>
            </a:r>
            <a:endParaRPr lang="zh-CN" altLang="en-US" sz="2400" dirty="0">
              <a:latin typeface="Times New Roman" panose="02020603050405020304" pitchFamily="18" charset="0"/>
              <a:cs typeface="Times New Roman" panose="02020603050405020304" pitchFamily="18" charset="0"/>
            </a:endParaRPr>
          </a:p>
        </p:txBody>
      </p:sp>
      <p:sp>
        <p:nvSpPr>
          <p:cNvPr id="5" name="文本框 4"/>
          <p:cNvSpPr txBox="1"/>
          <p:nvPr/>
        </p:nvSpPr>
        <p:spPr>
          <a:xfrm>
            <a:off x="1262743" y="4228327"/>
            <a:ext cx="4312052" cy="2308324"/>
          </a:xfrm>
          <a:prstGeom prst="rect">
            <a:avLst/>
          </a:prstGeom>
          <a:noFill/>
        </p:spPr>
        <p:txBody>
          <a:bodyPr wrap="square" rtlCol="0">
            <a:spAutoFit/>
          </a:bodyPr>
          <a:lstStyle/>
          <a:p>
            <a:r>
              <a:rPr lang="en-US" altLang="zh-CN" sz="2400" b="1" dirty="0">
                <a:latin typeface="Times New Roman" panose="02020603050405020304" pitchFamily="18" charset="0"/>
                <a:cs typeface="Times New Roman" panose="02020603050405020304" pitchFamily="18" charset="0"/>
              </a:rPr>
              <a:t>Animal Sidekicks</a:t>
            </a:r>
            <a:endParaRPr lang="en-US" altLang="zh-CN" sz="2400" b="1" dirty="0">
              <a:latin typeface="Times New Roman" panose="02020603050405020304" pitchFamily="18" charset="0"/>
              <a:cs typeface="Times New Roman" panose="02020603050405020304" pitchFamily="18" charset="0"/>
            </a:endParaRPr>
          </a:p>
          <a:p>
            <a:r>
              <a:rPr lang="en-US" altLang="zh-CN" sz="2400" i="1" dirty="0">
                <a:latin typeface="Times New Roman" panose="02020603050405020304" pitchFamily="18" charset="0"/>
                <a:cs typeface="Times New Roman" panose="02020603050405020304" pitchFamily="18" charset="0"/>
              </a:rPr>
              <a:t>by Macken Murphy. </a:t>
            </a:r>
            <a:endParaRPr lang="en-US" altLang="zh-CN" sz="2400" i="1"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Illustrated </a:t>
            </a:r>
            <a:r>
              <a:rPr lang="en-US" altLang="zh-CN" sz="2400" i="1" dirty="0">
                <a:latin typeface="Times New Roman" panose="02020603050405020304" pitchFamily="18" charset="0"/>
                <a:cs typeface="Times New Roman" panose="02020603050405020304" pitchFamily="18" charset="0"/>
              </a:rPr>
              <a:t>by Dragan </a:t>
            </a:r>
            <a:r>
              <a:rPr lang="en-US" altLang="zh-CN" sz="2400" i="1" dirty="0" err="1">
                <a:latin typeface="Times New Roman" panose="02020603050405020304" pitchFamily="18" charset="0"/>
                <a:cs typeface="Times New Roman" panose="02020603050405020304" pitchFamily="18" charset="0"/>
              </a:rPr>
              <a:t>Kordic</a:t>
            </a:r>
            <a:endParaRPr lang="en-US" altLang="zh-CN" sz="2400" i="1" dirty="0">
              <a:latin typeface="Times New Roman" panose="02020603050405020304" pitchFamily="18" charset="0"/>
              <a:cs typeface="Times New Roman" panose="02020603050405020304" pitchFamily="18" charset="0"/>
            </a:endParaRPr>
          </a:p>
          <a:p>
            <a:endParaRPr lang="en-US" altLang="zh-CN" sz="2400" dirty="0">
              <a:latin typeface="Times New Roman" panose="02020603050405020304" pitchFamily="18" charset="0"/>
              <a:cs typeface="Times New Roman" panose="02020603050405020304" pitchFamily="18" charset="0"/>
            </a:endParaRPr>
          </a:p>
          <a:p>
            <a:r>
              <a:rPr lang="en-US" altLang="zh-CN" sz="2400" b="1" dirty="0">
                <a:solidFill>
                  <a:srgbClr val="C00000"/>
                </a:solidFill>
                <a:latin typeface="Times New Roman" panose="02020603050405020304" pitchFamily="18" charset="0"/>
                <a:cs typeface="Times New Roman" panose="02020603050405020304" pitchFamily="18" charset="0"/>
              </a:rPr>
              <a:t>The Secret Life of Foxes</a:t>
            </a:r>
            <a:endParaRPr lang="en-US" altLang="zh-CN" sz="2400" b="1" dirty="0">
              <a:solidFill>
                <a:srgbClr val="C00000"/>
              </a:solidFill>
              <a:latin typeface="Times New Roman" panose="02020603050405020304" pitchFamily="18" charset="0"/>
              <a:cs typeface="Times New Roman" panose="02020603050405020304" pitchFamily="18" charset="0"/>
            </a:endParaRPr>
          </a:p>
          <a:p>
            <a:r>
              <a:rPr lang="en-US" altLang="zh-CN" sz="2400" i="1" dirty="0">
                <a:solidFill>
                  <a:srgbClr val="C00000"/>
                </a:solidFill>
                <a:latin typeface="Times New Roman" panose="02020603050405020304" pitchFamily="18" charset="0"/>
                <a:cs typeface="Times New Roman" panose="02020603050405020304" pitchFamily="18" charset="0"/>
              </a:rPr>
              <a:t>by Chloe </a:t>
            </a:r>
            <a:r>
              <a:rPr lang="en-US" altLang="zh-CN" sz="2400" i="1" dirty="0" err="1">
                <a:solidFill>
                  <a:srgbClr val="C00000"/>
                </a:solidFill>
                <a:latin typeface="Times New Roman" panose="02020603050405020304" pitchFamily="18" charset="0"/>
                <a:cs typeface="Times New Roman" panose="02020603050405020304" pitchFamily="18" charset="0"/>
              </a:rPr>
              <a:t>Petrylak</a:t>
            </a:r>
            <a:r>
              <a:rPr lang="en-US" altLang="zh-CN" sz="2400" i="1" dirty="0">
                <a:solidFill>
                  <a:srgbClr val="C00000"/>
                </a:solidFill>
                <a:latin typeface="Times New Roman" panose="02020603050405020304" pitchFamily="18" charset="0"/>
                <a:cs typeface="Times New Roman" panose="02020603050405020304" pitchFamily="18" charset="0"/>
              </a:rPr>
              <a:t>.</a:t>
            </a:r>
            <a:endParaRPr lang="en-US" altLang="zh-CN" sz="2400" i="1" dirty="0">
              <a:solidFill>
                <a:srgbClr val="C00000"/>
              </a:solidFill>
              <a:latin typeface="Times New Roman" panose="02020603050405020304" pitchFamily="18" charset="0"/>
              <a:cs typeface="Times New Roman" panose="02020603050405020304" pitchFamily="18" charset="0"/>
            </a:endParaRPr>
          </a:p>
        </p:txBody>
      </p:sp>
      <p:sp>
        <p:nvSpPr>
          <p:cNvPr id="7" name="太阳形 6"/>
          <p:cNvSpPr/>
          <p:nvPr/>
        </p:nvSpPr>
        <p:spPr>
          <a:xfrm>
            <a:off x="240792" y="3024469"/>
            <a:ext cx="413657" cy="471755"/>
          </a:xfrm>
          <a:prstGeom prst="sun">
            <a:avLst/>
          </a:prstGeom>
          <a:solidFill>
            <a:srgbClr val="FFC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文本框 5"/>
          <p:cNvSpPr txBox="1"/>
          <p:nvPr/>
        </p:nvSpPr>
        <p:spPr>
          <a:xfrm>
            <a:off x="6617207" y="4228327"/>
            <a:ext cx="5105400" cy="2677656"/>
          </a:xfrm>
          <a:prstGeom prst="rect">
            <a:avLst/>
          </a:prstGeom>
          <a:noFill/>
        </p:spPr>
        <p:txBody>
          <a:bodyPr wrap="square" rtlCol="0">
            <a:spAutoFit/>
          </a:bodyPr>
          <a:lstStyle/>
          <a:p>
            <a:r>
              <a:rPr lang="en-US" altLang="zh-CN" sz="2400" b="1" dirty="0">
                <a:latin typeface="Times New Roman" panose="02020603050405020304" pitchFamily="18" charset="0"/>
                <a:cs typeface="Times New Roman" panose="02020603050405020304" pitchFamily="18" charset="0"/>
              </a:rPr>
              <a:t>Please Don’t Bite Me</a:t>
            </a:r>
            <a:endParaRPr lang="en-US" altLang="zh-CN" sz="2400" b="1" dirty="0">
              <a:latin typeface="Times New Roman" panose="02020603050405020304" pitchFamily="18" charset="0"/>
              <a:cs typeface="Times New Roman" panose="02020603050405020304" pitchFamily="18" charset="0"/>
            </a:endParaRPr>
          </a:p>
          <a:p>
            <a:r>
              <a:rPr lang="en-US" altLang="zh-CN" sz="2400" i="1" dirty="0">
                <a:latin typeface="Times New Roman" panose="02020603050405020304" pitchFamily="18" charset="0"/>
                <a:cs typeface="Times New Roman" panose="02020603050405020304" pitchFamily="18" charset="0"/>
              </a:rPr>
              <a:t>by </a:t>
            </a:r>
            <a:r>
              <a:rPr lang="en-US" altLang="zh-CN" sz="2400" i="1" dirty="0" err="1">
                <a:latin typeface="Times New Roman" panose="02020603050405020304" pitchFamily="18" charset="0"/>
                <a:cs typeface="Times New Roman" panose="02020603050405020304" pitchFamily="18" charset="0"/>
              </a:rPr>
              <a:t>Nazzy</a:t>
            </a:r>
            <a:r>
              <a:rPr lang="en-US" altLang="zh-CN" sz="2400" i="1" dirty="0">
                <a:latin typeface="Times New Roman" panose="02020603050405020304" pitchFamily="18" charset="0"/>
                <a:cs typeface="Times New Roman" panose="02020603050405020304" pitchFamily="18" charset="0"/>
              </a:rPr>
              <a:t> </a:t>
            </a:r>
            <a:r>
              <a:rPr lang="en-US" altLang="zh-CN" sz="2400" i="1" dirty="0" err="1">
                <a:latin typeface="Times New Roman" panose="02020603050405020304" pitchFamily="18" charset="0"/>
                <a:cs typeface="Times New Roman" panose="02020603050405020304" pitchFamily="18" charset="0"/>
              </a:rPr>
              <a:t>Pakpour</a:t>
            </a:r>
            <a:r>
              <a:rPr lang="en-US" altLang="zh-CN" sz="2400" i="1" dirty="0">
                <a:latin typeface="Times New Roman" panose="02020603050405020304" pitchFamily="18" charset="0"/>
                <a:cs typeface="Times New Roman" panose="02020603050405020304" pitchFamily="18" charset="0"/>
              </a:rPr>
              <a:t>. </a:t>
            </a:r>
            <a:endParaRPr lang="en-US" altLang="zh-CN" sz="2400" i="1"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Illustrated by </a:t>
            </a:r>
            <a:r>
              <a:rPr lang="en-US" altLang="zh-CN" sz="2400" i="1" dirty="0">
                <a:latin typeface="Times New Roman" panose="02020603050405020304" pitchFamily="18" charset="0"/>
                <a:cs typeface="Times New Roman" panose="02020603050405020304" pitchFamily="18" charset="0"/>
              </a:rPr>
              <a:t>Owen Davey</a:t>
            </a:r>
            <a:endParaRPr lang="en-US" altLang="zh-CN" sz="2400" i="1" dirty="0">
              <a:latin typeface="Times New Roman" panose="02020603050405020304" pitchFamily="18" charset="0"/>
              <a:cs typeface="Times New Roman" panose="02020603050405020304" pitchFamily="18" charset="0"/>
            </a:endParaRPr>
          </a:p>
          <a:p>
            <a:endParaRPr lang="en-US" altLang="zh-CN" sz="2400" b="1" dirty="0">
              <a:latin typeface="Times New Roman" panose="02020603050405020304" pitchFamily="18" charset="0"/>
              <a:cs typeface="Times New Roman" panose="02020603050405020304" pitchFamily="18" charset="0"/>
            </a:endParaRPr>
          </a:p>
          <a:p>
            <a:r>
              <a:rPr lang="en-US" altLang="zh-CN" sz="2400" b="1" dirty="0">
                <a:latin typeface="Times New Roman" panose="02020603050405020304" pitchFamily="18" charset="0"/>
                <a:cs typeface="Times New Roman" panose="02020603050405020304" pitchFamily="18" charset="0"/>
              </a:rPr>
              <a:t>Stone Age Beasts</a:t>
            </a:r>
            <a:endParaRPr lang="en-US" altLang="zh-CN" sz="2400" b="1" dirty="0">
              <a:latin typeface="Times New Roman" panose="02020603050405020304" pitchFamily="18" charset="0"/>
              <a:cs typeface="Times New Roman" panose="02020603050405020304" pitchFamily="18" charset="0"/>
            </a:endParaRPr>
          </a:p>
          <a:p>
            <a:r>
              <a:rPr lang="en-US" altLang="zh-CN" sz="2400" i="1" dirty="0">
                <a:latin typeface="Times New Roman" panose="02020603050405020304" pitchFamily="18" charset="0"/>
                <a:cs typeface="Times New Roman" panose="02020603050405020304" pitchFamily="18" charset="0"/>
              </a:rPr>
              <a:t>by </a:t>
            </a:r>
            <a:r>
              <a:rPr lang="en-US" altLang="zh-CN" sz="2400" i="1" dirty="0" err="1">
                <a:latin typeface="Times New Roman" panose="02020603050405020304" pitchFamily="18" charset="0"/>
                <a:cs typeface="Times New Roman" panose="02020603050405020304" pitchFamily="18" charset="0"/>
              </a:rPr>
              <a:t>BenLerwill</a:t>
            </a:r>
            <a:r>
              <a:rPr lang="en-US" altLang="zh-CN" sz="2400" i="1" dirty="0">
                <a:latin typeface="Times New Roman" panose="02020603050405020304" pitchFamily="18" charset="0"/>
                <a:cs typeface="Times New Roman" panose="02020603050405020304" pitchFamily="18" charset="0"/>
              </a:rPr>
              <a:t>. </a:t>
            </a:r>
            <a:endParaRPr lang="en-US" altLang="zh-CN" sz="2400" i="1"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Illustrated </a:t>
            </a:r>
            <a:r>
              <a:rPr lang="en-US" altLang="zh-CN" sz="2400" i="1" dirty="0">
                <a:latin typeface="Times New Roman" panose="02020603050405020304" pitchFamily="18" charset="0"/>
                <a:cs typeface="Times New Roman" panose="02020603050405020304" pitchFamily="18" charset="0"/>
              </a:rPr>
              <a:t>by Grahame Baker-Smith</a:t>
            </a:r>
            <a:endParaRPr lang="zh-CN" altLang="en-US" sz="2400" i="1" dirty="0">
              <a:latin typeface="Times New Roman" panose="02020603050405020304" pitchFamily="18" charset="0"/>
              <a:cs typeface="Times New Roman" panose="02020603050405020304" pitchFamily="18" charset="0"/>
            </a:endParaRPr>
          </a:p>
        </p:txBody>
      </p:sp>
      <p:pic>
        <p:nvPicPr>
          <p:cNvPr id="5124"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P spid="5" grpId="0"/>
      <p:bldP spid="7"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noAutofit/>
          </a:bodyPr>
          <a:lstStyle>
            <a:defPPr>
              <a:defRPr lang="zh-CN"/>
            </a:defPPr>
          </a:lstStyle>
          <a:p>
            <a:pPr marL="0" indent="0" algn="ctr" rtl="0">
              <a:lnSpc>
                <a:spcPct val="150000"/>
              </a:lnSpc>
              <a:buNone/>
            </a:pPr>
            <a:r>
              <a:rPr lang="en-US" altLang="zh-CN" sz="4000" b="1"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t>A</a:t>
            </a:r>
            <a:r>
              <a:rPr lang="zh-CN" altLang="en-US" sz="4000" b="1"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t>篇</a:t>
            </a:r>
            <a:r>
              <a:rPr lang="en-US" altLang="zh-CN" sz="4000" b="1"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t>: </a:t>
            </a:r>
            <a:r>
              <a:rPr lang="zh-CN" altLang="en-US" sz="4000"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t>应用文</a:t>
            </a:r>
            <a:r>
              <a:rPr lang="zh-CN" altLang="en-US" sz="4000" b="1"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t>  主题语境：</a:t>
            </a:r>
            <a:r>
              <a:rPr lang="zh-CN" altLang="en-US" sz="4000"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t>人与社会，人与自然</a:t>
            </a:r>
            <a:br>
              <a:rPr lang="zh-CN" altLang="zh-CN" sz="4000" b="1"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br>
            <a:r>
              <a:rPr lang="zh-CN" sz="1400" dirty="0">
                <a:solidFill>
                  <a:schemeClr val="accent3"/>
                </a:solidFill>
                <a:latin typeface="Microsoft YaHei UI" panose="020B0503020204020204" pitchFamily="18" charset="77"/>
                <a:ea typeface="Microsoft YaHei UI" panose="020B0503020204020204" pitchFamily="18" charset="-122"/>
              </a:rPr>
              <a:t> </a:t>
            </a:r>
            <a:endParaRPr lang="zh-CN" sz="1400" dirty="0"/>
          </a:p>
        </p:txBody>
      </p:sp>
      <p:sp>
        <p:nvSpPr>
          <p:cNvPr id="4" name="灯片编号占位符 3"/>
          <p:cNvSpPr>
            <a:spLocks noGrp="1"/>
          </p:cNvSpPr>
          <p:nvPr>
            <p:ph type="sldNum" sz="quarter" idx="11"/>
          </p:nvPr>
        </p:nvSpPr>
        <p:spPr/>
        <p:txBody>
          <a:bodyPr rtlCol="0"/>
          <a:lstStyle>
            <a:defPPr>
              <a:defRPr lang="zh-CN"/>
            </a:defPPr>
          </a:lstStyle>
          <a:p>
            <a:pPr rtl="0"/>
            <a:fld id="{294A09A9-5501-47C1-A89A-A340965A2BE2}" type="slidenum">
              <a:rPr lang="en-US" altLang="zh-CN" smtClean="0"/>
            </a:fld>
            <a:endParaRPr lang="zh-CN" dirty="0"/>
          </a:p>
        </p:txBody>
      </p:sp>
      <p:sp>
        <p:nvSpPr>
          <p:cNvPr id="3" name="文本框 2"/>
          <p:cNvSpPr txBox="1"/>
          <p:nvPr/>
        </p:nvSpPr>
        <p:spPr>
          <a:xfrm>
            <a:off x="228600" y="2296884"/>
            <a:ext cx="11722608" cy="1938992"/>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23. </a:t>
            </a:r>
            <a:r>
              <a:rPr lang="en-US" altLang="zh-CN" sz="2400" b="1" dirty="0">
                <a:solidFill>
                  <a:srgbClr val="C00000"/>
                </a:solidFill>
                <a:latin typeface="Times New Roman" panose="02020603050405020304" pitchFamily="18" charset="0"/>
                <a:cs typeface="Times New Roman" panose="02020603050405020304" pitchFamily="18" charset="0"/>
              </a:rPr>
              <a:t>What kind of creatures </a:t>
            </a:r>
            <a:r>
              <a:rPr lang="en-US" altLang="zh-CN" sz="2400" dirty="0">
                <a:latin typeface="Times New Roman" panose="02020603050405020304" pitchFamily="18" charset="0"/>
                <a:cs typeface="Times New Roman" panose="02020603050405020304" pitchFamily="18" charset="0"/>
              </a:rPr>
              <a:t>are mentioned in the book </a:t>
            </a:r>
            <a:r>
              <a:rPr lang="en-US" altLang="zh-CN" sz="2400" b="1" i="1" dirty="0">
                <a:solidFill>
                  <a:srgbClr val="C00000"/>
                </a:solidFill>
                <a:latin typeface="Times New Roman" panose="02020603050405020304" pitchFamily="18" charset="0"/>
                <a:cs typeface="Times New Roman" panose="02020603050405020304" pitchFamily="18" charset="0"/>
              </a:rPr>
              <a:t>Stone Age Beasts</a:t>
            </a:r>
            <a:r>
              <a:rPr lang="en-US" altLang="zh-CN" sz="2400" dirty="0">
                <a:latin typeface="Times New Roman" panose="02020603050405020304" pitchFamily="18" charset="0"/>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A. Amazing and giant ocean life. </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B. Mysterious and fascinating birds. </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C. Interesting and surprising insects. </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D. Unbelievable and ancient animals.</a:t>
            </a:r>
            <a:endParaRPr lang="zh-CN" altLang="en-US" sz="2400" dirty="0">
              <a:latin typeface="Times New Roman" panose="02020603050405020304" pitchFamily="18" charset="0"/>
              <a:cs typeface="Times New Roman" panose="02020603050405020304" pitchFamily="18" charset="0"/>
            </a:endParaRPr>
          </a:p>
        </p:txBody>
      </p:sp>
      <p:sp>
        <p:nvSpPr>
          <p:cNvPr id="5" name="文本框 4"/>
          <p:cNvSpPr txBox="1"/>
          <p:nvPr/>
        </p:nvSpPr>
        <p:spPr>
          <a:xfrm>
            <a:off x="240792" y="4468913"/>
            <a:ext cx="11951208" cy="1569660"/>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        Travel back in time to meet </a:t>
            </a:r>
            <a:r>
              <a:rPr lang="en-US" altLang="zh-CN" sz="2400" b="1" dirty="0">
                <a:solidFill>
                  <a:srgbClr val="C00000"/>
                </a:solidFill>
                <a:latin typeface="Times New Roman" panose="02020603050405020304" pitchFamily="18" charset="0"/>
                <a:cs typeface="Times New Roman" panose="02020603050405020304" pitchFamily="18" charset="0"/>
              </a:rPr>
              <a:t>incredible creatures </a:t>
            </a:r>
            <a:r>
              <a:rPr lang="en-US" altLang="zh-CN" sz="2400" dirty="0">
                <a:latin typeface="Times New Roman" panose="02020603050405020304" pitchFamily="18" charset="0"/>
                <a:cs typeface="Times New Roman" panose="02020603050405020304" pitchFamily="18" charset="0"/>
              </a:rPr>
              <a:t>in this beautiful book. It features many of the </a:t>
            </a:r>
            <a:r>
              <a:rPr lang="en-US" altLang="zh-CN" sz="2400" b="1" dirty="0">
                <a:solidFill>
                  <a:srgbClr val="C00000"/>
                </a:solidFill>
                <a:latin typeface="Times New Roman" panose="02020603050405020304" pitchFamily="18" charset="0"/>
                <a:cs typeface="Times New Roman" panose="02020603050405020304" pitchFamily="18" charset="0"/>
              </a:rPr>
              <a:t>prehistoric</a:t>
            </a:r>
            <a:r>
              <a:rPr lang="en-US" altLang="zh-CN" sz="2400" dirty="0">
                <a:latin typeface="Times New Roman" panose="02020603050405020304" pitchFamily="18" charset="0"/>
                <a:cs typeface="Times New Roman" panose="02020603050405020304" pitchFamily="18" charset="0"/>
              </a:rPr>
              <a:t> animals that our human ancestors would have met face-to-face in the Stone Age. Learn about the woolly mammoth, the </a:t>
            </a:r>
            <a:r>
              <a:rPr lang="en-US" altLang="zh-CN" sz="2400" dirty="0" err="1">
                <a:latin typeface="Times New Roman" panose="02020603050405020304" pitchFamily="18" charset="0"/>
                <a:cs typeface="Times New Roman" panose="02020603050405020304" pitchFamily="18" charset="0"/>
              </a:rPr>
              <a:t>sabre-toothed</a:t>
            </a:r>
            <a:r>
              <a:rPr lang="en-US" altLang="zh-CN" sz="2400" dirty="0">
                <a:latin typeface="Times New Roman" panose="02020603050405020304" pitchFamily="18" charset="0"/>
                <a:cs typeface="Times New Roman" panose="02020603050405020304" pitchFamily="18" charset="0"/>
              </a:rPr>
              <a:t> cat, and the six-</a:t>
            </a:r>
            <a:r>
              <a:rPr lang="en-US" altLang="zh-CN" sz="2400" dirty="0" err="1">
                <a:latin typeface="Times New Roman" panose="02020603050405020304" pitchFamily="18" charset="0"/>
                <a:cs typeface="Times New Roman" panose="02020603050405020304" pitchFamily="18" charset="0"/>
              </a:rPr>
              <a:t>metre</a:t>
            </a:r>
            <a:r>
              <a:rPr lang="en-US" altLang="zh-CN" sz="2400" dirty="0">
                <a:latin typeface="Times New Roman" panose="02020603050405020304" pitchFamily="18" charset="0"/>
                <a:cs typeface="Times New Roman" panose="02020603050405020304" pitchFamily="18" charset="0"/>
              </a:rPr>
              <a:t> snake that once slithered along the forest floor.</a:t>
            </a:r>
            <a:endParaRPr lang="en-US" altLang="zh-CN" sz="2400" i="1" dirty="0">
              <a:solidFill>
                <a:srgbClr val="C00000"/>
              </a:solidFill>
              <a:latin typeface="Times New Roman" panose="02020603050405020304" pitchFamily="18" charset="0"/>
              <a:cs typeface="Times New Roman" panose="02020603050405020304" pitchFamily="18" charset="0"/>
            </a:endParaRPr>
          </a:p>
        </p:txBody>
      </p:sp>
      <p:sp>
        <p:nvSpPr>
          <p:cNvPr id="7" name="太阳形 6"/>
          <p:cNvSpPr/>
          <p:nvPr/>
        </p:nvSpPr>
        <p:spPr>
          <a:xfrm>
            <a:off x="228600" y="3764121"/>
            <a:ext cx="413657" cy="471755"/>
          </a:xfrm>
          <a:prstGeom prst="sun">
            <a:avLst/>
          </a:prstGeom>
          <a:solidFill>
            <a:srgbClr val="FFC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5124"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defPPr>
              <a:defRPr lang="zh-CN"/>
            </a:defPPr>
          </a:lstStyle>
          <a:p>
            <a:pPr rtl="0"/>
            <a:r>
              <a:rPr lang="zh-CN" altLang="en-US" dirty="0">
                <a:solidFill>
                  <a:schemeClr val="accent3"/>
                </a:solidFill>
                <a:latin typeface="华文琥珀" panose="02010800040101010101" pitchFamily="2" charset="-122"/>
                <a:ea typeface="华文琥珀" panose="02010800040101010101" pitchFamily="2" charset="-122"/>
              </a:rPr>
              <a:t>表达积累</a:t>
            </a:r>
            <a:endParaRPr lang="zh-CN" dirty="0">
              <a:latin typeface="华文琥珀" panose="02010800040101010101" pitchFamily="2" charset="-122"/>
              <a:ea typeface="华文琥珀" panose="02010800040101010101" pitchFamily="2" charset="-122"/>
            </a:endParaRPr>
          </a:p>
        </p:txBody>
      </p:sp>
      <p:sp>
        <p:nvSpPr>
          <p:cNvPr id="23" name="文本框 22"/>
          <p:cNvSpPr txBox="1"/>
          <p:nvPr/>
        </p:nvSpPr>
        <p:spPr>
          <a:xfrm>
            <a:off x="598713" y="2024743"/>
            <a:ext cx="11266715" cy="4431983"/>
          </a:xfrm>
          <a:prstGeom prst="rect">
            <a:avLst/>
          </a:prstGeom>
          <a:noFill/>
        </p:spPr>
        <p:txBody>
          <a:bodyPr wrap="square" rtlCol="0">
            <a:spAutoFit/>
          </a:bodyPr>
          <a:lstStyle/>
          <a:p>
            <a:r>
              <a:rPr lang="en-US" altLang="zh-CN" sz="2400" b="1" dirty="0">
                <a:latin typeface="Times New Roman" panose="02020603050405020304" pitchFamily="18" charset="0"/>
                <a:ea typeface="华文宋体" panose="02010600040101010101" pitchFamily="2" charset="-122"/>
                <a:cs typeface="Times New Roman" panose="02020603050405020304" pitchFamily="18" charset="0"/>
              </a:rPr>
              <a:t>sidekick n. </a:t>
            </a:r>
            <a:r>
              <a:rPr lang="zh-CN" altLang="en-US" sz="2400" b="1" dirty="0">
                <a:latin typeface="Times New Roman" panose="02020603050405020304" pitchFamily="18" charset="0"/>
                <a:ea typeface="华文宋体" panose="02010600040101010101" pitchFamily="2" charset="-122"/>
                <a:cs typeface="Times New Roman" panose="02020603050405020304" pitchFamily="18" charset="0"/>
              </a:rPr>
              <a:t>助手，伙伴</a:t>
            </a:r>
            <a:endParaRPr lang="en-US" altLang="zh-CN" sz="2400" b="1" dirty="0">
              <a:latin typeface="Times New Roman" panose="02020603050405020304" pitchFamily="18" charset="0"/>
              <a:ea typeface="华文宋体" panose="02010600040101010101" pitchFamily="2" charset="-122"/>
              <a:cs typeface="Times New Roman" panose="02020603050405020304" pitchFamily="18" charset="0"/>
            </a:endParaRPr>
          </a:p>
          <a:p>
            <a:r>
              <a:rPr lang="en-US" altLang="zh-CN" sz="2400" b="1" dirty="0">
                <a:latin typeface="Times New Roman" panose="02020603050405020304" pitchFamily="18" charset="0"/>
                <a:ea typeface="华文宋体" panose="02010600040101010101" pitchFamily="2" charset="-122"/>
                <a:cs typeface="Times New Roman" panose="02020603050405020304" pitchFamily="18" charset="0"/>
              </a:rPr>
              <a:t>track down(</a:t>
            </a:r>
            <a:r>
              <a:rPr lang="zh-CN" altLang="en-US" sz="2400" b="1" dirty="0">
                <a:latin typeface="Times New Roman" panose="02020603050405020304" pitchFamily="18" charset="0"/>
                <a:ea typeface="华文宋体" panose="02010600040101010101" pitchFamily="2" charset="-122"/>
                <a:cs typeface="Times New Roman" panose="02020603050405020304" pitchFamily="18" charset="0"/>
              </a:rPr>
              <a:t>经过长时间艰难搜索后</a:t>
            </a:r>
            <a:r>
              <a:rPr lang="en-US" altLang="zh-CN" sz="2400" b="1" dirty="0">
                <a:latin typeface="Times New Roman" panose="02020603050405020304" pitchFamily="18" charset="0"/>
                <a:ea typeface="华文宋体" panose="02010600040101010101" pitchFamily="2" charset="-122"/>
                <a:cs typeface="Times New Roman" panose="02020603050405020304" pitchFamily="18" charset="0"/>
              </a:rPr>
              <a:t>) </a:t>
            </a:r>
            <a:r>
              <a:rPr lang="zh-CN" altLang="en-US" sz="2400" b="1" dirty="0">
                <a:latin typeface="Times New Roman" panose="02020603050405020304" pitchFamily="18" charset="0"/>
                <a:ea typeface="华文宋体" panose="02010600040101010101" pitchFamily="2" charset="-122"/>
                <a:cs typeface="Times New Roman" panose="02020603050405020304" pitchFamily="18" charset="0"/>
              </a:rPr>
              <a:t>找到 </a:t>
            </a:r>
            <a:endParaRPr lang="en-US" altLang="zh-CN" sz="2400" b="1" dirty="0">
              <a:latin typeface="Times New Roman" panose="02020603050405020304" pitchFamily="18" charset="0"/>
              <a:ea typeface="华文宋体" panose="02010600040101010101" pitchFamily="2" charset="-122"/>
              <a:cs typeface="Times New Roman" panose="02020603050405020304" pitchFamily="18" charset="0"/>
            </a:endParaRPr>
          </a:p>
          <a:p>
            <a:r>
              <a:rPr lang="en-US" altLang="zh-CN" sz="2400" b="1" dirty="0">
                <a:solidFill>
                  <a:srgbClr val="0070C0"/>
                </a:solidFill>
                <a:latin typeface="Times New Roman" panose="02020603050405020304" pitchFamily="18" charset="0"/>
                <a:ea typeface="华文宋体" panose="02010600040101010101" pitchFamily="2" charset="-122"/>
                <a:cs typeface="Times New Roman" panose="02020603050405020304" pitchFamily="18" charset="0"/>
              </a:rPr>
              <a:t>She had spent years trying to track down her parents.</a:t>
            </a:r>
            <a:endParaRPr lang="en-US" altLang="zh-CN" sz="2400" b="1" dirty="0">
              <a:solidFill>
                <a:srgbClr val="0070C0"/>
              </a:solidFill>
              <a:latin typeface="Times New Roman" panose="02020603050405020304" pitchFamily="18" charset="0"/>
              <a:ea typeface="华文宋体" panose="02010600040101010101" pitchFamily="2" charset="-122"/>
              <a:cs typeface="Times New Roman" panose="02020603050405020304" pitchFamily="18" charset="0"/>
            </a:endParaRPr>
          </a:p>
          <a:p>
            <a:r>
              <a:rPr lang="en-US" altLang="zh-CN" sz="2400" b="1" dirty="0">
                <a:latin typeface="Times New Roman" panose="02020603050405020304" pitchFamily="18" charset="0"/>
                <a:ea typeface="华文宋体" panose="02010600040101010101" pitchFamily="2" charset="-122"/>
                <a:cs typeface="Times New Roman" panose="02020603050405020304" pitchFamily="18" charset="0"/>
              </a:rPr>
              <a:t>feature</a:t>
            </a:r>
            <a:r>
              <a:rPr lang="zh-CN" altLang="en-US" sz="2400" b="1" dirty="0">
                <a:latin typeface="Times New Roman" panose="02020603050405020304" pitchFamily="18" charset="0"/>
                <a:ea typeface="华文宋体" panose="02010600040101010101" pitchFamily="2" charset="-122"/>
                <a:cs typeface="Times New Roman" panose="02020603050405020304" pitchFamily="18" charset="0"/>
              </a:rPr>
              <a:t>  </a:t>
            </a:r>
            <a:r>
              <a:rPr lang="en-US" altLang="zh-CN" sz="2400" b="1" dirty="0">
                <a:latin typeface="Times New Roman" panose="02020603050405020304" pitchFamily="18" charset="0"/>
                <a:ea typeface="华文宋体" panose="02010600040101010101" pitchFamily="2" charset="-122"/>
                <a:cs typeface="Times New Roman" panose="02020603050405020304" pitchFamily="18" charset="0"/>
              </a:rPr>
              <a:t>v.  </a:t>
            </a:r>
            <a:r>
              <a:rPr lang="zh-CN" altLang="en-US" sz="2400" b="1" dirty="0">
                <a:latin typeface="Times New Roman" panose="02020603050405020304" pitchFamily="18" charset="0"/>
                <a:ea typeface="华文宋体" panose="02010600040101010101" pitchFamily="2" charset="-122"/>
                <a:cs typeface="Times New Roman" panose="02020603050405020304" pitchFamily="18" charset="0"/>
              </a:rPr>
              <a:t>以</a:t>
            </a:r>
            <a:r>
              <a:rPr lang="en-US" altLang="zh-CN" sz="2400" b="1" dirty="0">
                <a:latin typeface="Times New Roman" panose="02020603050405020304" pitchFamily="18" charset="0"/>
                <a:ea typeface="华文宋体" panose="02010600040101010101" pitchFamily="2" charset="-122"/>
                <a:cs typeface="Times New Roman" panose="02020603050405020304" pitchFamily="18" charset="0"/>
              </a:rPr>
              <a:t>…</a:t>
            </a:r>
            <a:r>
              <a:rPr lang="zh-CN" altLang="en-US" sz="2400" b="1" dirty="0">
                <a:latin typeface="Times New Roman" panose="02020603050405020304" pitchFamily="18" charset="0"/>
                <a:ea typeface="华文宋体" panose="02010600040101010101" pitchFamily="2" charset="-122"/>
                <a:cs typeface="Times New Roman" panose="02020603050405020304" pitchFamily="18" charset="0"/>
              </a:rPr>
              <a:t>为特色</a:t>
            </a:r>
            <a:endParaRPr lang="en-US" altLang="zh-CN" sz="2400" b="1" dirty="0">
              <a:latin typeface="Times New Roman" panose="02020603050405020304" pitchFamily="18" charset="0"/>
              <a:ea typeface="华文宋体" panose="02010600040101010101" pitchFamily="2" charset="-122"/>
              <a:cs typeface="Times New Roman" panose="02020603050405020304" pitchFamily="18" charset="0"/>
            </a:endParaRPr>
          </a:p>
          <a:p>
            <a:r>
              <a:rPr lang="en-US" altLang="zh-CN" sz="2400" b="1" dirty="0">
                <a:latin typeface="Times New Roman" panose="02020603050405020304" pitchFamily="18" charset="0"/>
                <a:ea typeface="华文宋体" panose="02010600040101010101" pitchFamily="2" charset="-122"/>
                <a:cs typeface="Times New Roman" panose="02020603050405020304" pitchFamily="18" charset="0"/>
              </a:rPr>
              <a:t>prehistoric</a:t>
            </a:r>
            <a:r>
              <a:rPr lang="zh-CN" altLang="en-US" sz="2400" b="1" dirty="0">
                <a:latin typeface="Times New Roman" panose="02020603050405020304" pitchFamily="18" charset="0"/>
                <a:ea typeface="华文宋体" panose="02010600040101010101" pitchFamily="2" charset="-122"/>
                <a:cs typeface="Times New Roman" panose="02020603050405020304" pitchFamily="18" charset="0"/>
              </a:rPr>
              <a:t>  </a:t>
            </a:r>
            <a:r>
              <a:rPr lang="en-US" altLang="zh-CN" sz="2400" b="1" dirty="0">
                <a:latin typeface="Times New Roman" panose="02020603050405020304" pitchFamily="18" charset="0"/>
                <a:ea typeface="华文宋体" panose="02010600040101010101" pitchFamily="2" charset="-122"/>
                <a:cs typeface="Times New Roman" panose="02020603050405020304" pitchFamily="18" charset="0"/>
              </a:rPr>
              <a:t>adj. </a:t>
            </a:r>
            <a:r>
              <a:rPr lang="zh-CN" altLang="en-US" sz="2400" b="1" dirty="0">
                <a:latin typeface="Times New Roman" panose="02020603050405020304" pitchFamily="18" charset="0"/>
                <a:ea typeface="华文宋体" panose="02010600040101010101" pitchFamily="2" charset="-122"/>
                <a:cs typeface="Times New Roman" panose="02020603050405020304" pitchFamily="18" charset="0"/>
              </a:rPr>
              <a:t>史前的，古老的</a:t>
            </a:r>
            <a:endParaRPr lang="en-US" altLang="zh-CN" sz="2400" b="1" dirty="0">
              <a:latin typeface="Times New Roman" panose="02020603050405020304" pitchFamily="18" charset="0"/>
              <a:ea typeface="华文宋体" panose="02010600040101010101" pitchFamily="2" charset="-122"/>
              <a:cs typeface="Times New Roman" panose="02020603050405020304" pitchFamily="18" charset="0"/>
            </a:endParaRPr>
          </a:p>
          <a:p>
            <a:r>
              <a:rPr lang="en-US" altLang="zh-CN" sz="2400" b="1" dirty="0">
                <a:latin typeface="Times New Roman" panose="02020603050405020304" pitchFamily="18" charset="0"/>
                <a:ea typeface="华文宋体" panose="02010600040101010101" pitchFamily="2" charset="-122"/>
                <a:cs typeface="Times New Roman" panose="02020603050405020304" pitchFamily="18" charset="0"/>
              </a:rPr>
              <a:t>slither  v. (</a:t>
            </a:r>
            <a:r>
              <a:rPr lang="zh-CN" altLang="en-US" sz="2400" b="1" dirty="0">
                <a:latin typeface="Times New Roman" panose="02020603050405020304" pitchFamily="18" charset="0"/>
                <a:ea typeface="华文宋体" panose="02010600040101010101" pitchFamily="2" charset="-122"/>
                <a:cs typeface="Times New Roman" panose="02020603050405020304" pitchFamily="18" charset="0"/>
              </a:rPr>
              <a:t>蛇等</a:t>
            </a:r>
            <a:r>
              <a:rPr lang="en-US" altLang="zh-CN" sz="2400" b="1" dirty="0">
                <a:latin typeface="Times New Roman" panose="02020603050405020304" pitchFamily="18" charset="0"/>
                <a:ea typeface="华文宋体" panose="02010600040101010101" pitchFamily="2" charset="-122"/>
                <a:cs typeface="Times New Roman" panose="02020603050405020304" pitchFamily="18" charset="0"/>
              </a:rPr>
              <a:t>) </a:t>
            </a:r>
            <a:r>
              <a:rPr lang="zh-CN" altLang="en-US" sz="2400" b="1" dirty="0">
                <a:latin typeface="Times New Roman" panose="02020603050405020304" pitchFamily="18" charset="0"/>
                <a:ea typeface="华文宋体" panose="02010600040101010101" pitchFamily="2" charset="-122"/>
                <a:cs typeface="Times New Roman" panose="02020603050405020304" pitchFamily="18" charset="0"/>
              </a:rPr>
              <a:t>蜿蜒地滑行</a:t>
            </a:r>
            <a:endParaRPr lang="en-US" altLang="zh-CN" sz="2400" b="1" dirty="0">
              <a:latin typeface="Times New Roman" panose="02020603050405020304" pitchFamily="18" charset="0"/>
              <a:ea typeface="华文宋体" panose="02010600040101010101" pitchFamily="2" charset="-122"/>
              <a:cs typeface="Times New Roman" panose="02020603050405020304" pitchFamily="18" charset="0"/>
            </a:endParaRPr>
          </a:p>
          <a:p>
            <a:r>
              <a:rPr lang="en-US" altLang="zh-CN" sz="2400" b="1" dirty="0">
                <a:latin typeface="Times New Roman" panose="02020603050405020304" pitchFamily="18" charset="0"/>
                <a:ea typeface="华文宋体" panose="02010600040101010101" pitchFamily="2" charset="-122"/>
                <a:cs typeface="Times New Roman" panose="02020603050405020304" pitchFamily="18" charset="0"/>
              </a:rPr>
              <a:t>buzz   v. </a:t>
            </a:r>
            <a:r>
              <a:rPr lang="zh-CN" altLang="en-US" sz="2400" b="1" dirty="0">
                <a:latin typeface="Times New Roman" panose="02020603050405020304" pitchFamily="18" charset="0"/>
                <a:ea typeface="华文宋体" panose="02010600040101010101" pitchFamily="2" charset="-122"/>
                <a:cs typeface="Times New Roman" panose="02020603050405020304" pitchFamily="18" charset="0"/>
              </a:rPr>
              <a:t>嗡嗡地响</a:t>
            </a:r>
            <a:endParaRPr lang="en-US" altLang="zh-CN" sz="2400" b="1" dirty="0">
              <a:latin typeface="Times New Roman" panose="02020603050405020304" pitchFamily="18" charset="0"/>
              <a:ea typeface="华文宋体" panose="02010600040101010101" pitchFamily="2" charset="-122"/>
              <a:cs typeface="Times New Roman" panose="02020603050405020304" pitchFamily="18" charset="0"/>
            </a:endParaRPr>
          </a:p>
          <a:p>
            <a:r>
              <a:rPr lang="en-US" altLang="zh-CN" sz="2400" b="1" dirty="0">
                <a:latin typeface="Times New Roman" panose="02020603050405020304" pitchFamily="18" charset="0"/>
                <a:ea typeface="华文宋体" panose="02010600040101010101" pitchFamily="2" charset="-122"/>
                <a:cs typeface="Times New Roman" panose="02020603050405020304" pitchFamily="18" charset="0"/>
              </a:rPr>
              <a:t>sting   v.</a:t>
            </a:r>
            <a:r>
              <a:rPr lang="zh-CN" altLang="en-US" sz="2400" b="1" dirty="0">
                <a:latin typeface="Times New Roman" panose="02020603050405020304" pitchFamily="18" charset="0"/>
                <a:ea typeface="华文宋体" panose="02010600040101010101" pitchFamily="2" charset="-122"/>
                <a:cs typeface="Times New Roman" panose="02020603050405020304" pitchFamily="18" charset="0"/>
              </a:rPr>
              <a:t>刺</a:t>
            </a:r>
            <a:r>
              <a:rPr lang="en-US" altLang="zh-CN" sz="2400" b="1" dirty="0">
                <a:latin typeface="Times New Roman" panose="02020603050405020304" pitchFamily="18" charset="0"/>
                <a:ea typeface="华文宋体" panose="02010600040101010101" pitchFamily="2" charset="-122"/>
                <a:cs typeface="Times New Roman" panose="02020603050405020304" pitchFamily="18" charset="0"/>
              </a:rPr>
              <a:t>; </a:t>
            </a:r>
            <a:r>
              <a:rPr lang="zh-CN" altLang="en-US" sz="2400" b="1" dirty="0">
                <a:latin typeface="Times New Roman" panose="02020603050405020304" pitchFamily="18" charset="0"/>
                <a:ea typeface="华文宋体" panose="02010600040101010101" pitchFamily="2" charset="-122"/>
                <a:cs typeface="Times New Roman" panose="02020603050405020304" pitchFamily="18" charset="0"/>
              </a:rPr>
              <a:t>叮</a:t>
            </a:r>
            <a:endParaRPr lang="en-US" altLang="zh-CN" sz="2400" b="1" dirty="0">
              <a:latin typeface="Times New Roman" panose="02020603050405020304" pitchFamily="18" charset="0"/>
              <a:ea typeface="华文宋体" panose="02010600040101010101" pitchFamily="2" charset="-122"/>
              <a:cs typeface="Times New Roman" panose="02020603050405020304" pitchFamily="18" charset="0"/>
            </a:endParaRPr>
          </a:p>
          <a:p>
            <a:r>
              <a:rPr lang="en-US" altLang="zh-CN" sz="2400" b="1" dirty="0">
                <a:latin typeface="Times New Roman" panose="02020603050405020304" pitchFamily="18" charset="0"/>
                <a:ea typeface="华文宋体" panose="02010600040101010101" pitchFamily="2" charset="-122"/>
                <a:cs typeface="Times New Roman" panose="02020603050405020304" pitchFamily="18" charset="0"/>
              </a:rPr>
              <a:t>the prehistoric animals that our ancestors </a:t>
            </a:r>
            <a:r>
              <a:rPr lang="en-US" altLang="zh-CN" sz="2400" b="1" dirty="0">
                <a:solidFill>
                  <a:srgbClr val="C00000"/>
                </a:solidFill>
                <a:latin typeface="Times New Roman" panose="02020603050405020304" pitchFamily="18" charset="0"/>
                <a:ea typeface="华文宋体" panose="02010600040101010101" pitchFamily="2" charset="-122"/>
                <a:cs typeface="Times New Roman" panose="02020603050405020304" pitchFamily="18" charset="0"/>
              </a:rPr>
              <a:t>would have met </a:t>
            </a:r>
            <a:r>
              <a:rPr lang="en-US" altLang="zh-CN" sz="2400" b="1" dirty="0">
                <a:latin typeface="Times New Roman" panose="02020603050405020304" pitchFamily="18" charset="0"/>
                <a:ea typeface="华文宋体" panose="02010600040101010101" pitchFamily="2" charset="-122"/>
                <a:cs typeface="Times New Roman" panose="02020603050405020304" pitchFamily="18" charset="0"/>
              </a:rPr>
              <a:t>face-to-face in the Stone Age. (</a:t>
            </a:r>
            <a:r>
              <a:rPr lang="zh-CN" altLang="en-US" sz="2400" b="1" dirty="0">
                <a:solidFill>
                  <a:srgbClr val="0070C0"/>
                </a:solidFill>
                <a:latin typeface="Times New Roman" panose="02020603050405020304" pitchFamily="18" charset="0"/>
                <a:ea typeface="华文宋体" panose="02010600040101010101" pitchFamily="2" charset="-122"/>
                <a:cs typeface="Times New Roman" panose="02020603050405020304" pitchFamily="18" charset="0"/>
              </a:rPr>
              <a:t>我们的祖先在石器时代会面对面遇到的史前动物</a:t>
            </a:r>
            <a:r>
              <a:rPr lang="en-US" altLang="zh-CN" sz="2400" b="1" dirty="0">
                <a:latin typeface="Times New Roman" panose="02020603050405020304" pitchFamily="18" charset="0"/>
                <a:ea typeface="华文宋体" panose="02010600040101010101" pitchFamily="2" charset="-122"/>
                <a:cs typeface="Times New Roman" panose="02020603050405020304" pitchFamily="18" charset="0"/>
              </a:rPr>
              <a:t>)</a:t>
            </a:r>
            <a:endParaRPr lang="en-US" altLang="zh-CN" sz="2400" b="1" dirty="0">
              <a:latin typeface="Times New Roman" panose="02020603050405020304" pitchFamily="18" charset="0"/>
              <a:ea typeface="华文宋体" panose="02010600040101010101" pitchFamily="2" charset="-122"/>
              <a:cs typeface="Times New Roman" panose="02020603050405020304" pitchFamily="18" charset="0"/>
            </a:endParaRPr>
          </a:p>
          <a:p>
            <a:r>
              <a:rPr lang="en-US" altLang="zh-CN" sz="2400" b="1" dirty="0">
                <a:solidFill>
                  <a:srgbClr val="0070C0"/>
                </a:solidFill>
                <a:latin typeface="Times New Roman" panose="02020603050405020304" pitchFamily="18" charset="0"/>
                <a:ea typeface="华文宋体" panose="02010600040101010101" pitchFamily="2" charset="-122"/>
                <a:cs typeface="Times New Roman" panose="02020603050405020304" pitchFamily="18" charset="0"/>
              </a:rPr>
              <a:t>would have done</a:t>
            </a:r>
            <a:r>
              <a:rPr lang="zh-CN" altLang="en-US" sz="2400" b="1" dirty="0">
                <a:solidFill>
                  <a:srgbClr val="0070C0"/>
                </a:solidFill>
                <a:latin typeface="Times New Roman" panose="02020603050405020304" pitchFamily="18" charset="0"/>
                <a:ea typeface="华文宋体" panose="02010600040101010101" pitchFamily="2" charset="-122"/>
                <a:cs typeface="Times New Roman" panose="02020603050405020304" pitchFamily="18" charset="0"/>
              </a:rPr>
              <a:t>本来会做某事，用于虚拟语气中，表示对过去所发生的事情的假设。</a:t>
            </a:r>
            <a:endParaRPr lang="en-US" altLang="zh-CN" sz="2400" b="1" dirty="0">
              <a:solidFill>
                <a:srgbClr val="0070C0"/>
              </a:solidFill>
              <a:latin typeface="Times New Roman" panose="02020603050405020304" pitchFamily="18" charset="0"/>
              <a:ea typeface="华文宋体" panose="02010600040101010101" pitchFamily="2" charset="-122"/>
              <a:cs typeface="Times New Roman" panose="02020603050405020304" pitchFamily="18" charset="0"/>
            </a:endParaRPr>
          </a:p>
          <a:p>
            <a:endParaRPr lang="zh-CN" alt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noAutofit/>
          </a:bodyPr>
          <a:lstStyle>
            <a:defPPr>
              <a:defRPr lang="zh-CN"/>
            </a:defPPr>
          </a:lstStyle>
          <a:p>
            <a:pPr marL="0" indent="0" algn="ctr" rtl="0">
              <a:lnSpc>
                <a:spcPct val="150000"/>
              </a:lnSpc>
              <a:buNone/>
            </a:pPr>
            <a:r>
              <a:rPr lang="en-US" altLang="zh-CN" sz="4000" b="1"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t>B</a:t>
            </a:r>
            <a:r>
              <a:rPr lang="zh-CN" altLang="en-US" sz="4000" b="1"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t>篇</a:t>
            </a:r>
            <a:r>
              <a:rPr lang="en-US" altLang="zh-CN" sz="4000" b="1"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t>: </a:t>
            </a:r>
            <a:r>
              <a:rPr lang="zh-CN" altLang="en-US" sz="4000" b="1"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t>人物介绍  主题语境：</a:t>
            </a:r>
            <a:r>
              <a:rPr lang="zh-CN" altLang="en-US" sz="4000"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t>人与社会</a:t>
            </a:r>
            <a:br>
              <a:rPr lang="zh-CN" altLang="zh-CN" sz="4000" b="1" dirty="0">
                <a:solidFill>
                  <a:schemeClr val="accent4">
                    <a:lumMod val="75000"/>
                  </a:schemeClr>
                </a:solidFill>
                <a:latin typeface="Arial Narrow" panose="020B0606020202030204" pitchFamily="34" charset="0"/>
                <a:ea typeface="华文楷体" panose="02010600040101010101" pitchFamily="2" charset="-122"/>
                <a:cs typeface="Gill Sans Light" panose="020B0302020104020203" pitchFamily="34" charset="-79"/>
              </a:rPr>
            </a:br>
            <a:r>
              <a:rPr lang="zh-CN" sz="1400" dirty="0">
                <a:solidFill>
                  <a:schemeClr val="accent3"/>
                </a:solidFill>
                <a:latin typeface="Microsoft YaHei UI" panose="020B0503020204020204" pitchFamily="18" charset="77"/>
                <a:ea typeface="Microsoft YaHei UI" panose="020B0503020204020204" pitchFamily="18" charset="-122"/>
              </a:rPr>
              <a:t> </a:t>
            </a:r>
            <a:endParaRPr lang="zh-CN" sz="1400" dirty="0"/>
          </a:p>
        </p:txBody>
      </p:sp>
      <p:sp>
        <p:nvSpPr>
          <p:cNvPr id="4" name="灯片编号占位符 3"/>
          <p:cNvSpPr>
            <a:spLocks noGrp="1"/>
          </p:cNvSpPr>
          <p:nvPr>
            <p:ph type="sldNum" sz="quarter" idx="11"/>
          </p:nvPr>
        </p:nvSpPr>
        <p:spPr/>
        <p:txBody>
          <a:bodyPr rtlCol="0"/>
          <a:lstStyle>
            <a:defPPr>
              <a:defRPr lang="zh-CN"/>
            </a:defPPr>
          </a:lstStyle>
          <a:p>
            <a:pPr rtl="0"/>
            <a:fld id="{294A09A9-5501-47C1-A89A-A340965A2BE2}" type="slidenum">
              <a:rPr lang="en-US" altLang="zh-CN" smtClean="0"/>
            </a:fld>
            <a:endParaRPr lang="zh-CN" dirty="0"/>
          </a:p>
        </p:txBody>
      </p:sp>
      <p:sp>
        <p:nvSpPr>
          <p:cNvPr id="3" name="文本框 2"/>
          <p:cNvSpPr txBox="1"/>
          <p:nvPr/>
        </p:nvSpPr>
        <p:spPr>
          <a:xfrm>
            <a:off x="228599" y="4364285"/>
            <a:ext cx="11722608" cy="1938992"/>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24. What can we learn from the description in </a:t>
            </a:r>
            <a:r>
              <a:rPr lang="en-US" altLang="zh-CN" sz="2400" b="1" dirty="0">
                <a:solidFill>
                  <a:srgbClr val="C00000"/>
                </a:solidFill>
                <a:latin typeface="Times New Roman" panose="02020603050405020304" pitchFamily="18" charset="0"/>
                <a:cs typeface="Times New Roman" panose="02020603050405020304" pitchFamily="18" charset="0"/>
              </a:rPr>
              <a:t>paragraph 1</a:t>
            </a:r>
            <a:r>
              <a:rPr lang="en-US" altLang="zh-CN" sz="2400" dirty="0">
                <a:latin typeface="Times New Roman" panose="02020603050405020304" pitchFamily="18" charset="0"/>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a:p>
            <a:pPr marL="457200" indent="-457200">
              <a:buAutoNum type="alphaUcPeriod"/>
            </a:pPr>
            <a:r>
              <a:rPr lang="en-US" altLang="zh-CN" sz="2400" dirty="0">
                <a:latin typeface="Times New Roman" panose="02020603050405020304" pitchFamily="18" charset="0"/>
                <a:cs typeface="Times New Roman" panose="02020603050405020304" pitchFamily="18" charset="0"/>
              </a:rPr>
              <a:t>Jim Haskins studied harder than other kids. </a:t>
            </a:r>
            <a:endParaRPr lang="en-US" altLang="zh-CN" sz="2400" dirty="0">
              <a:latin typeface="Times New Roman" panose="02020603050405020304" pitchFamily="18" charset="0"/>
              <a:cs typeface="Times New Roman" panose="02020603050405020304" pitchFamily="18" charset="0"/>
            </a:endParaRPr>
          </a:p>
          <a:p>
            <a:pPr marL="457200" indent="-457200">
              <a:buAutoNum type="alphaUcPeriod"/>
            </a:pPr>
            <a:r>
              <a:rPr lang="en-US" altLang="zh-CN" sz="2400" dirty="0">
                <a:latin typeface="Times New Roman" panose="02020603050405020304" pitchFamily="18" charset="0"/>
                <a:cs typeface="Times New Roman" panose="02020603050405020304" pitchFamily="18" charset="0"/>
              </a:rPr>
              <a:t>Jim Haskins had no interest in playing ball. </a:t>
            </a:r>
            <a:endParaRPr lang="en-US" altLang="zh-CN" sz="2400" dirty="0">
              <a:latin typeface="Times New Roman" panose="02020603050405020304" pitchFamily="18" charset="0"/>
              <a:cs typeface="Times New Roman" panose="02020603050405020304" pitchFamily="18" charset="0"/>
            </a:endParaRPr>
          </a:p>
          <a:p>
            <a:pPr marL="457200" indent="-457200">
              <a:buAutoNum type="alphaUcPeriod"/>
            </a:pPr>
            <a:r>
              <a:rPr lang="en-US" altLang="zh-CN" sz="2400" dirty="0">
                <a:latin typeface="Times New Roman" panose="02020603050405020304" pitchFamily="18" charset="0"/>
                <a:cs typeface="Times New Roman" panose="02020603050405020304" pitchFamily="18" charset="0"/>
              </a:rPr>
              <a:t>Jim Haskins was </a:t>
            </a:r>
            <a:r>
              <a:rPr lang="en-US" altLang="zh-CN" sz="2400" b="1" dirty="0">
                <a:solidFill>
                  <a:srgbClr val="C00000"/>
                </a:solidFill>
                <a:latin typeface="Times New Roman" panose="02020603050405020304" pitchFamily="18" charset="0"/>
                <a:cs typeface="Times New Roman" panose="02020603050405020304" pitchFamily="18" charset="0"/>
              </a:rPr>
              <a:t>enthusiastic about reading</a:t>
            </a:r>
            <a:r>
              <a:rPr lang="en-US" altLang="zh-CN" sz="2400" dirty="0">
                <a:latin typeface="Times New Roman" panose="02020603050405020304" pitchFamily="18" charset="0"/>
                <a:cs typeface="Times New Roman" panose="02020603050405020304" pitchFamily="18" charset="0"/>
              </a:rPr>
              <a:t>. </a:t>
            </a:r>
            <a:endParaRPr lang="en-US" altLang="zh-CN" sz="2400" dirty="0">
              <a:latin typeface="Times New Roman" panose="02020603050405020304" pitchFamily="18" charset="0"/>
              <a:cs typeface="Times New Roman" panose="02020603050405020304" pitchFamily="18" charset="0"/>
            </a:endParaRPr>
          </a:p>
          <a:p>
            <a:pPr marL="457200" indent="-457200">
              <a:buAutoNum type="alphaUcPeriod"/>
            </a:pPr>
            <a:r>
              <a:rPr lang="en-US" altLang="zh-CN" sz="2400" dirty="0">
                <a:latin typeface="Times New Roman" panose="02020603050405020304" pitchFamily="18" charset="0"/>
                <a:cs typeface="Times New Roman" panose="02020603050405020304" pitchFamily="18" charset="0"/>
              </a:rPr>
              <a:t>Jim Haskins preferred to read under the table.</a:t>
            </a:r>
            <a:endParaRPr lang="zh-CN" altLang="en-US" sz="2400" dirty="0">
              <a:latin typeface="Times New Roman" panose="02020603050405020304" pitchFamily="18" charset="0"/>
              <a:cs typeface="Times New Roman" panose="02020603050405020304" pitchFamily="18" charset="0"/>
            </a:endParaRPr>
          </a:p>
        </p:txBody>
      </p:sp>
      <p:sp>
        <p:nvSpPr>
          <p:cNvPr id="5" name="文本框 4"/>
          <p:cNvSpPr txBox="1"/>
          <p:nvPr/>
        </p:nvSpPr>
        <p:spPr>
          <a:xfrm>
            <a:off x="152398" y="2569630"/>
            <a:ext cx="11646408" cy="1569660"/>
          </a:xfrm>
          <a:prstGeom prst="rect">
            <a:avLst/>
          </a:prstGeom>
          <a:noFill/>
        </p:spPr>
        <p:txBody>
          <a:bodyPr wrap="square" rtlCol="0">
            <a:spAutoFit/>
          </a:bodyPr>
          <a:lstStyle/>
          <a:p>
            <a:pPr algn="just"/>
            <a:r>
              <a:rPr lang="en-US" altLang="zh-CN" sz="2400" dirty="0">
                <a:latin typeface="Times New Roman" panose="02020603050405020304" pitchFamily="18" charset="0"/>
                <a:cs typeface="Times New Roman" panose="02020603050405020304" pitchFamily="18" charset="0"/>
              </a:rPr>
              <a:t>        From the time he was a young boy, Jim Haskins </a:t>
            </a:r>
            <a:r>
              <a:rPr lang="en-US" altLang="zh-CN" sz="2400" b="1" dirty="0">
                <a:solidFill>
                  <a:srgbClr val="C00000"/>
                </a:solidFill>
                <a:latin typeface="Times New Roman" panose="02020603050405020304" pitchFamily="18" charset="0"/>
                <a:cs typeface="Times New Roman" panose="02020603050405020304" pitchFamily="18" charset="0"/>
              </a:rPr>
              <a:t>always had a book in his hand</a:t>
            </a:r>
            <a:r>
              <a:rPr lang="en-US" altLang="zh-CN" sz="2400" dirty="0">
                <a:latin typeface="Times New Roman" panose="02020603050405020304" pitchFamily="18" charset="0"/>
                <a:cs typeface="Times New Roman" panose="02020603050405020304" pitchFamily="18" charset="0"/>
              </a:rPr>
              <a:t>. </a:t>
            </a:r>
            <a:r>
              <a:rPr lang="en-US" altLang="zh-CN" sz="2400" b="1" dirty="0">
                <a:solidFill>
                  <a:srgbClr val="C00000"/>
                </a:solidFill>
                <a:latin typeface="Times New Roman" panose="02020603050405020304" pitchFamily="18" charset="0"/>
                <a:cs typeface="Times New Roman" panose="02020603050405020304" pitchFamily="18" charset="0"/>
              </a:rPr>
              <a:t>While other kids were outside playing ball, Jim was usually reading. </a:t>
            </a:r>
            <a:r>
              <a:rPr lang="en-US" altLang="zh-CN" sz="2400" dirty="0">
                <a:latin typeface="Times New Roman" panose="02020603050405020304" pitchFamily="18" charset="0"/>
                <a:cs typeface="Times New Roman" panose="02020603050405020304" pitchFamily="18" charset="0"/>
              </a:rPr>
              <a:t>He could be found in one of his favorite places: curled up underneath the kitchen table or up in the tree that grew in his front yard.</a:t>
            </a:r>
            <a:endParaRPr lang="en-US" altLang="zh-CN" sz="2400" i="1" dirty="0">
              <a:solidFill>
                <a:srgbClr val="C00000"/>
              </a:solidFill>
              <a:latin typeface="Times New Roman" panose="02020603050405020304" pitchFamily="18" charset="0"/>
              <a:cs typeface="Times New Roman" panose="02020603050405020304" pitchFamily="18" charset="0"/>
            </a:endParaRPr>
          </a:p>
        </p:txBody>
      </p:sp>
      <p:sp>
        <p:nvSpPr>
          <p:cNvPr id="7" name="太阳形 6"/>
          <p:cNvSpPr/>
          <p:nvPr/>
        </p:nvSpPr>
        <p:spPr>
          <a:xfrm>
            <a:off x="219021" y="5494950"/>
            <a:ext cx="413657" cy="471755"/>
          </a:xfrm>
          <a:prstGeom prst="sun">
            <a:avLst/>
          </a:prstGeom>
          <a:solidFill>
            <a:srgbClr val="FFC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文本框 5"/>
          <p:cNvSpPr txBox="1"/>
          <p:nvPr/>
        </p:nvSpPr>
        <p:spPr>
          <a:xfrm>
            <a:off x="-2" y="1986212"/>
            <a:ext cx="11951209" cy="584775"/>
          </a:xfrm>
          <a:prstGeom prst="rect">
            <a:avLst/>
          </a:prstGeom>
          <a:solidFill>
            <a:srgbClr val="FFC000"/>
          </a:solidFill>
        </p:spPr>
        <p:txBody>
          <a:bodyPr wrap="square" rtlCol="0">
            <a:spAutoFit/>
          </a:bodyPr>
          <a:lstStyle/>
          <a:p>
            <a:r>
              <a:rPr lang="en-US" altLang="zh-CN" sz="3200" b="1" dirty="0">
                <a:solidFill>
                  <a:schemeClr val="accent4">
                    <a:lumMod val="75000"/>
                  </a:schemeClr>
                </a:solidFill>
                <a:latin typeface="黑体" panose="02010609060101010101" pitchFamily="49" charset="-122"/>
                <a:ea typeface="黑体" panose="02010609060101010101" pitchFamily="49" charset="-122"/>
                <a:cs typeface="Gill Sans Light" panose="020B0302020104020203" pitchFamily="34" charset="-79"/>
              </a:rPr>
              <a:t>Tip:</a:t>
            </a:r>
            <a:r>
              <a:rPr lang="zh-CN" altLang="en-US" sz="3200" b="1" dirty="0">
                <a:solidFill>
                  <a:schemeClr val="accent4">
                    <a:lumMod val="75000"/>
                  </a:schemeClr>
                </a:solidFill>
                <a:latin typeface="黑体" panose="02010609060101010101" pitchFamily="49" charset="-122"/>
                <a:ea typeface="黑体" panose="02010609060101010101" pitchFamily="49" charset="-122"/>
                <a:cs typeface="Gill Sans Light" panose="020B0302020104020203" pitchFamily="34" charset="-79"/>
              </a:rPr>
              <a:t>人物介绍类文本的结构顺序一般为时间顺序（从出生开始）。</a:t>
            </a:r>
            <a:endParaRPr lang="zh-CN" altLang="en-US" sz="3200" b="1" dirty="0">
              <a:solidFill>
                <a:schemeClr val="accent4">
                  <a:lumMod val="75000"/>
                </a:schemeClr>
              </a:solidFill>
              <a:latin typeface="黑体" panose="02010609060101010101" pitchFamily="49" charset="-122"/>
              <a:ea typeface="黑体" panose="02010609060101010101" pitchFamily="49" charset="-122"/>
              <a:cs typeface="Gill Sans Light" panose="020B0302020104020203" pitchFamily="34" charset="-79"/>
            </a:endParaRPr>
          </a:p>
        </p:txBody>
      </p:sp>
      <p:pic>
        <p:nvPicPr>
          <p:cNvPr id="5124"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animBg="1"/>
      <p:bldP spid="6" grpId="0" animBg="1"/>
    </p:bldLst>
  </p:timing>
</p:sld>
</file>

<file path=ppt/theme/theme1.xml><?xml version="1.0" encoding="utf-8"?>
<a:theme xmlns:a="http://schemas.openxmlformats.org/drawingml/2006/main" name="Office 主题">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Microsoft YaHei UI"/>
        <a:ea typeface="Microsoft YaHei UI"/>
        <a:cs typeface=""/>
      </a:majorFont>
      <a:minorFont>
        <a:latin typeface="Microsoft YaHei UI Light"/>
        <a:ea typeface="Microsoft YaHei UI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Microsoft YaHei UI Light"/>
        <a:ea typeface=""/>
        <a:cs typeface=""/>
        <a:font script="Jpan" typeface="游ゴシック Light"/>
        <a:font script="Hang" typeface="맑은 고딕"/>
        <a:font script="Hans" typeface="Microsoft YaHei UI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Microsoft YaHei UI"/>
        <a:ea typeface=""/>
        <a:cs typeface=""/>
        <a:font script="Jpan" typeface="游ゴシック"/>
        <a:font script="Hang" typeface="맑은 고딕"/>
        <a:font script="Hans" typeface="Microsoft YaHei UI"/>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Microsoft YaHei UI Light"/>
        <a:ea typeface=""/>
        <a:cs typeface=""/>
        <a:font script="Jpan" typeface="游ゴシック Light"/>
        <a:font script="Hang" typeface="맑은 고딕"/>
        <a:font script="Hans" typeface="Microsoft YaHei UI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Microsoft YaHei UI"/>
        <a:ea typeface=""/>
        <a:cs typeface=""/>
        <a:font script="Jpan" typeface="游ゴシック"/>
        <a:font script="Hang" typeface="맑은 고딕"/>
        <a:font script="Hans" typeface="Microsoft YaHei UI"/>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{C9CD7D80-3B4B-49F5-84D5-D4A53AD299FF}tf56410444_win32</Template>
  <TotalTime>0</TotalTime>
  <Words>23679</Words>
  <Application>WPS 演示</Application>
  <PresentationFormat>宽屏</PresentationFormat>
  <Paragraphs>536</Paragraphs>
  <Slides>40</Slides>
  <Notes>35</Notes>
  <HiddenSlides>0</HiddenSlides>
  <MMClips>0</MMClips>
  <ScaleCrop>false</ScaleCrop>
  <HeadingPairs>
    <vt:vector size="6" baseType="variant">
      <vt:variant>
        <vt:lpstr>已用的字体</vt:lpstr>
      </vt:variant>
      <vt:variant>
        <vt:i4>23</vt:i4>
      </vt:variant>
      <vt:variant>
        <vt:lpstr>主题</vt:lpstr>
      </vt:variant>
      <vt:variant>
        <vt:i4>1</vt:i4>
      </vt:variant>
      <vt:variant>
        <vt:lpstr>幻灯片标题</vt:lpstr>
      </vt:variant>
      <vt:variant>
        <vt:i4>40</vt:i4>
      </vt:variant>
    </vt:vector>
  </HeadingPairs>
  <TitlesOfParts>
    <vt:vector size="64" baseType="lpstr">
      <vt:lpstr>Arial</vt:lpstr>
      <vt:lpstr>宋体</vt:lpstr>
      <vt:lpstr>Wingdings</vt:lpstr>
      <vt:lpstr>Microsoft YaHei UI Light</vt:lpstr>
      <vt:lpstr>Gill Sans Nova Light</vt:lpstr>
      <vt:lpstr>Microsoft YaHei UI</vt:lpstr>
      <vt:lpstr>Microsoft YaHei UI Light</vt:lpstr>
      <vt:lpstr>Gill Sans Light</vt:lpstr>
      <vt:lpstr>华文新魏</vt:lpstr>
      <vt:lpstr>Arial Narrow</vt:lpstr>
      <vt:lpstr>华文楷体</vt:lpstr>
      <vt:lpstr>Calibri</vt:lpstr>
      <vt:lpstr>Microsoft YaHei UI</vt:lpstr>
      <vt:lpstr>Times New Roman</vt:lpstr>
      <vt:lpstr>黑体</vt:lpstr>
      <vt:lpstr>华文琥珀</vt:lpstr>
      <vt:lpstr>华文宋体</vt:lpstr>
      <vt:lpstr>微软雅黑</vt:lpstr>
      <vt:lpstr>Arial Unicode MS</vt:lpstr>
      <vt:lpstr>HelveticaNeue</vt:lpstr>
      <vt:lpstr>Segoe Print</vt:lpstr>
      <vt:lpstr>Calibri Light</vt:lpstr>
      <vt:lpstr>Yu Gothic UI Light</vt:lpstr>
      <vt:lpstr>Office 主题</vt:lpstr>
      <vt:lpstr>PowerPoint 演示文稿</vt:lpstr>
      <vt:lpstr>2023年11月 衢丽湖高三教学质量检测 英语试题讲评及二次开发</vt:lpstr>
      <vt:lpstr>PowerPoint 演示文稿</vt:lpstr>
      <vt:lpstr>A篇: 应用文  主题语境：人与社会，人与自然  </vt:lpstr>
      <vt:lpstr>A篇: 应用文  主题语境：人与社会，人与自然  </vt:lpstr>
      <vt:lpstr>A篇: 应用文  主题语境：人与社会，人与自然  </vt:lpstr>
      <vt:lpstr>A篇: 应用文  主题语境：人与社会，人与自然  </vt:lpstr>
      <vt:lpstr>表达积累</vt:lpstr>
      <vt:lpstr>B篇: 人物介绍  主题语境：人与社会  </vt:lpstr>
      <vt:lpstr>B篇: 人物介绍  主题语境：人与社会  </vt:lpstr>
      <vt:lpstr>B篇: 人物介绍  主题语境：人与社会  </vt:lpstr>
      <vt:lpstr>PowerPoint 演示文稿</vt:lpstr>
      <vt:lpstr>表达积累</vt:lpstr>
      <vt:lpstr>c篇: 说明文  主题语境：人与社会，人与自然  </vt:lpstr>
      <vt:lpstr>c篇: 说明文  主题语境：人与社会，人与自然  </vt:lpstr>
      <vt:lpstr>c篇: 说明文  主题语境：人与社会，人与自然  </vt:lpstr>
      <vt:lpstr>c篇: 说明文  主题语境：人与社会，人与自然  </vt:lpstr>
      <vt:lpstr>表达积累</vt:lpstr>
      <vt:lpstr>D篇: 说明文  主题语境：人与社会，人与自然  </vt:lpstr>
      <vt:lpstr>D篇: 说明文  主题语境：人与社会，人与自然  </vt:lpstr>
      <vt:lpstr>D篇: 说明文  主题语境：人与社会，人与自然  </vt:lpstr>
      <vt:lpstr>D篇: 说明文  主题语境：人与社会，人与自然  </vt:lpstr>
      <vt:lpstr>D篇: 说明文  主题语境：人与社会，人与自然  </vt:lpstr>
      <vt:lpstr>表达积累</vt:lpstr>
      <vt:lpstr>PowerPoint 演示文稿</vt:lpstr>
      <vt:lpstr>Tips for Foreign Students in China</vt:lpstr>
      <vt:lpstr>Tips for Foreign Students in China</vt:lpstr>
      <vt:lpstr>PowerPoint 演示文稿</vt:lpstr>
      <vt:lpstr>Tips for Foreign Students in China</vt:lpstr>
      <vt:lpstr>表达积累</vt:lpstr>
      <vt:lpstr>PowerPoint 演示文稿</vt:lpstr>
      <vt:lpstr>PowerPoint 演示文稿</vt:lpstr>
      <vt:lpstr>PowerPoint 演示文稿</vt:lpstr>
      <vt:lpstr>表达积累</vt:lpstr>
      <vt:lpstr>PowerPoint 演示文稿</vt:lpstr>
      <vt:lpstr>主题语境：人与社会 主旨大意：Chinese social media users have backed calls from the country’s state media to have its artworks kept in the British Museum returned. 设空类型：有提示词7，无提示词3 </vt:lpstr>
      <vt:lpstr>PowerPoint 演示文稿</vt:lpstr>
      <vt:lpstr>PowerPoint 演示文稿</vt:lpstr>
      <vt:lpstr>表达积累</vt:lpstr>
      <vt:lpstr>谢谢观看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2023年11月 衢丽湖高三教学质量检测 英语试题讲评及二次开发</dc:title>
  <dc:creator>perry xu</dc:creator>
  <cp:lastModifiedBy>Administrator</cp:lastModifiedBy>
  <cp:revision>38</cp:revision>
  <dcterms:created xsi:type="dcterms:W3CDTF">2023-11-09T08:26:00Z</dcterms:created>
  <dcterms:modified xsi:type="dcterms:W3CDTF">2023-11-10T07:35:50Z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KSOProductBuildVer">
    <vt:lpwstr>2052-11.8.2.7978</vt:lpwstr>
  </property>
</Properties>
</file>