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handoutMasterIdLst>
    <p:handoutMasterId r:id="rId21"/>
  </p:handoutMasterIdLst>
  <p:sldIdLst>
    <p:sldId id="299" r:id="rId3"/>
    <p:sldId id="274" r:id="rId4"/>
    <p:sldId id="258" r:id="rId6"/>
    <p:sldId id="259" r:id="rId7"/>
    <p:sldId id="260" r:id="rId8"/>
    <p:sldId id="261" r:id="rId9"/>
    <p:sldId id="262" r:id="rId10"/>
    <p:sldId id="263" r:id="rId11"/>
    <p:sldId id="264" r:id="rId12"/>
    <p:sldId id="265" r:id="rId13"/>
    <p:sldId id="266" r:id="rId14"/>
    <p:sldId id="267" r:id="rId15"/>
    <p:sldId id="268" r:id="rId16"/>
    <p:sldId id="293" r:id="rId17"/>
    <p:sldId id="272" r:id="rId18"/>
    <p:sldId id="297" r:id="rId19"/>
    <p:sldId id="273" r:id="rId20"/>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0"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4C0"/>
    <a:srgbClr val="B2B2B2"/>
    <a:srgbClr val="202020"/>
    <a:srgbClr val="323232"/>
    <a:srgbClr val="CC3300"/>
    <a:srgbClr val="CC0000"/>
    <a:srgbClr val="FF3300"/>
    <a:srgbClr val="990000"/>
    <a:srgbClr val="FF8D4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8" autoAdjust="0"/>
    <p:restoredTop sz="94660"/>
  </p:normalViewPr>
  <p:slideViewPr>
    <p:cSldViewPr snapToGrid="0" showGuides="1">
      <p:cViewPr varScale="1">
        <p:scale>
          <a:sx n="75" d="100"/>
          <a:sy n="75" d="100"/>
        </p:scale>
        <p:origin x="90" y="96"/>
      </p:cViewPr>
      <p:guideLst>
        <p:guide orient="horz" pos="2192"/>
        <p:guide pos="3794"/>
      </p:guideLst>
    </p:cSldViewPr>
  </p:slid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commentAuthors" Target="commentAuthors.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handoutMaster" Target="handoutMasters/handoutMaster1.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r>
              <a:rPr lang="en-US" altLang="zh-CN"/>
              <a:t>After watching the video, ask the ss “What information can you get from the video?” Body language plays a crucial role when we interact with others. It  includes posture, gesture and facial expression and physical distance.  Now I'd like to ask someone to act the sentences out without speaking. You can use...</a:t>
            </a:r>
            <a:endParaRPr lang="en-US" altLang="zh-CN"/>
          </a:p>
        </p:txBody>
      </p:sp>
      <p:sp>
        <p:nvSpPr>
          <p:cNvPr id="4" name="灯片编号占位符 3"/>
          <p:cNvSpPr>
            <a:spLocks noGrp="1"/>
          </p:cNvSpPr>
          <p:nvPr>
            <p:ph type="sldNum" sz="quarter" idx="10"/>
            <p:custDataLst>
              <p:tags r:id="rId5"/>
            </p:custDataLst>
          </p:nvPr>
        </p:nvSpPr>
        <p:spPr/>
        <p:txBody>
          <a:bodyPr/>
          <a:lstStyle/>
          <a:p>
            <a:fld id="{EA540E3B-F9C0-48B6-A129-4D327DD30658}"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Why does the writer use so many examples and contrasts?(logical, understandable, support, highlight)    make inferences(opposite)    Can you think of other uses of smile?</a:t>
            </a:r>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47A4DD0-A628-4658-9891-6EDCAE30F4D6}"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altLang="zh-CN"/>
          </a:p>
        </p:txBody>
      </p:sp>
      <p:sp>
        <p:nvSpPr>
          <p:cNvPr id="4" name="灯片编号占位符 3"/>
          <p:cNvSpPr>
            <a:spLocks noGrp="1"/>
          </p:cNvSpPr>
          <p:nvPr>
            <p:ph type="sldNum" sz="quarter" idx="10"/>
            <p:custDataLst>
              <p:tags r:id="rId5"/>
            </p:custDataLst>
          </p:nvPr>
        </p:nvSpPr>
        <p:spPr/>
        <p:txBody>
          <a:bodyPr/>
          <a:lstStyle/>
          <a:p>
            <a:fld id="{EA540E3B-F9C0-48B6-A129-4D327DD30658}"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94C7AFC-18F8-46B7-B44F-E8ACB6AF51EB}"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94C7AFC-18F8-46B7-B44F-E8ACB6AF51EB}"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94C7AFC-18F8-46B7-B44F-E8ACB6AF51EB}"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All of you did a good job. So you see, how important is body language. Now let's read a passage to get more about body language.</a:t>
            </a:r>
            <a:endParaRPr lang="en-US" altLang="zh-CN"/>
          </a:p>
        </p:txBody>
      </p:sp>
      <p:sp>
        <p:nvSpPr>
          <p:cNvPr id="4" name="灯片编号占位符 3"/>
          <p:cNvSpPr>
            <a:spLocks noGrp="1"/>
          </p:cNvSpPr>
          <p:nvPr>
            <p:ph type="sldNum" sz="quarter" idx="5"/>
          </p:nvPr>
        </p:nvSpPr>
        <p:spPr/>
        <p:txBody>
          <a:bodyPr/>
          <a:lstStyle/>
          <a:p>
            <a:fld id="{894C7AFC-18F8-46B7-B44F-E8ACB6AF51EB}"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zh-CN"/>
              <a:t>T: Can our bodies really talk? Why does the writer use “talk” in the title? According to the picture and the title, what may be talked about in this text? (body language)  What details maybe talked about? ... Now let's check your predictions and underline the topic sentences in each paragraph. </a:t>
            </a:r>
            <a:endParaRPr lang="en-US" altLang="zh-CN"/>
          </a:p>
        </p:txBody>
      </p:sp>
      <p:sp>
        <p:nvSpPr>
          <p:cNvPr id="4" name="灯片编号占位符 3"/>
          <p:cNvSpPr>
            <a:spLocks noGrp="1"/>
          </p:cNvSpPr>
          <p:nvPr>
            <p:ph type="sldNum" sz="quarter" idx="10"/>
            <p:custDataLst>
              <p:tags r:id="rId5"/>
            </p:custDataLst>
          </p:nvPr>
        </p:nvSpPr>
        <p:spPr/>
        <p:txBody>
          <a:bodyPr/>
          <a:lstStyle/>
          <a:p>
            <a:fld id="{EA540E3B-F9C0-48B6-A129-4D327DD30658}"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zh-CN"/>
              <a:t>para2&amp;4(difficult)        </a:t>
            </a:r>
            <a:r>
              <a:rPr lang="zh-CN" altLang="en-US"/>
              <a:t>两个</a:t>
            </a:r>
            <a:r>
              <a:rPr lang="en-US" altLang="zh-CN"/>
              <a:t>some</a:t>
            </a:r>
            <a:r>
              <a:rPr lang="zh-CN" altLang="en-US"/>
              <a:t>的区别（定义）   </a:t>
            </a:r>
            <a:r>
              <a:rPr lang="en-US" altLang="zh-CN"/>
              <a:t>According to the topic sentences, can you draw the structure for the passage?</a:t>
            </a:r>
            <a:endParaRPr lang="en-US" altLang="zh-CN"/>
          </a:p>
        </p:txBody>
      </p:sp>
      <p:sp>
        <p:nvSpPr>
          <p:cNvPr id="4" name="灯片编号占位符 3"/>
          <p:cNvSpPr>
            <a:spLocks noGrp="1"/>
          </p:cNvSpPr>
          <p:nvPr>
            <p:ph type="sldNum" sz="quarter" idx="10"/>
            <p:custDataLst>
              <p:tags r:id="rId5"/>
            </p:custDataLst>
          </p:nvPr>
        </p:nvSpPr>
        <p:spPr/>
        <p:txBody>
          <a:bodyPr/>
          <a:lstStyle/>
          <a:p>
            <a:fld id="{EA540E3B-F9C0-48B6-A129-4D327DD30658}"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US" altLang="zh-CN"/>
          </a:p>
        </p:txBody>
      </p:sp>
      <p:sp>
        <p:nvSpPr>
          <p:cNvPr id="4" name="灯片编号占位符 3"/>
          <p:cNvSpPr>
            <a:spLocks noGrp="1"/>
          </p:cNvSpPr>
          <p:nvPr>
            <p:ph type="sldNum" sz="quarter" idx="10"/>
            <p:custDataLst>
              <p:tags r:id="rId5"/>
            </p:custDataLst>
          </p:nvPr>
        </p:nvSpPr>
        <p:spPr/>
        <p:txBody>
          <a:bodyPr/>
          <a:lstStyle/>
          <a:p>
            <a:fld id="{EA540E3B-F9C0-48B6-A129-4D327DD30658}"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zh-CN"/>
              <a:t>Can you summarize each part with a noun?</a:t>
            </a:r>
            <a:endParaRPr lang="en-US" altLang="zh-CN"/>
          </a:p>
        </p:txBody>
      </p:sp>
      <p:sp>
        <p:nvSpPr>
          <p:cNvPr id="4" name="灯片编号占位符 3"/>
          <p:cNvSpPr>
            <a:spLocks noGrp="1"/>
          </p:cNvSpPr>
          <p:nvPr>
            <p:ph type="sldNum" sz="quarter" idx="10"/>
            <p:custDataLst>
              <p:tags r:id="rId5"/>
            </p:custDataLst>
          </p:nvPr>
        </p:nvSpPr>
        <p:spPr/>
        <p:txBody>
          <a:bodyPr/>
          <a:lstStyle/>
          <a:p>
            <a:fld id="{EA540E3B-F9C0-48B6-A129-4D327DD30658}"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repeat the topic,   give specific information about the topic/ examples(postures, gestures)</a:t>
            </a:r>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Part 2 is about different body language. What body language is talked about in this paragraph? meaning?(demonstrate</a:t>
            </a:r>
            <a:r>
              <a:rPr lang="zh-CN" altLang="en-US" dirty="0"/>
              <a:t>猜词）</a:t>
            </a:r>
            <a:r>
              <a:rPr lang="en-US" altLang="zh-CN" dirty="0"/>
              <a:t> country? How</a:t>
            </a:r>
            <a:r>
              <a:rPr lang="zh-CN" altLang="en-US" dirty="0"/>
              <a:t>？</a:t>
            </a:r>
            <a:endParaRPr lang="zh-CN" altLang="en-US" dirty="0"/>
          </a:p>
        </p:txBody>
      </p:sp>
      <p:sp>
        <p:nvSpPr>
          <p:cNvPr id="4" name="灯片编号占位符 3"/>
          <p:cNvSpPr>
            <a:spLocks noGrp="1"/>
          </p:cNvSpPr>
          <p:nvPr>
            <p:ph type="sldNum" sz="quarter" idx="10"/>
          </p:nvPr>
        </p:nvSpPr>
        <p:spPr/>
        <p:txBody>
          <a:bodyPr/>
          <a:lstStyle/>
          <a:p>
            <a:fld id="{A47A4DD0-A628-4658-9891-6EDCAE30F4D6}"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Read the rest of the text and complete the table on the worksheet. (What-body language, meaning, country; how)</a:t>
            </a:r>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322962"/>
            <a:ext cx="9144000" cy="2187001"/>
          </a:xfrm>
        </p:spPr>
        <p:txBody>
          <a:bodyPr anchor="b">
            <a:normAutofit/>
          </a:bodyPr>
          <a:lstStyle>
            <a:lvl1pPr algn="ctr">
              <a:lnSpc>
                <a:spcPct val="130000"/>
              </a:lnSpc>
              <a:defRPr sz="6000">
                <a:effectLst>
                  <a:outerShdw blurRad="38100" dist="38100" dir="2700000" algn="tl">
                    <a:srgbClr val="000000">
                      <a:alpha val="43137"/>
                    </a:srgbClr>
                  </a:outerShdw>
                </a:effectLst>
              </a:defRPr>
            </a:lvl1pPr>
          </a:lstStyle>
          <a:p>
            <a:r>
              <a:rPr lang="zh-CN" altLang="en-US" dirty="0"/>
              <a:t>单击此处添加标题</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1800">
                <a:solidFill>
                  <a:schemeClr val="tx1">
                    <a:lumMod val="75000"/>
                    <a:lumOff val="25000"/>
                  </a:schemeClr>
                </a:solidFill>
                <a:effectLst/>
                <a:latin typeface="+mj-lt"/>
                <a:ea typeface="+mj-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单击此处添加副标题</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内容占位符 2"/>
          <p:cNvSpPr>
            <a:spLocks noGrp="1"/>
          </p:cNvSpPr>
          <p:nvPr>
            <p:ph idx="1"/>
          </p:nvPr>
        </p:nvSpPr>
        <p:spPr>
          <a:xfrm>
            <a:off x="647700" y="1825625"/>
            <a:ext cx="10515600" cy="4351338"/>
          </a:xfrm>
        </p:spPr>
        <p:txBody>
          <a:bodyPr>
            <a:normAutofit/>
          </a:bodyPr>
          <a:lstStyle>
            <a:lvl1pPr>
              <a:defRPr sz="2000">
                <a:solidFill>
                  <a:schemeClr val="tx1">
                    <a:lumMod val="75000"/>
                    <a:lumOff val="25000"/>
                  </a:schemeClr>
                </a:solidFill>
              </a:defRPr>
            </a:lvl1pPr>
            <a:lvl2pPr>
              <a:defRPr sz="18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3751117"/>
            <a:ext cx="7321550" cy="811357"/>
          </a:xfrm>
        </p:spPr>
        <p:txBody>
          <a:bodyPr anchor="b">
            <a:normAutofit/>
          </a:bodyPr>
          <a:lstStyle>
            <a:lvl1pPr>
              <a:defRPr sz="400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1850" y="4610028"/>
            <a:ext cx="7321550" cy="647555"/>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ormAutofit/>
          </a:bodyPr>
          <a:lstStyle>
            <a:lvl1pPr>
              <a:defRPr sz="2400" b="1" i="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内容占位符 2"/>
          <p:cNvSpPr>
            <a:spLocks noGrp="1"/>
          </p:cNvSpPr>
          <p:nvPr>
            <p:ph sz="half" idx="1"/>
          </p:nvPr>
        </p:nvSpPr>
        <p:spPr>
          <a:xfrm>
            <a:off x="647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5981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766219"/>
            <a:ext cx="10515600" cy="1325563"/>
          </a:xfrm>
        </p:spPr>
        <p:txBody>
          <a:bodyPr>
            <a:normAutofit/>
          </a:bodyPr>
          <a:lstStyle>
            <a:lvl1pPr algn="ctr">
              <a:defRPr sz="4800" b="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46747" y="127000"/>
            <a:ext cx="4165200" cy="1600200"/>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图片占位符 2"/>
          <p:cNvSpPr>
            <a:spLocks noGrp="1" noChangeAspect="1"/>
          </p:cNvSpPr>
          <p:nvPr>
            <p:ph type="pic" idx="1"/>
          </p:nvPr>
        </p:nvSpPr>
        <p:spPr>
          <a:xfrm>
            <a:off x="5184000" y="766354"/>
            <a:ext cx="5817375" cy="5094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651827" y="2057400"/>
            <a:ext cx="4165200" cy="3811588"/>
          </a:xfrm>
        </p:spPr>
        <p:txBody>
          <a:bodyPr>
            <a:normAutofit/>
          </a:bodyPr>
          <a:lstStyle>
            <a:lvl1pPr marL="0" indent="0">
              <a:lnSpc>
                <a:spcPct val="15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4484" y="365125"/>
            <a:ext cx="1529316" cy="5811838"/>
          </a:xfrm>
        </p:spPr>
        <p:txBody>
          <a:bodyPr vert="eaVert">
            <a:normAutofit/>
          </a:bodyPr>
          <a:lstStyle>
            <a:lvl1pPr>
              <a:defRPr sz="3600"/>
            </a:lvl1p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8879958"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image" Target="../media/image1.pn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pic>
        <p:nvPicPr>
          <p:cNvPr id="12" name="图片 11" descr="水印"/>
          <p:cNvPicPr>
            <a:picLocks noChangeAspect="1"/>
          </p:cNvPicPr>
          <p:nvPr userDrawn="1"/>
        </p:nvPicPr>
        <p:blipFill>
          <a:blip r:embed="rId11"/>
          <a:stretch>
            <a:fillRect/>
          </a:stretch>
        </p:blipFill>
        <p:spPr>
          <a:xfrm>
            <a:off x="7186295" y="5842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7.xml"/><Relationship Id="rId2" Type="http://schemas.openxmlformats.org/officeDocument/2006/relationships/slide" Target="slide13.xml"/><Relationship Id="rId1" Type="http://schemas.openxmlformats.org/officeDocument/2006/relationships/slide" Target="slide12.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7.xml"/><Relationship Id="rId3" Type="http://schemas.openxmlformats.org/officeDocument/2006/relationships/image" Target="../media/image11.jpeg"/><Relationship Id="rId2" Type="http://schemas.openxmlformats.org/officeDocument/2006/relationships/tags" Target="../tags/tag34.xml"/><Relationship Id="rId1" Type="http://schemas.openxmlformats.org/officeDocument/2006/relationships/slide" Target="slide11.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7.xml"/><Relationship Id="rId2" Type="http://schemas.openxmlformats.org/officeDocument/2006/relationships/image" Target="../media/image5.jpeg"/><Relationship Id="rId1" Type="http://schemas.openxmlformats.org/officeDocument/2006/relationships/tags" Target="../tags/tag39.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image" Target="../media/image3.jpeg"/><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microsoft.com/office/2007/relationships/hdphoto" Target="../media/image7.wdp"/><Relationship Id="rId5" Type="http://schemas.openxmlformats.org/officeDocument/2006/relationships/image" Target="../media/image6.png"/><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image" Target="../media/image5.jpeg"/><Relationship Id="rId13" Type="http://schemas.openxmlformats.org/officeDocument/2006/relationships/notesSlide" Target="../notesSlides/notesSlide3.xml"/><Relationship Id="rId12" Type="http://schemas.openxmlformats.org/officeDocument/2006/relationships/slideLayout" Target="../slideLayouts/slideLayout2.xml"/><Relationship Id="rId11" Type="http://schemas.openxmlformats.org/officeDocument/2006/relationships/tags" Target="../tags/tag14.xml"/><Relationship Id="rId10" Type="http://schemas.openxmlformats.org/officeDocument/2006/relationships/tags" Target="../tags/tag13.xml"/><Relationship Id="rId1" Type="http://schemas.openxmlformats.org/officeDocument/2006/relationships/tags" Target="../tags/tag7.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tags" Target="../tags/tag18.xml"/></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2.xml"/><Relationship Id="rId5" Type="http://schemas.openxmlformats.org/officeDocument/2006/relationships/tags" Target="../tags/tag24.xml"/><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tags" Target="../tags/tag23.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openxmlformats.org/officeDocument/2006/relationships/tags" Target="../tags/tag28.xml"/><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 name="表格 5"/>
          <p:cNvGraphicFramePr>
            <a:graphicFrameLocks noGrp="1"/>
          </p:cNvGraphicFramePr>
          <p:nvPr/>
        </p:nvGraphicFramePr>
        <p:xfrm>
          <a:off x="84455" y="508000"/>
          <a:ext cx="12028806" cy="6424930"/>
        </p:xfrm>
        <a:graphic>
          <a:graphicData uri="http://schemas.openxmlformats.org/drawingml/2006/table">
            <a:tbl>
              <a:tblPr firstRow="1" bandRow="1">
                <a:tableStyleId>{5C22544A-7EE6-4342-B048-85BDC9FD1C3A}</a:tableStyleId>
              </a:tblPr>
              <a:tblGrid>
                <a:gridCol w="1097915"/>
                <a:gridCol w="1755775"/>
                <a:gridCol w="2446655"/>
                <a:gridCol w="2766272"/>
                <a:gridCol w="3962189"/>
              </a:tblGrid>
              <a:tr h="929005">
                <a:tc>
                  <a:txBody>
                    <a:bodyPr/>
                    <a:p>
                      <a:r>
                        <a:rPr lang="en-US" altLang="zh-CN" sz="2800" b="1" smtClean="0">
                          <a:latin typeface="Times New Roman" panose="02020603050405020304" pitchFamily="18" charset="0"/>
                          <a:cs typeface="Times New Roman" panose="02020603050405020304" pitchFamily="18" charset="0"/>
                        </a:rPr>
                        <a:t>Part</a:t>
                      </a:r>
                      <a:endParaRPr lang="en-US" altLang="zh-CN" sz="2800" b="1" smtClean="0">
                        <a:latin typeface="Times New Roman" panose="02020603050405020304" pitchFamily="18" charset="0"/>
                        <a:cs typeface="Times New Roman" panose="02020603050405020304" pitchFamily="18" charset="0"/>
                      </a:endParaRPr>
                    </a:p>
                  </a:txBody>
                  <a:tcPr/>
                </a:tc>
                <a:tc gridSpan="3">
                  <a:txBody>
                    <a:bodyPr/>
                    <a:p>
                      <a:pPr algn="ctr"/>
                      <a:r>
                        <a:rPr lang="en-US" altLang="zh-CN" sz="2800" smtClean="0">
                          <a:latin typeface="Times New Roman" panose="02020603050405020304" pitchFamily="18" charset="0"/>
                          <a:cs typeface="Times New Roman" panose="02020603050405020304" pitchFamily="18" charset="0"/>
                        </a:rPr>
                        <a:t>What</a:t>
                      </a:r>
                      <a:endParaRPr lang="en-US" altLang="zh-CN" sz="2800" smtClean="0">
                        <a:latin typeface="Times New Roman" panose="02020603050405020304" pitchFamily="18" charset="0"/>
                        <a:cs typeface="Times New Roman" panose="02020603050405020304" pitchFamily="18" charset="0"/>
                      </a:endParaRPr>
                    </a:p>
                  </a:txBody>
                  <a:tcPr/>
                </a:tc>
                <a:tc hMerge="1">
                  <a:tcPr/>
                </a:tc>
                <a:tc hMerge="1">
                  <a:tcPr/>
                </a:tc>
                <a:tc>
                  <a:txBody>
                    <a:bodyPr/>
                    <a:p>
                      <a:pPr algn="ctr"/>
                      <a:r>
                        <a:rPr lang="en-US" sz="2800" smtClean="0">
                          <a:latin typeface="Times New Roman" panose="02020603050405020304" pitchFamily="18" charset="0"/>
                          <a:cs typeface="Times New Roman" panose="02020603050405020304" pitchFamily="18" charset="0"/>
                        </a:rPr>
                        <a:t>How</a:t>
                      </a:r>
                      <a:endParaRPr lang="en-US" sz="2800" smtClean="0">
                        <a:latin typeface="Times New Roman" panose="02020603050405020304" pitchFamily="18" charset="0"/>
                        <a:cs typeface="Times New Roman" panose="02020603050405020304" pitchFamily="18" charset="0"/>
                      </a:endParaRPr>
                    </a:p>
                  </a:txBody>
                  <a:tcPr/>
                </a:tc>
              </a:tr>
              <a:tr h="1371600">
                <a:tc>
                  <a:txBody>
                    <a:bodyPr/>
                    <a:p>
                      <a:r>
                        <a:rPr lang="en-US" altLang="zh-CN" sz="2000" b="1" smtClean="0"/>
                        <a:t>para3</a:t>
                      </a:r>
                      <a:endParaRPr lang="zh-CN" altLang="en-US" sz="2000" b="1"/>
                    </a:p>
                  </a:txBody>
                  <a:tcPr/>
                </a:tc>
                <a:tc>
                  <a:txBody>
                    <a:bodyPr/>
                    <a:p>
                      <a:r>
                        <a:rPr lang="en-US" altLang="zh-CN" sz="2800" b="1">
                          <a:latin typeface="Times New Roman" panose="02020603050405020304" pitchFamily="18" charset="0"/>
                          <a:cs typeface="Times New Roman" panose="02020603050405020304" pitchFamily="18" charset="0"/>
                        </a:rPr>
                        <a:t>body language</a:t>
                      </a:r>
                      <a:endParaRPr lang="en-US" altLang="zh-CN" sz="2800" b="1">
                        <a:latin typeface="Times New Roman" panose="02020603050405020304" pitchFamily="18" charset="0"/>
                        <a:cs typeface="Times New Roman" panose="02020603050405020304" pitchFamily="18" charset="0"/>
                      </a:endParaRPr>
                    </a:p>
                  </a:txBody>
                  <a:tcPr/>
                </a:tc>
                <a:tc>
                  <a:txBody>
                    <a:bodyPr/>
                    <a:p>
                      <a:pPr>
                        <a:buNone/>
                      </a:pPr>
                      <a:r>
                        <a:rPr lang="en-US" altLang="zh-CN" sz="2800" b="1">
                          <a:latin typeface="Times New Roman" panose="02020603050405020304" pitchFamily="18" charset="0"/>
                          <a:cs typeface="Times New Roman" panose="02020603050405020304" pitchFamily="18" charset="0"/>
                        </a:rPr>
                        <a:t>meaning</a:t>
                      </a:r>
                      <a:endParaRPr lang="en-US" altLang="zh-CN" sz="2800" b="1">
                        <a:latin typeface="Times New Roman" panose="02020603050405020304" pitchFamily="18" charset="0"/>
                        <a:cs typeface="Times New Roman" panose="02020603050405020304" pitchFamily="18" charset="0"/>
                      </a:endParaRPr>
                    </a:p>
                  </a:txBody>
                  <a:tcPr/>
                </a:tc>
                <a:tc>
                  <a:txBody>
                    <a:bodyPr/>
                    <a:p>
                      <a:pPr>
                        <a:buNone/>
                      </a:pPr>
                      <a:r>
                        <a:rPr lang="en-US" altLang="zh-CN" sz="2800" b="1">
                          <a:latin typeface="Times New Roman" panose="02020603050405020304" pitchFamily="18" charset="0"/>
                          <a:cs typeface="Times New Roman" panose="02020603050405020304" pitchFamily="18" charset="0"/>
                        </a:rPr>
                        <a:t>country</a:t>
                      </a:r>
                      <a:endParaRPr lang="en-US" altLang="zh-CN" sz="2800" b="1">
                        <a:latin typeface="Times New Roman" panose="02020603050405020304" pitchFamily="18" charset="0"/>
                        <a:cs typeface="Times New Roman" panose="02020603050405020304" pitchFamily="18" charset="0"/>
                      </a:endParaRPr>
                    </a:p>
                  </a:txBody>
                  <a:tcPr/>
                </a:tc>
                <a:tc>
                  <a:txBody>
                    <a:bodyPr/>
                    <a:p>
                      <a:endParaRPr lang="en-US" altLang="zh-CN" sz="2800" b="1" smtClean="0">
                        <a:latin typeface="Times New Roman" panose="02020603050405020304" pitchFamily="18" charset="0"/>
                        <a:cs typeface="Times New Roman" panose="02020603050405020304" pitchFamily="18" charset="0"/>
                      </a:endParaRPr>
                    </a:p>
                    <a:p>
                      <a:endParaRPr lang="en-US" altLang="zh-CN" sz="2800" b="1" smtClean="0">
                        <a:latin typeface="Times New Roman" panose="02020603050405020304" pitchFamily="18" charset="0"/>
                        <a:cs typeface="Times New Roman" panose="02020603050405020304" pitchFamily="18" charset="0"/>
                      </a:endParaRPr>
                    </a:p>
                    <a:p>
                      <a:endParaRPr lang="en-US" altLang="zh-CN" sz="2800" b="1" smtClean="0">
                        <a:latin typeface="Times New Roman" panose="02020603050405020304" pitchFamily="18" charset="0"/>
                        <a:cs typeface="Times New Roman" panose="02020603050405020304" pitchFamily="18" charset="0"/>
                      </a:endParaRPr>
                    </a:p>
                  </a:txBody>
                  <a:tcPr/>
                </a:tc>
              </a:tr>
              <a:tr h="1780540">
                <a:tc>
                  <a:txBody>
                    <a:bodyPr/>
                    <a:p>
                      <a:r>
                        <a:rPr lang="en-US" altLang="zh-CN" sz="2000" b="1" smtClean="0"/>
                        <a:t>para4</a:t>
                      </a:r>
                      <a:endParaRPr lang="zh-CN" altLang="en-US" sz="2000" b="1"/>
                    </a:p>
                  </a:txBody>
                  <a:tcPr/>
                </a:tc>
                <a:tc>
                  <a:txBody>
                    <a:bodyPr/>
                    <a:p>
                      <a:r>
                        <a:rPr lang="en-US" altLang="zh-CN" sz="2800" b="1">
                          <a:latin typeface="Times New Roman" panose="02020603050405020304" pitchFamily="18" charset="0"/>
                          <a:cs typeface="Times New Roman" panose="02020603050405020304" pitchFamily="18" charset="0"/>
                        </a:rPr>
                        <a:t>body language</a:t>
                      </a:r>
                      <a:endParaRPr lang="en-US" altLang="zh-CN" sz="2800" b="1">
                        <a:latin typeface="Times New Roman" panose="02020603050405020304" pitchFamily="18" charset="0"/>
                        <a:cs typeface="Times New Roman" panose="02020603050405020304" pitchFamily="18" charset="0"/>
                      </a:endParaRPr>
                    </a:p>
                  </a:txBody>
                  <a:tcPr/>
                </a:tc>
                <a:tc>
                  <a:txBody>
                    <a:bodyPr/>
                    <a:p>
                      <a:pPr>
                        <a:buNone/>
                      </a:pPr>
                      <a:r>
                        <a:rPr lang="en-US" altLang="zh-CN" sz="2800" b="1">
                          <a:latin typeface="Times New Roman" panose="02020603050405020304" pitchFamily="18" charset="0"/>
                          <a:cs typeface="Times New Roman" panose="02020603050405020304" pitchFamily="18" charset="0"/>
                        </a:rPr>
                        <a:t>meaning</a:t>
                      </a:r>
                      <a:endParaRPr lang="en-US" altLang="zh-CN" sz="2800" b="1">
                        <a:latin typeface="Times New Roman" panose="02020603050405020304" pitchFamily="18" charset="0"/>
                        <a:cs typeface="Times New Roman" panose="02020603050405020304" pitchFamily="18" charset="0"/>
                      </a:endParaRPr>
                    </a:p>
                  </a:txBody>
                  <a:tcPr/>
                </a:tc>
                <a:tc>
                  <a:txBody>
                    <a:bodyPr/>
                    <a:p>
                      <a:pPr>
                        <a:buNone/>
                      </a:pPr>
                      <a:r>
                        <a:rPr lang="en-US" altLang="zh-CN" sz="2800" b="1">
                          <a:latin typeface="Times New Roman" panose="02020603050405020304" pitchFamily="18" charset="0"/>
                          <a:cs typeface="Times New Roman" panose="02020603050405020304" pitchFamily="18" charset="0"/>
                        </a:rPr>
                        <a:t>country</a:t>
                      </a:r>
                      <a:endParaRPr lang="en-US" altLang="zh-CN" sz="2800" b="1">
                        <a:latin typeface="Times New Roman" panose="02020603050405020304" pitchFamily="18" charset="0"/>
                        <a:cs typeface="Times New Roman" panose="02020603050405020304" pitchFamily="18" charset="0"/>
                      </a:endParaRPr>
                    </a:p>
                  </a:txBody>
                  <a:tcPr/>
                </a:tc>
                <a:tc>
                  <a:txBody>
                    <a:bodyPr/>
                    <a:p>
                      <a:endParaRPr lang="zh-CN" altLang="en-US" sz="3200"/>
                    </a:p>
                  </a:txBody>
                  <a:tcPr/>
                </a:tc>
              </a:tr>
              <a:tr h="689610">
                <a:tc>
                  <a:txBody>
                    <a:bodyPr/>
                    <a:p>
                      <a:pPr>
                        <a:buNone/>
                      </a:pPr>
                      <a:r>
                        <a:rPr lang="en-US" altLang="zh-CN" sz="2000" b="1"/>
                        <a:t>para5</a:t>
                      </a:r>
                      <a:endParaRPr lang="en-US" altLang="zh-CN" sz="2000" b="1"/>
                    </a:p>
                  </a:txBody>
                  <a:tcPr/>
                </a:tc>
                <a:tc>
                  <a:txBody>
                    <a:bodyPr/>
                    <a:p>
                      <a:pPr>
                        <a:buNone/>
                      </a:pPr>
                      <a:r>
                        <a:rPr lang="en-US" altLang="zh-CN" sz="2800" b="1">
                          <a:latin typeface="Times New Roman" panose="02020603050405020304" pitchFamily="18" charset="0"/>
                          <a:cs typeface="Times New Roman" panose="02020603050405020304" pitchFamily="18" charset="0"/>
                        </a:rPr>
                        <a:t>body language</a:t>
                      </a:r>
                      <a:endParaRPr lang="en-US" altLang="zh-CN" sz="2800" b="1">
                        <a:latin typeface="Times New Roman" panose="02020603050405020304" pitchFamily="18" charset="0"/>
                        <a:cs typeface="Times New Roman" panose="02020603050405020304" pitchFamily="18" charset="0"/>
                      </a:endParaRPr>
                    </a:p>
                  </a:txBody>
                  <a:tcPr/>
                </a:tc>
                <a:tc>
                  <a:txBody>
                    <a:bodyPr/>
                    <a:p>
                      <a:pPr>
                        <a:buNone/>
                      </a:pPr>
                      <a:r>
                        <a:rPr lang="en-US" altLang="zh-CN" sz="2800" b="1">
                          <a:latin typeface="Times New Roman" panose="02020603050405020304" pitchFamily="18" charset="0"/>
                          <a:cs typeface="Times New Roman" panose="02020603050405020304" pitchFamily="18" charset="0"/>
                        </a:rPr>
                        <a:t>meaning</a:t>
                      </a:r>
                      <a:endParaRPr lang="en-US" altLang="zh-CN" sz="2800" b="1">
                        <a:latin typeface="Times New Roman" panose="02020603050405020304" pitchFamily="18" charset="0"/>
                        <a:cs typeface="Times New Roman" panose="02020603050405020304" pitchFamily="18" charset="0"/>
                      </a:endParaRPr>
                    </a:p>
                  </a:txBody>
                  <a:tcPr/>
                </a:tc>
                <a:tc>
                  <a:txBody>
                    <a:bodyPr/>
                    <a:p>
                      <a:pPr>
                        <a:buNone/>
                      </a:pPr>
                      <a:r>
                        <a:rPr lang="en-US" altLang="zh-CN" sz="2800" b="1">
                          <a:latin typeface="Times New Roman" panose="02020603050405020304" pitchFamily="18" charset="0"/>
                          <a:cs typeface="Times New Roman" panose="02020603050405020304" pitchFamily="18" charset="0"/>
                        </a:rPr>
                        <a:t>country</a:t>
                      </a:r>
                      <a:endParaRPr lang="en-US" altLang="zh-CN" sz="2800" b="1">
                        <a:latin typeface="Times New Roman" panose="02020603050405020304" pitchFamily="18" charset="0"/>
                        <a:cs typeface="Times New Roman" panose="02020603050405020304" pitchFamily="18" charset="0"/>
                      </a:endParaRPr>
                    </a:p>
                  </a:txBody>
                  <a:tcPr/>
                </a:tc>
                <a:tc>
                  <a:txBody>
                    <a:bodyPr/>
                    <a:p>
                      <a:pPr>
                        <a:buNone/>
                      </a:pPr>
                      <a:endParaRPr lang="zh-CN" altLang="en-US" sz="3200"/>
                    </a:p>
                  </a:txBody>
                  <a:tcPr/>
                </a:tc>
              </a:tr>
              <a:tr h="1398905">
                <a:tc>
                  <a:txBody>
                    <a:bodyPr/>
                    <a:p>
                      <a:pPr>
                        <a:buNone/>
                      </a:pPr>
                      <a:r>
                        <a:rPr lang="en-US" altLang="zh-CN" sz="2000" b="1"/>
                        <a:t>para6</a:t>
                      </a:r>
                      <a:endParaRPr lang="en-US" altLang="zh-CN" sz="2000" b="1"/>
                    </a:p>
                  </a:txBody>
                  <a:tcPr/>
                </a:tc>
                <a:tc>
                  <a:txBody>
                    <a:bodyPr/>
                    <a:p>
                      <a:pPr>
                        <a:buNone/>
                      </a:pPr>
                      <a:r>
                        <a:rPr lang="en-US" altLang="zh-CN" sz="2800" b="1">
                          <a:latin typeface="Times New Roman" panose="02020603050405020304" pitchFamily="18" charset="0"/>
                          <a:cs typeface="Times New Roman" panose="02020603050405020304" pitchFamily="18" charset="0"/>
                        </a:rPr>
                        <a:t>body language</a:t>
                      </a:r>
                      <a:endParaRPr lang="en-US" altLang="zh-CN" sz="2800" b="1">
                        <a:latin typeface="Times New Roman" panose="02020603050405020304" pitchFamily="18" charset="0"/>
                        <a:cs typeface="Times New Roman" panose="02020603050405020304" pitchFamily="18" charset="0"/>
                      </a:endParaRPr>
                    </a:p>
                  </a:txBody>
                  <a:tcPr/>
                </a:tc>
                <a:tc gridSpan="2">
                  <a:txBody>
                    <a:bodyPr/>
                    <a:p>
                      <a:pPr>
                        <a:buNone/>
                      </a:pPr>
                      <a:r>
                        <a:rPr lang="en-US" altLang="zh-CN" sz="2800" b="1">
                          <a:latin typeface="Times New Roman" panose="02020603050405020304" pitchFamily="18" charset="0"/>
                          <a:cs typeface="Times New Roman" panose="02020603050405020304" pitchFamily="18" charset="0"/>
                        </a:rPr>
                        <a:t>uses</a:t>
                      </a:r>
                      <a:endParaRPr lang="en-US" altLang="zh-CN" sz="2800" b="1">
                        <a:latin typeface="Times New Roman" panose="02020603050405020304" pitchFamily="18" charset="0"/>
                        <a:cs typeface="Times New Roman" panose="02020603050405020304" pitchFamily="18" charset="0"/>
                      </a:endParaRPr>
                    </a:p>
                  </a:txBody>
                  <a:tcPr/>
                </a:tc>
                <a:tc hMerge="1">
                  <a:tcPr/>
                </a:tc>
                <a:tc>
                  <a:txBody>
                    <a:bodyPr/>
                    <a:p>
                      <a:pPr>
                        <a:buNone/>
                      </a:pPr>
                      <a:endParaRPr lang="zh-CN" altLang="en-US" sz="3200"/>
                    </a:p>
                  </a:txBody>
                  <a:tcPr/>
                </a:tc>
              </a:tr>
            </a:tbl>
          </a:graphicData>
        </a:graphic>
      </p:graphicFrame>
      <p:sp>
        <p:nvSpPr>
          <p:cNvPr id="4" name="圆角矩形 3"/>
          <p:cNvSpPr/>
          <p:nvPr/>
        </p:nvSpPr>
        <p:spPr>
          <a:xfrm>
            <a:off x="60960" y="75565"/>
            <a:ext cx="3850005" cy="4318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4" name="文本框 23"/>
          <p:cNvSpPr txBox="1"/>
          <p:nvPr/>
        </p:nvSpPr>
        <p:spPr>
          <a:xfrm>
            <a:off x="212090" y="28575"/>
            <a:ext cx="4066540" cy="521970"/>
          </a:xfrm>
          <a:prstGeom prst="rect">
            <a:avLst/>
          </a:prstGeom>
          <a:noFill/>
        </p:spPr>
        <p:txBody>
          <a:bodyPr wrap="square" rtlCol="0">
            <a:spAutoFit/>
          </a:bodyPr>
          <a:p>
            <a:r>
              <a:rPr lang="en-US" altLang="zh-CN" sz="2800" b="1">
                <a:solidFill>
                  <a:schemeClr val="bg1"/>
                </a:solidFill>
              </a:rPr>
              <a:t>Self-guided reading</a:t>
            </a:r>
            <a:endParaRPr lang="en-US" altLang="zh-CN" sz="28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 name="表格 5"/>
          <p:cNvGraphicFramePr>
            <a:graphicFrameLocks noGrp="1"/>
          </p:cNvGraphicFramePr>
          <p:nvPr/>
        </p:nvGraphicFramePr>
        <p:xfrm>
          <a:off x="60325" y="550545"/>
          <a:ext cx="12052935" cy="6282055"/>
        </p:xfrm>
        <a:graphic>
          <a:graphicData uri="http://schemas.openxmlformats.org/drawingml/2006/table">
            <a:tbl>
              <a:tblPr firstRow="1" bandRow="1">
                <a:tableStyleId>{5C22544A-7EE6-4342-B048-85BDC9FD1C3A}</a:tableStyleId>
              </a:tblPr>
              <a:tblGrid>
                <a:gridCol w="664210"/>
                <a:gridCol w="2755265"/>
                <a:gridCol w="2099945"/>
                <a:gridCol w="4335145"/>
                <a:gridCol w="2198370"/>
              </a:tblGrid>
              <a:tr h="669925">
                <a:tc>
                  <a:txBody>
                    <a:bodyPr/>
                    <a:p>
                      <a:r>
                        <a:rPr lang="en-US" altLang="zh-CN" sz="2000" b="1" smtClean="0">
                          <a:latin typeface="Times New Roman" panose="02020603050405020304" pitchFamily="18" charset="0"/>
                          <a:cs typeface="Times New Roman" panose="02020603050405020304" pitchFamily="18" charset="0"/>
                        </a:rPr>
                        <a:t>Part</a:t>
                      </a:r>
                      <a:endParaRPr lang="en-US" altLang="zh-CN" sz="2000" b="1" smtClean="0">
                        <a:latin typeface="Times New Roman" panose="02020603050405020304" pitchFamily="18" charset="0"/>
                        <a:cs typeface="Times New Roman" panose="02020603050405020304" pitchFamily="18" charset="0"/>
                      </a:endParaRPr>
                    </a:p>
                  </a:txBody>
                  <a:tcPr/>
                </a:tc>
                <a:tc gridSpan="3">
                  <a:txBody>
                    <a:bodyPr/>
                    <a:p>
                      <a:pPr algn="ctr"/>
                      <a:r>
                        <a:rPr lang="en-US" altLang="zh-CN" sz="2800" smtClean="0">
                          <a:latin typeface="Times New Roman" panose="02020603050405020304" pitchFamily="18" charset="0"/>
                          <a:cs typeface="Times New Roman" panose="02020603050405020304" pitchFamily="18" charset="0"/>
                        </a:rPr>
                        <a:t>What</a:t>
                      </a:r>
                      <a:endParaRPr lang="en-US" altLang="zh-CN" sz="2800" smtClean="0">
                        <a:latin typeface="Times New Roman" panose="02020603050405020304" pitchFamily="18" charset="0"/>
                        <a:cs typeface="Times New Roman" panose="02020603050405020304" pitchFamily="18" charset="0"/>
                      </a:endParaRPr>
                    </a:p>
                  </a:txBody>
                  <a:tcPr/>
                </a:tc>
                <a:tc hMerge="1">
                  <a:tcPr/>
                </a:tc>
                <a:tc hMerge="1">
                  <a:tcPr/>
                </a:tc>
                <a:tc>
                  <a:txBody>
                    <a:bodyPr/>
                    <a:p>
                      <a:pPr algn="ctr"/>
                      <a:r>
                        <a:rPr lang="en-US" sz="2800" smtClean="0">
                          <a:latin typeface="Times New Roman" panose="02020603050405020304" pitchFamily="18" charset="0"/>
                          <a:cs typeface="Times New Roman" panose="02020603050405020304" pitchFamily="18" charset="0"/>
                        </a:rPr>
                        <a:t>How</a:t>
                      </a:r>
                      <a:endParaRPr lang="en-US" sz="2800" smtClean="0">
                        <a:latin typeface="Times New Roman" panose="02020603050405020304" pitchFamily="18" charset="0"/>
                        <a:cs typeface="Times New Roman" panose="02020603050405020304" pitchFamily="18" charset="0"/>
                      </a:endParaRPr>
                    </a:p>
                  </a:txBody>
                  <a:tcPr/>
                </a:tc>
              </a:tr>
              <a:tr h="1445260">
                <a:tc>
                  <a:txBody>
                    <a:bodyPr/>
                    <a:p>
                      <a:r>
                        <a:rPr lang="en-US" altLang="zh-CN" sz="2000" b="1" smtClean="0"/>
                        <a:t>p3</a:t>
                      </a:r>
                      <a:endParaRPr lang="zh-CN" altLang="en-US" sz="2000" b="1"/>
                    </a:p>
                  </a:txBody>
                  <a:tcPr/>
                </a:tc>
                <a:tc>
                  <a:txBody>
                    <a:bodyPr/>
                    <a:p>
                      <a:endParaRPr lang="en-US" altLang="zh-CN" sz="2000" b="0">
                        <a:latin typeface="Times New Roman" panose="02020603050405020304" pitchFamily="18" charset="0"/>
                        <a:cs typeface="Times New Roman" panose="02020603050405020304" pitchFamily="18" charset="0"/>
                      </a:endParaRPr>
                    </a:p>
                  </a:txBody>
                  <a:tcPr/>
                </a:tc>
                <a:tc>
                  <a:txBody>
                    <a:bodyPr/>
                    <a:p>
                      <a:pPr>
                        <a:buNone/>
                      </a:pPr>
                      <a:endParaRPr lang="en-US" altLang="zh-CN" sz="2000" b="0">
                        <a:latin typeface="Times New Roman" panose="02020603050405020304" pitchFamily="18" charset="0"/>
                        <a:cs typeface="Times New Roman" panose="02020603050405020304" pitchFamily="18" charset="0"/>
                      </a:endParaRPr>
                    </a:p>
                  </a:txBody>
                  <a:tcPr/>
                </a:tc>
                <a:tc>
                  <a:txBody>
                    <a:bodyPr/>
                    <a:p>
                      <a:pPr>
                        <a:buNone/>
                      </a:pPr>
                      <a:endParaRPr lang="en-US" altLang="zh-CN" sz="2000" b="0">
                        <a:latin typeface="Times New Roman" panose="02020603050405020304" pitchFamily="18" charset="0"/>
                        <a:cs typeface="Times New Roman" panose="02020603050405020304" pitchFamily="18" charset="0"/>
                      </a:endParaRPr>
                    </a:p>
                  </a:txBody>
                  <a:tcPr/>
                </a:tc>
                <a:tc>
                  <a:txBody>
                    <a:bodyPr/>
                    <a:p>
                      <a:endParaRPr lang="en-US" altLang="zh-CN" sz="2800" b="1" smtClean="0">
                        <a:latin typeface="Times New Roman" panose="02020603050405020304" pitchFamily="18" charset="0"/>
                        <a:cs typeface="Times New Roman" panose="02020603050405020304" pitchFamily="18" charset="0"/>
                      </a:endParaRPr>
                    </a:p>
                    <a:p>
                      <a:endParaRPr lang="en-US" altLang="zh-CN" sz="2800" b="1" smtClean="0">
                        <a:latin typeface="Times New Roman" panose="02020603050405020304" pitchFamily="18" charset="0"/>
                        <a:cs typeface="Times New Roman" panose="02020603050405020304" pitchFamily="18" charset="0"/>
                      </a:endParaRPr>
                    </a:p>
                    <a:p>
                      <a:endParaRPr lang="en-US" altLang="zh-CN" sz="2800" b="1" smtClean="0">
                        <a:latin typeface="Times New Roman" panose="02020603050405020304" pitchFamily="18" charset="0"/>
                        <a:cs typeface="Times New Roman" panose="02020603050405020304" pitchFamily="18" charset="0"/>
                      </a:endParaRPr>
                    </a:p>
                  </a:txBody>
                  <a:tcPr/>
                </a:tc>
              </a:tr>
              <a:tr h="2479675">
                <a:tc>
                  <a:txBody>
                    <a:bodyPr/>
                    <a:p>
                      <a:r>
                        <a:rPr lang="en-US" altLang="zh-CN" sz="2000" b="1" smtClean="0"/>
                        <a:t>p4</a:t>
                      </a:r>
                      <a:endParaRPr lang="zh-CN" altLang="en-US" sz="2000" b="1"/>
                    </a:p>
                  </a:txBody>
                  <a:tcPr/>
                </a:tc>
                <a:tc>
                  <a:txBody>
                    <a:bodyPr/>
                    <a:p>
                      <a:endParaRPr lang="en-US" altLang="zh-CN" sz="2000" b="0">
                        <a:latin typeface="Times New Roman" panose="02020603050405020304" pitchFamily="18" charset="0"/>
                        <a:cs typeface="Times New Roman" panose="02020603050405020304" pitchFamily="18" charset="0"/>
                      </a:endParaRPr>
                    </a:p>
                  </a:txBody>
                  <a:tcPr/>
                </a:tc>
                <a:tc>
                  <a:txBody>
                    <a:bodyPr/>
                    <a:p>
                      <a:pPr>
                        <a:buNone/>
                      </a:pPr>
                      <a:endParaRPr lang="en-US" altLang="zh-CN" sz="2000" b="0">
                        <a:latin typeface="Times New Roman" panose="02020603050405020304" pitchFamily="18" charset="0"/>
                        <a:cs typeface="Times New Roman" panose="02020603050405020304" pitchFamily="18" charset="0"/>
                      </a:endParaRPr>
                    </a:p>
                  </a:txBody>
                  <a:tcPr/>
                </a:tc>
                <a:tc>
                  <a:txBody>
                    <a:bodyPr/>
                    <a:p>
                      <a:pPr>
                        <a:buNone/>
                      </a:pPr>
                      <a:endParaRPr lang="en-US" altLang="zh-CN" sz="2000" b="0">
                        <a:latin typeface="Times New Roman" panose="02020603050405020304" pitchFamily="18" charset="0"/>
                        <a:cs typeface="Times New Roman" panose="02020603050405020304" pitchFamily="18" charset="0"/>
                      </a:endParaRPr>
                    </a:p>
                  </a:txBody>
                  <a:tcPr/>
                </a:tc>
                <a:tc>
                  <a:txBody>
                    <a:bodyPr/>
                    <a:p>
                      <a:endParaRPr lang="zh-CN" altLang="en-US" sz="3200"/>
                    </a:p>
                  </a:txBody>
                  <a:tcPr/>
                </a:tc>
              </a:tr>
              <a:tr h="991235">
                <a:tc>
                  <a:txBody>
                    <a:bodyPr/>
                    <a:p>
                      <a:pPr>
                        <a:buNone/>
                      </a:pPr>
                      <a:r>
                        <a:rPr lang="en-US" altLang="zh-CN" sz="2000" b="1"/>
                        <a:t>p5</a:t>
                      </a:r>
                      <a:endParaRPr lang="en-US" altLang="zh-CN" sz="2000" b="1"/>
                    </a:p>
                  </a:txBody>
                  <a:tcPr/>
                </a:tc>
                <a:tc>
                  <a:txBody>
                    <a:bodyPr/>
                    <a:p>
                      <a:pPr>
                        <a:buNone/>
                      </a:pPr>
                      <a:endParaRPr lang="en-US" altLang="zh-CN" sz="2000" b="0">
                        <a:latin typeface="Times New Roman" panose="02020603050405020304" pitchFamily="18" charset="0"/>
                        <a:cs typeface="Times New Roman" panose="02020603050405020304" pitchFamily="18" charset="0"/>
                      </a:endParaRPr>
                    </a:p>
                  </a:txBody>
                  <a:tcPr/>
                </a:tc>
                <a:tc>
                  <a:txBody>
                    <a:bodyPr/>
                    <a:p>
                      <a:pPr>
                        <a:buNone/>
                      </a:pPr>
                      <a:endParaRPr lang="en-US" altLang="zh-CN" sz="2000" b="0">
                        <a:latin typeface="Times New Roman" panose="02020603050405020304" pitchFamily="18" charset="0"/>
                        <a:cs typeface="Times New Roman" panose="02020603050405020304" pitchFamily="18" charset="0"/>
                      </a:endParaRPr>
                    </a:p>
                  </a:txBody>
                  <a:tcPr/>
                </a:tc>
                <a:tc>
                  <a:txBody>
                    <a:bodyPr/>
                    <a:p>
                      <a:pPr>
                        <a:buNone/>
                      </a:pPr>
                      <a:endParaRPr lang="en-US" altLang="zh-CN" sz="2000" b="0">
                        <a:latin typeface="Times New Roman" panose="02020603050405020304" pitchFamily="18" charset="0"/>
                        <a:cs typeface="Times New Roman" panose="02020603050405020304" pitchFamily="18" charset="0"/>
                      </a:endParaRPr>
                    </a:p>
                  </a:txBody>
                  <a:tcPr/>
                </a:tc>
                <a:tc>
                  <a:txBody>
                    <a:bodyPr/>
                    <a:p>
                      <a:pPr>
                        <a:buNone/>
                      </a:pPr>
                      <a:endParaRPr lang="zh-CN" altLang="en-US" sz="3200"/>
                    </a:p>
                  </a:txBody>
                  <a:tcPr/>
                </a:tc>
              </a:tr>
              <a:tr h="695960">
                <a:tc>
                  <a:txBody>
                    <a:bodyPr/>
                    <a:p>
                      <a:pPr>
                        <a:buNone/>
                      </a:pPr>
                      <a:r>
                        <a:rPr lang="en-US" altLang="zh-CN" sz="2000" b="1"/>
                        <a:t>p6</a:t>
                      </a:r>
                      <a:endParaRPr lang="en-US" altLang="zh-CN" sz="2000" b="1"/>
                    </a:p>
                  </a:txBody>
                  <a:tcPr/>
                </a:tc>
                <a:tc>
                  <a:txBody>
                    <a:bodyPr/>
                    <a:p>
                      <a:pPr>
                        <a:buNone/>
                      </a:pPr>
                      <a:endParaRPr lang="en-US" altLang="zh-CN" sz="2000" b="0">
                        <a:latin typeface="Times New Roman" panose="02020603050405020304" pitchFamily="18" charset="0"/>
                        <a:cs typeface="Times New Roman" panose="02020603050405020304" pitchFamily="18" charset="0"/>
                      </a:endParaRPr>
                    </a:p>
                  </a:txBody>
                  <a:tcPr/>
                </a:tc>
                <a:tc gridSpan="2">
                  <a:txBody>
                    <a:bodyPr/>
                    <a:p>
                      <a:pPr>
                        <a:buNone/>
                      </a:pPr>
                      <a:endParaRPr lang="en-US" altLang="zh-CN" sz="2000" b="0">
                        <a:latin typeface="Times New Roman" panose="02020603050405020304" pitchFamily="18" charset="0"/>
                        <a:cs typeface="Times New Roman" panose="02020603050405020304" pitchFamily="18" charset="0"/>
                      </a:endParaRPr>
                    </a:p>
                  </a:txBody>
                  <a:tcPr/>
                </a:tc>
                <a:tc hMerge="1">
                  <a:tcPr/>
                </a:tc>
                <a:tc>
                  <a:txBody>
                    <a:bodyPr/>
                    <a:p>
                      <a:pPr>
                        <a:buNone/>
                      </a:pPr>
                      <a:endParaRPr lang="zh-CN" altLang="en-US" sz="3200"/>
                    </a:p>
                  </a:txBody>
                  <a:tcPr/>
                </a:tc>
              </a:tr>
            </a:tbl>
          </a:graphicData>
        </a:graphic>
      </p:graphicFrame>
      <p:sp>
        <p:nvSpPr>
          <p:cNvPr id="4" name="圆角矩形 3"/>
          <p:cNvSpPr/>
          <p:nvPr/>
        </p:nvSpPr>
        <p:spPr>
          <a:xfrm>
            <a:off x="60960" y="75565"/>
            <a:ext cx="3850005" cy="4318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4" name="文本框 23"/>
          <p:cNvSpPr txBox="1"/>
          <p:nvPr/>
        </p:nvSpPr>
        <p:spPr>
          <a:xfrm>
            <a:off x="212090" y="28575"/>
            <a:ext cx="4066540" cy="521970"/>
          </a:xfrm>
          <a:prstGeom prst="rect">
            <a:avLst/>
          </a:prstGeom>
          <a:noFill/>
        </p:spPr>
        <p:txBody>
          <a:bodyPr wrap="square" rtlCol="0">
            <a:spAutoFit/>
          </a:bodyPr>
          <a:p>
            <a:r>
              <a:rPr lang="en-US" altLang="zh-CN" sz="2800" b="1">
                <a:solidFill>
                  <a:schemeClr val="bg1"/>
                </a:solidFill>
              </a:rPr>
              <a:t>Self-guided reading</a:t>
            </a:r>
            <a:endParaRPr lang="en-US" altLang="zh-CN" sz="2800" b="1">
              <a:solidFill>
                <a:schemeClr val="bg1"/>
              </a:solidFill>
            </a:endParaRPr>
          </a:p>
        </p:txBody>
      </p:sp>
      <p:sp>
        <p:nvSpPr>
          <p:cNvPr id="5" name="文本框 4"/>
          <p:cNvSpPr txBox="1"/>
          <p:nvPr/>
        </p:nvSpPr>
        <p:spPr>
          <a:xfrm>
            <a:off x="1156970" y="1609725"/>
            <a:ext cx="819785" cy="583565"/>
          </a:xfrm>
          <a:prstGeom prst="rect">
            <a:avLst/>
          </a:prstGeom>
          <a:noFill/>
        </p:spPr>
        <p:txBody>
          <a:bodyPr wrap="square" rtlCol="0">
            <a:spAutoFit/>
          </a:bodyPr>
          <a:p>
            <a:pPr algn="l">
              <a:buClrTx/>
              <a:buSzTx/>
              <a:buFontTx/>
            </a:pPr>
            <a:r>
              <a:rPr lang="en-US" altLang="zh-CN" sz="3200" b="1" smtClean="0">
                <a:solidFill>
                  <a:srgbClr val="FF0000"/>
                </a:solidFill>
                <a:latin typeface="Times New Roman" panose="02020603050405020304" pitchFamily="18" charset="0"/>
                <a:cs typeface="Times New Roman" panose="02020603050405020304" pitchFamily="18" charset="0"/>
                <a:sym typeface="+mn-ea"/>
              </a:rPr>
              <a:t>ok</a:t>
            </a:r>
            <a:endParaRPr lang="en-US" altLang="zh-CN" sz="3200" b="1" smtClean="0">
              <a:solidFill>
                <a:srgbClr val="FF0000"/>
              </a:solidFill>
              <a:latin typeface="Times New Roman" panose="02020603050405020304" pitchFamily="18" charset="0"/>
              <a:cs typeface="Times New Roman" panose="02020603050405020304" pitchFamily="18" charset="0"/>
              <a:sym typeface="+mn-ea"/>
            </a:endParaRPr>
          </a:p>
        </p:txBody>
      </p:sp>
      <p:sp>
        <p:nvSpPr>
          <p:cNvPr id="2" name="文本框 1"/>
          <p:cNvSpPr txBox="1"/>
          <p:nvPr/>
        </p:nvSpPr>
        <p:spPr>
          <a:xfrm>
            <a:off x="3536950" y="1255395"/>
            <a:ext cx="2304415" cy="1445260"/>
          </a:xfrm>
          <a:prstGeom prst="rect">
            <a:avLst/>
          </a:prstGeom>
          <a:noFill/>
        </p:spPr>
        <p:txBody>
          <a:bodyPr wrap="square" rtlCol="0">
            <a:spAutoFit/>
          </a:bodyPr>
          <a:p>
            <a:pPr marL="457200" indent="-457200" algn="l">
              <a:buClrTx/>
              <a:buSzTx/>
              <a:buFont typeface="Wingdings" panose="05000000000000000000" charset="0"/>
              <a:buChar char="Ø"/>
            </a:pPr>
            <a:r>
              <a:rPr lang="en-US" altLang="zh-CN" sz="2800" b="1" smtClean="0">
                <a:solidFill>
                  <a:schemeClr val="accent3">
                    <a:lumMod val="50000"/>
                  </a:schemeClr>
                </a:solidFill>
                <a:latin typeface="Times New Roman" panose="02020603050405020304" pitchFamily="18" charset="0"/>
                <a:cs typeface="Times New Roman" panose="02020603050405020304" pitchFamily="18" charset="0"/>
                <a:sym typeface="+mn-ea"/>
              </a:rPr>
              <a:t>money  </a:t>
            </a:r>
            <a:endParaRPr lang="en-US" altLang="zh-CN" sz="2800" b="1" smtClean="0">
              <a:solidFill>
                <a:schemeClr val="accent3">
                  <a:lumMod val="50000"/>
                </a:schemeClr>
              </a:solidFill>
              <a:latin typeface="Times New Roman" panose="02020603050405020304" pitchFamily="18" charset="0"/>
              <a:cs typeface="Times New Roman" panose="02020603050405020304" pitchFamily="18" charset="0"/>
              <a:sym typeface="+mn-ea"/>
            </a:endParaRPr>
          </a:p>
          <a:p>
            <a:pPr marL="457200" indent="-457200" algn="l">
              <a:buClrTx/>
              <a:buSzTx/>
              <a:buFont typeface="Wingdings" panose="05000000000000000000" charset="0"/>
              <a:buChar char="Ø"/>
            </a:pPr>
            <a:r>
              <a:rPr lang="en-US" altLang="zh-CN" sz="2800" b="1" smtClean="0">
                <a:solidFill>
                  <a:schemeClr val="accent3">
                    <a:lumMod val="50000"/>
                  </a:schemeClr>
                </a:solidFill>
                <a:latin typeface="Times New Roman" panose="02020603050405020304" pitchFamily="18" charset="0"/>
                <a:cs typeface="Times New Roman" panose="02020603050405020304" pitchFamily="18" charset="0"/>
                <a:sym typeface="+mn-ea"/>
              </a:rPr>
              <a:t>zero  </a:t>
            </a:r>
            <a:endParaRPr lang="en-US" altLang="zh-CN" sz="2800" b="1" smtClean="0">
              <a:solidFill>
                <a:schemeClr val="accent3">
                  <a:lumMod val="50000"/>
                </a:schemeClr>
              </a:solidFill>
              <a:latin typeface="Times New Roman" panose="02020603050405020304" pitchFamily="18" charset="0"/>
              <a:cs typeface="Times New Roman" panose="02020603050405020304" pitchFamily="18" charset="0"/>
              <a:sym typeface="+mn-ea"/>
            </a:endParaRPr>
          </a:p>
          <a:p>
            <a:pPr marL="457200" indent="-457200" algn="l">
              <a:buClrTx/>
              <a:buSzTx/>
              <a:buFont typeface="Wingdings" panose="05000000000000000000" charset="0"/>
              <a:buChar char="Ø"/>
            </a:pPr>
            <a:r>
              <a:rPr lang="en-US" altLang="zh-CN" sz="2800" b="1" smtClean="0">
                <a:solidFill>
                  <a:schemeClr val="accent3">
                    <a:lumMod val="50000"/>
                  </a:schemeClr>
                </a:solidFill>
                <a:latin typeface="Times New Roman" panose="02020603050405020304" pitchFamily="18" charset="0"/>
                <a:cs typeface="Times New Roman" panose="02020603050405020304" pitchFamily="18" charset="0"/>
                <a:sym typeface="+mn-ea"/>
              </a:rPr>
              <a:t>impolite</a:t>
            </a:r>
            <a:r>
              <a:rPr lang="en-US" altLang="zh-CN" sz="3200" b="1" smtClean="0">
                <a:latin typeface="Times New Roman" panose="02020603050405020304" pitchFamily="18" charset="0"/>
                <a:cs typeface="Times New Roman" panose="02020603050405020304" pitchFamily="18" charset="0"/>
                <a:sym typeface="+mn-ea"/>
              </a:rPr>
              <a:t> </a:t>
            </a:r>
            <a:endParaRPr lang="en-US" altLang="zh-CN" sz="3200" b="1" smtClean="0">
              <a:solidFill>
                <a:schemeClr val="dk1"/>
              </a:solidFill>
              <a:latin typeface="Times New Roman" panose="02020603050405020304" pitchFamily="18" charset="0"/>
              <a:cs typeface="Times New Roman" panose="02020603050405020304" pitchFamily="18" charset="0"/>
            </a:endParaRPr>
          </a:p>
        </p:txBody>
      </p:sp>
      <p:sp>
        <p:nvSpPr>
          <p:cNvPr id="7" name="文本框 6"/>
          <p:cNvSpPr txBox="1"/>
          <p:nvPr/>
        </p:nvSpPr>
        <p:spPr>
          <a:xfrm>
            <a:off x="5737860" y="1285875"/>
            <a:ext cx="4231640" cy="1383665"/>
          </a:xfrm>
          <a:prstGeom prst="rect">
            <a:avLst/>
          </a:prstGeom>
          <a:noFill/>
        </p:spPr>
        <p:txBody>
          <a:bodyPr wrap="square" rtlCol="0">
            <a:spAutoFit/>
          </a:bodyPr>
          <a:p>
            <a:pPr marL="457200" indent="-457200" algn="l">
              <a:buClrTx/>
              <a:buSzTx/>
              <a:buFont typeface="Arial" panose="020B0604020202020204" pitchFamily="34" charset="0"/>
              <a:buChar char="•"/>
            </a:pPr>
            <a:r>
              <a:rPr lang="en-US" altLang="zh-CN" sz="2800" b="1" smtClean="0">
                <a:latin typeface="Times New Roman" panose="02020603050405020304" pitchFamily="18" charset="0"/>
                <a:cs typeface="Times New Roman" panose="02020603050405020304" pitchFamily="18" charset="0"/>
                <a:sym typeface="+mn-ea"/>
              </a:rPr>
              <a:t>Japan </a:t>
            </a:r>
            <a:endParaRPr lang="en-US" altLang="zh-CN" sz="2800" b="1" smtClean="0">
              <a:latin typeface="Times New Roman" panose="02020603050405020304" pitchFamily="18" charset="0"/>
              <a:cs typeface="Times New Roman" panose="02020603050405020304" pitchFamily="18" charset="0"/>
              <a:sym typeface="+mn-ea"/>
            </a:endParaRPr>
          </a:p>
          <a:p>
            <a:pPr marL="457200" indent="-457200" algn="l">
              <a:buClrTx/>
              <a:buSzTx/>
              <a:buFont typeface="Arial" panose="020B0604020202020204" pitchFamily="34" charset="0"/>
              <a:buChar char="•"/>
            </a:pPr>
            <a:r>
              <a:rPr lang="en-US" altLang="zh-CN" sz="2800" b="1" smtClean="0">
                <a:latin typeface="Times New Roman" panose="02020603050405020304" pitchFamily="18" charset="0"/>
                <a:cs typeface="Times New Roman" panose="02020603050405020304" pitchFamily="18" charset="0"/>
                <a:sym typeface="+mn-ea"/>
              </a:rPr>
              <a:t>France </a:t>
            </a:r>
            <a:endParaRPr lang="en-US" altLang="zh-CN" sz="2800" b="1" smtClean="0">
              <a:latin typeface="Times New Roman" panose="02020603050405020304" pitchFamily="18" charset="0"/>
              <a:cs typeface="Times New Roman" panose="02020603050405020304" pitchFamily="18" charset="0"/>
              <a:sym typeface="+mn-ea"/>
            </a:endParaRPr>
          </a:p>
          <a:p>
            <a:pPr marL="457200" indent="-457200" algn="l">
              <a:buClrTx/>
              <a:buSzTx/>
              <a:buFont typeface="Arial" panose="020B0604020202020204" pitchFamily="34" charset="0"/>
              <a:buChar char="•"/>
            </a:pPr>
            <a:r>
              <a:rPr lang="en-US" altLang="zh-CN" sz="2800" b="1" smtClean="0">
                <a:latin typeface="Times New Roman" panose="02020603050405020304" pitchFamily="18" charset="0"/>
                <a:cs typeface="Times New Roman" panose="02020603050405020304" pitchFamily="18" charset="0"/>
                <a:sym typeface="+mn-ea"/>
              </a:rPr>
              <a:t>Brazil and Germany</a:t>
            </a:r>
            <a:endParaRPr lang="en-US" altLang="zh-CN" sz="2800" b="1" smtClean="0">
              <a:solidFill>
                <a:schemeClr val="dk1"/>
              </a:solidFill>
              <a:latin typeface="Times New Roman" panose="02020603050405020304" pitchFamily="18" charset="0"/>
              <a:cs typeface="Times New Roman" panose="02020603050405020304" pitchFamily="18" charset="0"/>
            </a:endParaRPr>
          </a:p>
        </p:txBody>
      </p:sp>
      <p:sp>
        <p:nvSpPr>
          <p:cNvPr id="8" name="文本框 7"/>
          <p:cNvSpPr txBox="1"/>
          <p:nvPr/>
        </p:nvSpPr>
        <p:spPr>
          <a:xfrm>
            <a:off x="10053955" y="1285875"/>
            <a:ext cx="2066925" cy="1076325"/>
          </a:xfrm>
          <a:prstGeom prst="rect">
            <a:avLst/>
          </a:prstGeom>
          <a:noFill/>
        </p:spPr>
        <p:txBody>
          <a:bodyPr wrap="square" rtlCol="0">
            <a:spAutoFit/>
          </a:bodyPr>
          <a:p>
            <a:pPr algn="l">
              <a:buClrTx/>
              <a:buSzTx/>
              <a:buFontTx/>
            </a:pPr>
            <a:r>
              <a:rPr lang="en-US" altLang="zh-CN" sz="3200" b="1" smtClean="0">
                <a:solidFill>
                  <a:srgbClr val="0000FF"/>
                </a:solidFill>
                <a:latin typeface="Times New Roman" panose="02020603050405020304" pitchFamily="18" charset="0"/>
                <a:cs typeface="Times New Roman" panose="02020603050405020304" pitchFamily="18" charset="0"/>
                <a:sym typeface="+mn-ea"/>
              </a:rPr>
              <a:t>example&amp;contrast</a:t>
            </a:r>
            <a:endParaRPr lang="en-US" altLang="zh-CN" sz="3200" b="1" smtClean="0">
              <a:solidFill>
                <a:srgbClr val="0000FF"/>
              </a:solidFill>
              <a:latin typeface="Times New Roman" panose="02020603050405020304" pitchFamily="18" charset="0"/>
              <a:cs typeface="Times New Roman" panose="02020603050405020304" pitchFamily="18" charset="0"/>
              <a:sym typeface="+mn-ea"/>
            </a:endParaRPr>
          </a:p>
        </p:txBody>
      </p:sp>
      <p:sp>
        <p:nvSpPr>
          <p:cNvPr id="10" name="文本框 9"/>
          <p:cNvSpPr txBox="1"/>
          <p:nvPr/>
        </p:nvSpPr>
        <p:spPr>
          <a:xfrm>
            <a:off x="771525" y="2821305"/>
            <a:ext cx="2800985" cy="953135"/>
          </a:xfrm>
          <a:prstGeom prst="rect">
            <a:avLst/>
          </a:prstGeom>
          <a:noFill/>
        </p:spPr>
        <p:txBody>
          <a:bodyPr wrap="square" rtlCol="0">
            <a:spAutoFit/>
          </a:bodyPr>
          <a:p>
            <a:pPr indent="0" algn="l">
              <a:buClrTx/>
              <a:buSzTx/>
              <a:buFont typeface="Wingdings" panose="05000000000000000000" charset="0"/>
              <a:buNone/>
            </a:pPr>
            <a:r>
              <a:rPr lang="en-US" altLang="zh-CN" sz="2800" b="1" smtClean="0">
                <a:solidFill>
                  <a:srgbClr val="FF0000"/>
                </a:solidFill>
                <a:latin typeface="Times New Roman" panose="02020603050405020304" pitchFamily="18" charset="0"/>
                <a:cs typeface="Times New Roman" panose="02020603050405020304" pitchFamily="18" charset="0"/>
                <a:sym typeface="+mn-ea"/>
              </a:rPr>
              <a:t>shake one's head</a:t>
            </a:r>
            <a:endParaRPr lang="en-US" altLang="zh-CN" sz="2800" b="1" smtClean="0">
              <a:solidFill>
                <a:srgbClr val="FF0000"/>
              </a:solidFill>
              <a:latin typeface="Times New Roman" panose="02020603050405020304" pitchFamily="18" charset="0"/>
              <a:cs typeface="Times New Roman" panose="02020603050405020304" pitchFamily="18" charset="0"/>
              <a:sym typeface="+mn-ea"/>
            </a:endParaRPr>
          </a:p>
          <a:p>
            <a:pPr indent="0" algn="l">
              <a:buClrTx/>
              <a:buSzTx/>
              <a:buFont typeface="Wingdings" panose="05000000000000000000" charset="0"/>
              <a:buNone/>
            </a:pPr>
            <a:r>
              <a:rPr lang="en-US" altLang="zh-CN" sz="2800" b="1" smtClean="0">
                <a:solidFill>
                  <a:srgbClr val="FF0000"/>
                </a:solidFill>
                <a:latin typeface="Times New Roman" panose="02020603050405020304" pitchFamily="18" charset="0"/>
                <a:cs typeface="Times New Roman" panose="02020603050405020304" pitchFamily="18" charset="0"/>
                <a:sym typeface="+mn-ea"/>
              </a:rPr>
              <a:t>no </a:t>
            </a:r>
            <a:endParaRPr lang="en-US" altLang="zh-CN" sz="2800" b="1" smtClean="0">
              <a:solidFill>
                <a:srgbClr val="FF0000"/>
              </a:solidFill>
              <a:latin typeface="Times New Roman" panose="02020603050405020304" pitchFamily="18" charset="0"/>
              <a:cs typeface="Times New Roman" panose="02020603050405020304" pitchFamily="18" charset="0"/>
              <a:sym typeface="+mn-ea"/>
            </a:endParaRPr>
          </a:p>
        </p:txBody>
      </p:sp>
      <p:sp>
        <p:nvSpPr>
          <p:cNvPr id="9" name="文本框 8"/>
          <p:cNvSpPr txBox="1"/>
          <p:nvPr/>
        </p:nvSpPr>
        <p:spPr>
          <a:xfrm>
            <a:off x="3534410" y="2792095"/>
            <a:ext cx="2304415" cy="953135"/>
          </a:xfrm>
          <a:prstGeom prst="rect">
            <a:avLst/>
          </a:prstGeom>
          <a:noFill/>
        </p:spPr>
        <p:txBody>
          <a:bodyPr wrap="square" rtlCol="0">
            <a:spAutoFit/>
          </a:bodyPr>
          <a:p>
            <a:pPr marL="457200" indent="-457200" algn="l">
              <a:buClrTx/>
              <a:buSzTx/>
              <a:buFont typeface="Wingdings" panose="05000000000000000000" charset="0"/>
              <a:buChar char="Ø"/>
            </a:pPr>
            <a:r>
              <a:rPr lang="en-US" altLang="zh-CN" sz="2800" b="1" smtClean="0">
                <a:solidFill>
                  <a:schemeClr val="tx1"/>
                </a:solidFill>
                <a:latin typeface="Times New Roman" panose="02020603050405020304" pitchFamily="18" charset="0"/>
                <a:cs typeface="Times New Roman" panose="02020603050405020304" pitchFamily="18" charset="0"/>
                <a:sym typeface="+mn-ea"/>
              </a:rPr>
              <a:t> no/yes</a:t>
            </a:r>
            <a:endParaRPr lang="en-US" altLang="zh-CN" sz="2800" b="1" smtClean="0">
              <a:solidFill>
                <a:schemeClr val="tx1"/>
              </a:solidFill>
              <a:latin typeface="Times New Roman" panose="02020603050405020304" pitchFamily="18" charset="0"/>
              <a:cs typeface="Times New Roman" panose="02020603050405020304" pitchFamily="18" charset="0"/>
              <a:sym typeface="+mn-ea"/>
            </a:endParaRPr>
          </a:p>
          <a:p>
            <a:pPr indent="0" algn="l">
              <a:buClrTx/>
              <a:buSzTx/>
              <a:buFont typeface="Wingdings" panose="05000000000000000000" charset="0"/>
              <a:buNone/>
            </a:pPr>
            <a:r>
              <a:rPr lang="en-US" altLang="zh-CN" sz="2800" b="1" smtClean="0">
                <a:latin typeface="Times New Roman" panose="02020603050405020304" pitchFamily="18" charset="0"/>
                <a:cs typeface="Times New Roman" panose="02020603050405020304" pitchFamily="18" charset="0"/>
                <a:sym typeface="+mn-ea"/>
              </a:rPr>
              <a:t>    yes/no</a:t>
            </a:r>
            <a:endParaRPr lang="en-US" altLang="zh-CN" sz="2800" b="1" smtClean="0">
              <a:solidFill>
                <a:schemeClr val="tx1"/>
              </a:solidFill>
              <a:latin typeface="Times New Roman" panose="02020603050405020304" pitchFamily="18" charset="0"/>
              <a:cs typeface="Times New Roman" panose="02020603050405020304" pitchFamily="18" charset="0"/>
            </a:endParaRPr>
          </a:p>
        </p:txBody>
      </p:sp>
      <p:sp>
        <p:nvSpPr>
          <p:cNvPr id="11" name="文本框 10"/>
          <p:cNvSpPr txBox="1"/>
          <p:nvPr/>
        </p:nvSpPr>
        <p:spPr>
          <a:xfrm>
            <a:off x="5651500" y="2792095"/>
            <a:ext cx="4900295" cy="1383665"/>
          </a:xfrm>
          <a:prstGeom prst="rect">
            <a:avLst/>
          </a:prstGeom>
          <a:noFill/>
        </p:spPr>
        <p:txBody>
          <a:bodyPr wrap="square" rtlCol="0">
            <a:spAutoFit/>
          </a:bodyPr>
          <a:p>
            <a:pPr indent="0" algn="l">
              <a:buClrTx/>
              <a:buSzTx/>
              <a:buFont typeface="Arial" panose="020B0604020202020204" pitchFamily="34" charset="0"/>
              <a:buNone/>
            </a:pPr>
            <a:r>
              <a:rPr lang="en-US" altLang="zh-CN" sz="2800" b="1" smtClean="0">
                <a:solidFill>
                  <a:schemeClr val="dk1"/>
                </a:solidFill>
                <a:latin typeface="Times New Roman" panose="02020603050405020304" pitchFamily="18" charset="0"/>
                <a:cs typeface="Times New Roman" panose="02020603050405020304" pitchFamily="18" charset="0"/>
              </a:rPr>
              <a:t>many countries/</a:t>
            </a:r>
            <a:r>
              <a:rPr lang="en-US" altLang="zh-CN" sz="2800" b="1" smtClean="0">
                <a:solidFill>
                  <a:schemeClr val="dk1"/>
                </a:solidFill>
                <a:latin typeface="Times New Roman" panose="02020603050405020304" pitchFamily="18" charset="0"/>
                <a:cs typeface="Times New Roman" panose="02020603050405020304" pitchFamily="18" charset="0"/>
                <a:sym typeface="+mn-ea"/>
              </a:rPr>
              <a:t>Bulgaria </a:t>
            </a:r>
            <a:endParaRPr lang="en-US" altLang="zh-CN" sz="2800" b="1" smtClean="0">
              <a:solidFill>
                <a:schemeClr val="dk1"/>
              </a:solidFill>
              <a:latin typeface="Times New Roman" panose="02020603050405020304" pitchFamily="18" charset="0"/>
              <a:cs typeface="Times New Roman" panose="02020603050405020304" pitchFamily="18" charset="0"/>
              <a:sym typeface="+mn-ea"/>
            </a:endParaRPr>
          </a:p>
          <a:p>
            <a:pPr indent="0" algn="l">
              <a:buClrTx/>
              <a:buSzTx/>
              <a:buFont typeface="Arial" panose="020B0604020202020204" pitchFamily="34" charset="0"/>
              <a:buNone/>
            </a:pPr>
            <a:r>
              <a:rPr lang="en-US" altLang="zh-CN" sz="2800" b="1" smtClean="0">
                <a:solidFill>
                  <a:schemeClr val="dk1"/>
                </a:solidFill>
                <a:latin typeface="Times New Roman" panose="02020603050405020304" pitchFamily="18" charset="0"/>
                <a:cs typeface="Times New Roman" panose="02020603050405020304" pitchFamily="18" charset="0"/>
                <a:sym typeface="+mn-ea"/>
              </a:rPr>
              <a:t>and southernAlbania</a:t>
            </a:r>
            <a:endParaRPr lang="en-US" altLang="zh-CN" sz="2800" b="1" smtClean="0">
              <a:solidFill>
                <a:schemeClr val="dk1"/>
              </a:solidFill>
              <a:latin typeface="Times New Roman" panose="02020603050405020304" pitchFamily="18" charset="0"/>
              <a:cs typeface="Times New Roman" panose="02020603050405020304" pitchFamily="18" charset="0"/>
            </a:endParaRPr>
          </a:p>
          <a:p>
            <a:pPr marL="457200" indent="-457200" algn="l">
              <a:buClrTx/>
              <a:buSzTx/>
              <a:buFont typeface="Arial" panose="020B0604020202020204" pitchFamily="34" charset="0"/>
              <a:buChar char="•"/>
            </a:pPr>
            <a:endParaRPr lang="en-US" altLang="zh-CN" sz="2800" b="1" smtClean="0">
              <a:solidFill>
                <a:schemeClr val="dk1"/>
              </a:solidFill>
              <a:latin typeface="Times New Roman" panose="02020603050405020304" pitchFamily="18" charset="0"/>
              <a:cs typeface="Times New Roman" panose="02020603050405020304" pitchFamily="18" charset="0"/>
            </a:endParaRPr>
          </a:p>
        </p:txBody>
      </p:sp>
      <p:sp>
        <p:nvSpPr>
          <p:cNvPr id="14" name="文本框 13"/>
          <p:cNvSpPr txBox="1"/>
          <p:nvPr/>
        </p:nvSpPr>
        <p:spPr>
          <a:xfrm>
            <a:off x="5737860" y="3885565"/>
            <a:ext cx="4231640" cy="521970"/>
          </a:xfrm>
          <a:prstGeom prst="rect">
            <a:avLst/>
          </a:prstGeom>
          <a:noFill/>
        </p:spPr>
        <p:txBody>
          <a:bodyPr wrap="square" rtlCol="0">
            <a:spAutoFit/>
          </a:bodyPr>
          <a:p>
            <a:pPr marL="457200" indent="-457200" algn="l">
              <a:buClrTx/>
              <a:buSzTx/>
              <a:buFont typeface="Arial" panose="020B0604020202020204" pitchFamily="34" charset="0"/>
              <a:buChar char="•"/>
            </a:pPr>
            <a:r>
              <a:rPr lang="en-US" altLang="zh-CN" sz="2800" b="1" smtClean="0">
                <a:solidFill>
                  <a:schemeClr val="dk1"/>
                </a:solidFill>
                <a:latin typeface="Times New Roman" panose="02020603050405020304" pitchFamily="18" charset="0"/>
                <a:cs typeface="Times New Roman" panose="02020603050405020304" pitchFamily="18" charset="0"/>
              </a:rPr>
              <a:t>France,Russia </a:t>
            </a:r>
            <a:endParaRPr lang="en-US" altLang="zh-CN" sz="2800" b="1" smtClean="0">
              <a:solidFill>
                <a:schemeClr val="dk1"/>
              </a:solidFill>
              <a:latin typeface="Times New Roman" panose="02020603050405020304" pitchFamily="18" charset="0"/>
              <a:cs typeface="Times New Roman" panose="02020603050405020304" pitchFamily="18" charset="0"/>
            </a:endParaRPr>
          </a:p>
        </p:txBody>
      </p:sp>
      <p:sp>
        <p:nvSpPr>
          <p:cNvPr id="15" name="文本框 14"/>
          <p:cNvSpPr txBox="1"/>
          <p:nvPr/>
        </p:nvSpPr>
        <p:spPr>
          <a:xfrm>
            <a:off x="604520" y="3774440"/>
            <a:ext cx="2967990" cy="521970"/>
          </a:xfrm>
          <a:prstGeom prst="rect">
            <a:avLst/>
          </a:prstGeom>
          <a:noFill/>
        </p:spPr>
        <p:txBody>
          <a:bodyPr wrap="square" rtlCol="0">
            <a:spAutoFit/>
          </a:bodyPr>
          <a:p>
            <a:pPr algn="l">
              <a:buClrTx/>
              <a:buSzTx/>
              <a:buFontTx/>
            </a:pPr>
            <a:r>
              <a:rPr lang="en-US" altLang="zh-CN" sz="2800" b="1" smtClean="0">
                <a:solidFill>
                  <a:srgbClr val="FF0000"/>
                </a:solidFill>
                <a:latin typeface="Times New Roman" panose="02020603050405020304" pitchFamily="18" charset="0"/>
                <a:cs typeface="Times New Roman" panose="02020603050405020304" pitchFamily="18" charset="0"/>
              </a:rPr>
              <a:t>physical distance </a:t>
            </a:r>
            <a:endParaRPr lang="en-US" altLang="zh-CN" sz="2800" b="1" smtClean="0">
              <a:solidFill>
                <a:srgbClr val="FF0000"/>
              </a:solidFill>
              <a:latin typeface="Times New Roman" panose="02020603050405020304" pitchFamily="18" charset="0"/>
              <a:cs typeface="Times New Roman" panose="02020603050405020304" pitchFamily="18" charset="0"/>
            </a:endParaRPr>
          </a:p>
        </p:txBody>
      </p:sp>
      <p:sp>
        <p:nvSpPr>
          <p:cNvPr id="16" name="文本框 15"/>
          <p:cNvSpPr txBox="1"/>
          <p:nvPr/>
        </p:nvSpPr>
        <p:spPr>
          <a:xfrm>
            <a:off x="3194050" y="3774440"/>
            <a:ext cx="3806190" cy="1383665"/>
          </a:xfrm>
          <a:prstGeom prst="rect">
            <a:avLst/>
          </a:prstGeom>
          <a:noFill/>
        </p:spPr>
        <p:txBody>
          <a:bodyPr wrap="square" rtlCol="0">
            <a:spAutoFit/>
          </a:bodyPr>
          <a:p>
            <a:pPr marL="457200" indent="-457200" algn="l">
              <a:buClrTx/>
              <a:buSzTx/>
              <a:buFont typeface="Wingdings" panose="05000000000000000000" charset="0"/>
              <a:buChar char="Ø"/>
            </a:pPr>
            <a:r>
              <a:rPr lang="en-US" altLang="zh-CN" sz="2800" b="1" smtClean="0">
                <a:solidFill>
                  <a:schemeClr val="dk1"/>
                </a:solidFill>
                <a:latin typeface="Times New Roman" panose="02020603050405020304" pitchFamily="18" charset="0"/>
                <a:cs typeface="Times New Roman" panose="02020603050405020304" pitchFamily="18" charset="0"/>
              </a:rPr>
              <a:t>kiss sb on </a:t>
            </a:r>
            <a:endParaRPr lang="en-US" altLang="zh-CN" sz="2800" b="1" smtClean="0">
              <a:solidFill>
                <a:schemeClr val="dk1"/>
              </a:solidFill>
              <a:latin typeface="Times New Roman" panose="02020603050405020304" pitchFamily="18" charset="0"/>
              <a:cs typeface="Times New Roman" panose="02020603050405020304" pitchFamily="18" charset="0"/>
            </a:endParaRPr>
          </a:p>
          <a:p>
            <a:pPr indent="0" algn="l">
              <a:buClrTx/>
              <a:buSzTx/>
              <a:buFont typeface="Wingdings" panose="05000000000000000000" charset="0"/>
              <a:buNone/>
            </a:pPr>
            <a:r>
              <a:rPr lang="en-US" altLang="zh-CN" sz="2800" b="1" smtClean="0">
                <a:solidFill>
                  <a:schemeClr val="dk1"/>
                </a:solidFill>
                <a:latin typeface="Times New Roman" panose="02020603050405020304" pitchFamily="18" charset="0"/>
                <a:cs typeface="Times New Roman" panose="02020603050405020304" pitchFamily="18" charset="0"/>
              </a:rPr>
              <a:t>    the cheek</a:t>
            </a:r>
            <a:endParaRPr lang="en-US" altLang="zh-CN" sz="2800" b="1" smtClean="0">
              <a:solidFill>
                <a:schemeClr val="dk1"/>
              </a:solidFill>
              <a:latin typeface="Times New Roman" panose="02020603050405020304" pitchFamily="18" charset="0"/>
              <a:cs typeface="Times New Roman" panose="02020603050405020304" pitchFamily="18" charset="0"/>
            </a:endParaRPr>
          </a:p>
          <a:p>
            <a:pPr marL="457200" indent="-457200" algn="l">
              <a:buClrTx/>
              <a:buSzTx/>
              <a:buFont typeface="Wingdings" panose="05000000000000000000" charset="0"/>
              <a:buChar char="Ø"/>
            </a:pPr>
            <a:r>
              <a:rPr lang="en-US" altLang="zh-CN" sz="2800" b="1" smtClean="0">
                <a:solidFill>
                  <a:schemeClr val="dk1"/>
                </a:solidFill>
                <a:latin typeface="Times New Roman" panose="02020603050405020304" pitchFamily="18" charset="0"/>
                <a:cs typeface="Times New Roman" panose="02020603050405020304" pitchFamily="18" charset="0"/>
              </a:rPr>
              <a:t>shake, bow, nod</a:t>
            </a:r>
            <a:endParaRPr lang="en-US" altLang="zh-CN" sz="2800" b="1" smtClean="0">
              <a:solidFill>
                <a:schemeClr val="dk1"/>
              </a:solidFill>
              <a:latin typeface="Times New Roman" panose="02020603050405020304" pitchFamily="18" charset="0"/>
              <a:cs typeface="Times New Roman" panose="02020603050405020304" pitchFamily="18" charset="0"/>
            </a:endParaRPr>
          </a:p>
        </p:txBody>
      </p:sp>
      <p:sp>
        <p:nvSpPr>
          <p:cNvPr id="17" name="文本框 16"/>
          <p:cNvSpPr txBox="1"/>
          <p:nvPr/>
        </p:nvSpPr>
        <p:spPr>
          <a:xfrm>
            <a:off x="6503035" y="4615815"/>
            <a:ext cx="4231640" cy="521970"/>
          </a:xfrm>
          <a:prstGeom prst="rect">
            <a:avLst/>
          </a:prstGeom>
          <a:noFill/>
        </p:spPr>
        <p:txBody>
          <a:bodyPr wrap="square" rtlCol="0">
            <a:spAutoFit/>
          </a:bodyPr>
          <a:p>
            <a:pPr marL="457200" indent="-457200" algn="l">
              <a:buClrTx/>
              <a:buSzTx/>
              <a:buFont typeface="Arial" panose="020B0604020202020204" pitchFamily="34" charset="0"/>
              <a:buChar char="•"/>
            </a:pPr>
            <a:r>
              <a:rPr lang="en-US" altLang="zh-CN" sz="2800" b="1" smtClean="0">
                <a:solidFill>
                  <a:schemeClr val="dk1"/>
                </a:solidFill>
                <a:latin typeface="Times New Roman" panose="02020603050405020304" pitchFamily="18" charset="0"/>
                <a:cs typeface="Times New Roman" panose="02020603050405020304" pitchFamily="18" charset="0"/>
              </a:rPr>
              <a:t>elsewhere</a:t>
            </a:r>
            <a:endParaRPr lang="en-US" altLang="zh-CN" sz="2800" b="1" smtClean="0">
              <a:solidFill>
                <a:schemeClr val="dk1"/>
              </a:solidFill>
              <a:latin typeface="Times New Roman" panose="02020603050405020304" pitchFamily="18" charset="0"/>
              <a:cs typeface="Times New Roman" panose="02020603050405020304" pitchFamily="18" charset="0"/>
            </a:endParaRPr>
          </a:p>
        </p:txBody>
      </p:sp>
      <p:sp>
        <p:nvSpPr>
          <p:cNvPr id="18" name="文本框 17"/>
          <p:cNvSpPr txBox="1"/>
          <p:nvPr/>
        </p:nvSpPr>
        <p:spPr>
          <a:xfrm>
            <a:off x="10053955" y="3331210"/>
            <a:ext cx="2059305" cy="1076325"/>
          </a:xfrm>
          <a:prstGeom prst="rect">
            <a:avLst/>
          </a:prstGeom>
          <a:noFill/>
        </p:spPr>
        <p:txBody>
          <a:bodyPr wrap="square" rtlCol="0">
            <a:spAutoFit/>
          </a:bodyPr>
          <a:p>
            <a:pPr algn="l">
              <a:buClrTx/>
              <a:buSzTx/>
              <a:buFontTx/>
            </a:pPr>
            <a:r>
              <a:rPr lang="en-US" altLang="zh-CN" sz="3200" b="1" smtClean="0">
                <a:solidFill>
                  <a:srgbClr val="0000FF"/>
                </a:solidFill>
                <a:latin typeface="Times New Roman" panose="02020603050405020304" pitchFamily="18" charset="0"/>
                <a:cs typeface="Times New Roman" panose="02020603050405020304" pitchFamily="18" charset="0"/>
                <a:sym typeface="+mn-ea"/>
              </a:rPr>
              <a:t>example&amp;contrast</a:t>
            </a:r>
            <a:endParaRPr lang="en-US" altLang="zh-CN" sz="3200" b="1" smtClean="0">
              <a:solidFill>
                <a:srgbClr val="0000FF"/>
              </a:solidFill>
              <a:latin typeface="Times New Roman" panose="02020603050405020304" pitchFamily="18" charset="0"/>
              <a:cs typeface="Times New Roman" panose="02020603050405020304" pitchFamily="18" charset="0"/>
              <a:sym typeface="+mn-ea"/>
            </a:endParaRPr>
          </a:p>
        </p:txBody>
      </p:sp>
      <p:sp>
        <p:nvSpPr>
          <p:cNvPr id="19" name="文本框 18"/>
          <p:cNvSpPr txBox="1"/>
          <p:nvPr/>
        </p:nvSpPr>
        <p:spPr>
          <a:xfrm>
            <a:off x="3572510" y="5229860"/>
            <a:ext cx="2342515" cy="521970"/>
          </a:xfrm>
          <a:prstGeom prst="rect">
            <a:avLst/>
          </a:prstGeom>
          <a:noFill/>
        </p:spPr>
        <p:txBody>
          <a:bodyPr wrap="square" rtlCol="0">
            <a:spAutoFit/>
          </a:bodyPr>
          <a:p>
            <a:pPr marL="457200" indent="-457200" algn="l">
              <a:buClrTx/>
              <a:buSzTx/>
              <a:buFont typeface="Wingdings" panose="05000000000000000000" charset="0"/>
              <a:buChar char="Ø"/>
            </a:pPr>
            <a:r>
              <a:rPr lang="en-US" altLang="zh-CN" sz="2800" b="1" smtClean="0">
                <a:latin typeface="Times New Roman" panose="02020603050405020304" pitchFamily="18" charset="0"/>
                <a:cs typeface="Times New Roman" panose="02020603050405020304" pitchFamily="18" charset="0"/>
                <a:sym typeface="+mn-ea"/>
              </a:rPr>
              <a:t>sleep </a:t>
            </a:r>
            <a:endParaRPr lang="en-US" altLang="zh-CN" sz="2800" b="1" smtClean="0">
              <a:solidFill>
                <a:schemeClr val="dk1"/>
              </a:solidFill>
              <a:latin typeface="Times New Roman" panose="02020603050405020304" pitchFamily="18" charset="0"/>
              <a:cs typeface="Times New Roman" panose="02020603050405020304" pitchFamily="18" charset="0"/>
              <a:sym typeface="+mn-ea"/>
            </a:endParaRPr>
          </a:p>
        </p:txBody>
      </p:sp>
      <p:sp>
        <p:nvSpPr>
          <p:cNvPr id="20" name="文本框 19"/>
          <p:cNvSpPr txBox="1"/>
          <p:nvPr/>
        </p:nvSpPr>
        <p:spPr>
          <a:xfrm>
            <a:off x="3632835" y="5680075"/>
            <a:ext cx="2342515" cy="521970"/>
          </a:xfrm>
          <a:prstGeom prst="rect">
            <a:avLst/>
          </a:prstGeom>
          <a:noFill/>
        </p:spPr>
        <p:txBody>
          <a:bodyPr wrap="square" rtlCol="0">
            <a:spAutoFit/>
          </a:bodyPr>
          <a:p>
            <a:pPr marL="457200" indent="-457200" algn="l">
              <a:buClrTx/>
              <a:buSzTx/>
              <a:buFont typeface="Wingdings" panose="05000000000000000000" charset="0"/>
              <a:buChar char="Ø"/>
            </a:pPr>
            <a:r>
              <a:rPr lang="en-US" altLang="zh-CN" sz="2800" b="1" smtClean="0">
                <a:latin typeface="Times New Roman" panose="02020603050405020304" pitchFamily="18" charset="0"/>
                <a:cs typeface="Times New Roman" panose="02020603050405020304" pitchFamily="18" charset="0"/>
                <a:sym typeface="+mn-ea"/>
              </a:rPr>
              <a:t>I'm full</a:t>
            </a:r>
            <a:endParaRPr lang="en-US" altLang="zh-CN" sz="2800" b="1" smtClean="0">
              <a:solidFill>
                <a:schemeClr val="dk1"/>
              </a:solidFill>
              <a:latin typeface="Times New Roman" panose="02020603050405020304" pitchFamily="18" charset="0"/>
              <a:cs typeface="Times New Roman" panose="02020603050405020304" pitchFamily="18" charset="0"/>
              <a:sym typeface="+mn-ea"/>
            </a:endParaRPr>
          </a:p>
        </p:txBody>
      </p:sp>
      <p:sp>
        <p:nvSpPr>
          <p:cNvPr id="21" name="文本框 20"/>
          <p:cNvSpPr txBox="1"/>
          <p:nvPr/>
        </p:nvSpPr>
        <p:spPr>
          <a:xfrm>
            <a:off x="711200" y="5158105"/>
            <a:ext cx="2921635" cy="521970"/>
          </a:xfrm>
          <a:prstGeom prst="rect">
            <a:avLst/>
          </a:prstGeom>
          <a:noFill/>
        </p:spPr>
        <p:txBody>
          <a:bodyPr wrap="square" rtlCol="0">
            <a:spAutoFit/>
          </a:bodyPr>
          <a:p>
            <a:pPr algn="l">
              <a:buClrTx/>
              <a:buSzTx/>
              <a:buFontTx/>
            </a:pPr>
            <a:r>
              <a:rPr lang="en-US" altLang="zh-CN" sz="2800" b="1" smtClean="0">
                <a:solidFill>
                  <a:srgbClr val="FF0000"/>
                </a:solidFill>
                <a:latin typeface="Times New Roman" panose="02020603050405020304" pitchFamily="18" charset="0"/>
                <a:cs typeface="Times New Roman" panose="02020603050405020304" pitchFamily="18" charset="0"/>
              </a:rPr>
              <a:t>placing,resting</a:t>
            </a:r>
            <a:endParaRPr lang="en-US" altLang="zh-CN" sz="2800" b="1" smtClean="0">
              <a:solidFill>
                <a:srgbClr val="FF0000"/>
              </a:solidFill>
              <a:latin typeface="Times New Roman" panose="02020603050405020304" pitchFamily="18" charset="0"/>
              <a:cs typeface="Times New Roman" panose="02020603050405020304" pitchFamily="18" charset="0"/>
            </a:endParaRPr>
          </a:p>
        </p:txBody>
      </p:sp>
      <p:sp>
        <p:nvSpPr>
          <p:cNvPr id="22" name="文本框 21"/>
          <p:cNvSpPr txBox="1"/>
          <p:nvPr/>
        </p:nvSpPr>
        <p:spPr>
          <a:xfrm>
            <a:off x="865505" y="5530850"/>
            <a:ext cx="3046095" cy="521970"/>
          </a:xfrm>
          <a:prstGeom prst="rect">
            <a:avLst/>
          </a:prstGeom>
          <a:noFill/>
        </p:spPr>
        <p:txBody>
          <a:bodyPr wrap="square" rtlCol="0">
            <a:spAutoFit/>
          </a:bodyPr>
          <a:p>
            <a:pPr algn="l">
              <a:buClrTx/>
              <a:buSzTx/>
              <a:buFontTx/>
            </a:pPr>
            <a:r>
              <a:rPr lang="en-US" altLang="zh-CN" sz="2800" b="1" smtClean="0">
                <a:solidFill>
                  <a:srgbClr val="FF0000"/>
                </a:solidFill>
                <a:latin typeface="Times New Roman" panose="02020603050405020304" pitchFamily="18" charset="0"/>
                <a:cs typeface="Times New Roman" panose="02020603050405020304" pitchFamily="18" charset="0"/>
              </a:rPr>
              <a:t>moving...in circles</a:t>
            </a:r>
            <a:endParaRPr lang="en-US" altLang="zh-CN" sz="2800" b="1" smtClean="0">
              <a:solidFill>
                <a:srgbClr val="FF0000"/>
              </a:solidFill>
              <a:latin typeface="Times New Roman" panose="02020603050405020304" pitchFamily="18" charset="0"/>
              <a:cs typeface="Times New Roman" panose="02020603050405020304" pitchFamily="18" charset="0"/>
            </a:endParaRPr>
          </a:p>
        </p:txBody>
      </p:sp>
      <p:sp>
        <p:nvSpPr>
          <p:cNvPr id="23" name="文本框 22"/>
          <p:cNvSpPr txBox="1"/>
          <p:nvPr/>
        </p:nvSpPr>
        <p:spPr>
          <a:xfrm>
            <a:off x="5651500" y="5420360"/>
            <a:ext cx="4231640" cy="521970"/>
          </a:xfrm>
          <a:prstGeom prst="rect">
            <a:avLst/>
          </a:prstGeom>
          <a:noFill/>
        </p:spPr>
        <p:txBody>
          <a:bodyPr wrap="square" rtlCol="0">
            <a:spAutoFit/>
          </a:bodyPr>
          <a:p>
            <a:pPr marL="457200" indent="-457200" algn="l">
              <a:buClrTx/>
              <a:buSzTx/>
              <a:buFont typeface="Arial" panose="020B0604020202020204" pitchFamily="34" charset="0"/>
              <a:buChar char="•"/>
            </a:pPr>
            <a:r>
              <a:rPr lang="en-US" altLang="zh-CN" sz="2800" b="1" smtClean="0">
                <a:solidFill>
                  <a:schemeClr val="dk1"/>
                </a:solidFill>
                <a:latin typeface="Times New Roman" panose="02020603050405020304" pitchFamily="18" charset="0"/>
                <a:cs typeface="Times New Roman" panose="02020603050405020304" pitchFamily="18" charset="0"/>
              </a:rPr>
              <a:t>most places</a:t>
            </a:r>
            <a:endParaRPr lang="en-US" altLang="zh-CN" sz="2800" b="1" smtClean="0">
              <a:solidFill>
                <a:schemeClr val="dk1"/>
              </a:solidFill>
              <a:latin typeface="Times New Roman" panose="02020603050405020304" pitchFamily="18" charset="0"/>
              <a:cs typeface="Times New Roman" panose="02020603050405020304" pitchFamily="18" charset="0"/>
            </a:endParaRPr>
          </a:p>
        </p:txBody>
      </p:sp>
      <p:sp>
        <p:nvSpPr>
          <p:cNvPr id="25" name="文本框 24"/>
          <p:cNvSpPr txBox="1"/>
          <p:nvPr/>
        </p:nvSpPr>
        <p:spPr>
          <a:xfrm>
            <a:off x="3194050" y="5986145"/>
            <a:ext cx="7146290" cy="953135"/>
          </a:xfrm>
          <a:prstGeom prst="rect">
            <a:avLst/>
          </a:prstGeom>
          <a:noFill/>
        </p:spPr>
        <p:txBody>
          <a:bodyPr wrap="square" rtlCol="0">
            <a:spAutoFit/>
          </a:bodyPr>
          <a:p>
            <a:pPr algn="l">
              <a:buClrTx/>
              <a:buSzTx/>
              <a:buFontTx/>
            </a:pPr>
            <a:r>
              <a:rPr lang="en-US" altLang="zh-CN" sz="2800" b="1" smtClean="0">
                <a:solidFill>
                  <a:schemeClr val="dk1"/>
                </a:solidFill>
                <a:latin typeface="Times New Roman" panose="02020603050405020304" pitchFamily="18" charset="0"/>
                <a:cs typeface="Times New Roman" panose="02020603050405020304" pitchFamily="18" charset="0"/>
              </a:rPr>
              <a:t>A smile can...We can use a smile to...</a:t>
            </a:r>
            <a:endParaRPr lang="en-US" altLang="zh-CN" sz="2800" b="1" smtClean="0">
              <a:solidFill>
                <a:schemeClr val="dk1"/>
              </a:solidFill>
              <a:latin typeface="Times New Roman" panose="02020603050405020304" pitchFamily="18" charset="0"/>
              <a:cs typeface="Times New Roman" panose="02020603050405020304" pitchFamily="18" charset="0"/>
            </a:endParaRPr>
          </a:p>
          <a:p>
            <a:pPr algn="l">
              <a:buClrTx/>
              <a:buSzTx/>
              <a:buFontTx/>
            </a:pPr>
            <a:r>
              <a:rPr lang="en-US" altLang="zh-CN" sz="2800" b="1" smtClean="0">
                <a:solidFill>
                  <a:schemeClr val="dk1"/>
                </a:solidFill>
                <a:latin typeface="Times New Roman" panose="02020603050405020304" pitchFamily="18" charset="0"/>
                <a:cs typeface="Times New Roman" panose="02020603050405020304" pitchFamily="18" charset="0"/>
              </a:rPr>
              <a:t>Experts suggest...there is nothing better than...</a:t>
            </a:r>
            <a:endParaRPr lang="en-US" altLang="zh-CN" sz="2800" b="1" smtClean="0">
              <a:solidFill>
                <a:schemeClr val="dk1"/>
              </a:solidFill>
              <a:latin typeface="Times New Roman" panose="02020603050405020304" pitchFamily="18" charset="0"/>
              <a:cs typeface="Times New Roman" panose="02020603050405020304" pitchFamily="18" charset="0"/>
            </a:endParaRPr>
          </a:p>
        </p:txBody>
      </p:sp>
      <p:sp>
        <p:nvSpPr>
          <p:cNvPr id="26" name="文本框 25"/>
          <p:cNvSpPr txBox="1"/>
          <p:nvPr/>
        </p:nvSpPr>
        <p:spPr>
          <a:xfrm>
            <a:off x="865505" y="6202045"/>
            <a:ext cx="2240915" cy="521970"/>
          </a:xfrm>
          <a:prstGeom prst="rect">
            <a:avLst/>
          </a:prstGeom>
          <a:noFill/>
        </p:spPr>
        <p:txBody>
          <a:bodyPr wrap="square" rtlCol="0">
            <a:spAutoFit/>
          </a:bodyPr>
          <a:p>
            <a:pPr algn="l">
              <a:buClrTx/>
              <a:buSzTx/>
              <a:buFontTx/>
            </a:pPr>
            <a:r>
              <a:rPr lang="en-US" altLang="zh-CN" sz="2800" b="1" smtClean="0">
                <a:solidFill>
                  <a:srgbClr val="FF0000"/>
                </a:solidFill>
                <a:latin typeface="Times New Roman" panose="02020603050405020304" pitchFamily="18" charset="0"/>
                <a:cs typeface="Times New Roman" panose="02020603050405020304" pitchFamily="18" charset="0"/>
              </a:rPr>
              <a:t>smile</a:t>
            </a:r>
            <a:endParaRPr lang="en-US" altLang="zh-CN" sz="2800" b="1" smtClean="0">
              <a:solidFill>
                <a:srgbClr val="FF0000"/>
              </a:solidFill>
              <a:latin typeface="Times New Roman" panose="02020603050405020304" pitchFamily="18" charset="0"/>
              <a:cs typeface="Times New Roman" panose="02020603050405020304" pitchFamily="18" charset="0"/>
            </a:endParaRPr>
          </a:p>
        </p:txBody>
      </p:sp>
      <p:sp>
        <p:nvSpPr>
          <p:cNvPr id="27" name="文本框 26"/>
          <p:cNvSpPr txBox="1"/>
          <p:nvPr/>
        </p:nvSpPr>
        <p:spPr>
          <a:xfrm>
            <a:off x="10189845" y="5358765"/>
            <a:ext cx="1795780" cy="583565"/>
          </a:xfrm>
          <a:prstGeom prst="rect">
            <a:avLst/>
          </a:prstGeom>
          <a:noFill/>
        </p:spPr>
        <p:txBody>
          <a:bodyPr wrap="square" rtlCol="0">
            <a:spAutoFit/>
          </a:bodyPr>
          <a:p>
            <a:pPr algn="l">
              <a:buClrTx/>
              <a:buSzTx/>
              <a:buFontTx/>
            </a:pPr>
            <a:r>
              <a:rPr lang="en-US" altLang="zh-CN" sz="3200" b="1" smtClean="0">
                <a:solidFill>
                  <a:srgbClr val="0000FF"/>
                </a:solidFill>
                <a:latin typeface="Times New Roman" panose="02020603050405020304" pitchFamily="18" charset="0"/>
                <a:cs typeface="Times New Roman" panose="02020603050405020304" pitchFamily="18" charset="0"/>
                <a:sym typeface="+mn-ea"/>
              </a:rPr>
              <a:t>example</a:t>
            </a:r>
            <a:endParaRPr lang="en-US" altLang="zh-CN" sz="3200" b="1" smtClean="0">
              <a:solidFill>
                <a:srgbClr val="0000FF"/>
              </a:solidFill>
              <a:latin typeface="Times New Roman" panose="02020603050405020304" pitchFamily="18" charset="0"/>
              <a:cs typeface="Times New Roman" panose="02020603050405020304" pitchFamily="18" charset="0"/>
              <a:sym typeface="+mn-ea"/>
            </a:endParaRPr>
          </a:p>
        </p:txBody>
      </p:sp>
      <p:sp>
        <p:nvSpPr>
          <p:cNvPr id="28" name="文本框 27"/>
          <p:cNvSpPr txBox="1"/>
          <p:nvPr/>
        </p:nvSpPr>
        <p:spPr>
          <a:xfrm>
            <a:off x="10254615" y="6140450"/>
            <a:ext cx="1731010" cy="583565"/>
          </a:xfrm>
          <a:prstGeom prst="rect">
            <a:avLst/>
          </a:prstGeom>
          <a:noFill/>
        </p:spPr>
        <p:txBody>
          <a:bodyPr wrap="square" rtlCol="0">
            <a:spAutoFit/>
          </a:bodyPr>
          <a:p>
            <a:pPr algn="l">
              <a:buClrTx/>
              <a:buSzTx/>
              <a:buFontTx/>
            </a:pPr>
            <a:r>
              <a:rPr lang="en-US" altLang="zh-CN" sz="3200" b="1" smtClean="0">
                <a:solidFill>
                  <a:srgbClr val="0000FF"/>
                </a:solidFill>
                <a:latin typeface="Times New Roman" panose="02020603050405020304" pitchFamily="18" charset="0"/>
                <a:cs typeface="Times New Roman" panose="02020603050405020304" pitchFamily="18" charset="0"/>
                <a:sym typeface="+mn-ea"/>
              </a:rPr>
              <a:t>example</a:t>
            </a:r>
            <a:endParaRPr lang="en-US" altLang="zh-CN" sz="3200" b="1" smtClean="0">
              <a:solidFill>
                <a:srgbClr val="0000FF"/>
              </a:solidFill>
              <a:latin typeface="Times New Roman" panose="02020603050405020304" pitchFamily="18" charset="0"/>
              <a:cs typeface="Times New Roman" panose="02020603050405020304" pitchFamily="18" charset="0"/>
              <a:sym typeface="+mn-ea"/>
            </a:endParaRPr>
          </a:p>
        </p:txBody>
      </p:sp>
      <p:sp>
        <p:nvSpPr>
          <p:cNvPr id="29" name="右箭头 28">
            <a:hlinkClick r:id="" action="ppaction://hlinkshowjump?jump=nextslide"/>
          </p:cNvPr>
          <p:cNvSpPr/>
          <p:nvPr/>
        </p:nvSpPr>
        <p:spPr>
          <a:xfrm>
            <a:off x="10461625" y="2362200"/>
            <a:ext cx="604520" cy="3028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0" name="右箭头 29">
            <a:hlinkClick r:id="rId1" action="ppaction://hlinksldjump"/>
          </p:cNvPr>
          <p:cNvSpPr/>
          <p:nvPr/>
        </p:nvSpPr>
        <p:spPr>
          <a:xfrm>
            <a:off x="10461625" y="4725035"/>
            <a:ext cx="604520" cy="3028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右箭头 30">
            <a:hlinkClick r:id="rId1" action="ppaction://hlinksldjump"/>
          </p:cNvPr>
          <p:cNvSpPr/>
          <p:nvPr/>
        </p:nvSpPr>
        <p:spPr>
          <a:xfrm>
            <a:off x="9048115" y="3331210"/>
            <a:ext cx="604520" cy="3028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2" name="右箭头 31">
            <a:hlinkClick r:id="rId2" action="ppaction://hlinksldjump"/>
          </p:cNvPr>
          <p:cNvSpPr/>
          <p:nvPr/>
        </p:nvSpPr>
        <p:spPr>
          <a:xfrm>
            <a:off x="2086610" y="6529705"/>
            <a:ext cx="604520" cy="3028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ppt_x"/>
                                          </p:val>
                                        </p:tav>
                                        <p:tav tm="100000">
                                          <p:val>
                                            <p:strVal val="#ppt_x"/>
                                          </p:val>
                                        </p:tav>
                                      </p:tavLst>
                                    </p:anim>
                                    <p:anim calcmode="lin" valueType="num">
                                      <p:cBhvr additive="base">
                                        <p:cTn id="3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ppt_x"/>
                                          </p:val>
                                        </p:tav>
                                        <p:tav tm="100000">
                                          <p:val>
                                            <p:strVal val="#ppt_x"/>
                                          </p:val>
                                        </p:tav>
                                      </p:tavLst>
                                    </p:anim>
                                    <p:anim calcmode="lin" valueType="num">
                                      <p:cBhvr additive="base">
                                        <p:cTn id="4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additive="base">
                                        <p:cTn id="54" dur="500" fill="hold"/>
                                        <p:tgtEl>
                                          <p:spTgt spid="15"/>
                                        </p:tgtEl>
                                        <p:attrNameLst>
                                          <p:attrName>ppt_x</p:attrName>
                                        </p:attrNameLst>
                                      </p:cBhvr>
                                      <p:tavLst>
                                        <p:tav tm="0">
                                          <p:val>
                                            <p:strVal val="#ppt_x"/>
                                          </p:val>
                                        </p:tav>
                                        <p:tav tm="100000">
                                          <p:val>
                                            <p:strVal val="#ppt_x"/>
                                          </p:val>
                                        </p:tav>
                                      </p:tavLst>
                                    </p:anim>
                                    <p:anim calcmode="lin" valueType="num">
                                      <p:cBhvr additive="base">
                                        <p:cTn id="5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additive="base">
                                        <p:cTn id="60" dur="500" fill="hold"/>
                                        <p:tgtEl>
                                          <p:spTgt spid="16"/>
                                        </p:tgtEl>
                                        <p:attrNameLst>
                                          <p:attrName>ppt_x</p:attrName>
                                        </p:attrNameLst>
                                      </p:cBhvr>
                                      <p:tavLst>
                                        <p:tav tm="0">
                                          <p:val>
                                            <p:strVal val="#ppt_x"/>
                                          </p:val>
                                        </p:tav>
                                        <p:tav tm="100000">
                                          <p:val>
                                            <p:strVal val="#ppt_x"/>
                                          </p:val>
                                        </p:tav>
                                      </p:tavLst>
                                    </p:anim>
                                    <p:anim calcmode="lin" valueType="num">
                                      <p:cBhvr additive="base">
                                        <p:cTn id="6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blinds(horizontal)">
                                      <p:cBhvr>
                                        <p:cTn id="72" dur="500"/>
                                        <p:tgtEl>
                                          <p:spTgt spid="17"/>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additive="base">
                                        <p:cTn id="77" dur="500" fill="hold"/>
                                        <p:tgtEl>
                                          <p:spTgt spid="18"/>
                                        </p:tgtEl>
                                        <p:attrNameLst>
                                          <p:attrName>ppt_x</p:attrName>
                                        </p:attrNameLst>
                                      </p:cBhvr>
                                      <p:tavLst>
                                        <p:tav tm="0">
                                          <p:val>
                                            <p:strVal val="#ppt_x"/>
                                          </p:val>
                                        </p:tav>
                                        <p:tav tm="100000">
                                          <p:val>
                                            <p:strVal val="#ppt_x"/>
                                          </p:val>
                                        </p:tav>
                                      </p:tavLst>
                                    </p:anim>
                                    <p:anim calcmode="lin" valueType="num">
                                      <p:cBhvr additive="base">
                                        <p:cTn id="7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21"/>
                                        </p:tgtEl>
                                        <p:attrNameLst>
                                          <p:attrName>style.visibility</p:attrName>
                                        </p:attrNameLst>
                                      </p:cBhvr>
                                      <p:to>
                                        <p:strVal val="visible"/>
                                      </p:to>
                                    </p:set>
                                    <p:anim calcmode="lin" valueType="num">
                                      <p:cBhvr additive="base">
                                        <p:cTn id="83" dur="500" fill="hold"/>
                                        <p:tgtEl>
                                          <p:spTgt spid="21"/>
                                        </p:tgtEl>
                                        <p:attrNameLst>
                                          <p:attrName>ppt_x</p:attrName>
                                        </p:attrNameLst>
                                      </p:cBhvr>
                                      <p:tavLst>
                                        <p:tav tm="0">
                                          <p:val>
                                            <p:strVal val="#ppt_x"/>
                                          </p:val>
                                        </p:tav>
                                        <p:tav tm="100000">
                                          <p:val>
                                            <p:strVal val="#ppt_x"/>
                                          </p:val>
                                        </p:tav>
                                      </p:tavLst>
                                    </p:anim>
                                    <p:anim calcmode="lin" valueType="num">
                                      <p:cBhvr additive="base">
                                        <p:cTn id="8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additive="base">
                                        <p:cTn id="89" dur="500" fill="hold"/>
                                        <p:tgtEl>
                                          <p:spTgt spid="19"/>
                                        </p:tgtEl>
                                        <p:attrNameLst>
                                          <p:attrName>ppt_x</p:attrName>
                                        </p:attrNameLst>
                                      </p:cBhvr>
                                      <p:tavLst>
                                        <p:tav tm="0">
                                          <p:val>
                                            <p:strVal val="#ppt_x"/>
                                          </p:val>
                                        </p:tav>
                                        <p:tav tm="100000">
                                          <p:val>
                                            <p:strVal val="#ppt_x"/>
                                          </p:val>
                                        </p:tav>
                                      </p:tavLst>
                                    </p:anim>
                                    <p:anim calcmode="lin" valueType="num">
                                      <p:cBhvr additive="base">
                                        <p:cTn id="9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22"/>
                                        </p:tgtEl>
                                        <p:attrNameLst>
                                          <p:attrName>style.visibility</p:attrName>
                                        </p:attrNameLst>
                                      </p:cBhvr>
                                      <p:to>
                                        <p:strVal val="visible"/>
                                      </p:to>
                                    </p:set>
                                    <p:anim calcmode="lin" valueType="num">
                                      <p:cBhvr additive="base">
                                        <p:cTn id="95" dur="500" fill="hold"/>
                                        <p:tgtEl>
                                          <p:spTgt spid="22"/>
                                        </p:tgtEl>
                                        <p:attrNameLst>
                                          <p:attrName>ppt_x</p:attrName>
                                        </p:attrNameLst>
                                      </p:cBhvr>
                                      <p:tavLst>
                                        <p:tav tm="0">
                                          <p:val>
                                            <p:strVal val="#ppt_x"/>
                                          </p:val>
                                        </p:tav>
                                        <p:tav tm="100000">
                                          <p:val>
                                            <p:strVal val="#ppt_x"/>
                                          </p:val>
                                        </p:tav>
                                      </p:tavLst>
                                    </p:anim>
                                    <p:anim calcmode="lin" valueType="num">
                                      <p:cBhvr additive="base">
                                        <p:cTn id="9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20"/>
                                        </p:tgtEl>
                                        <p:attrNameLst>
                                          <p:attrName>style.visibility</p:attrName>
                                        </p:attrNameLst>
                                      </p:cBhvr>
                                      <p:to>
                                        <p:strVal val="visible"/>
                                      </p:to>
                                    </p:set>
                                    <p:anim calcmode="lin" valueType="num">
                                      <p:cBhvr additive="base">
                                        <p:cTn id="101" dur="500" fill="hold"/>
                                        <p:tgtEl>
                                          <p:spTgt spid="20"/>
                                        </p:tgtEl>
                                        <p:attrNameLst>
                                          <p:attrName>ppt_x</p:attrName>
                                        </p:attrNameLst>
                                      </p:cBhvr>
                                      <p:tavLst>
                                        <p:tav tm="0">
                                          <p:val>
                                            <p:strVal val="#ppt_x"/>
                                          </p:val>
                                        </p:tav>
                                        <p:tav tm="100000">
                                          <p:val>
                                            <p:strVal val="#ppt_x"/>
                                          </p:val>
                                        </p:tav>
                                      </p:tavLst>
                                    </p:anim>
                                    <p:anim calcmode="lin" valueType="num">
                                      <p:cBhvr additive="base">
                                        <p:cTn id="10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additive="base">
                                        <p:cTn id="107" dur="500" fill="hold"/>
                                        <p:tgtEl>
                                          <p:spTgt spid="23"/>
                                        </p:tgtEl>
                                        <p:attrNameLst>
                                          <p:attrName>ppt_x</p:attrName>
                                        </p:attrNameLst>
                                      </p:cBhvr>
                                      <p:tavLst>
                                        <p:tav tm="0">
                                          <p:val>
                                            <p:strVal val="#ppt_x"/>
                                          </p:val>
                                        </p:tav>
                                        <p:tav tm="100000">
                                          <p:val>
                                            <p:strVal val="#ppt_x"/>
                                          </p:val>
                                        </p:tav>
                                      </p:tavLst>
                                    </p:anim>
                                    <p:anim calcmode="lin" valueType="num">
                                      <p:cBhvr additive="base">
                                        <p:cTn id="10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additive="base">
                                        <p:cTn id="113" dur="500" fill="hold"/>
                                        <p:tgtEl>
                                          <p:spTgt spid="27"/>
                                        </p:tgtEl>
                                        <p:attrNameLst>
                                          <p:attrName>ppt_x</p:attrName>
                                        </p:attrNameLst>
                                      </p:cBhvr>
                                      <p:tavLst>
                                        <p:tav tm="0">
                                          <p:val>
                                            <p:strVal val="#ppt_x"/>
                                          </p:val>
                                        </p:tav>
                                        <p:tav tm="100000">
                                          <p:val>
                                            <p:strVal val="#ppt_x"/>
                                          </p:val>
                                        </p:tav>
                                      </p:tavLst>
                                    </p:anim>
                                    <p:anim calcmode="lin" valueType="num">
                                      <p:cBhvr additive="base">
                                        <p:cTn id="11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26"/>
                                        </p:tgtEl>
                                        <p:attrNameLst>
                                          <p:attrName>style.visibility</p:attrName>
                                        </p:attrNameLst>
                                      </p:cBhvr>
                                      <p:to>
                                        <p:strVal val="visible"/>
                                      </p:to>
                                    </p:set>
                                    <p:anim calcmode="lin" valueType="num">
                                      <p:cBhvr additive="base">
                                        <p:cTn id="119" dur="500" fill="hold"/>
                                        <p:tgtEl>
                                          <p:spTgt spid="26"/>
                                        </p:tgtEl>
                                        <p:attrNameLst>
                                          <p:attrName>ppt_x</p:attrName>
                                        </p:attrNameLst>
                                      </p:cBhvr>
                                      <p:tavLst>
                                        <p:tav tm="0">
                                          <p:val>
                                            <p:strVal val="#ppt_x"/>
                                          </p:val>
                                        </p:tav>
                                        <p:tav tm="100000">
                                          <p:val>
                                            <p:strVal val="#ppt_x"/>
                                          </p:val>
                                        </p:tav>
                                      </p:tavLst>
                                    </p:anim>
                                    <p:anim calcmode="lin" valueType="num">
                                      <p:cBhvr additive="base">
                                        <p:cTn id="12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grpId="0" nodeType="clickEffect">
                                  <p:stCondLst>
                                    <p:cond delay="0"/>
                                  </p:stCondLst>
                                  <p:childTnLst>
                                    <p:set>
                                      <p:cBhvr>
                                        <p:cTn id="124" dur="1" fill="hold">
                                          <p:stCondLst>
                                            <p:cond delay="0"/>
                                          </p:stCondLst>
                                        </p:cTn>
                                        <p:tgtEl>
                                          <p:spTgt spid="25"/>
                                        </p:tgtEl>
                                        <p:attrNameLst>
                                          <p:attrName>style.visibility</p:attrName>
                                        </p:attrNameLst>
                                      </p:cBhvr>
                                      <p:to>
                                        <p:strVal val="visible"/>
                                      </p:to>
                                    </p:set>
                                    <p:anim calcmode="lin" valueType="num">
                                      <p:cBhvr additive="base">
                                        <p:cTn id="125" dur="500" fill="hold"/>
                                        <p:tgtEl>
                                          <p:spTgt spid="25"/>
                                        </p:tgtEl>
                                        <p:attrNameLst>
                                          <p:attrName>ppt_x</p:attrName>
                                        </p:attrNameLst>
                                      </p:cBhvr>
                                      <p:tavLst>
                                        <p:tav tm="0">
                                          <p:val>
                                            <p:strVal val="#ppt_x"/>
                                          </p:val>
                                        </p:tav>
                                        <p:tav tm="100000">
                                          <p:val>
                                            <p:strVal val="#ppt_x"/>
                                          </p:val>
                                        </p:tav>
                                      </p:tavLst>
                                    </p:anim>
                                    <p:anim calcmode="lin" valueType="num">
                                      <p:cBhvr additive="base">
                                        <p:cTn id="12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grpId="0" nodeType="clickEffect">
                                  <p:stCondLst>
                                    <p:cond delay="0"/>
                                  </p:stCondLst>
                                  <p:childTnLst>
                                    <p:set>
                                      <p:cBhvr>
                                        <p:cTn id="130" dur="1" fill="hold">
                                          <p:stCondLst>
                                            <p:cond delay="0"/>
                                          </p:stCondLst>
                                        </p:cTn>
                                        <p:tgtEl>
                                          <p:spTgt spid="28"/>
                                        </p:tgtEl>
                                        <p:attrNameLst>
                                          <p:attrName>style.visibility</p:attrName>
                                        </p:attrNameLst>
                                      </p:cBhvr>
                                      <p:to>
                                        <p:strVal val="visible"/>
                                      </p:to>
                                    </p:set>
                                    <p:anim calcmode="lin" valueType="num">
                                      <p:cBhvr additive="base">
                                        <p:cTn id="131" dur="500" fill="hold"/>
                                        <p:tgtEl>
                                          <p:spTgt spid="28"/>
                                        </p:tgtEl>
                                        <p:attrNameLst>
                                          <p:attrName>ppt_x</p:attrName>
                                        </p:attrNameLst>
                                      </p:cBhvr>
                                      <p:tavLst>
                                        <p:tav tm="0">
                                          <p:val>
                                            <p:strVal val="#ppt_x"/>
                                          </p:val>
                                        </p:tav>
                                        <p:tav tm="100000">
                                          <p:val>
                                            <p:strVal val="#ppt_x"/>
                                          </p:val>
                                        </p:tav>
                                      </p:tavLst>
                                    </p:anim>
                                    <p:anim calcmode="lin" valueType="num">
                                      <p:cBhvr additive="base">
                                        <p:cTn id="13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7" grpId="0"/>
      <p:bldP spid="8" grpId="0"/>
      <p:bldP spid="10" grpId="0"/>
      <p:bldP spid="9" grpId="0"/>
      <p:bldP spid="11" grpId="0"/>
      <p:bldP spid="14" grpId="0"/>
      <p:bldP spid="15" grpId="0"/>
      <p:bldP spid="16" grpId="0"/>
      <p:bldP spid="18" grpId="0"/>
      <p:bldP spid="19" grpId="0"/>
      <p:bldP spid="20" grpId="0"/>
      <p:bldP spid="21" grpId="0"/>
      <p:bldP spid="22" grpId="0"/>
      <p:bldP spid="23" grpId="0"/>
      <p:bldP spid="25" grpId="0"/>
      <p:bldP spid="26" grpId="0"/>
      <p:bldP spid="27" grpId="0"/>
      <p:bldP spid="28" grpId="0"/>
      <p:bldP spid="17" grpId="0"/>
      <p:bldP spid="17"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flipV="1">
            <a:off x="-177800" y="4732020"/>
            <a:ext cx="9934575" cy="4445"/>
          </a:xfrm>
          <a:prstGeom prst="line">
            <a:avLst/>
          </a:prstGeom>
          <a:ln w="444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V="1">
            <a:off x="1362710" y="4291330"/>
            <a:ext cx="9934575" cy="4445"/>
          </a:xfrm>
          <a:prstGeom prst="line">
            <a:avLst/>
          </a:prstGeom>
          <a:ln w="44450">
            <a:solidFill>
              <a:srgbClr val="FF6600"/>
            </a:solidFill>
          </a:ln>
        </p:spPr>
        <p:style>
          <a:lnRef idx="1">
            <a:schemeClr val="accent1"/>
          </a:lnRef>
          <a:fillRef idx="0">
            <a:schemeClr val="accent1"/>
          </a:fillRef>
          <a:effectRef idx="0">
            <a:schemeClr val="accent1"/>
          </a:effectRef>
          <a:fontRef idx="minor">
            <a:schemeClr val="tx1"/>
          </a:fontRef>
        </p:style>
      </p:cxnSp>
      <p:sp>
        <p:nvSpPr>
          <p:cNvPr id="21" name="TextBox 12"/>
          <p:cNvSpPr txBox="1"/>
          <p:nvPr/>
        </p:nvSpPr>
        <p:spPr>
          <a:xfrm>
            <a:off x="0" y="38911"/>
            <a:ext cx="12192000" cy="6254885"/>
          </a:xfrm>
          <a:prstGeom prst="rect">
            <a:avLst/>
          </a:prstGeom>
          <a:solidFill>
            <a:srgbClr val="5B9BD5">
              <a:alpha val="15000"/>
            </a:srgbClr>
          </a:solidFill>
        </p:spPr>
        <p:txBody>
          <a:bodyPr wrap="square" rtlCol="0">
            <a:spAutoFit/>
          </a:bodyPr>
          <a:lstStyle/>
          <a:p>
            <a:r>
              <a:rPr lang="en-US" altLang="zh-CN" sz="2800" b="1" smtClean="0">
                <a:latin typeface="Times New Roman" panose="02020603050405020304" pitchFamily="18" charset="0"/>
                <a:ea typeface="Cambria Math" panose="02040503050406030204" pitchFamily="18" charset="0"/>
                <a:cs typeface="Times New Roman" panose="02020603050405020304" pitchFamily="18" charset="0"/>
              </a:rPr>
              <a:t>The gesture for “ok” has different meanings in different cultures. In Japan, someone who witnesses another person employing the gesture might think it means money. In France, a person encountering an identical gesture may interpret it as meaning zero. </a:t>
            </a:r>
            <a:r>
              <a:rPr lang="en-US" altLang="zh-CN" sz="2800" b="1" smtClean="0">
                <a:solidFill>
                  <a:srgbClr val="FF0000"/>
                </a:solidFill>
                <a:latin typeface="Times New Roman" panose="02020603050405020304" pitchFamily="18" charset="0"/>
                <a:ea typeface="Cambria Math" panose="02040503050406030204" pitchFamily="18" charset="0"/>
                <a:cs typeface="Times New Roman" panose="02020603050405020304" pitchFamily="18" charset="0"/>
                <a:hlinkClick r:id="rId1" action="ppaction://hlinksldjump"/>
              </a:rPr>
              <a:t>However,</a:t>
            </a:r>
            <a:r>
              <a:rPr lang="en-US" altLang="zh-CN" sz="2800" b="1" smtClean="0">
                <a:latin typeface="Times New Roman" panose="02020603050405020304" pitchFamily="18" charset="0"/>
                <a:ea typeface="Cambria Math" panose="02040503050406030204" pitchFamily="18" charset="0"/>
                <a:cs typeface="Times New Roman" panose="02020603050405020304" pitchFamily="18" charset="0"/>
              </a:rPr>
              <a:t> you should avoid making this gesture in Brazil and Germany, as it is not considered polite.</a:t>
            </a:r>
            <a:endParaRPr lang="en-US" altLang="zh-CN" sz="2800" b="1" smtClean="0">
              <a:latin typeface="Times New Roman" panose="02020603050405020304" pitchFamily="18" charset="0"/>
              <a:ea typeface="Cambria Math" panose="02040503050406030204" pitchFamily="18" charset="0"/>
              <a:cs typeface="Times New Roman" panose="02020603050405020304" pitchFamily="18" charset="0"/>
            </a:endParaRPr>
          </a:p>
          <a:p>
            <a:endParaRPr lang="en-US" altLang="zh-CN" sz="2800" b="1" smtClean="0">
              <a:latin typeface="Times New Roman" panose="02020603050405020304" pitchFamily="18" charset="0"/>
              <a:ea typeface="Cambria Math" panose="02040503050406030204" pitchFamily="18" charset="0"/>
              <a:cs typeface="Times New Roman" panose="02020603050405020304" pitchFamily="18" charset="0"/>
            </a:endParaRPr>
          </a:p>
          <a:p>
            <a:r>
              <a:rPr lang="en-US" altLang="zh-CN" sz="2800" b="1" smtClean="0">
                <a:latin typeface="Times New Roman" panose="02020603050405020304" pitchFamily="18" charset="0"/>
                <a:ea typeface="Cambria Math" panose="02040503050406030204" pitchFamily="18" charset="0"/>
                <a:cs typeface="Times New Roman" panose="02020603050405020304" pitchFamily="18" charset="0"/>
              </a:rPr>
              <a:t>Even the gestures we use for “yes” and “no” differ around the world. In many countries, shaking one’s head means “no”, and nodding means “yes”. </a:t>
            </a:r>
            <a:r>
              <a:rPr lang="en-US" altLang="zh-CN" sz="2800" b="1" smtClean="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By</a:t>
            </a:r>
            <a:r>
              <a:rPr lang="en-US" altLang="zh-CN" sz="2800" b="1" smtClean="0">
                <a:latin typeface="Times New Roman" panose="02020603050405020304" pitchFamily="18" charset="0"/>
                <a:ea typeface="Cambria Math" panose="02040503050406030204" pitchFamily="18" charset="0"/>
                <a:cs typeface="Times New Roman" panose="02020603050405020304" pitchFamily="18" charset="0"/>
              </a:rPr>
              <a:t> </a:t>
            </a:r>
            <a:r>
              <a:rPr lang="en-US" altLang="zh-CN" sz="2800" b="1" smtClean="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comparison</a:t>
            </a:r>
            <a:r>
              <a:rPr lang="en-US" altLang="zh-CN" sz="2800" b="1" smtClean="0">
                <a:latin typeface="Times New Roman" panose="02020603050405020304" pitchFamily="18" charset="0"/>
                <a:ea typeface="Cambria Math" panose="02040503050406030204" pitchFamily="18" charset="0"/>
                <a:cs typeface="Times New Roman" panose="02020603050405020304" pitchFamily="18" charset="0"/>
              </a:rPr>
              <a:t>, in Bulgaria and southern Albania, the gestures have the opposite meaning. There are also differences in how we touch each other, how close we stand to someone we are talking to, and how we act when we meet or part. In countries like France and Russia, people may kiss their friends on the cheek when they meet. </a:t>
            </a:r>
            <a:r>
              <a:rPr lang="en-US" altLang="zh-CN" sz="2800" b="1" smtClean="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Elsewhere</a:t>
            </a:r>
            <a:r>
              <a:rPr lang="en-US" altLang="zh-CN" sz="2800" b="1" smtClean="0">
                <a:latin typeface="Times New Roman" panose="02020603050405020304" pitchFamily="18" charset="0"/>
                <a:ea typeface="Cambria Math" panose="02040503050406030204" pitchFamily="18" charset="0"/>
                <a:cs typeface="Times New Roman" panose="02020603050405020304" pitchFamily="18" charset="0"/>
              </a:rPr>
              <a:t>, people favour shaking hands, bowing from the waist, or nodding the head when they meet someone else.</a:t>
            </a:r>
            <a:endParaRPr lang="en-US" altLang="zh-CN" sz="2800" b="1" dirty="0">
              <a:latin typeface="Times New Roman" panose="02020603050405020304" pitchFamily="18" charset="0"/>
              <a:ea typeface="Cambria Math" panose="02040503050406030204" pitchFamily="18" charset="0"/>
              <a:cs typeface="Times New Roman" panose="02020603050405020304" pitchFamily="18" charset="0"/>
            </a:endParaRPr>
          </a:p>
        </p:txBody>
      </p:sp>
      <p:cxnSp>
        <p:nvCxnSpPr>
          <p:cNvPr id="28" name="直接连接符 27"/>
          <p:cNvCxnSpPr/>
          <p:nvPr/>
        </p:nvCxnSpPr>
        <p:spPr>
          <a:xfrm flipV="1">
            <a:off x="2042809" y="3881336"/>
            <a:ext cx="9756842" cy="58366"/>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0" y="4377447"/>
            <a:ext cx="1429966" cy="1588"/>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sp>
        <p:nvSpPr>
          <p:cNvPr id="34" name="矩形 4">
            <a:hlinkClick r:id="rId1" action="ppaction://hlinksldjump"/>
          </p:cNvPr>
          <p:cNvSpPr/>
          <p:nvPr>
            <p:custDataLst>
              <p:tags r:id="rId2"/>
            </p:custDataLst>
          </p:nvPr>
        </p:nvSpPr>
        <p:spPr>
          <a:xfrm>
            <a:off x="10478161" y="3579224"/>
            <a:ext cx="1404000" cy="360000"/>
          </a:xfrm>
          <a:prstGeom prst="rect">
            <a:avLst/>
          </a:prstGeom>
          <a:noFill/>
          <a:ln w="76200" cap="flat">
            <a:solidFill>
              <a:srgbClr val="0000FF"/>
            </a:solid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ct val="0"/>
              </a:spcBef>
              <a:spcAft>
                <a:spcPct val="0"/>
              </a:spcAft>
              <a:buClrTx/>
              <a:buSzTx/>
              <a:buFontTx/>
              <a:buNone/>
            </a:pPr>
            <a:endParaRPr kumimoji="0" lang="zh-CN" altLang="en-US" sz="4400" b="0" i="0" u="none" strike="noStrike" cap="none" spc="0" normalizeH="0" baseline="0">
              <a:ln>
                <a:noFill/>
              </a:ln>
              <a:solidFill>
                <a:srgbClr val="F3F1DF"/>
              </a:solidFill>
              <a:effectLst/>
              <a:uFillTx/>
              <a:latin typeface="+mn-lt"/>
              <a:ea typeface="+mn-ea"/>
              <a:cs typeface="+mn-cs"/>
              <a:sym typeface="Helvetica Neue" panose="02000503000000020004"/>
            </a:endParaRPr>
          </a:p>
        </p:txBody>
      </p:sp>
      <p:sp>
        <p:nvSpPr>
          <p:cNvPr id="39" name="竖卷形 38"/>
          <p:cNvSpPr/>
          <p:nvPr/>
        </p:nvSpPr>
        <p:spPr>
          <a:xfrm>
            <a:off x="9227820" y="3997960"/>
            <a:ext cx="3022600" cy="2823210"/>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lumMod val="20000"/>
                  <a:lumOff val="80000"/>
                </a:schemeClr>
              </a:solidFill>
            </a:endParaRPr>
          </a:p>
        </p:txBody>
      </p:sp>
      <p:sp>
        <p:nvSpPr>
          <p:cNvPr id="37" name="TextBox 12"/>
          <p:cNvSpPr txBox="1"/>
          <p:nvPr/>
        </p:nvSpPr>
        <p:spPr>
          <a:xfrm>
            <a:off x="9655175" y="4295775"/>
            <a:ext cx="2595245" cy="2430145"/>
          </a:xfrm>
          <a:prstGeom prst="rect">
            <a:avLst/>
          </a:prstGeom>
          <a:noFill/>
        </p:spPr>
        <p:txBody>
          <a:bodyPr wrap="square" rtlCol="0">
            <a:spAutoFit/>
          </a:bodyPr>
          <a:lstStyle/>
          <a:p>
            <a:pPr algn="l">
              <a:buClrTx/>
              <a:buSzTx/>
              <a:buFontTx/>
            </a:pPr>
            <a:r>
              <a:rPr lang="en-US" altLang="zh-CN" sz="2800" b="1" smtClean="0">
                <a:solidFill>
                  <a:srgbClr val="0000FF"/>
                </a:solidFill>
                <a:latin typeface="Arial" panose="020B0604020202020204" pitchFamily="34" charset="0"/>
                <a:ea typeface="Cambria Math" panose="02040503050406030204" pitchFamily="18" charset="0"/>
                <a:cs typeface="Arial" panose="020B0604020202020204" pitchFamily="34" charset="0"/>
              </a:rPr>
              <a:t>     Make inferences</a:t>
            </a:r>
            <a:endParaRPr lang="en-US" altLang="zh-CN" sz="2800" b="1" smtClean="0">
              <a:solidFill>
                <a:srgbClr val="0000FF"/>
              </a:solidFill>
              <a:latin typeface="Arial" panose="020B0604020202020204" pitchFamily="34" charset="0"/>
              <a:ea typeface="Cambria Math" panose="02040503050406030204" pitchFamily="18" charset="0"/>
              <a:cs typeface="Arial" panose="020B0604020202020204" pitchFamily="34" charset="0"/>
            </a:endParaRPr>
          </a:p>
          <a:p>
            <a:pPr algn="l">
              <a:buClrTx/>
              <a:buSzTx/>
              <a:buFontTx/>
            </a:pPr>
            <a:r>
              <a:rPr lang="en-US" altLang="zh-CN" sz="2400" b="1" dirty="0" smtClean="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figure out the meaning with the help of clues in the passage</a:t>
            </a:r>
            <a:endParaRPr lang="en-US" altLang="zh-CN" sz="2400" b="1" dirty="0" smtClean="0">
              <a:solidFill>
                <a:schemeClr val="tx1"/>
              </a:solidFill>
              <a:latin typeface="Times New Roman" panose="02020603050405020304" pitchFamily="18" charset="0"/>
              <a:ea typeface="Cambria Math" panose="02040503050406030204" pitchFamily="18" charset="0"/>
              <a:cs typeface="Times New Roman" panose="02020603050405020304" pitchFamily="18" charset="0"/>
            </a:endParaRPr>
          </a:p>
        </p:txBody>
      </p:sp>
      <p:pic>
        <p:nvPicPr>
          <p:cNvPr id="2" name="图片 1" descr="0356f4280bc693f">
            <a:hlinkClick r:id="" action="ppaction://hlinkshowjump?jump=previousslide"/>
          </p:cNvPr>
          <p:cNvPicPr>
            <a:picLocks noChangeAspect="1"/>
          </p:cNvPicPr>
          <p:nvPr/>
        </p:nvPicPr>
        <p:blipFill>
          <a:blip r:embed="rId3"/>
          <a:srcRect l="35195" r="16855" b="26172"/>
          <a:stretch>
            <a:fillRect/>
          </a:stretch>
        </p:blipFill>
        <p:spPr>
          <a:xfrm>
            <a:off x="9635490" y="4295775"/>
            <a:ext cx="548640" cy="579755"/>
          </a:xfrm>
          <a:prstGeom prst="rect">
            <a:avLst/>
          </a:prstGeom>
        </p:spPr>
      </p:pic>
      <p:cxnSp>
        <p:nvCxnSpPr>
          <p:cNvPr id="8" name="直接连接符 7"/>
          <p:cNvCxnSpPr/>
          <p:nvPr/>
        </p:nvCxnSpPr>
        <p:spPr>
          <a:xfrm flipV="1">
            <a:off x="120650" y="541020"/>
            <a:ext cx="9934575" cy="4445"/>
          </a:xfrm>
          <a:prstGeom prst="line">
            <a:avLst/>
          </a:prstGeom>
          <a:ln w="444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120650" y="3016250"/>
            <a:ext cx="10234295" cy="10160"/>
          </a:xfrm>
          <a:prstGeom prst="line">
            <a:avLst/>
          </a:prstGeom>
          <a:ln w="44450">
            <a:solidFill>
              <a:srgbClr val="FF66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linds(horizontal)">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additive="base">
                                        <p:cTn id="21" dur="500" fill="hold"/>
                                        <p:tgtEl>
                                          <p:spTgt spid="39"/>
                                        </p:tgtEl>
                                        <p:attrNameLst>
                                          <p:attrName>ppt_x</p:attrName>
                                        </p:attrNameLst>
                                      </p:cBhvr>
                                      <p:tavLst>
                                        <p:tav tm="0">
                                          <p:val>
                                            <p:strVal val="#ppt_x"/>
                                          </p:val>
                                        </p:tav>
                                        <p:tav tm="100000">
                                          <p:val>
                                            <p:strVal val="#ppt_x"/>
                                          </p:val>
                                        </p:tav>
                                      </p:tavLst>
                                    </p:anim>
                                    <p:anim calcmode="lin" valueType="num">
                                      <p:cBhvr additive="base">
                                        <p:cTn id="2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7"/>
                                        </p:tgtEl>
                                        <p:attrNameLst>
                                          <p:attrName>style.visibility</p:attrName>
                                        </p:attrNameLst>
                                      </p:cBhvr>
                                      <p:to>
                                        <p:strVal val="visible"/>
                                      </p:to>
                                    </p:set>
                                    <p:anim calcmode="lin" valueType="num">
                                      <p:cBhvr additive="base">
                                        <p:cTn id="33" dur="500" fill="hold"/>
                                        <p:tgtEl>
                                          <p:spTgt spid="37"/>
                                        </p:tgtEl>
                                        <p:attrNameLst>
                                          <p:attrName>ppt_x</p:attrName>
                                        </p:attrNameLst>
                                      </p:cBhvr>
                                      <p:tavLst>
                                        <p:tav tm="0">
                                          <p:val>
                                            <p:strVal val="#ppt_x"/>
                                          </p:val>
                                        </p:tav>
                                        <p:tav tm="100000">
                                          <p:val>
                                            <p:strVal val="#ppt_x"/>
                                          </p:val>
                                        </p:tav>
                                      </p:tavLst>
                                    </p:anim>
                                    <p:anim calcmode="lin" valueType="num">
                                      <p:cBhvr additive="base">
                                        <p:cTn id="34"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ldLvl="0" animBg="1"/>
      <p:bldP spid="39" grpId="0" bldLvl="0" animBg="1"/>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60960" y="75565"/>
            <a:ext cx="1856740" cy="4318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 name="TextBox 3"/>
          <p:cNvSpPr txBox="1"/>
          <p:nvPr/>
        </p:nvSpPr>
        <p:spPr>
          <a:xfrm>
            <a:off x="335280" y="1383030"/>
            <a:ext cx="11521440" cy="2676525"/>
          </a:xfrm>
          <a:prstGeom prst="rect">
            <a:avLst/>
          </a:prstGeom>
          <a:noFill/>
          <a:ln w="38100">
            <a:solidFill>
              <a:srgbClr val="FF6600"/>
            </a:solidFill>
          </a:ln>
        </p:spPr>
        <p:txBody>
          <a:bodyPr wrap="square" rtlCol="0">
            <a:spAutoFit/>
          </a:bodyPr>
          <a:p>
            <a:endParaRPr lang="en-US" altLang="zh-CN" sz="2800" b="1" dirty="0">
              <a:latin typeface="Times New Roman" panose="02020603050405020304" pitchFamily="18" charset="0"/>
              <a:ea typeface="宋体" panose="02010600030101010101" pitchFamily="2" charset="-122"/>
              <a:cs typeface="Times New Roman" panose="02020603050405020304" pitchFamily="18" charset="0"/>
            </a:endParaRPr>
          </a:p>
          <a:p>
            <a:r>
              <a:rPr lang="en-US" altLang="zh-CN" sz="2800" b="1" dirty="0">
                <a:latin typeface="Times New Roman" panose="02020603050405020304" pitchFamily="18" charset="0"/>
                <a:ea typeface="宋体" panose="02010600030101010101" pitchFamily="2" charset="-122"/>
                <a:cs typeface="Times New Roman" panose="02020603050405020304" pitchFamily="18" charset="0"/>
              </a:rPr>
              <a:t>〇 A smile can...</a:t>
            </a:r>
            <a:endParaRPr lang="en-US" altLang="zh-CN" sz="2800" b="1" dirty="0">
              <a:latin typeface="Times New Roman" panose="02020603050405020304" pitchFamily="18" charset="0"/>
              <a:ea typeface="宋体" panose="02010600030101010101" pitchFamily="2" charset="-122"/>
              <a:cs typeface="Times New Roman" panose="02020603050405020304" pitchFamily="18" charset="0"/>
            </a:endParaRPr>
          </a:p>
          <a:p>
            <a:r>
              <a:rPr lang="en-US" altLang="zh-CN" sz="2800" b="1" dirty="0">
                <a:latin typeface="Times New Roman" panose="02020603050405020304" pitchFamily="18" charset="0"/>
                <a:ea typeface="宋体" panose="02010600030101010101" pitchFamily="2" charset="-122"/>
                <a:cs typeface="Times New Roman" panose="02020603050405020304" pitchFamily="18" charset="0"/>
                <a:sym typeface="+mn-ea"/>
              </a:rPr>
              <a:t>〇 A smile can...</a:t>
            </a:r>
            <a:endParaRPr lang="en-US" altLang="zh-CN" sz="2800" b="1" dirty="0">
              <a:latin typeface="Times New Roman" panose="02020603050405020304" pitchFamily="18" charset="0"/>
              <a:ea typeface="宋体" panose="02010600030101010101" pitchFamily="2" charset="-122"/>
              <a:cs typeface="Times New Roman" panose="02020603050405020304" pitchFamily="18" charset="0"/>
            </a:endParaRPr>
          </a:p>
          <a:p>
            <a:r>
              <a:rPr lang="en-US" altLang="zh-CN" sz="2800" b="1" dirty="0">
                <a:latin typeface="Times New Roman" panose="02020603050405020304" pitchFamily="18" charset="0"/>
                <a:cs typeface="Times New Roman" panose="02020603050405020304" pitchFamily="18" charset="0"/>
              </a:rPr>
              <a:t>〇</a:t>
            </a:r>
            <a:r>
              <a:rPr lang="en-US" altLang="zh-CN" sz="28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zh-CN" sz="2800" b="1" dirty="0">
                <a:latin typeface="Times New Roman" panose="02020603050405020304" pitchFamily="18" charset="0"/>
                <a:ea typeface="宋体" panose="02010600030101010101" pitchFamily="2" charset="-122"/>
                <a:cs typeface="Times New Roman" panose="02020603050405020304" pitchFamily="18" charset="0"/>
              </a:rPr>
              <a:t>We can use a smile to …</a:t>
            </a:r>
            <a:endParaRPr lang="en-US" altLang="zh-CN" sz="2800" b="1" dirty="0">
              <a:latin typeface="Times New Roman" panose="02020603050405020304" pitchFamily="18" charset="0"/>
              <a:ea typeface="宋体" panose="02010600030101010101" pitchFamily="2" charset="-122"/>
              <a:cs typeface="Times New Roman" panose="02020603050405020304" pitchFamily="18" charset="0"/>
            </a:endParaRPr>
          </a:p>
          <a:p>
            <a:r>
              <a:rPr lang="en-US" altLang="zh-CN" sz="2800" b="1" dirty="0">
                <a:latin typeface="Times New Roman" panose="02020603050405020304" pitchFamily="18" charset="0"/>
                <a:cs typeface="Times New Roman" panose="02020603050405020304" pitchFamily="18" charset="0"/>
              </a:rPr>
              <a:t>〇</a:t>
            </a:r>
            <a:r>
              <a:rPr lang="en-US" altLang="zh-CN" sz="2800" b="1" dirty="0">
                <a:solidFill>
                  <a:schemeClr val="accent2">
                    <a:lumMod val="50000"/>
                  </a:schemeClr>
                </a:solidFill>
                <a:latin typeface="Times New Roman" panose="02020603050405020304" pitchFamily="18" charset="0"/>
                <a:cs typeface="Times New Roman" panose="02020603050405020304" pitchFamily="18" charset="0"/>
              </a:rPr>
              <a:t> </a:t>
            </a:r>
            <a:r>
              <a:rPr lang="en-US" altLang="zh-CN" sz="2800" b="1" dirty="0">
                <a:latin typeface="Times New Roman" panose="02020603050405020304" pitchFamily="18" charset="0"/>
                <a:ea typeface="宋体" panose="02010600030101010101" pitchFamily="2" charset="-122"/>
                <a:cs typeface="Times New Roman" panose="02020603050405020304" pitchFamily="18" charset="0"/>
              </a:rPr>
              <a:t>Experts suggest smiling</a:t>
            </a:r>
            <a:endParaRPr lang="en-US" altLang="zh-CN" sz="2800" b="1" dirty="0">
              <a:latin typeface="Times New Roman" panose="02020603050405020304" pitchFamily="18" charset="0"/>
              <a:ea typeface="宋体" panose="02010600030101010101" pitchFamily="2" charset="-122"/>
              <a:cs typeface="Times New Roman" panose="02020603050405020304" pitchFamily="18" charset="0"/>
            </a:endParaRPr>
          </a:p>
          <a:p>
            <a:r>
              <a:rPr lang="en-US" altLang="zh-CN" sz="2800" b="1"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dirty="0">
                <a:solidFill>
                  <a:schemeClr val="accent2">
                    <a:lumMod val="50000"/>
                  </a:schemeClr>
                </a:solidFill>
                <a:latin typeface="Times New Roman" panose="02020603050405020304" pitchFamily="18" charset="0"/>
                <a:cs typeface="Times New Roman" panose="02020603050405020304" pitchFamily="18" charset="0"/>
              </a:rPr>
              <a:t> </a:t>
            </a:r>
            <a:endParaRPr lang="en-US" altLang="zh-CN" sz="2800" b="1"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p:cNvSpPr txBox="1"/>
          <p:nvPr/>
        </p:nvSpPr>
        <p:spPr>
          <a:xfrm>
            <a:off x="60960" y="11430"/>
            <a:ext cx="1857375" cy="521970"/>
          </a:xfrm>
          <a:prstGeom prst="rect">
            <a:avLst/>
          </a:prstGeom>
          <a:noFill/>
        </p:spPr>
        <p:txBody>
          <a:bodyPr wrap="square" rtlCol="0">
            <a:spAutoFit/>
          </a:bodyPr>
          <a:p>
            <a:r>
              <a:rPr lang="en-US" altLang="zh-CN" sz="2800" b="1">
                <a:solidFill>
                  <a:schemeClr val="bg1"/>
                </a:solidFill>
              </a:rPr>
              <a:t>Thinking</a:t>
            </a:r>
            <a:endParaRPr lang="en-US" altLang="zh-CN" sz="2800" b="1">
              <a:solidFill>
                <a:schemeClr val="bg1"/>
              </a:solidFill>
            </a:endParaRPr>
          </a:p>
        </p:txBody>
      </p:sp>
      <p:sp>
        <p:nvSpPr>
          <p:cNvPr id="5" name="文本框 4"/>
          <p:cNvSpPr txBox="1"/>
          <p:nvPr/>
        </p:nvSpPr>
        <p:spPr>
          <a:xfrm>
            <a:off x="2569210" y="2244725"/>
            <a:ext cx="4206240" cy="521970"/>
          </a:xfrm>
          <a:prstGeom prst="rect">
            <a:avLst/>
          </a:prstGeom>
          <a:solidFill>
            <a:schemeClr val="bg1"/>
          </a:solidFill>
        </p:spPr>
        <p:txBody>
          <a:bodyPr wrap="square" rtlCol="0">
            <a:spAutoFit/>
          </a:bodyPr>
          <a:p>
            <a:r>
              <a:rPr lang="en-US" altLang="zh-CN" sz="2800" b="1">
                <a:solidFill>
                  <a:schemeClr val="accent5"/>
                </a:solidFill>
                <a:latin typeface="Times New Roman" panose="02020603050405020304" pitchFamily="18" charset="0"/>
                <a:cs typeface="Times New Roman" panose="02020603050405020304" pitchFamily="18" charset="0"/>
              </a:rPr>
              <a:t> make you younger.</a:t>
            </a:r>
            <a:endParaRPr lang="en-US" altLang="zh-CN" sz="2800" b="1">
              <a:solidFill>
                <a:schemeClr val="accent5"/>
              </a:solidFill>
              <a:latin typeface="Times New Roman" panose="02020603050405020304" pitchFamily="18" charset="0"/>
              <a:cs typeface="Times New Roman" panose="02020603050405020304" pitchFamily="18" charset="0"/>
            </a:endParaRPr>
          </a:p>
        </p:txBody>
      </p:sp>
      <p:sp>
        <p:nvSpPr>
          <p:cNvPr id="17" name="文本框 16"/>
          <p:cNvSpPr txBox="1"/>
          <p:nvPr/>
        </p:nvSpPr>
        <p:spPr>
          <a:xfrm>
            <a:off x="2583815" y="1839595"/>
            <a:ext cx="2444750" cy="521970"/>
          </a:xfrm>
          <a:prstGeom prst="rect">
            <a:avLst/>
          </a:prstGeom>
          <a:solidFill>
            <a:schemeClr val="bg1"/>
          </a:solidFill>
        </p:spPr>
        <p:txBody>
          <a:bodyPr wrap="square" rtlCol="0">
            <a:spAutoFit/>
          </a:bodyPr>
          <a:p>
            <a:r>
              <a:rPr lang="en-US" altLang="zh-CN" sz="2800" b="1">
                <a:solidFill>
                  <a:schemeClr val="accent5"/>
                </a:solidFill>
                <a:latin typeface="Times New Roman" panose="02020603050405020304" pitchFamily="18" charset="0"/>
                <a:cs typeface="Times New Roman" panose="02020603050405020304" pitchFamily="18" charset="0"/>
              </a:rPr>
              <a:t>show kindness.</a:t>
            </a:r>
            <a:endParaRPr lang="en-US" altLang="zh-CN" sz="2800" b="1">
              <a:solidFill>
                <a:schemeClr val="accent5"/>
              </a:solidFill>
              <a:latin typeface="Times New Roman" panose="02020603050405020304" pitchFamily="18" charset="0"/>
              <a:cs typeface="Times New Roman" panose="02020603050405020304" pitchFamily="18" charset="0"/>
            </a:endParaRPr>
          </a:p>
        </p:txBody>
      </p:sp>
      <p:sp>
        <p:nvSpPr>
          <p:cNvPr id="18" name="文本框 17"/>
          <p:cNvSpPr txBox="1"/>
          <p:nvPr/>
        </p:nvSpPr>
        <p:spPr>
          <a:xfrm>
            <a:off x="4503420" y="3105785"/>
            <a:ext cx="3399155" cy="521970"/>
          </a:xfrm>
          <a:prstGeom prst="rect">
            <a:avLst/>
          </a:prstGeom>
          <a:solidFill>
            <a:schemeClr val="bg1"/>
          </a:solidFill>
        </p:spPr>
        <p:txBody>
          <a:bodyPr wrap="square" rtlCol="0">
            <a:spAutoFit/>
          </a:bodyPr>
          <a:p>
            <a:r>
              <a:rPr lang="en-US" altLang="zh-CN" sz="2800" b="1">
                <a:solidFill>
                  <a:schemeClr val="accent5"/>
                </a:solidFill>
                <a:latin typeface="Times New Roman" panose="02020603050405020304" pitchFamily="18" charset="0"/>
                <a:cs typeface="Times New Roman" panose="02020603050405020304" pitchFamily="18" charset="0"/>
              </a:rPr>
              <a:t>is beneficial to health.</a:t>
            </a:r>
            <a:endParaRPr lang="en-US" altLang="zh-CN" sz="2800" b="1">
              <a:solidFill>
                <a:schemeClr val="accent5"/>
              </a:solidFill>
              <a:latin typeface="Times New Roman" panose="02020603050405020304" pitchFamily="18" charset="0"/>
              <a:cs typeface="Times New Roman" panose="02020603050405020304" pitchFamily="18" charset="0"/>
            </a:endParaRPr>
          </a:p>
        </p:txBody>
      </p:sp>
      <p:sp>
        <p:nvSpPr>
          <p:cNvPr id="10" name="TextBox 24"/>
          <p:cNvSpPr txBox="1"/>
          <p:nvPr/>
        </p:nvSpPr>
        <p:spPr>
          <a:xfrm>
            <a:off x="1406525" y="533400"/>
            <a:ext cx="10231120" cy="520700"/>
          </a:xfrm>
          <a:prstGeom prst="rect">
            <a:avLst/>
          </a:prstGeom>
          <a:noFill/>
        </p:spPr>
        <p:txBody>
          <a:bodyPr wrap="square" lIns="91423" tIns="45712" rIns="91423" bIns="45712" rtlCol="0">
            <a:spAutoFit/>
          </a:bodyPr>
          <a:p>
            <a:pPr marL="0" marR="0" lvl="0" algn="l" defTabSz="914400" rtl="0" fontAlgn="auto">
              <a:lnSpc>
                <a:spcPct val="100000"/>
              </a:lnSpc>
              <a:spcBef>
                <a:spcPts val="0"/>
              </a:spcBef>
              <a:buClrTx/>
              <a:buSzTx/>
              <a:buFontTx/>
              <a:buNone/>
            </a:pPr>
            <a:r>
              <a:rPr lang="en-US" altLang="zh-CN" sz="2800" b="1" smtClean="0">
                <a:latin typeface="+mj-lt"/>
                <a:ea typeface="Times New Roman" panose="02020603050405020304" pitchFamily="18" charset="0"/>
                <a:cs typeface="+mj-lt"/>
                <a:sym typeface="思源黑体" panose="020B0500000000000000" pitchFamily="34" charset="-122"/>
              </a:rPr>
              <a:t>Can you think of other uses of smile?(pair work)</a:t>
            </a:r>
            <a:endParaRPr kumimoji="0" lang="en-US" altLang="zh-CN" sz="2800" b="1" i="0" u="none" strike="noStrike" kern="1200" cap="none" spc="0" normalizeH="0" baseline="0" smtClean="0">
              <a:solidFill>
                <a:schemeClr val="tx1"/>
              </a:solidFill>
              <a:latin typeface="+mj-lt"/>
              <a:ea typeface="Times New Roman" panose="02020603050405020304" pitchFamily="18" charset="0"/>
              <a:cs typeface="+mj-lt"/>
              <a:sym typeface="思源黑体" panose="020B0500000000000000" pitchFamily="34" charset="-122"/>
            </a:endParaRPr>
          </a:p>
        </p:txBody>
      </p:sp>
      <p:sp>
        <p:nvSpPr>
          <p:cNvPr id="6" name="文本框 5"/>
          <p:cNvSpPr txBox="1"/>
          <p:nvPr/>
        </p:nvSpPr>
        <p:spPr>
          <a:xfrm>
            <a:off x="4127500" y="2704465"/>
            <a:ext cx="4239895" cy="521970"/>
          </a:xfrm>
          <a:prstGeom prst="rect">
            <a:avLst/>
          </a:prstGeom>
          <a:solidFill>
            <a:schemeClr val="bg1"/>
          </a:solidFill>
        </p:spPr>
        <p:txBody>
          <a:bodyPr wrap="square" rtlCol="0">
            <a:spAutoFit/>
          </a:bodyPr>
          <a:p>
            <a:r>
              <a:rPr lang="en-US" altLang="zh-CN" sz="2800" b="1">
                <a:solidFill>
                  <a:schemeClr val="accent5"/>
                </a:solidFill>
                <a:latin typeface="Times New Roman" panose="02020603050405020304" pitchFamily="18" charset="0"/>
                <a:cs typeface="Times New Roman" panose="02020603050405020304" pitchFamily="18" charset="0"/>
              </a:rPr>
              <a:t> hide our embarrassment.</a:t>
            </a:r>
            <a:endParaRPr lang="en-US" altLang="zh-CN" sz="2800" b="1">
              <a:solidFill>
                <a:schemeClr val="accent5"/>
              </a:solidFill>
              <a:latin typeface="Times New Roman" panose="02020603050405020304" pitchFamily="18" charset="0"/>
              <a:cs typeface="Times New Roman" panose="02020603050405020304" pitchFamily="18" charset="0"/>
            </a:endParaRPr>
          </a:p>
        </p:txBody>
      </p:sp>
      <p:sp>
        <p:nvSpPr>
          <p:cNvPr id="11" name="文本框 10"/>
          <p:cNvSpPr txBox="1"/>
          <p:nvPr/>
        </p:nvSpPr>
        <p:spPr>
          <a:xfrm>
            <a:off x="614680" y="1383030"/>
            <a:ext cx="6688455" cy="521970"/>
          </a:xfrm>
          <a:prstGeom prst="rect">
            <a:avLst/>
          </a:prstGeom>
          <a:noFill/>
        </p:spPr>
        <p:txBody>
          <a:bodyPr wrap="none" rtlCol="0" anchor="t">
            <a:spAutoFit/>
          </a:bodyPr>
          <a:p>
            <a:r>
              <a:rPr lang="en-US" altLang="zh-CN" sz="2800" b="1" dirty="0">
                <a:latin typeface="Times New Roman" panose="02020603050405020304" pitchFamily="18" charset="0"/>
                <a:ea typeface="宋体" panose="02010600030101010101" pitchFamily="2" charset="-122"/>
                <a:cs typeface="Times New Roman" panose="02020603050405020304" pitchFamily="18" charset="0"/>
                <a:sym typeface="+mn-ea"/>
              </a:rPr>
              <a:t>There is nothing better than seeing a smile.</a:t>
            </a:r>
            <a:endParaRPr lang="zh-CN" altLang="en-US"/>
          </a:p>
        </p:txBody>
      </p:sp>
      <p:pic>
        <p:nvPicPr>
          <p:cNvPr id="7" name="图片 6"/>
          <p:cNvPicPr>
            <a:picLocks noChangeAspect="1"/>
          </p:cNvPicPr>
          <p:nvPr/>
        </p:nvPicPr>
        <p:blipFill>
          <a:blip r:embed="rId1"/>
          <a:stretch>
            <a:fillRect/>
          </a:stretch>
        </p:blipFill>
        <p:spPr>
          <a:xfrm>
            <a:off x="8468360" y="4101465"/>
            <a:ext cx="3034665" cy="2528570"/>
          </a:xfrm>
          <a:prstGeom prst="rect">
            <a:avLst/>
          </a:prstGeom>
        </p:spPr>
      </p:pic>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ppt_x"/>
                                          </p:val>
                                        </p:tav>
                                        <p:tav tm="100000">
                                          <p:val>
                                            <p:strVal val="#ppt_x"/>
                                          </p:val>
                                        </p:tav>
                                      </p:tavLst>
                                    </p:anim>
                                    <p:anim calcmode="lin" valueType="num">
                                      <p:cBhvr additive="base">
                                        <p:cTn id="2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ppt_x"/>
                                          </p:val>
                                        </p:tav>
                                        <p:tav tm="100000">
                                          <p:val>
                                            <p:strVal val="#ppt_x"/>
                                          </p:val>
                                        </p:tav>
                                      </p:tavLst>
                                    </p:anim>
                                    <p:anim calcmode="lin" valueType="num">
                                      <p:cBhvr additive="base">
                                        <p:cTn id="3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500" fill="hold"/>
                                        <p:tgtEl>
                                          <p:spTgt spid="18"/>
                                        </p:tgtEl>
                                        <p:attrNameLst>
                                          <p:attrName>ppt_x</p:attrName>
                                        </p:attrNameLst>
                                      </p:cBhvr>
                                      <p:tavLst>
                                        <p:tav tm="0">
                                          <p:val>
                                            <p:strVal val="#ppt_x"/>
                                          </p:val>
                                        </p:tav>
                                        <p:tav tm="100000">
                                          <p:val>
                                            <p:strVal val="#ppt_x"/>
                                          </p:val>
                                        </p:tav>
                                      </p:tavLst>
                                    </p:anim>
                                    <p:anim calcmode="lin" valueType="num">
                                      <p:cBhvr additive="base">
                                        <p:cTn id="4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7" grpId="0" bldLvl="0" animBg="1"/>
      <p:bldP spid="18" grpId="0" bldLvl="0" animBg="1"/>
      <p:bldP spid="10" grpId="0"/>
      <p:bldP spid="4" grpId="0" bldLvl="0" animBg="1"/>
      <p:bldP spid="6" grpId="0" bldLvl="0" animBg="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圆角矩形 6"/>
          <p:cNvSpPr/>
          <p:nvPr/>
        </p:nvSpPr>
        <p:spPr>
          <a:xfrm>
            <a:off x="60960" y="40005"/>
            <a:ext cx="3169285" cy="4318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 name="矩形 2"/>
          <p:cNvSpPr/>
          <p:nvPr/>
        </p:nvSpPr>
        <p:spPr>
          <a:xfrm>
            <a:off x="60960" y="2622550"/>
            <a:ext cx="8814435" cy="583565"/>
          </a:xfrm>
          <a:prstGeom prst="rect">
            <a:avLst/>
          </a:prstGeom>
          <a:solidFill>
            <a:srgbClr val="F3AC7B">
              <a:alpha val="64000"/>
            </a:srgbClr>
          </a:solidFill>
          <a:ln>
            <a:noFill/>
          </a:ln>
        </p:spPr>
        <p:txBody>
          <a:bodyPr wrap="square" rtlCol="0" anchor="t">
            <a:spAutoFit/>
          </a:bodyPr>
          <a:p>
            <a:pPr algn="l"/>
            <a:r>
              <a:rPr lang="en-US" altLang="zh-CN" sz="3200" b="1">
                <a:ln w="22225">
                  <a:solidFill>
                    <a:schemeClr val="accent2"/>
                  </a:solidFill>
                  <a:prstDash val="solid"/>
                </a:ln>
                <a:solidFill>
                  <a:srgbClr val="0000FF"/>
                </a:solidFill>
                <a:effectLst/>
                <a:latin typeface="+mj-lt"/>
                <a:cs typeface="+mj-lt"/>
              </a:rPr>
              <a:t>1. </a:t>
            </a:r>
            <a:r>
              <a:rPr lang="en-US" altLang="zh-CN" sz="3200" b="1">
                <a:ln w="22225">
                  <a:solidFill>
                    <a:schemeClr val="accent2"/>
                  </a:solidFill>
                  <a:prstDash val="solid"/>
                </a:ln>
                <a:solidFill>
                  <a:srgbClr val="FF0000"/>
                </a:solidFill>
                <a:effectLst/>
                <a:latin typeface="+mj-lt"/>
                <a:cs typeface="+mj-lt"/>
              </a:rPr>
              <a:t>B</a:t>
            </a:r>
            <a:r>
              <a:rPr lang="en-US" altLang="zh-CN" sz="3200" b="1">
                <a:ln w="22225">
                  <a:solidFill>
                    <a:schemeClr val="accent2"/>
                  </a:solidFill>
                  <a:prstDash val="solid"/>
                </a:ln>
                <a:solidFill>
                  <a:srgbClr val="0000FF"/>
                </a:solidFill>
                <a:effectLst/>
                <a:latin typeface="+mj-lt"/>
                <a:cs typeface="+mj-lt"/>
              </a:rPr>
              <a:t>e a global citizen(</a:t>
            </a:r>
            <a:r>
              <a:rPr lang="zh-CN" altLang="zh-CN" sz="3200" b="1">
                <a:ln w="22225">
                  <a:solidFill>
                    <a:schemeClr val="accent2"/>
                  </a:solidFill>
                  <a:prstDash val="solid"/>
                </a:ln>
                <a:solidFill>
                  <a:srgbClr val="0000FF"/>
                </a:solidFill>
                <a:effectLst/>
                <a:latin typeface="+mj-lt"/>
                <a:cs typeface="+mj-lt"/>
              </a:rPr>
              <a:t>公民）</a:t>
            </a:r>
            <a:endParaRPr lang="zh-CN" altLang="zh-CN" sz="3200" b="1">
              <a:ln w="22225">
                <a:solidFill>
                  <a:schemeClr val="accent2"/>
                </a:solidFill>
                <a:prstDash val="solid"/>
              </a:ln>
              <a:solidFill>
                <a:srgbClr val="0000FF"/>
              </a:solidFill>
              <a:effectLst/>
              <a:latin typeface="+mj-lt"/>
              <a:cs typeface="+mj-lt"/>
            </a:endParaRPr>
          </a:p>
        </p:txBody>
      </p:sp>
      <p:sp>
        <p:nvSpPr>
          <p:cNvPr id="2" name="矩形 1"/>
          <p:cNvSpPr/>
          <p:nvPr/>
        </p:nvSpPr>
        <p:spPr>
          <a:xfrm>
            <a:off x="60960" y="3206115"/>
            <a:ext cx="8815070" cy="583565"/>
          </a:xfrm>
          <a:prstGeom prst="rect">
            <a:avLst/>
          </a:prstGeom>
          <a:solidFill>
            <a:srgbClr val="F7CAAB"/>
          </a:solidFill>
          <a:ln>
            <a:noFill/>
          </a:ln>
        </p:spPr>
        <p:txBody>
          <a:bodyPr wrap="square" rtlCol="0" anchor="t">
            <a:spAutoFit/>
          </a:bodyPr>
          <a:p>
            <a:pPr algn="l"/>
            <a:r>
              <a:rPr lang="en-US" altLang="zh-CN" sz="3200" b="1">
                <a:ln w="22225">
                  <a:solidFill>
                    <a:schemeClr val="accent2"/>
                  </a:solidFill>
                  <a:prstDash val="solid"/>
                </a:ln>
                <a:solidFill>
                  <a:srgbClr val="0000FF"/>
                </a:solidFill>
                <a:effectLst/>
                <a:latin typeface="+mj-lt"/>
                <a:cs typeface="+mj-lt"/>
              </a:rPr>
              <a:t>2. </a:t>
            </a:r>
            <a:r>
              <a:rPr lang="en-US" altLang="zh-CN" sz="3200" b="1">
                <a:ln w="22225">
                  <a:solidFill>
                    <a:schemeClr val="accent2"/>
                  </a:solidFill>
                  <a:prstDash val="solid"/>
                </a:ln>
                <a:solidFill>
                  <a:srgbClr val="FF0000"/>
                </a:solidFill>
                <a:effectLst/>
                <a:latin typeface="+mj-lt"/>
                <a:cs typeface="+mj-lt"/>
              </a:rPr>
              <a:t>O</a:t>
            </a:r>
            <a:r>
              <a:rPr lang="en-US" altLang="zh-CN" sz="3200" b="1">
                <a:ln w="22225">
                  <a:solidFill>
                    <a:schemeClr val="accent2"/>
                  </a:solidFill>
                  <a:prstDash val="solid"/>
                </a:ln>
                <a:solidFill>
                  <a:srgbClr val="0000FF"/>
                </a:solidFill>
                <a:effectLst/>
                <a:latin typeface="+mj-lt"/>
                <a:cs typeface="+mj-lt"/>
              </a:rPr>
              <a:t>bserve carefully </a:t>
            </a:r>
            <a:endParaRPr lang="en-US" altLang="zh-CN" sz="3200" b="1">
              <a:ln w="22225">
                <a:solidFill>
                  <a:schemeClr val="accent2"/>
                </a:solidFill>
                <a:prstDash val="solid"/>
              </a:ln>
              <a:solidFill>
                <a:srgbClr val="0000FF"/>
              </a:solidFill>
              <a:effectLst/>
              <a:latin typeface="+mj-lt"/>
              <a:cs typeface="+mj-lt"/>
            </a:endParaRPr>
          </a:p>
        </p:txBody>
      </p:sp>
      <p:sp>
        <p:nvSpPr>
          <p:cNvPr id="4" name="文本框 3"/>
          <p:cNvSpPr txBox="1"/>
          <p:nvPr/>
        </p:nvSpPr>
        <p:spPr>
          <a:xfrm>
            <a:off x="60960" y="-5080"/>
            <a:ext cx="3342005" cy="521970"/>
          </a:xfrm>
          <a:prstGeom prst="rect">
            <a:avLst/>
          </a:prstGeom>
          <a:noFill/>
        </p:spPr>
        <p:txBody>
          <a:bodyPr wrap="square" rtlCol="0">
            <a:spAutoFit/>
          </a:bodyPr>
          <a:p>
            <a:r>
              <a:rPr lang="en-US" altLang="zh-CN" sz="2800" b="1">
                <a:solidFill>
                  <a:schemeClr val="bg1"/>
                </a:solidFill>
              </a:rPr>
              <a:t>Critical thinking</a:t>
            </a:r>
            <a:endParaRPr lang="en-US" altLang="zh-CN" sz="2800" b="1">
              <a:solidFill>
                <a:schemeClr val="bg1"/>
              </a:solidFill>
            </a:endParaRPr>
          </a:p>
        </p:txBody>
      </p:sp>
      <p:sp>
        <p:nvSpPr>
          <p:cNvPr id="8" name="矩形 7"/>
          <p:cNvSpPr/>
          <p:nvPr/>
        </p:nvSpPr>
        <p:spPr>
          <a:xfrm>
            <a:off x="60960" y="3789680"/>
            <a:ext cx="8815070" cy="583565"/>
          </a:xfrm>
          <a:prstGeom prst="rect">
            <a:avLst/>
          </a:prstGeom>
          <a:solidFill>
            <a:srgbClr val="F7CAAB"/>
          </a:solidFill>
          <a:ln>
            <a:noFill/>
          </a:ln>
        </p:spPr>
        <p:txBody>
          <a:bodyPr wrap="square" rtlCol="0" anchor="t">
            <a:spAutoFit/>
          </a:bodyPr>
          <a:p>
            <a:pPr algn="l"/>
            <a:r>
              <a:rPr lang="en-US" altLang="zh-CN" sz="3200" b="1">
                <a:ln w="22225">
                  <a:solidFill>
                    <a:schemeClr val="accent2"/>
                  </a:solidFill>
                  <a:prstDash val="solid"/>
                </a:ln>
                <a:solidFill>
                  <a:srgbClr val="0000FF"/>
                </a:solidFill>
                <a:effectLst/>
                <a:latin typeface="+mj-lt"/>
                <a:cs typeface="+mj-lt"/>
              </a:rPr>
              <a:t>3. </a:t>
            </a:r>
            <a:r>
              <a:rPr lang="en-US" altLang="zh-CN" sz="3200" b="1">
                <a:ln w="22225">
                  <a:solidFill>
                    <a:schemeClr val="accent2"/>
                  </a:solidFill>
                  <a:prstDash val="solid"/>
                </a:ln>
                <a:solidFill>
                  <a:srgbClr val="FF0000"/>
                </a:solidFill>
                <a:effectLst/>
                <a:latin typeface="+mj-lt"/>
                <a:cs typeface="+mj-lt"/>
              </a:rPr>
              <a:t>D</a:t>
            </a:r>
            <a:r>
              <a:rPr lang="en-US" altLang="zh-CN" sz="3200" b="1">
                <a:ln w="22225">
                  <a:solidFill>
                    <a:schemeClr val="accent2"/>
                  </a:solidFill>
                  <a:prstDash val="solid"/>
                </a:ln>
                <a:solidFill>
                  <a:srgbClr val="0000FF"/>
                </a:solidFill>
                <a:effectLst/>
                <a:latin typeface="+mj-lt"/>
                <a:cs typeface="+mj-lt"/>
              </a:rPr>
              <a:t>o as the romans do. </a:t>
            </a:r>
            <a:endParaRPr lang="en-US" altLang="zh-CN" sz="3200" b="1">
              <a:ln w="22225">
                <a:solidFill>
                  <a:schemeClr val="accent2"/>
                </a:solidFill>
                <a:prstDash val="solid"/>
              </a:ln>
              <a:solidFill>
                <a:srgbClr val="0000FF"/>
              </a:solidFill>
              <a:effectLst/>
              <a:latin typeface="+mj-lt"/>
              <a:cs typeface="+mj-lt"/>
            </a:endParaRPr>
          </a:p>
        </p:txBody>
      </p:sp>
      <p:sp>
        <p:nvSpPr>
          <p:cNvPr id="10" name="矩形 9"/>
          <p:cNvSpPr/>
          <p:nvPr/>
        </p:nvSpPr>
        <p:spPr>
          <a:xfrm>
            <a:off x="60960" y="4373245"/>
            <a:ext cx="8815070" cy="583565"/>
          </a:xfrm>
          <a:prstGeom prst="rect">
            <a:avLst/>
          </a:prstGeom>
          <a:solidFill>
            <a:srgbClr val="F7CAAB"/>
          </a:solidFill>
          <a:ln>
            <a:noFill/>
          </a:ln>
        </p:spPr>
        <p:txBody>
          <a:bodyPr wrap="square" rtlCol="0" anchor="t">
            <a:spAutoFit/>
          </a:bodyPr>
          <a:p>
            <a:pPr algn="l"/>
            <a:r>
              <a:rPr lang="en-US" altLang="zh-CN" sz="3200" b="1">
                <a:ln w="22225">
                  <a:solidFill>
                    <a:schemeClr val="accent2"/>
                  </a:solidFill>
                  <a:prstDash val="solid"/>
                </a:ln>
                <a:solidFill>
                  <a:srgbClr val="0000FF"/>
                </a:solidFill>
                <a:effectLst/>
                <a:latin typeface="+mj-lt"/>
                <a:cs typeface="+mj-lt"/>
              </a:rPr>
              <a:t>4. </a:t>
            </a:r>
            <a:r>
              <a:rPr lang="en-US" altLang="zh-CN" sz="3200" b="1">
                <a:ln w="22225">
                  <a:solidFill>
                    <a:schemeClr val="accent2"/>
                  </a:solidFill>
                  <a:prstDash val="solid"/>
                </a:ln>
                <a:solidFill>
                  <a:srgbClr val="FF0000"/>
                </a:solidFill>
                <a:effectLst/>
                <a:latin typeface="+mj-lt"/>
                <a:cs typeface="+mj-lt"/>
              </a:rPr>
              <a:t>I</a:t>
            </a:r>
            <a:r>
              <a:rPr lang="en-US" altLang="zh-CN" sz="3200" b="1">
                <a:ln w="22225">
                  <a:solidFill>
                    <a:schemeClr val="accent2"/>
                  </a:solidFill>
                  <a:prstDash val="solid"/>
                </a:ln>
                <a:solidFill>
                  <a:srgbClr val="0000FF"/>
                </a:solidFill>
                <a:effectLst/>
                <a:latin typeface="+mj-lt"/>
                <a:cs typeface="+mj-lt"/>
              </a:rPr>
              <a:t>ncrease understanding</a:t>
            </a:r>
            <a:endParaRPr lang="en-US" altLang="zh-CN" sz="3200" b="1">
              <a:ln w="22225">
                <a:solidFill>
                  <a:schemeClr val="accent2"/>
                </a:solidFill>
                <a:prstDash val="solid"/>
              </a:ln>
              <a:solidFill>
                <a:srgbClr val="0000FF"/>
              </a:solidFill>
              <a:effectLst/>
              <a:latin typeface="+mj-lt"/>
              <a:cs typeface="+mj-lt"/>
            </a:endParaRPr>
          </a:p>
        </p:txBody>
      </p:sp>
      <p:sp>
        <p:nvSpPr>
          <p:cNvPr id="5" name="矩形 4"/>
          <p:cNvSpPr/>
          <p:nvPr/>
        </p:nvSpPr>
        <p:spPr>
          <a:xfrm>
            <a:off x="60960" y="4956810"/>
            <a:ext cx="8814435" cy="583565"/>
          </a:xfrm>
          <a:prstGeom prst="rect">
            <a:avLst/>
          </a:prstGeom>
          <a:solidFill>
            <a:srgbClr val="F7CAAB"/>
          </a:solidFill>
          <a:ln>
            <a:noFill/>
          </a:ln>
        </p:spPr>
        <p:txBody>
          <a:bodyPr wrap="square" rtlCol="0" anchor="t">
            <a:spAutoFit/>
          </a:bodyPr>
          <a:p>
            <a:pPr algn="l"/>
            <a:r>
              <a:rPr lang="en-US" altLang="zh-CN" sz="3200" b="1">
                <a:ln w="22225">
                  <a:solidFill>
                    <a:schemeClr val="accent2"/>
                  </a:solidFill>
                  <a:prstDash val="solid"/>
                </a:ln>
                <a:solidFill>
                  <a:srgbClr val="0000FF"/>
                </a:solidFill>
                <a:effectLst/>
                <a:latin typeface="+mj-lt"/>
                <a:cs typeface="+mj-lt"/>
              </a:rPr>
              <a:t>5. </a:t>
            </a:r>
            <a:r>
              <a:rPr lang="en-US" altLang="zh-CN" sz="3200" b="1">
                <a:ln w="22225">
                  <a:solidFill>
                    <a:schemeClr val="accent2"/>
                  </a:solidFill>
                  <a:prstDash val="solid"/>
                </a:ln>
                <a:solidFill>
                  <a:srgbClr val="FF0000"/>
                </a:solidFill>
                <a:effectLst/>
                <a:latin typeface="+mj-lt"/>
                <a:cs typeface="+mj-lt"/>
              </a:rPr>
              <a:t>E</a:t>
            </a:r>
            <a:r>
              <a:rPr lang="en-US" altLang="zh-CN" sz="3200" b="1">
                <a:ln w="22225">
                  <a:solidFill>
                    <a:schemeClr val="accent2"/>
                  </a:solidFill>
                  <a:prstDash val="solid"/>
                </a:ln>
                <a:solidFill>
                  <a:srgbClr val="0000FF"/>
                </a:solidFill>
                <a:effectLst/>
                <a:latin typeface="+mj-lt"/>
                <a:cs typeface="+mj-lt"/>
              </a:rPr>
              <a:t>mbrace(accept ) differences</a:t>
            </a:r>
            <a:endParaRPr lang="en-US" altLang="zh-CN" sz="3200" b="1">
              <a:ln w="22225">
                <a:solidFill>
                  <a:schemeClr val="accent2"/>
                </a:solidFill>
                <a:prstDash val="solid"/>
              </a:ln>
              <a:solidFill>
                <a:srgbClr val="0000FF"/>
              </a:solidFill>
              <a:effectLst/>
              <a:latin typeface="+mj-lt"/>
              <a:cs typeface="+mj-lt"/>
            </a:endParaRPr>
          </a:p>
        </p:txBody>
      </p:sp>
      <p:sp>
        <p:nvSpPr>
          <p:cNvPr id="6" name="矩形 5"/>
          <p:cNvSpPr/>
          <p:nvPr/>
        </p:nvSpPr>
        <p:spPr>
          <a:xfrm>
            <a:off x="60960" y="5540375"/>
            <a:ext cx="8815070" cy="583565"/>
          </a:xfrm>
          <a:prstGeom prst="rect">
            <a:avLst/>
          </a:prstGeom>
          <a:solidFill>
            <a:srgbClr val="F7CAAB"/>
          </a:solidFill>
          <a:ln>
            <a:noFill/>
          </a:ln>
        </p:spPr>
        <p:txBody>
          <a:bodyPr wrap="square" rtlCol="0" anchor="t">
            <a:spAutoFit/>
          </a:bodyPr>
          <a:p>
            <a:pPr algn="l"/>
            <a:r>
              <a:rPr lang="en-US" altLang="zh-CN" sz="3200" b="1">
                <a:ln w="22225">
                  <a:solidFill>
                    <a:schemeClr val="accent2"/>
                  </a:solidFill>
                  <a:prstDash val="solid"/>
                </a:ln>
                <a:solidFill>
                  <a:srgbClr val="0000FF"/>
                </a:solidFill>
                <a:effectLst/>
                <a:latin typeface="+mj-lt"/>
                <a:cs typeface="+mj-lt"/>
              </a:rPr>
              <a:t>6. </a:t>
            </a:r>
            <a:r>
              <a:rPr lang="en-US" altLang="zh-CN" sz="3200" b="1">
                <a:ln w="22225">
                  <a:solidFill>
                    <a:schemeClr val="accent2"/>
                  </a:solidFill>
                  <a:prstDash val="solid"/>
                </a:ln>
                <a:solidFill>
                  <a:srgbClr val="FF0000"/>
                </a:solidFill>
                <a:effectLst/>
                <a:latin typeface="+mj-lt"/>
                <a:cs typeface="+mj-lt"/>
              </a:rPr>
              <a:t>S</a:t>
            </a:r>
            <a:r>
              <a:rPr lang="en-US" altLang="zh-CN" sz="3200" b="1">
                <a:ln w="22225">
                  <a:solidFill>
                    <a:schemeClr val="accent2"/>
                  </a:solidFill>
                  <a:prstDash val="solid"/>
                </a:ln>
                <a:solidFill>
                  <a:srgbClr val="0000FF"/>
                </a:solidFill>
                <a:effectLst/>
                <a:latin typeface="+mj-lt"/>
                <a:cs typeface="+mj-lt"/>
              </a:rPr>
              <a:t>eek common ground </a:t>
            </a:r>
            <a:endParaRPr lang="en-US" altLang="zh-CN" sz="3200" b="1">
              <a:ln w="22225">
                <a:solidFill>
                  <a:schemeClr val="accent2"/>
                </a:solidFill>
                <a:prstDash val="solid"/>
              </a:ln>
              <a:solidFill>
                <a:srgbClr val="0000FF"/>
              </a:solidFill>
              <a:effectLst/>
              <a:latin typeface="+mj-lt"/>
              <a:cs typeface="+mj-lt"/>
            </a:endParaRPr>
          </a:p>
        </p:txBody>
      </p:sp>
      <p:sp>
        <p:nvSpPr>
          <p:cNvPr id="11" name="矩形 10"/>
          <p:cNvSpPr/>
          <p:nvPr/>
        </p:nvSpPr>
        <p:spPr>
          <a:xfrm>
            <a:off x="4090670" y="6123940"/>
            <a:ext cx="2094230" cy="583565"/>
          </a:xfrm>
          <a:prstGeom prst="rect">
            <a:avLst/>
          </a:prstGeom>
          <a:solidFill>
            <a:schemeClr val="accent1"/>
          </a:solidFill>
          <a:ln>
            <a:noFill/>
          </a:ln>
        </p:spPr>
        <p:txBody>
          <a:bodyPr wrap="square" rtlCol="0" anchor="t">
            <a:spAutoFit/>
          </a:bodyPr>
          <a:p>
            <a:pPr algn="l"/>
            <a:r>
              <a:rPr lang="en-US" altLang="zh-CN" sz="3200" b="1">
                <a:ln w="22225">
                  <a:solidFill>
                    <a:schemeClr val="accent2"/>
                  </a:solidFill>
                  <a:prstDash val="solid"/>
                </a:ln>
                <a:solidFill>
                  <a:srgbClr val="FF0000"/>
                </a:solidFill>
                <a:effectLst/>
                <a:latin typeface="+mj-lt"/>
                <a:cs typeface="+mj-lt"/>
              </a:rPr>
              <a:t>BODIES</a:t>
            </a:r>
            <a:endParaRPr lang="en-US" altLang="zh-CN" sz="3200" b="1">
              <a:ln w="22225">
                <a:solidFill>
                  <a:schemeClr val="accent2"/>
                </a:solidFill>
                <a:prstDash val="solid"/>
              </a:ln>
              <a:solidFill>
                <a:srgbClr val="FF0000"/>
              </a:solidFill>
              <a:effectLst/>
              <a:latin typeface="+mj-lt"/>
              <a:cs typeface="+mj-lt"/>
            </a:endParaRPr>
          </a:p>
        </p:txBody>
      </p:sp>
      <p:pic>
        <p:nvPicPr>
          <p:cNvPr id="14" name="Picture 12"/>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3403019" y="161191"/>
            <a:ext cx="6565900" cy="520700"/>
          </a:xfrm>
          <a:prstGeom prst="rect">
            <a:avLst/>
          </a:prstGeom>
        </p:spPr>
      </p:pic>
      <p:sp>
        <p:nvSpPr>
          <p:cNvPr id="15" name="TextBox 12"/>
          <p:cNvSpPr txBox="1"/>
          <p:nvPr/>
        </p:nvSpPr>
        <p:spPr>
          <a:xfrm>
            <a:off x="60960" y="753745"/>
            <a:ext cx="8912860" cy="583565"/>
          </a:xfrm>
          <a:prstGeom prst="rect">
            <a:avLst/>
          </a:prstGeom>
          <a:solidFill>
            <a:schemeClr val="bg1"/>
          </a:solidFill>
          <a:ln>
            <a:noFill/>
          </a:ln>
        </p:spPr>
        <p:txBody>
          <a:bodyPr wrap="square" rtlCol="0">
            <a:spAutoFit/>
          </a:bodyPr>
          <a:p>
            <a:r>
              <a:rPr lang="en-US" altLang="zh-CN" sz="3200" b="1" dirty="0" smtClean="0">
                <a:solidFill>
                  <a:schemeClr val="tx1"/>
                </a:solidFill>
                <a:latin typeface="Arial" panose="020B0604020202020204" pitchFamily="34" charset="0"/>
                <a:ea typeface="Cambria Math" panose="02040503050406030204" pitchFamily="18" charset="0"/>
                <a:cs typeface="Arial" panose="020B0604020202020204" pitchFamily="34" charset="0"/>
              </a:rPr>
              <a:t>How do we understand the title?</a:t>
            </a:r>
            <a:endParaRPr lang="en-US" altLang="zh-CN" sz="3200" b="1" dirty="0" smtClean="0">
              <a:solidFill>
                <a:schemeClr val="tx1"/>
              </a:solidFill>
              <a:latin typeface="Arial" panose="020B0604020202020204" pitchFamily="34" charset="0"/>
              <a:ea typeface="Cambria Math" panose="02040503050406030204" pitchFamily="18" charset="0"/>
              <a:cs typeface="Arial" panose="020B0604020202020204" pitchFamily="34" charset="0"/>
            </a:endParaRPr>
          </a:p>
        </p:txBody>
      </p:sp>
      <p:sp>
        <p:nvSpPr>
          <p:cNvPr id="16" name="TextBox 12"/>
          <p:cNvSpPr txBox="1"/>
          <p:nvPr/>
        </p:nvSpPr>
        <p:spPr>
          <a:xfrm>
            <a:off x="60960" y="1255395"/>
            <a:ext cx="11058525" cy="1076325"/>
          </a:xfrm>
          <a:prstGeom prst="rect">
            <a:avLst/>
          </a:prstGeom>
          <a:solidFill>
            <a:schemeClr val="bg1"/>
          </a:solidFill>
          <a:ln>
            <a:noFill/>
          </a:ln>
        </p:spPr>
        <p:txBody>
          <a:bodyPr wrap="square" rtlCol="0">
            <a:spAutoFit/>
          </a:bodyPr>
          <a:p>
            <a:r>
              <a:rPr lang="en-US" altLang="zh-CN" sz="3200" b="1" smtClean="0">
                <a:solidFill>
                  <a:schemeClr val="tx1"/>
                </a:solidFill>
                <a:latin typeface="Arial" panose="020B0604020202020204" pitchFamily="34" charset="0"/>
                <a:ea typeface="Cambria Math" panose="02040503050406030204" pitchFamily="18" charset="0"/>
                <a:cs typeface="Arial" panose="020B0604020202020204" pitchFamily="34" charset="0"/>
              </a:rPr>
              <a:t>What should we pay attention to when </a:t>
            </a:r>
            <a:r>
              <a:rPr lang="en-US" altLang="zh-CN" sz="3200" b="1" smtClean="0">
                <a:solidFill>
                  <a:srgbClr val="FF0000"/>
                </a:solidFill>
                <a:latin typeface="Arial" panose="020B0604020202020204" pitchFamily="34" charset="0"/>
                <a:ea typeface="Cambria Math" panose="02040503050406030204" pitchFamily="18" charset="0"/>
                <a:cs typeface="Arial" panose="020B0604020202020204" pitchFamily="34" charset="0"/>
              </a:rPr>
              <a:t>employ</a:t>
            </a:r>
            <a:r>
              <a:rPr lang="en-US" altLang="zh-CN" sz="3200" b="1" smtClean="0">
                <a:solidFill>
                  <a:schemeClr val="tx1"/>
                </a:solidFill>
                <a:latin typeface="Arial" panose="020B0604020202020204" pitchFamily="34" charset="0"/>
                <a:ea typeface="Cambria Math" panose="02040503050406030204" pitchFamily="18" charset="0"/>
                <a:cs typeface="Arial" panose="020B0604020202020204" pitchFamily="34" charset="0"/>
              </a:rPr>
              <a:t>ing body language in this </a:t>
            </a:r>
            <a:r>
              <a:rPr lang="en-US" altLang="zh-CN" sz="3200" b="1" smtClean="0">
                <a:solidFill>
                  <a:srgbClr val="FF0000"/>
                </a:solidFill>
                <a:latin typeface="Arial" panose="020B0604020202020204" pitchFamily="34" charset="0"/>
                <a:ea typeface="Cambria Math" panose="02040503050406030204" pitchFamily="18" charset="0"/>
                <a:cs typeface="Arial" panose="020B0604020202020204" pitchFamily="34" charset="0"/>
              </a:rPr>
              <a:t>multi</a:t>
            </a:r>
            <a:r>
              <a:rPr lang="en-US" altLang="zh-CN" sz="3200" b="1" smtClean="0">
                <a:solidFill>
                  <a:schemeClr val="tx1"/>
                </a:solidFill>
                <a:latin typeface="Arial" panose="020B0604020202020204" pitchFamily="34" charset="0"/>
                <a:ea typeface="Cambria Math" panose="02040503050406030204" pitchFamily="18" charset="0"/>
                <a:cs typeface="Arial" panose="020B0604020202020204" pitchFamily="34" charset="0"/>
              </a:rPr>
              <a:t>cultural world?( group work)</a:t>
            </a:r>
            <a:endParaRPr lang="en-US" altLang="zh-CN" sz="3200" b="1" dirty="0" smtClean="0">
              <a:solidFill>
                <a:schemeClr val="tx1"/>
              </a:solidFill>
              <a:latin typeface="Arial" panose="020B0604020202020204" pitchFamily="34" charset="0"/>
              <a:ea typeface="Cambria Math" panose="020405030504060302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1"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blinds(horizontal)">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mph" presetSubtype="0" fill="hold" grpId="0" nodeType="clickEffect">
                                  <p:stCondLst>
                                    <p:cond delay="0"/>
                                  </p:stCondLst>
                                  <p:childTnLst>
                                    <p:animScale>
                                      <p:cBhvr>
                                        <p:cTn id="59" dur="2000" fill="hold"/>
                                        <p:tgtEl>
                                          <p:spTgt spid="1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2" grpId="0" bldLvl="0" animBg="1"/>
      <p:bldP spid="8" grpId="0" bldLvl="0" animBg="1"/>
      <p:bldP spid="10" grpId="0" bldLvl="0" animBg="1"/>
      <p:bldP spid="5" grpId="0" bldLvl="0" animBg="1"/>
      <p:bldP spid="6" grpId="0" bldLvl="0" animBg="1"/>
      <p:bldP spid="11" grpId="0" bldLvl="0" animBg="1"/>
      <p:bldP spid="15" grpId="0" bldLvl="0" animBg="1"/>
      <p:bldP spid="16" grpId="0" bldLvl="0" animBg="1"/>
      <p:bldP spid="11"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xagon 9"/>
          <p:cNvSpPr/>
          <p:nvPr/>
        </p:nvSpPr>
        <p:spPr>
          <a:xfrm rot="16200000">
            <a:off x="602615" y="-524510"/>
            <a:ext cx="1633220" cy="2682240"/>
          </a:xfrm>
          <a:prstGeom prst="hexagon">
            <a:avLst/>
          </a:prstGeom>
          <a:gradFill>
            <a:gsLst>
              <a:gs pos="100000">
                <a:schemeClr val="accent2"/>
              </a:gs>
              <a:gs pos="34000">
                <a:schemeClr val="accent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文本框 4"/>
          <p:cNvSpPr txBox="1"/>
          <p:nvPr/>
        </p:nvSpPr>
        <p:spPr>
          <a:xfrm>
            <a:off x="640715" y="2049780"/>
            <a:ext cx="8866505" cy="1568450"/>
          </a:xfrm>
          <a:prstGeom prst="rect">
            <a:avLst/>
          </a:prstGeom>
          <a:solidFill>
            <a:schemeClr val="accent2">
              <a:lumMod val="60000"/>
              <a:lumOff val="40000"/>
              <a:alpha val="20000"/>
            </a:schemeClr>
          </a:solidFill>
          <a:ln w="9525">
            <a:noFill/>
          </a:ln>
        </p:spPr>
        <p:txBody>
          <a:bodyPr wrap="square">
            <a:spAutoFit/>
          </a:bodyPr>
          <a:lstStyle/>
          <a:p>
            <a:r>
              <a:rPr lang="en-US" altLang="zh-CN" sz="3200" b="1" smtClean="0">
                <a:latin typeface="Times New Roman" panose="02020603050405020304" pitchFamily="18" charset="0"/>
                <a:ea typeface="Times New Roman" panose="02020603050405020304" pitchFamily="18" charset="0"/>
                <a:cs typeface="Times New Roman" panose="02020603050405020304" pitchFamily="18" charset="0"/>
              </a:rPr>
              <a:t>The thumb-up gesture differs around the world. For example, in many countries.... In contrast/By comparison, ....However...</a:t>
            </a:r>
            <a:endParaRPr lang="en-US" altLang="zh-CN" sz="3200" b="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文本框 1"/>
          <p:cNvSpPr txBox="1"/>
          <p:nvPr/>
        </p:nvSpPr>
        <p:spPr>
          <a:xfrm>
            <a:off x="78105" y="555625"/>
            <a:ext cx="2771140" cy="521970"/>
          </a:xfrm>
          <a:prstGeom prst="rect">
            <a:avLst/>
          </a:prstGeom>
          <a:noFill/>
        </p:spPr>
        <p:txBody>
          <a:bodyPr wrap="square" rtlCol="0">
            <a:spAutoFit/>
          </a:bodyPr>
          <a:lstStyle/>
          <a:p>
            <a:r>
              <a:rPr lang="en-US" altLang="zh-CN" sz="2800" b="1" smtClean="0">
                <a:solidFill>
                  <a:schemeClr val="bg1"/>
                </a:solidFill>
                <a:latin typeface="+mj-lt"/>
                <a:cs typeface="+mj-lt"/>
              </a:rPr>
              <a:t>assignment</a:t>
            </a:r>
            <a:endParaRPr lang="en-US" altLang="zh-CN" sz="2800" b="1" smtClean="0">
              <a:solidFill>
                <a:schemeClr val="bg1"/>
              </a:solidFill>
              <a:latin typeface="+mj-lt"/>
              <a:cs typeface="+mj-lt"/>
            </a:endParaRPr>
          </a:p>
        </p:txBody>
      </p:sp>
      <p:sp>
        <p:nvSpPr>
          <p:cNvPr id="3" name="TextBox 24"/>
          <p:cNvSpPr txBox="1"/>
          <p:nvPr/>
        </p:nvSpPr>
        <p:spPr>
          <a:xfrm>
            <a:off x="2849245" y="631825"/>
            <a:ext cx="9421495" cy="1382395"/>
          </a:xfrm>
          <a:prstGeom prst="rect">
            <a:avLst/>
          </a:prstGeom>
          <a:noFill/>
        </p:spPr>
        <p:txBody>
          <a:bodyPr wrap="square" lIns="91423" tIns="45712" rIns="91423" bIns="45712" rtlCol="0">
            <a:spAutoFit/>
          </a:bodyPr>
          <a:lstStyle/>
          <a:p>
            <a:pPr marL="0" marR="0" lvl="0" algn="l" defTabSz="914400" rtl="0" fontAlgn="auto">
              <a:lnSpc>
                <a:spcPct val="100000"/>
              </a:lnSpc>
              <a:spcBef>
                <a:spcPts val="0"/>
              </a:spcBef>
              <a:buClrTx/>
              <a:buSzTx/>
              <a:buFontTx/>
              <a:buNone/>
            </a:pPr>
            <a:r>
              <a:rPr lang="en-US" altLang="zh-CN" sz="2800" b="1" smtClean="0">
                <a:latin typeface="+mj-lt"/>
                <a:ea typeface="Times New Roman" panose="02020603050405020304" pitchFamily="18" charset="0"/>
                <a:cs typeface="+mj-lt"/>
                <a:sym typeface="思源黑体" panose="020B0500000000000000" pitchFamily="34" charset="-122"/>
              </a:rPr>
              <a:t>Search the internet to find out the different meanings of the thumb-up gesture, and then </a:t>
            </a:r>
            <a:endParaRPr lang="en-US" altLang="zh-CN" sz="2800" b="1" smtClean="0">
              <a:latin typeface="+mj-lt"/>
              <a:ea typeface="Times New Roman" panose="02020603050405020304" pitchFamily="18" charset="0"/>
              <a:cs typeface="+mj-lt"/>
              <a:sym typeface="思源黑体" panose="020B0500000000000000" pitchFamily="34" charset="-122"/>
            </a:endParaRPr>
          </a:p>
          <a:p>
            <a:pPr marL="0" marR="0" lvl="0" algn="l" defTabSz="914400" rtl="0" fontAlgn="auto">
              <a:lnSpc>
                <a:spcPct val="100000"/>
              </a:lnSpc>
              <a:spcBef>
                <a:spcPts val="0"/>
              </a:spcBef>
              <a:buClrTx/>
              <a:buSzTx/>
              <a:buFontTx/>
              <a:buNone/>
            </a:pPr>
            <a:r>
              <a:rPr kumimoji="0" lang="en-US" altLang="zh-CN" sz="2800" b="1" i="0" u="none" strike="noStrike" kern="1200" cap="none" spc="0" normalizeH="0" baseline="0" smtClean="0">
                <a:solidFill>
                  <a:schemeClr val="tx1"/>
                </a:solidFill>
                <a:latin typeface="+mj-lt"/>
                <a:ea typeface="Times New Roman" panose="02020603050405020304" pitchFamily="18" charset="0"/>
                <a:cs typeface="+mj-lt"/>
                <a:sym typeface="思源黑体" panose="020B0500000000000000" pitchFamily="34" charset="-122"/>
              </a:rPr>
              <a:t>write a short paragraph based on the structure.</a:t>
            </a:r>
            <a:endParaRPr kumimoji="0" lang="en-US" altLang="zh-CN" sz="2800" b="1" i="0" u="none" strike="noStrike" kern="1200" cap="none" spc="0" normalizeH="0" baseline="0" smtClean="0">
              <a:solidFill>
                <a:schemeClr val="tx1"/>
              </a:solidFill>
              <a:latin typeface="+mj-lt"/>
              <a:ea typeface="Times New Roman" panose="02020603050405020304" pitchFamily="18" charset="0"/>
              <a:cs typeface="+mj-lt"/>
              <a:sym typeface="思源黑体" panose="020B0500000000000000" pitchFamily="34" charset="-122"/>
            </a:endParaRPr>
          </a:p>
        </p:txBody>
      </p:sp>
      <p:cxnSp>
        <p:nvCxnSpPr>
          <p:cNvPr id="28" name="直接连接符 27"/>
          <p:cNvCxnSpPr/>
          <p:nvPr/>
        </p:nvCxnSpPr>
        <p:spPr>
          <a:xfrm>
            <a:off x="735965" y="2597785"/>
            <a:ext cx="8440420" cy="3175"/>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5215255" y="5166360"/>
            <a:ext cx="5260340" cy="706755"/>
          </a:xfrm>
          <a:prstGeom prst="rect">
            <a:avLst/>
          </a:prstGeom>
          <a:noFill/>
          <a:ln>
            <a:noFill/>
          </a:ln>
        </p:spPr>
        <p:txBody>
          <a:bodyPr wrap="square" rtlCol="0" anchor="t">
            <a:spAutoFit/>
          </a:bodyPr>
          <a:p>
            <a:pPr algn="ctr"/>
            <a:r>
              <a:rPr lang="en-US" altLang="zh-CN" sz="4000" b="1">
                <a:ln w="22225">
                  <a:solidFill>
                    <a:schemeClr val="accent2"/>
                  </a:solidFill>
                  <a:prstDash val="solid"/>
                </a:ln>
                <a:solidFill>
                  <a:srgbClr val="FF0000"/>
                </a:solidFill>
                <a:effectLst/>
                <a:latin typeface="+mj-lt"/>
                <a:cs typeface="+mj-lt"/>
              </a:rPr>
              <a:t>example/contrast</a:t>
            </a:r>
            <a:endParaRPr lang="en-US" altLang="zh-CN" sz="4000" b="1">
              <a:ln w="22225">
                <a:solidFill>
                  <a:schemeClr val="accent2"/>
                </a:solidFill>
                <a:prstDash val="solid"/>
              </a:ln>
              <a:solidFill>
                <a:srgbClr val="FF0000"/>
              </a:solidFill>
              <a:effectLst/>
              <a:latin typeface="+mj-lt"/>
              <a:cs typeface="+mj-lt"/>
            </a:endParaRPr>
          </a:p>
        </p:txBody>
      </p:sp>
      <p:sp>
        <p:nvSpPr>
          <p:cNvPr id="4" name="矩形 3"/>
          <p:cNvSpPr/>
          <p:nvPr/>
        </p:nvSpPr>
        <p:spPr>
          <a:xfrm>
            <a:off x="241935" y="5063490"/>
            <a:ext cx="3949065" cy="706755"/>
          </a:xfrm>
          <a:prstGeom prst="rect">
            <a:avLst/>
          </a:prstGeom>
          <a:noFill/>
          <a:ln>
            <a:noFill/>
          </a:ln>
        </p:spPr>
        <p:txBody>
          <a:bodyPr wrap="square" rtlCol="0" anchor="t">
            <a:spAutoFit/>
          </a:bodyPr>
          <a:p>
            <a:pPr algn="ctr"/>
            <a:r>
              <a:rPr lang="en-US" altLang="zh-CN" sz="4000" b="1">
                <a:ln w="22225">
                  <a:solidFill>
                    <a:schemeClr val="accent2"/>
                  </a:solidFill>
                  <a:prstDash val="solid"/>
                </a:ln>
                <a:solidFill>
                  <a:srgbClr val="FF0000"/>
                </a:solidFill>
                <a:effectLst/>
                <a:latin typeface="+mj-lt"/>
                <a:cs typeface="+mj-lt"/>
              </a:rPr>
              <a:t>topic</a:t>
            </a:r>
            <a:endParaRPr lang="en-US" altLang="zh-CN" sz="4000" b="1">
              <a:ln w="22225">
                <a:solidFill>
                  <a:schemeClr val="accent2"/>
                </a:solidFill>
                <a:prstDash val="solid"/>
              </a:ln>
              <a:solidFill>
                <a:srgbClr val="FF0000"/>
              </a:solidFill>
              <a:effectLst/>
              <a:latin typeface="+mj-lt"/>
              <a:cs typeface="+mj-lt"/>
            </a:endParaRPr>
          </a:p>
        </p:txBody>
      </p:sp>
      <p:sp>
        <p:nvSpPr>
          <p:cNvPr id="6" name="右箭头 5"/>
          <p:cNvSpPr/>
          <p:nvPr/>
        </p:nvSpPr>
        <p:spPr>
          <a:xfrm>
            <a:off x="3705860" y="5269230"/>
            <a:ext cx="1132205" cy="501015"/>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p>
            <a:pPr algn="ctr"/>
            <a:endParaRPr lang="zh-CN" altLang="en-US"/>
          </a:p>
        </p:txBody>
      </p:sp>
      <p:pic>
        <p:nvPicPr>
          <p:cNvPr id="7" name="图片 6"/>
          <p:cNvPicPr>
            <a:picLocks noChangeAspect="1"/>
          </p:cNvPicPr>
          <p:nvPr/>
        </p:nvPicPr>
        <p:blipFill>
          <a:blip r:embed="rId1"/>
          <a:stretch>
            <a:fillRect/>
          </a:stretch>
        </p:blipFill>
        <p:spPr>
          <a:xfrm>
            <a:off x="9320530" y="3160395"/>
            <a:ext cx="2362200" cy="20059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Hexagon 9"/>
          <p:cNvSpPr/>
          <p:nvPr/>
        </p:nvSpPr>
        <p:spPr>
          <a:xfrm rot="16200000">
            <a:off x="602615" y="-524510"/>
            <a:ext cx="1633220" cy="2682240"/>
          </a:xfrm>
          <a:prstGeom prst="hexagon">
            <a:avLst/>
          </a:prstGeom>
          <a:gradFill>
            <a:gsLst>
              <a:gs pos="100000">
                <a:schemeClr val="accent2"/>
              </a:gs>
              <a:gs pos="34000">
                <a:schemeClr val="accent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文本框 4"/>
          <p:cNvSpPr txBox="1"/>
          <p:nvPr/>
        </p:nvSpPr>
        <p:spPr>
          <a:xfrm>
            <a:off x="574675" y="1905635"/>
            <a:ext cx="11228705" cy="3046095"/>
          </a:xfrm>
          <a:prstGeom prst="rect">
            <a:avLst/>
          </a:prstGeom>
          <a:solidFill>
            <a:schemeClr val="accent2">
              <a:lumMod val="60000"/>
              <a:lumOff val="40000"/>
              <a:alpha val="20000"/>
            </a:schemeClr>
          </a:solidFill>
          <a:ln w="9525">
            <a:noFill/>
          </a:ln>
        </p:spPr>
        <p:txBody>
          <a:bodyPr wrap="square">
            <a:spAutoFit/>
          </a:bodyPr>
          <a:lstStyle/>
          <a:p>
            <a:r>
              <a:rPr lang="en-US" altLang="zh-CN" sz="3200" b="1" smtClean="0">
                <a:latin typeface="Times New Roman" panose="02020603050405020304" pitchFamily="18" charset="0"/>
                <a:ea typeface="Times New Roman" panose="02020603050405020304" pitchFamily="18" charset="0"/>
                <a:cs typeface="Times New Roman" panose="02020603050405020304" pitchFamily="18" charset="0"/>
              </a:rPr>
              <a:t>The thumb-up gesture differs around the world. For example, in many countries it is a sign of approval or support.  In contrast/By comparison, in some places such as Nigeria and Middle Eastern countries,  it means insult or challenge.  However, whatever it is , what matters most is following the golden rule: do as the Romans do.</a:t>
            </a:r>
            <a:endParaRPr lang="en-US" altLang="zh-CN" sz="3200" b="1" smtClean="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文本框 1"/>
          <p:cNvSpPr txBox="1"/>
          <p:nvPr/>
        </p:nvSpPr>
        <p:spPr>
          <a:xfrm>
            <a:off x="78105" y="555625"/>
            <a:ext cx="2771140" cy="521970"/>
          </a:xfrm>
          <a:prstGeom prst="rect">
            <a:avLst/>
          </a:prstGeom>
          <a:noFill/>
        </p:spPr>
        <p:txBody>
          <a:bodyPr wrap="square" rtlCol="0">
            <a:spAutoFit/>
          </a:bodyPr>
          <a:lstStyle/>
          <a:p>
            <a:pPr algn="ctr"/>
            <a:r>
              <a:rPr lang="en-US" altLang="zh-CN" sz="2800" b="1" smtClean="0">
                <a:solidFill>
                  <a:schemeClr val="bg1"/>
                </a:solidFill>
                <a:latin typeface="+mj-lt"/>
                <a:cs typeface="+mj-lt"/>
              </a:rPr>
              <a:t>Sample</a:t>
            </a:r>
            <a:endParaRPr lang="en-US" altLang="zh-CN" sz="2800" b="1" smtClean="0">
              <a:solidFill>
                <a:schemeClr val="bg1"/>
              </a:solidFill>
              <a:latin typeface="+mj-lt"/>
              <a:cs typeface="+mj-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Half Frame 26"/>
          <p:cNvSpPr/>
          <p:nvPr/>
        </p:nvSpPr>
        <p:spPr>
          <a:xfrm flipH="1" flipV="1">
            <a:off x="10591926" y="2049465"/>
            <a:ext cx="340438" cy="340438"/>
          </a:xfrm>
          <a:prstGeom prst="halfFrame">
            <a:avLst>
              <a:gd name="adj1" fmla="val 8889"/>
              <a:gd name="adj2" fmla="val 8889"/>
            </a:avLst>
          </a:prstGeom>
          <a:gradFill>
            <a:gsLst>
              <a:gs pos="0">
                <a:schemeClr val="accent1"/>
              </a:gs>
              <a:gs pos="98000">
                <a:schemeClr val="accent1">
                  <a:lumMod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 name="矩形 8"/>
          <p:cNvSpPr/>
          <p:nvPr/>
        </p:nvSpPr>
        <p:spPr>
          <a:xfrm>
            <a:off x="4685348" y="5314085"/>
            <a:ext cx="3689985" cy="1198880"/>
          </a:xfrm>
          <a:prstGeom prst="rect">
            <a:avLst/>
          </a:prstGeom>
          <a:noFill/>
          <a:ln>
            <a:noFill/>
          </a:ln>
        </p:spPr>
        <p:txBody>
          <a:bodyPr wrap="none" rtlCol="0" anchor="t">
            <a:spAutoFit/>
          </a:bodyPr>
          <a:lstStyle/>
          <a:p>
            <a:pPr algn="ctr"/>
            <a:r>
              <a:rPr lang="en-US" altLang="zh-CN" sz="72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Thanks!</a:t>
            </a:r>
            <a:endParaRPr lang="en-US" altLang="zh-CN" sz="72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pic>
        <p:nvPicPr>
          <p:cNvPr id="2" name="图片 1"/>
          <p:cNvPicPr>
            <a:picLocks noChangeAspect="1"/>
          </p:cNvPicPr>
          <p:nvPr/>
        </p:nvPicPr>
        <p:blipFill>
          <a:blip r:embed="rId1"/>
          <a:stretch>
            <a:fillRect/>
          </a:stretch>
        </p:blipFill>
        <p:spPr>
          <a:xfrm>
            <a:off x="3109595" y="91440"/>
            <a:ext cx="6259195" cy="46945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微信图片_20210920114426"/>
          <p:cNvPicPr>
            <a:picLocks noChangeAspect="1"/>
          </p:cNvPicPr>
          <p:nvPr>
            <p:custDataLst>
              <p:tags r:id="rId1"/>
            </p:custDataLst>
          </p:nvPr>
        </p:nvPicPr>
        <p:blipFill>
          <a:blip r:embed="rId2"/>
          <a:stretch>
            <a:fillRect/>
          </a:stretch>
        </p:blipFill>
        <p:spPr>
          <a:xfrm>
            <a:off x="-1270" y="0"/>
            <a:ext cx="12192635" cy="7289962"/>
          </a:xfrm>
          <a:prstGeom prst="rect">
            <a:avLst/>
          </a:prstGeom>
        </p:spPr>
      </p:pic>
      <p:sp>
        <p:nvSpPr>
          <p:cNvPr id="4" name="内容占位符 4"/>
          <p:cNvSpPr txBox="1"/>
          <p:nvPr>
            <p:custDataLst>
              <p:tags r:id="rId3"/>
            </p:custDataLst>
          </p:nvPr>
        </p:nvSpPr>
        <p:spPr>
          <a:xfrm>
            <a:off x="4682490" y="5356860"/>
            <a:ext cx="7035165" cy="1932940"/>
          </a:xfrm>
          <a:prstGeom prst="rect">
            <a:avLst/>
          </a:prstGeom>
          <a:solidFill>
            <a:srgbClr val="FFC000">
              <a:lumMod val="40000"/>
              <a:lumOff val="60000"/>
            </a:srgbClr>
          </a:solidFill>
          <a:ln w="12700" cap="flat" cmpd="sng" algn="ctr">
            <a:solidFill>
              <a:srgbClr val="FFC000"/>
            </a:solidFill>
            <a:prstDash val="solid"/>
            <a:miter lim="800000"/>
          </a:ln>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dk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微软雅黑" panose="020B0503020204020204" charset="-122"/>
                <a:cs typeface="Times New Roman" panose="02020603050405020304" pitchFamily="18" charset="0"/>
              </a:rPr>
              <a:t>What I hide by my language, my body </a:t>
            </a:r>
            <a:r>
              <a:rPr kumimoji="0" lang="en-US" altLang="zh-CN" sz="3200" b="1" i="0" strike="noStrike" kern="1200" cap="none" spc="0" normalizeH="0" baseline="0" noProof="0" dirty="0">
                <a:ln>
                  <a:noFill/>
                </a:ln>
                <a:solidFill>
                  <a:srgbClr val="FF0000"/>
                </a:solidFill>
                <a:effectLst/>
                <a:uLnTx/>
                <a:uFillTx/>
                <a:latin typeface="Times New Roman" panose="02020603050405020304" pitchFamily="18" charset="0"/>
                <a:ea typeface="微软雅黑" panose="020B0503020204020204" charset="-122"/>
                <a:cs typeface="Times New Roman" panose="02020603050405020304" pitchFamily="18" charset="0"/>
              </a:rPr>
              <a:t>utter</a:t>
            </a:r>
            <a:r>
              <a:rPr kumimoji="0" lang="en-US" altLang="zh-CN" sz="3200" b="1" i="0" strike="noStrike" kern="1200" cap="none" spc="0" normalizeH="0" baseline="0" noProof="0" dirty="0">
                <a:ln>
                  <a:noFill/>
                </a:ln>
                <a:solidFill>
                  <a:sysClr val="windowText" lastClr="000000"/>
                </a:solidFill>
                <a:effectLst/>
                <a:uLnTx/>
                <a:uFillTx/>
                <a:latin typeface="Times New Roman" panose="02020603050405020304" pitchFamily="18" charset="0"/>
                <a:ea typeface="微软雅黑" panose="020B0503020204020204" charset="-122"/>
                <a:cs typeface="Times New Roman" panose="02020603050405020304" pitchFamily="18" charset="0"/>
              </a:rPr>
              <a:t>s(says).                                 </a:t>
            </a:r>
            <a:endParaRPr kumimoji="0" lang="en-US" altLang="zh-CN" sz="3200" b="1" i="0" strike="noStrike" kern="1200" cap="none" spc="0" normalizeH="0" baseline="0" noProof="0" dirty="0">
              <a:ln>
                <a:noFill/>
              </a:ln>
              <a:solidFill>
                <a:sysClr val="windowText" lastClr="000000"/>
              </a:solidFill>
              <a:effectLst/>
              <a:uLnTx/>
              <a:uFillTx/>
              <a:latin typeface="Times New Roman" panose="02020603050405020304" pitchFamily="18" charset="0"/>
              <a:ea typeface="微软雅黑" panose="020B0503020204020204" charset="-122"/>
              <a:cs typeface="Times New Roman" panose="02020603050405020304" pitchFamily="18"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en-US" altLang="zh-CN" sz="3200" b="1" i="0" strike="noStrike" kern="1200" cap="none" spc="0" normalizeH="0" baseline="0" noProof="0" dirty="0">
                <a:ln>
                  <a:noFill/>
                </a:ln>
                <a:solidFill>
                  <a:sysClr val="windowText" lastClr="000000"/>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altLang="zh-CN" sz="3200" i="0" strike="noStrike" kern="1200" cap="none" spc="0" normalizeH="0" baseline="0" noProof="0" dirty="0">
                <a:ln>
                  <a:noFill/>
                </a:ln>
                <a:solidFill>
                  <a:sysClr val="windowText" lastClr="000000"/>
                </a:solidFill>
                <a:effectLst/>
                <a:uLnTx/>
                <a:uFillTx/>
                <a:latin typeface="Times New Roman" panose="02020603050405020304" pitchFamily="18" charset="0"/>
                <a:ea typeface="微软雅黑" panose="020B0503020204020204" charset="-122"/>
                <a:cs typeface="Times New Roman" panose="02020603050405020304" pitchFamily="18" charset="0"/>
              </a:rPr>
              <a:t>---</a:t>
            </a:r>
            <a:r>
              <a:rPr kumimoji="0" lang="en-US" altLang="zh-CN" sz="3200" i="1" strike="noStrike" kern="1200" cap="none" spc="0" normalizeH="0" baseline="0" noProof="0" dirty="0">
                <a:ln>
                  <a:noFill/>
                </a:ln>
                <a:solidFill>
                  <a:sysClr val="windowText" lastClr="000000"/>
                </a:solidFill>
                <a:effectLst/>
                <a:uLnTx/>
                <a:uFillTx/>
                <a:latin typeface="Times New Roman" panose="02020603050405020304" pitchFamily="18" charset="0"/>
                <a:ea typeface="微软雅黑" panose="020B0503020204020204" charset="-122"/>
                <a:cs typeface="Times New Roman" panose="02020603050405020304" pitchFamily="18" charset="0"/>
              </a:rPr>
              <a:t>Roland Barthes</a:t>
            </a:r>
            <a:endParaRPr kumimoji="0" lang="en-US" altLang="zh-CN" sz="3200" i="1" strike="noStrike" kern="1200" cap="none" spc="0" normalizeH="0" baseline="0" noProof="0" dirty="0">
              <a:ln>
                <a:noFill/>
              </a:ln>
              <a:solidFill>
                <a:sysClr val="windowText" lastClr="000000"/>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spTree>
    <p:custDataLst>
      <p:tags r:id="rId4"/>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22"/>
          <p:cNvSpPr/>
          <p:nvPr/>
        </p:nvSpPr>
        <p:spPr>
          <a:xfrm rot="10800000" flipV="1">
            <a:off x="5353641" y="313975"/>
            <a:ext cx="954395" cy="879394"/>
          </a:xfrm>
          <a:custGeom>
            <a:avLst/>
            <a:gdLst>
              <a:gd name="connsiteX0" fmla="*/ 1012738 w 4948870"/>
              <a:gd name="connsiteY0" fmla="*/ 0 h 4559960"/>
              <a:gd name="connsiteX1" fmla="*/ 3936132 w 4948870"/>
              <a:gd name="connsiteY1" fmla="*/ 0 h 4559960"/>
              <a:gd name="connsiteX2" fmla="*/ 4813408 w 4948870"/>
              <a:gd name="connsiteY2" fmla="*/ 505802 h 4559960"/>
              <a:gd name="connsiteX3" fmla="*/ 4813408 w 4948870"/>
              <a:gd name="connsiteY3" fmla="*/ 1519987 h 4559960"/>
              <a:gd name="connsiteX4" fmla="*/ 3353002 w 4948870"/>
              <a:gd name="connsiteY4" fmla="*/ 4051578 h 4559960"/>
              <a:gd name="connsiteX5" fmla="*/ 2475725 w 4948870"/>
              <a:gd name="connsiteY5" fmla="*/ 4559960 h 4559960"/>
              <a:gd name="connsiteX6" fmla="*/ 1598449 w 4948870"/>
              <a:gd name="connsiteY6" fmla="*/ 4051578 h 4559960"/>
              <a:gd name="connsiteX7" fmla="*/ 135462 w 4948870"/>
              <a:gd name="connsiteY7" fmla="*/ 1519987 h 4559960"/>
              <a:gd name="connsiteX8" fmla="*/ 135462 w 4948870"/>
              <a:gd name="connsiteY8" fmla="*/ 505802 h 4559960"/>
              <a:gd name="connsiteX9" fmla="*/ 1012738 w 4948870"/>
              <a:gd name="connsiteY9" fmla="*/ 0 h 4559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48870" h="4559960">
                <a:moveTo>
                  <a:pt x="1012738" y="0"/>
                </a:moveTo>
                <a:cubicBezTo>
                  <a:pt x="1012738" y="0"/>
                  <a:pt x="1012738" y="0"/>
                  <a:pt x="3936132" y="0"/>
                </a:cubicBezTo>
                <a:cubicBezTo>
                  <a:pt x="4297364" y="0"/>
                  <a:pt x="4632793" y="193547"/>
                  <a:pt x="4813408" y="505802"/>
                </a:cubicBezTo>
                <a:cubicBezTo>
                  <a:pt x="4994024" y="820638"/>
                  <a:pt x="4994024" y="1205151"/>
                  <a:pt x="4813408" y="1519987"/>
                </a:cubicBezTo>
                <a:cubicBezTo>
                  <a:pt x="4813408" y="1519987"/>
                  <a:pt x="4813408" y="1519987"/>
                  <a:pt x="3353002" y="4051578"/>
                </a:cubicBezTo>
                <a:cubicBezTo>
                  <a:pt x="3169806" y="4366414"/>
                  <a:pt x="2836957" y="4559960"/>
                  <a:pt x="2475725" y="4559960"/>
                </a:cubicBezTo>
                <a:cubicBezTo>
                  <a:pt x="2111914" y="4559960"/>
                  <a:pt x="1779065" y="4366414"/>
                  <a:pt x="1598449" y="4051578"/>
                </a:cubicBezTo>
                <a:cubicBezTo>
                  <a:pt x="1598449" y="4051578"/>
                  <a:pt x="1598449" y="4051578"/>
                  <a:pt x="135462" y="1519987"/>
                </a:cubicBezTo>
                <a:cubicBezTo>
                  <a:pt x="-45154" y="1205151"/>
                  <a:pt x="-45154" y="820638"/>
                  <a:pt x="135462" y="505802"/>
                </a:cubicBezTo>
                <a:cubicBezTo>
                  <a:pt x="316078" y="193547"/>
                  <a:pt x="651507" y="0"/>
                  <a:pt x="1012738" y="0"/>
                </a:cubicBezTo>
                <a:close/>
              </a:path>
            </a:pathLst>
          </a:custGeom>
          <a:solidFill>
            <a:schemeClr val="accent2">
              <a:alpha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 name="Freeform: Shape 22"/>
          <p:cNvSpPr/>
          <p:nvPr/>
        </p:nvSpPr>
        <p:spPr>
          <a:xfrm flipV="1">
            <a:off x="-387066" y="4995086"/>
            <a:ext cx="1839022" cy="1694502"/>
          </a:xfrm>
          <a:custGeom>
            <a:avLst/>
            <a:gdLst>
              <a:gd name="connsiteX0" fmla="*/ 1012738 w 4948870"/>
              <a:gd name="connsiteY0" fmla="*/ 0 h 4559960"/>
              <a:gd name="connsiteX1" fmla="*/ 3936132 w 4948870"/>
              <a:gd name="connsiteY1" fmla="*/ 0 h 4559960"/>
              <a:gd name="connsiteX2" fmla="*/ 4813408 w 4948870"/>
              <a:gd name="connsiteY2" fmla="*/ 505802 h 4559960"/>
              <a:gd name="connsiteX3" fmla="*/ 4813408 w 4948870"/>
              <a:gd name="connsiteY3" fmla="*/ 1519987 h 4559960"/>
              <a:gd name="connsiteX4" fmla="*/ 3353002 w 4948870"/>
              <a:gd name="connsiteY4" fmla="*/ 4051578 h 4559960"/>
              <a:gd name="connsiteX5" fmla="*/ 2475725 w 4948870"/>
              <a:gd name="connsiteY5" fmla="*/ 4559960 h 4559960"/>
              <a:gd name="connsiteX6" fmla="*/ 1598449 w 4948870"/>
              <a:gd name="connsiteY6" fmla="*/ 4051578 h 4559960"/>
              <a:gd name="connsiteX7" fmla="*/ 135462 w 4948870"/>
              <a:gd name="connsiteY7" fmla="*/ 1519987 h 4559960"/>
              <a:gd name="connsiteX8" fmla="*/ 135462 w 4948870"/>
              <a:gd name="connsiteY8" fmla="*/ 505802 h 4559960"/>
              <a:gd name="connsiteX9" fmla="*/ 1012738 w 4948870"/>
              <a:gd name="connsiteY9" fmla="*/ 0 h 4559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48870" h="4559960">
                <a:moveTo>
                  <a:pt x="1012738" y="0"/>
                </a:moveTo>
                <a:cubicBezTo>
                  <a:pt x="1012738" y="0"/>
                  <a:pt x="1012738" y="0"/>
                  <a:pt x="3936132" y="0"/>
                </a:cubicBezTo>
                <a:cubicBezTo>
                  <a:pt x="4297364" y="0"/>
                  <a:pt x="4632793" y="193547"/>
                  <a:pt x="4813408" y="505802"/>
                </a:cubicBezTo>
                <a:cubicBezTo>
                  <a:pt x="4994024" y="820638"/>
                  <a:pt x="4994024" y="1205151"/>
                  <a:pt x="4813408" y="1519987"/>
                </a:cubicBezTo>
                <a:cubicBezTo>
                  <a:pt x="4813408" y="1519987"/>
                  <a:pt x="4813408" y="1519987"/>
                  <a:pt x="3353002" y="4051578"/>
                </a:cubicBezTo>
                <a:cubicBezTo>
                  <a:pt x="3169806" y="4366414"/>
                  <a:pt x="2836957" y="4559960"/>
                  <a:pt x="2475725" y="4559960"/>
                </a:cubicBezTo>
                <a:cubicBezTo>
                  <a:pt x="2111914" y="4559960"/>
                  <a:pt x="1779065" y="4366414"/>
                  <a:pt x="1598449" y="4051578"/>
                </a:cubicBezTo>
                <a:cubicBezTo>
                  <a:pt x="1598449" y="4051578"/>
                  <a:pt x="1598449" y="4051578"/>
                  <a:pt x="135462" y="1519987"/>
                </a:cubicBezTo>
                <a:cubicBezTo>
                  <a:pt x="-45154" y="1205151"/>
                  <a:pt x="-45154" y="820638"/>
                  <a:pt x="135462" y="505802"/>
                </a:cubicBezTo>
                <a:cubicBezTo>
                  <a:pt x="316078" y="193547"/>
                  <a:pt x="651507" y="0"/>
                  <a:pt x="1012738" y="0"/>
                </a:cubicBezTo>
                <a:close/>
              </a:path>
            </a:pathLst>
          </a:custGeom>
          <a:solidFill>
            <a:schemeClr val="accent1">
              <a:alpha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 name="圆角矩形 2"/>
          <p:cNvSpPr/>
          <p:nvPr/>
        </p:nvSpPr>
        <p:spPr>
          <a:xfrm>
            <a:off x="433705" y="102235"/>
            <a:ext cx="3331845" cy="65786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 name="文本框 3"/>
          <p:cNvSpPr txBox="1"/>
          <p:nvPr/>
        </p:nvSpPr>
        <p:spPr>
          <a:xfrm>
            <a:off x="577850" y="139065"/>
            <a:ext cx="3014345" cy="583565"/>
          </a:xfrm>
          <a:prstGeom prst="rect">
            <a:avLst/>
          </a:prstGeom>
          <a:noFill/>
        </p:spPr>
        <p:txBody>
          <a:bodyPr wrap="square" rtlCol="0">
            <a:spAutoFit/>
          </a:bodyPr>
          <a:lstStyle/>
          <a:p>
            <a:r>
              <a:rPr lang="en-US" altLang="zh-CN" sz="3200" b="1">
                <a:solidFill>
                  <a:schemeClr val="bg1"/>
                </a:solidFill>
              </a:rPr>
              <a:t>Act and guess</a:t>
            </a:r>
            <a:endParaRPr lang="en-US" altLang="zh-CN" sz="3200" b="1">
              <a:solidFill>
                <a:schemeClr val="bg1"/>
              </a:solidFill>
            </a:endParaRPr>
          </a:p>
        </p:txBody>
      </p:sp>
      <p:sp>
        <p:nvSpPr>
          <p:cNvPr id="21" name="TextBox 12"/>
          <p:cNvSpPr txBox="1"/>
          <p:nvPr/>
        </p:nvSpPr>
        <p:spPr>
          <a:xfrm>
            <a:off x="80941" y="1193165"/>
            <a:ext cx="6337786" cy="3539430"/>
          </a:xfrm>
          <a:prstGeom prst="rect">
            <a:avLst/>
          </a:prstGeom>
          <a:solidFill>
            <a:schemeClr val="accent2">
              <a:lumMod val="50000"/>
              <a:alpha val="10000"/>
            </a:schemeClr>
          </a:solidFill>
        </p:spPr>
        <p:txBody>
          <a:bodyPr wrap="square" rtlCol="0">
            <a:spAutoFit/>
          </a:bodyPr>
          <a:lstStyle/>
          <a:p>
            <a:r>
              <a:rPr lang="en-US" altLang="zh-CN" sz="3200" b="1" dirty="0">
                <a:latin typeface="Times New Roman" panose="02020603050405020304" pitchFamily="18" charset="0"/>
                <a:ea typeface="Cambria Math" panose="02040503050406030204" pitchFamily="18" charset="0"/>
                <a:cs typeface="Times New Roman" panose="02020603050405020304" pitchFamily="18" charset="0"/>
              </a:rPr>
              <a:t>Hello!                      Goodbye!            Come here!            Go away!         I'm surprised</a:t>
            </a:r>
            <a:r>
              <a:rPr lang="en-US" altLang="zh-CN" sz="3200" b="1">
                <a:latin typeface="Times New Roman" panose="02020603050405020304" pitchFamily="18" charset="0"/>
                <a:ea typeface="Cambria Math" panose="02040503050406030204" pitchFamily="18" charset="0"/>
                <a:cs typeface="Times New Roman" panose="02020603050405020304" pitchFamily="18" charset="0"/>
              </a:rPr>
              <a:t>!       </a:t>
            </a:r>
            <a:r>
              <a:rPr lang="en-US" altLang="zh-CN" sz="3200" b="1" smtClean="0">
                <a:latin typeface="Times New Roman" panose="02020603050405020304" pitchFamily="18" charset="0"/>
                <a:ea typeface="Cambria Math" panose="02040503050406030204" pitchFamily="18" charset="0"/>
                <a:cs typeface="Times New Roman" panose="02020603050405020304" pitchFamily="18" charset="0"/>
              </a:rPr>
              <a:t> I'm </a:t>
            </a:r>
            <a:r>
              <a:rPr lang="en-US" altLang="zh-CN" sz="3200" b="1" dirty="0">
                <a:latin typeface="Times New Roman" panose="02020603050405020304" pitchFamily="18" charset="0"/>
                <a:ea typeface="Cambria Math" panose="02040503050406030204" pitchFamily="18" charset="0"/>
                <a:cs typeface="Times New Roman" panose="02020603050405020304" pitchFamily="18" charset="0"/>
              </a:rPr>
              <a:t>tired</a:t>
            </a:r>
            <a:r>
              <a:rPr lang="en-US" altLang="zh-CN" sz="3200" b="1">
                <a:latin typeface="Times New Roman" panose="02020603050405020304" pitchFamily="18" charset="0"/>
                <a:ea typeface="Cambria Math" panose="02040503050406030204" pitchFamily="18" charset="0"/>
                <a:cs typeface="Times New Roman" panose="02020603050405020304" pitchFamily="18" charset="0"/>
              </a:rPr>
              <a:t>!     </a:t>
            </a:r>
            <a:r>
              <a:rPr lang="en-US" altLang="zh-CN" sz="3200" b="1" smtClean="0">
                <a:latin typeface="Times New Roman" panose="02020603050405020304" pitchFamily="18" charset="0"/>
                <a:ea typeface="Cambria Math" panose="02040503050406030204" pitchFamily="18" charset="0"/>
                <a:cs typeface="Times New Roman" panose="02020603050405020304" pitchFamily="18" charset="0"/>
              </a:rPr>
              <a:t> OK</a:t>
            </a:r>
            <a:r>
              <a:rPr lang="en-US" altLang="zh-CN" sz="3200" b="1">
                <a:latin typeface="Times New Roman" panose="02020603050405020304" pitchFamily="18" charset="0"/>
                <a:ea typeface="Cambria Math" panose="02040503050406030204" pitchFamily="18" charset="0"/>
                <a:cs typeface="Times New Roman" panose="02020603050405020304" pitchFamily="18" charset="0"/>
              </a:rPr>
              <a:t>!                         </a:t>
            </a:r>
            <a:r>
              <a:rPr lang="en-US" altLang="zh-CN" sz="3200" b="1" smtClean="0">
                <a:latin typeface="Times New Roman" panose="02020603050405020304" pitchFamily="18" charset="0"/>
                <a:ea typeface="Cambria Math" panose="02040503050406030204" pitchFamily="18" charset="0"/>
                <a:cs typeface="Times New Roman" panose="02020603050405020304" pitchFamily="18" charset="0"/>
              </a:rPr>
              <a:t>I'm </a:t>
            </a:r>
            <a:r>
              <a:rPr lang="en-US" altLang="zh-CN" sz="3200" b="1" dirty="0">
                <a:latin typeface="Times New Roman" panose="02020603050405020304" pitchFamily="18" charset="0"/>
                <a:ea typeface="Cambria Math" panose="02040503050406030204" pitchFamily="18" charset="0"/>
                <a:cs typeface="Times New Roman" panose="02020603050405020304" pitchFamily="18" charset="0"/>
              </a:rPr>
              <a:t>happy</a:t>
            </a:r>
            <a:r>
              <a:rPr lang="en-US" altLang="zh-CN" sz="3200" b="1">
                <a:latin typeface="Times New Roman" panose="02020603050405020304" pitchFamily="18" charset="0"/>
                <a:ea typeface="Cambria Math" panose="02040503050406030204" pitchFamily="18" charset="0"/>
                <a:cs typeface="Times New Roman" panose="02020603050405020304" pitchFamily="18" charset="0"/>
              </a:rPr>
              <a:t>!  </a:t>
            </a:r>
            <a:r>
              <a:rPr lang="en-US" altLang="zh-CN" sz="3200" b="1" smtClean="0">
                <a:latin typeface="Times New Roman" panose="02020603050405020304" pitchFamily="18" charset="0"/>
                <a:ea typeface="Cambria Math" panose="02040503050406030204" pitchFamily="18" charset="0"/>
                <a:cs typeface="Times New Roman" panose="02020603050405020304" pitchFamily="18" charset="0"/>
              </a:rPr>
              <a:t>  I'm </a:t>
            </a:r>
            <a:r>
              <a:rPr lang="en-US" altLang="zh-CN" sz="3200" b="1" dirty="0">
                <a:latin typeface="Times New Roman" panose="02020603050405020304" pitchFamily="18" charset="0"/>
                <a:ea typeface="Cambria Math" panose="02040503050406030204" pitchFamily="18" charset="0"/>
                <a:cs typeface="Times New Roman" panose="02020603050405020304" pitchFamily="18" charset="0"/>
              </a:rPr>
              <a:t>sad!                   I forgot!      You're great!          Good luck!</a:t>
            </a:r>
            <a:endParaRPr lang="en-US" altLang="zh-CN" sz="3200" b="1" dirty="0">
              <a:latin typeface="Times New Roman" panose="02020603050405020304" pitchFamily="18" charset="0"/>
              <a:ea typeface="Cambria Math" panose="02040503050406030204" pitchFamily="18" charset="0"/>
              <a:cs typeface="Times New Roman" panose="02020603050405020304" pitchFamily="18" charset="0"/>
            </a:endParaRPr>
          </a:p>
          <a:p>
            <a:r>
              <a:rPr lang="en-US" altLang="zh-CN" sz="3200" b="1" dirty="0">
                <a:latin typeface="Times New Roman" panose="02020603050405020304" pitchFamily="18" charset="0"/>
                <a:ea typeface="Cambria Math" panose="02040503050406030204" pitchFamily="18" charset="0"/>
                <a:cs typeface="Times New Roman" panose="02020603050405020304" pitchFamily="18" charset="0"/>
              </a:rPr>
              <a:t>Too expensive!       I'm confused.</a:t>
            </a:r>
            <a:endParaRPr lang="en-US" altLang="zh-CN" sz="3200" b="1" dirty="0">
              <a:latin typeface="Times New Roman" panose="02020603050405020304" pitchFamily="18" charset="0"/>
              <a:ea typeface="Cambria Math" panose="02040503050406030204" pitchFamily="18" charset="0"/>
              <a:cs typeface="Times New Roman" panose="02020603050405020304" pitchFamily="18" charset="0"/>
            </a:endParaRPr>
          </a:p>
        </p:txBody>
      </p:sp>
      <p:pic>
        <p:nvPicPr>
          <p:cNvPr id="5" name="图片 4"/>
          <p:cNvPicPr>
            <a:picLocks noChangeAspect="1"/>
          </p:cNvPicPr>
          <p:nvPr/>
        </p:nvPicPr>
        <p:blipFill>
          <a:blip r:embed="rId1"/>
          <a:stretch>
            <a:fillRect/>
          </a:stretch>
        </p:blipFill>
        <p:spPr>
          <a:xfrm>
            <a:off x="6886575" y="1390015"/>
            <a:ext cx="4965065" cy="37242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250" fill="hold"/>
                                        <p:tgtEl>
                                          <p:spTgt spid="10"/>
                                        </p:tgtEl>
                                        <p:attrNameLst>
                                          <p:attrName>ppt_x</p:attrName>
                                        </p:attrNameLst>
                                      </p:cBhvr>
                                      <p:tavLst>
                                        <p:tav tm="0">
                                          <p:val>
                                            <p:strVal val="1+#ppt_w/2"/>
                                          </p:val>
                                        </p:tav>
                                        <p:tav tm="100000">
                                          <p:val>
                                            <p:strVal val="#ppt_x"/>
                                          </p:val>
                                        </p:tav>
                                      </p:tavLst>
                                    </p:anim>
                                    <p:anim calcmode="lin" valueType="num">
                                      <p:cBhvr additive="base">
                                        <p:cTn id="8" dur="125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5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250" fill="hold"/>
                                        <p:tgtEl>
                                          <p:spTgt spid="11"/>
                                        </p:tgtEl>
                                        <p:attrNameLst>
                                          <p:attrName>ppt_x</p:attrName>
                                        </p:attrNameLst>
                                      </p:cBhvr>
                                      <p:tavLst>
                                        <p:tav tm="0">
                                          <p:val>
                                            <p:strVal val="1+#ppt_w/2"/>
                                          </p:val>
                                        </p:tav>
                                        <p:tav tm="100000">
                                          <p:val>
                                            <p:strVal val="#ppt_x"/>
                                          </p:val>
                                        </p:tav>
                                      </p:tavLst>
                                    </p:anim>
                                    <p:anim calcmode="lin" valueType="num">
                                      <p:cBhvr additive="base">
                                        <p:cTn id="12" dur="125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1" grpId="0" bldLvl="0" animBg="1"/>
      <p:bldP spid="21"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2497509" y="1758216"/>
            <a:ext cx="6565900" cy="520700"/>
          </a:xfrm>
          <a:prstGeom prst="rect">
            <a:avLst/>
          </a:prstGeom>
        </p:spPr>
      </p:pic>
      <p:sp>
        <p:nvSpPr>
          <p:cNvPr id="15" name="矩形 4"/>
          <p:cNvSpPr/>
          <p:nvPr>
            <p:custDataLst>
              <p:tags r:id="rId3"/>
            </p:custDataLst>
          </p:nvPr>
        </p:nvSpPr>
        <p:spPr>
          <a:xfrm>
            <a:off x="7973789" y="1781547"/>
            <a:ext cx="1080000" cy="432000"/>
          </a:xfrm>
          <a:prstGeom prst="rect">
            <a:avLst/>
          </a:prstGeom>
          <a:noFill/>
          <a:ln w="76200" cap="flat">
            <a:solidFill>
              <a:srgbClr val="0000FF"/>
            </a:solid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ct val="0"/>
              </a:spcBef>
              <a:spcAft>
                <a:spcPct val="0"/>
              </a:spcAft>
              <a:buClrTx/>
              <a:buSzTx/>
              <a:buFontTx/>
              <a:buNone/>
            </a:pPr>
            <a:endParaRPr kumimoji="0" lang="zh-CN" altLang="en-US" sz="4400" b="0" i="0" u="none" strike="noStrike" cap="none" spc="0" normalizeH="0" baseline="0">
              <a:ln>
                <a:noFill/>
              </a:ln>
              <a:solidFill>
                <a:srgbClr val="F3F1DF"/>
              </a:solidFill>
              <a:effectLst/>
              <a:uFillTx/>
              <a:latin typeface="+mn-lt"/>
              <a:ea typeface="+mn-ea"/>
              <a:cs typeface="+mn-cs"/>
              <a:sym typeface="Helvetica Neue" panose="02000503000000020004"/>
            </a:endParaRPr>
          </a:p>
        </p:txBody>
      </p:sp>
      <p:pic>
        <p:nvPicPr>
          <p:cNvPr id="14" name="Picture 10"/>
          <p:cNvPicPr>
            <a:picLocks noChangeAspect="1"/>
          </p:cNvPicPr>
          <p:nvPr>
            <p:custDataLst>
              <p:tags r:id="rId4"/>
            </p:custDataLst>
          </p:nvPr>
        </p:nvPicPr>
        <p:blipFill>
          <a:blip r:embed="rId5">
            <a:extLst>
              <a:ext uri="{BEBA8EAE-BF5A-486C-A8C5-ECC9F3942E4B}">
                <a14:imgProps xmlns:a14="http://schemas.microsoft.com/office/drawing/2010/main">
                  <a14:imgLayer r:embed="rId6">
                    <a14:imgEffect>
                      <a14:brightnessContrast contrast="25000"/>
                    </a14:imgEffect>
                  </a14:imgLayer>
                </a14:imgProps>
              </a:ext>
              <a:ext uri="{28A0092B-C50C-407E-A947-70E740481C1C}">
                <a14:useLocalDpi xmlns:a14="http://schemas.microsoft.com/office/drawing/2010/main" val="0"/>
              </a:ext>
            </a:extLst>
          </a:blip>
          <a:stretch>
            <a:fillRect/>
          </a:stretch>
        </p:blipFill>
        <p:spPr>
          <a:xfrm>
            <a:off x="540054" y="2611315"/>
            <a:ext cx="2748269" cy="3497873"/>
          </a:xfrm>
          <a:prstGeom prst="rect">
            <a:avLst/>
          </a:prstGeom>
        </p:spPr>
      </p:pic>
      <p:sp>
        <p:nvSpPr>
          <p:cNvPr id="2" name="圆角矩形 1"/>
          <p:cNvSpPr/>
          <p:nvPr/>
        </p:nvSpPr>
        <p:spPr>
          <a:xfrm>
            <a:off x="355600" y="114300"/>
            <a:ext cx="2372995" cy="70612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4" name="文本框 23"/>
          <p:cNvSpPr txBox="1"/>
          <p:nvPr/>
        </p:nvSpPr>
        <p:spPr>
          <a:xfrm>
            <a:off x="467360" y="114300"/>
            <a:ext cx="2150110" cy="583565"/>
          </a:xfrm>
          <a:prstGeom prst="rect">
            <a:avLst/>
          </a:prstGeom>
          <a:noFill/>
        </p:spPr>
        <p:txBody>
          <a:bodyPr wrap="square" rtlCol="0">
            <a:spAutoFit/>
          </a:bodyPr>
          <a:lstStyle/>
          <a:p>
            <a:r>
              <a:rPr lang="en-US" altLang="zh-CN" sz="3200" b="1">
                <a:solidFill>
                  <a:schemeClr val="bg1"/>
                </a:solidFill>
              </a:rPr>
              <a:t>prediction</a:t>
            </a:r>
            <a:endParaRPr lang="en-US" altLang="zh-CN" sz="3200" b="1">
              <a:solidFill>
                <a:schemeClr val="bg1"/>
              </a:solidFill>
            </a:endParaRPr>
          </a:p>
        </p:txBody>
      </p:sp>
      <p:cxnSp>
        <p:nvCxnSpPr>
          <p:cNvPr id="19" name="肘形连接符 18"/>
          <p:cNvCxnSpPr>
            <a:endCxn id="35" idx="1"/>
          </p:cNvCxnSpPr>
          <p:nvPr/>
        </p:nvCxnSpPr>
        <p:spPr>
          <a:xfrm>
            <a:off x="8288020" y="2280285"/>
            <a:ext cx="589915" cy="280670"/>
          </a:xfrm>
          <a:prstGeom prst="bentConnector3">
            <a:avLst>
              <a:gd name="adj1" fmla="val 50054"/>
            </a:avLst>
          </a:prstGeom>
          <a:ln w="571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5" name="文本框 34"/>
          <p:cNvSpPr txBox="1"/>
          <p:nvPr>
            <p:custDataLst>
              <p:tags r:id="rId7"/>
            </p:custDataLst>
          </p:nvPr>
        </p:nvSpPr>
        <p:spPr>
          <a:xfrm>
            <a:off x="8877935" y="2130425"/>
            <a:ext cx="3296285" cy="860425"/>
          </a:xfrm>
          <a:prstGeom prst="rect">
            <a:avLst/>
          </a:prstGeom>
          <a:noFill/>
        </p:spPr>
        <p:txBody>
          <a:bodyPr wrap="square" rtlCol="0">
            <a:spAutoFit/>
          </a:bodyPr>
          <a:lstStyle/>
          <a:p>
            <a:pPr indent="0">
              <a:lnSpc>
                <a:spcPts val="3000"/>
              </a:lnSpc>
              <a:buFont typeface="Arial" panose="020B0604020202020204" pitchFamily="34" charset="0"/>
              <a:buNone/>
            </a:pPr>
            <a:r>
              <a:rPr lang="en-US" altLang="zh-CN" sz="3200" b="1" dirty="0">
                <a:ln w="22225">
                  <a:solidFill>
                    <a:schemeClr val="accent2"/>
                  </a:solidFill>
                  <a:prstDash val="solid"/>
                </a:ln>
                <a:solidFill>
                  <a:srgbClr val="FF0000"/>
                </a:solidFill>
                <a:effectLst/>
                <a:latin typeface="Times New Roman" panose="02020603050405020304" pitchFamily="18" charset="0"/>
                <a:ea typeface="华文楷体" panose="02010600040101010101" pitchFamily="2" charset="-122"/>
                <a:cs typeface="Times New Roman" panose="02020603050405020304" pitchFamily="18" charset="0"/>
              </a:rPr>
              <a:t>personification</a:t>
            </a:r>
            <a:r>
              <a:rPr lang="zh-CN" altLang="en-US" sz="2800" b="1" dirty="0">
                <a:ln w="22225">
                  <a:solidFill>
                    <a:schemeClr val="accent2"/>
                  </a:solidFill>
                  <a:prstDash val="solid"/>
                </a:ln>
                <a:solidFill>
                  <a:srgbClr val="FF0000"/>
                </a:solidFill>
                <a:effectLst/>
                <a:latin typeface="Times New Roman" panose="02020603050405020304" pitchFamily="18" charset="0"/>
                <a:ea typeface="华文楷体" panose="02010600040101010101" pitchFamily="2" charset="-122"/>
                <a:cs typeface="Times New Roman" panose="02020603050405020304" pitchFamily="18" charset="0"/>
              </a:rPr>
              <a:t>（拟人）</a:t>
            </a:r>
            <a:endParaRPr lang="zh-CN" altLang="en-US" sz="2800" b="1" dirty="0">
              <a:ln w="22225">
                <a:solidFill>
                  <a:schemeClr val="accent2"/>
                </a:solidFill>
                <a:prstDash val="solid"/>
              </a:ln>
              <a:solidFill>
                <a:srgbClr val="FF0000"/>
              </a:solidFill>
              <a:effectLst/>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34" name="文本框 33"/>
          <p:cNvSpPr txBox="1"/>
          <p:nvPr>
            <p:custDataLst>
              <p:tags r:id="rId8"/>
            </p:custDataLst>
          </p:nvPr>
        </p:nvSpPr>
        <p:spPr>
          <a:xfrm>
            <a:off x="7822565" y="2990701"/>
            <a:ext cx="4351655" cy="475615"/>
          </a:xfrm>
          <a:prstGeom prst="rect">
            <a:avLst/>
          </a:prstGeom>
          <a:noFill/>
        </p:spPr>
        <p:txBody>
          <a:bodyPr wrap="square" rtlCol="0">
            <a:spAutoFit/>
          </a:bodyPr>
          <a:lstStyle/>
          <a:p>
            <a:pPr marL="342900" indent="-342900">
              <a:lnSpc>
                <a:spcPts val="3000"/>
              </a:lnSpc>
              <a:buFont typeface="Arial" panose="020B0604020202020204" pitchFamily="34" charset="0"/>
              <a:buChar char="•"/>
            </a:pPr>
            <a:r>
              <a:rPr lang="en-US" sz="32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rPr>
              <a:t>appeal to readers</a:t>
            </a:r>
            <a:endParaRPr lang="en-US" sz="3200" b="1" dirty="0">
              <a:solidFill>
                <a:prstClr val="black"/>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9" name="文本框 8"/>
          <p:cNvSpPr txBox="1"/>
          <p:nvPr>
            <p:custDataLst>
              <p:tags r:id="rId9"/>
            </p:custDataLst>
          </p:nvPr>
        </p:nvSpPr>
        <p:spPr>
          <a:xfrm>
            <a:off x="3070860" y="3797935"/>
            <a:ext cx="8153400" cy="475615"/>
          </a:xfrm>
          <a:prstGeom prst="rect">
            <a:avLst/>
          </a:prstGeom>
          <a:noFill/>
        </p:spPr>
        <p:txBody>
          <a:bodyPr wrap="square" rtlCol="0">
            <a:spAutoFit/>
          </a:bodyPr>
          <a:p>
            <a:pPr indent="0">
              <a:lnSpc>
                <a:spcPts val="3000"/>
              </a:lnSpc>
              <a:buFont typeface="Arial" panose="020B0604020202020204" pitchFamily="34" charset="0"/>
              <a:buNone/>
            </a:pPr>
            <a:r>
              <a:rPr lang="en-US" altLang="zh-CN" sz="2800" b="1" dirty="0">
                <a:solidFill>
                  <a:prstClr val="black"/>
                </a:solidFill>
                <a:latin typeface="Arial" panose="020B0604020202020204" pitchFamily="34" charset="0"/>
                <a:ea typeface="华文楷体" panose="02010600040101010101" pitchFamily="2" charset="-122"/>
                <a:cs typeface="Arial" panose="020B0604020202020204" pitchFamily="34" charset="0"/>
                <a:sym typeface="+mn-ea"/>
              </a:rPr>
              <a:t>What may be talked about in this text?</a:t>
            </a:r>
            <a:endParaRPr lang="en-US" altLang="zh-CN" sz="2800" b="1" dirty="0">
              <a:solidFill>
                <a:prstClr val="black"/>
              </a:solidFill>
              <a:latin typeface="Arial" panose="020B0604020202020204" pitchFamily="34" charset="0"/>
              <a:ea typeface="华文楷体" panose="02010600040101010101" pitchFamily="2" charset="-122"/>
              <a:cs typeface="Arial" panose="020B0604020202020204" pitchFamily="34" charset="0"/>
            </a:endParaRPr>
          </a:p>
        </p:txBody>
      </p:sp>
      <p:sp>
        <p:nvSpPr>
          <p:cNvPr id="3" name="文本框 2"/>
          <p:cNvSpPr txBox="1"/>
          <p:nvPr>
            <p:custDataLst>
              <p:tags r:id="rId10"/>
            </p:custDataLst>
          </p:nvPr>
        </p:nvSpPr>
        <p:spPr>
          <a:xfrm>
            <a:off x="4093845" y="4616450"/>
            <a:ext cx="3879850" cy="475615"/>
          </a:xfrm>
          <a:prstGeom prst="rect">
            <a:avLst/>
          </a:prstGeom>
          <a:noFill/>
        </p:spPr>
        <p:txBody>
          <a:bodyPr wrap="square" rtlCol="0">
            <a:spAutoFit/>
          </a:bodyPr>
          <a:p>
            <a:pPr indent="0">
              <a:lnSpc>
                <a:spcPts val="3000"/>
              </a:lnSpc>
              <a:buFont typeface="Arial" panose="020B0604020202020204" pitchFamily="34" charset="0"/>
              <a:buNone/>
            </a:pPr>
            <a:r>
              <a:rPr lang="en-US" altLang="zh-CN" sz="2800" b="1" dirty="0">
                <a:solidFill>
                  <a:srgbClr val="FF0000"/>
                </a:solidFill>
                <a:latin typeface="Arial" panose="020B0604020202020204" pitchFamily="34" charset="0"/>
                <a:ea typeface="华文楷体" panose="02010600040101010101" pitchFamily="2" charset="-122"/>
                <a:cs typeface="Arial" panose="020B0604020202020204" pitchFamily="34" charset="0"/>
                <a:sym typeface="+mn-ea"/>
              </a:rPr>
              <a:t>Topic: body language    </a:t>
            </a:r>
            <a:endParaRPr lang="en-US" altLang="zh-CN" sz="2800" b="1" dirty="0">
              <a:solidFill>
                <a:srgbClr val="FF0000"/>
              </a:solidFill>
              <a:latin typeface="Arial" panose="020B0604020202020204" pitchFamily="34" charset="0"/>
              <a:ea typeface="华文楷体" panose="02010600040101010101" pitchFamily="2" charset="-122"/>
              <a:cs typeface="Arial" panose="020B0604020202020204" pitchFamily="34" charset="0"/>
              <a:sym typeface="+mn-ea"/>
            </a:endParaRPr>
          </a:p>
        </p:txBody>
      </p:sp>
    </p:spTree>
    <p:custDataLst>
      <p:tags r:id="rId1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barn(inVertical)">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barn(inVertical)">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ppt_x"/>
                                          </p:val>
                                        </p:tav>
                                        <p:tav tm="100000">
                                          <p:val>
                                            <p:strVal val="#ppt_x"/>
                                          </p:val>
                                        </p:tav>
                                      </p:tavLst>
                                    </p:anim>
                                    <p:anim calcmode="lin" valueType="num">
                                      <p:cBhvr additive="base">
                                        <p:cTn id="3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35" grpId="0"/>
      <p:bldP spid="34" grpId="0"/>
      <p:bldP spid="9"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custDataLst>
              <p:tags r:id="rId1"/>
            </p:custDataLst>
          </p:nvPr>
        </p:nvSpPr>
        <p:spPr>
          <a:xfrm>
            <a:off x="2425065" y="102235"/>
            <a:ext cx="8776970" cy="475615"/>
          </a:xfrm>
          <a:prstGeom prst="rect">
            <a:avLst/>
          </a:prstGeom>
          <a:noFill/>
        </p:spPr>
        <p:txBody>
          <a:bodyPr wrap="square" rtlCol="0">
            <a:spAutoFit/>
          </a:bodyPr>
          <a:lstStyle/>
          <a:p>
            <a:pPr indent="0">
              <a:lnSpc>
                <a:spcPts val="3000"/>
              </a:lnSpc>
              <a:buFont typeface="Arial" panose="020B0604020202020204" pitchFamily="34" charset="0"/>
              <a:buNone/>
            </a:pPr>
            <a:r>
              <a:rPr lang="en-US" altLang="zh-CN" sz="2800" b="1" dirty="0">
                <a:solidFill>
                  <a:prstClr val="black"/>
                </a:solidFill>
                <a:latin typeface="Arial" panose="020B0604020202020204" pitchFamily="34" charset="0"/>
                <a:ea typeface="华文楷体" panose="02010600040101010101" pitchFamily="2" charset="-122"/>
                <a:cs typeface="Arial" panose="020B0604020202020204" pitchFamily="34" charset="0"/>
                <a:sym typeface="+mn-ea"/>
              </a:rPr>
              <a:t>Underline the topic sentences in </a:t>
            </a:r>
            <a:r>
              <a:rPr lang="en-US" altLang="zh-CN" sz="2800" b="1">
                <a:solidFill>
                  <a:prstClr val="black"/>
                </a:solidFill>
                <a:latin typeface="Arial" panose="020B0604020202020204" pitchFamily="34" charset="0"/>
                <a:ea typeface="华文楷体" panose="02010600040101010101" pitchFamily="2" charset="-122"/>
                <a:cs typeface="Arial" panose="020B0604020202020204" pitchFamily="34" charset="0"/>
                <a:sym typeface="+mn-ea"/>
              </a:rPr>
              <a:t>each </a:t>
            </a:r>
            <a:r>
              <a:rPr lang="en-US" altLang="zh-CN" sz="2800" b="1" smtClean="0">
                <a:solidFill>
                  <a:prstClr val="black"/>
                </a:solidFill>
                <a:latin typeface="Arial" panose="020B0604020202020204" pitchFamily="34" charset="0"/>
                <a:ea typeface="华文楷体" panose="02010600040101010101" pitchFamily="2" charset="-122"/>
                <a:cs typeface="Arial" panose="020B0604020202020204" pitchFamily="34" charset="0"/>
                <a:sym typeface="+mn-ea"/>
              </a:rPr>
              <a:t>paragraph</a:t>
            </a:r>
            <a:r>
              <a:rPr lang="en-US" altLang="zh-CN" sz="2800" b="1" dirty="0">
                <a:solidFill>
                  <a:prstClr val="black"/>
                </a:solidFill>
                <a:latin typeface="Arial" panose="020B0604020202020204" pitchFamily="34" charset="0"/>
                <a:ea typeface="华文楷体" panose="02010600040101010101" pitchFamily="2" charset="-122"/>
                <a:cs typeface="Arial" panose="020B0604020202020204" pitchFamily="34" charset="0"/>
              </a:rPr>
              <a:t>. </a:t>
            </a:r>
            <a:endParaRPr lang="en-US" altLang="zh-CN" sz="2800" b="1" dirty="0">
              <a:solidFill>
                <a:prstClr val="black"/>
              </a:solidFill>
              <a:latin typeface="Arial" panose="020B0604020202020204" pitchFamily="34" charset="0"/>
              <a:ea typeface="华文楷体" panose="02010600040101010101" pitchFamily="2" charset="-122"/>
              <a:cs typeface="Arial" panose="020B0604020202020204" pitchFamily="34" charset="0"/>
            </a:endParaRPr>
          </a:p>
        </p:txBody>
      </p:sp>
      <p:sp>
        <p:nvSpPr>
          <p:cNvPr id="5" name="圆角矩形 4"/>
          <p:cNvSpPr/>
          <p:nvPr/>
        </p:nvSpPr>
        <p:spPr>
          <a:xfrm>
            <a:off x="150495" y="102235"/>
            <a:ext cx="1945005" cy="4318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4" name="文本框 23"/>
          <p:cNvSpPr txBox="1"/>
          <p:nvPr/>
        </p:nvSpPr>
        <p:spPr>
          <a:xfrm>
            <a:off x="301625" y="57150"/>
            <a:ext cx="1889125" cy="521970"/>
          </a:xfrm>
          <a:prstGeom prst="rect">
            <a:avLst/>
          </a:prstGeom>
          <a:noFill/>
        </p:spPr>
        <p:txBody>
          <a:bodyPr wrap="square" rtlCol="0">
            <a:spAutoFit/>
          </a:bodyPr>
          <a:lstStyle/>
          <a:p>
            <a:r>
              <a:rPr lang="en-US" altLang="zh-CN" sz="2800" b="1">
                <a:solidFill>
                  <a:schemeClr val="bg1"/>
                </a:solidFill>
              </a:rPr>
              <a:t>structure</a:t>
            </a:r>
            <a:endParaRPr lang="en-US" altLang="zh-CN" sz="2800" b="1">
              <a:solidFill>
                <a:schemeClr val="bg1"/>
              </a:solidFill>
            </a:endParaRPr>
          </a:p>
        </p:txBody>
      </p:sp>
      <p:graphicFrame>
        <p:nvGraphicFramePr>
          <p:cNvPr id="4" name="表格 3"/>
          <p:cNvGraphicFramePr>
            <a:graphicFrameLocks noGrp="1"/>
          </p:cNvGraphicFramePr>
          <p:nvPr/>
        </p:nvGraphicFramePr>
        <p:xfrm>
          <a:off x="-20320" y="699770"/>
          <a:ext cx="12011025" cy="5897880"/>
        </p:xfrm>
        <a:graphic>
          <a:graphicData uri="http://schemas.openxmlformats.org/drawingml/2006/table">
            <a:tbl>
              <a:tblPr firstRow="1" bandRow="1">
                <a:tableStyleId>{69CF1AB2-1976-4502-BF36-3FF5EA218861}</a:tableStyleId>
              </a:tblPr>
              <a:tblGrid>
                <a:gridCol w="1195070"/>
                <a:gridCol w="10815955"/>
              </a:tblGrid>
              <a:tr h="900430">
                <a:tc>
                  <a:txBody>
                    <a:bodyPr/>
                    <a:lstStyle/>
                    <a:p>
                      <a:r>
                        <a:rPr lang="en-US" altLang="zh-CN" sz="2800" b="1" dirty="0">
                          <a:latin typeface="Times New Roman" panose="02020603050405020304" pitchFamily="18" charset="0"/>
                          <a:cs typeface="Times New Roman" panose="02020603050405020304" pitchFamily="18" charset="0"/>
                        </a:rPr>
                        <a:t>Para 1 </a:t>
                      </a:r>
                      <a:endParaRPr lang="en-US" altLang="zh-CN" sz="2800" b="1"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en-US" altLang="zh-CN" sz="2800" b="1" dirty="0">
                        <a:latin typeface="Times New Roman" panose="02020603050405020304" pitchFamily="18" charset="0"/>
                        <a:cs typeface="Times New Roman" panose="02020603050405020304" pitchFamily="18" charset="0"/>
                      </a:endParaRPr>
                    </a:p>
                  </a:txBody>
                  <a:tcPr/>
                </a:tc>
              </a:tr>
              <a:tr h="1167130">
                <a:tc>
                  <a:txBody>
                    <a:bodyPr/>
                    <a:lstStyle/>
                    <a:p>
                      <a:r>
                        <a:rPr lang="en-US" altLang="zh-CN" sz="2800" b="1" dirty="0">
                          <a:latin typeface="Times New Roman" panose="02020603050405020304" pitchFamily="18" charset="0"/>
                          <a:cs typeface="Times New Roman" panose="02020603050405020304" pitchFamily="18" charset="0"/>
                        </a:rPr>
                        <a:t>Para 2</a:t>
                      </a:r>
                      <a:endParaRPr lang="en-US" altLang="zh-CN" sz="2800" b="1" dirty="0">
                        <a:latin typeface="Times New Roman" panose="02020603050405020304" pitchFamily="18" charset="0"/>
                        <a:cs typeface="Times New Roman" panose="02020603050405020304" pitchFamily="18" charset="0"/>
                      </a:endParaRPr>
                    </a:p>
                  </a:txBody>
                  <a:tcPr/>
                </a:tc>
                <a:tc>
                  <a:txBody>
                    <a:bodyPr/>
                    <a:lstStyle/>
                    <a:p>
                      <a:endParaRPr lang="en-US" altLang="zh-CN" sz="2800" b="1" kern="1200" dirty="0">
                        <a:solidFill>
                          <a:schemeClr val="dk1"/>
                        </a:solidFill>
                        <a:latin typeface="Times New Roman" panose="02020603050405020304" pitchFamily="18" charset="0"/>
                        <a:ea typeface="+mn-ea"/>
                        <a:cs typeface="Times New Roman" panose="02020603050405020304" pitchFamily="18" charset="0"/>
                      </a:endParaRPr>
                    </a:p>
                  </a:txBody>
                  <a:tcPr/>
                </a:tc>
              </a:tr>
              <a:tr h="652145">
                <a:tc>
                  <a:txBody>
                    <a:bodyPr/>
                    <a:lstStyle/>
                    <a:p>
                      <a:r>
                        <a:rPr lang="en-US" altLang="zh-CN" sz="2800" b="1" dirty="0">
                          <a:latin typeface="Times New Roman" panose="02020603050405020304" pitchFamily="18" charset="0"/>
                          <a:cs typeface="Times New Roman" panose="02020603050405020304" pitchFamily="18" charset="0"/>
                        </a:rPr>
                        <a:t>Para 3</a:t>
                      </a:r>
                      <a:endParaRPr lang="en-US" altLang="zh-CN" sz="2800" b="1"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en-US" altLang="zh-CN" sz="2800" b="1" dirty="0">
                        <a:latin typeface="Times New Roman" panose="02020603050405020304" pitchFamily="18" charset="0"/>
                        <a:cs typeface="Times New Roman" panose="02020603050405020304" pitchFamily="18" charset="0"/>
                      </a:endParaRPr>
                    </a:p>
                  </a:txBody>
                  <a:tcPr/>
                </a:tc>
              </a:tr>
              <a:tr h="1715135">
                <a:tc>
                  <a:txBody>
                    <a:bodyPr/>
                    <a:lstStyle/>
                    <a:p>
                      <a:r>
                        <a:rPr lang="en-US" altLang="zh-CN" sz="2800" b="1" dirty="0">
                          <a:latin typeface="Times New Roman" panose="02020603050405020304" pitchFamily="18" charset="0"/>
                          <a:cs typeface="Times New Roman" panose="02020603050405020304" pitchFamily="18" charset="0"/>
                        </a:rPr>
                        <a:t>Para 4</a:t>
                      </a:r>
                      <a:endParaRPr lang="en-US" altLang="zh-CN" sz="2800" b="1"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en-US" altLang="zh-CN" sz="2800" b="1" dirty="0">
                        <a:latin typeface="Times New Roman" panose="02020603050405020304" pitchFamily="18" charset="0"/>
                        <a:cs typeface="Times New Roman" panose="02020603050405020304" pitchFamily="18" charset="0"/>
                      </a:endParaRPr>
                    </a:p>
                  </a:txBody>
                  <a:tcPr/>
                </a:tc>
              </a:tr>
              <a:tr h="718185">
                <a:tc>
                  <a:txBody>
                    <a:bodyPr/>
                    <a:lstStyle/>
                    <a:p>
                      <a:r>
                        <a:rPr lang="en-US" altLang="zh-CN" sz="2800" b="1" dirty="0">
                          <a:latin typeface="Times New Roman" panose="02020603050405020304" pitchFamily="18" charset="0"/>
                          <a:cs typeface="Times New Roman" panose="02020603050405020304" pitchFamily="18" charset="0"/>
                        </a:rPr>
                        <a:t>Para 5</a:t>
                      </a:r>
                      <a:endParaRPr lang="en-US" altLang="zh-CN" sz="2800" b="1" dirty="0">
                        <a:latin typeface="Times New Roman" panose="02020603050405020304" pitchFamily="18" charset="0"/>
                        <a:cs typeface="Times New Roman" panose="02020603050405020304" pitchFamily="18" charset="0"/>
                      </a:endParaRPr>
                    </a:p>
                  </a:txBody>
                  <a:tcPr/>
                </a:tc>
                <a:tc>
                  <a:txBody>
                    <a:bodyPr/>
                    <a:lstStyle/>
                    <a:p>
                      <a:endParaRPr lang="en-US" altLang="zh-CN" sz="2800" b="1" dirty="0">
                        <a:latin typeface="Times New Roman" panose="02020603050405020304" pitchFamily="18" charset="0"/>
                        <a:cs typeface="Times New Roman" panose="02020603050405020304" pitchFamily="18" charset="0"/>
                      </a:endParaRPr>
                    </a:p>
                  </a:txBody>
                  <a:tcPr/>
                </a:tc>
              </a:tr>
              <a:tr h="518160">
                <a:tc>
                  <a:txBody>
                    <a:bodyPr/>
                    <a:lstStyle/>
                    <a:p>
                      <a:r>
                        <a:rPr lang="en-US" altLang="zh-CN" sz="2800" b="1" dirty="0">
                          <a:latin typeface="Times New Roman" panose="02020603050405020304" pitchFamily="18" charset="0"/>
                          <a:cs typeface="Times New Roman" panose="02020603050405020304" pitchFamily="18" charset="0"/>
                        </a:rPr>
                        <a:t>Para 6</a:t>
                      </a:r>
                      <a:endParaRPr lang="en-US" altLang="zh-CN" sz="2800" b="1" dirty="0">
                        <a:latin typeface="Times New Roman" panose="02020603050405020304" pitchFamily="18" charset="0"/>
                        <a:cs typeface="Times New Roman" panose="02020603050405020304" pitchFamily="18" charset="0"/>
                      </a:endParaRPr>
                    </a:p>
                    <a:p>
                      <a:endParaRPr lang="en-US" altLang="zh-CN" sz="2800" b="1"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en-US" altLang="zh-CN" sz="2800" b="1" dirty="0">
                        <a:latin typeface="Times New Roman" panose="02020603050405020304" pitchFamily="18" charset="0"/>
                        <a:cs typeface="Times New Roman" panose="02020603050405020304" pitchFamily="18" charset="0"/>
                      </a:endParaRPr>
                    </a:p>
                  </a:txBody>
                  <a:tcPr/>
                </a:tc>
              </a:tr>
            </a:tbl>
          </a:graphicData>
        </a:graphic>
      </p:graphicFrame>
      <p:sp>
        <p:nvSpPr>
          <p:cNvPr id="3" name="文本框 2"/>
          <p:cNvSpPr txBox="1"/>
          <p:nvPr/>
        </p:nvSpPr>
        <p:spPr>
          <a:xfrm>
            <a:off x="1283335" y="699770"/>
            <a:ext cx="10627995" cy="953135"/>
          </a:xfrm>
          <a:prstGeom prst="rect">
            <a:avLst/>
          </a:prstGeom>
          <a:noFill/>
        </p:spPr>
        <p:txBody>
          <a:bodyPr wrap="square" rtlCol="0">
            <a:spAutoFit/>
          </a:bodyPr>
          <a:p>
            <a:r>
              <a:rPr lang="en-US" altLang="zh-CN" sz="2800" b="1" dirty="0">
                <a:solidFill>
                  <a:schemeClr val="dk1"/>
                </a:solidFill>
                <a:latin typeface="Times New Roman" panose="02020603050405020304" pitchFamily="18" charset="0"/>
                <a:cs typeface="Times New Roman" panose="02020603050405020304" pitchFamily="18" charset="0"/>
                <a:sym typeface="+mn-ea"/>
              </a:rPr>
              <a:t>Words are important,</a:t>
            </a:r>
            <a:r>
              <a:rPr lang="en-US" altLang="zh-CN" sz="2800" b="1" dirty="0">
                <a:solidFill>
                  <a:srgbClr val="FF0000"/>
                </a:solidFill>
                <a:latin typeface="Times New Roman" panose="02020603050405020304" pitchFamily="18" charset="0"/>
                <a:cs typeface="Times New Roman" panose="02020603050405020304" pitchFamily="18" charset="0"/>
                <a:sym typeface="+mn-ea"/>
              </a:rPr>
              <a:t>but</a:t>
            </a:r>
            <a:r>
              <a:rPr lang="en-US" altLang="zh-CN" sz="2800" b="1" dirty="0">
                <a:solidFill>
                  <a:schemeClr val="dk1"/>
                </a:solidFill>
                <a:latin typeface="Times New Roman" panose="02020603050405020304" pitchFamily="18" charset="0"/>
                <a:cs typeface="Times New Roman" panose="02020603050405020304" pitchFamily="18" charset="0"/>
                <a:sym typeface="+mn-ea"/>
              </a:rPr>
              <a:t> the way people stand, hold their arms, and move their hands can </a:t>
            </a:r>
            <a:r>
              <a:rPr lang="en-US" altLang="zh-CN" sz="2800" b="1" dirty="0">
                <a:latin typeface="Times New Roman" panose="02020603050405020304" pitchFamily="18" charset="0"/>
                <a:cs typeface="Times New Roman" panose="02020603050405020304" pitchFamily="18" charset="0"/>
                <a:sym typeface="+mn-ea"/>
              </a:rPr>
              <a:t>also</a:t>
            </a:r>
            <a:r>
              <a:rPr lang="en-US" altLang="zh-CN" sz="2800" b="1" dirty="0">
                <a:solidFill>
                  <a:schemeClr val="dk1"/>
                </a:solidFill>
                <a:latin typeface="Times New Roman" panose="02020603050405020304" pitchFamily="18" charset="0"/>
                <a:cs typeface="Times New Roman" panose="02020603050405020304" pitchFamily="18" charset="0"/>
                <a:sym typeface="+mn-ea"/>
              </a:rPr>
              <a:t> give us information about their feelings.</a:t>
            </a:r>
            <a:endParaRPr lang="zh-CN" altLang="en-US"/>
          </a:p>
        </p:txBody>
      </p:sp>
      <p:sp>
        <p:nvSpPr>
          <p:cNvPr id="6" name="文本框 5"/>
          <p:cNvSpPr txBox="1"/>
          <p:nvPr/>
        </p:nvSpPr>
        <p:spPr>
          <a:xfrm>
            <a:off x="1144270" y="1539240"/>
            <a:ext cx="10906125" cy="1383665"/>
          </a:xfrm>
          <a:prstGeom prst="rect">
            <a:avLst/>
          </a:prstGeom>
          <a:noFill/>
        </p:spPr>
        <p:txBody>
          <a:bodyPr wrap="square" rtlCol="0">
            <a:spAutoFit/>
          </a:bodyPr>
          <a:p>
            <a:r>
              <a:rPr lang="en-US" altLang="zh-CN" sz="2800" b="1" dirty="0">
                <a:solidFill>
                  <a:schemeClr val="dk1"/>
                </a:solidFill>
                <a:latin typeface="Times New Roman" panose="02020603050405020304" pitchFamily="18" charset="0"/>
                <a:cs typeface="Times New Roman" panose="02020603050405020304" pitchFamily="18" charset="0"/>
                <a:sym typeface="+mn-ea"/>
              </a:rPr>
              <a:t>Just like spoken language,body language varies from culture to culture.</a:t>
            </a:r>
            <a:r>
              <a:rPr lang="en-US" altLang="zh-CN" sz="2800" b="1" dirty="0">
                <a:latin typeface="Times New Roman" panose="02020603050405020304" pitchFamily="18" charset="0"/>
                <a:ea typeface="Cambria Math" panose="02040503050406030204" pitchFamily="18" charset="0"/>
                <a:cs typeface="Times New Roman" panose="02020603050405020304" pitchFamily="18" charset="0"/>
                <a:sym typeface="+mn-ea"/>
              </a:rPr>
              <a:t>The crucial thing is using body language in a way that is </a:t>
            </a:r>
            <a:r>
              <a:rPr lang="en-US" altLang="zh-CN" sz="2800" b="1" dirty="0">
                <a:solidFill>
                  <a:srgbClr val="0004C0"/>
                </a:solidFill>
                <a:latin typeface="Times New Roman" panose="02020603050405020304" pitchFamily="18" charset="0"/>
                <a:ea typeface="Cambria Math" panose="02040503050406030204" pitchFamily="18" charset="0"/>
                <a:cs typeface="Times New Roman" panose="02020603050405020304" pitchFamily="18" charset="0"/>
                <a:sym typeface="+mn-ea"/>
              </a:rPr>
              <a:t>appropriate</a:t>
            </a:r>
            <a:r>
              <a:rPr lang="en-US" altLang="zh-CN" sz="2800" b="1" dirty="0">
                <a:latin typeface="Times New Roman" panose="02020603050405020304" pitchFamily="18" charset="0"/>
                <a:ea typeface="Cambria Math" panose="02040503050406030204" pitchFamily="18" charset="0"/>
                <a:cs typeface="Times New Roman" panose="02020603050405020304" pitchFamily="18" charset="0"/>
                <a:sym typeface="+mn-ea"/>
              </a:rPr>
              <a:t> to the culture you are in.</a:t>
            </a:r>
            <a:endParaRPr lang="zh-CN" altLang="en-US" sz="2800"/>
          </a:p>
        </p:txBody>
      </p:sp>
      <p:sp>
        <p:nvSpPr>
          <p:cNvPr id="7" name="文本框 6"/>
          <p:cNvSpPr txBox="1"/>
          <p:nvPr/>
        </p:nvSpPr>
        <p:spPr>
          <a:xfrm>
            <a:off x="1144270" y="2922905"/>
            <a:ext cx="10627995" cy="521970"/>
          </a:xfrm>
          <a:prstGeom prst="rect">
            <a:avLst/>
          </a:prstGeom>
          <a:noFill/>
        </p:spPr>
        <p:txBody>
          <a:bodyPr wrap="square" rtlCol="0">
            <a:spAutoFit/>
          </a:bodyPr>
          <a:p>
            <a:r>
              <a:rPr lang="en-US" altLang="zh-CN" sz="2800" b="1" dirty="0">
                <a:solidFill>
                  <a:schemeClr val="dk1"/>
                </a:solidFill>
                <a:latin typeface="Times New Roman" panose="02020603050405020304" pitchFamily="18" charset="0"/>
                <a:cs typeface="Times New Roman" panose="02020603050405020304" pitchFamily="18" charset="0"/>
                <a:sym typeface="+mn-ea"/>
              </a:rPr>
              <a:t>The gesture for “OK” has different meanings in different cultures.</a:t>
            </a:r>
            <a:endParaRPr lang="zh-CN" altLang="en-US"/>
          </a:p>
        </p:txBody>
      </p:sp>
      <p:sp>
        <p:nvSpPr>
          <p:cNvPr id="8" name="文本框 7"/>
          <p:cNvSpPr txBox="1"/>
          <p:nvPr/>
        </p:nvSpPr>
        <p:spPr>
          <a:xfrm>
            <a:off x="1144270" y="3444875"/>
            <a:ext cx="10627995" cy="1660525"/>
          </a:xfrm>
          <a:prstGeom prst="rect">
            <a:avLst/>
          </a:prstGeom>
          <a:noFill/>
        </p:spPr>
        <p:txBody>
          <a:bodyPr wrap="square" rtlCol="0">
            <a:spAutoFit/>
          </a:bodyPr>
          <a:p>
            <a:pPr algn="l">
              <a:spcBef>
                <a:spcPts val="0"/>
              </a:spcBef>
              <a:spcAft>
                <a:spcPts val="0"/>
              </a:spcAft>
              <a:buClrTx/>
              <a:buSzTx/>
              <a:buFontTx/>
              <a:defRPr/>
            </a:pPr>
            <a:r>
              <a:rPr lang="en-US" altLang="zh-CN" sz="2800" b="1" dirty="0">
                <a:solidFill>
                  <a:srgbClr val="FF0000"/>
                </a:solidFill>
                <a:latin typeface="Times New Roman" panose="02020603050405020304" pitchFamily="18" charset="0"/>
                <a:cs typeface="Times New Roman" panose="02020603050405020304" pitchFamily="18" charset="0"/>
                <a:sym typeface="+mn-ea"/>
              </a:rPr>
              <a:t>Even </a:t>
            </a:r>
            <a:r>
              <a:rPr lang="en-US" altLang="zh-CN" sz="2800" b="1" dirty="0">
                <a:solidFill>
                  <a:schemeClr val="dk1"/>
                </a:solidFill>
                <a:latin typeface="Times New Roman" panose="02020603050405020304" pitchFamily="18" charset="0"/>
                <a:cs typeface="Times New Roman" panose="02020603050405020304" pitchFamily="18" charset="0"/>
                <a:sym typeface="+mn-ea"/>
              </a:rPr>
              <a:t>the gestures we use for “yes” and “no” differ around the world.</a:t>
            </a:r>
            <a:endParaRPr lang="en-US" altLang="zh-CN" sz="2800" b="1" dirty="0">
              <a:solidFill>
                <a:schemeClr val="dk1"/>
              </a:solidFill>
              <a:latin typeface="Times New Roman" panose="02020603050405020304" pitchFamily="18" charset="0"/>
              <a:cs typeface="Times New Roman" panose="02020603050405020304" pitchFamily="18" charset="0"/>
              <a:sym typeface="+mn-ea"/>
            </a:endParaRPr>
          </a:p>
          <a:p>
            <a:pPr algn="l">
              <a:spcBef>
                <a:spcPts val="0"/>
              </a:spcBef>
              <a:spcAft>
                <a:spcPts val="0"/>
              </a:spcAft>
              <a:buClrTx/>
              <a:buSzTx/>
              <a:buFontTx/>
              <a:defRPr/>
            </a:pPr>
            <a:r>
              <a:rPr lang="en-US" altLang="zh-CN" sz="2800" b="1" smtClean="0">
                <a:latin typeface="Times New Roman" panose="02020603050405020304" pitchFamily="18" charset="0"/>
                <a:ea typeface="Cambria Math" panose="02040503050406030204" pitchFamily="18" charset="0"/>
                <a:cs typeface="Times New Roman" panose="02020603050405020304" pitchFamily="18" charset="0"/>
                <a:sym typeface="+mn-ea"/>
              </a:rPr>
              <a:t>There are </a:t>
            </a:r>
            <a:r>
              <a:rPr lang="en-US" altLang="zh-CN" sz="2800" b="1" smtClean="0">
                <a:solidFill>
                  <a:srgbClr val="FF0000"/>
                </a:solidFill>
                <a:latin typeface="Times New Roman" panose="02020603050405020304" pitchFamily="18" charset="0"/>
                <a:ea typeface="Cambria Math" panose="02040503050406030204" pitchFamily="18" charset="0"/>
                <a:cs typeface="Times New Roman" panose="02020603050405020304" pitchFamily="18" charset="0"/>
                <a:sym typeface="+mn-ea"/>
              </a:rPr>
              <a:t>also</a:t>
            </a:r>
            <a:r>
              <a:rPr lang="en-US" altLang="zh-CN" sz="2800" b="1" smtClean="0">
                <a:latin typeface="Times New Roman" panose="02020603050405020304" pitchFamily="18" charset="0"/>
                <a:ea typeface="Cambria Math" panose="02040503050406030204" pitchFamily="18" charset="0"/>
                <a:cs typeface="Times New Roman" panose="02020603050405020304" pitchFamily="18" charset="0"/>
                <a:sym typeface="+mn-ea"/>
              </a:rPr>
              <a:t> differences in how we touch each other, how close we stand to someone we are talking to, and how we act when we meet. </a:t>
            </a:r>
            <a:endParaRPr lang="en-US" altLang="zh-CN" sz="2800" b="1" dirty="0">
              <a:solidFill>
                <a:schemeClr val="dk1"/>
              </a:solidFill>
              <a:latin typeface="Times New Roman" panose="02020603050405020304" pitchFamily="18" charset="0"/>
              <a:cs typeface="Times New Roman" panose="02020603050405020304" pitchFamily="18" charset="0"/>
              <a:sym typeface="+mn-ea"/>
            </a:endParaRPr>
          </a:p>
          <a:p>
            <a:pPr algn="l">
              <a:spcBef>
                <a:spcPts val="0"/>
              </a:spcBef>
              <a:spcAft>
                <a:spcPts val="0"/>
              </a:spcAft>
              <a:buClrTx/>
              <a:buSzTx/>
              <a:buFontTx/>
              <a:defRPr/>
            </a:pPr>
            <a:endParaRPr lang="en-US" altLang="zh-CN"/>
          </a:p>
        </p:txBody>
      </p:sp>
      <p:sp>
        <p:nvSpPr>
          <p:cNvPr id="10" name="文本框 9"/>
          <p:cNvSpPr txBox="1"/>
          <p:nvPr/>
        </p:nvSpPr>
        <p:spPr>
          <a:xfrm>
            <a:off x="1283335" y="5105400"/>
            <a:ext cx="10627995" cy="521970"/>
          </a:xfrm>
          <a:prstGeom prst="rect">
            <a:avLst/>
          </a:prstGeom>
          <a:noFill/>
        </p:spPr>
        <p:txBody>
          <a:bodyPr wrap="square" rtlCol="0">
            <a:spAutoFit/>
          </a:bodyPr>
          <a:p>
            <a:pPr algn="l">
              <a:spcBef>
                <a:spcPts val="0"/>
              </a:spcBef>
              <a:spcAft>
                <a:spcPts val="0"/>
              </a:spcAft>
              <a:buClrTx/>
              <a:buSzTx/>
              <a:buFontTx/>
              <a:defRPr/>
            </a:pPr>
            <a:r>
              <a:rPr lang="en-US" altLang="zh-CN" sz="2800" b="1" dirty="0">
                <a:solidFill>
                  <a:srgbClr val="0004C0"/>
                </a:solidFill>
                <a:latin typeface="Times New Roman" panose="02020603050405020304" pitchFamily="18" charset="0"/>
                <a:cs typeface="Times New Roman" panose="02020603050405020304" pitchFamily="18" charset="0"/>
                <a:sym typeface="+mn-ea"/>
              </a:rPr>
              <a:t>Some gestures</a:t>
            </a:r>
            <a:r>
              <a:rPr lang="en-US" altLang="zh-CN" sz="2800" b="1" dirty="0">
                <a:solidFill>
                  <a:schemeClr val="dk1"/>
                </a:solidFill>
                <a:latin typeface="Times New Roman" panose="02020603050405020304" pitchFamily="18" charset="0"/>
                <a:cs typeface="Times New Roman" panose="02020603050405020304" pitchFamily="18" charset="0"/>
                <a:sym typeface="+mn-ea"/>
              </a:rPr>
              <a:t> seem to have the same meaning everywhere.</a:t>
            </a:r>
            <a:endParaRPr lang="zh-CN" altLang="en-US"/>
          </a:p>
        </p:txBody>
      </p:sp>
      <p:sp>
        <p:nvSpPr>
          <p:cNvPr id="11" name="文本框 10"/>
          <p:cNvSpPr txBox="1"/>
          <p:nvPr/>
        </p:nvSpPr>
        <p:spPr>
          <a:xfrm>
            <a:off x="1144270" y="5873115"/>
            <a:ext cx="10627995" cy="521970"/>
          </a:xfrm>
          <a:prstGeom prst="rect">
            <a:avLst/>
          </a:prstGeom>
          <a:noFill/>
        </p:spPr>
        <p:txBody>
          <a:bodyPr wrap="square" rtlCol="0">
            <a:spAutoFit/>
          </a:bodyPr>
          <a:p>
            <a:pPr algn="l">
              <a:spcBef>
                <a:spcPts val="0"/>
              </a:spcBef>
              <a:spcAft>
                <a:spcPts val="0"/>
              </a:spcAft>
              <a:buClrTx/>
              <a:buSzTx/>
              <a:buFontTx/>
              <a:defRPr/>
            </a:pPr>
            <a:r>
              <a:rPr lang="en-US" altLang="zh-CN" sz="2800" b="1" dirty="0">
                <a:solidFill>
                  <a:srgbClr val="0004C0"/>
                </a:solidFill>
                <a:latin typeface="Times New Roman" panose="02020603050405020304" pitchFamily="18" charset="0"/>
                <a:cs typeface="Times New Roman" panose="02020603050405020304" pitchFamily="18" charset="0"/>
                <a:sym typeface="+mn-ea"/>
              </a:rPr>
              <a:t>Some body language</a:t>
            </a:r>
            <a:r>
              <a:rPr lang="en-US" altLang="zh-CN" sz="2800" b="1" dirty="0">
                <a:solidFill>
                  <a:schemeClr val="dk1"/>
                </a:solidFill>
                <a:latin typeface="Times New Roman" panose="02020603050405020304" pitchFamily="18" charset="0"/>
                <a:cs typeface="Times New Roman" panose="02020603050405020304" pitchFamily="18" charset="0"/>
                <a:sym typeface="+mn-ea"/>
              </a:rPr>
              <a:t> has many different uses.</a:t>
            </a:r>
            <a:endParaRPr lang="zh-CN" altLang="en-US"/>
          </a:p>
        </p:txBody>
      </p:sp>
      <p:sp>
        <p:nvSpPr>
          <p:cNvPr id="15" name="文本框 14"/>
          <p:cNvSpPr txBox="1"/>
          <p:nvPr/>
        </p:nvSpPr>
        <p:spPr>
          <a:xfrm>
            <a:off x="1144270" y="1539240"/>
            <a:ext cx="10906125" cy="1383665"/>
          </a:xfrm>
          <a:prstGeom prst="rect">
            <a:avLst/>
          </a:prstGeom>
          <a:solidFill>
            <a:schemeClr val="accent1">
              <a:lumMod val="20000"/>
              <a:lumOff val="80000"/>
            </a:schemeClr>
          </a:solidFill>
        </p:spPr>
        <p:txBody>
          <a:bodyPr wrap="square" rtlCol="0">
            <a:spAutoFit/>
          </a:bodyPr>
          <a:p>
            <a:r>
              <a:rPr lang="en-US" altLang="zh-CN" sz="2800" b="1" dirty="0">
                <a:solidFill>
                  <a:schemeClr val="dk1"/>
                </a:solidFill>
                <a:latin typeface="Times New Roman" panose="02020603050405020304" pitchFamily="18" charset="0"/>
                <a:cs typeface="Times New Roman" panose="02020603050405020304" pitchFamily="18" charset="0"/>
                <a:sym typeface="+mn-ea"/>
              </a:rPr>
              <a:t>Just like spoken language,body language varies from culture to culture, </a:t>
            </a:r>
            <a:r>
              <a:rPr lang="en-US" altLang="zh-CN" sz="2800" b="1" dirty="0">
                <a:solidFill>
                  <a:srgbClr val="FF0000"/>
                </a:solidFill>
                <a:latin typeface="Times New Roman" panose="02020603050405020304" pitchFamily="18" charset="0"/>
                <a:cs typeface="Times New Roman" panose="02020603050405020304" pitchFamily="18" charset="0"/>
                <a:sym typeface="+mn-ea"/>
              </a:rPr>
              <a:t>so</a:t>
            </a:r>
            <a:r>
              <a:rPr lang="en-US" altLang="zh-CN" sz="2800" b="1" dirty="0">
                <a:solidFill>
                  <a:schemeClr val="dk1"/>
                </a:solidFill>
                <a:latin typeface="Times New Roman" panose="02020603050405020304" pitchFamily="18" charset="0"/>
                <a:cs typeface="Times New Roman" panose="02020603050405020304" pitchFamily="18" charset="0"/>
                <a:sym typeface="+mn-ea"/>
              </a:rPr>
              <a:t> t</a:t>
            </a:r>
            <a:r>
              <a:rPr lang="en-US" altLang="zh-CN" sz="2800" b="1" dirty="0">
                <a:latin typeface="Times New Roman" panose="02020603050405020304" pitchFamily="18" charset="0"/>
                <a:ea typeface="Cambria Math" panose="02040503050406030204" pitchFamily="18" charset="0"/>
                <a:cs typeface="Times New Roman" panose="02020603050405020304" pitchFamily="18" charset="0"/>
                <a:sym typeface="+mn-ea"/>
              </a:rPr>
              <a:t>he crucial thing is using body language in a way that is </a:t>
            </a:r>
            <a:r>
              <a:rPr lang="en-US" altLang="zh-CN" sz="2800" b="1" dirty="0">
                <a:solidFill>
                  <a:srgbClr val="0004C0"/>
                </a:solidFill>
                <a:latin typeface="Times New Roman" panose="02020603050405020304" pitchFamily="18" charset="0"/>
                <a:ea typeface="Cambria Math" panose="02040503050406030204" pitchFamily="18" charset="0"/>
                <a:cs typeface="Times New Roman" panose="02020603050405020304" pitchFamily="18" charset="0"/>
                <a:sym typeface="+mn-ea"/>
              </a:rPr>
              <a:t>appropriate</a:t>
            </a:r>
            <a:r>
              <a:rPr lang="en-US" altLang="zh-CN" sz="2800" b="1" dirty="0">
                <a:latin typeface="Times New Roman" panose="02020603050405020304" pitchFamily="18" charset="0"/>
                <a:ea typeface="Cambria Math" panose="02040503050406030204" pitchFamily="18" charset="0"/>
                <a:cs typeface="Times New Roman" panose="02020603050405020304" pitchFamily="18" charset="0"/>
                <a:sym typeface="+mn-ea"/>
              </a:rPr>
              <a:t> to the culture you are in.</a:t>
            </a:r>
            <a:endParaRPr lang="zh-CN" altLang="en-US" sz="2800"/>
          </a:p>
        </p:txBody>
      </p:sp>
      <p:sp>
        <p:nvSpPr>
          <p:cNvPr id="12" name="圆角矩形 11"/>
          <p:cNvSpPr/>
          <p:nvPr/>
        </p:nvSpPr>
        <p:spPr>
          <a:xfrm>
            <a:off x="5585460" y="3929380"/>
            <a:ext cx="3756660" cy="78613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p>
            <a:pPr algn="ctr"/>
            <a:r>
              <a:rPr lang="en-US" altLang="zh-CN" sz="3200">
                <a:solidFill>
                  <a:srgbClr val="FF0000"/>
                </a:solidFill>
              </a:rPr>
              <a:t>physical distance</a:t>
            </a:r>
            <a:endParaRPr lang="en-US" altLang="zh-CN" sz="3200">
              <a:solidFill>
                <a:srgbClr val="FF0000"/>
              </a:solidFill>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linds(horizontal)">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linds(horizontal)">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additive="base">
                                        <p:cTn id="58" dur="500" fill="hold"/>
                                        <p:tgtEl>
                                          <p:spTgt spid="11"/>
                                        </p:tgtEl>
                                        <p:attrNameLst>
                                          <p:attrName>ppt_x</p:attrName>
                                        </p:attrNameLst>
                                      </p:cBhvr>
                                      <p:tavLst>
                                        <p:tav tm="0">
                                          <p:val>
                                            <p:strVal val="#ppt_x"/>
                                          </p:val>
                                        </p:tav>
                                        <p:tav tm="100000">
                                          <p:val>
                                            <p:strVal val="#ppt_x"/>
                                          </p:val>
                                        </p:tav>
                                      </p:tavLst>
                                    </p:anim>
                                    <p:anim calcmode="lin" valueType="num">
                                      <p:cBhvr additive="base">
                                        <p:cTn id="5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P spid="6" grpId="0"/>
      <p:bldP spid="7" grpId="0"/>
      <p:bldP spid="8" grpId="0"/>
      <p:bldP spid="10" grpId="0"/>
      <p:bldP spid="11" grpId="0"/>
      <p:bldP spid="15" grpId="0" bldLvl="0" animBg="1"/>
      <p:bldP spid="15" grpId="1" animBg="1"/>
      <p:bldP spid="12"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custDataLst>
              <p:tags r:id="rId1"/>
            </p:custDataLst>
          </p:nvPr>
        </p:nvSpPr>
        <p:spPr>
          <a:xfrm>
            <a:off x="194310" y="579120"/>
            <a:ext cx="12125325" cy="475615"/>
          </a:xfrm>
          <a:prstGeom prst="rect">
            <a:avLst/>
          </a:prstGeom>
          <a:noFill/>
        </p:spPr>
        <p:txBody>
          <a:bodyPr wrap="square" rtlCol="0">
            <a:spAutoFit/>
          </a:bodyPr>
          <a:lstStyle/>
          <a:p>
            <a:pPr indent="0">
              <a:lnSpc>
                <a:spcPts val="3000"/>
              </a:lnSpc>
              <a:buFont typeface="Arial" panose="020B0604020202020204" pitchFamily="34" charset="0"/>
              <a:buNone/>
            </a:pPr>
            <a:r>
              <a:rPr lang="en-US" sz="2800" b="1" dirty="0">
                <a:solidFill>
                  <a:prstClr val="black"/>
                </a:solidFill>
                <a:latin typeface="Arial" panose="020B0604020202020204" pitchFamily="34" charset="0"/>
                <a:ea typeface="华文楷体" panose="02010600040101010101" pitchFamily="2" charset="-122"/>
                <a:cs typeface="Arial" panose="020B0604020202020204" pitchFamily="34" charset="0"/>
              </a:rPr>
              <a:t>Get the structure of the text.</a:t>
            </a:r>
            <a:endParaRPr lang="en-US" altLang="zh-CN" sz="2800" b="1" dirty="0">
              <a:solidFill>
                <a:prstClr val="black"/>
              </a:solidFill>
              <a:latin typeface="Arial" panose="020B0604020202020204" pitchFamily="34" charset="0"/>
              <a:ea typeface="华文楷体" panose="02010600040101010101" pitchFamily="2" charset="-122"/>
              <a:cs typeface="Arial" panose="020B0604020202020204" pitchFamily="34" charset="0"/>
            </a:endParaRPr>
          </a:p>
        </p:txBody>
      </p:sp>
      <p:sp>
        <p:nvSpPr>
          <p:cNvPr id="5" name="圆角矩形 4"/>
          <p:cNvSpPr/>
          <p:nvPr/>
        </p:nvSpPr>
        <p:spPr>
          <a:xfrm>
            <a:off x="417195" y="102235"/>
            <a:ext cx="2051685" cy="4318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4" name="文本框 23"/>
          <p:cNvSpPr txBox="1"/>
          <p:nvPr/>
        </p:nvSpPr>
        <p:spPr>
          <a:xfrm>
            <a:off x="523875" y="57150"/>
            <a:ext cx="1825625" cy="521970"/>
          </a:xfrm>
          <a:prstGeom prst="rect">
            <a:avLst/>
          </a:prstGeom>
          <a:noFill/>
        </p:spPr>
        <p:txBody>
          <a:bodyPr wrap="square" rtlCol="0">
            <a:spAutoFit/>
          </a:bodyPr>
          <a:lstStyle/>
          <a:p>
            <a:r>
              <a:rPr lang="en-US" altLang="zh-CN" sz="2800" b="1">
                <a:solidFill>
                  <a:schemeClr val="bg1"/>
                </a:solidFill>
              </a:rPr>
              <a:t>structure</a:t>
            </a:r>
            <a:endParaRPr lang="en-US" altLang="zh-CN" sz="2800" b="1">
              <a:solidFill>
                <a:schemeClr val="bg1"/>
              </a:solidFill>
            </a:endParaRPr>
          </a:p>
        </p:txBody>
      </p:sp>
      <p:pic>
        <p:nvPicPr>
          <p:cNvPr id="21" name="图片 20" descr="TL$AJB)351($SXI6E{SR%FO"/>
          <p:cNvPicPr>
            <a:picLocks noChangeAspect="1"/>
          </p:cNvPicPr>
          <p:nvPr/>
        </p:nvPicPr>
        <p:blipFill>
          <a:blip r:embed="rId2"/>
          <a:stretch>
            <a:fillRect/>
          </a:stretch>
        </p:blipFill>
        <p:spPr>
          <a:xfrm>
            <a:off x="194310" y="1590040"/>
            <a:ext cx="3067050" cy="1952625"/>
          </a:xfrm>
          <a:prstGeom prst="rect">
            <a:avLst/>
          </a:prstGeom>
        </p:spPr>
      </p:pic>
      <p:pic>
        <p:nvPicPr>
          <p:cNvPr id="2" name="图片 1" descr="QI$VD6QBD3F9GKS`@}W@4FQ"/>
          <p:cNvPicPr>
            <a:picLocks noChangeAspect="1"/>
          </p:cNvPicPr>
          <p:nvPr/>
        </p:nvPicPr>
        <p:blipFill>
          <a:blip r:embed="rId3"/>
          <a:stretch>
            <a:fillRect/>
          </a:stretch>
        </p:blipFill>
        <p:spPr>
          <a:xfrm>
            <a:off x="6000750" y="1818005"/>
            <a:ext cx="3043555" cy="1496695"/>
          </a:xfrm>
          <a:prstGeom prst="rect">
            <a:avLst/>
          </a:prstGeom>
        </p:spPr>
      </p:pic>
      <p:sp>
        <p:nvSpPr>
          <p:cNvPr id="4" name="文本框 3"/>
          <p:cNvSpPr txBox="1"/>
          <p:nvPr/>
        </p:nvSpPr>
        <p:spPr>
          <a:xfrm>
            <a:off x="1506220" y="4197985"/>
            <a:ext cx="635000" cy="521970"/>
          </a:xfrm>
          <a:prstGeom prst="rect">
            <a:avLst/>
          </a:prstGeom>
          <a:noFill/>
        </p:spPr>
        <p:txBody>
          <a:bodyPr wrap="square" rtlCol="0" anchor="t">
            <a:spAutoFit/>
          </a:bodyPr>
          <a:p>
            <a:r>
              <a:rPr lang="zh-CN" altLang="en-US" sz="2800" b="1">
                <a:latin typeface="Calibri" panose="020F0502020204030204" charset="0"/>
              </a:rPr>
              <a:t>①</a:t>
            </a:r>
            <a:endParaRPr lang="zh-CN" altLang="en-US" sz="2800" b="1">
              <a:latin typeface="Calibri" panose="020F0502020204030204" charset="0"/>
            </a:endParaRPr>
          </a:p>
        </p:txBody>
      </p:sp>
      <p:sp>
        <p:nvSpPr>
          <p:cNvPr id="7" name="文本框 6"/>
          <p:cNvSpPr txBox="1"/>
          <p:nvPr/>
        </p:nvSpPr>
        <p:spPr>
          <a:xfrm>
            <a:off x="1712595" y="5227955"/>
            <a:ext cx="434340" cy="521970"/>
          </a:xfrm>
          <a:prstGeom prst="rect">
            <a:avLst/>
          </a:prstGeom>
          <a:noFill/>
        </p:spPr>
        <p:txBody>
          <a:bodyPr wrap="square" rtlCol="0">
            <a:spAutoFit/>
          </a:bodyPr>
          <a:p>
            <a:r>
              <a:rPr lang="zh-CN" altLang="en-US" sz="2800"/>
              <a:t>④</a:t>
            </a:r>
            <a:endParaRPr lang="zh-CN" altLang="en-US" sz="2800"/>
          </a:p>
        </p:txBody>
      </p:sp>
      <p:sp>
        <p:nvSpPr>
          <p:cNvPr id="8" name="文本框 7"/>
          <p:cNvSpPr txBox="1"/>
          <p:nvPr/>
        </p:nvSpPr>
        <p:spPr>
          <a:xfrm>
            <a:off x="523875" y="5211445"/>
            <a:ext cx="538480" cy="521970"/>
          </a:xfrm>
          <a:prstGeom prst="rect">
            <a:avLst/>
          </a:prstGeom>
          <a:noFill/>
        </p:spPr>
        <p:txBody>
          <a:bodyPr wrap="none" rtlCol="0" anchor="t">
            <a:spAutoFit/>
          </a:bodyPr>
          <a:p>
            <a:r>
              <a:rPr lang="zh-CN" altLang="en-US" sz="2800">
                <a:latin typeface="Calibri" panose="020F0502020204030204" charset="0"/>
              </a:rPr>
              <a:t>②</a:t>
            </a:r>
            <a:endParaRPr lang="zh-CN" altLang="en-US" sz="2800">
              <a:latin typeface="Calibri" panose="020F0502020204030204" charset="0"/>
            </a:endParaRPr>
          </a:p>
        </p:txBody>
      </p:sp>
      <p:sp>
        <p:nvSpPr>
          <p:cNvPr id="11" name="文本框 10"/>
          <p:cNvSpPr txBox="1"/>
          <p:nvPr/>
        </p:nvSpPr>
        <p:spPr>
          <a:xfrm>
            <a:off x="1174115" y="5227955"/>
            <a:ext cx="538480" cy="521970"/>
          </a:xfrm>
          <a:prstGeom prst="rect">
            <a:avLst/>
          </a:prstGeom>
          <a:noFill/>
        </p:spPr>
        <p:txBody>
          <a:bodyPr wrap="none" rtlCol="0" anchor="t">
            <a:spAutoFit/>
          </a:bodyPr>
          <a:p>
            <a:r>
              <a:rPr lang="zh-CN" altLang="en-US" sz="2800">
                <a:latin typeface="Calibri" panose="020F0502020204030204" charset="0"/>
              </a:rPr>
              <a:t>③</a:t>
            </a:r>
            <a:endParaRPr lang="zh-CN" altLang="en-US" sz="2800">
              <a:latin typeface="Calibri" panose="020F0502020204030204" charset="0"/>
            </a:endParaRPr>
          </a:p>
        </p:txBody>
      </p:sp>
      <p:sp>
        <p:nvSpPr>
          <p:cNvPr id="12" name="文本框 11"/>
          <p:cNvSpPr txBox="1"/>
          <p:nvPr/>
        </p:nvSpPr>
        <p:spPr>
          <a:xfrm>
            <a:off x="2127250" y="5211445"/>
            <a:ext cx="538480" cy="521970"/>
          </a:xfrm>
          <a:prstGeom prst="rect">
            <a:avLst/>
          </a:prstGeom>
          <a:noFill/>
        </p:spPr>
        <p:txBody>
          <a:bodyPr wrap="none" rtlCol="0">
            <a:spAutoFit/>
          </a:bodyPr>
          <a:p>
            <a:r>
              <a:rPr lang="zh-CN" altLang="en-US" sz="2800"/>
              <a:t>⑤</a:t>
            </a:r>
            <a:endParaRPr lang="zh-CN" altLang="en-US" sz="2800"/>
          </a:p>
        </p:txBody>
      </p:sp>
      <p:sp>
        <p:nvSpPr>
          <p:cNvPr id="13" name="文本框 12"/>
          <p:cNvSpPr txBox="1"/>
          <p:nvPr/>
        </p:nvSpPr>
        <p:spPr>
          <a:xfrm>
            <a:off x="2665730" y="5227955"/>
            <a:ext cx="1168400" cy="521970"/>
          </a:xfrm>
          <a:prstGeom prst="rect">
            <a:avLst/>
          </a:prstGeom>
          <a:noFill/>
        </p:spPr>
        <p:txBody>
          <a:bodyPr wrap="square" rtlCol="0">
            <a:spAutoFit/>
          </a:bodyPr>
          <a:p>
            <a:r>
              <a:rPr lang="zh-CN" altLang="en-US" sz="2800"/>
              <a:t>⑥</a:t>
            </a:r>
            <a:endParaRPr lang="zh-CN" altLang="en-US" sz="2800"/>
          </a:p>
        </p:txBody>
      </p:sp>
      <p:cxnSp>
        <p:nvCxnSpPr>
          <p:cNvPr id="14" name="直接连接符 13"/>
          <p:cNvCxnSpPr/>
          <p:nvPr/>
        </p:nvCxnSpPr>
        <p:spPr>
          <a:xfrm>
            <a:off x="1911985" y="4512945"/>
            <a:ext cx="1042670" cy="774700"/>
          </a:xfrm>
          <a:prstGeom prst="line">
            <a:avLst/>
          </a:prstGeom>
        </p:spPr>
        <p:style>
          <a:lnRef idx="3">
            <a:schemeClr val="dk1"/>
          </a:lnRef>
          <a:fillRef idx="0">
            <a:schemeClr val="dk1"/>
          </a:fillRef>
          <a:effectRef idx="2">
            <a:schemeClr val="dk1"/>
          </a:effectRef>
          <a:fontRef idx="minor">
            <a:schemeClr val="tx1"/>
          </a:fontRef>
        </p:style>
      </p:cxnSp>
      <p:cxnSp>
        <p:nvCxnSpPr>
          <p:cNvPr id="15" name="直接连接符 14"/>
          <p:cNvCxnSpPr/>
          <p:nvPr/>
        </p:nvCxnSpPr>
        <p:spPr>
          <a:xfrm flipH="1">
            <a:off x="869315" y="4525010"/>
            <a:ext cx="727075" cy="702945"/>
          </a:xfrm>
          <a:prstGeom prst="line">
            <a:avLst/>
          </a:prstGeom>
        </p:spPr>
        <p:style>
          <a:lnRef idx="3">
            <a:schemeClr val="dk1"/>
          </a:lnRef>
          <a:fillRef idx="0">
            <a:schemeClr val="dk1"/>
          </a:fillRef>
          <a:effectRef idx="2">
            <a:schemeClr val="dk1"/>
          </a:effectRef>
          <a:fontRef idx="minor">
            <a:schemeClr val="tx1"/>
          </a:fontRef>
        </p:style>
      </p:cxnSp>
      <p:cxnSp>
        <p:nvCxnSpPr>
          <p:cNvPr id="16" name="直接连接符 15"/>
          <p:cNvCxnSpPr/>
          <p:nvPr/>
        </p:nvCxnSpPr>
        <p:spPr>
          <a:xfrm flipH="1">
            <a:off x="1479550" y="4525010"/>
            <a:ext cx="140335" cy="774700"/>
          </a:xfrm>
          <a:prstGeom prst="line">
            <a:avLst/>
          </a:prstGeom>
        </p:spPr>
        <p:style>
          <a:lnRef idx="3">
            <a:schemeClr val="dk1"/>
          </a:lnRef>
          <a:fillRef idx="0">
            <a:schemeClr val="dk1"/>
          </a:fillRef>
          <a:effectRef idx="2">
            <a:schemeClr val="dk1"/>
          </a:effectRef>
          <a:fontRef idx="minor">
            <a:schemeClr val="tx1"/>
          </a:fontRef>
        </p:style>
      </p:cxnSp>
      <p:cxnSp>
        <p:nvCxnSpPr>
          <p:cNvPr id="17" name="直接连接符 16"/>
          <p:cNvCxnSpPr/>
          <p:nvPr/>
        </p:nvCxnSpPr>
        <p:spPr>
          <a:xfrm>
            <a:off x="1798955" y="4608195"/>
            <a:ext cx="214630" cy="727075"/>
          </a:xfrm>
          <a:prstGeom prst="line">
            <a:avLst/>
          </a:prstGeom>
        </p:spPr>
        <p:style>
          <a:lnRef idx="3">
            <a:schemeClr val="dk1"/>
          </a:lnRef>
          <a:fillRef idx="0">
            <a:schemeClr val="dk1"/>
          </a:fillRef>
          <a:effectRef idx="2">
            <a:schemeClr val="dk1"/>
          </a:effectRef>
          <a:fontRef idx="minor">
            <a:schemeClr val="tx1"/>
          </a:fontRef>
        </p:style>
      </p:cxnSp>
      <p:cxnSp>
        <p:nvCxnSpPr>
          <p:cNvPr id="18" name="直接连接符 17"/>
          <p:cNvCxnSpPr/>
          <p:nvPr/>
        </p:nvCxnSpPr>
        <p:spPr>
          <a:xfrm>
            <a:off x="1882140" y="4512945"/>
            <a:ext cx="500380" cy="846455"/>
          </a:xfrm>
          <a:prstGeom prst="line">
            <a:avLst/>
          </a:prstGeom>
        </p:spPr>
        <p:style>
          <a:lnRef idx="3">
            <a:schemeClr val="dk1"/>
          </a:lnRef>
          <a:fillRef idx="0">
            <a:schemeClr val="dk1"/>
          </a:fillRef>
          <a:effectRef idx="2">
            <a:schemeClr val="dk1"/>
          </a:effectRef>
          <a:fontRef idx="minor">
            <a:schemeClr val="tx1"/>
          </a:fontRef>
        </p:style>
      </p:cxnSp>
      <p:pic>
        <p:nvPicPr>
          <p:cNvPr id="22" name="图片 21" descr="DR`SUG}8LUDF9R~WE@2[860"/>
          <p:cNvPicPr>
            <a:picLocks noChangeAspect="1"/>
          </p:cNvPicPr>
          <p:nvPr/>
        </p:nvPicPr>
        <p:blipFill>
          <a:blip r:embed="rId4"/>
          <a:stretch>
            <a:fillRect/>
          </a:stretch>
        </p:blipFill>
        <p:spPr>
          <a:xfrm>
            <a:off x="6124575" y="4197985"/>
            <a:ext cx="3053080" cy="1679575"/>
          </a:xfrm>
          <a:prstGeom prst="rect">
            <a:avLst/>
          </a:prstGeom>
        </p:spPr>
      </p:pic>
      <p:sp>
        <p:nvSpPr>
          <p:cNvPr id="25" name="矩形 24"/>
          <p:cNvSpPr/>
          <p:nvPr/>
        </p:nvSpPr>
        <p:spPr>
          <a:xfrm>
            <a:off x="2990850" y="1966595"/>
            <a:ext cx="843280" cy="1198880"/>
          </a:xfrm>
          <a:prstGeom prst="rect">
            <a:avLst/>
          </a:prstGeom>
          <a:noFill/>
          <a:ln>
            <a:noFill/>
          </a:ln>
        </p:spPr>
        <p:txBody>
          <a:bodyPr wrap="square" rtlCol="0" anchor="t">
            <a:spAutoFit/>
          </a:bodyPr>
          <a:p>
            <a:pPr algn="ctr"/>
            <a:r>
              <a:rPr lang="en-US" altLang="zh-CN" sz="7200" b="1">
                <a:ln w="22225">
                  <a:solidFill>
                    <a:schemeClr val="accent2"/>
                  </a:solidFill>
                  <a:prstDash val="solid"/>
                </a:ln>
                <a:solidFill>
                  <a:schemeClr val="accent2">
                    <a:lumMod val="40000"/>
                    <a:lumOff val="60000"/>
                  </a:schemeClr>
                </a:solidFill>
                <a:effectLst/>
              </a:rPr>
              <a:t>A</a:t>
            </a:r>
            <a:endParaRPr lang="en-US" altLang="zh-CN" sz="7200" b="1">
              <a:ln w="22225">
                <a:solidFill>
                  <a:schemeClr val="accent2"/>
                </a:solidFill>
                <a:prstDash val="solid"/>
              </a:ln>
              <a:solidFill>
                <a:schemeClr val="accent2">
                  <a:lumMod val="40000"/>
                  <a:lumOff val="60000"/>
                </a:schemeClr>
              </a:solidFill>
              <a:effectLst/>
            </a:endParaRPr>
          </a:p>
        </p:txBody>
      </p:sp>
      <p:sp>
        <p:nvSpPr>
          <p:cNvPr id="26" name="矩形 25"/>
          <p:cNvSpPr/>
          <p:nvPr/>
        </p:nvSpPr>
        <p:spPr>
          <a:xfrm>
            <a:off x="9529445" y="2115820"/>
            <a:ext cx="843280" cy="1198880"/>
          </a:xfrm>
          <a:prstGeom prst="rect">
            <a:avLst/>
          </a:prstGeom>
          <a:noFill/>
          <a:ln>
            <a:noFill/>
          </a:ln>
        </p:spPr>
        <p:txBody>
          <a:bodyPr wrap="square" rtlCol="0" anchor="t">
            <a:spAutoFit/>
          </a:bodyPr>
          <a:p>
            <a:pPr algn="ctr"/>
            <a:r>
              <a:rPr lang="en-US" altLang="zh-CN" sz="7200" b="1">
                <a:ln w="22225">
                  <a:solidFill>
                    <a:schemeClr val="accent2"/>
                  </a:solidFill>
                  <a:prstDash val="solid"/>
                </a:ln>
                <a:solidFill>
                  <a:schemeClr val="accent2">
                    <a:lumMod val="40000"/>
                    <a:lumOff val="60000"/>
                  </a:schemeClr>
                </a:solidFill>
                <a:effectLst/>
              </a:rPr>
              <a:t>B</a:t>
            </a:r>
            <a:endParaRPr lang="en-US" altLang="zh-CN" sz="7200" b="1">
              <a:ln w="22225">
                <a:solidFill>
                  <a:schemeClr val="accent2"/>
                </a:solidFill>
                <a:prstDash val="solid"/>
              </a:ln>
              <a:solidFill>
                <a:schemeClr val="accent2">
                  <a:lumMod val="40000"/>
                  <a:lumOff val="60000"/>
                </a:schemeClr>
              </a:solidFill>
              <a:effectLst/>
            </a:endParaRPr>
          </a:p>
        </p:txBody>
      </p:sp>
      <p:sp>
        <p:nvSpPr>
          <p:cNvPr id="27" name="矩形 26"/>
          <p:cNvSpPr/>
          <p:nvPr/>
        </p:nvSpPr>
        <p:spPr>
          <a:xfrm>
            <a:off x="3261360" y="4678680"/>
            <a:ext cx="843280" cy="1198880"/>
          </a:xfrm>
          <a:prstGeom prst="rect">
            <a:avLst/>
          </a:prstGeom>
          <a:noFill/>
          <a:ln>
            <a:noFill/>
          </a:ln>
        </p:spPr>
        <p:txBody>
          <a:bodyPr wrap="square" rtlCol="0" anchor="t">
            <a:spAutoFit/>
          </a:bodyPr>
          <a:p>
            <a:pPr algn="ctr"/>
            <a:r>
              <a:rPr lang="en-US" altLang="zh-CN" sz="7200" b="1">
                <a:ln w="22225">
                  <a:solidFill>
                    <a:schemeClr val="accent2"/>
                  </a:solidFill>
                  <a:prstDash val="solid"/>
                </a:ln>
                <a:solidFill>
                  <a:schemeClr val="accent2">
                    <a:lumMod val="40000"/>
                    <a:lumOff val="60000"/>
                  </a:schemeClr>
                </a:solidFill>
                <a:effectLst/>
              </a:rPr>
              <a:t>C</a:t>
            </a:r>
            <a:endParaRPr lang="en-US" altLang="zh-CN" sz="7200" b="1">
              <a:ln w="22225">
                <a:solidFill>
                  <a:schemeClr val="accent2"/>
                </a:solidFill>
                <a:prstDash val="solid"/>
              </a:ln>
              <a:solidFill>
                <a:schemeClr val="accent2">
                  <a:lumMod val="40000"/>
                  <a:lumOff val="60000"/>
                </a:schemeClr>
              </a:solidFill>
              <a:effectLst/>
            </a:endParaRPr>
          </a:p>
        </p:txBody>
      </p:sp>
      <p:sp>
        <p:nvSpPr>
          <p:cNvPr id="28" name="矩形 27"/>
          <p:cNvSpPr/>
          <p:nvPr/>
        </p:nvSpPr>
        <p:spPr>
          <a:xfrm>
            <a:off x="9696450" y="4512945"/>
            <a:ext cx="843280" cy="1198880"/>
          </a:xfrm>
          <a:prstGeom prst="rect">
            <a:avLst/>
          </a:prstGeom>
          <a:noFill/>
          <a:ln>
            <a:noFill/>
          </a:ln>
        </p:spPr>
        <p:txBody>
          <a:bodyPr wrap="square" rtlCol="0" anchor="t">
            <a:spAutoFit/>
          </a:bodyPr>
          <a:p>
            <a:pPr algn="ctr"/>
            <a:r>
              <a:rPr lang="en-US" altLang="zh-CN" sz="7200" b="1">
                <a:ln w="22225">
                  <a:solidFill>
                    <a:schemeClr val="accent2"/>
                  </a:solidFill>
                  <a:prstDash val="solid"/>
                </a:ln>
                <a:solidFill>
                  <a:schemeClr val="accent2">
                    <a:lumMod val="40000"/>
                    <a:lumOff val="60000"/>
                  </a:schemeClr>
                </a:solidFill>
                <a:effectLst/>
              </a:rPr>
              <a:t>D</a:t>
            </a:r>
            <a:endParaRPr lang="en-US" altLang="zh-CN" sz="7200" b="1">
              <a:ln w="22225">
                <a:solidFill>
                  <a:schemeClr val="accent2"/>
                </a:solidFill>
                <a:prstDash val="solid"/>
              </a:ln>
              <a:solidFill>
                <a:schemeClr val="accent2">
                  <a:lumMod val="40000"/>
                  <a:lumOff val="60000"/>
                </a:schemeClr>
              </a:solidFill>
              <a:effectLst/>
            </a:endParaRPr>
          </a:p>
        </p:txBody>
      </p:sp>
    </p:spTree>
    <p:custDataLst>
      <p:tags r:id="rId5"/>
    </p:custData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417195" y="102235"/>
            <a:ext cx="1939925" cy="4318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4" name="文本框 23"/>
          <p:cNvSpPr txBox="1"/>
          <p:nvPr/>
        </p:nvSpPr>
        <p:spPr>
          <a:xfrm>
            <a:off x="417195" y="75565"/>
            <a:ext cx="1940560" cy="521970"/>
          </a:xfrm>
          <a:prstGeom prst="rect">
            <a:avLst/>
          </a:prstGeom>
          <a:noFill/>
        </p:spPr>
        <p:txBody>
          <a:bodyPr wrap="square" rtlCol="0">
            <a:spAutoFit/>
          </a:bodyPr>
          <a:lstStyle/>
          <a:p>
            <a:r>
              <a:rPr lang="en-US" altLang="zh-CN" sz="2800" b="1">
                <a:solidFill>
                  <a:schemeClr val="bg1"/>
                </a:solidFill>
              </a:rPr>
              <a:t>structure</a:t>
            </a:r>
            <a:endParaRPr lang="en-US" altLang="zh-CN" sz="2800" b="1">
              <a:solidFill>
                <a:schemeClr val="bg1"/>
              </a:solidFill>
            </a:endParaRPr>
          </a:p>
        </p:txBody>
      </p:sp>
      <p:graphicFrame>
        <p:nvGraphicFramePr>
          <p:cNvPr id="4" name="表格 3"/>
          <p:cNvGraphicFramePr>
            <a:graphicFrameLocks noGrp="1"/>
          </p:cNvGraphicFramePr>
          <p:nvPr/>
        </p:nvGraphicFramePr>
        <p:xfrm>
          <a:off x="90170" y="1425575"/>
          <a:ext cx="12125325" cy="4998085"/>
        </p:xfrm>
        <a:graphic>
          <a:graphicData uri="http://schemas.openxmlformats.org/drawingml/2006/table">
            <a:tbl>
              <a:tblPr firstRow="1" bandRow="1">
                <a:tableStyleId>{69CF1AB2-1976-4502-BF36-3FF5EA218861}</a:tableStyleId>
              </a:tblPr>
              <a:tblGrid>
                <a:gridCol w="1515745"/>
                <a:gridCol w="10609580"/>
              </a:tblGrid>
              <a:tr h="1045210">
                <a:tc>
                  <a:txBody>
                    <a:bodyPr/>
                    <a:lstStyle/>
                    <a:p>
                      <a:r>
                        <a:rPr lang="en-US" altLang="zh-CN" sz="2800" b="1" dirty="0">
                          <a:latin typeface="Times New Roman" panose="02020603050405020304" pitchFamily="18" charset="0"/>
                          <a:cs typeface="Times New Roman" panose="02020603050405020304" pitchFamily="18" charset="0"/>
                        </a:rPr>
                        <a:t>Para 1 </a:t>
                      </a:r>
                      <a:endParaRPr lang="en-US" altLang="zh-CN" sz="2800" b="1"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2800" b="1" dirty="0">
                          <a:latin typeface="Times New Roman" panose="02020603050405020304" pitchFamily="18" charset="0"/>
                          <a:cs typeface="Times New Roman" panose="02020603050405020304" pitchFamily="18" charset="0"/>
                        </a:rPr>
                        <a:t>…</a:t>
                      </a:r>
                      <a:r>
                        <a:rPr lang="en-US" altLang="zh-CN" sz="2800" b="1" dirty="0">
                          <a:solidFill>
                            <a:srgbClr val="FF0000"/>
                          </a:solidFill>
                          <a:latin typeface="Times New Roman" panose="02020603050405020304" pitchFamily="18" charset="0"/>
                          <a:cs typeface="Times New Roman" panose="02020603050405020304" pitchFamily="18" charset="0"/>
                        </a:rPr>
                        <a:t>but</a:t>
                      </a:r>
                      <a:r>
                        <a:rPr lang="en-US" altLang="zh-CN" sz="2800" b="1" dirty="0">
                          <a:latin typeface="Times New Roman" panose="02020603050405020304" pitchFamily="18" charset="0"/>
                          <a:cs typeface="Times New Roman" panose="02020603050405020304" pitchFamily="18" charset="0"/>
                        </a:rPr>
                        <a:t> the way people stand, hold their arms, and move their hands can </a:t>
                      </a:r>
                      <a:r>
                        <a:rPr lang="en-US" altLang="zh-CN" sz="2800" b="1" dirty="0">
                          <a:solidFill>
                            <a:schemeClr val="tx1"/>
                          </a:solidFill>
                          <a:latin typeface="Times New Roman" panose="02020603050405020304" pitchFamily="18" charset="0"/>
                          <a:cs typeface="Times New Roman" panose="02020603050405020304" pitchFamily="18" charset="0"/>
                        </a:rPr>
                        <a:t>also</a:t>
                      </a:r>
                      <a:r>
                        <a:rPr lang="en-US" altLang="zh-CN" sz="2800" b="1" dirty="0">
                          <a:latin typeface="Times New Roman" panose="02020603050405020304" pitchFamily="18" charset="0"/>
                          <a:cs typeface="Times New Roman" panose="02020603050405020304" pitchFamily="18" charset="0"/>
                        </a:rPr>
                        <a:t> give us information about their feelings.</a:t>
                      </a:r>
                      <a:endParaRPr lang="en-US" altLang="zh-CN" sz="2800" b="1" dirty="0">
                        <a:latin typeface="Times New Roman" panose="02020603050405020304" pitchFamily="18" charset="0"/>
                        <a:cs typeface="Times New Roman" panose="02020603050405020304" pitchFamily="18" charset="0"/>
                      </a:endParaRPr>
                    </a:p>
                  </a:txBody>
                  <a:tcPr/>
                </a:tc>
              </a:tr>
              <a:tr h="884345">
                <a:tc>
                  <a:txBody>
                    <a:bodyPr/>
                    <a:lstStyle/>
                    <a:p>
                      <a:r>
                        <a:rPr lang="en-US" altLang="zh-CN" sz="2800" b="1" dirty="0">
                          <a:latin typeface="Times New Roman" panose="02020603050405020304" pitchFamily="18" charset="0"/>
                          <a:cs typeface="Times New Roman" panose="02020603050405020304" pitchFamily="18" charset="0"/>
                        </a:rPr>
                        <a:t>Para 2</a:t>
                      </a:r>
                      <a:endParaRPr lang="en-US" altLang="zh-CN" sz="2800" b="1" dirty="0">
                        <a:latin typeface="Times New Roman" panose="02020603050405020304" pitchFamily="18" charset="0"/>
                        <a:cs typeface="Times New Roman" panose="02020603050405020304" pitchFamily="18" charset="0"/>
                      </a:endParaRPr>
                    </a:p>
                  </a:txBody>
                  <a:tcPr/>
                </a:tc>
                <a:tc>
                  <a:txBody>
                    <a:bodyPr/>
                    <a:lstStyle/>
                    <a:p>
                      <a:r>
                        <a:rPr lang="en-US" altLang="zh-CN" sz="2800" b="1" kern="1200" dirty="0">
                          <a:solidFill>
                            <a:schemeClr val="dk1"/>
                          </a:solidFill>
                          <a:latin typeface="Times New Roman" panose="02020603050405020304" pitchFamily="18" charset="0"/>
                          <a:ea typeface="+mn-ea"/>
                          <a:cs typeface="Times New Roman" panose="02020603050405020304" pitchFamily="18" charset="0"/>
                        </a:rPr>
                        <a:t>… body language varies from culture to culture....</a:t>
                      </a:r>
                      <a:endParaRPr lang="en-US" altLang="zh-CN" sz="2800" b="1" kern="1200" dirty="0">
                        <a:solidFill>
                          <a:schemeClr val="dk1"/>
                        </a:solidFill>
                        <a:latin typeface="Times New Roman" panose="02020603050405020304" pitchFamily="18" charset="0"/>
                        <a:ea typeface="+mn-ea"/>
                        <a:cs typeface="Times New Roman" panose="02020603050405020304" pitchFamily="18" charset="0"/>
                      </a:endParaRPr>
                    </a:p>
                  </a:txBody>
                  <a:tcPr/>
                </a:tc>
              </a:tr>
              <a:tr h="646681">
                <a:tc>
                  <a:txBody>
                    <a:bodyPr/>
                    <a:lstStyle/>
                    <a:p>
                      <a:r>
                        <a:rPr lang="en-US" altLang="zh-CN" sz="2800" b="1" dirty="0">
                          <a:latin typeface="Times New Roman" panose="02020603050405020304" pitchFamily="18" charset="0"/>
                          <a:cs typeface="Times New Roman" panose="02020603050405020304" pitchFamily="18" charset="0"/>
                        </a:rPr>
                        <a:t>Para 3</a:t>
                      </a:r>
                      <a:endParaRPr lang="en-US" altLang="zh-CN" sz="2800" b="1"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2800" b="1" dirty="0">
                          <a:latin typeface="Times New Roman" panose="02020603050405020304" pitchFamily="18" charset="0"/>
                          <a:cs typeface="Times New Roman" panose="02020603050405020304" pitchFamily="18" charset="0"/>
                        </a:rPr>
                        <a:t>The gesture for “OK” has different meanings in different cultures.</a:t>
                      </a:r>
                      <a:endParaRPr lang="en-US" altLang="zh-CN" sz="2800" b="1" dirty="0">
                        <a:latin typeface="Times New Roman" panose="02020603050405020304" pitchFamily="18" charset="0"/>
                        <a:cs typeface="Times New Roman" panose="02020603050405020304" pitchFamily="18" charset="0"/>
                      </a:endParaRPr>
                    </a:p>
                  </a:txBody>
                  <a:tcPr/>
                </a:tc>
              </a:tr>
              <a:tr h="824865">
                <a:tc>
                  <a:txBody>
                    <a:bodyPr/>
                    <a:lstStyle/>
                    <a:p>
                      <a:r>
                        <a:rPr lang="en-US" altLang="zh-CN" sz="2800" b="1" dirty="0">
                          <a:latin typeface="Times New Roman" panose="02020603050405020304" pitchFamily="18" charset="0"/>
                          <a:cs typeface="Times New Roman" panose="02020603050405020304" pitchFamily="18" charset="0"/>
                        </a:rPr>
                        <a:t>Para 4</a:t>
                      </a:r>
                      <a:endParaRPr lang="en-US" altLang="zh-CN" sz="2800" b="1"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2800" b="1" dirty="0">
                          <a:solidFill>
                            <a:srgbClr val="FF0000"/>
                          </a:solidFill>
                          <a:latin typeface="Times New Roman" panose="02020603050405020304" pitchFamily="18" charset="0"/>
                          <a:cs typeface="Times New Roman" panose="02020603050405020304" pitchFamily="18" charset="0"/>
                        </a:rPr>
                        <a:t>Even </a:t>
                      </a:r>
                      <a:r>
                        <a:rPr lang="en-US" altLang="zh-CN" sz="2800" b="1" dirty="0">
                          <a:latin typeface="Times New Roman" panose="02020603050405020304" pitchFamily="18" charset="0"/>
                          <a:cs typeface="Times New Roman" panose="02020603050405020304" pitchFamily="18" charset="0"/>
                        </a:rPr>
                        <a:t>the gestures we use for “yes” and “no” differ around the world.</a:t>
                      </a:r>
                      <a:endParaRPr lang="en-US" altLang="zh-CN" sz="2800" b="1" dirty="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defRPr/>
                      </a:pPr>
                      <a:r>
                        <a:rPr lang="en-US" altLang="zh-CN" sz="2800" b="1" dirty="0">
                          <a:latin typeface="Times New Roman" panose="02020603050405020304" pitchFamily="18" charset="0"/>
                          <a:cs typeface="Times New Roman" panose="02020603050405020304" pitchFamily="18" charset="0"/>
                        </a:rPr>
                        <a:t>There are also differences in...</a:t>
                      </a:r>
                      <a:endParaRPr lang="en-US" altLang="zh-CN" sz="2800" b="1" dirty="0">
                        <a:latin typeface="Times New Roman" panose="02020603050405020304" pitchFamily="18" charset="0"/>
                        <a:cs typeface="Times New Roman" panose="02020603050405020304" pitchFamily="18" charset="0"/>
                      </a:endParaRPr>
                    </a:p>
                  </a:txBody>
                  <a:tcPr/>
                </a:tc>
              </a:tr>
              <a:tr h="712334">
                <a:tc>
                  <a:txBody>
                    <a:bodyPr/>
                    <a:lstStyle/>
                    <a:p>
                      <a:r>
                        <a:rPr lang="en-US" altLang="zh-CN" sz="2800" b="1" dirty="0">
                          <a:latin typeface="Times New Roman" panose="02020603050405020304" pitchFamily="18" charset="0"/>
                          <a:cs typeface="Times New Roman" panose="02020603050405020304" pitchFamily="18" charset="0"/>
                        </a:rPr>
                        <a:t>Para 5</a:t>
                      </a:r>
                      <a:endParaRPr lang="en-US" altLang="zh-CN" sz="2800" b="1" dirty="0">
                        <a:latin typeface="Times New Roman" panose="02020603050405020304" pitchFamily="18" charset="0"/>
                        <a:cs typeface="Times New Roman" panose="02020603050405020304" pitchFamily="18" charset="0"/>
                      </a:endParaRPr>
                    </a:p>
                  </a:txBody>
                  <a:tcPr/>
                </a:tc>
                <a:tc>
                  <a:txBody>
                    <a:bodyPr/>
                    <a:lstStyle/>
                    <a:p>
                      <a:r>
                        <a:rPr lang="en-US" altLang="zh-CN" sz="2800" b="1" dirty="0">
                          <a:latin typeface="Times New Roman" panose="02020603050405020304" pitchFamily="18" charset="0"/>
                          <a:cs typeface="Times New Roman" panose="02020603050405020304" pitchFamily="18" charset="0"/>
                        </a:rPr>
                        <a:t>Some gestures seem to have the same meaning everywhere.</a:t>
                      </a:r>
                      <a:endParaRPr lang="en-US" altLang="zh-CN" sz="2800" b="1" dirty="0">
                        <a:latin typeface="Times New Roman" panose="02020603050405020304" pitchFamily="18" charset="0"/>
                        <a:cs typeface="Times New Roman" panose="02020603050405020304" pitchFamily="18" charset="0"/>
                      </a:endParaRPr>
                    </a:p>
                  </a:txBody>
                  <a:tcPr/>
                </a:tc>
              </a:tr>
              <a:tr h="884345">
                <a:tc>
                  <a:txBody>
                    <a:bodyPr/>
                    <a:lstStyle/>
                    <a:p>
                      <a:r>
                        <a:rPr lang="en-US" altLang="zh-CN" sz="2800" b="1" dirty="0">
                          <a:latin typeface="Times New Roman" panose="02020603050405020304" pitchFamily="18" charset="0"/>
                          <a:cs typeface="Times New Roman" panose="02020603050405020304" pitchFamily="18" charset="0"/>
                        </a:rPr>
                        <a:t>Para 6</a:t>
                      </a:r>
                      <a:endParaRPr lang="en-US" altLang="zh-CN" sz="2800" b="1"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2800" b="1" dirty="0">
                          <a:latin typeface="Times New Roman" panose="02020603050405020304" pitchFamily="18" charset="0"/>
                          <a:cs typeface="Times New Roman" panose="02020603050405020304" pitchFamily="18" charset="0"/>
                        </a:rPr>
                        <a:t>Some body language has many different uses.</a:t>
                      </a:r>
                      <a:endParaRPr lang="en-US" altLang="zh-CN" sz="2800" b="1" dirty="0">
                        <a:latin typeface="Times New Roman" panose="02020603050405020304" pitchFamily="18" charset="0"/>
                        <a:cs typeface="Times New Roman" panose="02020603050405020304" pitchFamily="18" charset="0"/>
                      </a:endParaRPr>
                    </a:p>
                  </a:txBody>
                  <a:tcPr/>
                </a:tc>
              </a:tr>
            </a:tbl>
          </a:graphicData>
        </a:graphic>
      </p:graphicFrame>
      <p:sp>
        <p:nvSpPr>
          <p:cNvPr id="14" name="对角圆角矩形 13"/>
          <p:cNvSpPr/>
          <p:nvPr/>
        </p:nvSpPr>
        <p:spPr>
          <a:xfrm>
            <a:off x="4273550" y="2543810"/>
            <a:ext cx="4819650" cy="396875"/>
          </a:xfrm>
          <a:prstGeom prst="round2DiagRect">
            <a:avLst/>
          </a:prstGeom>
          <a:solidFill>
            <a:schemeClr val="accent2">
              <a:alpha val="39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对角圆角矩形 9"/>
          <p:cNvSpPr/>
          <p:nvPr/>
        </p:nvSpPr>
        <p:spPr>
          <a:xfrm>
            <a:off x="4994275" y="3394710"/>
            <a:ext cx="6719570" cy="396875"/>
          </a:xfrm>
          <a:prstGeom prst="round2DiagRect">
            <a:avLst/>
          </a:prstGeom>
          <a:solidFill>
            <a:schemeClr val="accent2">
              <a:alpha val="39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对角圆角矩形 12"/>
          <p:cNvSpPr/>
          <p:nvPr/>
        </p:nvSpPr>
        <p:spPr>
          <a:xfrm>
            <a:off x="8426450" y="3998595"/>
            <a:ext cx="3704590" cy="396875"/>
          </a:xfrm>
          <a:prstGeom prst="round2DiagRect">
            <a:avLst/>
          </a:prstGeom>
          <a:solidFill>
            <a:schemeClr val="accent2">
              <a:alpha val="39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右大括号 31"/>
          <p:cNvSpPr/>
          <p:nvPr/>
        </p:nvSpPr>
        <p:spPr>
          <a:xfrm>
            <a:off x="1198880" y="2543810"/>
            <a:ext cx="398780" cy="1851660"/>
          </a:xfrm>
          <a:prstGeom prst="rightBrace">
            <a:avLst/>
          </a:prstGeom>
          <a:ln w="57150">
            <a:solidFill>
              <a:srgbClr val="80B3A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2" name="图片 1" descr="QI$VD6QBD3F9GKS`@}W@4FQ"/>
          <p:cNvPicPr>
            <a:picLocks noChangeAspect="1"/>
          </p:cNvPicPr>
          <p:nvPr/>
        </p:nvPicPr>
        <p:blipFill>
          <a:blip r:embed="rId1"/>
          <a:stretch>
            <a:fillRect/>
          </a:stretch>
        </p:blipFill>
        <p:spPr>
          <a:xfrm>
            <a:off x="8757285" y="106680"/>
            <a:ext cx="2682875" cy="1318895"/>
          </a:xfrm>
          <a:prstGeom prst="rect">
            <a:avLst/>
          </a:prstGeom>
        </p:spPr>
      </p:pic>
      <p:sp>
        <p:nvSpPr>
          <p:cNvPr id="3" name="文本框 2"/>
          <p:cNvSpPr txBox="1"/>
          <p:nvPr/>
        </p:nvSpPr>
        <p:spPr>
          <a:xfrm>
            <a:off x="3472180" y="1541780"/>
            <a:ext cx="2849880" cy="64516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p>
            <a:r>
              <a:rPr lang="en-US" altLang="zh-CN" sz="3600" b="1">
                <a:solidFill>
                  <a:srgbClr val="FF0000"/>
                </a:solidFill>
              </a:rPr>
              <a:t>introduction</a:t>
            </a:r>
            <a:endParaRPr lang="en-US" altLang="zh-CN" sz="3600" b="1">
              <a:solidFill>
                <a:srgbClr val="FF0000"/>
              </a:solidFill>
            </a:endParaRPr>
          </a:p>
        </p:txBody>
      </p:sp>
      <p:sp>
        <p:nvSpPr>
          <p:cNvPr id="8" name="圆角矩形 7"/>
          <p:cNvSpPr/>
          <p:nvPr/>
        </p:nvSpPr>
        <p:spPr>
          <a:xfrm>
            <a:off x="3209925" y="2586990"/>
            <a:ext cx="5471795" cy="201231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p>
            <a:pPr algn="ctr"/>
            <a:r>
              <a:rPr lang="en-US" altLang="zh-CN" sz="4000" b="1">
                <a:solidFill>
                  <a:srgbClr val="FF0000"/>
                </a:solidFill>
                <a:sym typeface="+mn-ea"/>
              </a:rPr>
              <a:t>differences</a:t>
            </a:r>
            <a:endParaRPr lang="en-US" altLang="zh-CN" sz="4000"/>
          </a:p>
        </p:txBody>
      </p:sp>
      <p:sp>
        <p:nvSpPr>
          <p:cNvPr id="9" name="文本框 8"/>
          <p:cNvSpPr txBox="1"/>
          <p:nvPr/>
        </p:nvSpPr>
        <p:spPr>
          <a:xfrm>
            <a:off x="3751580" y="5074285"/>
            <a:ext cx="2570480" cy="64516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p>
            <a:r>
              <a:rPr lang="en-US" altLang="zh-CN" sz="3600" b="1">
                <a:solidFill>
                  <a:srgbClr val="FF0000"/>
                </a:solidFill>
              </a:rPr>
              <a:t>similarities</a:t>
            </a:r>
            <a:endParaRPr lang="en-US" altLang="zh-CN" sz="3600" b="1">
              <a:solidFill>
                <a:srgbClr val="FF0000"/>
              </a:solidFill>
            </a:endParaRPr>
          </a:p>
        </p:txBody>
      </p:sp>
      <p:sp>
        <p:nvSpPr>
          <p:cNvPr id="11" name="文本框 10"/>
          <p:cNvSpPr txBox="1"/>
          <p:nvPr/>
        </p:nvSpPr>
        <p:spPr>
          <a:xfrm>
            <a:off x="3472180" y="5898515"/>
            <a:ext cx="7548880" cy="64516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p>
            <a:r>
              <a:rPr lang="en-US" altLang="zh-CN" sz="3600" b="1">
                <a:solidFill>
                  <a:srgbClr val="FF0000"/>
                </a:solidFill>
              </a:rPr>
              <a:t> uses(of the same body language)</a:t>
            </a:r>
            <a:endParaRPr lang="en-US" altLang="zh-CN" sz="3600" b="1">
              <a:solidFill>
                <a:srgbClr val="FF0000"/>
              </a:solidFill>
            </a:endParaRPr>
          </a:p>
        </p:txBody>
      </p:sp>
      <p:sp>
        <p:nvSpPr>
          <p:cNvPr id="6" name="对角圆角矩形 5"/>
          <p:cNvSpPr/>
          <p:nvPr/>
        </p:nvSpPr>
        <p:spPr>
          <a:xfrm>
            <a:off x="1783715" y="4497705"/>
            <a:ext cx="3930015" cy="396875"/>
          </a:xfrm>
          <a:prstGeom prst="round2DiagRect">
            <a:avLst/>
          </a:prstGeom>
          <a:solidFill>
            <a:schemeClr val="accent2">
              <a:alpha val="39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500" fill="hold"/>
                                        <p:tgtEl>
                                          <p:spTgt spid="32"/>
                                        </p:tgtEl>
                                        <p:attrNameLst>
                                          <p:attrName>ppt_x</p:attrName>
                                        </p:attrNameLst>
                                      </p:cBhvr>
                                      <p:tavLst>
                                        <p:tav tm="0">
                                          <p:val>
                                            <p:strVal val="#ppt_x"/>
                                          </p:val>
                                        </p:tav>
                                        <p:tav tm="100000">
                                          <p:val>
                                            <p:strVal val="#ppt_x"/>
                                          </p:val>
                                        </p:tav>
                                      </p:tavLst>
                                    </p:anim>
                                    <p:anim calcmode="lin" valueType="num">
                                      <p:cBhvr additive="base">
                                        <p:cTn id="3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linds(horizontal)">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linds(horizontal)">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linds(horizontal)">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blinds(horizontal)">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blinds(horizontal)">
                                      <p:cBhvr>
                                        <p:cTn id="5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ldLvl="0" animBg="1"/>
      <p:bldP spid="14" grpId="0" bldLvl="0" animBg="1"/>
      <p:bldP spid="10" grpId="0" bldLvl="0" animBg="1"/>
      <p:bldP spid="13" grpId="0" bldLvl="0" animBg="1"/>
      <p:bldP spid="3" grpId="0" bldLvl="0" animBg="1"/>
      <p:bldP spid="3" grpId="1" animBg="1"/>
      <p:bldP spid="8" grpId="0" bldLvl="0" animBg="1"/>
      <p:bldP spid="8" grpId="1" animBg="1"/>
      <p:bldP spid="9" grpId="0" bldLvl="0" animBg="1"/>
      <p:bldP spid="9" grpId="1" animBg="1"/>
      <p:bldP spid="11" grpId="0" bldLvl="0" animBg="1"/>
      <p:bldP spid="11" grpId="1" animBg="1"/>
      <p:bldP spid="6"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圆角矩形 4"/>
          <p:cNvSpPr/>
          <p:nvPr/>
        </p:nvSpPr>
        <p:spPr>
          <a:xfrm>
            <a:off x="60960" y="128905"/>
            <a:ext cx="3254375" cy="4318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4" name="文本框 23"/>
          <p:cNvSpPr txBox="1"/>
          <p:nvPr/>
        </p:nvSpPr>
        <p:spPr>
          <a:xfrm>
            <a:off x="212090" y="81915"/>
            <a:ext cx="3103245" cy="521970"/>
          </a:xfrm>
          <a:prstGeom prst="rect">
            <a:avLst/>
          </a:prstGeom>
          <a:noFill/>
        </p:spPr>
        <p:txBody>
          <a:bodyPr wrap="square" rtlCol="0">
            <a:spAutoFit/>
          </a:bodyPr>
          <a:p>
            <a:r>
              <a:rPr lang="en-US" altLang="zh-CN" sz="2800" b="1">
                <a:solidFill>
                  <a:schemeClr val="bg1"/>
                </a:solidFill>
              </a:rPr>
              <a:t>Guided reading</a:t>
            </a:r>
            <a:endParaRPr lang="en-US" altLang="zh-CN" sz="2800" b="1">
              <a:solidFill>
                <a:schemeClr val="bg1"/>
              </a:solidFill>
            </a:endParaRPr>
          </a:p>
        </p:txBody>
      </p:sp>
      <p:sp>
        <p:nvSpPr>
          <p:cNvPr id="21" name="TextBox 12"/>
          <p:cNvSpPr txBox="1"/>
          <p:nvPr/>
        </p:nvSpPr>
        <p:spPr>
          <a:xfrm>
            <a:off x="212090" y="746125"/>
            <a:ext cx="11780520" cy="2245360"/>
          </a:xfrm>
          <a:prstGeom prst="rect">
            <a:avLst/>
          </a:prstGeom>
          <a:solidFill>
            <a:srgbClr val="5B9BD5">
              <a:alpha val="15000"/>
            </a:srgbClr>
          </a:solidFill>
        </p:spPr>
        <p:txBody>
          <a:bodyPr wrap="square" rtlCol="0">
            <a:spAutoFit/>
          </a:bodyPr>
          <a:p>
            <a:r>
              <a:rPr lang="en-US" altLang="zh-CN" sz="2800" b="1" dirty="0">
                <a:latin typeface="Times New Roman" panose="02020603050405020304" pitchFamily="18" charset="0"/>
                <a:ea typeface="Cambria Math" panose="02040503050406030204" pitchFamily="18" charset="0"/>
                <a:cs typeface="Times New Roman" panose="02020603050405020304" pitchFamily="18" charset="0"/>
              </a:rPr>
              <a:t>We use both words and </a:t>
            </a:r>
            <a:r>
              <a:rPr lang="en-US" altLang="zh-CN" sz="2800" b="1"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body language</a:t>
            </a:r>
            <a:r>
              <a:rPr lang="en-US" altLang="zh-CN" sz="2800" b="1" dirty="0">
                <a:latin typeface="Times New Roman" panose="02020603050405020304" pitchFamily="18" charset="0"/>
                <a:ea typeface="Cambria Math" panose="02040503050406030204" pitchFamily="18" charset="0"/>
                <a:cs typeface="Times New Roman" panose="02020603050405020304" pitchFamily="18" charset="0"/>
              </a:rPr>
              <a:t> to express our thoughts and opinions in our interactions with other people. We can learn a lot about what people are thinking by watching their </a:t>
            </a:r>
            <a:r>
              <a:rPr lang="en-US" altLang="zh-CN" sz="2800" b="1"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body language</a:t>
            </a:r>
            <a:r>
              <a:rPr lang="en-US" altLang="zh-CN" sz="2800" b="1" dirty="0">
                <a:latin typeface="Times New Roman" panose="02020603050405020304" pitchFamily="18" charset="0"/>
                <a:ea typeface="Cambria Math" panose="02040503050406030204" pitchFamily="18" charset="0"/>
                <a:cs typeface="Times New Roman" panose="02020603050405020304" pitchFamily="18" charset="0"/>
              </a:rPr>
              <a:t>. Words are important, </a:t>
            </a:r>
            <a:r>
              <a:rPr lang="en-US" altLang="zh-CN" sz="2800" b="1"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but</a:t>
            </a:r>
            <a:r>
              <a:rPr lang="en-US" altLang="zh-CN" sz="2800" b="1" dirty="0">
                <a:latin typeface="Times New Roman" panose="02020603050405020304" pitchFamily="18" charset="0"/>
                <a:ea typeface="Cambria Math" panose="02040503050406030204" pitchFamily="18" charset="0"/>
                <a:cs typeface="Times New Roman" panose="02020603050405020304" pitchFamily="18" charset="0"/>
              </a:rPr>
              <a:t> the way people stand, hold their arms, and move their hands can also give us information about their feelings. </a:t>
            </a:r>
            <a:endParaRPr lang="en-US" altLang="zh-CN" sz="2800" b="1" dirty="0">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9" name="文本框 8"/>
          <p:cNvSpPr txBox="1"/>
          <p:nvPr>
            <p:custDataLst>
              <p:tags r:id="rId1"/>
            </p:custDataLst>
          </p:nvPr>
        </p:nvSpPr>
        <p:spPr>
          <a:xfrm>
            <a:off x="3383280" y="128905"/>
            <a:ext cx="8153400" cy="475615"/>
          </a:xfrm>
          <a:prstGeom prst="rect">
            <a:avLst/>
          </a:prstGeom>
          <a:noFill/>
        </p:spPr>
        <p:txBody>
          <a:bodyPr wrap="square" rtlCol="0">
            <a:spAutoFit/>
          </a:bodyPr>
          <a:p>
            <a:pPr indent="0">
              <a:lnSpc>
                <a:spcPts val="3000"/>
              </a:lnSpc>
              <a:buFont typeface="Arial" panose="020B0604020202020204" pitchFamily="34" charset="0"/>
              <a:buNone/>
            </a:pPr>
            <a:r>
              <a:rPr lang="en-US" altLang="zh-CN" sz="2800" b="1" dirty="0">
                <a:solidFill>
                  <a:prstClr val="black"/>
                </a:solidFill>
                <a:latin typeface="Arial" panose="020B0604020202020204" pitchFamily="34" charset="0"/>
                <a:ea typeface="华文楷体" panose="02010600040101010101" pitchFamily="2" charset="-122"/>
                <a:cs typeface="Arial" panose="020B0604020202020204" pitchFamily="34" charset="0"/>
              </a:rPr>
              <a:t>How does the writer introduce the topic?</a:t>
            </a:r>
            <a:endParaRPr lang="en-US" altLang="zh-CN" sz="2800" b="1" dirty="0">
              <a:solidFill>
                <a:prstClr val="black"/>
              </a:solidFill>
              <a:latin typeface="Arial" panose="020B0604020202020204" pitchFamily="34" charset="0"/>
              <a:ea typeface="华文楷体" panose="02010600040101010101" pitchFamily="2" charset="-122"/>
              <a:cs typeface="Arial" panose="020B0604020202020204" pitchFamily="34" charset="0"/>
            </a:endParaRPr>
          </a:p>
        </p:txBody>
      </p:sp>
      <p:sp>
        <p:nvSpPr>
          <p:cNvPr id="10" name="圆角矩形 9"/>
          <p:cNvSpPr/>
          <p:nvPr/>
        </p:nvSpPr>
        <p:spPr>
          <a:xfrm>
            <a:off x="283210" y="2084070"/>
            <a:ext cx="5212715" cy="42037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p>
            <a:pPr algn="ctr"/>
            <a:r>
              <a:rPr lang="en-US" altLang="zh-CN" sz="3200">
                <a:solidFill>
                  <a:srgbClr val="FF0000"/>
                </a:solidFill>
              </a:rPr>
              <a:t>postures</a:t>
            </a:r>
            <a:endParaRPr lang="en-US" altLang="zh-CN" sz="3200">
              <a:solidFill>
                <a:srgbClr val="FF0000"/>
              </a:solidFill>
            </a:endParaRPr>
          </a:p>
        </p:txBody>
      </p:sp>
      <p:sp>
        <p:nvSpPr>
          <p:cNvPr id="11" name="圆角矩形 10"/>
          <p:cNvSpPr/>
          <p:nvPr/>
        </p:nvSpPr>
        <p:spPr>
          <a:xfrm>
            <a:off x="6207760" y="2084705"/>
            <a:ext cx="2505075" cy="42037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p>
            <a:pPr algn="ctr"/>
            <a:r>
              <a:rPr lang="en-US" altLang="zh-CN" sz="3200">
                <a:solidFill>
                  <a:srgbClr val="FF0000"/>
                </a:solidFill>
              </a:rPr>
              <a:t>gestures</a:t>
            </a:r>
            <a:endParaRPr lang="en-US" altLang="zh-CN" sz="3200">
              <a:solidFill>
                <a:srgbClr val="FF0000"/>
              </a:solidFill>
            </a:endParaRPr>
          </a:p>
        </p:txBody>
      </p:sp>
      <p:cxnSp>
        <p:nvCxnSpPr>
          <p:cNvPr id="12" name="直接连接符 11"/>
          <p:cNvCxnSpPr/>
          <p:nvPr/>
        </p:nvCxnSpPr>
        <p:spPr>
          <a:xfrm flipV="1">
            <a:off x="351155" y="2563495"/>
            <a:ext cx="10970260" cy="24765"/>
          </a:xfrm>
          <a:prstGeom prst="line">
            <a:avLst/>
          </a:prstGeom>
          <a:ln w="444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7399655" y="2052955"/>
            <a:ext cx="4479925" cy="31115"/>
          </a:xfrm>
          <a:prstGeom prst="line">
            <a:avLst/>
          </a:prstGeom>
          <a:ln w="444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283210" y="2950845"/>
            <a:ext cx="4914265" cy="40640"/>
          </a:xfrm>
          <a:prstGeom prst="line">
            <a:avLst/>
          </a:prstGeom>
          <a:ln w="44450">
            <a:solidFill>
              <a:srgbClr val="FF66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ldLvl="0" animBg="1"/>
      <p:bldP spid="11"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12"/>
          <p:cNvSpPr txBox="1"/>
          <p:nvPr/>
        </p:nvSpPr>
        <p:spPr>
          <a:xfrm>
            <a:off x="212293" y="507240"/>
            <a:ext cx="11855450" cy="3539430"/>
          </a:xfrm>
          <a:prstGeom prst="rect">
            <a:avLst/>
          </a:prstGeom>
          <a:solidFill>
            <a:srgbClr val="5B9BD5">
              <a:alpha val="15000"/>
            </a:srgbClr>
          </a:solidFill>
        </p:spPr>
        <p:txBody>
          <a:bodyPr wrap="square" rtlCol="0">
            <a:spAutoFit/>
          </a:bodyPr>
          <a:lstStyle/>
          <a:p>
            <a:r>
              <a:rPr lang="en-US" altLang="zh-CN" sz="2800" b="1" dirty="0">
                <a:latin typeface="Times New Roman" panose="02020603050405020304" pitchFamily="18" charset="0"/>
                <a:ea typeface="Cambria Math" panose="02040503050406030204" pitchFamily="18" charset="0"/>
                <a:cs typeface="Times New Roman" panose="02020603050405020304" pitchFamily="18" charset="0"/>
              </a:rPr>
              <a:t>Just like spoken language, body language varies from culture to culture. The crucial thing is using body language in a way that is appropriate to the culture you are in. For example, making eye contact-looking into someone's eyes-in some countries is a way to display interest. In other countries, </a:t>
            </a:r>
            <a:endParaRPr lang="en-US" altLang="zh-CN" sz="2800" b="1" dirty="0">
              <a:latin typeface="Times New Roman" panose="02020603050405020304" pitchFamily="18" charset="0"/>
              <a:ea typeface="Cambria Math" panose="02040503050406030204" pitchFamily="18" charset="0"/>
              <a:cs typeface="Times New Roman" panose="02020603050405020304" pitchFamily="18" charset="0"/>
            </a:endParaRPr>
          </a:p>
          <a:p>
            <a:r>
              <a:rPr lang="en-US" altLang="zh-CN" sz="2800" b="1" dirty="0">
                <a:latin typeface="Times New Roman" panose="02020603050405020304" pitchFamily="18" charset="0"/>
                <a:ea typeface="Cambria Math" panose="02040503050406030204" pitchFamily="18" charset="0"/>
                <a:cs typeface="Times New Roman" panose="02020603050405020304" pitchFamily="18" charset="0"/>
              </a:rPr>
              <a:t>by contrast, eye contact is not always </a:t>
            </a:r>
            <a:r>
              <a:rPr lang="en-US" altLang="zh-CN" sz="2800" b="1"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approved of</a:t>
            </a:r>
            <a:r>
              <a:rPr lang="en-US" altLang="zh-CN" sz="2800" b="1" dirty="0">
                <a:latin typeface="Times New Roman" panose="02020603050405020304" pitchFamily="18" charset="0"/>
                <a:ea typeface="Cambria Math" panose="02040503050406030204" pitchFamily="18" charset="0"/>
                <a:cs typeface="Times New Roman" panose="02020603050405020304" pitchFamily="18" charset="0"/>
              </a:rPr>
              <a:t>. For example, in many </a:t>
            </a:r>
            <a:r>
              <a:rPr lang="en-US" altLang="zh-CN" sz="2800" b="1">
                <a:latin typeface="Times New Roman" panose="02020603050405020304" pitchFamily="18" charset="0"/>
                <a:ea typeface="Cambria Math" panose="02040503050406030204" pitchFamily="18" charset="0"/>
                <a:cs typeface="Times New Roman" panose="02020603050405020304" pitchFamily="18" charset="0"/>
              </a:rPr>
              <a:t>Middle </a:t>
            </a:r>
            <a:r>
              <a:rPr lang="en-US" altLang="zh-CN" sz="2800" b="1" smtClean="0">
                <a:latin typeface="Times New Roman" panose="02020603050405020304" pitchFamily="18" charset="0"/>
                <a:ea typeface="Cambria Math" panose="02040503050406030204" pitchFamily="18" charset="0"/>
                <a:cs typeface="Times New Roman" panose="02020603050405020304" pitchFamily="18" charset="0"/>
              </a:rPr>
              <a:t>Eastern </a:t>
            </a:r>
            <a:r>
              <a:rPr lang="en-US" altLang="zh-CN" sz="2800" b="1" dirty="0">
                <a:latin typeface="Times New Roman" panose="02020603050405020304" pitchFamily="18" charset="0"/>
                <a:ea typeface="Cambria Math" panose="02040503050406030204" pitchFamily="18" charset="0"/>
                <a:cs typeface="Times New Roman" panose="02020603050405020304" pitchFamily="18" charset="0"/>
              </a:rPr>
              <a:t>countries, men and women are not socially permitted to make eye contact. In Japan, it may demonstrate respect to look down when talking to an older person. </a:t>
            </a:r>
            <a:endParaRPr lang="en-US" altLang="zh-CN" sz="2800" b="1" dirty="0">
              <a:latin typeface="Times New Roman" panose="02020603050405020304" pitchFamily="18" charset="0"/>
              <a:ea typeface="Cambria Math" panose="02040503050406030204" pitchFamily="18" charset="0"/>
              <a:cs typeface="Times New Roman" panose="02020603050405020304" pitchFamily="18" charset="0"/>
            </a:endParaRPr>
          </a:p>
        </p:txBody>
      </p:sp>
      <p:cxnSp>
        <p:nvCxnSpPr>
          <p:cNvPr id="8" name="直接连接符 7"/>
          <p:cNvCxnSpPr/>
          <p:nvPr/>
        </p:nvCxnSpPr>
        <p:spPr>
          <a:xfrm>
            <a:off x="275590" y="962660"/>
            <a:ext cx="10790555" cy="17145"/>
          </a:xfrm>
          <a:prstGeom prst="line">
            <a:avLst/>
          </a:prstGeom>
          <a:ln w="44450">
            <a:solidFill>
              <a:srgbClr val="FF6600"/>
            </a:solidFill>
          </a:ln>
        </p:spPr>
        <p:style>
          <a:lnRef idx="1">
            <a:schemeClr val="accent1"/>
          </a:lnRef>
          <a:fillRef idx="0">
            <a:schemeClr val="accent1"/>
          </a:fillRef>
          <a:effectRef idx="0">
            <a:schemeClr val="accent1"/>
          </a:effectRef>
          <a:fontRef idx="minor">
            <a:schemeClr val="tx1"/>
          </a:fontRef>
        </p:style>
      </p:cxnSp>
      <p:sp>
        <p:nvSpPr>
          <p:cNvPr id="5" name="圆角矩形 4"/>
          <p:cNvSpPr/>
          <p:nvPr/>
        </p:nvSpPr>
        <p:spPr>
          <a:xfrm>
            <a:off x="60960" y="75565"/>
            <a:ext cx="3254375" cy="4318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4" name="文本框 23"/>
          <p:cNvSpPr txBox="1"/>
          <p:nvPr/>
        </p:nvSpPr>
        <p:spPr>
          <a:xfrm>
            <a:off x="212090" y="28575"/>
            <a:ext cx="3103245" cy="521970"/>
          </a:xfrm>
          <a:prstGeom prst="rect">
            <a:avLst/>
          </a:prstGeom>
          <a:noFill/>
        </p:spPr>
        <p:txBody>
          <a:bodyPr wrap="square" rtlCol="0">
            <a:spAutoFit/>
          </a:bodyPr>
          <a:lstStyle/>
          <a:p>
            <a:r>
              <a:rPr lang="en-US" altLang="zh-CN" sz="2800" b="1">
                <a:solidFill>
                  <a:schemeClr val="bg1"/>
                </a:solidFill>
              </a:rPr>
              <a:t>Guided reading</a:t>
            </a:r>
            <a:endParaRPr lang="en-US" altLang="zh-CN" sz="2800" b="1">
              <a:solidFill>
                <a:schemeClr val="bg1"/>
              </a:solidFill>
            </a:endParaRPr>
          </a:p>
        </p:txBody>
      </p:sp>
      <p:cxnSp>
        <p:nvCxnSpPr>
          <p:cNvPr id="29" name="曲线连接符 28"/>
          <p:cNvCxnSpPr/>
          <p:nvPr/>
        </p:nvCxnSpPr>
        <p:spPr>
          <a:xfrm rot="5400000" flipV="1">
            <a:off x="5789295" y="2437765"/>
            <a:ext cx="1109980" cy="521970"/>
          </a:xfrm>
          <a:prstGeom prst="curvedConnector3">
            <a:avLst>
              <a:gd name="adj1" fmla="val 50057"/>
            </a:avLst>
          </a:prstGeom>
          <a:ln w="57150">
            <a:headEnd type="arrow"/>
            <a:tailEnd type="arrow"/>
          </a:ln>
        </p:spPr>
        <p:style>
          <a:lnRef idx="3">
            <a:schemeClr val="accent5"/>
          </a:lnRef>
          <a:fillRef idx="0">
            <a:schemeClr val="accent5"/>
          </a:fillRef>
          <a:effectRef idx="2">
            <a:schemeClr val="accent5"/>
          </a:effectRef>
          <a:fontRef idx="minor">
            <a:schemeClr val="tx1"/>
          </a:fontRef>
        </p:style>
      </p:cxnSp>
      <p:cxnSp>
        <p:nvCxnSpPr>
          <p:cNvPr id="31" name="直接连接符 30"/>
          <p:cNvCxnSpPr/>
          <p:nvPr/>
        </p:nvCxnSpPr>
        <p:spPr>
          <a:xfrm>
            <a:off x="5690478" y="3479368"/>
            <a:ext cx="1809345" cy="1588"/>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graphicFrame>
        <p:nvGraphicFramePr>
          <p:cNvPr id="6" name="表格 5"/>
          <p:cNvGraphicFramePr>
            <a:graphicFrameLocks noGrp="1"/>
          </p:cNvGraphicFramePr>
          <p:nvPr/>
        </p:nvGraphicFramePr>
        <p:xfrm>
          <a:off x="20955" y="3912235"/>
          <a:ext cx="12159615" cy="2927985"/>
        </p:xfrm>
        <a:graphic>
          <a:graphicData uri="http://schemas.openxmlformats.org/drawingml/2006/table">
            <a:tbl>
              <a:tblPr firstRow="1" bandRow="1">
                <a:tableStyleId>{5C22544A-7EE6-4342-B048-85BDC9FD1C3A}</a:tableStyleId>
              </a:tblPr>
              <a:tblGrid>
                <a:gridCol w="1478280"/>
                <a:gridCol w="3795395"/>
                <a:gridCol w="4209415"/>
                <a:gridCol w="2676525"/>
              </a:tblGrid>
              <a:tr h="598170">
                <a:tc gridSpan="3">
                  <a:txBody>
                    <a:bodyPr/>
                    <a:p>
                      <a:r>
                        <a:rPr lang="en-US" sz="3200" smtClean="0">
                          <a:latin typeface="Times New Roman" panose="02020603050405020304" pitchFamily="18" charset="0"/>
                          <a:cs typeface="Times New Roman" panose="02020603050405020304" pitchFamily="18" charset="0"/>
                        </a:rPr>
                        <a:t> </a:t>
                      </a:r>
                      <a:endParaRPr lang="en-US" sz="3200">
                        <a:latin typeface="Times New Roman" panose="02020603050405020304" pitchFamily="18" charset="0"/>
                        <a:cs typeface="Times New Roman" panose="02020603050405020304" pitchFamily="18" charset="0"/>
                      </a:endParaRPr>
                    </a:p>
                  </a:txBody>
                  <a:tcPr/>
                </a:tc>
                <a:tc hMerge="1">
                  <a:tcPr/>
                </a:tc>
                <a:tc hMerge="1">
                  <a:tcPr/>
                </a:tc>
                <a:tc>
                  <a:txBody>
                    <a:bodyPr/>
                    <a:p>
                      <a:endParaRPr lang="en-US" sz="3200">
                        <a:latin typeface="Times New Roman" panose="02020603050405020304" pitchFamily="18" charset="0"/>
                        <a:cs typeface="Times New Roman" panose="02020603050405020304" pitchFamily="18" charset="0"/>
                      </a:endParaRPr>
                    </a:p>
                  </a:txBody>
                  <a:tcPr/>
                </a:tc>
              </a:tr>
              <a:tr h="685165">
                <a:tc rowSpan="4">
                  <a:txBody>
                    <a:bodyPr/>
                    <a:p>
                      <a:endParaRPr lang="zh-CN" altLang="en-US" sz="2800" b="1">
                        <a:latin typeface="Times New Roman" panose="02020603050405020304" pitchFamily="18" charset="0"/>
                        <a:cs typeface="Times New Roman" panose="02020603050405020304" pitchFamily="18" charset="0"/>
                      </a:endParaRPr>
                    </a:p>
                  </a:txBody>
                  <a:tcPr/>
                </a:tc>
                <a:tc>
                  <a:txBody>
                    <a:bodyPr/>
                    <a:p>
                      <a:pPr>
                        <a:buNone/>
                      </a:pPr>
                      <a:endParaRPr lang="zh-CN" altLang="en-US" sz="2800" b="1">
                        <a:latin typeface="Times New Roman" panose="02020603050405020304" pitchFamily="18" charset="0"/>
                        <a:cs typeface="Times New Roman" panose="02020603050405020304" pitchFamily="18" charset="0"/>
                      </a:endParaRPr>
                    </a:p>
                  </a:txBody>
                  <a:tcPr/>
                </a:tc>
                <a:tc rowSpan="2">
                  <a:txBody>
                    <a:bodyPr/>
                    <a:p>
                      <a:pPr>
                        <a:buNone/>
                      </a:pPr>
                      <a:endParaRPr lang="zh-CN" altLang="en-US" sz="2800" b="1">
                        <a:latin typeface="Times New Roman" panose="02020603050405020304" pitchFamily="18" charset="0"/>
                        <a:cs typeface="Times New Roman" panose="02020603050405020304" pitchFamily="18" charset="0"/>
                      </a:endParaRPr>
                    </a:p>
                  </a:txBody>
                  <a:tcPr/>
                </a:tc>
                <a:tc rowSpan="4">
                  <a:txBody>
                    <a:bodyPr/>
                    <a:p>
                      <a:endParaRPr lang="en-US" altLang="zh-CN" sz="2800" b="1" smtClean="0">
                        <a:latin typeface="Times New Roman" panose="02020603050405020304" pitchFamily="18" charset="0"/>
                        <a:cs typeface="Times New Roman" panose="02020603050405020304" pitchFamily="18" charset="0"/>
                      </a:endParaRPr>
                    </a:p>
                    <a:p>
                      <a:endParaRPr lang="en-US" altLang="zh-CN" sz="2800" b="1" smtClean="0">
                        <a:latin typeface="Times New Roman" panose="02020603050405020304" pitchFamily="18" charset="0"/>
                        <a:cs typeface="Times New Roman" panose="02020603050405020304" pitchFamily="18" charset="0"/>
                      </a:endParaRPr>
                    </a:p>
                    <a:p>
                      <a:endParaRPr lang="en-US" altLang="zh-CN" sz="2800" b="1" smtClean="0">
                        <a:latin typeface="Times New Roman" panose="02020603050405020304" pitchFamily="18" charset="0"/>
                        <a:cs typeface="Times New Roman" panose="02020603050405020304" pitchFamily="18" charset="0"/>
                      </a:endParaRPr>
                    </a:p>
                  </a:txBody>
                  <a:tcPr/>
                </a:tc>
              </a:tr>
              <a:tr h="0">
                <a:tc vMerge="1">
                  <a:tcPr/>
                </a:tc>
                <a:tc rowSpan="2">
                  <a:txBody>
                    <a:bodyPr/>
                    <a:p>
                      <a:pPr>
                        <a:buNone/>
                      </a:pPr>
                      <a:endParaRPr lang="zh-CN" altLang="en-US" sz="2800" b="1">
                        <a:latin typeface="Times New Roman" panose="02020603050405020304" pitchFamily="18" charset="0"/>
                        <a:cs typeface="Times New Roman" panose="02020603050405020304" pitchFamily="18" charset="0"/>
                      </a:endParaRPr>
                    </a:p>
                  </a:txBody>
                  <a:tcPr/>
                </a:tc>
                <a:tc vMerge="1">
                  <a:tcPr/>
                </a:tc>
                <a:tc vMerge="1">
                  <a:tcPr/>
                </a:tc>
              </a:tr>
              <a:tr h="1018540">
                <a:tc vMerge="1">
                  <a:tcPr/>
                </a:tc>
                <a:tc vMerge="1">
                  <a:tcPr/>
                </a:tc>
                <a:tc>
                  <a:txBody>
                    <a:bodyPr/>
                    <a:p>
                      <a:pPr>
                        <a:buNone/>
                      </a:pPr>
                      <a:endParaRPr lang="zh-CN" altLang="en-US" sz="2800" b="1">
                        <a:latin typeface="Times New Roman" panose="02020603050405020304" pitchFamily="18" charset="0"/>
                        <a:cs typeface="Times New Roman" panose="02020603050405020304" pitchFamily="18" charset="0"/>
                      </a:endParaRPr>
                    </a:p>
                  </a:txBody>
                  <a:tcPr/>
                </a:tc>
                <a:tc vMerge="1">
                  <a:tcPr/>
                </a:tc>
              </a:tr>
              <a:tr h="626110">
                <a:tc vMerge="1">
                  <a:tcPr/>
                </a:tc>
                <a:tc>
                  <a:txBody>
                    <a:bodyPr/>
                    <a:p>
                      <a:pPr>
                        <a:buNone/>
                      </a:pPr>
                      <a:endParaRPr lang="zh-CN" altLang="en-US" sz="2800" b="1">
                        <a:latin typeface="Times New Roman" panose="02020603050405020304" pitchFamily="18" charset="0"/>
                        <a:cs typeface="Times New Roman" panose="02020603050405020304" pitchFamily="18" charset="0"/>
                      </a:endParaRPr>
                    </a:p>
                  </a:txBody>
                  <a:tcPr/>
                </a:tc>
                <a:tc>
                  <a:txBody>
                    <a:bodyPr/>
                    <a:p>
                      <a:pPr>
                        <a:buNone/>
                      </a:pPr>
                      <a:endParaRPr lang="zh-CN" altLang="en-US" sz="2800" b="1">
                        <a:latin typeface="Times New Roman" panose="02020603050405020304" pitchFamily="18" charset="0"/>
                        <a:cs typeface="Times New Roman" panose="02020603050405020304" pitchFamily="18" charset="0"/>
                      </a:endParaRPr>
                    </a:p>
                  </a:txBody>
                  <a:tcPr/>
                </a:tc>
                <a:tc vMerge="1">
                  <a:tcPr/>
                </a:tc>
              </a:tr>
            </a:tbl>
          </a:graphicData>
        </a:graphic>
      </p:graphicFrame>
      <p:sp>
        <p:nvSpPr>
          <p:cNvPr id="3" name="TextBox 12"/>
          <p:cNvSpPr txBox="1"/>
          <p:nvPr/>
        </p:nvSpPr>
        <p:spPr>
          <a:xfrm>
            <a:off x="3510280" y="3912235"/>
            <a:ext cx="1348105" cy="521970"/>
          </a:xfrm>
          <a:prstGeom prst="rect">
            <a:avLst/>
          </a:prstGeom>
          <a:noFill/>
          <a:ln>
            <a:noFill/>
          </a:ln>
        </p:spPr>
        <p:txBody>
          <a:bodyPr wrap="square" rtlCol="0">
            <a:spAutoFit/>
          </a:bodyPr>
          <a:p>
            <a:r>
              <a:rPr lang="en-US" altLang="zh-CN" sz="2800" b="1" u="sng" smtClean="0">
                <a:solidFill>
                  <a:srgbClr val="FF0000"/>
                </a:solidFill>
                <a:latin typeface="Arial" panose="020B0604020202020204" pitchFamily="34" charset="0"/>
                <a:ea typeface="Cambria Math" panose="02040503050406030204" pitchFamily="18" charset="0"/>
                <a:cs typeface="Arial" panose="020B0604020202020204" pitchFamily="34" charset="0"/>
              </a:rPr>
              <a:t>What </a:t>
            </a:r>
            <a:endParaRPr lang="en-US" altLang="zh-CN" sz="2800" b="1" dirty="0" smtClean="0">
              <a:solidFill>
                <a:schemeClr val="tx1"/>
              </a:solidFill>
              <a:latin typeface="Arial" panose="020B0604020202020204" pitchFamily="34" charset="0"/>
              <a:ea typeface="Cambria Math" panose="02040503050406030204" pitchFamily="18" charset="0"/>
              <a:cs typeface="Arial" panose="020B0604020202020204" pitchFamily="34" charset="0"/>
            </a:endParaRPr>
          </a:p>
        </p:txBody>
      </p:sp>
      <p:sp>
        <p:nvSpPr>
          <p:cNvPr id="4" name="TextBox 12"/>
          <p:cNvSpPr txBox="1"/>
          <p:nvPr/>
        </p:nvSpPr>
        <p:spPr>
          <a:xfrm>
            <a:off x="9538970" y="3990975"/>
            <a:ext cx="1052195" cy="521970"/>
          </a:xfrm>
          <a:prstGeom prst="rect">
            <a:avLst/>
          </a:prstGeom>
          <a:noFill/>
          <a:ln>
            <a:noFill/>
          </a:ln>
        </p:spPr>
        <p:txBody>
          <a:bodyPr wrap="square" rtlCol="0">
            <a:spAutoFit/>
          </a:bodyPr>
          <a:p>
            <a:r>
              <a:rPr lang="en-US" altLang="zh-CN" sz="2800" b="1" u="sng" smtClean="0">
                <a:solidFill>
                  <a:srgbClr val="FF0000"/>
                </a:solidFill>
                <a:latin typeface="Arial" panose="020B0604020202020204" pitchFamily="34" charset="0"/>
                <a:ea typeface="Cambria Math" panose="02040503050406030204" pitchFamily="18" charset="0"/>
                <a:cs typeface="Arial" panose="020B0604020202020204" pitchFamily="34" charset="0"/>
              </a:rPr>
              <a:t>How </a:t>
            </a:r>
            <a:endParaRPr lang="en-US" altLang="zh-CN" sz="2800" b="1" dirty="0" smtClean="0">
              <a:solidFill>
                <a:schemeClr val="tx1"/>
              </a:solidFill>
              <a:latin typeface="Arial" panose="020B0604020202020204" pitchFamily="34" charset="0"/>
              <a:ea typeface="Cambria Math" panose="02040503050406030204" pitchFamily="18" charset="0"/>
              <a:cs typeface="Arial" panose="020B0604020202020204" pitchFamily="34" charset="0"/>
            </a:endParaRPr>
          </a:p>
        </p:txBody>
      </p:sp>
      <p:sp>
        <p:nvSpPr>
          <p:cNvPr id="10" name="文本框 9"/>
          <p:cNvSpPr txBox="1"/>
          <p:nvPr/>
        </p:nvSpPr>
        <p:spPr>
          <a:xfrm>
            <a:off x="9718675" y="4838065"/>
            <a:ext cx="2126615" cy="1076325"/>
          </a:xfrm>
          <a:prstGeom prst="rect">
            <a:avLst/>
          </a:prstGeom>
          <a:noFill/>
        </p:spPr>
        <p:txBody>
          <a:bodyPr wrap="square" rtlCol="0">
            <a:spAutoFit/>
          </a:bodyPr>
          <a:p>
            <a:pPr algn="l">
              <a:buClrTx/>
              <a:buSzTx/>
              <a:buFontTx/>
            </a:pPr>
            <a:r>
              <a:rPr lang="en-US" altLang="zh-CN" sz="3200" b="1" smtClean="0">
                <a:solidFill>
                  <a:srgbClr val="F44602"/>
                </a:solidFill>
                <a:latin typeface="Times New Roman" panose="02020603050405020304" pitchFamily="18" charset="0"/>
                <a:cs typeface="Times New Roman" panose="02020603050405020304" pitchFamily="18" charset="0"/>
                <a:sym typeface="+mn-ea"/>
              </a:rPr>
              <a:t>example&amp;contrast</a:t>
            </a:r>
            <a:endParaRPr lang="en-US" altLang="zh-CN" sz="3200" b="1" smtClean="0">
              <a:solidFill>
                <a:srgbClr val="F44602"/>
              </a:solidFill>
              <a:latin typeface="Times New Roman" panose="02020603050405020304" pitchFamily="18" charset="0"/>
              <a:cs typeface="Times New Roman" panose="02020603050405020304" pitchFamily="18" charset="0"/>
              <a:sym typeface="+mn-ea"/>
            </a:endParaRPr>
          </a:p>
        </p:txBody>
      </p:sp>
      <p:sp>
        <p:nvSpPr>
          <p:cNvPr id="17" name="文本框 16"/>
          <p:cNvSpPr txBox="1"/>
          <p:nvPr/>
        </p:nvSpPr>
        <p:spPr>
          <a:xfrm>
            <a:off x="5295265" y="6238875"/>
            <a:ext cx="3764915" cy="583565"/>
          </a:xfrm>
          <a:prstGeom prst="rect">
            <a:avLst/>
          </a:prstGeom>
          <a:noFill/>
        </p:spPr>
        <p:txBody>
          <a:bodyPr wrap="square" rtlCol="0">
            <a:spAutoFit/>
          </a:bodyPr>
          <a:p>
            <a:pPr algn="l">
              <a:buClrTx/>
              <a:buSzTx/>
              <a:buFontTx/>
            </a:pPr>
            <a:r>
              <a:rPr lang="en-US" altLang="zh-CN" sz="3200" smtClean="0">
                <a:solidFill>
                  <a:schemeClr val="dk1"/>
                </a:solidFill>
                <a:latin typeface="Times New Roman" panose="02020603050405020304" pitchFamily="18" charset="0"/>
                <a:cs typeface="Times New Roman" panose="02020603050405020304" pitchFamily="18" charset="0"/>
              </a:rPr>
              <a:t>3.Japan</a:t>
            </a:r>
            <a:endParaRPr lang="en-US" altLang="zh-CN" sz="3200" smtClean="0">
              <a:solidFill>
                <a:schemeClr val="dk1"/>
              </a:solidFill>
              <a:latin typeface="Times New Roman" panose="02020603050405020304" pitchFamily="18" charset="0"/>
              <a:cs typeface="Times New Roman" panose="02020603050405020304" pitchFamily="18" charset="0"/>
            </a:endParaRPr>
          </a:p>
        </p:txBody>
      </p:sp>
      <p:sp>
        <p:nvSpPr>
          <p:cNvPr id="14" name="对角圆角矩形 13"/>
          <p:cNvSpPr/>
          <p:nvPr/>
        </p:nvSpPr>
        <p:spPr>
          <a:xfrm>
            <a:off x="3154045" y="1412875"/>
            <a:ext cx="2059940" cy="396875"/>
          </a:xfrm>
          <a:prstGeom prst="round2DiagRect">
            <a:avLst/>
          </a:prstGeom>
          <a:solidFill>
            <a:schemeClr val="accent2">
              <a:alpha val="39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对角圆角矩形 1"/>
          <p:cNvSpPr/>
          <p:nvPr/>
        </p:nvSpPr>
        <p:spPr>
          <a:xfrm>
            <a:off x="275590" y="2291080"/>
            <a:ext cx="1833245" cy="396875"/>
          </a:xfrm>
          <a:prstGeom prst="round2DiagRect">
            <a:avLst/>
          </a:prstGeom>
          <a:solidFill>
            <a:schemeClr val="accent2">
              <a:alpha val="39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对角圆角矩形 6"/>
          <p:cNvSpPr/>
          <p:nvPr/>
        </p:nvSpPr>
        <p:spPr>
          <a:xfrm>
            <a:off x="7940675" y="2291080"/>
            <a:ext cx="2059940" cy="396875"/>
          </a:xfrm>
          <a:prstGeom prst="round2DiagRect">
            <a:avLst/>
          </a:prstGeom>
          <a:solidFill>
            <a:schemeClr val="accent2">
              <a:alpha val="39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文本框 8"/>
          <p:cNvSpPr txBox="1"/>
          <p:nvPr/>
        </p:nvSpPr>
        <p:spPr>
          <a:xfrm>
            <a:off x="60960" y="4512945"/>
            <a:ext cx="1449705" cy="1568450"/>
          </a:xfrm>
          <a:prstGeom prst="rect">
            <a:avLst/>
          </a:prstGeom>
          <a:noFill/>
        </p:spPr>
        <p:txBody>
          <a:bodyPr wrap="square" rtlCol="0">
            <a:spAutoFit/>
          </a:bodyPr>
          <a:p>
            <a:pPr algn="l">
              <a:buClrTx/>
              <a:buSzTx/>
              <a:buFontTx/>
            </a:pPr>
            <a:r>
              <a:rPr lang="en-US" altLang="zh-CN" sz="3200" b="1" smtClean="0">
                <a:latin typeface="Times New Roman" panose="02020603050405020304" pitchFamily="18" charset="0"/>
                <a:cs typeface="Times New Roman" panose="02020603050405020304" pitchFamily="18" charset="0"/>
                <a:sym typeface="+mn-ea"/>
              </a:rPr>
              <a:t>make eye contact </a:t>
            </a:r>
            <a:endParaRPr lang="en-US" altLang="zh-CN" sz="3200" smtClean="0">
              <a:solidFill>
                <a:schemeClr val="dk1"/>
              </a:solidFill>
              <a:latin typeface="Times New Roman" panose="02020603050405020304" pitchFamily="18" charset="0"/>
              <a:cs typeface="Times New Roman" panose="02020603050405020304" pitchFamily="18" charset="0"/>
            </a:endParaRPr>
          </a:p>
        </p:txBody>
      </p:sp>
      <p:sp>
        <p:nvSpPr>
          <p:cNvPr id="11" name="文本框 10"/>
          <p:cNvSpPr txBox="1"/>
          <p:nvPr/>
        </p:nvSpPr>
        <p:spPr>
          <a:xfrm>
            <a:off x="1355725" y="5366385"/>
            <a:ext cx="4417695" cy="1568450"/>
          </a:xfrm>
          <a:prstGeom prst="rect">
            <a:avLst/>
          </a:prstGeom>
          <a:noFill/>
        </p:spPr>
        <p:txBody>
          <a:bodyPr wrap="square" rtlCol="0">
            <a:spAutoFit/>
          </a:bodyPr>
          <a:p>
            <a:pPr algn="l">
              <a:buClrTx/>
              <a:buSzTx/>
              <a:buFontTx/>
            </a:pPr>
            <a:r>
              <a:rPr lang="en-US" altLang="zh-CN" sz="3200" smtClean="0">
                <a:latin typeface="Times New Roman" panose="02020603050405020304" pitchFamily="18" charset="0"/>
                <a:cs typeface="Times New Roman" panose="02020603050405020304" pitchFamily="18" charset="0"/>
                <a:sym typeface="+mn-ea"/>
              </a:rPr>
              <a:t>                                            </a:t>
            </a:r>
            <a:r>
              <a:rPr lang="en-US" altLang="zh-CN" sz="3200" smtClean="0">
                <a:solidFill>
                  <a:schemeClr val="dk1"/>
                </a:solidFill>
                <a:latin typeface="Times New Roman" panose="02020603050405020304" pitchFamily="18" charset="0"/>
                <a:cs typeface="Times New Roman" panose="02020603050405020304" pitchFamily="18" charset="0"/>
              </a:rPr>
              <a:t>3. </a:t>
            </a:r>
            <a:r>
              <a:rPr lang="en-US" altLang="zh-CN" sz="3200" smtClean="0">
                <a:solidFill>
                  <a:srgbClr val="FF0000"/>
                </a:solidFill>
                <a:latin typeface="Times New Roman" panose="02020603050405020304" pitchFamily="18" charset="0"/>
                <a:cs typeface="Times New Roman" panose="02020603050405020304" pitchFamily="18" charset="0"/>
              </a:rPr>
              <a:t>demonstrate</a:t>
            </a:r>
            <a:endParaRPr lang="en-US" altLang="zh-CN" sz="3200" smtClean="0">
              <a:solidFill>
                <a:srgbClr val="FF0000"/>
              </a:solidFill>
              <a:latin typeface="Times New Roman" panose="02020603050405020304" pitchFamily="18" charset="0"/>
              <a:cs typeface="Times New Roman" panose="02020603050405020304" pitchFamily="18" charset="0"/>
            </a:endParaRPr>
          </a:p>
          <a:p>
            <a:pPr algn="l">
              <a:buClrTx/>
              <a:buSzTx/>
              <a:buFontTx/>
            </a:pPr>
            <a:r>
              <a:rPr lang="en-US" altLang="zh-CN" sz="3200" smtClean="0">
                <a:solidFill>
                  <a:schemeClr val="dk1"/>
                </a:solidFill>
                <a:latin typeface="Times New Roman" panose="02020603050405020304" pitchFamily="18" charset="0"/>
                <a:cs typeface="Times New Roman" panose="02020603050405020304" pitchFamily="18" charset="0"/>
              </a:rPr>
              <a:t> disrespect (oler person)</a:t>
            </a:r>
            <a:endParaRPr lang="en-US" altLang="zh-CN" sz="3200" smtClean="0">
              <a:solidFill>
                <a:schemeClr val="dk1"/>
              </a:solidFill>
              <a:latin typeface="Times New Roman" panose="02020603050405020304" pitchFamily="18" charset="0"/>
              <a:cs typeface="Times New Roman" panose="02020603050405020304" pitchFamily="18" charset="0"/>
            </a:endParaRPr>
          </a:p>
        </p:txBody>
      </p:sp>
      <p:sp>
        <p:nvSpPr>
          <p:cNvPr id="12" name="文本框 11"/>
          <p:cNvSpPr txBox="1"/>
          <p:nvPr/>
        </p:nvSpPr>
        <p:spPr>
          <a:xfrm>
            <a:off x="1510665" y="4512945"/>
            <a:ext cx="4108450" cy="583565"/>
          </a:xfrm>
          <a:prstGeom prst="rect">
            <a:avLst/>
          </a:prstGeom>
          <a:noFill/>
        </p:spPr>
        <p:txBody>
          <a:bodyPr wrap="square" rtlCol="0">
            <a:spAutoFit/>
          </a:bodyPr>
          <a:p>
            <a:pPr algn="l">
              <a:buClrTx/>
              <a:buSzTx/>
              <a:buFontTx/>
            </a:pPr>
            <a:r>
              <a:rPr lang="en-US" altLang="zh-CN" sz="3200" smtClean="0">
                <a:latin typeface="Times New Roman" panose="02020603050405020304" pitchFamily="18" charset="0"/>
                <a:cs typeface="Times New Roman" panose="02020603050405020304" pitchFamily="18" charset="0"/>
                <a:sym typeface="+mn-ea"/>
              </a:rPr>
              <a:t>1.display interest</a:t>
            </a:r>
            <a:endParaRPr lang="en-US" altLang="zh-CN" sz="3200" smtClean="0">
              <a:solidFill>
                <a:schemeClr val="dk1"/>
              </a:solidFill>
              <a:latin typeface="Times New Roman" panose="02020603050405020304" pitchFamily="18" charset="0"/>
              <a:cs typeface="Times New Roman" panose="02020603050405020304" pitchFamily="18" charset="0"/>
            </a:endParaRPr>
          </a:p>
        </p:txBody>
      </p:sp>
      <p:sp>
        <p:nvSpPr>
          <p:cNvPr id="13" name="文本框 12"/>
          <p:cNvSpPr txBox="1"/>
          <p:nvPr/>
        </p:nvSpPr>
        <p:spPr>
          <a:xfrm>
            <a:off x="1510665" y="5180965"/>
            <a:ext cx="4108450" cy="583565"/>
          </a:xfrm>
          <a:prstGeom prst="rect">
            <a:avLst/>
          </a:prstGeom>
          <a:noFill/>
        </p:spPr>
        <p:txBody>
          <a:bodyPr wrap="square" rtlCol="0">
            <a:spAutoFit/>
          </a:bodyPr>
          <a:p>
            <a:pPr algn="l">
              <a:buClrTx/>
              <a:buSzTx/>
              <a:buFontTx/>
            </a:pPr>
            <a:r>
              <a:rPr lang="en-US" altLang="zh-CN" sz="3200" smtClean="0">
                <a:latin typeface="Times New Roman" panose="02020603050405020304" pitchFamily="18" charset="0"/>
                <a:cs typeface="Times New Roman" panose="02020603050405020304" pitchFamily="18" charset="0"/>
                <a:sym typeface="+mn-ea"/>
              </a:rPr>
              <a:t>2.not approved of                                                    </a:t>
            </a:r>
            <a:r>
              <a:rPr lang="en-US" altLang="zh-CN" sz="3200" smtClean="0">
                <a:solidFill>
                  <a:schemeClr val="dk1"/>
                </a:solidFill>
                <a:latin typeface="Times New Roman" panose="02020603050405020304" pitchFamily="18" charset="0"/>
                <a:cs typeface="Times New Roman" panose="02020603050405020304" pitchFamily="18" charset="0"/>
              </a:rPr>
              <a:t> </a:t>
            </a:r>
            <a:endParaRPr lang="en-US" altLang="zh-CN" sz="3200" smtClean="0">
              <a:solidFill>
                <a:schemeClr val="dk1"/>
              </a:solidFill>
              <a:latin typeface="Times New Roman" panose="02020603050405020304" pitchFamily="18" charset="0"/>
              <a:cs typeface="Times New Roman" panose="02020603050405020304" pitchFamily="18" charset="0"/>
            </a:endParaRPr>
          </a:p>
        </p:txBody>
      </p:sp>
      <p:sp>
        <p:nvSpPr>
          <p:cNvPr id="16" name="文本框 15"/>
          <p:cNvSpPr txBox="1"/>
          <p:nvPr/>
        </p:nvSpPr>
        <p:spPr>
          <a:xfrm>
            <a:off x="5213985" y="4512945"/>
            <a:ext cx="3764915" cy="583565"/>
          </a:xfrm>
          <a:prstGeom prst="rect">
            <a:avLst/>
          </a:prstGeom>
          <a:noFill/>
        </p:spPr>
        <p:txBody>
          <a:bodyPr wrap="square" rtlCol="0">
            <a:spAutoFit/>
          </a:bodyPr>
          <a:p>
            <a:pPr algn="l">
              <a:buClrTx/>
              <a:buSzTx/>
              <a:buFontTx/>
            </a:pPr>
            <a:r>
              <a:rPr lang="en-US" altLang="zh-CN" sz="3200" smtClean="0">
                <a:latin typeface="Times New Roman" panose="02020603050405020304" pitchFamily="18" charset="0"/>
                <a:cs typeface="Times New Roman" panose="02020603050405020304" pitchFamily="18" charset="0"/>
                <a:sym typeface="+mn-ea"/>
              </a:rPr>
              <a:t>1.some countries</a:t>
            </a:r>
            <a:endParaRPr lang="en-US" altLang="zh-CN" sz="3200" smtClean="0">
              <a:solidFill>
                <a:schemeClr val="dk1"/>
              </a:solidFill>
              <a:latin typeface="Times New Roman" panose="02020603050405020304" pitchFamily="18" charset="0"/>
              <a:cs typeface="Times New Roman" panose="02020603050405020304" pitchFamily="18" charset="0"/>
            </a:endParaRPr>
          </a:p>
        </p:txBody>
      </p:sp>
      <p:sp>
        <p:nvSpPr>
          <p:cNvPr id="18" name="文本框 17"/>
          <p:cNvSpPr txBox="1"/>
          <p:nvPr/>
        </p:nvSpPr>
        <p:spPr>
          <a:xfrm>
            <a:off x="5295265" y="5140960"/>
            <a:ext cx="4346575" cy="1076325"/>
          </a:xfrm>
          <a:prstGeom prst="rect">
            <a:avLst/>
          </a:prstGeom>
          <a:noFill/>
        </p:spPr>
        <p:txBody>
          <a:bodyPr wrap="square" rtlCol="0">
            <a:spAutoFit/>
          </a:bodyPr>
          <a:p>
            <a:pPr algn="l">
              <a:buClrTx/>
              <a:buSzTx/>
              <a:buFontTx/>
            </a:pPr>
            <a:r>
              <a:rPr lang="en-US" altLang="zh-CN" sz="3200" smtClean="0">
                <a:latin typeface="Times New Roman" panose="02020603050405020304" pitchFamily="18" charset="0"/>
                <a:cs typeface="Times New Roman" panose="02020603050405020304" pitchFamily="18" charset="0"/>
                <a:sym typeface="+mn-ea"/>
              </a:rPr>
              <a:t>2.other countries/ many Middle Eastern countries</a:t>
            </a:r>
            <a:endParaRPr lang="en-US" altLang="zh-CN" sz="3200" smtClean="0">
              <a:solidFill>
                <a:schemeClr val="dk1"/>
              </a:solidFill>
              <a:latin typeface="Times New Roman" panose="02020603050405020304" pitchFamily="18" charset="0"/>
              <a:cs typeface="Times New Roman" panose="02020603050405020304" pitchFamily="18" charset="0"/>
            </a:endParaRPr>
          </a:p>
        </p:txBody>
      </p:sp>
      <p:sp>
        <p:nvSpPr>
          <p:cNvPr id="34" name="矩形 4"/>
          <p:cNvSpPr/>
          <p:nvPr>
            <p:custDataLst>
              <p:tags r:id="rId1"/>
            </p:custDataLst>
          </p:nvPr>
        </p:nvSpPr>
        <p:spPr>
          <a:xfrm>
            <a:off x="5410861" y="1895204"/>
            <a:ext cx="1224000" cy="360000"/>
          </a:xfrm>
          <a:prstGeom prst="rect">
            <a:avLst/>
          </a:prstGeom>
          <a:noFill/>
          <a:ln w="76200" cap="flat">
            <a:solidFill>
              <a:srgbClr val="0000FF"/>
            </a:solid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p>
            <a:pPr marL="0" marR="0" indent="0" algn="ctr" defTabSz="825500" rtl="0" fontAlgn="auto" latinLnBrk="0" hangingPunct="0">
              <a:lnSpc>
                <a:spcPct val="100000"/>
              </a:lnSpc>
              <a:spcBef>
                <a:spcPct val="0"/>
              </a:spcBef>
              <a:spcAft>
                <a:spcPct val="0"/>
              </a:spcAft>
              <a:buClrTx/>
              <a:buSzTx/>
              <a:buFontTx/>
              <a:buNone/>
            </a:pPr>
            <a:endParaRPr kumimoji="0" lang="zh-CN" altLang="en-US" sz="4400" b="0" i="0" u="none" strike="noStrike" cap="none" spc="0" normalizeH="0" baseline="0">
              <a:ln>
                <a:noFill/>
              </a:ln>
              <a:solidFill>
                <a:srgbClr val="F3F1DF"/>
              </a:solidFill>
              <a:effectLst/>
              <a:uFillTx/>
              <a:latin typeface="+mn-lt"/>
              <a:ea typeface="+mn-ea"/>
              <a:cs typeface="+mn-cs"/>
              <a:sym typeface="Helvetica Neue" panose="02000503000000020004"/>
            </a:endParaRPr>
          </a:p>
        </p:txBody>
      </p:sp>
      <p:sp>
        <p:nvSpPr>
          <p:cNvPr id="20" name="文本框 19"/>
          <p:cNvSpPr txBox="1"/>
          <p:nvPr/>
        </p:nvSpPr>
        <p:spPr>
          <a:xfrm>
            <a:off x="1427480" y="4381500"/>
            <a:ext cx="3703320" cy="2553335"/>
          </a:xfrm>
          <a:prstGeom prst="rect">
            <a:avLst/>
          </a:prstGeom>
          <a:solidFill>
            <a:srgbClr val="D2DEEF"/>
          </a:solidFill>
        </p:spPr>
        <p:txBody>
          <a:bodyPr wrap="square" rtlCol="0">
            <a:spAutoFit/>
          </a:bodyPr>
          <a:p>
            <a:pPr algn="l">
              <a:buClrTx/>
              <a:buSzTx/>
              <a:buFontTx/>
            </a:pPr>
            <a:endParaRPr lang="en-US" altLang="zh-CN" sz="3200" smtClean="0">
              <a:latin typeface="Times New Roman" panose="02020603050405020304" pitchFamily="18" charset="0"/>
              <a:cs typeface="Times New Roman" panose="02020603050405020304" pitchFamily="18" charset="0"/>
              <a:sym typeface="+mn-ea"/>
            </a:endParaRPr>
          </a:p>
          <a:p>
            <a:pPr algn="l">
              <a:buClrTx/>
              <a:buSzTx/>
              <a:buFontTx/>
            </a:pPr>
            <a:r>
              <a:rPr lang="en-US" altLang="zh-CN" sz="3200" smtClean="0">
                <a:latin typeface="Times New Roman" panose="02020603050405020304" pitchFamily="18" charset="0"/>
                <a:cs typeface="Times New Roman" panose="02020603050405020304" pitchFamily="18" charset="0"/>
                <a:sym typeface="+mn-ea"/>
              </a:rPr>
              <a:t>meaning</a:t>
            </a:r>
            <a:endParaRPr lang="en-US" altLang="zh-CN" sz="3200" smtClean="0">
              <a:latin typeface="Times New Roman" panose="02020603050405020304" pitchFamily="18" charset="0"/>
              <a:cs typeface="Times New Roman" panose="02020603050405020304" pitchFamily="18" charset="0"/>
              <a:sym typeface="+mn-ea"/>
            </a:endParaRPr>
          </a:p>
          <a:p>
            <a:pPr algn="l">
              <a:buClrTx/>
              <a:buSzTx/>
              <a:buFontTx/>
            </a:pPr>
            <a:endParaRPr lang="en-US" altLang="zh-CN" sz="3200" smtClean="0">
              <a:solidFill>
                <a:schemeClr val="dk1"/>
              </a:solidFill>
              <a:latin typeface="Times New Roman" panose="02020603050405020304" pitchFamily="18" charset="0"/>
              <a:cs typeface="Times New Roman" panose="02020603050405020304" pitchFamily="18" charset="0"/>
            </a:endParaRPr>
          </a:p>
          <a:p>
            <a:pPr algn="l">
              <a:buClrTx/>
              <a:buSzTx/>
              <a:buFontTx/>
            </a:pPr>
            <a:endParaRPr lang="en-US" altLang="zh-CN" sz="3200" smtClean="0">
              <a:solidFill>
                <a:schemeClr val="dk1"/>
              </a:solidFill>
              <a:latin typeface="Times New Roman" panose="02020603050405020304" pitchFamily="18" charset="0"/>
              <a:cs typeface="Times New Roman" panose="02020603050405020304" pitchFamily="18" charset="0"/>
            </a:endParaRPr>
          </a:p>
          <a:p>
            <a:pPr algn="l">
              <a:buClrTx/>
              <a:buSzTx/>
              <a:buFontTx/>
            </a:pPr>
            <a:endParaRPr lang="en-US" altLang="zh-CN" sz="3200" smtClean="0">
              <a:solidFill>
                <a:schemeClr val="dk1"/>
              </a:solidFill>
              <a:latin typeface="Times New Roman" panose="02020603050405020304" pitchFamily="18" charset="0"/>
              <a:cs typeface="Times New Roman" panose="02020603050405020304" pitchFamily="18" charset="0"/>
            </a:endParaRPr>
          </a:p>
        </p:txBody>
      </p:sp>
      <p:sp>
        <p:nvSpPr>
          <p:cNvPr id="22" name="文本框 21"/>
          <p:cNvSpPr txBox="1"/>
          <p:nvPr/>
        </p:nvSpPr>
        <p:spPr>
          <a:xfrm>
            <a:off x="5295265" y="4402455"/>
            <a:ext cx="4324985" cy="2553335"/>
          </a:xfrm>
          <a:prstGeom prst="rect">
            <a:avLst/>
          </a:prstGeom>
          <a:solidFill>
            <a:srgbClr val="EAEFF7"/>
          </a:solidFill>
        </p:spPr>
        <p:txBody>
          <a:bodyPr wrap="square" rtlCol="0">
            <a:spAutoFit/>
          </a:bodyPr>
          <a:p>
            <a:pPr algn="l">
              <a:buClrTx/>
              <a:buSzTx/>
              <a:buFontTx/>
            </a:pPr>
            <a:endParaRPr lang="en-US" altLang="zh-CN" sz="3200" smtClean="0">
              <a:latin typeface="Times New Roman" panose="02020603050405020304" pitchFamily="18" charset="0"/>
              <a:cs typeface="Times New Roman" panose="02020603050405020304" pitchFamily="18" charset="0"/>
              <a:sym typeface="+mn-ea"/>
            </a:endParaRPr>
          </a:p>
          <a:p>
            <a:pPr algn="l">
              <a:buClrTx/>
              <a:buSzTx/>
              <a:buFontTx/>
            </a:pPr>
            <a:r>
              <a:rPr lang="en-US" altLang="zh-CN" sz="3200" smtClean="0">
                <a:latin typeface="Times New Roman" panose="02020603050405020304" pitchFamily="18" charset="0"/>
                <a:cs typeface="Times New Roman" panose="02020603050405020304" pitchFamily="18" charset="0"/>
                <a:sym typeface="+mn-ea"/>
              </a:rPr>
              <a:t>country</a:t>
            </a:r>
            <a:endParaRPr lang="en-US" altLang="zh-CN" sz="3200" smtClean="0">
              <a:latin typeface="Times New Roman" panose="02020603050405020304" pitchFamily="18" charset="0"/>
              <a:cs typeface="Times New Roman" panose="02020603050405020304" pitchFamily="18" charset="0"/>
              <a:sym typeface="+mn-ea"/>
            </a:endParaRPr>
          </a:p>
          <a:p>
            <a:pPr algn="l">
              <a:buClrTx/>
              <a:buSzTx/>
              <a:buFontTx/>
            </a:pPr>
            <a:endParaRPr lang="en-US" altLang="zh-CN" sz="3200" smtClean="0">
              <a:solidFill>
                <a:schemeClr val="dk1"/>
              </a:solidFill>
              <a:latin typeface="Times New Roman" panose="02020603050405020304" pitchFamily="18" charset="0"/>
              <a:cs typeface="Times New Roman" panose="02020603050405020304" pitchFamily="18" charset="0"/>
            </a:endParaRPr>
          </a:p>
          <a:p>
            <a:pPr algn="l">
              <a:buClrTx/>
              <a:buSzTx/>
              <a:buFontTx/>
            </a:pPr>
            <a:endParaRPr lang="en-US" altLang="zh-CN" sz="3200" smtClean="0">
              <a:solidFill>
                <a:schemeClr val="dk1"/>
              </a:solidFill>
              <a:latin typeface="Times New Roman" panose="02020603050405020304" pitchFamily="18" charset="0"/>
              <a:cs typeface="Times New Roman" panose="02020603050405020304" pitchFamily="18" charset="0"/>
            </a:endParaRPr>
          </a:p>
          <a:p>
            <a:pPr algn="l">
              <a:buClrTx/>
              <a:buSzTx/>
              <a:buFontTx/>
            </a:pPr>
            <a:endParaRPr lang="en-US" altLang="zh-CN" sz="3200" smtClean="0">
              <a:solidFill>
                <a:schemeClr val="dk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ppt_x"/>
                                          </p:val>
                                        </p:tav>
                                        <p:tav tm="100000">
                                          <p:val>
                                            <p:strVal val="#ppt_x"/>
                                          </p:val>
                                        </p:tav>
                                      </p:tavLst>
                                    </p:anim>
                                    <p:anim calcmode="lin" valueType="num">
                                      <p:cBhvr additive="base">
                                        <p:cTn id="2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ppt_x"/>
                                          </p:val>
                                        </p:tav>
                                        <p:tav tm="100000">
                                          <p:val>
                                            <p:strVal val="#ppt_x"/>
                                          </p:val>
                                        </p:tav>
                                      </p:tavLst>
                                    </p:anim>
                                    <p:anim calcmode="lin" valueType="num">
                                      <p:cBhvr additive="base">
                                        <p:cTn id="3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xit" presetSubtype="4" fill="hold" grpId="1" nodeType="clickEffect">
                                  <p:stCondLst>
                                    <p:cond delay="0"/>
                                  </p:stCondLst>
                                  <p:childTnLst>
                                    <p:anim calcmode="lin" valueType="num">
                                      <p:cBhvr additive="base">
                                        <p:cTn id="35" dur="500"/>
                                        <p:tgtEl>
                                          <p:spTgt spid="20"/>
                                        </p:tgtEl>
                                        <p:attrNameLst>
                                          <p:attrName>ppt_x</p:attrName>
                                        </p:attrNameLst>
                                      </p:cBhvr>
                                      <p:tavLst>
                                        <p:tav tm="0">
                                          <p:val>
                                            <p:strVal val="ppt_x"/>
                                          </p:val>
                                        </p:tav>
                                        <p:tav tm="100000">
                                          <p:val>
                                            <p:strVal val="ppt_x"/>
                                          </p:val>
                                        </p:tav>
                                      </p:tavLst>
                                    </p:anim>
                                    <p:anim calcmode="lin" valueType="num">
                                      <p:cBhvr additive="base">
                                        <p:cTn id="36" dur="500"/>
                                        <p:tgtEl>
                                          <p:spTgt spid="20"/>
                                        </p:tgtEl>
                                        <p:attrNameLst>
                                          <p:attrName>ppt_y</p:attrName>
                                        </p:attrNameLst>
                                      </p:cBhvr>
                                      <p:tavLst>
                                        <p:tav tm="0">
                                          <p:val>
                                            <p:strVal val="ppt_y"/>
                                          </p:val>
                                        </p:tav>
                                        <p:tav tm="100000">
                                          <p:val>
                                            <p:strVal val="1+ppt_h/2"/>
                                          </p:val>
                                        </p:tav>
                                      </p:tavLst>
                                    </p:anim>
                                    <p:set>
                                      <p:cBhvr>
                                        <p:cTn id="37" dur="1" fill="hold">
                                          <p:stCondLst>
                                            <p:cond delay="499"/>
                                          </p:stCondLst>
                                        </p:cTn>
                                        <p:tgtEl>
                                          <p:spTgt spid="2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500" fill="hold"/>
                                        <p:tgtEl>
                                          <p:spTgt spid="13"/>
                                        </p:tgtEl>
                                        <p:attrNameLst>
                                          <p:attrName>ppt_x</p:attrName>
                                        </p:attrNameLst>
                                      </p:cBhvr>
                                      <p:tavLst>
                                        <p:tav tm="0">
                                          <p:val>
                                            <p:strVal val="#ppt_x"/>
                                          </p:val>
                                        </p:tav>
                                        <p:tav tm="100000">
                                          <p:val>
                                            <p:strVal val="#ppt_x"/>
                                          </p:val>
                                        </p:tav>
                                      </p:tavLst>
                                    </p:anim>
                                    <p:anim calcmode="lin" valueType="num">
                                      <p:cBhvr additive="base">
                                        <p:cTn id="4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additive="base">
                                        <p:cTn id="54" dur="500" fill="hold"/>
                                        <p:tgtEl>
                                          <p:spTgt spid="11"/>
                                        </p:tgtEl>
                                        <p:attrNameLst>
                                          <p:attrName>ppt_x</p:attrName>
                                        </p:attrNameLst>
                                      </p:cBhvr>
                                      <p:tavLst>
                                        <p:tav tm="0">
                                          <p:val>
                                            <p:strVal val="#ppt_x"/>
                                          </p:val>
                                        </p:tav>
                                        <p:tav tm="100000">
                                          <p:val>
                                            <p:strVal val="#ppt_x"/>
                                          </p:val>
                                        </p:tav>
                                      </p:tavLst>
                                    </p:anim>
                                    <p:anim calcmode="lin" valueType="num">
                                      <p:cBhvr additive="base">
                                        <p:cTn id="5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nodeType="click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blinds(horizontal)">
                                      <p:cBhvr>
                                        <p:cTn id="60" dur="500"/>
                                        <p:tgtEl>
                                          <p:spTgt spid="31"/>
                                        </p:tgtEl>
                                      </p:cBhvr>
                                    </p:animEffect>
                                  </p:childTnLst>
                                </p:cTn>
                              </p:par>
                            </p:childTnLst>
                          </p:cTn>
                        </p:par>
                      </p:childTnLst>
                    </p:cTn>
                  </p:par>
                  <p:par>
                    <p:cTn id="61" fill="hold">
                      <p:stCondLst>
                        <p:cond delay="indefinite"/>
                      </p:stCondLst>
                      <p:childTnLst>
                        <p:par>
                          <p:cTn id="62" fill="hold">
                            <p:stCondLst>
                              <p:cond delay="0"/>
                            </p:stCondLst>
                            <p:childTnLst>
                              <p:par>
                                <p:cTn id="63" presetID="8" presetClass="entr" presetSubtype="16" fill="hold" nodeType="click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diamond(in)">
                                      <p:cBhvr>
                                        <p:cTn id="65" dur="2000"/>
                                        <p:tgtEl>
                                          <p:spTgt spid="29"/>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34"/>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2" presetClass="exit" presetSubtype="4" fill="hold" grpId="1" nodeType="clickEffect">
                                  <p:stCondLst>
                                    <p:cond delay="0"/>
                                  </p:stCondLst>
                                  <p:childTnLst>
                                    <p:anim calcmode="lin" valueType="num">
                                      <p:cBhvr additive="base">
                                        <p:cTn id="73" dur="500"/>
                                        <p:tgtEl>
                                          <p:spTgt spid="22"/>
                                        </p:tgtEl>
                                        <p:attrNameLst>
                                          <p:attrName>ppt_x</p:attrName>
                                        </p:attrNameLst>
                                      </p:cBhvr>
                                      <p:tavLst>
                                        <p:tav tm="0">
                                          <p:val>
                                            <p:strVal val="ppt_x"/>
                                          </p:val>
                                        </p:tav>
                                        <p:tav tm="100000">
                                          <p:val>
                                            <p:strVal val="ppt_x"/>
                                          </p:val>
                                        </p:tav>
                                      </p:tavLst>
                                    </p:anim>
                                    <p:anim calcmode="lin" valueType="num">
                                      <p:cBhvr additive="base">
                                        <p:cTn id="74" dur="500"/>
                                        <p:tgtEl>
                                          <p:spTgt spid="22"/>
                                        </p:tgtEl>
                                        <p:attrNameLst>
                                          <p:attrName>ppt_y</p:attrName>
                                        </p:attrNameLst>
                                      </p:cBhvr>
                                      <p:tavLst>
                                        <p:tav tm="0">
                                          <p:val>
                                            <p:strVal val="ppt_y"/>
                                          </p:val>
                                        </p:tav>
                                        <p:tav tm="100000">
                                          <p:val>
                                            <p:strVal val="1+ppt_h/2"/>
                                          </p:val>
                                        </p:tav>
                                      </p:tavLst>
                                    </p:anim>
                                    <p:set>
                                      <p:cBhvr>
                                        <p:cTn id="75" dur="1" fill="hold">
                                          <p:stCondLst>
                                            <p:cond delay="499"/>
                                          </p:stCondLst>
                                        </p:cTn>
                                        <p:tgtEl>
                                          <p:spTgt spid="22"/>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additive="base">
                                        <p:cTn id="80" dur="500" fill="hold"/>
                                        <p:tgtEl>
                                          <p:spTgt spid="16"/>
                                        </p:tgtEl>
                                        <p:attrNameLst>
                                          <p:attrName>ppt_x</p:attrName>
                                        </p:attrNameLst>
                                      </p:cBhvr>
                                      <p:tavLst>
                                        <p:tav tm="0">
                                          <p:val>
                                            <p:strVal val="#ppt_x"/>
                                          </p:val>
                                        </p:tav>
                                        <p:tav tm="100000">
                                          <p:val>
                                            <p:strVal val="#ppt_x"/>
                                          </p:val>
                                        </p:tav>
                                      </p:tavLst>
                                    </p:anim>
                                    <p:anim calcmode="lin" valueType="num">
                                      <p:cBhvr additive="base">
                                        <p:cTn id="8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17"/>
                                        </p:tgtEl>
                                        <p:attrNameLst>
                                          <p:attrName>style.visibility</p:attrName>
                                        </p:attrNameLst>
                                      </p:cBhvr>
                                      <p:to>
                                        <p:strVal val="visible"/>
                                      </p:to>
                                    </p:set>
                                    <p:anim calcmode="lin" valueType="num">
                                      <p:cBhvr additive="base">
                                        <p:cTn id="92" dur="500" fill="hold"/>
                                        <p:tgtEl>
                                          <p:spTgt spid="17"/>
                                        </p:tgtEl>
                                        <p:attrNameLst>
                                          <p:attrName>ppt_x</p:attrName>
                                        </p:attrNameLst>
                                      </p:cBhvr>
                                      <p:tavLst>
                                        <p:tav tm="0">
                                          <p:val>
                                            <p:strVal val="#ppt_x"/>
                                          </p:val>
                                        </p:tav>
                                        <p:tav tm="100000">
                                          <p:val>
                                            <p:strVal val="#ppt_x"/>
                                          </p:val>
                                        </p:tav>
                                      </p:tavLst>
                                    </p:anim>
                                    <p:anim calcmode="lin" valueType="num">
                                      <p:cBhvr additive="base">
                                        <p:cTn id="9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grpId="0" nodeType="clickEffect">
                                  <p:stCondLst>
                                    <p:cond delay="0"/>
                                  </p:stCondLst>
                                  <p:childTnLst>
                                    <p:set>
                                      <p:cBhvr>
                                        <p:cTn id="97" dur="1" fill="hold">
                                          <p:stCondLst>
                                            <p:cond delay="0"/>
                                          </p:stCondLst>
                                        </p:cTn>
                                        <p:tgtEl>
                                          <p:spTgt spid="4"/>
                                        </p:tgtEl>
                                        <p:attrNameLst>
                                          <p:attrName>style.visibility</p:attrName>
                                        </p:attrNameLst>
                                      </p:cBhvr>
                                      <p:to>
                                        <p:strVal val="visible"/>
                                      </p:to>
                                    </p:set>
                                    <p:anim calcmode="lin" valueType="num">
                                      <p:cBhvr additive="base">
                                        <p:cTn id="98" dur="500" fill="hold"/>
                                        <p:tgtEl>
                                          <p:spTgt spid="4"/>
                                        </p:tgtEl>
                                        <p:attrNameLst>
                                          <p:attrName>ppt_x</p:attrName>
                                        </p:attrNameLst>
                                      </p:cBhvr>
                                      <p:tavLst>
                                        <p:tav tm="0">
                                          <p:val>
                                            <p:strVal val="#ppt_x"/>
                                          </p:val>
                                        </p:tav>
                                        <p:tav tm="100000">
                                          <p:val>
                                            <p:strVal val="#ppt_x"/>
                                          </p:val>
                                        </p:tav>
                                      </p:tavLst>
                                    </p:anim>
                                    <p:anim calcmode="lin" valueType="num">
                                      <p:cBhvr additive="base">
                                        <p:cTn id="9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 presetClass="entr" presetSubtype="4" fill="hold" grpId="0" nodeType="clickEffect">
                                  <p:stCondLst>
                                    <p:cond delay="0"/>
                                  </p:stCondLst>
                                  <p:childTnLst>
                                    <p:set>
                                      <p:cBhvr>
                                        <p:cTn id="103" dur="1" fill="hold">
                                          <p:stCondLst>
                                            <p:cond delay="0"/>
                                          </p:stCondLst>
                                        </p:cTn>
                                        <p:tgtEl>
                                          <p:spTgt spid="14"/>
                                        </p:tgtEl>
                                        <p:attrNameLst>
                                          <p:attrName>style.visibility</p:attrName>
                                        </p:attrNameLst>
                                      </p:cBhvr>
                                      <p:to>
                                        <p:strVal val="visible"/>
                                      </p:to>
                                    </p:set>
                                    <p:anim calcmode="lin" valueType="num">
                                      <p:cBhvr additive="base">
                                        <p:cTn id="104" dur="500" fill="hold"/>
                                        <p:tgtEl>
                                          <p:spTgt spid="14"/>
                                        </p:tgtEl>
                                        <p:attrNameLst>
                                          <p:attrName>ppt_x</p:attrName>
                                        </p:attrNameLst>
                                      </p:cBhvr>
                                      <p:tavLst>
                                        <p:tav tm="0">
                                          <p:val>
                                            <p:strVal val="#ppt_x"/>
                                          </p:val>
                                        </p:tav>
                                        <p:tav tm="100000">
                                          <p:val>
                                            <p:strVal val="#ppt_x"/>
                                          </p:val>
                                        </p:tav>
                                      </p:tavLst>
                                    </p:anim>
                                    <p:anim calcmode="lin" valueType="num">
                                      <p:cBhvr additive="base">
                                        <p:cTn id="10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2" presetClass="entr" presetSubtype="4" fill="hold" grpId="0" nodeType="clickEffect">
                                  <p:stCondLst>
                                    <p:cond delay="0"/>
                                  </p:stCondLst>
                                  <p:childTnLst>
                                    <p:set>
                                      <p:cBhvr>
                                        <p:cTn id="109" dur="1" fill="hold">
                                          <p:stCondLst>
                                            <p:cond delay="0"/>
                                          </p:stCondLst>
                                        </p:cTn>
                                        <p:tgtEl>
                                          <p:spTgt spid="7"/>
                                        </p:tgtEl>
                                        <p:attrNameLst>
                                          <p:attrName>style.visibility</p:attrName>
                                        </p:attrNameLst>
                                      </p:cBhvr>
                                      <p:to>
                                        <p:strVal val="visible"/>
                                      </p:to>
                                    </p:set>
                                    <p:anim calcmode="lin" valueType="num">
                                      <p:cBhvr additive="base">
                                        <p:cTn id="110" dur="500" fill="hold"/>
                                        <p:tgtEl>
                                          <p:spTgt spid="7"/>
                                        </p:tgtEl>
                                        <p:attrNameLst>
                                          <p:attrName>ppt_x</p:attrName>
                                        </p:attrNameLst>
                                      </p:cBhvr>
                                      <p:tavLst>
                                        <p:tav tm="0">
                                          <p:val>
                                            <p:strVal val="#ppt_x"/>
                                          </p:val>
                                        </p:tav>
                                        <p:tav tm="100000">
                                          <p:val>
                                            <p:strVal val="#ppt_x"/>
                                          </p:val>
                                        </p:tav>
                                      </p:tavLst>
                                    </p:anim>
                                    <p:anim calcmode="lin" valueType="num">
                                      <p:cBhvr additive="base">
                                        <p:cTn id="11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2" presetClass="entr" presetSubtype="4" fill="hold" grpId="0" nodeType="clickEffect">
                                  <p:stCondLst>
                                    <p:cond delay="0"/>
                                  </p:stCondLst>
                                  <p:childTnLst>
                                    <p:set>
                                      <p:cBhvr>
                                        <p:cTn id="115" dur="1" fill="hold">
                                          <p:stCondLst>
                                            <p:cond delay="0"/>
                                          </p:stCondLst>
                                        </p:cTn>
                                        <p:tgtEl>
                                          <p:spTgt spid="2"/>
                                        </p:tgtEl>
                                        <p:attrNameLst>
                                          <p:attrName>style.visibility</p:attrName>
                                        </p:attrNameLst>
                                      </p:cBhvr>
                                      <p:to>
                                        <p:strVal val="visible"/>
                                      </p:to>
                                    </p:set>
                                    <p:anim calcmode="lin" valueType="num">
                                      <p:cBhvr additive="base">
                                        <p:cTn id="116" dur="500" fill="hold"/>
                                        <p:tgtEl>
                                          <p:spTgt spid="2"/>
                                        </p:tgtEl>
                                        <p:attrNameLst>
                                          <p:attrName>ppt_x</p:attrName>
                                        </p:attrNameLst>
                                      </p:cBhvr>
                                      <p:tavLst>
                                        <p:tav tm="0">
                                          <p:val>
                                            <p:strVal val="#ppt_x"/>
                                          </p:val>
                                        </p:tav>
                                        <p:tav tm="100000">
                                          <p:val>
                                            <p:strVal val="#ppt_x"/>
                                          </p:val>
                                        </p:tav>
                                      </p:tavLst>
                                    </p:anim>
                                    <p:anim calcmode="lin" valueType="num">
                                      <p:cBhvr additive="base">
                                        <p:cTn id="11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2" presetClass="entr" presetSubtype="4" fill="hold" grpId="0" nodeType="click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additive="base">
                                        <p:cTn id="122" dur="500" fill="hold"/>
                                        <p:tgtEl>
                                          <p:spTgt spid="10"/>
                                        </p:tgtEl>
                                        <p:attrNameLst>
                                          <p:attrName>ppt_x</p:attrName>
                                        </p:attrNameLst>
                                      </p:cBhvr>
                                      <p:tavLst>
                                        <p:tav tm="0">
                                          <p:val>
                                            <p:strVal val="#ppt_x"/>
                                          </p:val>
                                        </p:tav>
                                        <p:tav tm="100000">
                                          <p:val>
                                            <p:strVal val="#ppt_x"/>
                                          </p:val>
                                        </p:tav>
                                      </p:tavLst>
                                    </p:anim>
                                    <p:anim calcmode="lin" valueType="num">
                                      <p:cBhvr additive="base">
                                        <p:cTn id="12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0" grpId="0"/>
      <p:bldP spid="17" grpId="0"/>
      <p:bldP spid="14" grpId="0" bldLvl="0" animBg="1"/>
      <p:bldP spid="2" grpId="0" bldLvl="0" animBg="1"/>
      <p:bldP spid="7" grpId="0" bldLvl="0" animBg="1"/>
      <p:bldP spid="9" grpId="0"/>
      <p:bldP spid="11" grpId="0"/>
      <p:bldP spid="12" grpId="0"/>
      <p:bldP spid="13" grpId="0"/>
      <p:bldP spid="16" grpId="0"/>
      <p:bldP spid="18" grpId="0"/>
      <p:bldP spid="34" grpId="0" bldLvl="0" animBg="1"/>
      <p:bldP spid="20" grpId="0" bldLvl="0" animBg="1"/>
      <p:bldP spid="20" grpId="1" bldLvl="0" animBg="1"/>
      <p:bldP spid="22" grpId="0" bldLvl="0" animBg="1"/>
      <p:bldP spid="22" grpId="1" bldLvl="0" animBg="1"/>
    </p:bldLst>
  </p:timing>
</p:sld>
</file>

<file path=ppt/tags/tag1.xml><?xml version="1.0" encoding="utf-8"?>
<p:tagLst xmlns:p="http://schemas.openxmlformats.org/presentationml/2006/main">
  <p:tag name="AS_UNIQUEID" val="639"/>
</p:tagLst>
</file>

<file path=ppt/tags/tag10.xml><?xml version="1.0" encoding="utf-8"?>
<p:tagLst xmlns:p="http://schemas.openxmlformats.org/presentationml/2006/main">
  <p:tag name="AS_UNIQUEID" val="314"/>
</p:tagLst>
</file>

<file path=ppt/tags/tag11.xml><?xml version="1.0" encoding="utf-8"?>
<p:tagLst xmlns:p="http://schemas.openxmlformats.org/presentationml/2006/main">
  <p:tag name="AS_UNIQUEID" val="314"/>
</p:tagLst>
</file>

<file path=ppt/tags/tag12.xml><?xml version="1.0" encoding="utf-8"?>
<p:tagLst xmlns:p="http://schemas.openxmlformats.org/presentationml/2006/main">
  <p:tag name="AS_UNIQUEID" val="327"/>
</p:tagLst>
</file>

<file path=ppt/tags/tag13.xml><?xml version="1.0" encoding="utf-8"?>
<p:tagLst xmlns:p="http://schemas.openxmlformats.org/presentationml/2006/main">
  <p:tag name="AS_UNIQUEID" val="327"/>
</p:tagLst>
</file>

<file path=ppt/tags/tag14.xml><?xml version="1.0" encoding="utf-8"?>
<p:tagLst xmlns:p="http://schemas.openxmlformats.org/presentationml/2006/main">
  <p:tag name="KSO_WM_TEMPLATE_CATEGORY" val="custom"/>
  <p:tag name="KSO_WM_TEMPLATE_INDEX" val="20201293"/>
</p:tagLst>
</file>

<file path=ppt/tags/tag15.xml><?xml version="1.0" encoding="utf-8"?>
<p:tagLst xmlns:p="http://schemas.openxmlformats.org/presentationml/2006/main">
  <p:tag name="AS_UNIQUEID" val="305"/>
</p:tagLst>
</file>

<file path=ppt/tags/tag16.xml><?xml version="1.0" encoding="utf-8"?>
<p:tagLst xmlns:p="http://schemas.openxmlformats.org/presentationml/2006/main">
  <p:tag name="AS_UNIQUEID" val="306"/>
</p:tagLst>
</file>

<file path=ppt/tags/tag17.xml><?xml version="1.0" encoding="utf-8"?>
<p:tagLst xmlns:p="http://schemas.openxmlformats.org/presentationml/2006/main">
  <p:tag name="AS_UNIQUEID" val="307"/>
</p:tagLst>
</file>

<file path=ppt/tags/tag18.xml><?xml version="1.0" encoding="utf-8"?>
<p:tagLst xmlns:p="http://schemas.openxmlformats.org/presentationml/2006/main">
  <p:tag name="AS_UNIQUEID" val="327"/>
</p:tagLst>
</file>

<file path=ppt/tags/tag19.xml><?xml version="1.0" encoding="utf-8"?>
<p:tagLst xmlns:p="http://schemas.openxmlformats.org/presentationml/2006/main">
  <p:tag name="KSO_WM_TEMPLATE_CATEGORY" val="custom"/>
  <p:tag name="KSO_WM_TEMPLATE_INDEX" val="20201293"/>
</p:tagLst>
</file>

<file path=ppt/tags/tag2.xml><?xml version="1.0" encoding="utf-8"?>
<p:tagLst xmlns:p="http://schemas.openxmlformats.org/presentationml/2006/main">
  <p:tag name="AS_UNIQUEID" val="640"/>
</p:tagLst>
</file>

<file path=ppt/tags/tag20.xml><?xml version="1.0" encoding="utf-8"?>
<p:tagLst xmlns:p="http://schemas.openxmlformats.org/presentationml/2006/main">
  <p:tag name="AS_UNIQUEID" val="319"/>
</p:tagLst>
</file>

<file path=ppt/tags/tag21.xml><?xml version="1.0" encoding="utf-8"?>
<p:tagLst xmlns:p="http://schemas.openxmlformats.org/presentationml/2006/main">
  <p:tag name="AS_UNIQUEID" val="320"/>
</p:tagLst>
</file>

<file path=ppt/tags/tag22.xml><?xml version="1.0" encoding="utf-8"?>
<p:tagLst xmlns:p="http://schemas.openxmlformats.org/presentationml/2006/main">
  <p:tag name="AS_UNIQUEID" val="321"/>
</p:tagLst>
</file>

<file path=ppt/tags/tag23.xml><?xml version="1.0" encoding="utf-8"?>
<p:tagLst xmlns:p="http://schemas.openxmlformats.org/presentationml/2006/main">
  <p:tag name="AS_UNIQUEID" val="327"/>
</p:tagLst>
</file>

<file path=ppt/tags/tag24.xml><?xml version="1.0" encoding="utf-8"?>
<p:tagLst xmlns:p="http://schemas.openxmlformats.org/presentationml/2006/main">
  <p:tag name="KSO_WM_TEMPLATE_CATEGORY" val="custom"/>
  <p:tag name="KSO_WM_TEMPLATE_INDEX" val="20201293"/>
</p:tagLst>
</file>

<file path=ppt/tags/tag25.xml><?xml version="1.0" encoding="utf-8"?>
<p:tagLst xmlns:p="http://schemas.openxmlformats.org/presentationml/2006/main">
  <p:tag name="AS_UNIQUEID" val="319"/>
</p:tagLst>
</file>

<file path=ppt/tags/tag26.xml><?xml version="1.0" encoding="utf-8"?>
<p:tagLst xmlns:p="http://schemas.openxmlformats.org/presentationml/2006/main">
  <p:tag name="AS_UNIQUEID" val="320"/>
</p:tagLst>
</file>

<file path=ppt/tags/tag27.xml><?xml version="1.0" encoding="utf-8"?>
<p:tagLst xmlns:p="http://schemas.openxmlformats.org/presentationml/2006/main">
  <p:tag name="AS_UNIQUEID" val="321"/>
</p:tagLst>
</file>

<file path=ppt/tags/tag28.xml><?xml version="1.0" encoding="utf-8"?>
<p:tagLst xmlns:p="http://schemas.openxmlformats.org/presentationml/2006/main">
  <p:tag name="KSO_WM_TEMPLATE_CATEGORY" val="custom"/>
  <p:tag name="KSO_WM_TEMPLATE_INDEX" val="20201293"/>
</p:tagLst>
</file>

<file path=ppt/tags/tag29.xml><?xml version="1.0" encoding="utf-8"?>
<p:tagLst xmlns:p="http://schemas.openxmlformats.org/presentationml/2006/main">
  <p:tag name="AS_UNIQUEID" val="319"/>
</p:tagLst>
</file>

<file path=ppt/tags/tag3.xml><?xml version="1.0" encoding="utf-8"?>
<p:tagLst xmlns:p="http://schemas.openxmlformats.org/presentationml/2006/main">
  <p:tag name="KSO_WM_TEMPLATE_CATEGORY" val="custom"/>
  <p:tag name="KSO_WM_TEMPLATE_INDEX" val="20201293"/>
</p:tagLst>
</file>

<file path=ppt/tags/tag30.xml><?xml version="1.0" encoding="utf-8"?>
<p:tagLst xmlns:p="http://schemas.openxmlformats.org/presentationml/2006/main">
  <p:tag name="AS_UNIQUEID" val="320"/>
</p:tagLst>
</file>

<file path=ppt/tags/tag31.xml><?xml version="1.0" encoding="utf-8"?>
<p:tagLst xmlns:p="http://schemas.openxmlformats.org/presentationml/2006/main">
  <p:tag name="AS_UNIQUEID" val="321"/>
</p:tagLst>
</file>

<file path=ppt/tags/tag32.xml><?xml version="1.0" encoding="utf-8"?>
<p:tagLst xmlns:p="http://schemas.openxmlformats.org/presentationml/2006/main">
  <p:tag name="AS_UNIQUEID" val="327"/>
</p:tagLst>
</file>

<file path=ppt/tags/tag33.xml><?xml version="1.0" encoding="utf-8"?>
<p:tagLst xmlns:p="http://schemas.openxmlformats.org/presentationml/2006/main">
  <p:tag name="AS_UNIQUEID" val="316"/>
</p:tagLst>
</file>

<file path=ppt/tags/tag34.xml><?xml version="1.0" encoding="utf-8"?>
<p:tagLst xmlns:p="http://schemas.openxmlformats.org/presentationml/2006/main">
  <p:tag name="AS_UNIQUEID" val="316"/>
</p:tagLst>
</file>

<file path=ppt/tags/tag35.xml><?xml version="1.0" encoding="utf-8"?>
<p:tagLst xmlns:p="http://schemas.openxmlformats.org/presentationml/2006/main">
  <p:tag name="KSO_WM_TEMPLATE_CATEGORY" val="custom"/>
  <p:tag name="KSO_WM_TEMPLATE_INDEX" val="20201293"/>
</p:tagLst>
</file>

<file path=ppt/tags/tag36.xml><?xml version="1.0" encoding="utf-8"?>
<p:tagLst xmlns:p="http://schemas.openxmlformats.org/presentationml/2006/main">
  <p:tag name="AS_UNIQUEID" val="319"/>
</p:tagLst>
</file>

<file path=ppt/tags/tag37.xml><?xml version="1.0" encoding="utf-8"?>
<p:tagLst xmlns:p="http://schemas.openxmlformats.org/presentationml/2006/main">
  <p:tag name="AS_UNIQUEID" val="320"/>
</p:tagLst>
</file>

<file path=ppt/tags/tag38.xml><?xml version="1.0" encoding="utf-8"?>
<p:tagLst xmlns:p="http://schemas.openxmlformats.org/presentationml/2006/main">
  <p:tag name="AS_UNIQUEID" val="321"/>
</p:tagLst>
</file>

<file path=ppt/tags/tag39.xml><?xml version="1.0" encoding="utf-8"?>
<p:tagLst xmlns:p="http://schemas.openxmlformats.org/presentationml/2006/main">
  <p:tag name="AS_UNIQUEID" val="315"/>
</p:tagLst>
</file>

<file path=ppt/tags/tag4.xml><?xml version="1.0" encoding="utf-8"?>
<p:tagLst xmlns:p="http://schemas.openxmlformats.org/presentationml/2006/main">
  <p:tag name="AS_UNIQUEID" val="229"/>
</p:tagLst>
</file>

<file path=ppt/tags/tag5.xml><?xml version="1.0" encoding="utf-8"?>
<p:tagLst xmlns:p="http://schemas.openxmlformats.org/presentationml/2006/main">
  <p:tag name="AS_UNIQUEID" val="230"/>
</p:tagLst>
</file>

<file path=ppt/tags/tag6.xml><?xml version="1.0" encoding="utf-8"?>
<p:tagLst xmlns:p="http://schemas.openxmlformats.org/presentationml/2006/main">
  <p:tag name="AS_UNIQUEID" val="231"/>
</p:tagLst>
</file>

<file path=ppt/tags/tag7.xml><?xml version="1.0" encoding="utf-8"?>
<p:tagLst xmlns:p="http://schemas.openxmlformats.org/presentationml/2006/main">
  <p:tag name="AS_UNIQUEID" val="315"/>
</p:tagLst>
</file>

<file path=ppt/tags/tag8.xml><?xml version="1.0" encoding="utf-8"?>
<p:tagLst xmlns:p="http://schemas.openxmlformats.org/presentationml/2006/main">
  <p:tag name="AS_UNIQUEID" val="316"/>
</p:tagLst>
</file>

<file path=ppt/tags/tag9.xml><?xml version="1.0" encoding="utf-8"?>
<p:tagLst xmlns:p="http://schemas.openxmlformats.org/presentationml/2006/main">
  <p:tag name="AS_UNIQUEID" val="3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6253</Words>
  <Application>WPS 演示</Application>
  <PresentationFormat>宽屏</PresentationFormat>
  <Paragraphs>370</Paragraphs>
  <Slides>17</Slides>
  <Notes>0</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17</vt:i4>
      </vt:variant>
    </vt:vector>
  </HeadingPairs>
  <TitlesOfParts>
    <vt:vector size="35" baseType="lpstr">
      <vt:lpstr>Arial</vt:lpstr>
      <vt:lpstr>宋体</vt:lpstr>
      <vt:lpstr>Wingdings</vt:lpstr>
      <vt:lpstr>Times New Roman</vt:lpstr>
      <vt:lpstr>微软雅黑</vt:lpstr>
      <vt:lpstr>思源黑体</vt:lpstr>
      <vt:lpstr>Cambria Math</vt:lpstr>
      <vt:lpstr>Helvetica Neue</vt:lpstr>
      <vt:lpstr>华文楷体</vt:lpstr>
      <vt:lpstr>Calibri</vt:lpstr>
      <vt:lpstr>Wingdings</vt:lpstr>
      <vt:lpstr>黑体</vt:lpstr>
      <vt:lpstr>Arial Unicode MS</vt:lpstr>
      <vt:lpstr>Arial Black</vt:lpstr>
      <vt:lpstr>HelveticaNeue</vt:lpstr>
      <vt:lpstr>Corbel</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qtnf55</dc:creator>
  <cp:lastModifiedBy>24147</cp:lastModifiedBy>
  <cp:revision>26</cp:revision>
  <dcterms:created xsi:type="dcterms:W3CDTF">2019-09-19T02:01:00Z</dcterms:created>
  <dcterms:modified xsi:type="dcterms:W3CDTF">2022-11-17T08:38:01Z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2052-11.8.2.8411</vt:lpwstr>
  </property>
</Properties>
</file>