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sldIdLst>
    <p:sldId id="1154" r:id="rId4"/>
    <p:sldId id="625" r:id="rId5"/>
    <p:sldId id="510" r:id="rId6"/>
    <p:sldId id="511" r:id="rId8"/>
    <p:sldId id="1118" r:id="rId9"/>
    <p:sldId id="283" r:id="rId10"/>
    <p:sldId id="1122" r:id="rId11"/>
    <p:sldId id="1133" r:id="rId12"/>
    <p:sldId id="1136" r:id="rId13"/>
    <p:sldId id="1141" r:id="rId14"/>
    <p:sldId id="1123" r:id="rId15"/>
    <p:sldId id="1093" r:id="rId16"/>
    <p:sldId id="1124" r:id="rId17"/>
    <p:sldId id="1096" r:id="rId18"/>
    <p:sldId id="1101" r:id="rId19"/>
    <p:sldId id="1100" r:id="rId20"/>
    <p:sldId id="1104" r:id="rId21"/>
    <p:sldId id="1082" r:id="rId22"/>
    <p:sldId id="1135" r:id="rId23"/>
    <p:sldId id="1142" r:id="rId24"/>
    <p:sldId id="1144" r:id="rId25"/>
    <p:sldId id="1145"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CC"/>
    <a:srgbClr val="EA0000"/>
    <a:srgbClr val="4F4F00"/>
    <a:srgbClr val="212121"/>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08"/>
  </p:normalViewPr>
  <p:slideViewPr>
    <p:cSldViewPr snapToGrid="0">
      <p:cViewPr varScale="1">
        <p:scale>
          <a:sx n="86" d="100"/>
          <a:sy n="86" d="100"/>
        </p:scale>
        <p:origin x="708" y="8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8B6688CC-B8E6-400A-BAF1-D69FF52BEBA2}"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31C671B8-9148-406E-BF5B-E833964FB25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image" Target="../media/image4.png"/><Relationship Id="rId6" Type="http://schemas.openxmlformats.org/officeDocument/2006/relationships/tags" Target="../tags/tag67.xml"/><Relationship Id="rId5" Type="http://schemas.openxmlformats.org/officeDocument/2006/relationships/image" Target="../media/image3.png"/><Relationship Id="rId4" Type="http://schemas.openxmlformats.org/officeDocument/2006/relationships/tags" Target="../tags/tag66.xml"/><Relationship Id="rId3" Type="http://schemas.openxmlformats.org/officeDocument/2006/relationships/image" Target="../media/image2.jpeg"/><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hyperlink" Target="http://www.1ppt.com/hangye/" TargetMode="Externa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pic>
        <p:nvPicPr>
          <p:cNvPr id="3" name="图片 2" descr="2021钟楼"/>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2" name="矩形 1"/>
          <p:cNvSpPr/>
          <p:nvPr userDrawn="1">
            <p:custDataLst>
              <p:tags r:id="rId4"/>
            </p:custDataLst>
          </p:nvPr>
        </p:nvSpPr>
        <p:spPr>
          <a:xfrm>
            <a:off x="0" y="0"/>
            <a:ext cx="12192000" cy="6858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2400"/>
          </a:p>
        </p:txBody>
      </p:sp>
      <p:pic>
        <p:nvPicPr>
          <p:cNvPr id="6" name="图片 5" descr="logo1"/>
          <p:cNvPicPr>
            <a:picLocks noChangeAspect="1"/>
          </p:cNvPicPr>
          <p:nvPr userDrawn="1">
            <p:custDataLst>
              <p:tags r:id="rId6"/>
            </p:custDataLst>
          </p:nvPr>
        </p:nvPicPr>
        <p:blipFill>
          <a:blip r:embed="rId7"/>
          <a:stretch>
            <a:fillRect/>
          </a:stretch>
        </p:blipFill>
        <p:spPr>
          <a:xfrm>
            <a:off x="10639425" y="38100"/>
            <a:ext cx="1370330" cy="970280"/>
          </a:xfrm>
          <a:prstGeom prst="rect">
            <a:avLst/>
          </a:prstGeom>
        </p:spPr>
      </p:pic>
    </p:spTree>
  </p:cSld>
  <p:clrMapOvr>
    <a:masterClrMapping/>
  </p:clrMapOvr>
  <p:transition/>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pic>
        <p:nvPicPr>
          <p:cNvPr id="6" name="图片 5" descr="图片1"/>
          <p:cNvPicPr>
            <a:picLocks noChangeAspect="1"/>
          </p:cNvPicPr>
          <p:nvPr userDrawn="1">
            <p:custDataLst>
              <p:tags r:id="rId6"/>
            </p:custDataLst>
          </p:nvPr>
        </p:nvPicPr>
        <p:blipFill>
          <a:blip r:embed="rId7"/>
          <a:stretch>
            <a:fillRect/>
          </a:stretch>
        </p:blipFill>
        <p:spPr>
          <a:xfrm>
            <a:off x="10629900" y="28575"/>
            <a:ext cx="1544955" cy="1115695"/>
          </a:xfrm>
          <a:prstGeom prst="rect">
            <a:avLst/>
          </a:prstGeom>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46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sp>
        <p:nvSpPr>
          <p:cNvPr id="6" name="TextBox 5"/>
          <p:cNvSpPr txBox="1"/>
          <p:nvPr userDrawn="1">
            <p:custDataLst>
              <p:tags r:id="rId6"/>
            </p:custDataLst>
          </p:nvPr>
        </p:nvSpPr>
        <p:spPr>
          <a:xfrm>
            <a:off x="453650" y="0"/>
            <a:ext cx="540060" cy="123111"/>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7"/>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7"/>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7"/>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C05B155A-6C3F-4654-B89E-25DB213E399B}"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015CE2E0-6DDF-4FAE-9DBA-F1C48BF5C133}" type="slidenum">
              <a:rPr lang="zh-CN" altLang="en-US" smtClean="0"/>
            </a:fld>
            <a:endParaRPr lang="zh-CN" altLang="en-US"/>
          </a:p>
        </p:txBody>
      </p:sp>
    </p:spTree>
  </p:cSld>
  <p:clrMapOvr>
    <a:masterClrMapping/>
  </p:clrMapOvr>
  <p:transition/>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48CABC21-AF6F-414B-9B84-A867189E5E6B}"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D5DDAB5-290D-4E83-B073-072C4BC7A6FA}"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21E784E2-5F57-4A84-997D-FCAB3BD6E88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2F1C3182-4989-4F63-B1C9-1AC6F2A6F13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3DD0666A-D322-455F-B4F1-87D90332361C}"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3DD0666A-D322-455F-B4F1-87D90332361C}"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3DD0666A-D322-455F-B4F1-87D90332361C}"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png"/><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image" Target="file:///D:\qq&#25991;&#20214;\712321467\Image\C2C\Image2\%7b75232B38-A165-1FB7-499C-2E1C792CACB5%7d.png" TargetMode="External"/><Relationship Id="rId15" Type="http://schemas.openxmlformats.org/officeDocument/2006/relationships/image" Target="../media/image1.png"/><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D0666A-D322-455F-B4F1-87D90332361C}"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5A98A8-E65E-41D4-8B74-0E0C09002C8E}" type="slidenum">
              <a:rPr lang="zh-CN" altLang="en-US" smtClean="0"/>
            </a:fld>
            <a:endParaRPr lang="zh-CN" altLang="en-US"/>
          </a:p>
        </p:txBody>
      </p:sp>
      <p:pic>
        <p:nvPicPr>
          <p:cNvPr id="7" name="图片 1073743875" descr="学科网 zxxk.com"/>
          <p:cNvPicPr>
            <a:picLocks noChangeAspect="1"/>
          </p:cNvPicPr>
          <p:nvPr userDrawn="1">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9"/>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custDataLst>
              <p:tags r:id="rId10"/>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1"/>
            </p:custDataLst>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smtClean="0">
                <a:solidFill>
                  <a:schemeClr val="tx1">
                    <a:tint val="75000"/>
                  </a:schemeClr>
                </a:solidFill>
                <a:latin typeface="+mn-lt"/>
                <a:ea typeface="+mn-ea"/>
              </a:defRPr>
            </a:lvl1pPr>
          </a:lstStyle>
          <a:p>
            <a:pPr>
              <a:defRPr/>
            </a:pPr>
            <a:fld id="{A29749F4-AF4C-423E-8C59-98FCBB9791B8}" type="datetimeFigureOut">
              <a:rPr lang="zh-CN" altLang="en-US"/>
            </a:fld>
            <a:endParaRPr lang="zh-CN" altLang="en-US"/>
          </a:p>
        </p:txBody>
      </p:sp>
      <p:sp>
        <p:nvSpPr>
          <p:cNvPr id="5" name="页脚占位符 4"/>
          <p:cNvSpPr>
            <a:spLocks noGrp="1"/>
          </p:cNvSpPr>
          <p:nvPr>
            <p:ph type="ftr" sz="quarter" idx="3"/>
            <p:custDataLst>
              <p:tags r:id="rId12"/>
            </p:custDataLst>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custDataLst>
              <p:tags r:id="rId13"/>
            </p:custDataLst>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smtClean="0">
                <a:solidFill>
                  <a:schemeClr val="tx1">
                    <a:tint val="75000"/>
                  </a:schemeClr>
                </a:solidFill>
                <a:latin typeface="+mn-lt"/>
                <a:ea typeface="+mn-ea"/>
              </a:defRPr>
            </a:lvl1pPr>
          </a:lstStyle>
          <a:p>
            <a:pPr>
              <a:defRPr/>
            </a:pPr>
            <a:fld id="{4C7AC0E1-C7A6-4354-8B81-73DBB9C5C11B}" type="slidenum">
              <a:rPr lang="zh-CN" altLang="en-US"/>
            </a:fld>
            <a:endParaRPr lang="zh-CN" altLang="en-US"/>
          </a:p>
        </p:txBody>
      </p:sp>
      <p:pic>
        <p:nvPicPr>
          <p:cNvPr id="1028" name="图片 1073743875" descr="学科网 zxxk.com"/>
          <p:cNvPicPr>
            <a:picLocks noChangeAspect="1"/>
          </p:cNvPicPr>
          <p:nvPr>
            <p:custDataLst>
              <p:tags r:id="rId14"/>
            </p:custDataLst>
          </p:nvPr>
        </p:nvPicPr>
        <p:blipFill>
          <a:blip r:embed="rId15" r:link="rId16"/>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hf sldNum="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image" Target="../media/image9.jpeg"/><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image" Target="../media/image15.png"/><Relationship Id="rId4" Type="http://schemas.openxmlformats.org/officeDocument/2006/relationships/tags" Target="../tags/tag118.xml"/><Relationship Id="rId3" Type="http://schemas.openxmlformats.org/officeDocument/2006/relationships/image" Target="../media/image14.png"/><Relationship Id="rId2" Type="http://schemas.openxmlformats.org/officeDocument/2006/relationships/tags" Target="../tags/tag117.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6" Type="http://schemas.openxmlformats.org/officeDocument/2006/relationships/slideLayout" Target="../slideLayouts/slideLayout18.xml"/><Relationship Id="rId55" Type="http://schemas.openxmlformats.org/officeDocument/2006/relationships/image" Target="../media/image9.jpeg"/><Relationship Id="rId54" Type="http://schemas.openxmlformats.org/officeDocument/2006/relationships/tags" Target="../tags/tag173.xml"/><Relationship Id="rId53" Type="http://schemas.openxmlformats.org/officeDocument/2006/relationships/tags" Target="../tags/tag172.xml"/><Relationship Id="rId52" Type="http://schemas.openxmlformats.org/officeDocument/2006/relationships/tags" Target="../tags/tag171.xml"/><Relationship Id="rId51" Type="http://schemas.openxmlformats.org/officeDocument/2006/relationships/tags" Target="../tags/tag170.xml"/><Relationship Id="rId50" Type="http://schemas.openxmlformats.org/officeDocument/2006/relationships/tags" Target="../tags/tag169.xml"/><Relationship Id="rId5" Type="http://schemas.openxmlformats.org/officeDocument/2006/relationships/tags" Target="../tags/tag124.xml"/><Relationship Id="rId49" Type="http://schemas.openxmlformats.org/officeDocument/2006/relationships/tags" Target="../tags/tag168.xml"/><Relationship Id="rId48" Type="http://schemas.openxmlformats.org/officeDocument/2006/relationships/tags" Target="../tags/tag167.xml"/><Relationship Id="rId47" Type="http://schemas.openxmlformats.org/officeDocument/2006/relationships/tags" Target="../tags/tag166.xml"/><Relationship Id="rId46" Type="http://schemas.openxmlformats.org/officeDocument/2006/relationships/tags" Target="../tags/tag165.xml"/><Relationship Id="rId45" Type="http://schemas.openxmlformats.org/officeDocument/2006/relationships/tags" Target="../tags/tag164.xml"/><Relationship Id="rId44" Type="http://schemas.openxmlformats.org/officeDocument/2006/relationships/tags" Target="../tags/tag163.xml"/><Relationship Id="rId43" Type="http://schemas.openxmlformats.org/officeDocument/2006/relationships/tags" Target="../tags/tag162.xml"/><Relationship Id="rId42" Type="http://schemas.openxmlformats.org/officeDocument/2006/relationships/tags" Target="../tags/tag161.xml"/><Relationship Id="rId41" Type="http://schemas.openxmlformats.org/officeDocument/2006/relationships/tags" Target="../tags/tag160.xml"/><Relationship Id="rId40" Type="http://schemas.openxmlformats.org/officeDocument/2006/relationships/tags" Target="../tags/tag159.xml"/><Relationship Id="rId4" Type="http://schemas.openxmlformats.org/officeDocument/2006/relationships/tags" Target="../tags/tag123.xml"/><Relationship Id="rId39" Type="http://schemas.openxmlformats.org/officeDocument/2006/relationships/tags" Target="../tags/tag158.xml"/><Relationship Id="rId38" Type="http://schemas.openxmlformats.org/officeDocument/2006/relationships/tags" Target="../tags/tag157.xml"/><Relationship Id="rId37" Type="http://schemas.openxmlformats.org/officeDocument/2006/relationships/tags" Target="../tags/tag156.xml"/><Relationship Id="rId36" Type="http://schemas.openxmlformats.org/officeDocument/2006/relationships/tags" Target="../tags/tag155.xml"/><Relationship Id="rId35" Type="http://schemas.openxmlformats.org/officeDocument/2006/relationships/tags" Target="../tags/tag154.xml"/><Relationship Id="rId34" Type="http://schemas.openxmlformats.org/officeDocument/2006/relationships/tags" Target="../tags/tag153.xml"/><Relationship Id="rId33" Type="http://schemas.openxmlformats.org/officeDocument/2006/relationships/tags" Target="../tags/tag152.xml"/><Relationship Id="rId32" Type="http://schemas.openxmlformats.org/officeDocument/2006/relationships/tags" Target="../tags/tag151.xml"/><Relationship Id="rId31" Type="http://schemas.openxmlformats.org/officeDocument/2006/relationships/tags" Target="../tags/tag150.xml"/><Relationship Id="rId30" Type="http://schemas.openxmlformats.org/officeDocument/2006/relationships/tags" Target="../tags/tag149.xml"/><Relationship Id="rId3" Type="http://schemas.openxmlformats.org/officeDocument/2006/relationships/tags" Target="../tags/tag122.xml"/><Relationship Id="rId29" Type="http://schemas.openxmlformats.org/officeDocument/2006/relationships/tags" Target="../tags/tag148.xml"/><Relationship Id="rId28" Type="http://schemas.openxmlformats.org/officeDocument/2006/relationships/tags" Target="../tags/tag147.xml"/><Relationship Id="rId27" Type="http://schemas.openxmlformats.org/officeDocument/2006/relationships/tags" Target="../tags/tag146.xml"/><Relationship Id="rId26" Type="http://schemas.openxmlformats.org/officeDocument/2006/relationships/tags" Target="../tags/tag145.xml"/><Relationship Id="rId25" Type="http://schemas.openxmlformats.org/officeDocument/2006/relationships/tags" Target="../tags/tag144.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tags" Target="../tags/tag121.xml"/><Relationship Id="rId19" Type="http://schemas.openxmlformats.org/officeDocument/2006/relationships/tags" Target="../tags/tag138.xml"/><Relationship Id="rId18" Type="http://schemas.openxmlformats.org/officeDocument/2006/relationships/tags" Target="../tags/tag137.xml"/><Relationship Id="rId17" Type="http://schemas.openxmlformats.org/officeDocument/2006/relationships/tags" Target="../tags/tag136.xml"/><Relationship Id="rId16" Type="http://schemas.openxmlformats.org/officeDocument/2006/relationships/tags" Target="../tags/tag135.xml"/><Relationship Id="rId15" Type="http://schemas.openxmlformats.org/officeDocument/2006/relationships/tags" Target="../tags/tag134.xml"/><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tags" Target="../tags/tag101.xml"/><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9.jpeg"/><Relationship Id="rId2" Type="http://schemas.openxmlformats.org/officeDocument/2006/relationships/image" Target="../media/image16.jpeg"/><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9.jpeg"/><Relationship Id="rId2" Type="http://schemas.openxmlformats.org/officeDocument/2006/relationships/image" Target="../media/image17.jpeg"/><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9.jpeg"/><Relationship Id="rId2" Type="http://schemas.openxmlformats.org/officeDocument/2006/relationships/tags" Target="../tags/tag103.xml"/><Relationship Id="rId1" Type="http://schemas.openxmlformats.org/officeDocument/2006/relationships/tags" Target="../tags/tag10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tags" Target="../tags/tag10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9.jpe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2" Type="http://schemas.openxmlformats.org/officeDocument/2006/relationships/slideLayout" Target="../slideLayouts/slideLayout18.xml"/><Relationship Id="rId11" Type="http://schemas.openxmlformats.org/officeDocument/2006/relationships/tags" Target="../tags/tag116.xml"/><Relationship Id="rId10" Type="http://schemas.openxmlformats.org/officeDocument/2006/relationships/image" Target="../media/image9.jpe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pic>
        <p:nvPicPr>
          <p:cNvPr id="2" name="图片 6" descr="logo横版 png"/>
          <p:cNvPicPr>
            <a:picLocks noChangeAspect="1"/>
          </p:cNvPicPr>
          <p:nvPr/>
        </p:nvPicPr>
        <p:blipFill>
          <a:blip r:embed="rId3"/>
          <a:stretch>
            <a:fillRect/>
          </a:stretch>
        </p:blipFill>
        <p:spPr>
          <a:xfrm>
            <a:off x="11480800" y="63500"/>
            <a:ext cx="608013" cy="642938"/>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4353560"/>
        </p:xfrm>
        <a:graphic>
          <a:graphicData uri="http://schemas.openxmlformats.org/drawingml/2006/table">
            <a:tbl>
              <a:tblPr firstRow="1" bandRow="1">
                <a:tableStyleId>{5C22544A-7EE6-4342-B048-85BDC9FD1C3A}</a:tableStyleId>
              </a:tblPr>
              <a:tblGrid>
                <a:gridCol w="5681608"/>
                <a:gridCol w="6510392"/>
              </a:tblGrid>
              <a:tr h="562035">
                <a:tc>
                  <a:txBody>
                    <a:bodyPr/>
                    <a:lstStyle/>
                    <a:p>
                      <a:r>
                        <a:rPr lang="zh-CN" altLang="en-US" sz="3200" dirty="0"/>
                        <a:t>              </a:t>
                      </a:r>
                      <a:r>
                        <a:rPr lang="en-US" altLang="zh-CN" sz="3200" dirty="0"/>
                        <a:t>hidden clues</a:t>
                      </a:r>
                      <a:endParaRPr lang="zh-CN" altLang="en-US" sz="3200" dirty="0"/>
                    </a:p>
                  </a:txBody>
                  <a:tcPr>
                    <a:solidFill>
                      <a:schemeClr val="accent3"/>
                    </a:solidFill>
                  </a:tcPr>
                </a:tc>
                <a:tc>
                  <a:txBody>
                    <a:bodyPr/>
                    <a:lstStyle/>
                    <a:p>
                      <a:r>
                        <a:rPr lang="zh-CN" altLang="en-US" sz="3200" dirty="0"/>
                        <a:t>              </a:t>
                      </a:r>
                      <a:r>
                        <a:rPr lang="en-US" altLang="zh-CN" sz="3200" dirty="0"/>
                        <a:t>echoes  </a:t>
                      </a:r>
                      <a:endParaRPr lang="zh-CN" altLang="en-US" sz="3200" dirty="0"/>
                    </a:p>
                  </a:txBody>
                  <a:tcPr>
                    <a:solidFill>
                      <a:schemeClr val="accent3"/>
                    </a:solidFill>
                  </a:tcPr>
                </a:tc>
              </a:tr>
              <a:tr h="3403919">
                <a:tc>
                  <a:txBody>
                    <a:bodyPr/>
                    <a:lstStyle/>
                    <a:p>
                      <a:pPr marL="0" marR="0" lvl="0" indent="457200" algn="just"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All afternoon I planned how I would enter the house very quietly and run to my room before my father even noticed I was there. During the entire bus ride home I rehearsed(</a:t>
                      </a:r>
                      <a:r>
                        <a:rPr kumimoji="0" lang="zh-CN" altLang="en-US"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默默练习</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again and again the plan I had in mind that would allow me to escape my father’s wrath(</a:t>
                      </a:r>
                      <a:r>
                        <a:rPr kumimoji="0" lang="zh-CN" altLang="en-US"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盛怒</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and his triangle eyes.</a:t>
                      </a:r>
                      <a:endPar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2800" b="1" dirty="0">
                          <a:solidFill>
                            <a:srgbClr val="0000FF"/>
                          </a:solidFill>
                        </a:rPr>
                        <a:t>5. </a:t>
                      </a:r>
                      <a:r>
                        <a:rPr lang="en-US" altLang="zh-CN" sz="2800" b="1" dirty="0">
                          <a:solidFill>
                            <a:srgbClr val="FF0000"/>
                          </a:solidFill>
                        </a:rPr>
                        <a:t>I froze. </a:t>
                      </a:r>
                      <a:r>
                        <a:rPr lang="en-US" altLang="zh-CN" sz="2800" b="1" dirty="0">
                          <a:solidFill>
                            <a:srgbClr val="0000FF"/>
                          </a:solidFill>
                        </a:rPr>
                        <a:t>What terrified me was </a:t>
                      </a:r>
                      <a:r>
                        <a:rPr lang="en-US" altLang="zh-CN" sz="2800" b="1" dirty="0">
                          <a:solidFill>
                            <a:srgbClr val="FF0000"/>
                          </a:solidFill>
                        </a:rPr>
                        <a:t>that the rehearsed lie was completely on the tip of my tongue. </a:t>
                      </a:r>
                      <a:endParaRPr lang="en-US" altLang="zh-CN" sz="2800" b="1" dirty="0">
                        <a:solidFill>
                          <a:srgbClr val="FF0000"/>
                        </a:solidFill>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2800" b="1" dirty="0">
                          <a:solidFill>
                            <a:srgbClr val="0000FF"/>
                          </a:solidFill>
                        </a:rPr>
                        <a:t>6. </a:t>
                      </a:r>
                      <a:r>
                        <a:rPr lang="en-US" altLang="zh-CN" sz="2800" b="1" dirty="0">
                          <a:solidFill>
                            <a:srgbClr val="FF0000"/>
                          </a:solidFill>
                        </a:rPr>
                        <a:t>No wrath, no triangle eyes, no shouting</a:t>
                      </a:r>
                      <a:r>
                        <a:rPr lang="en-US" altLang="zh-CN" sz="2800" b="1" dirty="0">
                          <a:solidFill>
                            <a:srgbClr val="0000FF"/>
                          </a:solidFill>
                        </a:rPr>
                        <a:t>—just steady hands fixing what he could do for me. </a:t>
                      </a:r>
                      <a:endParaRPr lang="en-US" altLang="zh-CN" sz="2800" b="1" dirty="0">
                        <a:solidFill>
                          <a:srgbClr val="0000FF"/>
                        </a:solidFill>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lang="en-US" altLang="zh-CN" sz="2800" b="1" dirty="0">
                        <a:solidFill>
                          <a:srgbClr val="0000FF"/>
                        </a:solidFill>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lang="en-US" altLang="zh-CN" sz="2800" b="0" dirty="0">
                        <a:solidFill>
                          <a:srgbClr val="FF0000"/>
                        </a:solidFill>
                      </a:endParaRPr>
                    </a:p>
                  </a:txBody>
                  <a:tcPr>
                    <a:solidFill>
                      <a:schemeClr val="tx2">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24708" y="1843384"/>
            <a:ext cx="5923202" cy="4861296"/>
          </a:xfrm>
          <a:prstGeom prst="rect">
            <a:avLst/>
          </a:prstGeom>
          <a:ln>
            <a:noFill/>
          </a:ln>
          <a:effectLst>
            <a:outerShdw blurRad="292100" dist="139700" dir="2700000" algn="tl" rotWithShape="0">
              <a:srgbClr val="333333">
                <a:alpha val="65000"/>
              </a:srgbClr>
            </a:outerShdw>
          </a:effectLst>
        </p:spPr>
      </p:pic>
      <p:pic>
        <p:nvPicPr>
          <p:cNvPr id="30" name="PA-图片 1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rot="5400000" flipH="1">
            <a:off x="3166015" y="-1318322"/>
            <a:ext cx="371475" cy="3899535"/>
          </a:xfrm>
          <a:prstGeom prst="rect">
            <a:avLst/>
          </a:prstGeom>
        </p:spPr>
      </p:pic>
      <p:sp>
        <p:nvSpPr>
          <p:cNvPr id="5" name="文本框 4"/>
          <p:cNvSpPr txBox="1"/>
          <p:nvPr>
            <p:custDataLst>
              <p:tags r:id="rId6"/>
            </p:custDataLst>
          </p:nvPr>
        </p:nvSpPr>
        <p:spPr>
          <a:xfrm>
            <a:off x="375056" y="153320"/>
            <a:ext cx="3899534" cy="584775"/>
          </a:xfrm>
          <a:prstGeom prst="rect">
            <a:avLst/>
          </a:prstGeom>
          <a:solidFill>
            <a:srgbClr val="D2E8ED"/>
          </a:solidFill>
        </p:spPr>
        <p:txBody>
          <a:bodyPr wrap="square" rtlCol="0">
            <a:spAutoFit/>
          </a:bodyPr>
          <a:lstStyle/>
          <a:p>
            <a:r>
              <a:rPr lang="en-US" altLang="zh-CN" sz="3200" b="1" dirty="0">
                <a:latin typeface="Times New Roman" panose="02020603050405020304" charset="0"/>
                <a:cs typeface="Times New Roman" panose="02020603050405020304" charset="0"/>
              </a:rPr>
              <a:t>Plot Continuation </a:t>
            </a:r>
            <a:endParaRPr lang="zh-CN" altLang="en-US" sz="3200" b="1" dirty="0">
              <a:latin typeface="Times New Roman" panose="02020603050405020304" charset="0"/>
              <a:cs typeface="Times New Roman" panose="02020603050405020304" charset="0"/>
            </a:endParaRPr>
          </a:p>
        </p:txBody>
      </p:sp>
      <p:sp>
        <p:nvSpPr>
          <p:cNvPr id="6" name="文本框 5"/>
          <p:cNvSpPr txBox="1"/>
          <p:nvPr>
            <p:custDataLst>
              <p:tags r:id="rId7"/>
            </p:custDataLst>
          </p:nvPr>
        </p:nvSpPr>
        <p:spPr>
          <a:xfrm>
            <a:off x="6247973" y="1843384"/>
            <a:ext cx="5771229" cy="4906736"/>
          </a:xfrm>
          <a:prstGeom prst="rect">
            <a:avLst/>
          </a:prstGeom>
          <a:solidFill>
            <a:schemeClr val="accent4">
              <a:lumMod val="20000"/>
              <a:lumOff val="80000"/>
            </a:schemeClr>
          </a:solidFill>
          <a:ln>
            <a:solidFill>
              <a:schemeClr val="tx1"/>
            </a:solidFill>
          </a:ln>
        </p:spPr>
        <p:txBody>
          <a:bodyPr wrap="square">
            <a:noAutofit/>
          </a:bodyPr>
          <a:lstStyle/>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1</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续写第一段段首</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，流畅衔接前面的故事（常与原文最后一段呼应）和第一段段首语；</a:t>
            </a:r>
            <a:endParaRPr lang="en-US" altLang="zh-CN" sz="2400" b="1" dirty="0">
              <a:latin typeface="微软雅黑" panose="020B0503020204020204" pitchFamily="34" charset="-122"/>
              <a:ea typeface="微软雅黑" panose="020B0503020204020204" pitchFamily="34" charset="-122"/>
              <a:cs typeface="Times New Roman" panose="02020603050405020304"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2</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续写第一段段尾</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，流畅衔接第二段段首句；</a:t>
            </a:r>
            <a:endParaRPr lang="en-US" altLang="zh-CN" sz="2400" b="1" dirty="0">
              <a:latin typeface="微软雅黑" panose="020B0503020204020204" pitchFamily="34" charset="-122"/>
              <a:ea typeface="微软雅黑" panose="020B0503020204020204" pitchFamily="34" charset="-122"/>
              <a:cs typeface="Times New Roman" panose="02020603050405020304"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3</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续写第二段段首</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，续写衔接第二段段首语；</a:t>
            </a:r>
            <a:endParaRPr lang="en-US" altLang="zh-CN" sz="2400" b="1" dirty="0">
              <a:latin typeface="微软雅黑" panose="020B0503020204020204" pitchFamily="34" charset="-122"/>
              <a:ea typeface="微软雅黑" panose="020B0503020204020204" pitchFamily="34" charset="-122"/>
              <a:cs typeface="Times New Roman" panose="02020603050405020304"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4</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文章结尾升华</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，给予读者正能量，揭示和强调主题。</a:t>
            </a:r>
            <a:endParaRPr lang="en-US" altLang="zh-CN" sz="2400" b="1" dirty="0">
              <a:latin typeface="微软雅黑" panose="020B0503020204020204" pitchFamily="34" charset="-122"/>
              <a:ea typeface="微软雅黑" panose="020B0503020204020204" pitchFamily="34" charset="-122"/>
              <a:cs typeface="Times New Roman" panose="02020603050405020304" charset="0"/>
            </a:endParaRPr>
          </a:p>
        </p:txBody>
      </p:sp>
      <p:pic>
        <p:nvPicPr>
          <p:cNvPr id="5124" name="图片 6" descr="logo横版 png"/>
          <p:cNvPicPr>
            <a:picLocks noChangeAspect="1"/>
          </p:cNvPicPr>
          <p:nvPr/>
        </p:nvPicPr>
        <p:blipFill>
          <a:blip r:embed="rId8"/>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48737" name="文本框 23"/>
          <p:cNvSpPr txBox="1"/>
          <p:nvPr/>
        </p:nvSpPr>
        <p:spPr>
          <a:xfrm>
            <a:off x="-1" y="609299"/>
            <a:ext cx="12115971" cy="6001643"/>
          </a:xfrm>
          <a:prstGeom prst="rect">
            <a:avLst/>
          </a:prstGeom>
          <a:solidFill>
            <a:schemeClr val="tx2">
              <a:lumMod val="20000"/>
              <a:lumOff val="80000"/>
            </a:schemeClr>
          </a:solid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 Para1: So I carefully planned to avoid his notice, but the plan backfired.</a:t>
            </a:r>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r>
              <a:rPr lang="en-US" altLang="zh-CN" sz="3200" b="1" kern="0" dirty="0">
                <a:solidFill>
                  <a:srgbClr val="0000FF"/>
                </a:solidFill>
                <a:latin typeface="Times New Roman" panose="02020603050405020304" charset="0"/>
                <a:cs typeface="Times New Roman" panose="02020603050405020304" charset="0"/>
              </a:rPr>
              <a:t>Para2: Everything he did told me that HE LOVED ME.</a:t>
            </a:r>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r>
              <a:rPr lang="en-US" altLang="zh-CN" sz="3200" b="1" kern="0" dirty="0">
                <a:solidFill>
                  <a:srgbClr val="0000FF"/>
                </a:solidFill>
                <a:latin typeface="Times New Roman" panose="02020603050405020304" charset="0"/>
                <a:cs typeface="Times New Roman" panose="02020603050405020304" charset="0"/>
              </a:rPr>
              <a:t> </a:t>
            </a:r>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Plot the continuation story</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6" name="文本框 10"/>
          <p:cNvSpPr txBox="1"/>
          <p:nvPr/>
        </p:nvSpPr>
        <p:spPr>
          <a:xfrm>
            <a:off x="77594" y="3758380"/>
            <a:ext cx="12039940" cy="2677656"/>
          </a:xfrm>
          <a:prstGeom prst="rect">
            <a:avLst/>
          </a:prstGeom>
          <a:solidFill>
            <a:schemeClr val="bg1"/>
          </a:solidFill>
        </p:spPr>
        <p:txBody>
          <a:bodyPr wrap="square" rtlCol="0">
            <a:spAutoFit/>
          </a:bodyPr>
          <a:lstStyle/>
          <a:p>
            <a:pPr lvl="0"/>
            <a:r>
              <a:rPr lang="en-US" altLang="zh-CN" sz="2800" b="1" dirty="0">
                <a:solidFill>
                  <a:srgbClr val="FF0000"/>
                </a:solidFill>
                <a:latin typeface="Times New Roman" panose="02020603050405020304" charset="0"/>
                <a:cs typeface="Times New Roman" panose="02020603050405020304" charset="0"/>
                <a:sym typeface="+mn-ea"/>
              </a:rPr>
              <a:t>Link3:  What was the difference between father’s love and mother’s?</a:t>
            </a:r>
            <a:endParaRPr lang="en-US" altLang="zh-CN" sz="2800" b="1" dirty="0">
              <a:solidFill>
                <a:srgbClr val="FF0000"/>
              </a:solidFill>
              <a:latin typeface="Times New Roman" panose="02020603050405020304" charset="0"/>
              <a:cs typeface="Times New Roman" panose="02020603050405020304" charset="0"/>
              <a:sym typeface="+mn-ea"/>
            </a:endParaRPr>
          </a:p>
          <a:p>
            <a:pPr lvl="0"/>
            <a:r>
              <a:rPr lang="en-US" altLang="zh-CN" sz="2800" b="1" dirty="0">
                <a:solidFill>
                  <a:srgbClr val="FF0000"/>
                </a:solidFill>
                <a:latin typeface="Times New Roman" panose="02020603050405020304" charset="0"/>
                <a:cs typeface="Times New Roman" panose="02020603050405020304" charset="0"/>
                <a:sym typeface="+mn-ea"/>
              </a:rPr>
              <a:t>Body:   </a:t>
            </a:r>
            <a:r>
              <a:rPr lang="en-US" altLang="zh-CN" sz="2800" b="1" dirty="0">
                <a:solidFill>
                  <a:srgbClr val="00AA48"/>
                </a:solidFill>
                <a:latin typeface="Times New Roman" panose="02020603050405020304" charset="0"/>
                <a:cs typeface="Times New Roman" panose="02020603050405020304" charset="0"/>
                <a:sym typeface="+mn-ea"/>
              </a:rPr>
              <a:t>What things did my father do for me?</a:t>
            </a:r>
            <a:endParaRPr lang="en-US" altLang="zh-CN" sz="2800" b="1" dirty="0">
              <a:solidFill>
                <a:srgbClr val="00AA48"/>
              </a:solidFill>
              <a:latin typeface="Times New Roman" panose="02020603050405020304" charset="0"/>
              <a:cs typeface="Times New Roman" panose="02020603050405020304" charset="0"/>
              <a:sym typeface="+mn-ea"/>
            </a:endParaRPr>
          </a:p>
          <a:p>
            <a:pPr lvl="0"/>
            <a:r>
              <a:rPr lang="en-US" altLang="zh-CN" sz="2800" b="1" dirty="0">
                <a:solidFill>
                  <a:srgbClr val="00AA48"/>
                </a:solidFill>
                <a:latin typeface="Times New Roman" panose="02020603050405020304" charset="0"/>
                <a:cs typeface="Times New Roman" panose="02020603050405020304" charset="0"/>
                <a:sym typeface="+mn-ea"/>
              </a:rPr>
              <a:t>What did I think of my father?   </a:t>
            </a:r>
            <a:endParaRPr lang="en-US" altLang="zh-CN" sz="2800" b="1" dirty="0">
              <a:solidFill>
                <a:srgbClr val="00AA48"/>
              </a:solidFill>
              <a:latin typeface="Times New Roman" panose="02020603050405020304" charset="0"/>
              <a:cs typeface="Times New Roman" panose="02020603050405020304" charset="0"/>
              <a:sym typeface="+mn-ea"/>
            </a:endParaRPr>
          </a:p>
          <a:p>
            <a:pPr lvl="0"/>
            <a:r>
              <a:rPr lang="en-US" altLang="zh-CN" sz="2800" b="1" dirty="0">
                <a:solidFill>
                  <a:srgbClr val="FF0000"/>
                </a:solidFill>
                <a:latin typeface="Times New Roman" panose="02020603050405020304" charset="0"/>
                <a:cs typeface="Times New Roman" panose="02020603050405020304" charset="0"/>
                <a:sym typeface="+mn-ea"/>
              </a:rPr>
              <a:t>Ending:  </a:t>
            </a:r>
            <a:r>
              <a:rPr lang="en-US" altLang="zh-CN" sz="2800" b="1" dirty="0">
                <a:solidFill>
                  <a:srgbClr val="00AA48"/>
                </a:solidFill>
                <a:latin typeface="Times New Roman" panose="02020603050405020304" charset="0"/>
                <a:cs typeface="Times New Roman" panose="02020603050405020304" charset="0"/>
                <a:sym typeface="+mn-ea"/>
              </a:rPr>
              <a:t>① How did I interpret my father’s love compared to my mother’s love?  </a:t>
            </a:r>
            <a:endParaRPr lang="en-US" altLang="zh-CN" sz="2800" b="1" dirty="0">
              <a:solidFill>
                <a:srgbClr val="00AA48"/>
              </a:solidFill>
              <a:latin typeface="Times New Roman" panose="02020603050405020304" charset="0"/>
              <a:cs typeface="Times New Roman" panose="02020603050405020304" charset="0"/>
              <a:sym typeface="+mn-ea"/>
            </a:endParaRPr>
          </a:p>
          <a:p>
            <a:pPr lvl="0"/>
            <a:r>
              <a:rPr lang="en-US" altLang="zh-CN" sz="2800" b="1" dirty="0">
                <a:solidFill>
                  <a:srgbClr val="00AA48"/>
                </a:solidFill>
                <a:latin typeface="Times New Roman" panose="02020603050405020304" charset="0"/>
                <a:cs typeface="Times New Roman" panose="02020603050405020304" charset="0"/>
                <a:sym typeface="+mn-ea"/>
              </a:rPr>
              <a:t>        ② How did my father’s love influence my growth?</a:t>
            </a:r>
            <a:endParaRPr lang="en-US" altLang="zh-CN" sz="2800" b="1" dirty="0">
              <a:solidFill>
                <a:srgbClr val="00AA48"/>
              </a:solidFill>
              <a:latin typeface="Times New Roman" panose="02020603050405020304" charset="0"/>
              <a:cs typeface="Times New Roman" panose="02020603050405020304" charset="0"/>
              <a:sym typeface="+mn-ea"/>
            </a:endParaRPr>
          </a:p>
        </p:txBody>
      </p:sp>
      <p:sp>
        <p:nvSpPr>
          <p:cNvPr id="13" name="文本框 10"/>
          <p:cNvSpPr txBox="1"/>
          <p:nvPr/>
        </p:nvSpPr>
        <p:spPr>
          <a:xfrm>
            <a:off x="0" y="1764086"/>
            <a:ext cx="12047456" cy="1384995"/>
          </a:xfrm>
          <a:prstGeom prst="rect">
            <a:avLst/>
          </a:prstGeom>
          <a:solidFill>
            <a:schemeClr val="bg1"/>
          </a:solidFill>
        </p:spPr>
        <p:txBody>
          <a:bodyPr wrap="square" rtlCol="0">
            <a:spAutoFit/>
          </a:bodyPr>
          <a:lstStyle/>
          <a:p>
            <a:pPr lvl="0"/>
            <a:r>
              <a:rPr lang="en-US" altLang="zh-CN" sz="2800" b="1" dirty="0">
                <a:solidFill>
                  <a:srgbClr val="FF0000"/>
                </a:solidFill>
                <a:latin typeface="Times New Roman" panose="02020603050405020304" charset="0"/>
                <a:cs typeface="Times New Roman" panose="02020603050405020304" charset="0"/>
                <a:sym typeface="+mn-ea"/>
              </a:rPr>
              <a:t>Link1:  </a:t>
            </a:r>
            <a:r>
              <a:rPr lang="en-US" altLang="zh-CN" sz="2800" b="1" dirty="0">
                <a:solidFill>
                  <a:srgbClr val="00AA48"/>
                </a:solidFill>
                <a:latin typeface="Times New Roman" panose="02020603050405020304" charset="0"/>
                <a:cs typeface="Times New Roman" panose="02020603050405020304" charset="0"/>
                <a:sym typeface="+mn-ea"/>
              </a:rPr>
              <a:t>How did the plan fail?  </a:t>
            </a:r>
            <a:endParaRPr lang="en-US" altLang="zh-CN" sz="2800" b="1" dirty="0">
              <a:solidFill>
                <a:srgbClr val="00AA48"/>
              </a:solidFill>
              <a:latin typeface="Times New Roman" panose="02020603050405020304" charset="0"/>
              <a:cs typeface="Times New Roman" panose="02020603050405020304" charset="0"/>
              <a:sym typeface="+mn-ea"/>
            </a:endParaRPr>
          </a:p>
          <a:p>
            <a:pPr lvl="0"/>
            <a:r>
              <a:rPr lang="en-US" altLang="zh-CN" sz="2800" b="1" dirty="0">
                <a:solidFill>
                  <a:srgbClr val="FF0000"/>
                </a:solidFill>
                <a:latin typeface="Times New Roman" panose="02020603050405020304" charset="0"/>
                <a:cs typeface="Times New Roman" panose="02020603050405020304" charset="0"/>
                <a:sym typeface="+mn-ea"/>
              </a:rPr>
              <a:t>Body:  </a:t>
            </a:r>
            <a:r>
              <a:rPr lang="en-US" altLang="zh-CN" sz="2800" b="1" dirty="0">
                <a:solidFill>
                  <a:srgbClr val="00AA48"/>
                </a:solidFill>
                <a:latin typeface="Times New Roman" panose="02020603050405020304" charset="0"/>
                <a:cs typeface="Times New Roman" panose="02020603050405020304" charset="0"/>
                <a:sym typeface="+mn-ea"/>
              </a:rPr>
              <a:t>How did I explain the embarrassing accident? </a:t>
            </a:r>
            <a:endParaRPr lang="en-US" altLang="zh-CN" sz="2800" b="1" dirty="0">
              <a:solidFill>
                <a:srgbClr val="00AA48"/>
              </a:solidFill>
              <a:latin typeface="Times New Roman" panose="02020603050405020304" charset="0"/>
              <a:cs typeface="Times New Roman" panose="02020603050405020304" charset="0"/>
              <a:sym typeface="+mn-ea"/>
            </a:endParaRPr>
          </a:p>
          <a:p>
            <a:r>
              <a:rPr lang="en-US" altLang="zh-CN" sz="2800" b="1" dirty="0">
                <a:solidFill>
                  <a:srgbClr val="FF0000"/>
                </a:solidFill>
                <a:latin typeface="Times New Roman" panose="02020603050405020304" charset="0"/>
                <a:cs typeface="Times New Roman" panose="02020603050405020304" charset="0"/>
                <a:sym typeface="+mn-ea"/>
              </a:rPr>
              <a:t>Link2: </a:t>
            </a:r>
            <a:r>
              <a:rPr lang="en-US" altLang="zh-CN" sz="2800" b="1" dirty="0">
                <a:solidFill>
                  <a:srgbClr val="00AA48"/>
                </a:solidFill>
                <a:latin typeface="Times New Roman" panose="02020603050405020304" charset="0"/>
                <a:cs typeface="Times New Roman" panose="02020603050405020304" charset="0"/>
                <a:sym typeface="+mn-ea"/>
              </a:rPr>
              <a:t>What did my father do? How did I feel? </a:t>
            </a:r>
            <a:r>
              <a:rPr lang="en-US" altLang="zh-CN" sz="2800" b="1" dirty="0">
                <a:solidFill>
                  <a:srgbClr val="FF0000"/>
                </a:solidFill>
                <a:latin typeface="Times New Roman" panose="02020603050405020304" charset="0"/>
                <a:cs typeface="Times New Roman" panose="02020603050405020304" charset="0"/>
                <a:sym typeface="+mn-ea"/>
              </a:rPr>
              <a:t>             </a:t>
            </a:r>
            <a:endParaRPr lang="en-US" altLang="zh-CN" sz="2800" b="1" dirty="0">
              <a:solidFill>
                <a:srgbClr val="00AA48"/>
              </a:solidFill>
              <a:latin typeface="Times New Roman" panose="02020603050405020304" charset="0"/>
              <a:cs typeface="Times New Roman" panose="02020603050405020304" charset="0"/>
              <a:sym typeface="+mn-ea"/>
            </a:endParaRPr>
          </a:p>
        </p:txBody>
      </p:sp>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8746">
                                            <p:txEl>
                                              <p:pRg st="0" end="0"/>
                                            </p:txEl>
                                          </p:spTgt>
                                        </p:tgtEl>
                                        <p:attrNameLst>
                                          <p:attrName>style.visibility</p:attrName>
                                        </p:attrNameLst>
                                      </p:cBhvr>
                                      <p:to>
                                        <p:strVal val="visible"/>
                                      </p:to>
                                    </p:set>
                                    <p:animEffect transition="in" filter="fade">
                                      <p:cBhvr>
                                        <p:cTn id="22" dur="500"/>
                                        <p:tgtEl>
                                          <p:spTgt spid="104874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8746">
                                            <p:txEl>
                                              <p:pRg st="1" end="1"/>
                                            </p:txEl>
                                          </p:spTgt>
                                        </p:tgtEl>
                                        <p:attrNameLst>
                                          <p:attrName>style.visibility</p:attrName>
                                        </p:attrNameLst>
                                      </p:cBhvr>
                                      <p:to>
                                        <p:strVal val="visible"/>
                                      </p:to>
                                    </p:set>
                                    <p:animEffect transition="in" filter="fade">
                                      <p:cBhvr>
                                        <p:cTn id="27" dur="500"/>
                                        <p:tgtEl>
                                          <p:spTgt spid="104874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48746">
                                            <p:txEl>
                                              <p:pRg st="2" end="2"/>
                                            </p:txEl>
                                          </p:spTgt>
                                        </p:tgtEl>
                                        <p:attrNameLst>
                                          <p:attrName>style.visibility</p:attrName>
                                        </p:attrNameLst>
                                      </p:cBhvr>
                                      <p:to>
                                        <p:strVal val="visible"/>
                                      </p:to>
                                    </p:set>
                                    <p:animEffect transition="in" filter="fade">
                                      <p:cBhvr>
                                        <p:cTn id="32" dur="500"/>
                                        <p:tgtEl>
                                          <p:spTgt spid="104874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48746">
                                            <p:txEl>
                                              <p:pRg st="3" end="3"/>
                                            </p:txEl>
                                          </p:spTgt>
                                        </p:tgtEl>
                                        <p:attrNameLst>
                                          <p:attrName>style.visibility</p:attrName>
                                        </p:attrNameLst>
                                      </p:cBhvr>
                                      <p:to>
                                        <p:strVal val="visible"/>
                                      </p:to>
                                    </p:set>
                                    <p:animEffect transition="in" filter="fade">
                                      <p:cBhvr>
                                        <p:cTn id="37" dur="500"/>
                                        <p:tgtEl>
                                          <p:spTgt spid="104874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48746">
                                            <p:txEl>
                                              <p:pRg st="4" end="4"/>
                                            </p:txEl>
                                          </p:spTgt>
                                        </p:tgtEl>
                                        <p:attrNameLst>
                                          <p:attrName>style.visibility</p:attrName>
                                        </p:attrNameLst>
                                      </p:cBhvr>
                                      <p:to>
                                        <p:strVal val="visible"/>
                                      </p:to>
                                    </p:set>
                                    <p:animEffect transition="in" filter="fade">
                                      <p:cBhvr>
                                        <p:cTn id="42" dur="500"/>
                                        <p:tgtEl>
                                          <p:spTgt spid="10487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矩形: 圆角 32"/>
          <p:cNvSpPr/>
          <p:nvPr>
            <p:custDataLst>
              <p:tags r:id="rId2"/>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3"/>
            </p:custDataLst>
          </p:nvPr>
        </p:nvGrpSpPr>
        <p:grpSpPr>
          <a:xfrm>
            <a:off x="25254" y="2639395"/>
            <a:ext cx="12182921" cy="2450197"/>
            <a:chOff x="25254" y="2523283"/>
            <a:chExt cx="12182921" cy="2450197"/>
          </a:xfrm>
        </p:grpSpPr>
        <p:sp>
          <p:nvSpPr>
            <p:cNvPr id="19" name="任意多边形: 形状 18"/>
            <p:cNvSpPr/>
            <p:nvPr>
              <p:custDataLst>
                <p:tags r:id="rId4"/>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5"/>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6"/>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7"/>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8"/>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9"/>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10"/>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1"/>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2"/>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3"/>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4"/>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5"/>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无灵主语</a:t>
              </a:r>
              <a:endParaRPr lang="zh-CN" altLang="en-US" sz="2400" b="1" kern="1200">
                <a:latin typeface="微软雅黑" panose="020B0503020204020204" pitchFamily="34" charset="-122"/>
                <a:ea typeface="微软雅黑" panose="020B0503020204020204" pitchFamily="34" charset="-122"/>
              </a:endParaRPr>
            </a:p>
          </p:txBody>
        </p:sp>
        <p:sp>
          <p:nvSpPr>
            <p:cNvPr id="37" name="矩形: 圆角 36"/>
            <p:cNvSpPr/>
            <p:nvPr>
              <p:custDataLst>
                <p:tags r:id="rId16"/>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7"/>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动作链</a:t>
              </a:r>
              <a:endParaRPr lang="zh-CN" altLang="en-US" sz="2400" b="1" kern="1200">
                <a:latin typeface="微软雅黑" panose="020B0503020204020204" pitchFamily="34" charset="-122"/>
                <a:ea typeface="微软雅黑" panose="020B0503020204020204" pitchFamily="34" charset="-122"/>
              </a:endParaRPr>
            </a:p>
          </p:txBody>
        </p:sp>
        <p:sp>
          <p:nvSpPr>
            <p:cNvPr id="39" name="矩形: 圆角 38"/>
            <p:cNvSpPr/>
            <p:nvPr>
              <p:custDataLst>
                <p:tags r:id="rId18"/>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9"/>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分词作状语</a:t>
              </a:r>
              <a:endParaRPr lang="zh-CN" altLang="en-US" sz="2400" b="1" kern="1200">
                <a:latin typeface="微软雅黑" panose="020B0503020204020204" pitchFamily="34" charset="-122"/>
                <a:ea typeface="微软雅黑" panose="020B0503020204020204" pitchFamily="34" charset="-122"/>
              </a:endParaRPr>
            </a:p>
          </p:txBody>
        </p:sp>
        <p:sp>
          <p:nvSpPr>
            <p:cNvPr id="41" name="矩形: 圆角 40"/>
            <p:cNvSpPr/>
            <p:nvPr>
              <p:custDataLst>
                <p:tags r:id="rId20"/>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1"/>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With </a:t>
              </a:r>
              <a:r>
                <a:rPr lang="zh-CN" altLang="en-US" sz="2400" b="1" kern="1200" dirty="0">
                  <a:latin typeface="微软雅黑" panose="020B0503020204020204" pitchFamily="34" charset="-122"/>
                  <a:ea typeface="微软雅黑" panose="020B0503020204020204" pitchFamily="34" charset="-122"/>
                </a:rPr>
                <a:t>复合结构</a:t>
              </a:r>
              <a:endParaRPr lang="zh-CN" altLang="en-US" sz="2400" b="1" kern="1200" dirty="0">
                <a:latin typeface="微软雅黑" panose="020B0503020204020204" pitchFamily="34" charset="-122"/>
                <a:ea typeface="微软雅黑" panose="020B0503020204020204" pitchFamily="34" charset="-122"/>
              </a:endParaRPr>
            </a:p>
          </p:txBody>
        </p:sp>
        <p:sp>
          <p:nvSpPr>
            <p:cNvPr id="43" name="矩形: 圆角 42"/>
            <p:cNvSpPr/>
            <p:nvPr>
              <p:custDataLst>
                <p:tags r:id="rId22"/>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3"/>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独立主格</a:t>
              </a:r>
              <a:endParaRPr lang="zh-CN" altLang="en-US" sz="2400" b="1" kern="1200">
                <a:latin typeface="微软雅黑" panose="020B0503020204020204" pitchFamily="34" charset="-122"/>
                <a:ea typeface="微软雅黑" panose="020B0503020204020204" pitchFamily="34" charset="-122"/>
              </a:endParaRPr>
            </a:p>
          </p:txBody>
        </p:sp>
        <p:sp>
          <p:nvSpPr>
            <p:cNvPr id="45" name="矩形: 圆角 44"/>
            <p:cNvSpPr/>
            <p:nvPr>
              <p:custDataLst>
                <p:tags r:id="rId24"/>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5"/>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从句</a:t>
              </a:r>
              <a:endParaRPr lang="zh-CN" altLang="en-US" sz="2400" b="1" kern="1200">
                <a:latin typeface="微软雅黑" panose="020B0503020204020204" pitchFamily="34" charset="-122"/>
                <a:ea typeface="微软雅黑" panose="020B0503020204020204" pitchFamily="34" charset="-122"/>
              </a:endParaRPr>
            </a:p>
          </p:txBody>
        </p:sp>
        <p:sp>
          <p:nvSpPr>
            <p:cNvPr id="47" name="矩形: 圆角 46"/>
            <p:cNvSpPr/>
            <p:nvPr>
              <p:custDataLst>
                <p:tags r:id="rId26"/>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7"/>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倒装句</a:t>
              </a:r>
              <a:endParaRPr lang="zh-CN" altLang="en-US" sz="2400" b="1" kern="1200">
                <a:latin typeface="微软雅黑" panose="020B0503020204020204" pitchFamily="34" charset="-122"/>
                <a:ea typeface="微软雅黑" panose="020B0503020204020204" pitchFamily="34" charset="-122"/>
              </a:endParaRPr>
            </a:p>
          </p:txBody>
        </p:sp>
        <p:sp>
          <p:nvSpPr>
            <p:cNvPr id="49" name="矩形: 圆角 48"/>
            <p:cNvSpPr/>
            <p:nvPr>
              <p:custDataLst>
                <p:tags r:id="rId28"/>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9"/>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虚拟语气</a:t>
              </a:r>
              <a:endParaRPr lang="zh-CN" altLang="en-US" sz="2400" b="1" kern="1200">
                <a:latin typeface="微软雅黑" panose="020B0503020204020204" pitchFamily="34" charset="-122"/>
                <a:ea typeface="微软雅黑" panose="020B0503020204020204" pitchFamily="34" charset="-122"/>
              </a:endParaRPr>
            </a:p>
          </p:txBody>
        </p:sp>
        <p:sp>
          <p:nvSpPr>
            <p:cNvPr id="51" name="矩形: 圆角 50"/>
            <p:cNvSpPr/>
            <p:nvPr>
              <p:custDataLst>
                <p:tags r:id="rId30"/>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1"/>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强调句</a:t>
              </a:r>
              <a:endParaRPr lang="zh-CN" altLang="en-US" sz="2400" b="1" kern="1200">
                <a:latin typeface="微软雅黑" panose="020B0503020204020204" pitchFamily="34" charset="-122"/>
                <a:ea typeface="微软雅黑" panose="020B0503020204020204" pitchFamily="34" charset="-122"/>
              </a:endParaRPr>
            </a:p>
          </p:txBody>
        </p:sp>
        <p:sp>
          <p:nvSpPr>
            <p:cNvPr id="53" name="矩形: 圆角 52"/>
            <p:cNvSpPr/>
            <p:nvPr>
              <p:custDataLst>
                <p:tags r:id="rId32"/>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3"/>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长短句结合</a:t>
              </a:r>
              <a:endParaRPr lang="zh-CN" altLang="en-US" sz="2400" b="1" kern="1200">
                <a:latin typeface="微软雅黑" panose="020B0503020204020204" pitchFamily="34" charset="-122"/>
                <a:ea typeface="微软雅黑" panose="020B0503020204020204" pitchFamily="34" charset="-122"/>
              </a:endParaRPr>
            </a:p>
          </p:txBody>
        </p:sp>
      </p:grpSp>
      <p:sp>
        <p:nvSpPr>
          <p:cNvPr id="34" name="任意多边形: 形状 33"/>
          <p:cNvSpPr/>
          <p:nvPr>
            <p:custDataLst>
              <p:tags r:id="rId34"/>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pitchFamily="34" charset="-122"/>
                <a:ea typeface="微软雅黑" panose="020B0503020204020204" pitchFamily="34" charset="-122"/>
              </a:rPr>
              <a:t>语言</a:t>
            </a:r>
            <a:endParaRPr lang="zh-CN" altLang="en-US" sz="3200" b="1" kern="1200" dirty="0">
              <a:latin typeface="微软雅黑" panose="020B0503020204020204" pitchFamily="34" charset="-122"/>
              <a:ea typeface="微软雅黑" panose="020B0503020204020204" pitchFamily="34" charset="-122"/>
            </a:endParaRPr>
          </a:p>
        </p:txBody>
      </p:sp>
      <p:grpSp>
        <p:nvGrpSpPr>
          <p:cNvPr id="56" name="组合 55"/>
          <p:cNvGrpSpPr/>
          <p:nvPr>
            <p:custDataLst>
              <p:tags r:id="rId35"/>
            </p:custDataLst>
          </p:nvPr>
        </p:nvGrpSpPr>
        <p:grpSpPr>
          <a:xfrm>
            <a:off x="618679" y="598374"/>
            <a:ext cx="10963520" cy="1200136"/>
            <a:chOff x="618679" y="598374"/>
            <a:chExt cx="10963520" cy="1200136"/>
          </a:xfrm>
        </p:grpSpPr>
        <p:grpSp>
          <p:nvGrpSpPr>
            <p:cNvPr id="2" name="组合 1"/>
            <p:cNvGrpSpPr/>
            <p:nvPr>
              <p:custDataLst>
                <p:tags r:id="rId36"/>
              </p:custDataLst>
            </p:nvPr>
          </p:nvGrpSpPr>
          <p:grpSpPr>
            <a:xfrm>
              <a:off x="618679" y="611651"/>
              <a:ext cx="1788629" cy="793993"/>
              <a:chOff x="50467" y="2004605"/>
              <a:chExt cx="2050481" cy="793993"/>
            </a:xfrm>
          </p:grpSpPr>
          <p:sp>
            <p:nvSpPr>
              <p:cNvPr id="16" name="矩形: 圆角 15"/>
              <p:cNvSpPr/>
              <p:nvPr>
                <p:custDataLst>
                  <p:tags r:id="rId37"/>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8"/>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心理描写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39"/>
              </p:custDataLst>
            </p:nvPr>
          </p:nvGrpSpPr>
          <p:grpSpPr>
            <a:xfrm>
              <a:off x="2454229" y="611651"/>
              <a:ext cx="1788629" cy="793993"/>
              <a:chOff x="2189651" y="2004605"/>
              <a:chExt cx="2050481" cy="793993"/>
            </a:xfrm>
          </p:grpSpPr>
          <p:sp>
            <p:nvSpPr>
              <p:cNvPr id="14" name="矩形: 圆角 13"/>
              <p:cNvSpPr/>
              <p:nvPr>
                <p:custDataLst>
                  <p:tags r:id="rId40"/>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1"/>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神态描写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4" name="组合 3"/>
            <p:cNvGrpSpPr/>
            <p:nvPr>
              <p:custDataLst>
                <p:tags r:id="rId42"/>
              </p:custDataLst>
            </p:nvPr>
          </p:nvGrpSpPr>
          <p:grpSpPr>
            <a:xfrm>
              <a:off x="4289779" y="630508"/>
              <a:ext cx="1788629" cy="793993"/>
              <a:chOff x="4328834" y="2004605"/>
              <a:chExt cx="2050481" cy="793993"/>
            </a:xfrm>
          </p:grpSpPr>
          <p:sp>
            <p:nvSpPr>
              <p:cNvPr id="12" name="矩形: 圆角 11"/>
              <p:cNvSpPr/>
              <p:nvPr>
                <p:custDataLst>
                  <p:tags r:id="rId43"/>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4"/>
                </p:custDataLst>
              </p:nvPr>
            </p:nvSpPr>
            <p:spPr>
              <a:xfrm>
                <a:off x="4352089"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动作描写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5" name="组合 4"/>
            <p:cNvGrpSpPr/>
            <p:nvPr>
              <p:custDataLst>
                <p:tags r:id="rId45"/>
              </p:custDataLst>
            </p:nvPr>
          </p:nvGrpSpPr>
          <p:grpSpPr>
            <a:xfrm>
              <a:off x="6125329" y="611651"/>
              <a:ext cx="1788629" cy="793993"/>
              <a:chOff x="6468017" y="2004605"/>
              <a:chExt cx="2050481" cy="793993"/>
            </a:xfrm>
          </p:grpSpPr>
          <p:sp>
            <p:nvSpPr>
              <p:cNvPr id="10" name="矩形: 圆角 9"/>
              <p:cNvSpPr/>
              <p:nvPr>
                <p:custDataLst>
                  <p:tags r:id="rId46"/>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7"/>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外貌描写</a:t>
                </a:r>
                <a:endParaRPr lang="zh-CN" altLang="en-US" sz="2400" b="1" kern="1200" dirty="0">
                  <a:latin typeface="微软雅黑" panose="020B0503020204020204" pitchFamily="34" charset="-122"/>
                  <a:ea typeface="微软雅黑" panose="020B0503020204020204" pitchFamily="34" charset="-122"/>
                </a:endParaRPr>
              </a:p>
            </p:txBody>
          </p:sp>
        </p:grpSp>
        <p:grpSp>
          <p:nvGrpSpPr>
            <p:cNvPr id="7" name="组合 6"/>
            <p:cNvGrpSpPr/>
            <p:nvPr>
              <p:custDataLst>
                <p:tags r:id="rId48"/>
              </p:custDataLst>
            </p:nvPr>
          </p:nvGrpSpPr>
          <p:grpSpPr>
            <a:xfrm>
              <a:off x="7960879" y="607253"/>
              <a:ext cx="1788629" cy="793993"/>
              <a:chOff x="8607200" y="2004605"/>
              <a:chExt cx="2050481" cy="793993"/>
            </a:xfrm>
          </p:grpSpPr>
          <p:sp>
            <p:nvSpPr>
              <p:cNvPr id="8" name="矩形: 圆角 7"/>
              <p:cNvSpPr/>
              <p:nvPr>
                <p:custDataLst>
                  <p:tags r:id="rId49"/>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50"/>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环境描写</a:t>
                </a:r>
                <a:endParaRPr lang="zh-CN" altLang="en-US" sz="2400" b="1" kern="1200">
                  <a:latin typeface="微软雅黑" panose="020B0503020204020204" pitchFamily="34" charset="-122"/>
                  <a:ea typeface="微软雅黑" panose="020B0503020204020204" pitchFamily="34" charset="-122"/>
                </a:endParaRPr>
              </a:p>
            </p:txBody>
          </p:sp>
        </p:grpSp>
        <p:sp>
          <p:nvSpPr>
            <p:cNvPr id="22" name="右大括号 21"/>
            <p:cNvSpPr/>
            <p:nvPr>
              <p:custDataLst>
                <p:tags r:id="rId51"/>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2"/>
              </p:custDataLst>
            </p:nvPr>
          </p:nvGrpSpPr>
          <p:grpSpPr>
            <a:xfrm>
              <a:off x="9793570" y="598374"/>
              <a:ext cx="1788629" cy="793993"/>
              <a:chOff x="8607200" y="2004605"/>
              <a:chExt cx="2050481" cy="793993"/>
            </a:xfrm>
          </p:grpSpPr>
          <p:sp>
            <p:nvSpPr>
              <p:cNvPr id="24" name="矩形: 圆角 23"/>
              <p:cNvSpPr/>
              <p:nvPr>
                <p:custDataLst>
                  <p:tags r:id="rId53"/>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4"/>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0000"/>
                    </a:solidFill>
                    <a:latin typeface="微软雅黑" panose="020B0503020204020204" pitchFamily="34" charset="-122"/>
                    <a:ea typeface="微软雅黑" panose="020B0503020204020204" pitchFamily="34" charset="-122"/>
                  </a:rPr>
                  <a:t>对话描写</a:t>
                </a:r>
                <a:endParaRPr lang="zh-CN" altLang="en-US" sz="2400" b="1" kern="1200" dirty="0">
                  <a:solidFill>
                    <a:srgbClr val="FF0000"/>
                  </a:solidFill>
                  <a:latin typeface="微软雅黑" panose="020B0503020204020204" pitchFamily="34" charset="-122"/>
                  <a:ea typeface="微软雅黑" panose="020B0503020204020204" pitchFamily="34" charset="-122"/>
                </a:endParaRPr>
              </a:p>
            </p:txBody>
          </p:sp>
        </p:grpSp>
      </p:grpSp>
      <p:sp>
        <p:nvSpPr>
          <p:cNvPr id="6" name="文本框 5"/>
          <p:cNvSpPr txBox="1"/>
          <p:nvPr/>
        </p:nvSpPr>
        <p:spPr>
          <a:xfrm>
            <a:off x="121151" y="5904326"/>
            <a:ext cx="11264622" cy="646331"/>
          </a:xfrm>
          <a:prstGeom prst="rect">
            <a:avLst/>
          </a:prstGeom>
          <a:solidFill>
            <a:schemeClr val="bg1"/>
          </a:solidFill>
        </p:spPr>
        <p:txBody>
          <a:bodyPr wrap="none" rtlCol="0">
            <a:spAutoFit/>
          </a:bodyPr>
          <a:lstStyle/>
          <a:p>
            <a:r>
              <a:rPr lang="zh-CN" altLang="en-US" sz="3600" b="1" dirty="0">
                <a:solidFill>
                  <a:srgbClr val="EA0000"/>
                </a:solidFill>
              </a:rPr>
              <a:t>考生构思情节的同时，要考虑合适的语言句式以及修辞</a:t>
            </a:r>
            <a:endParaRPr lang="zh-CN" altLang="en-US" sz="3600" b="1" dirty="0">
              <a:solidFill>
                <a:srgbClr val="EA0000"/>
              </a:solidFill>
            </a:endParaRPr>
          </a:p>
        </p:txBody>
      </p:sp>
      <p:pic>
        <p:nvPicPr>
          <p:cNvPr id="5124" name="图片 6" descr="logo横版 png"/>
          <p:cNvPicPr>
            <a:picLocks noChangeAspect="1"/>
          </p:cNvPicPr>
          <p:nvPr/>
        </p:nvPicPr>
        <p:blipFill>
          <a:blip r:embed="rId55"/>
          <a:stretch>
            <a:fillRect/>
          </a:stretch>
        </p:blipFill>
        <p:spPr>
          <a:xfrm>
            <a:off x="11480800" y="6350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1" y="87329"/>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link1</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2" name="文本框 11"/>
          <p:cNvSpPr txBox="1"/>
          <p:nvPr/>
        </p:nvSpPr>
        <p:spPr>
          <a:xfrm>
            <a:off x="42906" y="748584"/>
            <a:ext cx="11925297" cy="3046988"/>
          </a:xfrm>
          <a:prstGeom prst="rect">
            <a:avLst/>
          </a:prstGeom>
          <a:noFill/>
        </p:spPr>
        <p:txBody>
          <a:bodyPr wrap="square">
            <a:spAutoFit/>
          </a:bodyPr>
          <a:lstStyle/>
          <a:p>
            <a:pPr indent="304800" algn="just"/>
            <a:r>
              <a:rPr lang="en-US" altLang="zh-CN" sz="3200" b="1" kern="0" dirty="0">
                <a:solidFill>
                  <a:srgbClr val="0000FF"/>
                </a:solidFill>
                <a:latin typeface="Times New Roman" panose="02020603050405020304" charset="0"/>
                <a:cs typeface="Times New Roman" panose="02020603050405020304" charset="0"/>
              </a:rPr>
              <a:t>Para1: So I carefully planned to avoid his notice, but the plan backfired.</a:t>
            </a:r>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zh-CN" altLang="zh-CN" sz="3200" kern="100" dirty="0">
              <a:effectLst/>
              <a:latin typeface="Calibri" panose="020F0502020204030204" pitchFamily="34" charset="0"/>
              <a:ea typeface="宋体" panose="02010600030101010101" pitchFamily="2" charset="-122"/>
              <a:cs typeface="Times New Roman" panose="02020603050405020304" charset="0"/>
            </a:endParaRPr>
          </a:p>
        </p:txBody>
      </p:sp>
      <p:sp>
        <p:nvSpPr>
          <p:cNvPr id="1048745" name="文本框 9"/>
          <p:cNvSpPr txBox="1"/>
          <p:nvPr/>
        </p:nvSpPr>
        <p:spPr>
          <a:xfrm>
            <a:off x="42906" y="2179703"/>
            <a:ext cx="12173648" cy="1554272"/>
          </a:xfrm>
          <a:prstGeom prst="rect">
            <a:avLst/>
          </a:prstGeom>
          <a:solidFill>
            <a:schemeClr val="bg1"/>
          </a:solidFill>
        </p:spPr>
        <p:txBody>
          <a:bodyPr wrap="square" rtlCol="0">
            <a:spAutoFit/>
          </a:bodyPr>
          <a:lstStyle/>
          <a:p>
            <a:pPr>
              <a:lnSpc>
                <a:spcPts val="3840"/>
              </a:lnSpc>
            </a:pPr>
            <a:r>
              <a:rPr lang="en-US" altLang="zh-CN" sz="3200" kern="100" dirty="0">
                <a:solidFill>
                  <a:srgbClr val="00B050"/>
                </a:solidFill>
                <a:latin typeface="等线" panose="02010600030101010101" pitchFamily="2" charset="-122"/>
                <a:ea typeface="等线" panose="02010600030101010101" pitchFamily="2" charset="-122"/>
                <a:cs typeface="Times New Roman" panose="02020603050405020304" charset="0"/>
              </a:rPr>
              <a:t> Link1A:  </a:t>
            </a:r>
            <a:r>
              <a:rPr lang="en-US" altLang="zh-CN" sz="3200" kern="100" dirty="0">
                <a:latin typeface="等线" panose="02010600030101010101" pitchFamily="2" charset="-122"/>
                <a:ea typeface="等线" panose="02010600030101010101" pitchFamily="2" charset="-122"/>
                <a:cs typeface="Times New Roman" panose="02020603050405020304" charset="0"/>
              </a:rPr>
              <a:t>(</a:t>
            </a:r>
            <a:r>
              <a:rPr lang="zh-CN" altLang="en-US" sz="3200" kern="100" dirty="0">
                <a:latin typeface="等线" panose="02010600030101010101" pitchFamily="2" charset="-122"/>
                <a:ea typeface="等线" panose="02010600030101010101" pitchFamily="2" charset="-122"/>
                <a:cs typeface="Times New Roman" panose="02020603050405020304" charset="0"/>
              </a:rPr>
              <a:t>呼应</a:t>
            </a:r>
            <a:r>
              <a:rPr lang="en-US" altLang="zh-CN" sz="3200" kern="100" dirty="0">
                <a:latin typeface="等线" panose="02010600030101010101" pitchFamily="2" charset="-122"/>
                <a:ea typeface="等线" panose="02010600030101010101" pitchFamily="2" charset="-122"/>
                <a:cs typeface="Times New Roman" panose="02020603050405020304" charset="0"/>
              </a:rPr>
              <a:t>the plan backfired) </a:t>
            </a:r>
            <a:r>
              <a:rPr lang="en-US" altLang="zh-CN" sz="3200" kern="100" dirty="0">
                <a:solidFill>
                  <a:srgbClr val="FF0000"/>
                </a:solidFill>
                <a:latin typeface="等线" panose="02010600030101010101" pitchFamily="2" charset="-122"/>
                <a:ea typeface="等线" panose="02010600030101010101" pitchFamily="2" charset="-122"/>
                <a:cs typeface="Times New Roman" panose="02020603050405020304" charset="0"/>
              </a:rPr>
              <a:t>I tiptoed into the house, </a:t>
            </a:r>
            <a:r>
              <a:rPr lang="en-US" altLang="zh-CN" sz="3200" kern="100" dirty="0">
                <a:solidFill>
                  <a:srgbClr val="7030A0"/>
                </a:solidFill>
                <a:latin typeface="等线" panose="02010600030101010101" pitchFamily="2" charset="-122"/>
                <a:ea typeface="等线" panose="02010600030101010101" pitchFamily="2" charset="-122"/>
                <a:cs typeface="Times New Roman" panose="02020603050405020304" charset="0"/>
              </a:rPr>
              <a:t>my heart racing wildly.</a:t>
            </a:r>
            <a:r>
              <a:rPr lang="en-US" altLang="zh-CN" sz="3200" kern="100" dirty="0">
                <a:latin typeface="等线" panose="02010600030101010101" pitchFamily="2" charset="-122"/>
                <a:ea typeface="等线" panose="02010600030101010101" pitchFamily="2" charset="-122"/>
                <a:cs typeface="Times New Roman" panose="02020603050405020304" charset="0"/>
              </a:rPr>
              <a:t> </a:t>
            </a:r>
            <a:r>
              <a:rPr lang="en-US" altLang="zh-CN" sz="3200" b="1" kern="100" dirty="0">
                <a:latin typeface="等线" panose="02010600030101010101" pitchFamily="2" charset="-122"/>
                <a:ea typeface="等线" panose="02010600030101010101" pitchFamily="2" charset="-122"/>
                <a:cs typeface="Times New Roman" panose="02020603050405020304" charset="0"/>
              </a:rPr>
              <a:t>But out of the blue, </a:t>
            </a:r>
            <a:r>
              <a:rPr lang="en-US" altLang="zh-CN" sz="3200" kern="100" dirty="0">
                <a:solidFill>
                  <a:srgbClr val="FF0000"/>
                </a:solidFill>
                <a:latin typeface="等线" panose="02010600030101010101" pitchFamily="2" charset="-122"/>
                <a:ea typeface="等线" panose="02010600030101010101" pitchFamily="2" charset="-122"/>
                <a:cs typeface="Times New Roman" panose="02020603050405020304" charset="0"/>
              </a:rPr>
              <a:t>my father’s familiar stern voice boomed, </a:t>
            </a:r>
            <a:r>
              <a:rPr lang="en-US" altLang="zh-CN" sz="3200" kern="100" dirty="0">
                <a:latin typeface="等线" panose="02010600030101010101" pitchFamily="2" charset="-122"/>
                <a:ea typeface="等线" panose="02010600030101010101" pitchFamily="2" charset="-122"/>
                <a:cs typeface="Times New Roman" panose="02020603050405020304" charset="0"/>
              </a:rPr>
              <a:t>“ What happened? ” </a:t>
            </a:r>
            <a:endParaRPr lang="en-US" altLang="zh-CN" sz="3200" b="1" dirty="0">
              <a:solidFill>
                <a:srgbClr val="FF0000"/>
              </a:solidFill>
              <a:latin typeface="Times New Roman" panose="02020603050405020304" charset="0"/>
              <a:cs typeface="Times New Roman" panose="02020603050405020304" charset="0"/>
            </a:endParaRPr>
          </a:p>
        </p:txBody>
      </p:sp>
      <p:sp>
        <p:nvSpPr>
          <p:cNvPr id="2" name="文本框 9"/>
          <p:cNvSpPr txBox="1"/>
          <p:nvPr/>
        </p:nvSpPr>
        <p:spPr>
          <a:xfrm>
            <a:off x="21452" y="4453824"/>
            <a:ext cx="12173648" cy="1554272"/>
          </a:xfrm>
          <a:prstGeom prst="rect">
            <a:avLst/>
          </a:prstGeom>
          <a:solidFill>
            <a:schemeClr val="bg1"/>
          </a:solidFill>
        </p:spPr>
        <p:txBody>
          <a:bodyPr wrap="square" rtlCol="0">
            <a:spAutoFit/>
          </a:bodyPr>
          <a:lstStyle/>
          <a:p>
            <a:pPr>
              <a:lnSpc>
                <a:spcPts val="3840"/>
              </a:lnSpc>
            </a:pPr>
            <a:r>
              <a:rPr lang="en-US" altLang="zh-CN" sz="3200" kern="100" dirty="0">
                <a:solidFill>
                  <a:srgbClr val="00B050"/>
                </a:solidFill>
                <a:latin typeface="等线" panose="02010600030101010101" pitchFamily="2" charset="-122"/>
                <a:ea typeface="等线" panose="02010600030101010101" pitchFamily="2" charset="-122"/>
                <a:cs typeface="Times New Roman" panose="02020603050405020304" charset="0"/>
              </a:rPr>
              <a:t> Link1B:   </a:t>
            </a:r>
            <a:r>
              <a:rPr lang="zh-CN" altLang="en-US" sz="3200" kern="100" dirty="0">
                <a:latin typeface="等线" panose="02010600030101010101" pitchFamily="2" charset="-122"/>
                <a:ea typeface="等线" panose="02010600030101010101" pitchFamily="2" charset="-122"/>
                <a:cs typeface="Times New Roman" panose="02020603050405020304" charset="0"/>
              </a:rPr>
              <a:t>（呼应穿着特大的裤子放学回家）</a:t>
            </a:r>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charset="0"/>
              </a:rPr>
              <a:t>After getting off the school bus,</a:t>
            </a:r>
            <a:r>
              <a:rPr lang="en-US" altLang="zh-CN" sz="3200" kern="100" dirty="0">
                <a:latin typeface="等线" panose="02010600030101010101" pitchFamily="2" charset="-122"/>
                <a:ea typeface="等线" panose="02010600030101010101" pitchFamily="2" charset="-122"/>
                <a:cs typeface="Times New Roman" panose="02020603050405020304" charset="0"/>
              </a:rPr>
              <a:t> </a:t>
            </a:r>
            <a:r>
              <a:rPr lang="en-US" altLang="zh-CN" sz="3200" kern="100" dirty="0">
                <a:solidFill>
                  <a:srgbClr val="FF0000"/>
                </a:solidFill>
                <a:latin typeface="等线" panose="02010600030101010101" pitchFamily="2" charset="-122"/>
                <a:ea typeface="等线" panose="02010600030101010101" pitchFamily="2" charset="-122"/>
                <a:cs typeface="Times New Roman" panose="02020603050405020304" charset="0"/>
              </a:rPr>
              <a:t>I struggled to the doorway in the over-large, bright orange sweat pants,</a:t>
            </a:r>
            <a:r>
              <a:rPr lang="en-US" altLang="zh-CN" sz="3200" kern="100" dirty="0">
                <a:solidFill>
                  <a:srgbClr val="9900CC"/>
                </a:solidFill>
                <a:latin typeface="等线" panose="02010600030101010101" pitchFamily="2" charset="-122"/>
                <a:ea typeface="等线" panose="02010600030101010101" pitchFamily="2" charset="-122"/>
                <a:cs typeface="Times New Roman" panose="02020603050405020304" charset="0"/>
              </a:rPr>
              <a:t> sighing that the unlucky day finally passed. </a:t>
            </a:r>
            <a:endParaRPr lang="en-US" altLang="zh-CN" sz="3200" b="1" dirty="0">
              <a:solidFill>
                <a:srgbClr val="EA0000"/>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1"/>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3"/>
          <p:cNvSpPr txBox="1"/>
          <p:nvPr/>
        </p:nvSpPr>
        <p:spPr>
          <a:xfrm>
            <a:off x="75805" y="748584"/>
            <a:ext cx="12219474" cy="6119535"/>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 Para1: So I carefully planned to avoid his notice, but the plan backfired.</a:t>
            </a:r>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r>
              <a:rPr lang="en-US" altLang="zh-CN" sz="3200" b="1" kern="0" dirty="0">
                <a:solidFill>
                  <a:srgbClr val="0000FF"/>
                </a:solidFill>
                <a:latin typeface="Times New Roman" panose="02020603050405020304" charset="0"/>
                <a:cs typeface="Times New Roman" panose="02020603050405020304" charset="0"/>
              </a:rPr>
              <a:t>Para2: Everything he did told me that HE LOVED ME.</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link2</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7" name="文本框 9"/>
          <p:cNvSpPr txBox="1"/>
          <p:nvPr/>
        </p:nvSpPr>
        <p:spPr>
          <a:xfrm>
            <a:off x="1" y="1884557"/>
            <a:ext cx="12252270" cy="2569254"/>
          </a:xfrm>
          <a:prstGeom prst="rect">
            <a:avLst/>
          </a:prstGeom>
          <a:solidFill>
            <a:schemeClr val="bg1"/>
          </a:solidFill>
        </p:spPr>
        <p:txBody>
          <a:bodyPr wrap="square" rtlCol="0">
            <a:spAutoFit/>
          </a:bodyPr>
          <a:lstStyle/>
          <a:p>
            <a:pPr>
              <a:lnSpc>
                <a:spcPts val="3840"/>
              </a:lnSpc>
            </a:pPr>
            <a:r>
              <a:rPr lang="en-US" altLang="zh-CN" sz="2800" b="1" dirty="0">
                <a:solidFill>
                  <a:srgbClr val="00AA48"/>
                </a:solidFill>
                <a:latin typeface="Times New Roman" panose="02020603050405020304" charset="0"/>
                <a:cs typeface="Times New Roman" panose="02020603050405020304" charset="0"/>
              </a:rPr>
              <a:t>Link2 A:  (</a:t>
            </a:r>
            <a:r>
              <a:rPr lang="zh-CN" altLang="en-US" sz="2800" b="1" dirty="0">
                <a:solidFill>
                  <a:srgbClr val="00AA48"/>
                </a:solidFill>
                <a:latin typeface="Times New Roman" panose="02020603050405020304" charset="0"/>
                <a:cs typeface="Times New Roman" panose="02020603050405020304" charset="0"/>
              </a:rPr>
              <a:t>呼应第二段所给句</a:t>
            </a:r>
            <a:r>
              <a:rPr lang="zh-CN" altLang="en-US" sz="2800" b="1" dirty="0">
                <a:solidFill>
                  <a:srgbClr val="FF0000"/>
                </a:solidFill>
                <a:latin typeface="Times New Roman" panose="02020603050405020304" charset="0"/>
                <a:cs typeface="Times New Roman" panose="02020603050405020304" charset="0"/>
              </a:rPr>
              <a:t>父亲所做所说</a:t>
            </a:r>
            <a:r>
              <a:rPr lang="en-US" altLang="zh-CN" sz="2800" b="1" dirty="0">
                <a:solidFill>
                  <a:srgbClr val="00AA48"/>
                </a:solidFill>
                <a:latin typeface="Times New Roman" panose="02020603050405020304" charset="0"/>
                <a:cs typeface="Times New Roman" panose="02020603050405020304" charset="0"/>
              </a:rPr>
              <a:t>) </a:t>
            </a:r>
            <a:r>
              <a:rPr lang="en-US" altLang="zh-CN" sz="2800" b="1" dirty="0">
                <a:solidFill>
                  <a:srgbClr val="7030A0"/>
                </a:solidFill>
                <a:latin typeface="Times New Roman" panose="02020603050405020304" charset="0"/>
                <a:cs typeface="Times New Roman" panose="02020603050405020304" charset="0"/>
              </a:rPr>
              <a:t>Wiping away my tears gently with his calloused hands, </a:t>
            </a:r>
            <a:r>
              <a:rPr lang="en-US" altLang="zh-CN" sz="2800" b="1" dirty="0">
                <a:solidFill>
                  <a:srgbClr val="FF0000"/>
                </a:solidFill>
                <a:latin typeface="Times New Roman" panose="02020603050405020304" charset="0"/>
                <a:cs typeface="Times New Roman" panose="02020603050405020304" charset="0"/>
              </a:rPr>
              <a:t>he consoled me softly, </a:t>
            </a:r>
            <a:r>
              <a:rPr lang="en-US" altLang="zh-CN" sz="2800" b="1" dirty="0">
                <a:solidFill>
                  <a:srgbClr val="CC00CC"/>
                </a:solidFill>
                <a:latin typeface="Times New Roman" panose="02020603050405020304" charset="0"/>
                <a:cs typeface="Times New Roman" panose="02020603050405020304" charset="0"/>
              </a:rPr>
              <a:t>“ </a:t>
            </a:r>
            <a:r>
              <a:rPr lang="en-US" altLang="zh-CN" sz="2800" b="1" dirty="0">
                <a:solidFill>
                  <a:srgbClr val="0000FF"/>
                </a:solidFill>
                <a:latin typeface="Times New Roman" panose="02020603050405020304" charset="0"/>
                <a:cs typeface="Times New Roman" panose="02020603050405020304" charset="0"/>
              </a:rPr>
              <a:t>Accident/ Shit happens.” “ Take a shower and tomorrow,” </a:t>
            </a:r>
            <a:r>
              <a:rPr lang="en-US" altLang="zh-CN" sz="2800" b="1" dirty="0">
                <a:solidFill>
                  <a:srgbClr val="FF0000"/>
                </a:solidFill>
                <a:latin typeface="Times New Roman" panose="02020603050405020304" charset="0"/>
                <a:cs typeface="Times New Roman" panose="02020603050405020304" charset="0"/>
              </a:rPr>
              <a:t>he added </a:t>
            </a:r>
            <a:r>
              <a:rPr lang="en-US" altLang="zh-CN" sz="2800" b="1" dirty="0">
                <a:solidFill>
                  <a:srgbClr val="7030A0"/>
                </a:solidFill>
                <a:latin typeface="Times New Roman" panose="02020603050405020304" charset="0"/>
                <a:cs typeface="Times New Roman" panose="02020603050405020304" charset="0"/>
              </a:rPr>
              <a:t>after thinking twice, </a:t>
            </a:r>
            <a:r>
              <a:rPr lang="en-US" altLang="zh-CN" sz="2800" b="1" dirty="0">
                <a:solidFill>
                  <a:srgbClr val="CC00CC"/>
                </a:solidFill>
                <a:latin typeface="Times New Roman" panose="02020603050405020304" charset="0"/>
                <a:cs typeface="Times New Roman" panose="02020603050405020304" charset="0"/>
              </a:rPr>
              <a:t>“we’ll pack extra clothes in your bag.” </a:t>
            </a:r>
            <a:r>
              <a:rPr lang="en-US" altLang="zh-CN" sz="2800" b="1" dirty="0">
                <a:solidFill>
                  <a:srgbClr val="FF0000"/>
                </a:solidFill>
                <a:latin typeface="Times New Roman" panose="02020603050405020304" charset="0"/>
                <a:cs typeface="Times New Roman" panose="02020603050405020304" charset="0"/>
              </a:rPr>
              <a:t>No wrath, no triangle eyes, no shouting—just steady hands fixing what he could do for me. </a:t>
            </a:r>
            <a:endParaRPr lang="en-US" altLang="zh-CN" sz="2800" b="1" dirty="0">
              <a:solidFill>
                <a:srgbClr val="FF0000"/>
              </a:solidFill>
              <a:latin typeface="Times New Roman" panose="02020603050405020304" charset="0"/>
              <a:cs typeface="Times New Roman" panose="02020603050405020304" charset="0"/>
            </a:endParaRPr>
          </a:p>
        </p:txBody>
      </p:sp>
      <p:sp>
        <p:nvSpPr>
          <p:cNvPr id="1048745" name="文本框 9"/>
          <p:cNvSpPr txBox="1"/>
          <p:nvPr/>
        </p:nvSpPr>
        <p:spPr>
          <a:xfrm>
            <a:off x="77129" y="4453811"/>
            <a:ext cx="12105041" cy="1554272"/>
          </a:xfrm>
          <a:prstGeom prst="rect">
            <a:avLst/>
          </a:prstGeom>
          <a:solidFill>
            <a:schemeClr val="bg1"/>
          </a:solidFill>
        </p:spPr>
        <p:txBody>
          <a:bodyPr wrap="square" rtlCol="0">
            <a:spAutoFit/>
          </a:bodyPr>
          <a:lstStyle/>
          <a:p>
            <a:pPr>
              <a:lnSpc>
                <a:spcPts val="3840"/>
              </a:lnSpc>
            </a:pPr>
            <a:r>
              <a:rPr lang="en-US" altLang="zh-CN" sz="2800" b="1" dirty="0">
                <a:solidFill>
                  <a:srgbClr val="00AA48"/>
                </a:solidFill>
                <a:latin typeface="Times New Roman" panose="02020603050405020304" charset="0"/>
                <a:cs typeface="Times New Roman" panose="02020603050405020304" charset="0"/>
              </a:rPr>
              <a:t>Link2B: </a:t>
            </a:r>
            <a:r>
              <a:rPr lang="en-US" altLang="zh-CN" sz="2800" b="1" kern="100" dirty="0">
                <a:solidFill>
                  <a:srgbClr val="7030A0"/>
                </a:solidFill>
                <a:latin typeface="等线" panose="02010600030101010101" pitchFamily="2" charset="-122"/>
                <a:ea typeface="等线" panose="02010600030101010101" pitchFamily="2" charset="-122"/>
                <a:cs typeface="Times New Roman" panose="02020603050405020304" charset="0"/>
              </a:rPr>
              <a:t>  ( </a:t>
            </a:r>
            <a:r>
              <a:rPr lang="zh-CN" altLang="en-US" sz="2800" b="1" kern="100" dirty="0">
                <a:solidFill>
                  <a:srgbClr val="7030A0"/>
                </a:solidFill>
                <a:latin typeface="等线" panose="02010600030101010101" pitchFamily="2" charset="-122"/>
                <a:ea typeface="等线" panose="02010600030101010101" pitchFamily="2" charset="-122"/>
                <a:cs typeface="Times New Roman" panose="02020603050405020304" charset="0"/>
              </a:rPr>
              <a:t>呼应第二段所给句中</a:t>
            </a:r>
            <a:r>
              <a:rPr lang="zh-CN" altLang="en-US" sz="2800" b="1" kern="100" dirty="0">
                <a:solidFill>
                  <a:srgbClr val="FF0000"/>
                </a:solidFill>
                <a:latin typeface="等线" panose="02010600030101010101" pitchFamily="2" charset="-122"/>
                <a:ea typeface="等线" panose="02010600030101010101" pitchFamily="2" charset="-122"/>
                <a:cs typeface="Times New Roman" panose="02020603050405020304" charset="0"/>
              </a:rPr>
              <a:t>严父的慈爱</a:t>
            </a:r>
            <a:r>
              <a:rPr lang="en-US" altLang="zh-CN" sz="2800" b="1" kern="100" dirty="0">
                <a:solidFill>
                  <a:srgbClr val="7030A0"/>
                </a:solidFill>
                <a:latin typeface="等线" panose="02010600030101010101" pitchFamily="2" charset="-122"/>
                <a:ea typeface="等线" panose="02010600030101010101" pitchFamily="2" charset="-122"/>
                <a:cs typeface="Times New Roman" panose="02020603050405020304" charset="0"/>
              </a:rPr>
              <a:t>) </a:t>
            </a:r>
            <a:r>
              <a:rPr lang="en-US" altLang="zh-CN" sz="2800" b="1" kern="100" dirty="0">
                <a:solidFill>
                  <a:srgbClr val="0000FF"/>
                </a:solidFill>
                <a:latin typeface="等线" panose="02010600030101010101" pitchFamily="2" charset="-122"/>
                <a:ea typeface="等线" panose="02010600030101010101" pitchFamily="2" charset="-122"/>
                <a:cs typeface="Times New Roman" panose="02020603050405020304" charset="0"/>
              </a:rPr>
              <a:t>As I tugged off the sweatpants</a:t>
            </a:r>
            <a:r>
              <a:rPr lang="en-US" altLang="zh-CN" sz="2800" b="1" kern="100" dirty="0">
                <a:solidFill>
                  <a:srgbClr val="C00000"/>
                </a:solidFill>
                <a:latin typeface="等线" panose="02010600030101010101" pitchFamily="2" charset="-122"/>
                <a:ea typeface="等线" panose="02010600030101010101" pitchFamily="2" charset="-122"/>
                <a:cs typeface="Times New Roman" panose="02020603050405020304" charset="0"/>
              </a:rPr>
              <a:t>, he passed me clean trousers he had washed and dried, </a:t>
            </a:r>
            <a:r>
              <a:rPr lang="en-US" altLang="zh-CN" sz="2800" b="1" kern="100" dirty="0">
                <a:solidFill>
                  <a:srgbClr val="7030A0"/>
                </a:solidFill>
                <a:latin typeface="等线" panose="02010600030101010101" pitchFamily="2" charset="-122"/>
                <a:ea typeface="等线" panose="02010600030101010101" pitchFamily="2" charset="-122"/>
                <a:cs typeface="Times New Roman" panose="02020603050405020304" charset="0"/>
              </a:rPr>
              <a:t>wearing a concerned look.</a:t>
            </a:r>
            <a:endParaRPr lang="en-US" altLang="zh-CN" sz="2800" b="1" kern="100" dirty="0">
              <a:solidFill>
                <a:srgbClr val="7030A0"/>
              </a:solidFill>
              <a:latin typeface="等线" panose="02010600030101010101" pitchFamily="2" charset="-122"/>
              <a:ea typeface="等线" panose="02010600030101010101" pitchFamily="2" charset="-122"/>
              <a:cs typeface="Times New Roman" panose="02020603050405020304" charset="0"/>
            </a:endParaRPr>
          </a:p>
        </p:txBody>
      </p:sp>
      <p:pic>
        <p:nvPicPr>
          <p:cNvPr id="5124" name="图片 6" descr="logo横版 png"/>
          <p:cNvPicPr>
            <a:picLocks noChangeAspect="1"/>
          </p:cNvPicPr>
          <p:nvPr/>
        </p:nvPicPr>
        <p:blipFill>
          <a:blip r:embed="rId1"/>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535531"/>
          </a:xfrm>
          <a:prstGeom prst="rect">
            <a:avLst/>
          </a:prstGeom>
          <a:noFill/>
        </p:spPr>
        <p:txBody>
          <a:bodyPr wrap="square" rtlCol="0">
            <a:spAutoFit/>
          </a:bodyPr>
          <a:lstStyle/>
          <a:p>
            <a:pPr lvl="0" indent="457200" eaLnBrk="0" fontAlgn="base" hangingPunct="0">
              <a:lnSpc>
                <a:spcPct val="90000"/>
              </a:lnSpc>
              <a:spcBef>
                <a:spcPct val="0"/>
              </a:spcBef>
              <a:spcAft>
                <a:spcPct val="0"/>
              </a:spcAft>
              <a:defRPr/>
            </a:pPr>
            <a:r>
              <a:rPr lang="en-US" altLang="zh-CN" sz="3200" b="1" kern="0" dirty="0">
                <a:solidFill>
                  <a:srgbClr val="0000FF"/>
                </a:solidFill>
                <a:latin typeface="Times New Roman" panose="02020603050405020304" charset="0"/>
                <a:cs typeface="Times New Roman" panose="02020603050405020304" charset="0"/>
              </a:rPr>
              <a:t>Para2: Everything he did told me that HE LOVED ME.</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link3</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0" y="1360081"/>
            <a:ext cx="12084065" cy="2528897"/>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charset="0"/>
                <a:cs typeface="Times New Roman" panose="02020603050405020304" charset="0"/>
              </a:rPr>
              <a:t>Link3A</a:t>
            </a:r>
            <a:r>
              <a:rPr lang="zh-CN" altLang="en-US" sz="3200" b="1" dirty="0">
                <a:solidFill>
                  <a:srgbClr val="EA0000"/>
                </a:solidFill>
                <a:latin typeface="Times New Roman" panose="02020603050405020304" charset="0"/>
                <a:cs typeface="Times New Roman" panose="02020603050405020304" charset="0"/>
              </a:rPr>
              <a:t>：</a:t>
            </a:r>
            <a:r>
              <a:rPr lang="en-US" altLang="zh-CN" sz="3200" b="1" dirty="0">
                <a:latin typeface="Times New Roman" panose="02020603050405020304" charset="0"/>
                <a:cs typeface="Times New Roman" panose="02020603050405020304" charset="0"/>
              </a:rPr>
              <a:t>(</a:t>
            </a:r>
            <a:r>
              <a:rPr lang="zh-CN" altLang="en-US" sz="3200" b="1" dirty="0">
                <a:latin typeface="Times New Roman" panose="02020603050405020304" charset="0"/>
                <a:cs typeface="Times New Roman" panose="02020603050405020304" charset="0"/>
              </a:rPr>
              <a:t>呼应 原文首段</a:t>
            </a:r>
            <a:r>
              <a:rPr lang="zh-CN" altLang="en-US" sz="3200" b="1" dirty="0">
                <a:solidFill>
                  <a:srgbClr val="C00000"/>
                </a:solidFill>
                <a:latin typeface="Times New Roman" panose="02020603050405020304" charset="0"/>
                <a:cs typeface="Times New Roman" panose="02020603050405020304" charset="0"/>
              </a:rPr>
              <a:t>父爱母爱的不同</a:t>
            </a:r>
            <a:r>
              <a:rPr lang="en-US" altLang="zh-CN" sz="3200" b="1" dirty="0">
                <a:latin typeface="Times New Roman" panose="02020603050405020304" charset="0"/>
                <a:cs typeface="Times New Roman" panose="02020603050405020304" charset="0"/>
              </a:rPr>
              <a:t>) </a:t>
            </a:r>
            <a:r>
              <a:rPr lang="en-US" altLang="zh-CN" sz="3200" b="1" kern="100" dirty="0">
                <a:solidFill>
                  <a:srgbClr val="7030A0"/>
                </a:solidFill>
                <a:latin typeface="等线" panose="02010600030101010101" pitchFamily="2" charset="-122"/>
                <a:ea typeface="等线" panose="02010600030101010101" pitchFamily="2" charset="-122"/>
                <a:cs typeface="Times New Roman" panose="02020603050405020304" charset="0"/>
              </a:rPr>
              <a:t>Time going by, </a:t>
            </a:r>
            <a:r>
              <a:rPr lang="en-US" altLang="zh-CN" sz="3200" b="1" kern="100" dirty="0">
                <a:solidFill>
                  <a:srgbClr val="EA0000"/>
                </a:solidFill>
                <a:latin typeface="等线" panose="02010600030101010101" pitchFamily="2" charset="-122"/>
                <a:ea typeface="等线" panose="02010600030101010101" pitchFamily="2" charset="-122"/>
                <a:cs typeface="Times New Roman" panose="02020603050405020304" charset="0"/>
              </a:rPr>
              <a:t>I realized </a:t>
            </a:r>
            <a:r>
              <a:rPr lang="en-US" altLang="zh-CN" sz="3200" b="1" kern="100" dirty="0">
                <a:solidFill>
                  <a:srgbClr val="7030A0"/>
                </a:solidFill>
                <a:latin typeface="等线" panose="02010600030101010101" pitchFamily="2" charset="-122"/>
                <a:ea typeface="等线" panose="02010600030101010101" pitchFamily="2" charset="-122"/>
                <a:cs typeface="Times New Roman" panose="02020603050405020304" charset="0"/>
              </a:rPr>
              <a:t>that </a:t>
            </a:r>
            <a:r>
              <a:rPr lang="en-US" altLang="zh-CN" sz="3200" b="1" kern="100" dirty="0">
                <a:solidFill>
                  <a:srgbClr val="EA0000"/>
                </a:solidFill>
                <a:latin typeface="等线" panose="02010600030101010101" pitchFamily="2" charset="-122"/>
                <a:ea typeface="等线" panose="02010600030101010101" pitchFamily="2" charset="-122"/>
                <a:cs typeface="Times New Roman" panose="02020603050405020304" charset="0"/>
              </a:rPr>
              <a:t>my father’s love was different from my mother’s—it was less obvious, but no less powerful. He did what he could in silence for me, </a:t>
            </a:r>
            <a:r>
              <a:rPr lang="en-US" altLang="zh-CN" sz="3200" b="1" kern="100" dirty="0">
                <a:solidFill>
                  <a:srgbClr val="7030A0"/>
                </a:solidFill>
                <a:latin typeface="等线" panose="02010600030101010101" pitchFamily="2" charset="-122"/>
                <a:ea typeface="等线" panose="02010600030101010101" pitchFamily="2" charset="-122"/>
                <a:cs typeface="Times New Roman" panose="02020603050405020304" charset="0"/>
              </a:rPr>
              <a:t>like staying up into the night to fix my broken bike or waking up early to scrape the frost off my bike seat.</a:t>
            </a:r>
            <a:endParaRPr lang="en-US" altLang="zh-CN" sz="3200" b="1" dirty="0">
              <a:solidFill>
                <a:srgbClr val="7030A0"/>
              </a:solidFill>
              <a:latin typeface="Times New Roman" panose="02020603050405020304" charset="0"/>
              <a:cs typeface="Times New Roman" panose="02020603050405020304" charset="0"/>
            </a:endParaRPr>
          </a:p>
        </p:txBody>
      </p:sp>
      <p:sp>
        <p:nvSpPr>
          <p:cNvPr id="3" name="文本框 9"/>
          <p:cNvSpPr txBox="1"/>
          <p:nvPr/>
        </p:nvSpPr>
        <p:spPr>
          <a:xfrm>
            <a:off x="53502" y="4170576"/>
            <a:ext cx="12162586" cy="2062103"/>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charset="0"/>
                <a:cs typeface="Times New Roman" panose="02020603050405020304" charset="0"/>
              </a:rPr>
              <a:t>Link3B:   </a:t>
            </a:r>
            <a:r>
              <a:rPr lang="en-US" altLang="zh-CN" sz="3200" b="1" dirty="0">
                <a:latin typeface="Times New Roman" panose="02020603050405020304" charset="0"/>
                <a:cs typeface="Times New Roman" panose="02020603050405020304" charset="0"/>
              </a:rPr>
              <a:t>(</a:t>
            </a:r>
            <a:r>
              <a:rPr lang="zh-CN" altLang="en-US" sz="3200" b="1" dirty="0">
                <a:latin typeface="Times New Roman" panose="02020603050405020304" charset="0"/>
                <a:cs typeface="Times New Roman" panose="02020603050405020304" charset="0"/>
              </a:rPr>
              <a:t>洗澡换裤子后，父亲对我的关心</a:t>
            </a:r>
            <a:r>
              <a:rPr lang="zh-CN" altLang="en-US" sz="3200" b="1" dirty="0">
                <a:solidFill>
                  <a:srgbClr val="0000FF"/>
                </a:solidFill>
                <a:latin typeface="Times New Roman" panose="02020603050405020304" charset="0"/>
                <a:cs typeface="Times New Roman" panose="02020603050405020304" charset="0"/>
              </a:rPr>
              <a:t>）</a:t>
            </a:r>
            <a:r>
              <a:rPr lang="en-US" altLang="zh-CN" sz="3200" b="1" dirty="0">
                <a:solidFill>
                  <a:srgbClr val="0000FF"/>
                </a:solidFill>
                <a:latin typeface="Times New Roman" panose="02020603050405020304" charset="0"/>
                <a:cs typeface="Times New Roman" panose="02020603050405020304" charset="0"/>
              </a:rPr>
              <a:t>   After I took a shower and got changed, </a:t>
            </a:r>
            <a:r>
              <a:rPr lang="en-US" altLang="zh-CN" sz="3200" b="1" dirty="0">
                <a:solidFill>
                  <a:srgbClr val="C00000"/>
                </a:solidFill>
                <a:latin typeface="Times New Roman" panose="02020603050405020304" charset="0"/>
                <a:cs typeface="Times New Roman" panose="02020603050405020304" charset="0"/>
              </a:rPr>
              <a:t>my father looked into my eyes, </a:t>
            </a:r>
            <a:r>
              <a:rPr lang="en-US" altLang="zh-CN" sz="3200" b="1" dirty="0">
                <a:solidFill>
                  <a:srgbClr val="0000FF"/>
                </a:solidFill>
                <a:latin typeface="Times New Roman" panose="02020603050405020304" charset="0"/>
                <a:cs typeface="Times New Roman" panose="02020603050405020304" charset="0"/>
              </a:rPr>
              <a:t>saying firmly, “Accident happens and it’s not a big deal. So don’t worry your little head about it.”</a:t>
            </a:r>
            <a:endParaRPr lang="en-US" altLang="zh-CN" sz="3200" b="1" dirty="0">
              <a:solidFill>
                <a:srgbClr val="9900CC"/>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1"/>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584775"/>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Para2: Everything he did told me that HE LOVED ME.</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78521"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ending</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53967" y="2075843"/>
            <a:ext cx="12162586" cy="579646"/>
          </a:xfrm>
          <a:prstGeom prst="rect">
            <a:avLst/>
          </a:prstGeom>
          <a:solidFill>
            <a:schemeClr val="bg1"/>
          </a:solidFill>
        </p:spPr>
        <p:txBody>
          <a:bodyPr wrap="square" rtlCol="0">
            <a:spAutoFit/>
          </a:bodyPr>
          <a:lstStyle/>
          <a:p>
            <a:pPr>
              <a:lnSpc>
                <a:spcPts val="3840"/>
              </a:lnSpc>
            </a:pPr>
            <a:endParaRPr lang="en-US" altLang="zh-CN" sz="3200" b="1" dirty="0">
              <a:solidFill>
                <a:srgbClr val="CC00CC"/>
              </a:solidFill>
              <a:latin typeface="Times New Roman" panose="02020603050405020304" charset="0"/>
              <a:cs typeface="Times New Roman" panose="02020603050405020304" charset="0"/>
            </a:endParaRPr>
          </a:p>
        </p:txBody>
      </p:sp>
      <p:sp>
        <p:nvSpPr>
          <p:cNvPr id="3" name="文本框 10"/>
          <p:cNvSpPr txBox="1"/>
          <p:nvPr/>
        </p:nvSpPr>
        <p:spPr>
          <a:xfrm>
            <a:off x="53967" y="1339997"/>
            <a:ext cx="12084065" cy="1384995"/>
          </a:xfrm>
          <a:prstGeom prst="rect">
            <a:avLst/>
          </a:prstGeom>
          <a:solidFill>
            <a:schemeClr val="bg1"/>
          </a:solidFill>
        </p:spPr>
        <p:txBody>
          <a:bodyPr wrap="square" rtlCol="0">
            <a:spAutoFit/>
          </a:bodyPr>
          <a:lstStyle/>
          <a:p>
            <a:pPr lvl="0"/>
            <a:r>
              <a:rPr lang="en-US" altLang="zh-CN" sz="2800" b="1" dirty="0">
                <a:latin typeface="Times New Roman" panose="02020603050405020304" charset="0"/>
                <a:cs typeface="Times New Roman" panose="02020603050405020304" charset="0"/>
                <a:sym typeface="+mn-ea"/>
              </a:rPr>
              <a:t>Ending A:  ( </a:t>
            </a:r>
            <a:r>
              <a:rPr lang="zh-CN" altLang="en-US" sz="2800" b="1" dirty="0">
                <a:latin typeface="Times New Roman" panose="02020603050405020304" charset="0"/>
                <a:cs typeface="Times New Roman" panose="02020603050405020304" charset="0"/>
                <a:sym typeface="+mn-ea"/>
              </a:rPr>
              <a:t>对父爱的解读） </a:t>
            </a:r>
            <a:r>
              <a:rPr lang="en-US" altLang="zh-CN" sz="2800" b="1" dirty="0">
                <a:solidFill>
                  <a:srgbClr val="C00000"/>
                </a:solidFill>
                <a:latin typeface="Times New Roman" panose="02020603050405020304" charset="0"/>
                <a:cs typeface="Times New Roman" panose="02020603050405020304" charset="0"/>
                <a:sym typeface="+mn-ea"/>
              </a:rPr>
              <a:t>My father’s love, </a:t>
            </a:r>
            <a:r>
              <a:rPr lang="en-US" altLang="zh-CN" sz="2800" b="1" dirty="0">
                <a:solidFill>
                  <a:srgbClr val="7030A0"/>
                </a:solidFill>
                <a:latin typeface="Times New Roman" panose="02020603050405020304" charset="0"/>
                <a:cs typeface="Times New Roman" panose="02020603050405020304" charset="0"/>
                <a:sym typeface="+mn-ea"/>
              </a:rPr>
              <a:t>not expressed in words but through gestures, </a:t>
            </a:r>
            <a:r>
              <a:rPr lang="en-US" altLang="zh-CN" sz="2800" b="1" dirty="0">
                <a:solidFill>
                  <a:srgbClr val="C00000"/>
                </a:solidFill>
                <a:latin typeface="Times New Roman" panose="02020603050405020304" charset="0"/>
                <a:cs typeface="Times New Roman" panose="02020603050405020304" charset="0"/>
                <a:sym typeface="+mn-ea"/>
              </a:rPr>
              <a:t>was also a given, a cornerstone of my life, </a:t>
            </a:r>
            <a:r>
              <a:rPr lang="en-US" altLang="zh-CN" sz="2800" b="1" dirty="0">
                <a:solidFill>
                  <a:srgbClr val="7030A0"/>
                </a:solidFill>
                <a:latin typeface="Times New Roman" panose="02020603050405020304" charset="0"/>
                <a:cs typeface="Times New Roman" panose="02020603050405020304" charset="0"/>
                <a:sym typeface="+mn-ea"/>
              </a:rPr>
              <a:t>shaping me into the person I am today. </a:t>
            </a:r>
            <a:endParaRPr lang="en-US" altLang="zh-CN" sz="2800" b="1" dirty="0">
              <a:solidFill>
                <a:srgbClr val="7030A0"/>
              </a:solidFill>
              <a:latin typeface="Times New Roman" panose="02020603050405020304" charset="0"/>
              <a:cs typeface="Times New Roman" panose="02020603050405020304" charset="0"/>
              <a:sym typeface="+mn-ea"/>
            </a:endParaRPr>
          </a:p>
        </p:txBody>
      </p:sp>
      <p:sp>
        <p:nvSpPr>
          <p:cNvPr id="7" name="文本框 10"/>
          <p:cNvSpPr txBox="1"/>
          <p:nvPr/>
        </p:nvSpPr>
        <p:spPr>
          <a:xfrm>
            <a:off x="53967" y="2852628"/>
            <a:ext cx="12126029" cy="1815882"/>
          </a:xfrm>
          <a:prstGeom prst="rect">
            <a:avLst/>
          </a:prstGeom>
          <a:solidFill>
            <a:schemeClr val="bg1"/>
          </a:solidFill>
        </p:spPr>
        <p:txBody>
          <a:bodyPr wrap="square" rtlCol="0">
            <a:spAutoFit/>
          </a:bodyPr>
          <a:lstStyle/>
          <a:p>
            <a:pPr lvl="0"/>
            <a:r>
              <a:rPr lang="en-US" altLang="zh-CN" sz="2800" b="1" dirty="0">
                <a:latin typeface="Times New Roman" panose="02020603050405020304" charset="0"/>
                <a:cs typeface="Times New Roman" panose="02020603050405020304" charset="0"/>
                <a:sym typeface="+mn-ea"/>
              </a:rPr>
              <a:t>Ending B: </a:t>
            </a:r>
            <a:r>
              <a:rPr lang="zh-CN" altLang="en-US" sz="2800" b="1" dirty="0">
                <a:latin typeface="Times New Roman" panose="02020603050405020304" charset="0"/>
                <a:cs typeface="Times New Roman" panose="02020603050405020304" charset="0"/>
                <a:sym typeface="+mn-ea"/>
              </a:rPr>
              <a:t>（被爱的我得以勇敢面对人生的挑战） </a:t>
            </a:r>
            <a:r>
              <a:rPr lang="en-US" altLang="zh-CN" sz="2800" b="1" dirty="0">
                <a:latin typeface="Times New Roman" panose="02020603050405020304" charset="0"/>
                <a:cs typeface="Times New Roman" panose="02020603050405020304" charset="0"/>
                <a:sym typeface="+mn-ea"/>
              </a:rPr>
              <a:t> </a:t>
            </a:r>
            <a:r>
              <a:rPr lang="en-US" altLang="zh-CN" sz="2800" kern="100" dirty="0">
                <a:latin typeface="等线" panose="02010600030101010101" pitchFamily="2" charset="-122"/>
                <a:ea typeface="等线" panose="02010600030101010101" pitchFamily="2" charset="-122"/>
                <a:cs typeface="Times New Roman" panose="02020603050405020304" charset="0"/>
              </a:rPr>
              <a:t> </a:t>
            </a:r>
            <a:r>
              <a:rPr lang="en-US" altLang="zh-CN" sz="2800" b="1" kern="100" dirty="0">
                <a:solidFill>
                  <a:srgbClr val="FF0000"/>
                </a:solidFill>
                <a:latin typeface="等线" panose="02010600030101010101" pitchFamily="2" charset="-122"/>
                <a:ea typeface="等线" panose="02010600030101010101" pitchFamily="2" charset="-122"/>
                <a:cs typeface="Times New Roman" panose="02020603050405020304" charset="0"/>
              </a:rPr>
              <a:t>The affectionate phrase “ I love you” from my stern father might be rarely heard by me,  </a:t>
            </a:r>
            <a:r>
              <a:rPr lang="en-US" altLang="zh-CN" sz="2800" b="1" kern="100" dirty="0">
                <a:solidFill>
                  <a:srgbClr val="0000FF"/>
                </a:solidFill>
                <a:latin typeface="等线" panose="02010600030101010101" pitchFamily="2" charset="-122"/>
                <a:ea typeface="等线" panose="02010600030101010101" pitchFamily="2" charset="-122"/>
                <a:cs typeface="Times New Roman" panose="02020603050405020304" charset="0"/>
              </a:rPr>
              <a:t>but </a:t>
            </a:r>
            <a:r>
              <a:rPr lang="en-US" altLang="zh-CN" sz="2800" b="1" kern="100" dirty="0">
                <a:solidFill>
                  <a:srgbClr val="FF0000"/>
                </a:solidFill>
                <a:latin typeface="等线" panose="02010600030101010101" pitchFamily="2" charset="-122"/>
                <a:ea typeface="等线" panose="02010600030101010101" pitchFamily="2" charset="-122"/>
                <a:cs typeface="Times New Roman" panose="02020603050405020304" charset="0"/>
              </a:rPr>
              <a:t>his intense love was never absent from my life, </a:t>
            </a:r>
            <a:r>
              <a:rPr lang="en-US" altLang="zh-CN" sz="2800" b="1" kern="100" dirty="0">
                <a:solidFill>
                  <a:srgbClr val="7030A0"/>
                </a:solidFill>
                <a:latin typeface="等线" panose="02010600030101010101" pitchFamily="2" charset="-122"/>
                <a:ea typeface="等线" panose="02010600030101010101" pitchFamily="2" charset="-122"/>
                <a:cs typeface="Times New Roman" panose="02020603050405020304" charset="0"/>
              </a:rPr>
              <a:t>enabling me to brave challenges in my life. </a:t>
            </a:r>
            <a:endParaRPr lang="en-US" altLang="zh-CN" sz="2800" b="1" dirty="0">
              <a:solidFill>
                <a:srgbClr val="7030A0"/>
              </a:solidFill>
              <a:latin typeface="Times New Roman" panose="02020603050405020304" charset="0"/>
              <a:cs typeface="Times New Roman" panose="02020603050405020304" charset="0"/>
              <a:sym typeface="+mn-ea"/>
            </a:endParaRPr>
          </a:p>
        </p:txBody>
      </p:sp>
      <p:sp>
        <p:nvSpPr>
          <p:cNvPr id="8" name="文本框 10"/>
          <p:cNvSpPr txBox="1"/>
          <p:nvPr/>
        </p:nvSpPr>
        <p:spPr>
          <a:xfrm>
            <a:off x="0" y="4611231"/>
            <a:ext cx="12126029" cy="2246769"/>
          </a:xfrm>
          <a:prstGeom prst="rect">
            <a:avLst/>
          </a:prstGeom>
          <a:solidFill>
            <a:schemeClr val="bg1"/>
          </a:solidFill>
        </p:spPr>
        <p:txBody>
          <a:bodyPr wrap="square" rtlCol="0">
            <a:spAutoFit/>
          </a:bodyPr>
          <a:lstStyle/>
          <a:p>
            <a:pPr lvl="0"/>
            <a:r>
              <a:rPr lang="en-US" altLang="zh-CN" sz="2800" b="1" dirty="0">
                <a:latin typeface="Times New Roman" panose="02020603050405020304" charset="0"/>
                <a:cs typeface="Times New Roman" panose="02020603050405020304" charset="0"/>
                <a:sym typeface="+mn-ea"/>
              </a:rPr>
              <a:t>Ending C: (</a:t>
            </a:r>
            <a:r>
              <a:rPr lang="zh-CN" altLang="en-US" sz="2800" b="1" dirty="0">
                <a:latin typeface="Times New Roman" panose="02020603050405020304" charset="0"/>
                <a:cs typeface="Times New Roman" panose="02020603050405020304" charset="0"/>
                <a:sym typeface="+mn-ea"/>
              </a:rPr>
              <a:t>父爱一直伴我左右） </a:t>
            </a:r>
            <a:r>
              <a:rPr lang="en-US" altLang="zh-CN" sz="2800" b="1" dirty="0">
                <a:solidFill>
                  <a:srgbClr val="9900CC"/>
                </a:solidFill>
                <a:latin typeface="Times New Roman" panose="02020603050405020304" charset="0"/>
                <a:cs typeface="Times New Roman" panose="02020603050405020304" charset="0"/>
                <a:sym typeface="+mn-ea"/>
              </a:rPr>
              <a:t>Memories of the time spent with my father in infancy, childhood and adolescence crowding into my mind, </a:t>
            </a:r>
            <a:r>
              <a:rPr lang="en-US" altLang="zh-CN" sz="2800" b="1" dirty="0">
                <a:solidFill>
                  <a:srgbClr val="FF0000"/>
                </a:solidFill>
                <a:latin typeface="Times New Roman" panose="02020603050405020304" charset="0"/>
                <a:cs typeface="Times New Roman" panose="02020603050405020304" charset="0"/>
                <a:sym typeface="+mn-ea"/>
              </a:rPr>
              <a:t>it dawned on me that the man in the videos</a:t>
            </a:r>
            <a:r>
              <a:rPr lang="en-US" altLang="zh-CN" sz="2800" b="1" dirty="0">
                <a:solidFill>
                  <a:srgbClr val="0000FF"/>
                </a:solidFill>
                <a:latin typeface="Times New Roman" panose="02020603050405020304" charset="0"/>
                <a:cs typeface="Times New Roman" panose="02020603050405020304" charset="0"/>
                <a:sym typeface="+mn-ea"/>
              </a:rPr>
              <a:t>, the one who laughed until his face reddened, </a:t>
            </a:r>
            <a:r>
              <a:rPr lang="en-US" altLang="zh-CN" sz="2800" b="1" dirty="0">
                <a:solidFill>
                  <a:srgbClr val="FF0000"/>
                </a:solidFill>
                <a:latin typeface="Times New Roman" panose="02020603050405020304" charset="0"/>
                <a:cs typeface="Times New Roman" panose="02020603050405020304" charset="0"/>
                <a:sym typeface="+mn-ea"/>
              </a:rPr>
              <a:t>was always there on my side, </a:t>
            </a:r>
            <a:r>
              <a:rPr lang="en-US" altLang="zh-CN" sz="2800" b="1" dirty="0">
                <a:solidFill>
                  <a:srgbClr val="9900CC"/>
                </a:solidFill>
                <a:latin typeface="Times New Roman" panose="02020603050405020304" charset="0"/>
                <a:cs typeface="Times New Roman" panose="02020603050405020304" charset="0"/>
                <a:sym typeface="+mn-ea"/>
              </a:rPr>
              <a:t>with love disguised in his triangle eyes / with love hidden beneath his stern look. </a:t>
            </a:r>
            <a:endParaRPr lang="en-US" altLang="zh-CN" sz="2800" b="1" dirty="0">
              <a:solidFill>
                <a:srgbClr val="9900CC"/>
              </a:solidFill>
              <a:latin typeface="Times New Roman" panose="02020603050405020304" charset="0"/>
              <a:cs typeface="Times New Roman" panose="02020603050405020304" charset="0"/>
              <a:sym typeface="+mn-ea"/>
            </a:endParaRPr>
          </a:p>
        </p:txBody>
      </p:sp>
      <p:pic>
        <p:nvPicPr>
          <p:cNvPr id="5124" name="图片 6" descr="logo横版 png"/>
          <p:cNvPicPr>
            <a:picLocks noChangeAspect="1"/>
          </p:cNvPicPr>
          <p:nvPr/>
        </p:nvPicPr>
        <p:blipFill>
          <a:blip r:embed="rId1"/>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p:cNvSpPr txBox="1"/>
          <p:nvPr/>
        </p:nvSpPr>
        <p:spPr>
          <a:xfrm>
            <a:off x="24720" y="704615"/>
            <a:ext cx="12192000" cy="5262979"/>
          </a:xfrm>
          <a:prstGeom prst="rect">
            <a:avLst/>
          </a:prstGeom>
          <a:solidFill>
            <a:schemeClr val="bg1"/>
          </a:solidFill>
        </p:spPr>
        <p:txBody>
          <a:bodyPr wrap="square">
            <a:spAutoFit/>
          </a:bodyPr>
          <a:lstStyle/>
          <a:p>
            <a:pPr algn="just"/>
            <a:r>
              <a:rPr lang="en-US" altLang="zh-CN" sz="2800" i="1" dirty="0">
                <a:solidFill>
                  <a:srgbClr val="0000FF"/>
                </a:solidFill>
              </a:rPr>
              <a:t>Para 1: So I carefully planned to avoid his notice, but the plan backfired. I tiptoed into the house, my heart racing wildly. But out of the blue, my father’s familiar stern voice boomed, “ What happened? ” I froze. What terrified me was that the rehearsed lie was completely on the tip of my tongue. His eyes lingering on the oversize orange sweatpants pooled around my ankles, it all clicked to him. Lowering my head, I stammered in a trembling voice, confessing the accident and the resulting embarrassment, tears streaming down my cheeks. Wiping away my tears gently with his calloused hands, he consoled me softly, “ Accident/ Shit happens.” “ Take a shower and tomorrow,” he added after thinking twice, “we’ll pack extra clothes in your bag.” No wrath, no triangle eyes, no shouting—just steady hands fixing what he could do for me.  (129) </a:t>
            </a:r>
            <a:endParaRPr lang="en-US" altLang="zh-CN" sz="2800" i="1" dirty="0">
              <a:solidFill>
                <a:srgbClr val="0000FF"/>
              </a:solidFill>
            </a:endParaRPr>
          </a:p>
        </p:txBody>
      </p:sp>
      <p:sp>
        <p:nvSpPr>
          <p:cNvPr id="3" name="文本框 4"/>
          <p:cNvSpPr txBox="1"/>
          <p:nvPr/>
        </p:nvSpPr>
        <p:spPr>
          <a:xfrm>
            <a:off x="133350" y="87329"/>
            <a:ext cx="1182494" cy="439445"/>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p>
            <a:pPr>
              <a:lnSpc>
                <a:spcPct val="90000"/>
              </a:lnSpc>
              <a:spcBef>
                <a:spcPct val="0"/>
              </a:spcBef>
              <a:spcAft>
                <a:spcPts val="600"/>
              </a:spcAft>
            </a:pPr>
            <a:r>
              <a:rPr lang="en-US" altLang="zh-CN" sz="2800" b="1" dirty="0">
                <a:solidFill>
                  <a:schemeClr val="tx1"/>
                </a:solidFill>
                <a:latin typeface="Times New Roman" panose="02020603050405020304" charset="0"/>
                <a:ea typeface="+mj-ea"/>
                <a:cs typeface="Times New Roman" panose="02020603050405020304" charset="0"/>
                <a:sym typeface="+mn-ea"/>
              </a:rPr>
              <a:t>  </a:t>
            </a:r>
            <a:r>
              <a:rPr lang="zh-CN" altLang="en-US" sz="2800" b="1" dirty="0">
                <a:solidFill>
                  <a:schemeClr val="tx1"/>
                </a:solidFill>
                <a:latin typeface="Times New Roman" panose="02020603050405020304" charset="0"/>
                <a:ea typeface="+mj-ea"/>
                <a:cs typeface="Times New Roman" panose="02020603050405020304" charset="0"/>
                <a:sym typeface="+mn-ea"/>
              </a:rPr>
              <a:t>习作</a:t>
            </a:r>
            <a:endParaRPr lang="en-US" altLang="zh-CN" sz="2800" kern="1200" dirty="0">
              <a:solidFill>
                <a:schemeClr val="tx1"/>
              </a:solidFill>
              <a:latin typeface="Times New Roman" panose="02020603050405020304" charset="0"/>
              <a:ea typeface="+mj-ea"/>
              <a:cs typeface="Times New Roman" panose="02020603050405020304" charset="0"/>
            </a:endParaRPr>
          </a:p>
        </p:txBody>
      </p:sp>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p:cNvSpPr txBox="1"/>
          <p:nvPr/>
        </p:nvSpPr>
        <p:spPr>
          <a:xfrm>
            <a:off x="0" y="386567"/>
            <a:ext cx="12192000" cy="6001643"/>
          </a:xfrm>
          <a:prstGeom prst="rect">
            <a:avLst/>
          </a:prstGeom>
          <a:solidFill>
            <a:schemeClr val="bg1"/>
          </a:solidFill>
        </p:spPr>
        <p:txBody>
          <a:bodyPr wrap="square">
            <a:spAutoFit/>
          </a:bodyPr>
          <a:lstStyle/>
          <a:p>
            <a:pPr algn="just"/>
            <a:r>
              <a:rPr lang="en-US" altLang="zh-CN" sz="3200" i="1" dirty="0">
                <a:solidFill>
                  <a:srgbClr val="0000FF"/>
                </a:solidFill>
              </a:rPr>
              <a:t>Para 2: Everything he did told me that HE LOVED ME. Time going by, I came </a:t>
            </a:r>
            <a:r>
              <a:rPr lang="en-US" altLang="zh-CN" sz="3200" i="1">
                <a:solidFill>
                  <a:srgbClr val="0000FF"/>
                </a:solidFill>
              </a:rPr>
              <a:t>to realize that </a:t>
            </a:r>
            <a:r>
              <a:rPr lang="en-US" altLang="zh-CN" sz="3200" i="1" dirty="0">
                <a:solidFill>
                  <a:srgbClr val="0000FF"/>
                </a:solidFill>
              </a:rPr>
              <a:t>my father’s love was different from my mother’s—it was less obvious, but no less powerful. He did what he could in silence for me, like staying up into the night to fix my broken bike or waking up early to scrape the frost off my bike seat. Mom’s love was the sun, warm and intense. His was the moon—cool, distant, but guiding, like a beacon of light directing me when I lost my way. The bond between my father and me never changed, whether in the infancy photographs or in the childhood recordings. My father’s love, not expressed in words but through gestures, was also a given, a cornerstone of my life, shaping me into the person I am today. </a:t>
            </a:r>
            <a:endParaRPr lang="en-US" altLang="zh-CN" sz="3200" i="1"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301083" y="309562"/>
            <a:ext cx="11519210" cy="6238875"/>
          </a:xfrm>
          <a:prstGeom prst="rect">
            <a:avLst/>
          </a:prstGeom>
        </p:spPr>
      </p:pic>
      <p:sp>
        <p:nvSpPr>
          <p:cNvPr id="2" name="文本框 1"/>
          <p:cNvSpPr txBox="1"/>
          <p:nvPr/>
        </p:nvSpPr>
        <p:spPr>
          <a:xfrm>
            <a:off x="10610449" y="6211669"/>
            <a:ext cx="1630016" cy="646331"/>
          </a:xfrm>
          <a:prstGeom prst="rect">
            <a:avLst/>
          </a:prstGeom>
          <a:solidFill>
            <a:schemeClr val="bg1"/>
          </a:solidFill>
        </p:spPr>
        <p:txBody>
          <a:bodyPr wrap="square" rtlCol="0">
            <a:spAutoFit/>
          </a:bodyPr>
          <a:lstStyle/>
          <a:p>
            <a:r>
              <a:rPr lang="zh-CN" altLang="en-US" sz="3600" b="1" dirty="0">
                <a:solidFill>
                  <a:srgbClr val="4F4F00"/>
                </a:solidFill>
              </a:rPr>
              <a:t>郑素红</a:t>
            </a:r>
            <a:endParaRPr lang="zh-CN" altLang="en-US" sz="3600" b="1" dirty="0">
              <a:solidFill>
                <a:srgbClr val="4F4F00"/>
              </a:solidFill>
            </a:endParaRPr>
          </a:p>
        </p:txBody>
      </p:sp>
      <p:sp>
        <p:nvSpPr>
          <p:cNvPr id="4" name="文本框 3"/>
          <p:cNvSpPr txBox="1"/>
          <p:nvPr>
            <p:custDataLst>
              <p:tags r:id="rId2"/>
            </p:custDataLst>
          </p:nvPr>
        </p:nvSpPr>
        <p:spPr>
          <a:xfrm>
            <a:off x="-864703" y="3585123"/>
            <a:ext cx="11477908" cy="1858905"/>
          </a:xfrm>
          <a:prstGeom prst="rect">
            <a:avLst/>
          </a:prstGeom>
          <a:noFill/>
        </p:spPr>
        <p:txBody>
          <a:bodyPr vert="horz" lIns="91440" tIns="45720" rIns="91440" bIns="45720" rtlCol="0" anchor="b">
            <a:noAutofit/>
          </a:bodyPr>
          <a:lstStyle/>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r>
              <a:rPr lang="en-US" altLang="zh-CN" sz="2500" kern="1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zh-CN" altLang="en-US" sz="6000" b="1" kern="100" dirty="0">
                <a:solidFill>
                  <a:srgbClr val="C00000"/>
                </a:solidFill>
                <a:latin typeface="Tahoma" panose="020B0604030504040204" pitchFamily="34" charset="0"/>
                <a:ea typeface="Tahoma" panose="020B0604030504040204" pitchFamily="34" charset="0"/>
                <a:cs typeface="Tahoma" panose="020B0604030504040204" pitchFamily="34" charset="0"/>
              </a:rPr>
              <a:t>父爱无声</a:t>
            </a: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r>
              <a:rPr lang="en-US" altLang="zh-CN" sz="2800" b="1" dirty="0">
                <a:solidFill>
                  <a:srgbClr val="0000FF"/>
                </a:solidFill>
                <a:latin typeface="微软雅黑" panose="020B0503020204020204" pitchFamily="34" charset="-122"/>
                <a:ea typeface="微软雅黑" panose="020B0503020204020204" pitchFamily="34" charset="-122"/>
                <a:cs typeface="+mj-cs"/>
              </a:rPr>
              <a:t>                                                        </a:t>
            </a:r>
            <a:r>
              <a:rPr lang="en-US" altLang="zh-CN" sz="2800" b="1" dirty="0">
                <a:solidFill>
                  <a:schemeClr val="bg1"/>
                </a:solidFill>
                <a:latin typeface="微软雅黑" panose="020B0503020204020204" pitchFamily="34" charset="-122"/>
                <a:ea typeface="微软雅黑" panose="020B0503020204020204" pitchFamily="34" charset="-122"/>
                <a:cs typeface="+mj-cs"/>
              </a:rPr>
              <a:t>---</a:t>
            </a:r>
            <a:r>
              <a:rPr lang="en-US" altLang="zh-CN" sz="2800" b="1" dirty="0">
                <a:solidFill>
                  <a:srgbClr val="9900CC"/>
                </a:solidFill>
                <a:latin typeface="微软雅黑" panose="020B0503020204020204" pitchFamily="34" charset="-122"/>
                <a:ea typeface="微软雅黑" panose="020B0503020204020204" pitchFamily="34" charset="-122"/>
                <a:cs typeface="+mj-cs"/>
              </a:rPr>
              <a:t>2025-3 </a:t>
            </a:r>
            <a:r>
              <a:rPr lang="zh-CN" altLang="en-US" sz="2800" b="1" dirty="0">
                <a:solidFill>
                  <a:srgbClr val="9900CC"/>
                </a:solidFill>
                <a:latin typeface="微软雅黑" panose="020B0503020204020204" pitchFamily="34" charset="-122"/>
                <a:ea typeface="微软雅黑" panose="020B0503020204020204" pitchFamily="34" charset="-122"/>
                <a:cs typeface="+mj-cs"/>
              </a:rPr>
              <a:t>金丽衢联考</a:t>
            </a:r>
            <a:endParaRPr lang="en-US" altLang="zh-CN" sz="2800" b="1" dirty="0">
              <a:solidFill>
                <a:srgbClr val="9900CC"/>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r>
              <a:rPr lang="zh-CN" altLang="en-US" sz="4000" b="1" dirty="0">
                <a:solidFill>
                  <a:srgbClr val="0000FF"/>
                </a:solidFill>
                <a:latin typeface="Aharoni" panose="02010803020104030203" pitchFamily="2" charset="-79"/>
                <a:ea typeface="微软雅黑" panose="020B0503020204020204" pitchFamily="34" charset="-122"/>
                <a:cs typeface="Aharoni" panose="02010803020104030203" pitchFamily="2" charset="-79"/>
              </a:rPr>
              <a:t>人与社会之亲情篇</a:t>
            </a:r>
            <a:endParaRPr lang="en-US" altLang="zh-CN" sz="4000" b="1" dirty="0">
              <a:solidFill>
                <a:srgbClr val="0000FF"/>
              </a:solidFill>
              <a:latin typeface="Aharoni" panose="02010803020104030203" pitchFamily="2" charset="-79"/>
              <a:ea typeface="微软雅黑" panose="020B0503020204020204" pitchFamily="34" charset="-122"/>
              <a:cs typeface="Aharoni" panose="02010803020104030203" pitchFamily="2" charset="-79"/>
            </a:endParaRPr>
          </a:p>
        </p:txBody>
      </p:sp>
      <p:pic>
        <p:nvPicPr>
          <p:cNvPr id="5124" name="图片 6" descr="logo横版 png"/>
          <p:cNvPicPr>
            <a:picLocks noChangeAspect="1"/>
          </p:cNvPicPr>
          <p:nvPr/>
        </p:nvPicPr>
        <p:blipFill>
          <a:blip r:embed="rId3"/>
          <a:stretch>
            <a:fillRect/>
          </a:stretch>
        </p:blipFill>
        <p:spPr>
          <a:xfrm>
            <a:off x="11480800" y="63500"/>
            <a:ext cx="608013" cy="642938"/>
          </a:xfrm>
          <a:prstGeom prst="rect">
            <a:avLst/>
          </a:prstGeom>
          <a:noFill/>
          <a:ln w="9525">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p:cNvSpPr txBox="1"/>
          <p:nvPr/>
        </p:nvSpPr>
        <p:spPr>
          <a:xfrm>
            <a:off x="7339059" y="0"/>
            <a:ext cx="4852942" cy="6924973"/>
          </a:xfrm>
          <a:prstGeom prst="rect">
            <a:avLst/>
          </a:prstGeom>
          <a:solidFill>
            <a:schemeClr val="bg1"/>
          </a:solidFill>
        </p:spPr>
        <p:txBody>
          <a:bodyPr wrap="square">
            <a:spAutoFit/>
          </a:bodyPr>
          <a:lstStyle/>
          <a:p>
            <a:pPr algn="just"/>
            <a:r>
              <a:rPr lang="zh-CN" altLang="en-US" sz="2800" i="1" dirty="0">
                <a:solidFill>
                  <a:srgbClr val="0000FF"/>
                </a:solidFill>
              </a:rPr>
              <a:t>优秀习作点评：</a:t>
            </a:r>
            <a:endParaRPr lang="en-US" altLang="zh-CN" sz="2800" i="1" dirty="0">
              <a:solidFill>
                <a:srgbClr val="0000FF"/>
              </a:solidFill>
            </a:endParaRPr>
          </a:p>
          <a:p>
            <a:pPr marL="514350" indent="-514350" algn="just">
              <a:buAutoNum type="arabicPeriod"/>
            </a:pPr>
            <a:r>
              <a:rPr lang="zh-CN" altLang="en-US" sz="2800" i="1" dirty="0">
                <a:solidFill>
                  <a:srgbClr val="0000FF"/>
                </a:solidFill>
              </a:rPr>
              <a:t>放学</a:t>
            </a:r>
            <a:r>
              <a:rPr lang="en-US" altLang="zh-CN" sz="2800" i="1" dirty="0">
                <a:solidFill>
                  <a:srgbClr val="0000FF"/>
                </a:solidFill>
              </a:rPr>
              <a:t>—</a:t>
            </a:r>
            <a:r>
              <a:rPr lang="zh-CN" altLang="en-US" sz="2800" i="1" dirty="0">
                <a:solidFill>
                  <a:srgbClr val="0000FF"/>
                </a:solidFill>
              </a:rPr>
              <a:t>蹑手蹑脚地回家</a:t>
            </a:r>
            <a:r>
              <a:rPr lang="en-US" altLang="zh-CN" sz="2800" i="1" dirty="0">
                <a:solidFill>
                  <a:srgbClr val="0000FF"/>
                </a:solidFill>
              </a:rPr>
              <a:t>—</a:t>
            </a:r>
            <a:r>
              <a:rPr lang="zh-CN" altLang="en-US" sz="2800" i="1" dirty="0">
                <a:solidFill>
                  <a:srgbClr val="0000FF"/>
                </a:solidFill>
              </a:rPr>
              <a:t>被父亲发现</a:t>
            </a:r>
            <a:r>
              <a:rPr lang="en-US" altLang="zh-CN" sz="2800" i="1" dirty="0">
                <a:solidFill>
                  <a:srgbClr val="0000FF"/>
                </a:solidFill>
              </a:rPr>
              <a:t>---</a:t>
            </a:r>
            <a:r>
              <a:rPr lang="zh-CN" altLang="en-US" sz="2800" i="1" dirty="0">
                <a:solidFill>
                  <a:srgbClr val="0000FF"/>
                </a:solidFill>
              </a:rPr>
              <a:t>坦白</a:t>
            </a:r>
            <a:r>
              <a:rPr lang="en-US" altLang="zh-CN" sz="2800" i="1" dirty="0">
                <a:solidFill>
                  <a:srgbClr val="0000FF"/>
                </a:solidFill>
              </a:rPr>
              <a:t>---</a:t>
            </a:r>
            <a:r>
              <a:rPr lang="zh-CN" altLang="en-US" sz="2800" i="1" dirty="0">
                <a:solidFill>
                  <a:srgbClr val="0000FF"/>
                </a:solidFill>
              </a:rPr>
              <a:t>父亲并未责骂，情节处理很好，细节到位；</a:t>
            </a:r>
            <a:endParaRPr lang="en-US" altLang="zh-CN" sz="2800" i="1" dirty="0">
              <a:solidFill>
                <a:srgbClr val="0000FF"/>
              </a:solidFill>
            </a:endParaRPr>
          </a:p>
          <a:p>
            <a:pPr marL="514350" indent="-514350" algn="just">
              <a:buAutoNum type="arabicPeriod"/>
            </a:pPr>
            <a:r>
              <a:rPr lang="zh-CN" altLang="en-US" sz="2800" i="1" dirty="0">
                <a:solidFill>
                  <a:srgbClr val="0000FF"/>
                </a:solidFill>
              </a:rPr>
              <a:t>感受到深沉的父爱，回扣原文的疑问，并得出肯定的答案。父爱和母爱一样是我人生的奠基石，共同造就了现在的我。考生挖掘得非常有深度。</a:t>
            </a:r>
            <a:endParaRPr lang="en-US" altLang="zh-CN" sz="2800" i="1" dirty="0">
              <a:solidFill>
                <a:srgbClr val="0000FF"/>
              </a:solidFill>
            </a:endParaRPr>
          </a:p>
          <a:p>
            <a:pPr marL="514350" indent="-514350" algn="just">
              <a:buAutoNum type="arabicPeriod"/>
            </a:pPr>
            <a:r>
              <a:rPr lang="zh-CN" altLang="en-US" sz="2800" i="1" dirty="0">
                <a:solidFill>
                  <a:srgbClr val="0000FF"/>
                </a:solidFill>
              </a:rPr>
              <a:t>伏笔回扣非常自然妥帖，如照片，录像，奠基石，编借口等。交错编织，融于情节，与原文浑然一体。 </a:t>
            </a:r>
            <a:endParaRPr lang="en-US" altLang="zh-CN" sz="2800" i="1" dirty="0">
              <a:solidFill>
                <a:srgbClr val="0000FF"/>
              </a:solidFill>
            </a:endParaRPr>
          </a:p>
          <a:p>
            <a:pPr marL="514350" indent="-514350" algn="just">
              <a:buAutoNum type="arabicPeriod"/>
            </a:pPr>
            <a:endParaRPr lang="en-US" altLang="zh-CN" sz="2400" i="1" dirty="0">
              <a:solidFill>
                <a:srgbClr val="0000FF"/>
              </a:solidFill>
            </a:endParaRP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7642"/>
          <a:stretch>
            <a:fillRect/>
          </a:stretch>
        </p:blipFill>
        <p:spPr>
          <a:xfrm>
            <a:off x="0" y="0"/>
            <a:ext cx="7339058" cy="6858000"/>
          </a:xfrm>
          <a:prstGeom prst="rect">
            <a:avLst/>
          </a:prstGeom>
        </p:spPr>
      </p:pic>
      <p:pic>
        <p:nvPicPr>
          <p:cNvPr id="5124" name="图片 6" descr="logo横版 png"/>
          <p:cNvPicPr>
            <a:picLocks noChangeAspect="1"/>
          </p:cNvPicPr>
          <p:nvPr/>
        </p:nvPicPr>
        <p:blipFill>
          <a:blip r:embed="rId3"/>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7155"/>
          <a:stretch>
            <a:fillRect/>
          </a:stretch>
        </p:blipFill>
        <p:spPr>
          <a:xfrm>
            <a:off x="-1" y="38996"/>
            <a:ext cx="8969830" cy="6819004"/>
          </a:xfrm>
          <a:prstGeom prst="rect">
            <a:avLst/>
          </a:prstGeom>
        </p:spPr>
      </p:pic>
      <p:sp>
        <p:nvSpPr>
          <p:cNvPr id="5" name="文本框 4"/>
          <p:cNvSpPr txBox="1"/>
          <p:nvPr/>
        </p:nvSpPr>
        <p:spPr>
          <a:xfrm>
            <a:off x="8958943" y="-26313"/>
            <a:ext cx="3222170" cy="6924973"/>
          </a:xfrm>
          <a:prstGeom prst="rect">
            <a:avLst/>
          </a:prstGeom>
          <a:solidFill>
            <a:schemeClr val="bg1"/>
          </a:solidFill>
        </p:spPr>
        <p:txBody>
          <a:bodyPr wrap="square">
            <a:spAutoFit/>
          </a:bodyPr>
          <a:lstStyle/>
          <a:p>
            <a:pPr algn="just"/>
            <a:r>
              <a:rPr lang="zh-CN" altLang="en-US" sz="2800" i="1" dirty="0">
                <a:solidFill>
                  <a:srgbClr val="0000FF"/>
                </a:solidFill>
              </a:rPr>
              <a:t>优秀习作点评：</a:t>
            </a:r>
            <a:endParaRPr lang="en-US" altLang="zh-CN" sz="2800" i="1" dirty="0">
              <a:solidFill>
                <a:srgbClr val="0000FF"/>
              </a:solidFill>
            </a:endParaRPr>
          </a:p>
          <a:p>
            <a:pPr marL="514350" indent="-514350" algn="just">
              <a:buAutoNum type="arabicPeriod"/>
            </a:pPr>
            <a:r>
              <a:rPr lang="zh-CN" altLang="en-US" sz="2800" i="1" dirty="0">
                <a:solidFill>
                  <a:srgbClr val="0000FF"/>
                </a:solidFill>
              </a:rPr>
              <a:t>首段情节处理非常自然，符合小学生的心理特点。</a:t>
            </a:r>
            <a:endParaRPr lang="en-US" altLang="zh-CN" sz="2800" i="1" dirty="0">
              <a:solidFill>
                <a:srgbClr val="0000FF"/>
              </a:solidFill>
            </a:endParaRPr>
          </a:p>
          <a:p>
            <a:pPr marL="514350" indent="-514350" algn="just">
              <a:buAutoNum type="arabicPeriod"/>
            </a:pPr>
            <a:r>
              <a:rPr lang="zh-CN" altLang="en-US" sz="2800" i="1" dirty="0">
                <a:solidFill>
                  <a:srgbClr val="0000FF"/>
                </a:solidFill>
              </a:rPr>
              <a:t> </a:t>
            </a:r>
            <a:r>
              <a:rPr lang="en-US" altLang="zh-CN" sz="2800" i="1" dirty="0">
                <a:solidFill>
                  <a:srgbClr val="0000FF"/>
                </a:solidFill>
              </a:rPr>
              <a:t> my peed pants </a:t>
            </a:r>
            <a:r>
              <a:rPr lang="zh-CN" altLang="en-US" sz="2800" i="1" dirty="0">
                <a:solidFill>
                  <a:srgbClr val="0000FF"/>
                </a:solidFill>
              </a:rPr>
              <a:t>证明了了父爱，深入阐述不一样的父爱。语言功底扎实，信手拈来，非常流畅。</a:t>
            </a:r>
            <a:endParaRPr lang="en-US" altLang="zh-CN" sz="2800" i="1" dirty="0">
              <a:solidFill>
                <a:srgbClr val="0000FF"/>
              </a:solidFill>
            </a:endParaRPr>
          </a:p>
          <a:p>
            <a:pPr marL="514350" indent="-514350" algn="just">
              <a:buAutoNum type="arabicPeriod"/>
            </a:pPr>
            <a:r>
              <a:rPr lang="zh-CN" altLang="en-US" sz="2800" i="1" dirty="0">
                <a:solidFill>
                  <a:srgbClr val="0000FF"/>
                </a:solidFill>
              </a:rPr>
              <a:t>细节描写细腻，亦能对 原文有所回应，增加了文章的协同性。</a:t>
            </a:r>
            <a:endParaRPr lang="en-US" altLang="zh-CN" sz="2800" i="1" dirty="0">
              <a:solidFill>
                <a:srgbClr val="0000FF"/>
              </a:solidFill>
            </a:endParaRPr>
          </a:p>
          <a:p>
            <a:pPr marL="514350" indent="-514350" algn="just">
              <a:buAutoNum type="arabicPeriod"/>
            </a:pPr>
            <a:endParaRPr lang="en-US" altLang="zh-CN" sz="2400" i="1" dirty="0">
              <a:solidFill>
                <a:srgbClr val="0000FF"/>
              </a:solidFill>
            </a:endParaRPr>
          </a:p>
        </p:txBody>
      </p:sp>
      <p:pic>
        <p:nvPicPr>
          <p:cNvPr id="5124" name="图片 6" descr="logo横版 png"/>
          <p:cNvPicPr>
            <a:picLocks noChangeAspect="1"/>
          </p:cNvPicPr>
          <p:nvPr/>
        </p:nvPicPr>
        <p:blipFill>
          <a:blip r:embed="rId3"/>
          <a:stretch>
            <a:fillRect/>
          </a:stretch>
        </p:blipFill>
        <p:spPr>
          <a:xfrm>
            <a:off x="11480800" y="63500"/>
            <a:ext cx="608013" cy="642938"/>
          </a:xfrm>
          <a:prstGeom prst="rect">
            <a:avLst/>
          </a:prstGeom>
          <a:noFill/>
          <a:ln w="9525">
            <a:no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0" y="523220"/>
            <a:ext cx="12192000" cy="6786469"/>
          </a:xfrm>
          <a:prstGeom prst="rect">
            <a:avLst/>
          </a:prstGeom>
          <a:noFill/>
        </p:spPr>
        <p:txBody>
          <a:bodyPr wrap="square" lIns="91292" tIns="45718" rIns="91292" bIns="45718">
            <a:spAutoFit/>
          </a:bodyPr>
          <a:lstStyle/>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It was never a question whether or not my mother loved me—it was a given, the cornerstone of my life that shaped everything about who I was.</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However, I’m not sure about my father’s love. There are photographs of us laughing together, with me in diapers when I was a baby. I’ve watched recordings of my older sister and me lining up in turns for my father to hold and toss us into the air—all three of us shrieking(</a:t>
            </a:r>
            <a:r>
              <a:rPr lang="zh-CN" altLang="en-US" sz="2800" kern="100" dirty="0">
                <a:latin typeface="Tahoma" panose="020B0604030504040204" pitchFamily="34" charset="0"/>
                <a:ea typeface="Tahoma" panose="020B0604030504040204" pitchFamily="34" charset="0"/>
                <a:cs typeface="Tahoma" panose="020B0604030504040204" pitchFamily="34" charset="0"/>
              </a:rPr>
              <a:t>尖叫</a:t>
            </a:r>
            <a:r>
              <a:rPr lang="en-US" altLang="zh-CN" sz="2800" kern="100" dirty="0">
                <a:latin typeface="Tahoma" panose="020B0604030504040204" pitchFamily="34" charset="0"/>
                <a:ea typeface="Tahoma" panose="020B0604030504040204" pitchFamily="34" charset="0"/>
                <a:cs typeface="Tahoma" panose="020B0604030504040204" pitchFamily="34" charset="0"/>
              </a:rPr>
              <a:t>) with delight.</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Did I love him then?</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I feel I must have loved him because the film says so—the infant child is laughing, and she is embracing the man beside her. When I turn off the tape to search my own childhood for proof of my father’s love, and proof that we shared something like love, there is one impressive memory I can name.</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At some point during my first year of school, I peed(</a:t>
            </a:r>
            <a:r>
              <a:rPr lang="zh-CN" altLang="en-US" sz="2800" kern="100" dirty="0">
                <a:latin typeface="Tahoma" panose="020B0604030504040204" pitchFamily="34" charset="0"/>
                <a:ea typeface="Tahoma" panose="020B0604030504040204" pitchFamily="34" charset="0"/>
                <a:cs typeface="Tahoma" panose="020B0604030504040204" pitchFamily="34" charset="0"/>
              </a:rPr>
              <a:t>尿湿了</a:t>
            </a:r>
            <a:r>
              <a:rPr lang="en-US" altLang="zh-CN" sz="2800" kern="100" dirty="0">
                <a:latin typeface="Tahoma" panose="020B0604030504040204" pitchFamily="34" charset="0"/>
                <a:ea typeface="Tahoma" panose="020B0604030504040204" pitchFamily="34" charset="0"/>
                <a:cs typeface="Tahoma" panose="020B0604030504040204" pitchFamily="34" charset="0"/>
              </a:rPr>
              <a:t>) my pants in class. I was sent to the school nurse for a change of clothes, and for the rest of the day, I wore a pair of over-large, bright orange sweat pants. I remember exactly how the teacher looked at me and exactly what the other students said, but they were the least of my worries.</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marL="0" marR="0" lvl="0" indent="457200" defTabSz="913765" rtl="0" eaLnBrk="0" fontAlgn="auto" latinLnBrk="0" hangingPunct="1">
              <a:lnSpc>
                <a:spcPts val="2900"/>
              </a:lnSpc>
              <a:spcBef>
                <a:spcPct val="0"/>
              </a:spcBef>
              <a:spcAft>
                <a:spcPct val="0"/>
              </a:spcAft>
              <a:buClrTx/>
              <a:buSzTx/>
              <a:buFontTx/>
              <a:buNone/>
              <a:defRPr/>
            </a:pPr>
            <a:endParaRPr kumimoji="0" lang="en-US" altLang="zh-CN"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1"/>
          <p:cNvSpPr txBox="1"/>
          <p:nvPr>
            <p:custDataLst>
              <p:tags r:id="rId2"/>
            </p:custDataLst>
          </p:nvPr>
        </p:nvSpPr>
        <p:spPr>
          <a:xfrm>
            <a:off x="0" y="0"/>
            <a:ext cx="1789043" cy="523220"/>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读原文</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5124" name="图片 6" descr="logo横版 png"/>
          <p:cNvPicPr>
            <a:picLocks noChangeAspect="1"/>
          </p:cNvPicPr>
          <p:nvPr/>
        </p:nvPicPr>
        <p:blipFill>
          <a:blip r:embed="rId3"/>
          <a:stretch>
            <a:fillRect/>
          </a:stretch>
        </p:blipFill>
        <p:spPr>
          <a:xfrm>
            <a:off x="11480800" y="63500"/>
            <a:ext cx="608013" cy="642938"/>
          </a:xfrm>
          <a:prstGeom prst="rect">
            <a:avLst/>
          </a:prstGeom>
          <a:noFill/>
          <a:ln w="9525">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2365" y="69227"/>
            <a:ext cx="12314024" cy="5909306"/>
          </a:xfrm>
          <a:prstGeom prst="rect">
            <a:avLst/>
          </a:prstGeom>
          <a:solidFill>
            <a:schemeClr val="bg1"/>
          </a:solidFill>
        </p:spPr>
        <p:txBody>
          <a:bodyPr wrap="square" lIns="91292" tIns="45718" rIns="91292" bIns="45718">
            <a:spAutoFit/>
          </a:bodyPr>
          <a:lstStyle/>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I was in terror at the thought of showing up at home with different pants.</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All afternoon I planned how I would enter the house very quietly and run to my room before my father even noticed I was there. During the entire bus ride home I rehearsed(</a:t>
            </a:r>
            <a:r>
              <a:rPr lang="zh-CN" altLang="en-US"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默默练习</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 again and again the plan I had in mind that would allow me to escape my father’s wrath(</a:t>
            </a:r>
            <a:r>
              <a:rPr lang="zh-CN" altLang="en-US"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盛怒</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 and his triangle eyes.</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Triangle eyes. This was the name my sister </a:t>
            </a:r>
            <a:r>
              <a:rPr lang="en-US" altLang="zh-CN" sz="2800" kern="100" dirty="0" err="1">
                <a:solidFill>
                  <a:prstClr val="black"/>
                </a:solidFill>
                <a:latin typeface="Tahoma" panose="020B0604030504040204" pitchFamily="34" charset="0"/>
                <a:ea typeface="Tahoma" panose="020B0604030504040204" pitchFamily="34" charset="0"/>
                <a:cs typeface="Tahoma" panose="020B0604030504040204" pitchFamily="34" charset="0"/>
              </a:rPr>
              <a:t>Shira</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 and I used to use whenever my father’s eyes would tense up into two hard triangles, with the calm of his face having fled away in a flash of anger. Their appearance was sudden and unpredictable, ignited by a poor exam score from </a:t>
            </a:r>
            <a:r>
              <a:rPr lang="en-US" altLang="zh-CN" sz="2800" kern="100" dirty="0" err="1">
                <a:solidFill>
                  <a:prstClr val="black"/>
                </a:solidFill>
                <a:latin typeface="Tahoma" panose="020B0604030504040204" pitchFamily="34" charset="0"/>
                <a:ea typeface="Tahoma" panose="020B0604030504040204" pitchFamily="34" charset="0"/>
                <a:cs typeface="Tahoma" panose="020B0604030504040204" pitchFamily="34" charset="0"/>
              </a:rPr>
              <a:t>Shira</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 or when I burnt the bread in the toaster. He’d point out the door and yell, “Get out!”</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Who knew what peeing pants in class would get you.</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Para 1: So I carefully planned to avoid his notice, but the plan backfired.</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Para2: Everything he did told me that HE LOVED ME.</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45484" y="108323"/>
            <a:ext cx="4534728"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charset="0"/>
                <a:cs typeface="Times New Roman" panose="02020603050405020304" charset="0"/>
                <a:sym typeface="+mn-ea"/>
              </a:rPr>
              <a:t>Read for elements</a:t>
            </a:r>
            <a:endParaRPr lang="zh-CN" altLang="en-US" sz="2800" dirty="0">
              <a:solidFill>
                <a:srgbClr val="CC00CC"/>
              </a:solidFill>
            </a:endParaRPr>
          </a:p>
        </p:txBody>
      </p:sp>
      <p:sp>
        <p:nvSpPr>
          <p:cNvPr id="5" name="文本框 4"/>
          <p:cNvSpPr txBox="1"/>
          <p:nvPr/>
        </p:nvSpPr>
        <p:spPr>
          <a:xfrm>
            <a:off x="0" y="1177290"/>
            <a:ext cx="12067344" cy="4834890"/>
          </a:xfrm>
          <a:prstGeom prst="rect">
            <a:avLst/>
          </a:prstGeom>
          <a:solidFill>
            <a:schemeClr val="bg1"/>
          </a:solidFill>
        </p:spPr>
        <p:txBody>
          <a:bodyPr wrap="square" rtlCol="0">
            <a:noAutofit/>
          </a:bodyPr>
          <a:lstStyle/>
          <a:p>
            <a:pPr marL="514350" indent="-514350">
              <a:buFontTx/>
              <a:buAutoNum type="arabicPeriod"/>
            </a:pPr>
            <a:r>
              <a:rPr lang="en-US" altLang="zh-CN" sz="3600" b="1" dirty="0">
                <a:latin typeface="Times New Roman" panose="02020603050405020304" charset="0"/>
                <a:cs typeface="Times New Roman" panose="02020603050405020304" charset="0"/>
              </a:rPr>
              <a:t>Major roles:      I  </a:t>
            </a:r>
            <a:r>
              <a:rPr lang="en-US" altLang="zh-CN" sz="3600" b="1" dirty="0">
                <a:solidFill>
                  <a:srgbClr val="FF0000"/>
                </a:solidFill>
                <a:latin typeface="Times New Roman" panose="02020603050405020304" charset="0"/>
                <a:cs typeface="Times New Roman" panose="02020603050405020304" charset="0"/>
              </a:rPr>
              <a:t>  </a:t>
            </a:r>
            <a:endParaRPr lang="en-US" altLang="zh-CN" sz="3600" b="1" dirty="0">
              <a:solidFill>
                <a:srgbClr val="FF0000"/>
              </a:solidFill>
              <a:latin typeface="Times New Roman" panose="02020603050405020304" charset="0"/>
              <a:cs typeface="Times New Roman" panose="02020603050405020304" charset="0"/>
            </a:endParaRPr>
          </a:p>
          <a:p>
            <a:r>
              <a:rPr lang="en-US" altLang="zh-CN" sz="3600" b="1" dirty="0">
                <a:solidFill>
                  <a:srgbClr val="FF0000"/>
                </a:solidFill>
                <a:latin typeface="Times New Roman" panose="02020603050405020304" charset="0"/>
                <a:cs typeface="Times New Roman" panose="02020603050405020304" charset="0"/>
              </a:rPr>
              <a:t>     </a:t>
            </a:r>
            <a:r>
              <a:rPr lang="en-US" altLang="zh-CN" sz="3600" b="1" dirty="0">
                <a:latin typeface="Times New Roman" panose="02020603050405020304" charset="0"/>
                <a:cs typeface="Times New Roman" panose="02020603050405020304" charset="0"/>
              </a:rPr>
              <a:t>Minor roles </a:t>
            </a:r>
            <a:r>
              <a:rPr lang="en-US" altLang="zh-CN" sz="3600" b="1" dirty="0">
                <a:solidFill>
                  <a:srgbClr val="FF0000"/>
                </a:solidFill>
                <a:latin typeface="Times New Roman" panose="02020603050405020304" charset="0"/>
                <a:cs typeface="Times New Roman" panose="02020603050405020304" charset="0"/>
              </a:rPr>
              <a:t>:    my father   (my sister, my mother) </a:t>
            </a:r>
            <a:endParaRPr lang="en-US" altLang="zh-CN" sz="3600" b="1" dirty="0">
              <a:latin typeface="Times New Roman" panose="02020603050405020304" charset="0"/>
              <a:cs typeface="Times New Roman" panose="02020603050405020304" charset="0"/>
            </a:endParaRPr>
          </a:p>
          <a:p>
            <a:r>
              <a:rPr lang="en-US" altLang="zh-CN" sz="3600" b="1" dirty="0">
                <a:latin typeface="Times New Roman" panose="02020603050405020304" charset="0"/>
                <a:cs typeface="Times New Roman" panose="02020603050405020304" charset="0"/>
              </a:rPr>
              <a:t>2.  narrative perspective: </a:t>
            </a:r>
            <a:r>
              <a:rPr lang="zh-CN" altLang="en-US" sz="3600" dirty="0">
                <a:latin typeface="Times New Roman" panose="02020603050405020304" charset="0"/>
                <a:cs typeface="Times New Roman" panose="02020603050405020304" charset="0"/>
              </a:rPr>
              <a:t>   </a:t>
            </a:r>
            <a:r>
              <a:rPr lang="en-US" altLang="zh-CN" sz="3600" dirty="0">
                <a:solidFill>
                  <a:srgbClr val="FF0000"/>
                </a:solidFill>
                <a:latin typeface="Times New Roman" panose="02020603050405020304" charset="0"/>
                <a:cs typeface="Times New Roman" panose="02020603050405020304" charset="0"/>
              </a:rPr>
              <a:t>first-person </a:t>
            </a:r>
            <a:r>
              <a:rPr lang="en-US" altLang="zh-CN" sz="3600" dirty="0">
                <a:latin typeface="Times New Roman" panose="02020603050405020304" charset="0"/>
                <a:cs typeface="Times New Roman" panose="02020603050405020304" charset="0"/>
              </a:rPr>
              <a:t>   </a:t>
            </a:r>
            <a:r>
              <a:rPr lang="en-US" altLang="zh-CN" sz="3600" dirty="0">
                <a:solidFill>
                  <a:srgbClr val="0000FF"/>
                </a:solidFill>
                <a:latin typeface="Times New Roman" panose="02020603050405020304" charset="0"/>
                <a:cs typeface="Times New Roman" panose="02020603050405020304" charset="0"/>
              </a:rPr>
              <a:t>( I ) </a:t>
            </a:r>
            <a:r>
              <a:rPr lang="en-US" altLang="zh-CN" sz="3600" dirty="0">
                <a:latin typeface="Times New Roman" panose="02020603050405020304" charset="0"/>
                <a:cs typeface="Times New Roman" panose="02020603050405020304" charset="0"/>
              </a:rPr>
              <a:t>           </a:t>
            </a:r>
            <a:endParaRPr lang="en-US" altLang="zh-CN" sz="3600" dirty="0">
              <a:latin typeface="Times New Roman" panose="02020603050405020304" charset="0"/>
              <a:cs typeface="Times New Roman" panose="02020603050405020304" charset="0"/>
            </a:endParaRPr>
          </a:p>
          <a:p>
            <a:r>
              <a:rPr lang="en-US" altLang="zh-CN" sz="3600" b="1" dirty="0">
                <a:latin typeface="Times New Roman" panose="02020603050405020304" charset="0"/>
                <a:cs typeface="Times New Roman" panose="02020603050405020304" charset="0"/>
              </a:rPr>
              <a:t>3.  time</a:t>
            </a:r>
            <a:r>
              <a:rPr lang="zh-CN" altLang="en-US" sz="3600" b="1" dirty="0">
                <a:latin typeface="Times New Roman" panose="02020603050405020304" charset="0"/>
                <a:cs typeface="Times New Roman" panose="02020603050405020304" charset="0"/>
              </a:rPr>
              <a:t>：</a:t>
            </a:r>
            <a:r>
              <a:rPr lang="en-US" altLang="zh-CN" sz="3600" b="1" dirty="0">
                <a:solidFill>
                  <a:srgbClr val="9900CC"/>
                </a:solidFill>
                <a:latin typeface="Times New Roman" panose="02020603050405020304" charset="0"/>
                <a:cs typeface="Times New Roman" panose="02020603050405020304" charset="0"/>
              </a:rPr>
              <a:t>at some point </a:t>
            </a:r>
            <a:r>
              <a:rPr lang="en-US" altLang="zh-CN" sz="3600" dirty="0">
                <a:solidFill>
                  <a:srgbClr val="9900CC"/>
                </a:solidFill>
                <a:latin typeface="Times New Roman" panose="02020603050405020304" charset="0"/>
                <a:cs typeface="Times New Roman" panose="02020603050405020304" charset="0"/>
              </a:rPr>
              <a:t>in my first year of school  after school </a:t>
            </a:r>
            <a:endParaRPr lang="en-US" altLang="zh-CN" sz="3600" dirty="0">
              <a:solidFill>
                <a:srgbClr val="9900CC"/>
              </a:solidFill>
              <a:latin typeface="Times New Roman" panose="02020603050405020304" charset="0"/>
              <a:cs typeface="Times New Roman" panose="02020603050405020304" charset="0"/>
            </a:endParaRPr>
          </a:p>
          <a:p>
            <a:pPr marL="742950" indent="-742950">
              <a:buAutoNum type="arabicPeriod" startAt="4"/>
            </a:pPr>
            <a:r>
              <a:rPr lang="en-US" altLang="zh-CN" sz="3600" b="1" dirty="0">
                <a:latin typeface="Times New Roman" panose="02020603050405020304" charset="0"/>
                <a:cs typeface="Times New Roman" panose="02020603050405020304" charset="0"/>
              </a:rPr>
              <a:t>place</a:t>
            </a:r>
            <a:r>
              <a:rPr lang="zh-CN" altLang="en-US" sz="3600" b="1" dirty="0">
                <a:latin typeface="Times New Roman" panose="02020603050405020304" charset="0"/>
                <a:cs typeface="Times New Roman" panose="02020603050405020304" charset="0"/>
              </a:rPr>
              <a:t>：</a:t>
            </a:r>
            <a:r>
              <a:rPr lang="en-US" altLang="zh-CN" sz="3600" dirty="0"/>
              <a:t>  </a:t>
            </a:r>
            <a:r>
              <a:rPr lang="en-US" altLang="zh-CN" sz="3600" dirty="0">
                <a:solidFill>
                  <a:srgbClr val="FF0000"/>
                </a:solidFill>
              </a:rPr>
              <a:t>at school   at home after school </a:t>
            </a:r>
            <a:endParaRPr lang="en-US" altLang="zh-CN" sz="3600" dirty="0">
              <a:solidFill>
                <a:srgbClr val="FF0000"/>
              </a:solidFill>
            </a:endParaRPr>
          </a:p>
          <a:p>
            <a:pPr marL="742950" indent="-742950">
              <a:buAutoNum type="arabicPeriod" startAt="4"/>
            </a:pPr>
            <a:r>
              <a:rPr lang="en-US" altLang="zh-CN" sz="3600" dirty="0"/>
              <a:t>event:  </a:t>
            </a:r>
            <a:r>
              <a:rPr lang="en-US" altLang="zh-CN" sz="3600" dirty="0">
                <a:solidFill>
                  <a:srgbClr val="FF0000"/>
                </a:solidFill>
              </a:rPr>
              <a:t>  I peed my pants at school and I feared my father would shout at me because he seemed so stern with his triangle eyes.</a:t>
            </a:r>
            <a:endParaRPr lang="zh-CN" altLang="en-US" sz="3600" b="1"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文本框 8"/>
          <p:cNvSpPr txBox="1"/>
          <p:nvPr/>
        </p:nvSpPr>
        <p:spPr>
          <a:xfrm>
            <a:off x="-22531" y="6557"/>
            <a:ext cx="1503769" cy="1453981"/>
          </a:xfrm>
          <a:prstGeom prst="rect">
            <a:avLst/>
          </a:prstGeom>
          <a:solidFill>
            <a:schemeClr val="bg1"/>
          </a:solidFill>
        </p:spPr>
        <p:txBody>
          <a:bodyPr wrap="square" rtlCol="0">
            <a:noAutofit/>
          </a:bodyPr>
          <a:lstStyle/>
          <a:p>
            <a:r>
              <a:rPr lang="en-US" altLang="zh-CN" sz="2800" dirty="0"/>
              <a:t>  </a:t>
            </a:r>
            <a:r>
              <a:rPr lang="en-US" altLang="zh-CN" sz="2800" b="1" dirty="0">
                <a:solidFill>
                  <a:srgbClr val="FF0000"/>
                </a:solidFill>
              </a:rPr>
              <a:t>5.</a:t>
            </a:r>
            <a:endParaRPr lang="en-US" altLang="zh-CN" sz="2800" b="1" dirty="0">
              <a:solidFill>
                <a:srgbClr val="FF0000"/>
              </a:solidFill>
            </a:endParaRPr>
          </a:p>
          <a:p>
            <a:r>
              <a:rPr lang="en-US" altLang="zh-CN" sz="2800" b="1" dirty="0">
                <a:solidFill>
                  <a:srgbClr val="FF0000"/>
                </a:solidFill>
              </a:rPr>
              <a:t>story</a:t>
            </a:r>
            <a:endParaRPr lang="en-US" altLang="zh-CN" sz="2800" b="1" dirty="0">
              <a:solidFill>
                <a:srgbClr val="FF0000"/>
              </a:solidFill>
            </a:endParaRPr>
          </a:p>
          <a:p>
            <a:r>
              <a:rPr lang="en-US" altLang="zh-CN" sz="2800" b="1" dirty="0">
                <a:solidFill>
                  <a:srgbClr val="FF0000"/>
                </a:solidFill>
              </a:rPr>
              <a:t> line</a:t>
            </a:r>
            <a:endParaRPr lang="zh-CN" altLang="en-US" sz="2800" b="1" dirty="0">
              <a:solidFill>
                <a:srgbClr val="FF0000"/>
              </a:solidFill>
            </a:endParaRPr>
          </a:p>
        </p:txBody>
      </p:sp>
      <p:grpSp>
        <p:nvGrpSpPr>
          <p:cNvPr id="22" name="组合 8"/>
          <p:cNvGrpSpPr/>
          <p:nvPr/>
        </p:nvGrpSpPr>
        <p:grpSpPr bwMode="auto">
          <a:xfrm>
            <a:off x="1124585" y="300355"/>
            <a:ext cx="10233025" cy="5133340"/>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403096" y="5912615"/>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charset="0"/>
              </a:rPr>
              <a:t>Beginning</a:t>
            </a:r>
            <a:endParaRPr lang="en-US" altLang="zh-CN" sz="3600" b="1" dirty="0">
              <a:solidFill>
                <a:srgbClr val="C00000"/>
              </a:solidFill>
              <a:latin typeface="Times New Roman" panose="02020603050405020304" charset="0"/>
            </a:endParaRPr>
          </a:p>
        </p:txBody>
      </p:sp>
      <p:sp>
        <p:nvSpPr>
          <p:cNvPr id="28" name="文本框 10"/>
          <p:cNvSpPr txBox="1">
            <a:spLocks noChangeArrowheads="1"/>
          </p:cNvSpPr>
          <p:nvPr>
            <p:custDataLst>
              <p:tags r:id="rId7"/>
            </p:custDataLst>
          </p:nvPr>
        </p:nvSpPr>
        <p:spPr bwMode="auto">
          <a:xfrm>
            <a:off x="8584103" y="99725"/>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charset="0"/>
              </a:rPr>
              <a:t>Climax</a:t>
            </a:r>
            <a:endParaRPr lang="en-US" altLang="zh-CN" sz="3600" b="1" dirty="0">
              <a:solidFill>
                <a:srgbClr val="C00000"/>
              </a:solidFill>
              <a:latin typeface="Times New Roman" panose="02020603050405020304"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charset="0"/>
              </a:rPr>
              <a:t>Ending</a:t>
            </a:r>
            <a:endParaRPr lang="en-US" altLang="zh-CN" sz="3600" b="1" dirty="0">
              <a:solidFill>
                <a:srgbClr val="C00000"/>
              </a:solidFill>
              <a:latin typeface="Times New Roman" panose="02020603050405020304" charset="0"/>
            </a:endParaRPr>
          </a:p>
        </p:txBody>
      </p:sp>
      <p:sp>
        <p:nvSpPr>
          <p:cNvPr id="2" name="文本框 1"/>
          <p:cNvSpPr txBox="1"/>
          <p:nvPr/>
        </p:nvSpPr>
        <p:spPr>
          <a:xfrm>
            <a:off x="12949" y="4840108"/>
            <a:ext cx="5868359" cy="830997"/>
          </a:xfrm>
          <a:prstGeom prst="rect">
            <a:avLst/>
          </a:prstGeom>
          <a:solidFill>
            <a:schemeClr val="bg1"/>
          </a:solidFill>
        </p:spPr>
        <p:txBody>
          <a:bodyPr wrap="square" rtlCol="0">
            <a:spAutoFit/>
          </a:bodyPr>
          <a:lstStyle/>
          <a:p>
            <a:r>
              <a:rPr lang="en-US" altLang="zh-CN" sz="1600" dirty="0"/>
              <a:t>It was never a question whether or not my mother loved me—it was a given, the cornerstone of my life that shaped everything about who I was.  However, I’m not sure about my father’s love. </a:t>
            </a:r>
            <a:endParaRPr lang="en-US" altLang="zh-CN" sz="1600" dirty="0"/>
          </a:p>
        </p:txBody>
      </p:sp>
      <p:sp>
        <p:nvSpPr>
          <p:cNvPr id="3" name="文本框 2"/>
          <p:cNvSpPr txBox="1"/>
          <p:nvPr/>
        </p:nvSpPr>
        <p:spPr>
          <a:xfrm>
            <a:off x="0" y="3331004"/>
            <a:ext cx="6600330" cy="1015663"/>
          </a:xfrm>
          <a:prstGeom prst="rect">
            <a:avLst/>
          </a:prstGeom>
          <a:solidFill>
            <a:schemeClr val="bg1"/>
          </a:solidFill>
        </p:spPr>
        <p:txBody>
          <a:bodyPr wrap="square" rtlCol="0">
            <a:spAutoFit/>
          </a:bodyPr>
          <a:lstStyle/>
          <a:p>
            <a:r>
              <a:rPr lang="en-US" altLang="zh-CN" sz="2000" dirty="0"/>
              <a:t>I peed(</a:t>
            </a:r>
            <a:r>
              <a:rPr lang="zh-CN" altLang="en-US" sz="2000" dirty="0"/>
              <a:t>尿湿了</a:t>
            </a:r>
            <a:r>
              <a:rPr lang="en-US" altLang="zh-CN" sz="2000" dirty="0"/>
              <a:t>) my pants in </a:t>
            </a:r>
            <a:r>
              <a:rPr lang="en-US" altLang="zh-CN" sz="2000" dirty="0" err="1"/>
              <a:t>class.I</a:t>
            </a:r>
            <a:r>
              <a:rPr lang="en-US" altLang="zh-CN" sz="2000" dirty="0"/>
              <a:t> remember exactly how the teacher looked at me and exactly what the other students said, but they were the least of my worries.</a:t>
            </a:r>
            <a:endParaRPr lang="en-US" altLang="zh-CN" sz="2000" dirty="0"/>
          </a:p>
        </p:txBody>
      </p:sp>
      <p:sp>
        <p:nvSpPr>
          <p:cNvPr id="6" name="文本框 5"/>
          <p:cNvSpPr txBox="1"/>
          <p:nvPr/>
        </p:nvSpPr>
        <p:spPr>
          <a:xfrm>
            <a:off x="12949" y="1787899"/>
            <a:ext cx="6841165" cy="1332376"/>
          </a:xfrm>
          <a:prstGeom prst="rect">
            <a:avLst/>
          </a:prstGeom>
          <a:solidFill>
            <a:schemeClr val="bg1"/>
          </a:solidFill>
        </p:spPr>
        <p:txBody>
          <a:bodyPr wrap="square" rtlCol="0" anchor="t">
            <a:noAutofit/>
          </a:bodyPr>
          <a:lstStyle/>
          <a:p>
            <a:r>
              <a:rPr lang="en-US" altLang="zh-CN" sz="2000" dirty="0">
                <a:latin typeface="Times New Roman" panose="02020603050405020304" charset="0"/>
                <a:cs typeface="Times New Roman" panose="02020603050405020304" charset="0"/>
                <a:sym typeface="+mn-ea"/>
              </a:rPr>
              <a:t>I planned to escape my father’s wrath(</a:t>
            </a:r>
            <a:r>
              <a:rPr lang="zh-CN" altLang="en-US" sz="2000" dirty="0">
                <a:latin typeface="Times New Roman" panose="02020603050405020304" charset="0"/>
                <a:cs typeface="Times New Roman" panose="02020603050405020304" charset="0"/>
                <a:sym typeface="+mn-ea"/>
              </a:rPr>
              <a:t>盛怒</a:t>
            </a:r>
            <a:r>
              <a:rPr lang="en-US" altLang="zh-CN" sz="2000" dirty="0">
                <a:latin typeface="Times New Roman" panose="02020603050405020304" charset="0"/>
                <a:cs typeface="Times New Roman" panose="02020603050405020304" charset="0"/>
                <a:sym typeface="+mn-ea"/>
              </a:rPr>
              <a:t>) and his triangle eyes. Their appearance was sudden and unpredictable, ignited by a poor exam score from </a:t>
            </a:r>
            <a:r>
              <a:rPr lang="en-US" altLang="zh-CN" sz="2000" dirty="0" err="1">
                <a:latin typeface="Times New Roman" panose="02020603050405020304" charset="0"/>
                <a:cs typeface="Times New Roman" panose="02020603050405020304" charset="0"/>
                <a:sym typeface="+mn-ea"/>
              </a:rPr>
              <a:t>Shira</a:t>
            </a:r>
            <a:r>
              <a:rPr lang="en-US" altLang="zh-CN" sz="2000" dirty="0">
                <a:latin typeface="Times New Roman" panose="02020603050405020304" charset="0"/>
                <a:cs typeface="Times New Roman" panose="02020603050405020304" charset="0"/>
                <a:sym typeface="+mn-ea"/>
              </a:rPr>
              <a:t>, or when I burnt the bread in the toaster. He’d point out the door and yell, “Get out!”</a:t>
            </a:r>
            <a:endParaRPr lang="en-US" altLang="zh-CN" sz="2000" dirty="0">
              <a:latin typeface="Times New Roman" panose="02020603050405020304" charset="0"/>
              <a:cs typeface="Times New Roman" panose="02020603050405020304" charset="0"/>
              <a:sym typeface="+mn-ea"/>
            </a:endParaRPr>
          </a:p>
        </p:txBody>
      </p:sp>
      <p:sp>
        <p:nvSpPr>
          <p:cNvPr id="7" name="文本框 6"/>
          <p:cNvSpPr txBox="1"/>
          <p:nvPr/>
        </p:nvSpPr>
        <p:spPr>
          <a:xfrm>
            <a:off x="6927574" y="1063625"/>
            <a:ext cx="5287921" cy="1384995"/>
          </a:xfrm>
          <a:prstGeom prst="rect">
            <a:avLst/>
          </a:prstGeom>
          <a:solidFill>
            <a:schemeClr val="bg1"/>
          </a:solidFill>
        </p:spPr>
        <p:txBody>
          <a:bodyPr wrap="square" rtlCol="0" anchor="t">
            <a:spAutoFit/>
          </a:bodyPr>
          <a:lstStyle/>
          <a:p>
            <a:pPr algn="just"/>
            <a:r>
              <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charset="0"/>
              </a:rPr>
              <a:t>Para1: So I carefully planned to avoid his notice, but the plan backfired.</a:t>
            </a:r>
            <a:endPar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charset="0"/>
            </a:endParaRPr>
          </a:p>
        </p:txBody>
      </p:sp>
      <p:sp>
        <p:nvSpPr>
          <p:cNvPr id="10" name="文本框 9"/>
          <p:cNvSpPr txBox="1"/>
          <p:nvPr/>
        </p:nvSpPr>
        <p:spPr>
          <a:xfrm>
            <a:off x="6623825" y="3154467"/>
            <a:ext cx="5545646" cy="1384995"/>
          </a:xfrm>
          <a:prstGeom prst="rect">
            <a:avLst/>
          </a:prstGeom>
          <a:solidFill>
            <a:schemeClr val="bg1"/>
          </a:solidFill>
        </p:spPr>
        <p:txBody>
          <a:bodyPr wrap="square" rtlCol="0" anchor="t">
            <a:spAutoFit/>
          </a:bodyPr>
          <a:lstStyle/>
          <a:p>
            <a:pPr algn="just"/>
            <a:r>
              <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charset="0"/>
              </a:rPr>
              <a:t>Para2: Finally, Callie picked up the scared kitten from the corner of the hayloft.</a:t>
            </a:r>
            <a:endPar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charset="0"/>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427367" y="4820185"/>
            <a:ext cx="666115" cy="767715"/>
          </a:xfrm>
          <a:prstGeom prst="rect">
            <a:avLst/>
          </a:prstGeom>
        </p:spPr>
      </p:pic>
      <p:sp>
        <p:nvSpPr>
          <p:cNvPr id="8" name="文本框 7"/>
          <p:cNvSpPr txBox="1"/>
          <p:nvPr/>
        </p:nvSpPr>
        <p:spPr>
          <a:xfrm>
            <a:off x="1481238" y="174282"/>
            <a:ext cx="6841165" cy="528108"/>
          </a:xfrm>
          <a:prstGeom prst="rect">
            <a:avLst/>
          </a:prstGeom>
          <a:solidFill>
            <a:schemeClr val="bg1"/>
          </a:solidFill>
        </p:spPr>
        <p:txBody>
          <a:bodyPr wrap="square" rtlCol="0" anchor="t">
            <a:noAutofit/>
          </a:bodyPr>
          <a:lstStyle/>
          <a:p>
            <a:r>
              <a:rPr lang="en-US" altLang="zh-CN" sz="2400" dirty="0">
                <a:latin typeface="Times New Roman" panose="02020603050405020304" charset="0"/>
                <a:cs typeface="Times New Roman" panose="02020603050405020304" charset="0"/>
                <a:sym typeface="+mn-ea"/>
              </a:rPr>
              <a:t>Who knew what peeing pants in class would get you?</a:t>
            </a:r>
            <a:endParaRPr lang="en-US" altLang="zh-CN" sz="2400" dirty="0">
              <a:latin typeface="Times New Roman" panose="02020603050405020304" charset="0"/>
              <a:cs typeface="Times New Roman" panose="02020603050405020304" charset="0"/>
              <a:sym typeface="+mn-ea"/>
            </a:endParaRPr>
          </a:p>
        </p:txBody>
      </p:sp>
      <p:sp>
        <p:nvSpPr>
          <p:cNvPr id="16" name="文本框 15"/>
          <p:cNvSpPr txBox="1"/>
          <p:nvPr/>
        </p:nvSpPr>
        <p:spPr>
          <a:xfrm>
            <a:off x="5869536" y="5064680"/>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charset="0"/>
                <a:cs typeface="Times New Roman" panose="02020603050405020304" charset="0"/>
              </a:rPr>
              <a:t>background</a:t>
            </a:r>
            <a:endParaRPr lang="zh-CN" altLang="en-US" sz="2800" dirty="0"/>
          </a:p>
        </p:txBody>
      </p:sp>
      <p:sp>
        <p:nvSpPr>
          <p:cNvPr id="17" name="箭头: 左 16"/>
          <p:cNvSpPr/>
          <p:nvPr/>
        </p:nvSpPr>
        <p:spPr>
          <a:xfrm>
            <a:off x="5362035" y="5103617"/>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0"/>
          <a:stretch>
            <a:fillRect/>
          </a:stretch>
        </p:blipFill>
        <p:spPr>
          <a:xfrm>
            <a:off x="11480800" y="63500"/>
            <a:ext cx="608013" cy="642938"/>
          </a:xfrm>
          <a:prstGeom prst="rect">
            <a:avLst/>
          </a:prstGeom>
          <a:noFill/>
          <a:ln w="9525">
            <a:noFill/>
          </a:ln>
        </p:spPr>
      </p:pic>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10" grpId="0" animBg="1"/>
      <p:bldP spid="8"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0" y="1364329"/>
          <a:ext cx="12192000" cy="3649388"/>
        </p:xfrm>
        <a:graphic>
          <a:graphicData uri="http://schemas.openxmlformats.org/drawingml/2006/table">
            <a:tbl>
              <a:tblPr firstRow="1" bandRow="1">
                <a:tableStyleId>{5C22544A-7EE6-4342-B048-85BDC9FD1C3A}</a:tableStyleId>
              </a:tblPr>
              <a:tblGrid>
                <a:gridCol w="5408340"/>
                <a:gridCol w="6783660"/>
              </a:tblGrid>
              <a:tr h="516545">
                <a:tc>
                  <a:txBody>
                    <a:bodyPr/>
                    <a:lstStyle/>
                    <a:p>
                      <a:r>
                        <a:rPr lang="zh-CN" altLang="en-US" sz="3200" dirty="0"/>
                        <a:t>              </a:t>
                      </a:r>
                      <a:r>
                        <a:rPr lang="en-US" altLang="zh-CN" sz="3200" dirty="0"/>
                        <a:t>hidden clues</a:t>
                      </a:r>
                      <a:endParaRPr lang="zh-CN" altLang="en-US" sz="3200" dirty="0"/>
                    </a:p>
                  </a:txBody>
                  <a:tcPr>
                    <a:solidFill>
                      <a:schemeClr val="accent3"/>
                    </a:solidFill>
                  </a:tcPr>
                </a:tc>
                <a:tc>
                  <a:txBody>
                    <a:bodyPr/>
                    <a:lstStyle/>
                    <a:p>
                      <a:r>
                        <a:rPr lang="zh-CN" altLang="en-US" sz="3200" dirty="0"/>
                        <a:t>              </a:t>
                      </a:r>
                      <a:r>
                        <a:rPr lang="en-US" altLang="zh-CN" sz="3200" dirty="0"/>
                        <a:t>echoes  </a:t>
                      </a:r>
                      <a:endParaRPr lang="zh-CN" altLang="en-US" sz="3200" dirty="0"/>
                    </a:p>
                  </a:txBody>
                  <a:tcPr>
                    <a:solidFill>
                      <a:schemeClr val="accent3"/>
                    </a:solidFill>
                  </a:tcPr>
                </a:tc>
              </a:tr>
              <a:tr h="3070268">
                <a:tc>
                  <a:txBody>
                    <a:bodyPr/>
                    <a:lstStyle/>
                    <a:p>
                      <a:pPr marL="0" marR="0" lvl="0" indent="457200" algn="just"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It was never a question whether or not my mother loved me—it was a given, the cornerstone of my life that shaped everything about who I was.</a:t>
                      </a:r>
                      <a:endParaRPr kumimoji="0" lang="en-US" altLang="zh-CN" sz="2800" b="0" i="0" u="none" strike="noStrike" kern="100" cap="none" spc="0" normalizeH="0" baseline="0" noProof="0" dirty="0">
                        <a:ln>
                          <a:noFill/>
                        </a:ln>
                        <a:solidFill>
                          <a:srgbClr val="EA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b="1" dirty="0">
                          <a:solidFill>
                            <a:srgbClr val="CC00CC"/>
                          </a:solidFill>
                        </a:rPr>
                        <a:t> </a:t>
                      </a:r>
                      <a:r>
                        <a:rPr lang="en-US" altLang="zh-CN" sz="2800" b="1" dirty="0">
                          <a:solidFill>
                            <a:srgbClr val="CC00CC"/>
                          </a:solidFill>
                        </a:rPr>
                        <a:t>1. </a:t>
                      </a:r>
                      <a:r>
                        <a:rPr kumimoji="0" lang="en-US" altLang="zh-CN" sz="2800" b="1" i="0" u="none" strike="noStrike" kern="100" cap="none" spc="0" normalizeH="0" baseline="0" noProof="0" dirty="0">
                          <a:ln>
                            <a:noFill/>
                          </a:ln>
                          <a:solidFill>
                            <a:srgbClr val="FF0000"/>
                          </a:solidFill>
                          <a:effectLst/>
                          <a:uLnTx/>
                          <a:uFillTx/>
                          <a:latin typeface="等线" panose="02010600030101010101" pitchFamily="2" charset="-122"/>
                          <a:ea typeface="等线" panose="02010600030101010101" pitchFamily="2" charset="-122"/>
                          <a:cs typeface="Times New Roman" panose="02020603050405020304" charset="0"/>
                        </a:rPr>
                        <a:t>My father’s love, </a:t>
                      </a:r>
                      <a:r>
                        <a:rPr kumimoji="0" lang="en-US" altLang="zh-CN" sz="2800" b="1" i="0" u="none" strike="noStrike" kern="100" cap="none" spc="0" normalizeH="0" baseline="0" noProof="0" dirty="0">
                          <a:ln>
                            <a:noFill/>
                          </a:ln>
                          <a:solidFill>
                            <a:srgbClr val="9900CC"/>
                          </a:solidFill>
                          <a:effectLst/>
                          <a:uLnTx/>
                          <a:uFillTx/>
                          <a:latin typeface="等线" panose="02010600030101010101" pitchFamily="2" charset="-122"/>
                          <a:ea typeface="等线" panose="02010600030101010101" pitchFamily="2" charset="-122"/>
                          <a:cs typeface="Times New Roman" panose="02020603050405020304" charset="0"/>
                        </a:rPr>
                        <a:t>not expressed in words but through gestures, </a:t>
                      </a:r>
                      <a:r>
                        <a:rPr kumimoji="0" lang="en-US" altLang="zh-CN" sz="2800" b="1" i="0" u="none" strike="noStrike" kern="100" cap="none" spc="0" normalizeH="0" baseline="0" noProof="0" dirty="0">
                          <a:ln>
                            <a:noFill/>
                          </a:ln>
                          <a:solidFill>
                            <a:srgbClr val="FF0000"/>
                          </a:solidFill>
                          <a:effectLst/>
                          <a:uLnTx/>
                          <a:uFillTx/>
                          <a:latin typeface="等线" panose="02010600030101010101" pitchFamily="2" charset="-122"/>
                          <a:ea typeface="等线" panose="02010600030101010101" pitchFamily="2" charset="-122"/>
                          <a:cs typeface="Times New Roman" panose="02020603050405020304" charset="0"/>
                        </a:rPr>
                        <a:t>was also a given, a cornerstone of my life,</a:t>
                      </a:r>
                      <a:r>
                        <a:rPr kumimoji="0" lang="en-US" altLang="zh-CN" sz="2800" b="1" i="0" u="none" strike="noStrike" kern="100" cap="none" spc="0" normalizeH="0" baseline="0" noProof="0" dirty="0">
                          <a:ln>
                            <a:noFill/>
                          </a:ln>
                          <a:solidFill>
                            <a:srgbClr val="0000FF"/>
                          </a:solidFill>
                          <a:effectLst/>
                          <a:uLnTx/>
                          <a:uFillTx/>
                          <a:latin typeface="等线" panose="02010600030101010101" pitchFamily="2" charset="-122"/>
                          <a:ea typeface="等线" panose="02010600030101010101" pitchFamily="2" charset="-122"/>
                          <a:cs typeface="Times New Roman" panose="02020603050405020304" charset="0"/>
                        </a:rPr>
                        <a:t> </a:t>
                      </a:r>
                      <a:r>
                        <a:rPr kumimoji="0" lang="en-US" altLang="zh-CN" sz="2800" b="1" i="0" u="none" strike="noStrike" kern="100" cap="none" spc="0" normalizeH="0" baseline="0" noProof="0" dirty="0">
                          <a:ln>
                            <a:noFill/>
                          </a:ln>
                          <a:solidFill>
                            <a:srgbClr val="9900CC"/>
                          </a:solidFill>
                          <a:effectLst/>
                          <a:uLnTx/>
                          <a:uFillTx/>
                          <a:latin typeface="等线" panose="02010600030101010101" pitchFamily="2" charset="-122"/>
                          <a:ea typeface="等线" panose="02010600030101010101" pitchFamily="2" charset="-122"/>
                          <a:cs typeface="Times New Roman" panose="02020603050405020304" charset="0"/>
                        </a:rPr>
                        <a:t>shaping me into the person I am today. </a:t>
                      </a:r>
                      <a:endParaRPr lang="en-US" altLang="zh-CN" sz="2800" b="0" dirty="0">
                        <a:solidFill>
                          <a:srgbClr val="9900CC"/>
                        </a:solidFill>
                      </a:endParaRPr>
                    </a:p>
                  </a:txBody>
                  <a:tcPr>
                    <a:solidFill>
                      <a:schemeClr val="tx2">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4353560"/>
        </p:xfrm>
        <a:graphic>
          <a:graphicData uri="http://schemas.openxmlformats.org/drawingml/2006/table">
            <a:tbl>
              <a:tblPr firstRow="1" bandRow="1">
                <a:tableStyleId>{5C22544A-7EE6-4342-B048-85BDC9FD1C3A}</a:tableStyleId>
              </a:tblPr>
              <a:tblGrid>
                <a:gridCol w="5681608"/>
                <a:gridCol w="6510392"/>
              </a:tblGrid>
              <a:tr h="574677">
                <a:tc>
                  <a:txBody>
                    <a:bodyPr/>
                    <a:lstStyle/>
                    <a:p>
                      <a:r>
                        <a:rPr lang="zh-CN" altLang="en-US" sz="3200" dirty="0"/>
                        <a:t>              </a:t>
                      </a:r>
                      <a:r>
                        <a:rPr lang="en-US" altLang="zh-CN" sz="3200" dirty="0"/>
                        <a:t>hidden clues</a:t>
                      </a:r>
                      <a:endParaRPr lang="zh-CN" altLang="en-US" sz="3200" dirty="0"/>
                    </a:p>
                  </a:txBody>
                  <a:tcPr>
                    <a:solidFill>
                      <a:schemeClr val="accent3"/>
                    </a:solidFill>
                  </a:tcPr>
                </a:tc>
                <a:tc>
                  <a:txBody>
                    <a:bodyPr/>
                    <a:lstStyle/>
                    <a:p>
                      <a:r>
                        <a:rPr lang="zh-CN" altLang="en-US" sz="3200" dirty="0"/>
                        <a:t>              </a:t>
                      </a:r>
                      <a:r>
                        <a:rPr lang="en-US" altLang="zh-CN" sz="3200" dirty="0"/>
                        <a:t>echoes  </a:t>
                      </a:r>
                      <a:endParaRPr lang="zh-CN" altLang="en-US" sz="3200" dirty="0"/>
                    </a:p>
                  </a:txBody>
                  <a:tcPr>
                    <a:solidFill>
                      <a:schemeClr val="accent3"/>
                    </a:solidFill>
                  </a:tcPr>
                </a:tc>
              </a:tr>
              <a:tr h="3074600">
                <a:tc>
                  <a:txBody>
                    <a:bodyPr/>
                    <a:lstStyle/>
                    <a:p>
                      <a:pPr marL="0" marR="0" lvl="0" indent="457200" algn="just"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However, I’m not sure about my father’s love. There are photographs of us laughing together, with me in diapers when I was a baby. I’ve watched recordings of my older sister and me lining up in turns for my father to hold and toss us into the air—all three of us shrieking(</a:t>
                      </a:r>
                      <a:r>
                        <a:rPr kumimoji="0" lang="zh-CN" altLang="en-US"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尖叫</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with delight.</a:t>
                      </a:r>
                      <a:endParaRPr kumimoji="0" lang="en-US" altLang="zh-CN" sz="2000" b="0" i="0" u="none" strike="noStrike" kern="100" cap="none" spc="0" normalizeH="0" baseline="0" noProof="0" dirty="0">
                        <a:ln>
                          <a:noFill/>
                        </a:ln>
                        <a:solidFill>
                          <a:srgbClr val="EA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b="1" dirty="0">
                          <a:solidFill>
                            <a:srgbClr val="CC00CC"/>
                          </a:solidFill>
                        </a:rPr>
                        <a:t> </a:t>
                      </a:r>
                      <a:r>
                        <a:rPr lang="en-US" altLang="zh-CN" sz="2800" b="1" dirty="0">
                          <a:solidFill>
                            <a:srgbClr val="CC00CC"/>
                          </a:solidFill>
                        </a:rPr>
                        <a:t>2. </a:t>
                      </a:r>
                      <a:r>
                        <a:rPr kumimoji="0" lang="en-US" altLang="zh-CN" sz="2800" b="1" i="0" u="none" strike="noStrike" kern="100" cap="none" spc="0" normalizeH="0" baseline="0" noProof="0" dirty="0">
                          <a:ln>
                            <a:noFill/>
                          </a:ln>
                          <a:solidFill>
                            <a:srgbClr val="FF0000"/>
                          </a:solidFill>
                          <a:effectLst/>
                          <a:uLnTx/>
                          <a:uFillTx/>
                          <a:latin typeface="等线" panose="02010600030101010101" pitchFamily="2" charset="-122"/>
                          <a:ea typeface="等线" panose="02010600030101010101" pitchFamily="2" charset="-122"/>
                          <a:cs typeface="Times New Roman" panose="02020603050405020304" charset="0"/>
                        </a:rPr>
                        <a:t>The bond </a:t>
                      </a:r>
                      <a:r>
                        <a:rPr kumimoji="0" lang="en-US" altLang="zh-CN" sz="2800" b="1" i="1" u="none" strike="noStrike" kern="100" cap="none" spc="0" normalizeH="0" baseline="0" noProof="0" dirty="0">
                          <a:ln>
                            <a:noFill/>
                          </a:ln>
                          <a:solidFill>
                            <a:srgbClr val="0000FF"/>
                          </a:solidFill>
                          <a:effectLst/>
                          <a:uLnTx/>
                          <a:uFillTx/>
                          <a:latin typeface="等线" panose="02010600030101010101" pitchFamily="2" charset="-122"/>
                          <a:ea typeface="等线" panose="02010600030101010101" pitchFamily="2" charset="-122"/>
                          <a:cs typeface="Times New Roman" panose="02020603050405020304" charset="0"/>
                        </a:rPr>
                        <a:t>between my father and me </a:t>
                      </a:r>
                      <a:r>
                        <a:rPr kumimoji="0" lang="en-US" altLang="zh-CN" sz="2800" b="1" i="0" u="none" strike="noStrike" kern="100" cap="none" spc="0" normalizeH="0" baseline="0" noProof="0" dirty="0">
                          <a:ln>
                            <a:noFill/>
                          </a:ln>
                          <a:solidFill>
                            <a:srgbClr val="FF0000"/>
                          </a:solidFill>
                          <a:effectLst/>
                          <a:uLnTx/>
                          <a:uFillTx/>
                          <a:latin typeface="等线" panose="02010600030101010101" pitchFamily="2" charset="-122"/>
                          <a:ea typeface="等线" panose="02010600030101010101" pitchFamily="2" charset="-122"/>
                          <a:cs typeface="Times New Roman" panose="02020603050405020304" charset="0"/>
                        </a:rPr>
                        <a:t>never changed, </a:t>
                      </a:r>
                      <a:r>
                        <a:rPr kumimoji="0" lang="en-US" altLang="zh-CN" sz="2800" b="1" i="0" u="none" strike="noStrike" kern="100" cap="none" spc="0" normalizeH="0" baseline="0" noProof="0" dirty="0">
                          <a:ln>
                            <a:noFill/>
                          </a:ln>
                          <a:solidFill>
                            <a:srgbClr val="0000FF"/>
                          </a:solidFill>
                          <a:effectLst/>
                          <a:uLnTx/>
                          <a:uFillTx/>
                          <a:latin typeface="等线" panose="02010600030101010101" pitchFamily="2" charset="-122"/>
                          <a:ea typeface="等线" panose="02010600030101010101" pitchFamily="2" charset="-122"/>
                          <a:cs typeface="Times New Roman" panose="02020603050405020304" charset="0"/>
                        </a:rPr>
                        <a:t>whether </a:t>
                      </a:r>
                      <a:r>
                        <a:rPr kumimoji="0" lang="en-US" altLang="zh-CN" sz="2800" b="1" i="0" u="none" strike="noStrike" kern="100" cap="none" spc="0" normalizeH="0" baseline="0" noProof="0" dirty="0">
                          <a:ln>
                            <a:noFill/>
                          </a:ln>
                          <a:solidFill>
                            <a:srgbClr val="9900CC"/>
                          </a:solidFill>
                          <a:effectLst/>
                          <a:uLnTx/>
                          <a:uFillTx/>
                          <a:latin typeface="等线" panose="02010600030101010101" pitchFamily="2" charset="-122"/>
                          <a:ea typeface="等线" panose="02010600030101010101" pitchFamily="2" charset="-122"/>
                          <a:cs typeface="Times New Roman" panose="02020603050405020304" charset="0"/>
                        </a:rPr>
                        <a:t>in the infancy photographs </a:t>
                      </a:r>
                      <a:r>
                        <a:rPr kumimoji="0" lang="en-US" altLang="zh-CN" sz="2800" b="1" i="0" u="none" strike="noStrike" kern="100" cap="none" spc="0" normalizeH="0" baseline="0" noProof="0" dirty="0">
                          <a:ln>
                            <a:noFill/>
                          </a:ln>
                          <a:solidFill>
                            <a:srgbClr val="0000FF"/>
                          </a:solidFill>
                          <a:effectLst/>
                          <a:uLnTx/>
                          <a:uFillTx/>
                          <a:latin typeface="等线" panose="02010600030101010101" pitchFamily="2" charset="-122"/>
                          <a:ea typeface="等线" panose="02010600030101010101" pitchFamily="2" charset="-122"/>
                          <a:cs typeface="Times New Roman" panose="02020603050405020304" charset="0"/>
                        </a:rPr>
                        <a:t>or </a:t>
                      </a:r>
                      <a:r>
                        <a:rPr kumimoji="0" lang="en-US" altLang="zh-CN" sz="2800" b="1" i="0" u="none" strike="noStrike" kern="100" cap="none" spc="0" normalizeH="0" baseline="0" noProof="0" dirty="0">
                          <a:ln>
                            <a:noFill/>
                          </a:ln>
                          <a:solidFill>
                            <a:srgbClr val="9900CC"/>
                          </a:solidFill>
                          <a:effectLst/>
                          <a:uLnTx/>
                          <a:uFillTx/>
                          <a:latin typeface="等线" panose="02010600030101010101" pitchFamily="2" charset="-122"/>
                          <a:ea typeface="等线" panose="02010600030101010101" pitchFamily="2" charset="-122"/>
                          <a:cs typeface="Times New Roman" panose="02020603050405020304" charset="0"/>
                        </a:rPr>
                        <a:t>in the childhood recordings. </a:t>
                      </a:r>
                      <a:endParaRPr lang="en-US" altLang="zh-CN" sz="2800" b="0" dirty="0">
                        <a:solidFill>
                          <a:srgbClr val="9900CC"/>
                        </a:solidFill>
                      </a:endParaRPr>
                    </a:p>
                  </a:txBody>
                  <a:tcPr>
                    <a:solidFill>
                      <a:schemeClr val="tx2">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4721860"/>
        </p:xfrm>
        <a:graphic>
          <a:graphicData uri="http://schemas.openxmlformats.org/drawingml/2006/table">
            <a:tbl>
              <a:tblPr firstRow="1" bandRow="1">
                <a:tableStyleId>{5C22544A-7EE6-4342-B048-85BDC9FD1C3A}</a:tableStyleId>
              </a:tblPr>
              <a:tblGrid>
                <a:gridCol w="5681608"/>
                <a:gridCol w="6510392"/>
              </a:tblGrid>
              <a:tr h="562035">
                <a:tc>
                  <a:txBody>
                    <a:bodyPr/>
                    <a:lstStyle/>
                    <a:p>
                      <a:r>
                        <a:rPr lang="zh-CN" altLang="en-US" sz="3200" dirty="0"/>
                        <a:t>              </a:t>
                      </a:r>
                      <a:r>
                        <a:rPr lang="en-US" altLang="zh-CN" sz="3200" dirty="0"/>
                        <a:t>hidden clues</a:t>
                      </a:r>
                      <a:endParaRPr lang="zh-CN" altLang="en-US" sz="3200" dirty="0"/>
                    </a:p>
                  </a:txBody>
                  <a:tcPr>
                    <a:solidFill>
                      <a:schemeClr val="accent3"/>
                    </a:solidFill>
                  </a:tcPr>
                </a:tc>
                <a:tc>
                  <a:txBody>
                    <a:bodyPr/>
                    <a:lstStyle/>
                    <a:p>
                      <a:r>
                        <a:rPr lang="zh-CN" altLang="en-US" sz="3200" dirty="0"/>
                        <a:t>              </a:t>
                      </a:r>
                      <a:r>
                        <a:rPr lang="en-US" altLang="zh-CN" sz="3200" dirty="0"/>
                        <a:t>echoes  </a:t>
                      </a:r>
                      <a:endParaRPr lang="zh-CN" altLang="en-US" sz="3200" dirty="0"/>
                    </a:p>
                  </a:txBody>
                  <a:tcPr>
                    <a:solidFill>
                      <a:schemeClr val="accent3"/>
                    </a:solidFill>
                  </a:tcPr>
                </a:tc>
              </a:tr>
              <a:tr h="3403919">
                <a:tc>
                  <a:txBody>
                    <a:bodyPr/>
                    <a:lstStyle/>
                    <a:p>
                      <a:pPr marL="0" marR="0" lvl="0" indent="457200" algn="just"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At some point during my first year of school, I peed(</a:t>
                      </a:r>
                      <a:r>
                        <a:rPr kumimoji="0" lang="zh-CN" altLang="en-US"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尿湿了</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my pants in class. I was sent to the school nurse for a change of clothes, and for the rest of the day, I wore a pair of over-large, bright orange sweat pants. I remember exactly how the teacher looked at me and exactly what the other students said, but they were the least of my worries.</a:t>
                      </a:r>
                      <a:endPar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2800" b="1" dirty="0">
                          <a:solidFill>
                            <a:srgbClr val="0000FF"/>
                          </a:solidFill>
                        </a:rPr>
                        <a:t>3.</a:t>
                      </a:r>
                      <a:r>
                        <a:rPr lang="en-US" altLang="zh-CN" sz="2800" b="1" dirty="0">
                          <a:solidFill>
                            <a:srgbClr val="9900CC"/>
                          </a:solidFill>
                        </a:rPr>
                        <a:t>His eyes lingering on the over-large orange sweat pants </a:t>
                      </a:r>
                      <a:r>
                        <a:rPr lang="en-US" altLang="zh-CN" sz="2800" b="1" dirty="0">
                          <a:solidFill>
                            <a:srgbClr val="0000FF"/>
                          </a:solidFill>
                        </a:rPr>
                        <a:t>pooled around my ankles, </a:t>
                      </a:r>
                      <a:r>
                        <a:rPr lang="en-US" altLang="zh-CN" sz="2800" b="1" dirty="0">
                          <a:solidFill>
                            <a:srgbClr val="FF0000"/>
                          </a:solidFill>
                        </a:rPr>
                        <a:t>it all clicked to him.</a:t>
                      </a:r>
                      <a:endParaRPr lang="en-US" altLang="zh-CN" sz="2800" b="1" dirty="0">
                        <a:solidFill>
                          <a:srgbClr val="FF0000"/>
                        </a:solidFill>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2800" b="0" dirty="0">
                          <a:solidFill>
                            <a:srgbClr val="FF0000"/>
                          </a:solidFill>
                        </a:rPr>
                        <a:t>4. </a:t>
                      </a:r>
                      <a:r>
                        <a:rPr lang="en-US" altLang="zh-CN" sz="2800" b="0" dirty="0">
                          <a:solidFill>
                            <a:srgbClr val="9900CC"/>
                          </a:solidFill>
                        </a:rPr>
                        <a:t>Lowering my head, </a:t>
                      </a:r>
                      <a:r>
                        <a:rPr lang="en-US" altLang="zh-CN" sz="2800" b="0" dirty="0">
                          <a:solidFill>
                            <a:srgbClr val="FF0000"/>
                          </a:solidFill>
                        </a:rPr>
                        <a:t>I stammered in a trembling voice, </a:t>
                      </a:r>
                      <a:r>
                        <a:rPr lang="en-US" altLang="zh-CN" sz="2800" b="0" dirty="0">
                          <a:solidFill>
                            <a:srgbClr val="9900CC"/>
                          </a:solidFill>
                        </a:rPr>
                        <a:t>confessing the accident and the resulting embarrassment, tears streaming down my cheeks. </a:t>
                      </a:r>
                      <a:endParaRPr lang="en-US" altLang="zh-CN" sz="2800" b="0" dirty="0">
                        <a:solidFill>
                          <a:srgbClr val="9900CC"/>
                        </a:solidFill>
                      </a:endParaRPr>
                    </a:p>
                  </a:txBody>
                  <a:tcPr>
                    <a:solidFill>
                      <a:schemeClr val="tx2">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959"/>
</p:tagLst>
</file>

<file path=ppt/tags/tag10.xml><?xml version="1.0" encoding="utf-8"?>
<p:tagLst xmlns:p="http://schemas.openxmlformats.org/presentationml/2006/main">
  <p:tag name="AS_UNIQUEID" val="969"/>
</p:tagLst>
</file>

<file path=ppt/tags/tag100.xml><?xml version="1.0" encoding="utf-8"?>
<p:tagLst xmlns:p="http://schemas.openxmlformats.org/presentationml/2006/main">
  <p:tag name="AS_UNIQUEID" val="1077"/>
</p:tagLst>
</file>

<file path=ppt/tags/tag101.xml><?xml version="1.0" encoding="utf-8"?>
<p:tagLst xmlns:p="http://schemas.openxmlformats.org/presentationml/2006/main">
  <p:tag name="AS_UNIQUEID" val="1152"/>
</p:tagLst>
</file>

<file path=ppt/tags/tag102.xml><?xml version="1.0" encoding="utf-8"?>
<p:tagLst xmlns:p="http://schemas.openxmlformats.org/presentationml/2006/main">
  <p:tag name="AS_UNIQUEID" val="957"/>
  <p:tag name="KSO_WM_BEAUTIFY_FLAG" val=""/>
</p:tagLst>
</file>

<file path=ppt/tags/tag103.xml><?xml version="1.0" encoding="utf-8"?>
<p:tagLst xmlns:p="http://schemas.openxmlformats.org/presentationml/2006/main">
  <p:tag name="AS_UNIQUEID" val="1174"/>
  <p:tag name="KSO_WM_BEAUTIFY_FLAG" val=""/>
</p:tagLst>
</file>

<file path=ppt/tags/tag104.xml><?xml version="1.0" encoding="utf-8"?>
<p:tagLst xmlns:p="http://schemas.openxmlformats.org/presentationml/2006/main">
  <p:tag name="AS_UNIQUEID" val="1171"/>
</p:tagLst>
</file>

<file path=ppt/tags/tag105.xml><?xml version="1.0" encoding="utf-8"?>
<p:tagLst xmlns:p="http://schemas.openxmlformats.org/presentationml/2006/main">
  <p:tag name="AS_UNIQUEID" val="1172"/>
</p:tagLst>
</file>

<file path=ppt/tags/tag106.xml><?xml version="1.0" encoding="utf-8"?>
<p:tagLst xmlns:p="http://schemas.openxmlformats.org/presentationml/2006/main">
  <p:tag name="AS_UNIQUEID" val="957"/>
  <p:tag name="KSO_WM_BEAUTIFY_FLAG" val=""/>
</p:tagLst>
</file>

<file path=ppt/tags/tag107.xml><?xml version="1.0" encoding="utf-8"?>
<p:tagLst xmlns:p="http://schemas.openxmlformats.org/presentationml/2006/main">
  <p:tag name="AS_UNIQUEID" val="1176"/>
</p:tagLst>
</file>

<file path=ppt/tags/tag108.xml><?xml version="1.0" encoding="utf-8"?>
<p:tagLst xmlns:p="http://schemas.openxmlformats.org/presentationml/2006/main">
  <p:tag name="AS_UNIQUEID" val="1177"/>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AS_UNIQUEID" val="971"/>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AS_UNIQUEID" val="487"/>
</p:tagLst>
</file>

<file path=ppt/tags/tag118.xml><?xml version="1.0" encoding="utf-8"?>
<p:tagLst xmlns:p="http://schemas.openxmlformats.org/presentationml/2006/main">
  <p:tag name="AS_UNIQUEID" val="412"/>
  <p:tag name="PA" val="v5.2.2"/>
</p:tagLst>
</file>

<file path=ppt/tags/tag119.xml><?xml version="1.0" encoding="utf-8"?>
<p:tagLst xmlns:p="http://schemas.openxmlformats.org/presentationml/2006/main">
  <p:tag name="AS_UNIQUEID" val="411"/>
</p:tagLst>
</file>

<file path=ppt/tags/tag12.xml><?xml version="1.0" encoding="utf-8"?>
<p:tagLst xmlns:p="http://schemas.openxmlformats.org/presentationml/2006/main">
  <p:tag name="AS_UNIQUEID" val="972"/>
</p:tagLst>
</file>

<file path=ppt/tags/tag120.xml><?xml version="1.0" encoding="utf-8"?>
<p:tagLst xmlns:p="http://schemas.openxmlformats.org/presentationml/2006/main">
  <p:tag name="AS_UNIQUEID" val="486"/>
</p:tagLst>
</file>

<file path=ppt/tags/tag121.xml><?xml version="1.0" encoding="utf-8"?>
<p:tagLst xmlns:p="http://schemas.openxmlformats.org/presentationml/2006/main">
  <p:tag name="AS_UNIQUEID" val="1256"/>
</p:tagLst>
</file>

<file path=ppt/tags/tag122.xml><?xml version="1.0" encoding="utf-8"?>
<p:tagLst xmlns:p="http://schemas.openxmlformats.org/presentationml/2006/main">
  <p:tag name="AS_UNIQUEID" val="1257"/>
</p:tagLst>
</file>

<file path=ppt/tags/tag123.xml><?xml version="1.0" encoding="utf-8"?>
<p:tagLst xmlns:p="http://schemas.openxmlformats.org/presentationml/2006/main">
  <p:tag name="AS_UNIQUEID" val="1258"/>
</p:tagLst>
</file>

<file path=ppt/tags/tag124.xml><?xml version="1.0" encoding="utf-8"?>
<p:tagLst xmlns:p="http://schemas.openxmlformats.org/presentationml/2006/main">
  <p:tag name="AS_UNIQUEID" val="1259"/>
</p:tagLst>
</file>

<file path=ppt/tags/tag125.xml><?xml version="1.0" encoding="utf-8"?>
<p:tagLst xmlns:p="http://schemas.openxmlformats.org/presentationml/2006/main">
  <p:tag name="AS_UNIQUEID" val="1260"/>
</p:tagLst>
</file>

<file path=ppt/tags/tag126.xml><?xml version="1.0" encoding="utf-8"?>
<p:tagLst xmlns:p="http://schemas.openxmlformats.org/presentationml/2006/main">
  <p:tag name="AS_UNIQUEID" val="1261"/>
</p:tagLst>
</file>

<file path=ppt/tags/tag127.xml><?xml version="1.0" encoding="utf-8"?>
<p:tagLst xmlns:p="http://schemas.openxmlformats.org/presentationml/2006/main">
  <p:tag name="AS_UNIQUEID" val="1262"/>
</p:tagLst>
</file>

<file path=ppt/tags/tag128.xml><?xml version="1.0" encoding="utf-8"?>
<p:tagLst xmlns:p="http://schemas.openxmlformats.org/presentationml/2006/main">
  <p:tag name="AS_UNIQUEID" val="1263"/>
</p:tagLst>
</file>

<file path=ppt/tags/tag129.xml><?xml version="1.0" encoding="utf-8"?>
<p:tagLst xmlns:p="http://schemas.openxmlformats.org/presentationml/2006/main">
  <p:tag name="AS_UNIQUEID" val="1264"/>
</p:tagLst>
</file>

<file path=ppt/tags/tag13.xml><?xml version="1.0" encoding="utf-8"?>
<p:tagLst xmlns:p="http://schemas.openxmlformats.org/presentationml/2006/main">
  <p:tag name="AS_UNIQUEID" val="973"/>
</p:tagLst>
</file>

<file path=ppt/tags/tag130.xml><?xml version="1.0" encoding="utf-8"?>
<p:tagLst xmlns:p="http://schemas.openxmlformats.org/presentationml/2006/main">
  <p:tag name="AS_UNIQUEID" val="1265"/>
</p:tagLst>
</file>

<file path=ppt/tags/tag131.xml><?xml version="1.0" encoding="utf-8"?>
<p:tagLst xmlns:p="http://schemas.openxmlformats.org/presentationml/2006/main">
  <p:tag name="AS_UNIQUEID" val="1266"/>
</p:tagLst>
</file>

<file path=ppt/tags/tag132.xml><?xml version="1.0" encoding="utf-8"?>
<p:tagLst xmlns:p="http://schemas.openxmlformats.org/presentationml/2006/main">
  <p:tag name="AS_UNIQUEID" val="1267"/>
</p:tagLst>
</file>

<file path=ppt/tags/tag133.xml><?xml version="1.0" encoding="utf-8"?>
<p:tagLst xmlns:p="http://schemas.openxmlformats.org/presentationml/2006/main">
  <p:tag name="AS_UNIQUEID" val="1268"/>
</p:tagLst>
</file>

<file path=ppt/tags/tag134.xml><?xml version="1.0" encoding="utf-8"?>
<p:tagLst xmlns:p="http://schemas.openxmlformats.org/presentationml/2006/main">
  <p:tag name="AS_UNIQUEID" val="1269"/>
</p:tagLst>
</file>

<file path=ppt/tags/tag135.xml><?xml version="1.0" encoding="utf-8"?>
<p:tagLst xmlns:p="http://schemas.openxmlformats.org/presentationml/2006/main">
  <p:tag name="AS_UNIQUEID" val="1270"/>
</p:tagLst>
</file>

<file path=ppt/tags/tag136.xml><?xml version="1.0" encoding="utf-8"?>
<p:tagLst xmlns:p="http://schemas.openxmlformats.org/presentationml/2006/main">
  <p:tag name="AS_UNIQUEID" val="1271"/>
</p:tagLst>
</file>

<file path=ppt/tags/tag137.xml><?xml version="1.0" encoding="utf-8"?>
<p:tagLst xmlns:p="http://schemas.openxmlformats.org/presentationml/2006/main">
  <p:tag name="AS_UNIQUEID" val="1272"/>
</p:tagLst>
</file>

<file path=ppt/tags/tag138.xml><?xml version="1.0" encoding="utf-8"?>
<p:tagLst xmlns:p="http://schemas.openxmlformats.org/presentationml/2006/main">
  <p:tag name="AS_UNIQUEID" val="1273"/>
</p:tagLst>
</file>

<file path=ppt/tags/tag139.xml><?xml version="1.0" encoding="utf-8"?>
<p:tagLst xmlns:p="http://schemas.openxmlformats.org/presentationml/2006/main">
  <p:tag name="AS_UNIQUEID" val="1274"/>
</p:tagLst>
</file>

<file path=ppt/tags/tag14.xml><?xml version="1.0" encoding="utf-8"?>
<p:tagLst xmlns:p="http://schemas.openxmlformats.org/presentationml/2006/main">
  <p:tag name="AS_UNIQUEID" val="974"/>
</p:tagLst>
</file>

<file path=ppt/tags/tag140.xml><?xml version="1.0" encoding="utf-8"?>
<p:tagLst xmlns:p="http://schemas.openxmlformats.org/presentationml/2006/main">
  <p:tag name="AS_UNIQUEID" val="1275"/>
</p:tagLst>
</file>

<file path=ppt/tags/tag141.xml><?xml version="1.0" encoding="utf-8"?>
<p:tagLst xmlns:p="http://schemas.openxmlformats.org/presentationml/2006/main">
  <p:tag name="AS_UNIQUEID" val="1276"/>
</p:tagLst>
</file>

<file path=ppt/tags/tag142.xml><?xml version="1.0" encoding="utf-8"?>
<p:tagLst xmlns:p="http://schemas.openxmlformats.org/presentationml/2006/main">
  <p:tag name="AS_UNIQUEID" val="1277"/>
</p:tagLst>
</file>

<file path=ppt/tags/tag143.xml><?xml version="1.0" encoding="utf-8"?>
<p:tagLst xmlns:p="http://schemas.openxmlformats.org/presentationml/2006/main">
  <p:tag name="AS_UNIQUEID" val="1278"/>
</p:tagLst>
</file>

<file path=ppt/tags/tag144.xml><?xml version="1.0" encoding="utf-8"?>
<p:tagLst xmlns:p="http://schemas.openxmlformats.org/presentationml/2006/main">
  <p:tag name="AS_UNIQUEID" val="1279"/>
</p:tagLst>
</file>

<file path=ppt/tags/tag145.xml><?xml version="1.0" encoding="utf-8"?>
<p:tagLst xmlns:p="http://schemas.openxmlformats.org/presentationml/2006/main">
  <p:tag name="AS_UNIQUEID" val="1280"/>
</p:tagLst>
</file>

<file path=ppt/tags/tag146.xml><?xml version="1.0" encoding="utf-8"?>
<p:tagLst xmlns:p="http://schemas.openxmlformats.org/presentationml/2006/main">
  <p:tag name="AS_UNIQUEID" val="1281"/>
</p:tagLst>
</file>

<file path=ppt/tags/tag147.xml><?xml version="1.0" encoding="utf-8"?>
<p:tagLst xmlns:p="http://schemas.openxmlformats.org/presentationml/2006/main">
  <p:tag name="AS_UNIQUEID" val="1282"/>
</p:tagLst>
</file>

<file path=ppt/tags/tag148.xml><?xml version="1.0" encoding="utf-8"?>
<p:tagLst xmlns:p="http://schemas.openxmlformats.org/presentationml/2006/main">
  <p:tag name="AS_UNIQUEID" val="1283"/>
</p:tagLst>
</file>

<file path=ppt/tags/tag149.xml><?xml version="1.0" encoding="utf-8"?>
<p:tagLst xmlns:p="http://schemas.openxmlformats.org/presentationml/2006/main">
  <p:tag name="AS_UNIQUEID" val="1284"/>
</p:tagLst>
</file>

<file path=ppt/tags/tag15.xml><?xml version="1.0" encoding="utf-8"?>
<p:tagLst xmlns:p="http://schemas.openxmlformats.org/presentationml/2006/main">
  <p:tag name="AS_UNIQUEID" val="975"/>
</p:tagLst>
</file>

<file path=ppt/tags/tag150.xml><?xml version="1.0" encoding="utf-8"?>
<p:tagLst xmlns:p="http://schemas.openxmlformats.org/presentationml/2006/main">
  <p:tag name="AS_UNIQUEID" val="1285"/>
</p:tagLst>
</file>

<file path=ppt/tags/tag151.xml><?xml version="1.0" encoding="utf-8"?>
<p:tagLst xmlns:p="http://schemas.openxmlformats.org/presentationml/2006/main">
  <p:tag name="AS_UNIQUEID" val="1286"/>
</p:tagLst>
</file>

<file path=ppt/tags/tag152.xml><?xml version="1.0" encoding="utf-8"?>
<p:tagLst xmlns:p="http://schemas.openxmlformats.org/presentationml/2006/main">
  <p:tag name="AS_UNIQUEID" val="1287"/>
</p:tagLst>
</file>

<file path=ppt/tags/tag153.xml><?xml version="1.0" encoding="utf-8"?>
<p:tagLst xmlns:p="http://schemas.openxmlformats.org/presentationml/2006/main">
  <p:tag name="AS_UNIQUEID" val="1288"/>
</p:tagLst>
</file>

<file path=ppt/tags/tag154.xml><?xml version="1.0" encoding="utf-8"?>
<p:tagLst xmlns:p="http://schemas.openxmlformats.org/presentationml/2006/main">
  <p:tag name="AS_UNIQUEID" val="1289"/>
</p:tagLst>
</file>

<file path=ppt/tags/tag155.xml><?xml version="1.0" encoding="utf-8"?>
<p:tagLst xmlns:p="http://schemas.openxmlformats.org/presentationml/2006/main">
  <p:tag name="AS_UNIQUEID" val="1290"/>
</p:tagLst>
</file>

<file path=ppt/tags/tag156.xml><?xml version="1.0" encoding="utf-8"?>
<p:tagLst xmlns:p="http://schemas.openxmlformats.org/presentationml/2006/main">
  <p:tag name="AS_UNIQUEID" val="1291"/>
</p:tagLst>
</file>

<file path=ppt/tags/tag157.xml><?xml version="1.0" encoding="utf-8"?>
<p:tagLst xmlns:p="http://schemas.openxmlformats.org/presentationml/2006/main">
  <p:tag name="AS_UNIQUEID" val="1292"/>
</p:tagLst>
</file>

<file path=ppt/tags/tag158.xml><?xml version="1.0" encoding="utf-8"?>
<p:tagLst xmlns:p="http://schemas.openxmlformats.org/presentationml/2006/main">
  <p:tag name="AS_UNIQUEID" val="1293"/>
</p:tagLst>
</file>

<file path=ppt/tags/tag159.xml><?xml version="1.0" encoding="utf-8"?>
<p:tagLst xmlns:p="http://schemas.openxmlformats.org/presentationml/2006/main">
  <p:tag name="AS_UNIQUEID" val="1294"/>
</p:tagLst>
</file>

<file path=ppt/tags/tag16.xml><?xml version="1.0" encoding="utf-8"?>
<p:tagLst xmlns:p="http://schemas.openxmlformats.org/presentationml/2006/main">
  <p:tag name="AS_UNIQUEID" val="977"/>
</p:tagLst>
</file>

<file path=ppt/tags/tag160.xml><?xml version="1.0" encoding="utf-8"?>
<p:tagLst xmlns:p="http://schemas.openxmlformats.org/presentationml/2006/main">
  <p:tag name="AS_UNIQUEID" val="1295"/>
</p:tagLst>
</file>

<file path=ppt/tags/tag161.xml><?xml version="1.0" encoding="utf-8"?>
<p:tagLst xmlns:p="http://schemas.openxmlformats.org/presentationml/2006/main">
  <p:tag name="AS_UNIQUEID" val="1296"/>
</p:tagLst>
</file>

<file path=ppt/tags/tag162.xml><?xml version="1.0" encoding="utf-8"?>
<p:tagLst xmlns:p="http://schemas.openxmlformats.org/presentationml/2006/main">
  <p:tag name="AS_UNIQUEID" val="1297"/>
</p:tagLst>
</file>

<file path=ppt/tags/tag163.xml><?xml version="1.0" encoding="utf-8"?>
<p:tagLst xmlns:p="http://schemas.openxmlformats.org/presentationml/2006/main">
  <p:tag name="AS_UNIQUEID" val="1298"/>
</p:tagLst>
</file>

<file path=ppt/tags/tag164.xml><?xml version="1.0" encoding="utf-8"?>
<p:tagLst xmlns:p="http://schemas.openxmlformats.org/presentationml/2006/main">
  <p:tag name="AS_UNIQUEID" val="1299"/>
</p:tagLst>
</file>

<file path=ppt/tags/tag165.xml><?xml version="1.0" encoding="utf-8"?>
<p:tagLst xmlns:p="http://schemas.openxmlformats.org/presentationml/2006/main">
  <p:tag name="AS_UNIQUEID" val="1300"/>
</p:tagLst>
</file>

<file path=ppt/tags/tag166.xml><?xml version="1.0" encoding="utf-8"?>
<p:tagLst xmlns:p="http://schemas.openxmlformats.org/presentationml/2006/main">
  <p:tag name="AS_UNIQUEID" val="1301"/>
</p:tagLst>
</file>

<file path=ppt/tags/tag167.xml><?xml version="1.0" encoding="utf-8"?>
<p:tagLst xmlns:p="http://schemas.openxmlformats.org/presentationml/2006/main">
  <p:tag name="AS_UNIQUEID" val="1302"/>
</p:tagLst>
</file>

<file path=ppt/tags/tag168.xml><?xml version="1.0" encoding="utf-8"?>
<p:tagLst xmlns:p="http://schemas.openxmlformats.org/presentationml/2006/main">
  <p:tag name="AS_UNIQUEID" val="1303"/>
</p:tagLst>
</file>

<file path=ppt/tags/tag169.xml><?xml version="1.0" encoding="utf-8"?>
<p:tagLst xmlns:p="http://schemas.openxmlformats.org/presentationml/2006/main">
  <p:tag name="AS_UNIQUEID" val="1304"/>
</p:tagLst>
</file>

<file path=ppt/tags/tag17.xml><?xml version="1.0" encoding="utf-8"?>
<p:tagLst xmlns:p="http://schemas.openxmlformats.org/presentationml/2006/main">
  <p:tag name="AS_UNIQUEID" val="978"/>
</p:tagLst>
</file>

<file path=ppt/tags/tag170.xml><?xml version="1.0" encoding="utf-8"?>
<p:tagLst xmlns:p="http://schemas.openxmlformats.org/presentationml/2006/main">
  <p:tag name="AS_UNIQUEID" val="1305"/>
</p:tagLst>
</file>

<file path=ppt/tags/tag171.xml><?xml version="1.0" encoding="utf-8"?>
<p:tagLst xmlns:p="http://schemas.openxmlformats.org/presentationml/2006/main">
  <p:tag name="AS_UNIQUEID" val="1306"/>
</p:tagLst>
</file>

<file path=ppt/tags/tag172.xml><?xml version="1.0" encoding="utf-8"?>
<p:tagLst xmlns:p="http://schemas.openxmlformats.org/presentationml/2006/main">
  <p:tag name="AS_UNIQUEID" val="1307"/>
</p:tagLst>
</file>

<file path=ppt/tags/tag173.xml><?xml version="1.0" encoding="utf-8"?>
<p:tagLst xmlns:p="http://schemas.openxmlformats.org/presentationml/2006/main">
  <p:tag name="AS_UNIQUEID" val="1308"/>
</p:tagLst>
</file>

<file path=ppt/tags/tag174.xml><?xml version="1.0" encoding="utf-8"?>
<p:tagLst xmlns:p="http://schemas.openxmlformats.org/presentationml/2006/main">
  <p:tag name="AS_UNIQUEID" val="1143"/>
</p:tagLst>
</file>

<file path=ppt/tags/tag175.xml><?xml version="1.0" encoding="utf-8"?>
<p:tagLst xmlns:p="http://schemas.openxmlformats.org/presentationml/2006/main">
  <p:tag name="AS_UNIQUEID" val="1144"/>
</p:tagLst>
</file>

<file path=ppt/tags/tag176.xml><?xml version="1.0" encoding="utf-8"?>
<p:tagLst xmlns:p="http://schemas.openxmlformats.org/presentationml/2006/main">
  <p:tag name="AS_UNIQUEID" val="1145"/>
</p:tagLst>
</file>

<file path=ppt/tags/tag177.xml><?xml version="1.0" encoding="utf-8"?>
<p:tagLst xmlns:p="http://schemas.openxmlformats.org/presentationml/2006/main">
  <p:tag name="AS_UNIQUEID" val="1146"/>
</p:tagLst>
</file>

<file path=ppt/tags/tag178.xml><?xml version="1.0" encoding="utf-8"?>
<p:tagLst xmlns:p="http://schemas.openxmlformats.org/presentationml/2006/main">
  <p:tag name="AS_UNIQUEID" val="1147"/>
</p:tagLst>
</file>

<file path=ppt/tags/tag179.xml><?xml version="1.0" encoding="utf-8"?>
<p:tagLst xmlns:p="http://schemas.openxmlformats.org/presentationml/2006/main">
  <p:tag name="AS_UNIQUEID" val="1148"/>
</p:tagLst>
</file>

<file path=ppt/tags/tag18.xml><?xml version="1.0" encoding="utf-8"?>
<p:tagLst xmlns:p="http://schemas.openxmlformats.org/presentationml/2006/main">
  <p:tag name="AS_UNIQUEID" val="979"/>
</p:tagLst>
</file>

<file path=ppt/tags/tag19.xml><?xml version="1.0" encoding="utf-8"?>
<p:tagLst xmlns:p="http://schemas.openxmlformats.org/presentationml/2006/main">
  <p:tag name="AS_UNIQUEID" val="980"/>
</p:tagLst>
</file>

<file path=ppt/tags/tag2.xml><?xml version="1.0" encoding="utf-8"?>
<p:tagLst xmlns:p="http://schemas.openxmlformats.org/presentationml/2006/main">
  <p:tag name="AS_UNIQUEID" val="960"/>
</p:tagLst>
</file>

<file path=ppt/tags/tag20.xml><?xml version="1.0" encoding="utf-8"?>
<p:tagLst xmlns:p="http://schemas.openxmlformats.org/presentationml/2006/main">
  <p:tag name="AS_UNIQUEID" val="981"/>
</p:tagLst>
</file>

<file path=ppt/tags/tag21.xml><?xml version="1.0" encoding="utf-8"?>
<p:tagLst xmlns:p="http://schemas.openxmlformats.org/presentationml/2006/main">
  <p:tag name="AS_UNIQUEID" val="982"/>
</p:tagLst>
</file>

<file path=ppt/tags/tag22.xml><?xml version="1.0" encoding="utf-8"?>
<p:tagLst xmlns:p="http://schemas.openxmlformats.org/presentationml/2006/main">
  <p:tag name="AS_UNIQUEID" val="984"/>
</p:tagLst>
</file>

<file path=ppt/tags/tag23.xml><?xml version="1.0" encoding="utf-8"?>
<p:tagLst xmlns:p="http://schemas.openxmlformats.org/presentationml/2006/main">
  <p:tag name="AS_UNIQUEID" val="985"/>
</p:tagLst>
</file>

<file path=ppt/tags/tag24.xml><?xml version="1.0" encoding="utf-8"?>
<p:tagLst xmlns:p="http://schemas.openxmlformats.org/presentationml/2006/main">
  <p:tag name="AS_UNIQUEID" val="986"/>
</p:tagLst>
</file>

<file path=ppt/tags/tag25.xml><?xml version="1.0" encoding="utf-8"?>
<p:tagLst xmlns:p="http://schemas.openxmlformats.org/presentationml/2006/main">
  <p:tag name="AS_UNIQUEID" val="987"/>
</p:tagLst>
</file>

<file path=ppt/tags/tag26.xml><?xml version="1.0" encoding="utf-8"?>
<p:tagLst xmlns:p="http://schemas.openxmlformats.org/presentationml/2006/main">
  <p:tag name="AS_UNIQUEID" val="988"/>
</p:tagLst>
</file>

<file path=ppt/tags/tag27.xml><?xml version="1.0" encoding="utf-8"?>
<p:tagLst xmlns:p="http://schemas.openxmlformats.org/presentationml/2006/main">
  <p:tag name="AS_UNIQUEID" val="989"/>
</p:tagLst>
</file>

<file path=ppt/tags/tag28.xml><?xml version="1.0" encoding="utf-8"?>
<p:tagLst xmlns:p="http://schemas.openxmlformats.org/presentationml/2006/main">
  <p:tag name="AS_UNIQUEID" val="990"/>
</p:tagLst>
</file>

<file path=ppt/tags/tag29.xml><?xml version="1.0" encoding="utf-8"?>
<p:tagLst xmlns:p="http://schemas.openxmlformats.org/presentationml/2006/main">
  <p:tag name="AS_UNIQUEID" val="991"/>
</p:tagLst>
</file>

<file path=ppt/tags/tag3.xml><?xml version="1.0" encoding="utf-8"?>
<p:tagLst xmlns:p="http://schemas.openxmlformats.org/presentationml/2006/main">
  <p:tag name="AS_UNIQUEID" val="961"/>
</p:tagLst>
</file>

<file path=ppt/tags/tag30.xml><?xml version="1.0" encoding="utf-8"?>
<p:tagLst xmlns:p="http://schemas.openxmlformats.org/presentationml/2006/main">
  <p:tag name="AS_UNIQUEID" val="993"/>
</p:tagLst>
</file>

<file path=ppt/tags/tag31.xml><?xml version="1.0" encoding="utf-8"?>
<p:tagLst xmlns:p="http://schemas.openxmlformats.org/presentationml/2006/main">
  <p:tag name="AS_UNIQUEID" val="994"/>
</p:tagLst>
</file>

<file path=ppt/tags/tag32.xml><?xml version="1.0" encoding="utf-8"?>
<p:tagLst xmlns:p="http://schemas.openxmlformats.org/presentationml/2006/main">
  <p:tag name="AS_UNIQUEID" val="995"/>
</p:tagLst>
</file>

<file path=ppt/tags/tag33.xml><?xml version="1.0" encoding="utf-8"?>
<p:tagLst xmlns:p="http://schemas.openxmlformats.org/presentationml/2006/main">
  <p:tag name="AS_UNIQUEID" val="996"/>
</p:tagLst>
</file>

<file path=ppt/tags/tag34.xml><?xml version="1.0" encoding="utf-8"?>
<p:tagLst xmlns:p="http://schemas.openxmlformats.org/presentationml/2006/main">
  <p:tag name="AS_UNIQUEID" val="998"/>
</p:tagLst>
</file>

<file path=ppt/tags/tag35.xml><?xml version="1.0" encoding="utf-8"?>
<p:tagLst xmlns:p="http://schemas.openxmlformats.org/presentationml/2006/main">
  <p:tag name="AS_UNIQUEID" val="999"/>
</p:tagLst>
</file>

<file path=ppt/tags/tag36.xml><?xml version="1.0" encoding="utf-8"?>
<p:tagLst xmlns:p="http://schemas.openxmlformats.org/presentationml/2006/main">
  <p:tag name="AS_UNIQUEID" val="1000"/>
</p:tagLst>
</file>

<file path=ppt/tags/tag37.xml><?xml version="1.0" encoding="utf-8"?>
<p:tagLst xmlns:p="http://schemas.openxmlformats.org/presentationml/2006/main">
  <p:tag name="AS_UNIQUEID" val="1002"/>
</p:tagLst>
</file>

<file path=ppt/tags/tag38.xml><?xml version="1.0" encoding="utf-8"?>
<p:tagLst xmlns:p="http://schemas.openxmlformats.org/presentationml/2006/main">
  <p:tag name="AS_UNIQUEID" val="1003"/>
</p:tagLst>
</file>

<file path=ppt/tags/tag39.xml><?xml version="1.0" encoding="utf-8"?>
<p:tagLst xmlns:p="http://schemas.openxmlformats.org/presentationml/2006/main">
  <p:tag name="AS_UNIQUEID" val="1004"/>
</p:tagLst>
</file>

<file path=ppt/tags/tag4.xml><?xml version="1.0" encoding="utf-8"?>
<p:tagLst xmlns:p="http://schemas.openxmlformats.org/presentationml/2006/main">
  <p:tag name="AS_UNIQUEID" val="962"/>
</p:tagLst>
</file>

<file path=ppt/tags/tag40.xml><?xml version="1.0" encoding="utf-8"?>
<p:tagLst xmlns:p="http://schemas.openxmlformats.org/presentationml/2006/main">
  <p:tag name="AS_UNIQUEID" val="1005"/>
</p:tagLst>
</file>

<file path=ppt/tags/tag41.xml><?xml version="1.0" encoding="utf-8"?>
<p:tagLst xmlns:p="http://schemas.openxmlformats.org/presentationml/2006/main">
  <p:tag name="AS_UNIQUEID" val="1006"/>
</p:tagLst>
</file>

<file path=ppt/tags/tag42.xml><?xml version="1.0" encoding="utf-8"?>
<p:tagLst xmlns:p="http://schemas.openxmlformats.org/presentationml/2006/main">
  <p:tag name="AS_UNIQUEID" val="1007"/>
</p:tagLst>
</file>

<file path=ppt/tags/tag43.xml><?xml version="1.0" encoding="utf-8"?>
<p:tagLst xmlns:p="http://schemas.openxmlformats.org/presentationml/2006/main">
  <p:tag name="AS_UNIQUEID" val="1009"/>
</p:tagLst>
</file>

<file path=ppt/tags/tag44.xml><?xml version="1.0" encoding="utf-8"?>
<p:tagLst xmlns:p="http://schemas.openxmlformats.org/presentationml/2006/main">
  <p:tag name="AS_UNIQUEID" val="1010"/>
</p:tagLst>
</file>

<file path=ppt/tags/tag45.xml><?xml version="1.0" encoding="utf-8"?>
<p:tagLst xmlns:p="http://schemas.openxmlformats.org/presentationml/2006/main">
  <p:tag name="AS_UNIQUEID" val="1011"/>
</p:tagLst>
</file>

<file path=ppt/tags/tag46.xml><?xml version="1.0" encoding="utf-8"?>
<p:tagLst xmlns:p="http://schemas.openxmlformats.org/presentationml/2006/main">
  <p:tag name="AS_UNIQUEID" val="1012"/>
</p:tagLst>
</file>

<file path=ppt/tags/tag47.xml><?xml version="1.0" encoding="utf-8"?>
<p:tagLst xmlns:p="http://schemas.openxmlformats.org/presentationml/2006/main">
  <p:tag name="AS_UNIQUEID" val="1013"/>
</p:tagLst>
</file>

<file path=ppt/tags/tag48.xml><?xml version="1.0" encoding="utf-8"?>
<p:tagLst xmlns:p="http://schemas.openxmlformats.org/presentationml/2006/main">
  <p:tag name="AS_UNIQUEID" val="1014"/>
</p:tagLst>
</file>

<file path=ppt/tags/tag49.xml><?xml version="1.0" encoding="utf-8"?>
<p:tagLst xmlns:p="http://schemas.openxmlformats.org/presentationml/2006/main">
  <p:tag name="AS_UNIQUEID" val="1016"/>
</p:tagLst>
</file>

<file path=ppt/tags/tag5.xml><?xml version="1.0" encoding="utf-8"?>
<p:tagLst xmlns:p="http://schemas.openxmlformats.org/presentationml/2006/main">
  <p:tag name="AS_UNIQUEID" val="963"/>
</p:tagLst>
</file>

<file path=ppt/tags/tag50.xml><?xml version="1.0" encoding="utf-8"?>
<p:tagLst xmlns:p="http://schemas.openxmlformats.org/presentationml/2006/main">
  <p:tag name="AS_UNIQUEID" val="1017"/>
</p:tagLst>
</file>

<file path=ppt/tags/tag51.xml><?xml version="1.0" encoding="utf-8"?>
<p:tagLst xmlns:p="http://schemas.openxmlformats.org/presentationml/2006/main">
  <p:tag name="AS_UNIQUEID" val="1018"/>
</p:tagLst>
</file>

<file path=ppt/tags/tag52.xml><?xml version="1.0" encoding="utf-8"?>
<p:tagLst xmlns:p="http://schemas.openxmlformats.org/presentationml/2006/main">
  <p:tag name="AS_UNIQUEID" val="1019"/>
</p:tagLst>
</file>

<file path=ppt/tags/tag53.xml><?xml version="1.0" encoding="utf-8"?>
<p:tagLst xmlns:p="http://schemas.openxmlformats.org/presentationml/2006/main">
  <p:tag name="AS_UNIQUEID" val="1020"/>
</p:tagLst>
</file>

<file path=ppt/tags/tag54.xml><?xml version="1.0" encoding="utf-8"?>
<p:tagLst xmlns:p="http://schemas.openxmlformats.org/presentationml/2006/main">
  <p:tag name="AS_UNIQUEID" val="1022"/>
</p:tagLst>
</file>

<file path=ppt/tags/tag55.xml><?xml version="1.0" encoding="utf-8"?>
<p:tagLst xmlns:p="http://schemas.openxmlformats.org/presentationml/2006/main">
  <p:tag name="AS_UNIQUEID" val="1023"/>
</p:tagLst>
</file>

<file path=ppt/tags/tag56.xml><?xml version="1.0" encoding="utf-8"?>
<p:tagLst xmlns:p="http://schemas.openxmlformats.org/presentationml/2006/main">
  <p:tag name="AS_UNIQUEID" val="1024"/>
</p:tagLst>
</file>

<file path=ppt/tags/tag57.xml><?xml version="1.0" encoding="utf-8"?>
<p:tagLst xmlns:p="http://schemas.openxmlformats.org/presentationml/2006/main">
  <p:tag name="AS_UNIQUEID" val="1025"/>
</p:tagLst>
</file>

<file path=ppt/tags/tag58.xml><?xml version="1.0" encoding="utf-8"?>
<p:tagLst xmlns:p="http://schemas.openxmlformats.org/presentationml/2006/main">
  <p:tag name="AS_UNIQUEID" val="1026"/>
</p:tagLst>
</file>

<file path=ppt/tags/tag59.xml><?xml version="1.0" encoding="utf-8"?>
<p:tagLst xmlns:p="http://schemas.openxmlformats.org/presentationml/2006/main">
  <p:tag name="AS_UNIQUEID" val="1028"/>
</p:tagLst>
</file>

<file path=ppt/tags/tag6.xml><?xml version="1.0" encoding="utf-8"?>
<p:tagLst xmlns:p="http://schemas.openxmlformats.org/presentationml/2006/main">
  <p:tag name="AS_UNIQUEID" val="965"/>
</p:tagLst>
</file>

<file path=ppt/tags/tag60.xml><?xml version="1.0" encoding="utf-8"?>
<p:tagLst xmlns:p="http://schemas.openxmlformats.org/presentationml/2006/main">
  <p:tag name="AS_UNIQUEID" val="1029"/>
</p:tagLst>
</file>

<file path=ppt/tags/tag61.xml><?xml version="1.0" encoding="utf-8"?>
<p:tagLst xmlns:p="http://schemas.openxmlformats.org/presentationml/2006/main">
  <p:tag name="AS_UNIQUEID" val="1030"/>
</p:tagLst>
</file>

<file path=ppt/tags/tag62.xml><?xml version="1.0" encoding="utf-8"?>
<p:tagLst xmlns:p="http://schemas.openxmlformats.org/presentationml/2006/main">
  <p:tag name="AS_UNIQUEID" val="1031"/>
</p:tagLst>
</file>

<file path=ppt/tags/tag63.xml><?xml version="1.0" encoding="utf-8"?>
<p:tagLst xmlns:p="http://schemas.openxmlformats.org/presentationml/2006/main">
  <p:tag name="AS_UNIQUEID" val="1032"/>
</p:tagLst>
</file>

<file path=ppt/tags/tag64.xml><?xml version="1.0" encoding="utf-8"?>
<p:tagLst xmlns:p="http://schemas.openxmlformats.org/presentationml/2006/main">
  <p:tag name="AS_UNIQUEID" val="1033"/>
</p:tagLst>
</file>

<file path=ppt/tags/tag65.xml><?xml version="1.0" encoding="utf-8"?>
<p:tagLst xmlns:p="http://schemas.openxmlformats.org/presentationml/2006/main">
  <p:tag name="AS_UNIQUEID" val="1035"/>
</p:tagLst>
</file>

<file path=ppt/tags/tag66.xml><?xml version="1.0" encoding="utf-8"?>
<p:tagLst xmlns:p="http://schemas.openxmlformats.org/presentationml/2006/main">
  <p:tag name="AS_UNIQUEID" val="1036"/>
</p:tagLst>
</file>

<file path=ppt/tags/tag67.xml><?xml version="1.0" encoding="utf-8"?>
<p:tagLst xmlns:p="http://schemas.openxmlformats.org/presentationml/2006/main">
  <p:tag name="AS_UNIQUEID" val="1037"/>
  <p:tag name="KSO_WM_BEAUTIFY_FLAG" val=""/>
</p:tagLst>
</file>

<file path=ppt/tags/tag68.xml><?xml version="1.0" encoding="utf-8"?>
<p:tagLst xmlns:p="http://schemas.openxmlformats.org/presentationml/2006/main">
  <p:tag name="AS_UNIQUEID" val="1039"/>
</p:tagLst>
</file>

<file path=ppt/tags/tag69.xml><?xml version="1.0" encoding="utf-8"?>
<p:tagLst xmlns:p="http://schemas.openxmlformats.org/presentationml/2006/main">
  <p:tag name="AS_UNIQUEID" val="1040"/>
</p:tagLst>
</file>

<file path=ppt/tags/tag7.xml><?xml version="1.0" encoding="utf-8"?>
<p:tagLst xmlns:p="http://schemas.openxmlformats.org/presentationml/2006/main">
  <p:tag name="AS_UNIQUEID" val="966"/>
</p:tagLst>
</file>

<file path=ppt/tags/tag70.xml><?xml version="1.0" encoding="utf-8"?>
<p:tagLst xmlns:p="http://schemas.openxmlformats.org/presentationml/2006/main">
  <p:tag name="AS_UNIQUEID" val="1041"/>
</p:tagLst>
</file>

<file path=ppt/tags/tag71.xml><?xml version="1.0" encoding="utf-8"?>
<p:tagLst xmlns:p="http://schemas.openxmlformats.org/presentationml/2006/main">
  <p:tag name="AS_UNIQUEID" val="1042"/>
</p:tagLst>
</file>

<file path=ppt/tags/tag72.xml><?xml version="1.0" encoding="utf-8"?>
<p:tagLst xmlns:p="http://schemas.openxmlformats.org/presentationml/2006/main">
  <p:tag name="AS_UNIQUEID" val="1043"/>
  <p:tag name="KSO_WM_BEAUTIFY_FLAG" val=""/>
</p:tagLst>
</file>

<file path=ppt/tags/tag73.xml><?xml version="1.0" encoding="utf-8"?>
<p:tagLst xmlns:p="http://schemas.openxmlformats.org/presentationml/2006/main">
  <p:tag name="AS_UNIQUEID" val="1045"/>
</p:tagLst>
</file>

<file path=ppt/tags/tag74.xml><?xml version="1.0" encoding="utf-8"?>
<p:tagLst xmlns:p="http://schemas.openxmlformats.org/presentationml/2006/main">
  <p:tag name="AS_UNIQUEID" val="1046"/>
</p:tagLst>
</file>

<file path=ppt/tags/tag75.xml><?xml version="1.0" encoding="utf-8"?>
<p:tagLst xmlns:p="http://schemas.openxmlformats.org/presentationml/2006/main">
  <p:tag name="AS_UNIQUEID" val="1047"/>
</p:tagLst>
</file>

<file path=ppt/tags/tag76.xml><?xml version="1.0" encoding="utf-8"?>
<p:tagLst xmlns:p="http://schemas.openxmlformats.org/presentationml/2006/main">
  <p:tag name="AS_UNIQUEID" val="1048"/>
</p:tagLst>
</file>

<file path=ppt/tags/tag77.xml><?xml version="1.0" encoding="utf-8"?>
<p:tagLst xmlns:p="http://schemas.openxmlformats.org/presentationml/2006/main">
  <p:tag name="AS_UNIQUEID" val="1050"/>
</p:tagLst>
</file>

<file path=ppt/tags/tag78.xml><?xml version="1.0" encoding="utf-8"?>
<p:tagLst xmlns:p="http://schemas.openxmlformats.org/presentationml/2006/main">
  <p:tag name="AS_UNIQUEID" val="1051"/>
</p:tagLst>
</file>

<file path=ppt/tags/tag79.xml><?xml version="1.0" encoding="utf-8"?>
<p:tagLst xmlns:p="http://schemas.openxmlformats.org/presentationml/2006/main">
  <p:tag name="AS_UNIQUEID" val="1052"/>
</p:tagLst>
</file>

<file path=ppt/tags/tag8.xml><?xml version="1.0" encoding="utf-8"?>
<p:tagLst xmlns:p="http://schemas.openxmlformats.org/presentationml/2006/main">
  <p:tag name="AS_UNIQUEID" val="967"/>
</p:tagLst>
</file>

<file path=ppt/tags/tag80.xml><?xml version="1.0" encoding="utf-8"?>
<p:tagLst xmlns:p="http://schemas.openxmlformats.org/presentationml/2006/main">
  <p:tag name="AS_UNIQUEID" val="1053"/>
</p:tagLst>
</file>

<file path=ppt/tags/tag81.xml><?xml version="1.0" encoding="utf-8"?>
<p:tagLst xmlns:p="http://schemas.openxmlformats.org/presentationml/2006/main">
  <p:tag name="AS_UNIQUEID" val="1054"/>
</p:tagLst>
</file>

<file path=ppt/tags/tag82.xml><?xml version="1.0" encoding="utf-8"?>
<p:tagLst xmlns:p="http://schemas.openxmlformats.org/presentationml/2006/main">
  <p:tag name="AS_UNIQUEID" val="1056"/>
</p:tagLst>
</file>

<file path=ppt/tags/tag83.xml><?xml version="1.0" encoding="utf-8"?>
<p:tagLst xmlns:p="http://schemas.openxmlformats.org/presentationml/2006/main">
  <p:tag name="AS_UNIQUEID" val="1057"/>
</p:tagLst>
</file>

<file path=ppt/tags/tag84.xml><?xml version="1.0" encoding="utf-8"?>
<p:tagLst xmlns:p="http://schemas.openxmlformats.org/presentationml/2006/main">
  <p:tag name="AS_UNIQUEID" val="1058"/>
</p:tagLst>
</file>

<file path=ppt/tags/tag85.xml><?xml version="1.0" encoding="utf-8"?>
<p:tagLst xmlns:p="http://schemas.openxmlformats.org/presentationml/2006/main">
  <p:tag name="AS_UNIQUEID" val="1060"/>
</p:tagLst>
</file>

<file path=ppt/tags/tag86.xml><?xml version="1.0" encoding="utf-8"?>
<p:tagLst xmlns:p="http://schemas.openxmlformats.org/presentationml/2006/main">
  <p:tag name="AS_UNIQUEID" val="1061"/>
</p:tagLst>
</file>

<file path=ppt/tags/tag87.xml><?xml version="1.0" encoding="utf-8"?>
<p:tagLst xmlns:p="http://schemas.openxmlformats.org/presentationml/2006/main">
  <p:tag name="AS_UNIQUEID" val="1062"/>
</p:tagLst>
</file>

<file path=ppt/tags/tag88.xml><?xml version="1.0" encoding="utf-8"?>
<p:tagLst xmlns:p="http://schemas.openxmlformats.org/presentationml/2006/main">
  <p:tag name="AS_UNIQUEID" val="1063"/>
</p:tagLst>
</file>

<file path=ppt/tags/tag89.xml><?xml version="1.0" encoding="utf-8"?>
<p:tagLst xmlns:p="http://schemas.openxmlformats.org/presentationml/2006/main">
  <p:tag name="AS_UNIQUEID" val="1064"/>
</p:tagLst>
</file>

<file path=ppt/tags/tag9.xml><?xml version="1.0" encoding="utf-8"?>
<p:tagLst xmlns:p="http://schemas.openxmlformats.org/presentationml/2006/main">
  <p:tag name="AS_UNIQUEID" val="968"/>
</p:tagLst>
</file>

<file path=ppt/tags/tag90.xml><?xml version="1.0" encoding="utf-8"?>
<p:tagLst xmlns:p="http://schemas.openxmlformats.org/presentationml/2006/main">
  <p:tag name="AS_UNIQUEID" val="1066"/>
</p:tagLst>
</file>

<file path=ppt/tags/tag91.xml><?xml version="1.0" encoding="utf-8"?>
<p:tagLst xmlns:p="http://schemas.openxmlformats.org/presentationml/2006/main">
  <p:tag name="AS_UNIQUEID" val="1067"/>
</p:tagLst>
</file>

<file path=ppt/tags/tag92.xml><?xml version="1.0" encoding="utf-8"?>
<p:tagLst xmlns:p="http://schemas.openxmlformats.org/presentationml/2006/main">
  <p:tag name="AS_UNIQUEID" val="1068"/>
</p:tagLst>
</file>

<file path=ppt/tags/tag93.xml><?xml version="1.0" encoding="utf-8"?>
<p:tagLst xmlns:p="http://schemas.openxmlformats.org/presentationml/2006/main">
  <p:tag name="AS_UNIQUEID" val="1069"/>
</p:tagLst>
</file>

<file path=ppt/tags/tag94.xml><?xml version="1.0" encoding="utf-8"?>
<p:tagLst xmlns:p="http://schemas.openxmlformats.org/presentationml/2006/main">
  <p:tag name="AS_UNIQUEID" val="1070"/>
</p:tagLst>
</file>

<file path=ppt/tags/tag95.xml><?xml version="1.0" encoding="utf-8"?>
<p:tagLst xmlns:p="http://schemas.openxmlformats.org/presentationml/2006/main">
  <p:tag name="AS_UNIQUEID" val="1072"/>
</p:tagLst>
</file>

<file path=ppt/tags/tag96.xml><?xml version="1.0" encoding="utf-8"?>
<p:tagLst xmlns:p="http://schemas.openxmlformats.org/presentationml/2006/main">
  <p:tag name="AS_UNIQUEID" val="1073"/>
</p:tagLst>
</file>

<file path=ppt/tags/tag97.xml><?xml version="1.0" encoding="utf-8"?>
<p:tagLst xmlns:p="http://schemas.openxmlformats.org/presentationml/2006/main">
  <p:tag name="AS_UNIQUEID" val="1074"/>
</p:tagLst>
</file>

<file path=ppt/tags/tag98.xml><?xml version="1.0" encoding="utf-8"?>
<p:tagLst xmlns:p="http://schemas.openxmlformats.org/presentationml/2006/main">
  <p:tag name="AS_UNIQUEID" val="1075"/>
</p:tagLst>
</file>

<file path=ppt/tags/tag99.xml><?xml version="1.0" encoding="utf-8"?>
<p:tagLst xmlns:p="http://schemas.openxmlformats.org/presentationml/2006/main">
  <p:tag name="AS_UNIQUEID" val="107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可修改-2">
      <a:dk1>
        <a:srgbClr val="000000"/>
      </a:dk1>
      <a:lt1>
        <a:srgbClr val="FFFFFF"/>
      </a:lt1>
      <a:dk2>
        <a:srgbClr val="455F51"/>
      </a:dk2>
      <a:lt2>
        <a:srgbClr val="E2DFCC"/>
      </a:lt2>
      <a:accent1>
        <a:srgbClr val="A4322C"/>
      </a:accent1>
      <a:accent2>
        <a:srgbClr val="08A5EF"/>
      </a:accent2>
      <a:accent3>
        <a:srgbClr val="739A28"/>
      </a:accent3>
      <a:accent4>
        <a:srgbClr val="FFC000"/>
      </a:accent4>
      <a:accent5>
        <a:srgbClr val="4EB3CF"/>
      </a:accent5>
      <a:accent6>
        <a:srgbClr val="51C3F9"/>
      </a:accent6>
      <a:hlink>
        <a:srgbClr val="08A5EF"/>
      </a:hlink>
      <a:folHlink>
        <a:srgbClr val="977B2D"/>
      </a:folHlink>
    </a:clrScheme>
    <a:fontScheme name="自定义 6">
      <a:majorFont>
        <a:latin typeface="Arial"/>
        <a:ea typeface="微软雅黑 Light"/>
        <a:cs typeface="Arial"/>
      </a:majorFont>
      <a:minorFont>
        <a:latin typeface="Arial"/>
        <a:ea typeface="微软雅黑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10479</Words>
  <Application>WPS 演示</Application>
  <PresentationFormat>宽屏</PresentationFormat>
  <Paragraphs>252</Paragraphs>
  <Slides>22</Slides>
  <Notes>7</Notes>
  <HiddenSlides>1</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22</vt:i4>
      </vt:variant>
    </vt:vector>
  </HeadingPairs>
  <TitlesOfParts>
    <vt:vector size="42" baseType="lpstr">
      <vt:lpstr>Arial</vt:lpstr>
      <vt:lpstr>宋体</vt:lpstr>
      <vt:lpstr>Wingdings</vt:lpstr>
      <vt:lpstr>微软雅黑 Light</vt:lpstr>
      <vt:lpstr>微软雅黑</vt:lpstr>
      <vt:lpstr>思源黑体</vt:lpstr>
      <vt:lpstr>Tahoma</vt:lpstr>
      <vt:lpstr>Aharoni</vt:lpstr>
      <vt:lpstr>Times New Roman</vt:lpstr>
      <vt:lpstr>等线</vt:lpstr>
      <vt:lpstr>Yu Gothic UI Semibold</vt:lpstr>
      <vt:lpstr>Arial Unicode MS</vt:lpstr>
      <vt:lpstr>等线 Light</vt:lpstr>
      <vt:lpstr>Calibri</vt:lpstr>
      <vt:lpstr>黑体</vt:lpstr>
      <vt:lpstr>HelveticaNeue</vt:lpstr>
      <vt:lpstr>华文新魏</vt:lpstr>
      <vt:lpstr>Segoe Print</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Administrator</cp:lastModifiedBy>
  <cp:revision>282</cp:revision>
  <cp:lastPrinted>2024-05-26T21:50:00Z</cp:lastPrinted>
  <dcterms:created xsi:type="dcterms:W3CDTF">2024-05-26T21:50:00Z</dcterms:created>
  <dcterms:modified xsi:type="dcterms:W3CDTF">2025-03-19T05:07:20Z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2052-11.8.2.7978</vt:lpwstr>
  </property>
</Properties>
</file>