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heme/theme4.xml" ContentType="application/vnd.openxmlformats-officedocument.theme+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5" r:id="rId3"/>
  </p:sldMasterIdLst>
  <p:notesMasterIdLst>
    <p:notesMasterId r:id="rId28"/>
  </p:notesMasterIdLst>
  <p:sldIdLst>
    <p:sldId id="894" r:id="rId4"/>
    <p:sldId id="773" r:id="rId5"/>
    <p:sldId id="824" r:id="rId6"/>
    <p:sldId id="802" r:id="rId7"/>
    <p:sldId id="510" r:id="rId8"/>
    <p:sldId id="734" r:id="rId9"/>
    <p:sldId id="690" r:id="rId10"/>
    <p:sldId id="862" r:id="rId11"/>
    <p:sldId id="775" r:id="rId12"/>
    <p:sldId id="776" r:id="rId13"/>
    <p:sldId id="777" r:id="rId14"/>
    <p:sldId id="778" r:id="rId15"/>
    <p:sldId id="780" r:id="rId16"/>
    <p:sldId id="831" r:id="rId17"/>
    <p:sldId id="883" r:id="rId18"/>
    <p:sldId id="884" r:id="rId19"/>
    <p:sldId id="885" r:id="rId20"/>
    <p:sldId id="833" r:id="rId21"/>
    <p:sldId id="834" r:id="rId22"/>
    <p:sldId id="836" r:id="rId23"/>
    <p:sldId id="859" r:id="rId24"/>
    <p:sldId id="835" r:id="rId25"/>
    <p:sldId id="853" r:id="rId26"/>
    <p:sldId id="893" r:id="rId27"/>
  </p:sldIdLst>
  <p:sldSz cx="12192000" cy="6858000"/>
  <p:notesSz cx="6858000" cy="9144000"/>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050">
          <p15:clr>
            <a:srgbClr val="A4A3A4"/>
          </p15:clr>
        </p15:guide>
        <p15:guide id="2" pos="402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u Jing" initials="LJ" lastIdx="0" clrIdx="0"/>
  <p:cmAuthor id="2" name="Microsoft Office User" initials="MOU"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2C7B6"/>
    <a:srgbClr val="FFFFFF"/>
    <a:srgbClr val="E814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439" autoAdjust="0"/>
    <p:restoredTop sz="95494" autoAdjust="0"/>
  </p:normalViewPr>
  <p:slideViewPr>
    <p:cSldViewPr>
      <p:cViewPr varScale="1">
        <p:scale>
          <a:sx n="77" d="100"/>
          <a:sy n="77" d="100"/>
        </p:scale>
        <p:origin x="57" y="360"/>
      </p:cViewPr>
      <p:guideLst>
        <p:guide orient="horz" pos="2050"/>
        <p:guide pos="4021"/>
      </p:guideLst>
    </p:cSldViewPr>
  </p:slideViewPr>
  <p:notesTextViewPr>
    <p:cViewPr>
      <p:scale>
        <a:sx n="100" d="100"/>
        <a:sy n="100" d="100"/>
      </p:scale>
      <p:origin x="0" y="0"/>
    </p:cViewPr>
  </p:notesTextViewPr>
  <p:notesViewPr>
    <p:cSldViewPr>
      <p:cViewPr>
        <p:scale>
          <a:sx n="66" d="100"/>
          <a:sy n="66" d="100"/>
        </p:scale>
        <p:origin x="0" y="0"/>
      </p:cViewPr>
      <p:guideLst/>
    </p:cSldViewPr>
  </p:notesViewPr>
  <p:gridSpacing cx="76198" cy="7619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3" Type="http://schemas.openxmlformats.org/officeDocument/2006/relationships/tags" Target="../tags/tag217.xml"/><Relationship Id="rId7" Type="http://schemas.openxmlformats.org/officeDocument/2006/relationships/tags" Target="../tags/tag221.xml"/><Relationship Id="rId2" Type="http://schemas.openxmlformats.org/officeDocument/2006/relationships/tags" Target="../tags/tag216.xml"/><Relationship Id="rId1" Type="http://schemas.openxmlformats.org/officeDocument/2006/relationships/theme" Target="../theme/theme4.xml"/><Relationship Id="rId6" Type="http://schemas.openxmlformats.org/officeDocument/2006/relationships/tags" Target="../tags/tag220.xml"/><Relationship Id="rId5" Type="http://schemas.openxmlformats.org/officeDocument/2006/relationships/tags" Target="../tags/tag219.xml"/><Relationship Id="rId4" Type="http://schemas.openxmlformats.org/officeDocument/2006/relationships/tags" Target="../tags/tag2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F1B31F9C-0AC2-40D7-A1A3-242812F281D6}" type="datetimeFigureOut">
              <a:rPr lang="zh-CN" altLang="en-US" smtClean="0"/>
              <a:t>2021/6/4</a:t>
            </a:fld>
            <a:endParaRPr lang="zh-CN" altLang="en-US"/>
          </a:p>
        </p:txBody>
      </p:sp>
      <p:sp>
        <p:nvSpPr>
          <p:cNvPr id="4" name="幻灯片图像占位符 3"/>
          <p:cNvSpPr>
            <a:spLocks noGrp="1" noRot="1" noChangeAspect="1"/>
          </p:cNvSpPr>
          <p:nvPr>
            <p:ph type="sldImg" idx="2"/>
            <p:custDataLst>
              <p:tags r:id="rId4"/>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5"/>
            </p:custDataLst>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custDataLst>
              <p:tags r:id="rId6"/>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7"/>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42426D49-B1D6-4BC3-86F1-4DF9AF789A05}"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1.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1.xml"/><Relationship Id="rId5" Type="http://schemas.openxmlformats.org/officeDocument/2006/relationships/tags" Target="../tags/tag10.xml"/><Relationship Id="rId4" Type="http://schemas.openxmlformats.org/officeDocument/2006/relationships/tags" Target="../tags/tag9.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7" Type="http://schemas.openxmlformats.org/officeDocument/2006/relationships/image" Target="../media/image1.png"/><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slideMaster" Target="../slideMasters/slideMaster1.xml"/><Relationship Id="rId5" Type="http://schemas.openxmlformats.org/officeDocument/2006/relationships/tags" Target="../tags/tag58.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1.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1.xml"/><Relationship Id="rId5" Type="http://schemas.openxmlformats.org/officeDocument/2006/relationships/tags" Target="../tags/tag63.xml"/><Relationship Id="rId4" Type="http://schemas.openxmlformats.org/officeDocument/2006/relationships/tags" Target="../tags/tag6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80.xml"/><Relationship Id="rId3" Type="http://schemas.openxmlformats.org/officeDocument/2006/relationships/tags" Target="../tags/tag75.xml"/><Relationship Id="rId7" Type="http://schemas.openxmlformats.org/officeDocument/2006/relationships/tags" Target="../tags/tag79.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9"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slideMaster" Target="../slideMasters/slideMaster2.xml"/><Relationship Id="rId5" Type="http://schemas.openxmlformats.org/officeDocument/2006/relationships/tags" Target="../tags/tag85.xml"/><Relationship Id="rId4" Type="http://schemas.openxmlformats.org/officeDocument/2006/relationships/tags" Target="../tags/tag84.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93.xml"/><Relationship Id="rId3" Type="http://schemas.openxmlformats.org/officeDocument/2006/relationships/tags" Target="../tags/tag88.xml"/><Relationship Id="rId7" Type="http://schemas.openxmlformats.org/officeDocument/2006/relationships/tags" Target="../tags/tag92.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96.xml"/><Relationship Id="rId7" Type="http://schemas.openxmlformats.org/officeDocument/2006/relationships/slideMaster" Target="../slideMasters/slideMaster2.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5" Type="http://schemas.openxmlformats.org/officeDocument/2006/relationships/tags" Target="../tags/tag98.xml"/><Relationship Id="rId4" Type="http://schemas.openxmlformats.org/officeDocument/2006/relationships/tags" Target="../tags/tag97.xml"/></Relationships>
</file>

<file path=ppt/slideLayouts/_rels/slideLayout18.xml.rels><?xml version="1.0" encoding="UTF-8" standalone="yes"?>
<Relationships xmlns="http://schemas.openxmlformats.org/package/2006/relationships"><Relationship Id="rId8" Type="http://schemas.openxmlformats.org/officeDocument/2006/relationships/tags" Target="../tags/tag107.xml"/><Relationship Id="rId3" Type="http://schemas.openxmlformats.org/officeDocument/2006/relationships/tags" Target="../tags/tag102.xml"/><Relationship Id="rId7" Type="http://schemas.openxmlformats.org/officeDocument/2006/relationships/tags" Target="../tags/tag106.xm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tags" Target="../tags/tag105.xml"/><Relationship Id="rId5" Type="http://schemas.openxmlformats.org/officeDocument/2006/relationships/tags" Target="../tags/tag104.xml"/><Relationship Id="rId4" Type="http://schemas.openxmlformats.org/officeDocument/2006/relationships/tags" Target="../tags/tag103.xml"/><Relationship Id="rId9"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tags" Target="../tags/tag108.xml"/><Relationship Id="rId5" Type="http://schemas.openxmlformats.org/officeDocument/2006/relationships/slideMaster" Target="../slideMasters/slideMaster2.xml"/><Relationship Id="rId4" Type="http://schemas.openxmlformats.org/officeDocument/2006/relationships/tags" Target="../tags/tag11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image" Target="../media/image1.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1.xml"/><Relationship Id="rId5" Type="http://schemas.openxmlformats.org/officeDocument/2006/relationships/tags" Target="../tags/tag15.xml"/><Relationship Id="rId4" Type="http://schemas.openxmlformats.org/officeDocument/2006/relationships/tags" Target="../tags/tag14.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14.xml"/><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slideMaster" Target="../slideMasters/slideMaster2.xml"/><Relationship Id="rId5" Type="http://schemas.openxmlformats.org/officeDocument/2006/relationships/tags" Target="../tags/tag116.xml"/><Relationship Id="rId4" Type="http://schemas.openxmlformats.org/officeDocument/2006/relationships/tags" Target="../tags/tag115.xml"/></Relationships>
</file>

<file path=ppt/slideLayouts/_rels/slideLayout21.xml.rels><?xml version="1.0" encoding="UTF-8" standalone="yes"?>
<Relationships xmlns="http://schemas.openxmlformats.org/package/2006/relationships"><Relationship Id="rId8" Type="http://schemas.openxmlformats.org/officeDocument/2006/relationships/tags" Target="../tags/tag124.xml"/><Relationship Id="rId3" Type="http://schemas.openxmlformats.org/officeDocument/2006/relationships/tags" Target="../tags/tag119.xml"/><Relationship Id="rId7" Type="http://schemas.openxmlformats.org/officeDocument/2006/relationships/tags" Target="../tags/tag123.xml"/><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tags" Target="../tags/tag122.xml"/><Relationship Id="rId5" Type="http://schemas.openxmlformats.org/officeDocument/2006/relationships/tags" Target="../tags/tag121.xml"/><Relationship Id="rId4" Type="http://schemas.openxmlformats.org/officeDocument/2006/relationships/tags" Target="../tags/tag120.xml"/><Relationship Id="rId9"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tags" Target="../tags/tag132.xml"/><Relationship Id="rId3" Type="http://schemas.openxmlformats.org/officeDocument/2006/relationships/tags" Target="../tags/tag127.xml"/><Relationship Id="rId7" Type="http://schemas.openxmlformats.org/officeDocument/2006/relationships/tags" Target="../tags/tag131.xml"/><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tags" Target="../tags/tag130.xml"/><Relationship Id="rId5" Type="http://schemas.openxmlformats.org/officeDocument/2006/relationships/tags" Target="../tags/tag129.xml"/><Relationship Id="rId10" Type="http://schemas.openxmlformats.org/officeDocument/2006/relationships/image" Target="../media/image3.jpeg"/><Relationship Id="rId4" Type="http://schemas.openxmlformats.org/officeDocument/2006/relationships/tags" Target="../tags/tag128.xml"/><Relationship Id="rId9"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135.xml"/><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slideMaster" Target="../slideMasters/slideMaster2.xml"/><Relationship Id="rId5" Type="http://schemas.openxmlformats.org/officeDocument/2006/relationships/tags" Target="../tags/tag137.xml"/><Relationship Id="rId4" Type="http://schemas.openxmlformats.org/officeDocument/2006/relationships/tags" Target="../tags/tag136.xml"/></Relationships>
</file>

<file path=ppt/slideLayouts/_rels/slideLayout2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40.xml"/><Relationship Id="rId7" Type="http://schemas.openxmlformats.org/officeDocument/2006/relationships/tags" Target="../tags/tag144.xml"/><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tags" Target="../tags/tag143.xml"/><Relationship Id="rId5" Type="http://schemas.openxmlformats.org/officeDocument/2006/relationships/tags" Target="../tags/tag142.xml"/><Relationship Id="rId4" Type="http://schemas.openxmlformats.org/officeDocument/2006/relationships/tags" Target="../tags/tag14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152.xml"/><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slideMaster" Target="../slideMasters/slideMaster3.xml"/><Relationship Id="rId5" Type="http://schemas.openxmlformats.org/officeDocument/2006/relationships/tags" Target="../tags/tag154.xml"/><Relationship Id="rId4" Type="http://schemas.openxmlformats.org/officeDocument/2006/relationships/tags" Target="../tags/tag153.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157.xml"/><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slideMaster" Target="../slideMasters/slideMaster3.xml"/><Relationship Id="rId5" Type="http://schemas.openxmlformats.org/officeDocument/2006/relationships/tags" Target="../tags/tag159.xml"/><Relationship Id="rId4" Type="http://schemas.openxmlformats.org/officeDocument/2006/relationships/tags" Target="../tags/tag158.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162.xml"/><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slideMaster" Target="../slideMasters/slideMaster3.xml"/><Relationship Id="rId5" Type="http://schemas.openxmlformats.org/officeDocument/2006/relationships/tags" Target="../tags/tag164.xml"/><Relationship Id="rId4" Type="http://schemas.openxmlformats.org/officeDocument/2006/relationships/tags" Target="../tags/tag163.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167.xml"/><Relationship Id="rId7" Type="http://schemas.openxmlformats.org/officeDocument/2006/relationships/slideMaster" Target="../slideMasters/slideMaster3.xml"/><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tags" Target="../tags/tag170.xml"/><Relationship Id="rId5" Type="http://schemas.openxmlformats.org/officeDocument/2006/relationships/tags" Target="../tags/tag169.xml"/><Relationship Id="rId4" Type="http://schemas.openxmlformats.org/officeDocument/2006/relationships/tags" Target="../tags/tag168.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8.xml"/><Relationship Id="rId7" Type="http://schemas.openxmlformats.org/officeDocument/2006/relationships/image" Target="../media/image1.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Master" Target="../slideMasters/slideMaster1.xml"/><Relationship Id="rId5" Type="http://schemas.openxmlformats.org/officeDocument/2006/relationships/tags" Target="../tags/tag20.xml"/><Relationship Id="rId4" Type="http://schemas.openxmlformats.org/officeDocument/2006/relationships/tags" Target="../tags/tag19.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178.xml"/><Relationship Id="rId3" Type="http://schemas.openxmlformats.org/officeDocument/2006/relationships/tags" Target="../tags/tag173.xml"/><Relationship Id="rId7" Type="http://schemas.openxmlformats.org/officeDocument/2006/relationships/tags" Target="../tags/tag177.xml"/><Relationship Id="rId2" Type="http://schemas.openxmlformats.org/officeDocument/2006/relationships/tags" Target="../tags/tag172.xml"/><Relationship Id="rId1" Type="http://schemas.openxmlformats.org/officeDocument/2006/relationships/tags" Target="../tags/tag171.xml"/><Relationship Id="rId6" Type="http://schemas.openxmlformats.org/officeDocument/2006/relationships/tags" Target="../tags/tag176.xml"/><Relationship Id="rId5" Type="http://schemas.openxmlformats.org/officeDocument/2006/relationships/tags" Target="../tags/tag175.xml"/><Relationship Id="rId4" Type="http://schemas.openxmlformats.org/officeDocument/2006/relationships/tags" Target="../tags/tag174.xml"/><Relationship Id="rId9"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181.xml"/><Relationship Id="rId2" Type="http://schemas.openxmlformats.org/officeDocument/2006/relationships/tags" Target="../tags/tag180.xml"/><Relationship Id="rId1" Type="http://schemas.openxmlformats.org/officeDocument/2006/relationships/tags" Target="../tags/tag179.xml"/><Relationship Id="rId5" Type="http://schemas.openxmlformats.org/officeDocument/2006/relationships/slideMaster" Target="../slideMasters/slideMaster3.xml"/><Relationship Id="rId4" Type="http://schemas.openxmlformats.org/officeDocument/2006/relationships/tags" Target="../tags/tag182.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185.xml"/><Relationship Id="rId2" Type="http://schemas.openxmlformats.org/officeDocument/2006/relationships/tags" Target="../tags/tag184.xml"/><Relationship Id="rId1" Type="http://schemas.openxmlformats.org/officeDocument/2006/relationships/tags" Target="../tags/tag183.xml"/><Relationship Id="rId4"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188.xml"/><Relationship Id="rId7" Type="http://schemas.openxmlformats.org/officeDocument/2006/relationships/slideMaster" Target="../slideMasters/slideMaster3.xml"/><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tags" Target="../tags/tag191.xml"/><Relationship Id="rId5" Type="http://schemas.openxmlformats.org/officeDocument/2006/relationships/tags" Target="../tags/tag190.xml"/><Relationship Id="rId4" Type="http://schemas.openxmlformats.org/officeDocument/2006/relationships/tags" Target="../tags/tag189.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94.xml"/><Relationship Id="rId7" Type="http://schemas.openxmlformats.org/officeDocument/2006/relationships/slideMaster" Target="../slideMasters/slideMaster3.xml"/><Relationship Id="rId2" Type="http://schemas.openxmlformats.org/officeDocument/2006/relationships/tags" Target="../tags/tag193.xml"/><Relationship Id="rId1" Type="http://schemas.openxmlformats.org/officeDocument/2006/relationships/tags" Target="../tags/tag192.xml"/><Relationship Id="rId6" Type="http://schemas.openxmlformats.org/officeDocument/2006/relationships/tags" Target="../tags/tag197.xml"/><Relationship Id="rId5" Type="http://schemas.openxmlformats.org/officeDocument/2006/relationships/tags" Target="../tags/tag196.xml"/><Relationship Id="rId4" Type="http://schemas.openxmlformats.org/officeDocument/2006/relationships/tags" Target="../tags/tag195.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200.xml"/><Relationship Id="rId2" Type="http://schemas.openxmlformats.org/officeDocument/2006/relationships/tags" Target="../tags/tag199.xml"/><Relationship Id="rId1" Type="http://schemas.openxmlformats.org/officeDocument/2006/relationships/tags" Target="../tags/tag198.xml"/><Relationship Id="rId6" Type="http://schemas.openxmlformats.org/officeDocument/2006/relationships/slideMaster" Target="../slideMasters/slideMaster3.xml"/><Relationship Id="rId5" Type="http://schemas.openxmlformats.org/officeDocument/2006/relationships/tags" Target="../tags/tag202.xml"/><Relationship Id="rId4" Type="http://schemas.openxmlformats.org/officeDocument/2006/relationships/tags" Target="../tags/tag201.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205.xml"/><Relationship Id="rId2" Type="http://schemas.openxmlformats.org/officeDocument/2006/relationships/tags" Target="../tags/tag204.xml"/><Relationship Id="rId1" Type="http://schemas.openxmlformats.org/officeDocument/2006/relationships/tags" Target="../tags/tag203.xml"/><Relationship Id="rId6" Type="http://schemas.openxmlformats.org/officeDocument/2006/relationships/slideMaster" Target="../slideMasters/slideMaster3.xml"/><Relationship Id="rId5" Type="http://schemas.openxmlformats.org/officeDocument/2006/relationships/tags" Target="../tags/tag207.xml"/><Relationship Id="rId4" Type="http://schemas.openxmlformats.org/officeDocument/2006/relationships/tags" Target="../tags/tag206.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210.xml"/><Relationship Id="rId2" Type="http://schemas.openxmlformats.org/officeDocument/2006/relationships/tags" Target="../tags/tag209.xml"/><Relationship Id="rId1" Type="http://schemas.openxmlformats.org/officeDocument/2006/relationships/tags" Target="../tags/tag208.xml"/><Relationship Id="rId5" Type="http://schemas.openxmlformats.org/officeDocument/2006/relationships/slideMaster" Target="../slideMasters/slideMaster3.xml"/><Relationship Id="rId4" Type="http://schemas.openxmlformats.org/officeDocument/2006/relationships/tags" Target="../tags/tag211.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214.xml"/><Relationship Id="rId2" Type="http://schemas.openxmlformats.org/officeDocument/2006/relationships/tags" Target="../tags/tag213.xml"/><Relationship Id="rId1" Type="http://schemas.openxmlformats.org/officeDocument/2006/relationships/tags" Target="../tags/tag212.xml"/><Relationship Id="rId5" Type="http://schemas.openxmlformats.org/officeDocument/2006/relationships/slideMaster" Target="../slideMasters/slideMaster3.xml"/><Relationship Id="rId4" Type="http://schemas.openxmlformats.org/officeDocument/2006/relationships/tags" Target="../tags/tag215.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23.xml"/><Relationship Id="rId7"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4.xml"/><Relationship Id="rId3" Type="http://schemas.openxmlformats.org/officeDocument/2006/relationships/tags" Target="../tags/tag29.xml"/><Relationship Id="rId7" Type="http://schemas.openxmlformats.org/officeDocument/2006/relationships/tags" Target="../tags/tag33.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10" Type="http://schemas.openxmlformats.org/officeDocument/2006/relationships/image" Target="../media/image1.png"/><Relationship Id="rId4" Type="http://schemas.openxmlformats.org/officeDocument/2006/relationships/tags" Target="../tags/tag30.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1.png"/><Relationship Id="rId5" Type="http://schemas.openxmlformats.org/officeDocument/2006/relationships/slideMaster" Target="../slideMasters/slideMaster1.xml"/><Relationship Id="rId4" Type="http://schemas.openxmlformats.org/officeDocument/2006/relationships/tags" Target="../tags/tag38.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4.xml"/><Relationship Id="rId7" Type="http://schemas.openxmlformats.org/officeDocument/2006/relationships/slideMaster" Target="../slideMasters/slideMaster1.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0.xml"/><Relationship Id="rId7" Type="http://schemas.openxmlformats.org/officeDocument/2006/relationships/slideMaster" Target="../slideMasters/slideMaster1.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1524000" y="1122363"/>
            <a:ext cx="9144000" cy="2387600"/>
          </a:xfrm>
        </p:spPr>
        <p:txBody>
          <a:bodyPr anchor="b"/>
          <a:lstStyle>
            <a:lvl1pPr algn="ctr">
              <a:defRPr sz="6000"/>
            </a:lvl1pPr>
          </a:lstStyle>
          <a:p>
            <a:r>
              <a:rPr lang="zh-CN" altLang="en-US"/>
              <a:t>单击此处编辑母版标题样式</a:t>
            </a:r>
            <a:endParaRPr lang="en-US"/>
          </a:p>
        </p:txBody>
      </p:sp>
      <p:sp>
        <p:nvSpPr>
          <p:cNvPr id="3" name="Subtitle 2"/>
          <p:cNvSpPr>
            <a:spLocks noGrp="1"/>
          </p:cNvSpPr>
          <p:nvPr>
            <p:ph type="subTitle" idx="1"/>
            <p:custDataLst>
              <p:tags r:id="rId2"/>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a:p>
        </p:txBody>
      </p:sp>
      <p:sp>
        <p:nvSpPr>
          <p:cNvPr id="4" name="Date Placeholder 3"/>
          <p:cNvSpPr>
            <a:spLocks noGrp="1"/>
          </p:cNvSpPr>
          <p:nvPr>
            <p:ph type="dt" sz="half" idx="10"/>
            <p:custDataLst>
              <p:tags r:id="rId3"/>
            </p:custDataLst>
          </p:nvPr>
        </p:nvSpPr>
        <p:spPr/>
        <p:txBody>
          <a:bodyPr/>
          <a:lstStyle/>
          <a:p>
            <a:fld id="{4D203DC7-929B-4C76-8D54-05B76433BAE1}" type="datetimeFigureOut">
              <a:rPr lang="zh-CN" altLang="en-US" smtClean="0"/>
              <a:t>2021/6/4</a:t>
            </a:fld>
            <a:endParaRPr lang="en-US" altLang="zh-CN"/>
          </a:p>
        </p:txBody>
      </p:sp>
      <p:sp>
        <p:nvSpPr>
          <p:cNvPr id="5" name="Footer Placeholder 4"/>
          <p:cNvSpPr>
            <a:spLocks noGrp="1"/>
          </p:cNvSpPr>
          <p:nvPr>
            <p:ph type="ftr" sz="quarter" idx="11"/>
            <p:custDataLst>
              <p:tags r:id="rId4"/>
            </p:custDataLst>
          </p:nvPr>
        </p:nvSpPr>
        <p:spPr/>
        <p:txBody>
          <a:bodyPr/>
          <a:lstStyle/>
          <a:p>
            <a:endParaRPr lang="en-US" altLang="zh-CN"/>
          </a:p>
        </p:txBody>
      </p:sp>
      <p:sp>
        <p:nvSpPr>
          <p:cNvPr id="6" name="Slide Number Placeholder 5"/>
          <p:cNvSpPr>
            <a:spLocks noGrp="1"/>
          </p:cNvSpPr>
          <p:nvPr>
            <p:ph type="sldNum" sz="quarter" idx="12"/>
            <p:custDataLst>
              <p:tags r:id="rId5"/>
            </p:custDataLst>
          </p:nvPr>
        </p:nvSpPr>
        <p:spPr/>
        <p:txBody>
          <a:bodyPr/>
          <a:lstStyle/>
          <a:p>
            <a:fld id="{1FAEC9BC-4F8F-4920-878B-755D7CDE99BE}" type="slidenum">
              <a:rPr lang="zh-CN" altLang="en-US" smtClean="0"/>
              <a:t>‹#›</a:t>
            </a:fld>
            <a:endParaRPr lang="en-US" altLang="zh-CN"/>
          </a:p>
        </p:txBody>
      </p:sp>
      <p:pic>
        <p:nvPicPr>
          <p:cNvPr id="12" name="图片 11" descr="水印"/>
          <p:cNvPicPr>
            <a:picLocks noChangeAspect="1"/>
          </p:cNvPicPr>
          <p:nvPr userDrawn="1"/>
        </p:nvPicPr>
        <p:blipFill>
          <a:blip r:embed="rId7"/>
          <a:stretch>
            <a:fillRect/>
          </a:stretch>
        </p:blipFill>
        <p:spPr>
          <a:xfrm>
            <a:off x="7186295" y="63500"/>
            <a:ext cx="4902200" cy="1586865"/>
          </a:xfrm>
          <a:prstGeom prst="rect">
            <a:avLst/>
          </a:prstGeom>
        </p:spPr>
      </p:pic>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zh-CN" altLang="en-US"/>
              <a:t>单击此处编辑母版标题样式</a:t>
            </a:r>
            <a:endParaRPr lang="en-US"/>
          </a:p>
        </p:txBody>
      </p:sp>
      <p:sp>
        <p:nvSpPr>
          <p:cNvPr id="3" name="Vertical Text Placeholder 2"/>
          <p:cNvSpPr>
            <a:spLocks noGrp="1"/>
          </p:cNvSpPr>
          <p:nvPr>
            <p:ph type="body" orient="vert" idx="1"/>
            <p:custDataLst>
              <p:tags r:id="rId2"/>
            </p:custDataLst>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10"/>
            <p:custDataLst>
              <p:tags r:id="rId3"/>
            </p:custDataLst>
          </p:nvPr>
        </p:nvSpPr>
        <p:spPr/>
        <p:txBody>
          <a:bodyPr/>
          <a:lstStyle/>
          <a:p>
            <a:fld id="{1A47E552-A2EF-479E-AC8C-8DE7897039CC}" type="datetimeFigureOut">
              <a:rPr lang="zh-CN" altLang="en-US" smtClean="0"/>
              <a:t>2021/6/4</a:t>
            </a:fld>
            <a:endParaRPr lang="en-US" altLang="zh-CN"/>
          </a:p>
        </p:txBody>
      </p:sp>
      <p:sp>
        <p:nvSpPr>
          <p:cNvPr id="5" name="Footer Placeholder 4"/>
          <p:cNvSpPr>
            <a:spLocks noGrp="1"/>
          </p:cNvSpPr>
          <p:nvPr>
            <p:ph type="ftr" sz="quarter" idx="11"/>
            <p:custDataLst>
              <p:tags r:id="rId4"/>
            </p:custDataLst>
          </p:nvPr>
        </p:nvSpPr>
        <p:spPr/>
        <p:txBody>
          <a:bodyPr/>
          <a:lstStyle/>
          <a:p>
            <a:endParaRPr lang="en-US" altLang="zh-CN"/>
          </a:p>
        </p:txBody>
      </p:sp>
      <p:sp>
        <p:nvSpPr>
          <p:cNvPr id="6" name="Slide Number Placeholder 5"/>
          <p:cNvSpPr>
            <a:spLocks noGrp="1"/>
          </p:cNvSpPr>
          <p:nvPr>
            <p:ph type="sldNum" sz="quarter" idx="12"/>
            <p:custDataLst>
              <p:tags r:id="rId5"/>
            </p:custDataLst>
          </p:nvPr>
        </p:nvSpPr>
        <p:spPr/>
        <p:txBody>
          <a:bodyPr/>
          <a:lstStyle/>
          <a:p>
            <a:fld id="{DB2D0AC9-C679-4411-A056-6A5E7C6D3E3D}" type="slidenum">
              <a:rPr lang="zh-CN" altLang="en-US" smtClean="0"/>
              <a:t>‹#›</a:t>
            </a:fld>
            <a:endParaRPr lang="en-US" altLang="zh-CN"/>
          </a:p>
        </p:txBody>
      </p:sp>
      <p:pic>
        <p:nvPicPr>
          <p:cNvPr id="12" name="图片 11" descr="水印"/>
          <p:cNvPicPr>
            <a:picLocks noChangeAspect="1"/>
          </p:cNvPicPr>
          <p:nvPr userDrawn="1"/>
        </p:nvPicPr>
        <p:blipFill>
          <a:blip r:embed="rId7"/>
          <a:stretch>
            <a:fillRect/>
          </a:stretch>
        </p:blipFill>
        <p:spPr>
          <a:xfrm>
            <a:off x="7186295" y="63500"/>
            <a:ext cx="4902200" cy="1586865"/>
          </a:xfrm>
          <a:prstGeom prst="rect">
            <a:avLst/>
          </a:prstGeom>
        </p:spPr>
      </p:pic>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custDataLst>
              <p:tags r:id="rId1"/>
            </p:custDataLst>
          </p:nvPr>
        </p:nvSpPr>
        <p:spPr>
          <a:xfrm>
            <a:off x="8724900" y="365125"/>
            <a:ext cx="2628900" cy="5811838"/>
          </a:xfr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custDataLst>
              <p:tags r:id="rId2"/>
            </p:custDataLst>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10"/>
            <p:custDataLst>
              <p:tags r:id="rId3"/>
            </p:custDataLst>
          </p:nvPr>
        </p:nvSpPr>
        <p:spPr/>
        <p:txBody>
          <a:bodyPr/>
          <a:lstStyle/>
          <a:p>
            <a:fld id="{68E6C951-0149-44C4-B248-C514F672DA45}" type="datetimeFigureOut">
              <a:rPr lang="zh-CN" altLang="en-US" smtClean="0"/>
              <a:t>2021/6/4</a:t>
            </a:fld>
            <a:endParaRPr lang="en-US" altLang="zh-CN"/>
          </a:p>
        </p:txBody>
      </p:sp>
      <p:sp>
        <p:nvSpPr>
          <p:cNvPr id="5" name="Footer Placeholder 4"/>
          <p:cNvSpPr>
            <a:spLocks noGrp="1"/>
          </p:cNvSpPr>
          <p:nvPr>
            <p:ph type="ftr" sz="quarter" idx="11"/>
            <p:custDataLst>
              <p:tags r:id="rId4"/>
            </p:custDataLst>
          </p:nvPr>
        </p:nvSpPr>
        <p:spPr/>
        <p:txBody>
          <a:bodyPr/>
          <a:lstStyle/>
          <a:p>
            <a:endParaRPr lang="en-US" altLang="zh-CN"/>
          </a:p>
        </p:txBody>
      </p:sp>
      <p:sp>
        <p:nvSpPr>
          <p:cNvPr id="6" name="Slide Number Placeholder 5"/>
          <p:cNvSpPr>
            <a:spLocks noGrp="1"/>
          </p:cNvSpPr>
          <p:nvPr>
            <p:ph type="sldNum" sz="quarter" idx="12"/>
            <p:custDataLst>
              <p:tags r:id="rId5"/>
            </p:custDataLst>
          </p:nvPr>
        </p:nvSpPr>
        <p:spPr/>
        <p:txBody>
          <a:bodyPr/>
          <a:lstStyle/>
          <a:p>
            <a:fld id="{7A0001DA-004D-4EEC-A15E-54B436CC8F04}" type="slidenum">
              <a:rPr lang="zh-CN" altLang="en-US" smtClean="0"/>
              <a:t>‹#›</a:t>
            </a:fld>
            <a:endParaRPr lang="en-US" altLang="zh-CN"/>
          </a:p>
        </p:txBody>
      </p:sp>
      <p:pic>
        <p:nvPicPr>
          <p:cNvPr id="12" name="图片 11" descr="水印"/>
          <p:cNvPicPr>
            <a:picLocks noChangeAspect="1"/>
          </p:cNvPicPr>
          <p:nvPr userDrawn="1"/>
        </p:nvPicPr>
        <p:blipFill>
          <a:blip r:embed="rId7"/>
          <a:stretch>
            <a:fillRect/>
          </a:stretch>
        </p:blipFill>
        <p:spPr>
          <a:xfrm>
            <a:off x="7186295" y="63500"/>
            <a:ext cx="4902200" cy="1586865"/>
          </a:xfrm>
          <a:prstGeom prst="rect">
            <a:avLst/>
          </a:prstGeom>
        </p:spPr>
      </p:pic>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
        <p:nvSpPr>
          <p:cNvPr id="3" name="灯片编号占位符 2"/>
          <p:cNvSpPr>
            <a:spLocks noGrp="1"/>
          </p:cNvSpPr>
          <p:nvPr>
            <p:ph type="sldNum" sz="quarter" idx="10"/>
            <p:custDataLst>
              <p:tags r:id="rId1"/>
            </p:custDataLst>
          </p:nvPr>
        </p:nvSpPr>
        <p:spPr/>
        <p:txBody>
          <a:bodyPr/>
          <a:lstStyle/>
          <a:p>
            <a:fld id="{86CB4B4D-7CA3-9044-876B-883B54F8677D}" type="slidenum">
              <a:rPr lang="en-US" altLang="zh-CN" smtClean="0"/>
              <a:t>‹#›</a:t>
            </a:fld>
            <a:endParaRPr lang="en-US" altLang="zh-CN"/>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3_节标题">
    <p:spTree>
      <p:nvGrpSpPr>
        <p:cNvPr id="1" name=""/>
        <p:cNvGrpSpPr/>
        <p:nvPr/>
      </p:nvGrpSpPr>
      <p:grpSpPr>
        <a:xfrm>
          <a:off x="0" y="0"/>
          <a:ext cx="0" cy="0"/>
          <a:chOff x="0" y="0"/>
          <a:chExt cx="0" cy="0"/>
        </a:xfrm>
      </p:grpSpPr>
      <p:grpSp>
        <p:nvGrpSpPr>
          <p:cNvPr id="181" name="组合 180"/>
          <p:cNvGrpSpPr/>
          <p:nvPr userDrawn="1"/>
        </p:nvGrpSpPr>
        <p:grpSpPr>
          <a:xfrm>
            <a:off x="815413" y="836712"/>
            <a:ext cx="10561173" cy="60959"/>
            <a:chOff x="3060700" y="4724400"/>
            <a:chExt cx="5955507" cy="31432"/>
          </a:xfrm>
        </p:grpSpPr>
        <p:cxnSp>
          <p:nvCxnSpPr>
            <p:cNvPr id="182" name="直接连接符 181"/>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3" name="直接连接符 182"/>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图片 4" descr="图标.png"/>
          <p:cNvPicPr>
            <a:picLocks noChangeAspect="1"/>
          </p:cNvPicPr>
          <p:nvPr userDrawn="1"/>
        </p:nvPicPr>
        <p:blipFill>
          <a:blip r:embed="rId2" cstate="print"/>
          <a:stretch>
            <a:fillRect/>
          </a:stretch>
        </p:blipFill>
        <p:spPr>
          <a:xfrm>
            <a:off x="199288" y="0"/>
            <a:ext cx="836023" cy="836023"/>
          </a:xfrm>
          <a:prstGeom prst="rect">
            <a:avLst/>
          </a:prstGeom>
        </p:spPr>
      </p:pic>
      <p:pic>
        <p:nvPicPr>
          <p:cNvPr id="12" name="图片 11"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181"/>
                                        </p:tgtEl>
                                        <p:attrNameLst>
                                          <p:attrName>style.visibility</p:attrName>
                                        </p:attrNameLst>
                                      </p:cBhvr>
                                      <p:to>
                                        <p:strVal val="visible"/>
                                      </p:to>
                                    </p:set>
                                    <p:anim calcmode="lin" valueType="num">
                                      <p:cBhvr additive="base">
                                        <p:cTn id="7" dur="500" fill="hold"/>
                                        <p:tgtEl>
                                          <p:spTgt spid="181"/>
                                        </p:tgtEl>
                                        <p:attrNameLst>
                                          <p:attrName>ppt_x</p:attrName>
                                        </p:attrNameLst>
                                      </p:cBhvr>
                                      <p:tavLst>
                                        <p:tav tm="0">
                                          <p:val>
                                            <p:strVal val="0-#ppt_w/2"/>
                                          </p:val>
                                        </p:tav>
                                        <p:tav tm="100000">
                                          <p:val>
                                            <p:strVal val="#ppt_x"/>
                                          </p:val>
                                        </p:tav>
                                      </p:tavLst>
                                    </p:anim>
                                    <p:anim calcmode="lin" valueType="num">
                                      <p:cBhvr additive="base">
                                        <p:cTn id="8" dur="500" fill="hold"/>
                                        <p:tgtEl>
                                          <p:spTgt spid="1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
        <p:nvSpPr>
          <p:cNvPr id="3074" name="Rectangle 6"/>
          <p:cNvSpPr/>
          <p:nvPr>
            <p:custDataLst>
              <p:tags r:id="rId1"/>
            </p:custDataLst>
          </p:nvPr>
        </p:nvSpPr>
        <p:spPr>
          <a:xfrm>
            <a:off x="4233"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lvl="0"/>
            <a:endParaRPr sz="1800"/>
          </a:p>
        </p:txBody>
      </p:sp>
      <p:sp>
        <p:nvSpPr>
          <p:cNvPr id="3075" name="Rectangle 7"/>
          <p:cNvSpPr/>
          <p:nvPr>
            <p:custDataLst>
              <p:tags r:id="rId2"/>
            </p:custDataLst>
          </p:nvPr>
        </p:nvSpPr>
        <p:spPr>
          <a:xfrm>
            <a:off x="0"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lvl="0"/>
            <a:endParaRPr sz="1800"/>
          </a:p>
        </p:txBody>
      </p:sp>
      <p:cxnSp>
        <p:nvCxnSpPr>
          <p:cNvPr id="3076" name="Straight Connector 8"/>
          <p:cNvCxnSpPr/>
          <p:nvPr>
            <p:custDataLst>
              <p:tags r:id="rId3"/>
            </p:custDataLst>
          </p:nvPr>
        </p:nvCxnSpPr>
        <p:spPr>
          <a:xfrm>
            <a:off x="1208617" y="4343400"/>
            <a:ext cx="987424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custDataLst>
              <p:tags r:id="rId4"/>
            </p:custDataLst>
          </p:nvPr>
        </p:nvSpPr>
        <p:spPr>
          <a:xfrm>
            <a:off x="1097280" y="758952"/>
            <a:ext cx="10058400" cy="3566160"/>
          </a:xfrm>
        </p:spPr>
        <p:txBody>
          <a:bodyPr/>
          <a:lstStyle>
            <a:lvl1pPr algn="l">
              <a:lnSpc>
                <a:spcPct val="85000"/>
              </a:lnSpc>
              <a:defRPr sz="8000" spc="-50" baseline="0">
                <a:solidFill>
                  <a:schemeClr val="tx1">
                    <a:lumMod val="85000"/>
                    <a:lumOff val="15000"/>
                  </a:schemeClr>
                </a:solidFill>
              </a:defRPr>
            </a:lvl1pPr>
          </a:lstStyle>
          <a:p>
            <a:pPr fontAlgn="base"/>
            <a:r>
              <a:rPr lang="zh-CN" altLang="en-US" strike="noStrike" noProof="1"/>
              <a:t>单击此处编辑母版标题样式</a:t>
            </a:r>
            <a:endParaRPr lang="en-US" strike="noStrike" noProof="1"/>
          </a:p>
        </p:txBody>
      </p:sp>
      <p:sp>
        <p:nvSpPr>
          <p:cNvPr id="3" name="Subtitle 2"/>
          <p:cNvSpPr>
            <a:spLocks noGrp="1"/>
          </p:cNvSpPr>
          <p:nvPr>
            <p:ph type="subTitle" idx="1"/>
            <p:custDataLst>
              <p:tags r:id="rId5"/>
            </p:custDataLst>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fontAlgn="base"/>
            <a:r>
              <a:rPr lang="zh-CN" altLang="en-US" strike="noStrike" noProof="1"/>
              <a:t>单击此处编辑母版副标题样式</a:t>
            </a:r>
            <a:endParaRPr lang="en-US" strike="noStrike" noProof="1"/>
          </a:p>
        </p:txBody>
      </p:sp>
      <p:sp>
        <p:nvSpPr>
          <p:cNvPr id="3079" name="Date Placeholder 3"/>
          <p:cNvSpPr>
            <a:spLocks noGrp="1"/>
          </p:cNvSpPr>
          <p:nvPr>
            <p:ph type="dt" sz="half" idx="10"/>
            <p:custDataLst>
              <p:tags r:id="rId6"/>
            </p:custDataLst>
          </p:nvPr>
        </p:nvSpPr>
        <p:spPr>
          <a:xfrm>
            <a:off x="1096433" y="6459538"/>
            <a:ext cx="2472267" cy="365125"/>
          </a:xfrm>
          <a:prstGeom prst="rect">
            <a:avLst/>
          </a:prstGeom>
        </p:spPr>
        <p:txBody>
          <a:bodyPr lIns="91440" tIns="45720" rIns="91440" bIns="45720" rtlCol="0" anchor="ctr" anchorCtr="0"/>
          <a:lstStyle>
            <a:defPPr>
              <a:defRPr lang="zh-CN"/>
            </a:defPPr>
            <a:lvl1pPr marL="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0" lvl="0" indent="0" defTabSz="914400"/>
            <a:fld id="{2699C2E1-F3CE-4EE6-AED8-0BC215A3A808}" type="datetime1">
              <a:rPr lang="zh-CN" altLang="en-US" sz="900">
                <a:solidFill>
                  <a:srgbClr val="FFFFFF"/>
                </a:solidFill>
              </a:rPr>
              <a:t>2021/6/4</a:t>
            </a:fld>
            <a:endParaRPr lang="zh-CN" altLang="en-US" sz="900">
              <a:solidFill>
                <a:srgbClr val="FFFFFF"/>
              </a:solidFill>
            </a:endParaRPr>
          </a:p>
        </p:txBody>
      </p:sp>
      <p:sp>
        <p:nvSpPr>
          <p:cNvPr id="3080" name="Footer Placeholder 4"/>
          <p:cNvSpPr>
            <a:spLocks noGrp="1"/>
          </p:cNvSpPr>
          <p:nvPr>
            <p:ph type="ftr" sz="quarter" idx="11"/>
            <p:custDataLst>
              <p:tags r:id="rId7"/>
            </p:custDataLst>
          </p:nvPr>
        </p:nvSpPr>
        <p:spPr>
          <a:xfrm>
            <a:off x="3687233" y="6459538"/>
            <a:ext cx="4821767" cy="365125"/>
          </a:xfrm>
          <a:prstGeom prst="rect">
            <a:avLst/>
          </a:prstGeom>
        </p:spPr>
        <p:txBody>
          <a:bodyPr lIns="91440" tIns="45720" rIns="91440" bIns="45720" rtlCol="0" anchor="ctr" anchorCtr="0"/>
          <a:lstStyle>
            <a:defPPr>
              <a:defRPr lang="zh-CN"/>
            </a:defPPr>
            <a:lvl1pPr marL="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0" lvl="0" indent="0" algn="ctr" defTabSz="914400"/>
            <a:endParaRPr lang="zh-CN" altLang="en-US" sz="900">
              <a:solidFill>
                <a:srgbClr val="FFFFFF"/>
              </a:solidFill>
            </a:endParaRPr>
          </a:p>
        </p:txBody>
      </p:sp>
      <p:sp>
        <p:nvSpPr>
          <p:cNvPr id="3081" name="Slide Number Placeholder 5"/>
          <p:cNvSpPr>
            <a:spLocks noGrp="1"/>
          </p:cNvSpPr>
          <p:nvPr>
            <p:ph type="sldNum" sz="quarter" idx="12"/>
            <p:custDataLst>
              <p:tags r:id="rId8"/>
            </p:custDataLst>
          </p:nvPr>
        </p:nvSpPr>
        <p:spPr>
          <a:xfrm>
            <a:off x="9899651" y="6459538"/>
            <a:ext cx="1312333" cy="365125"/>
          </a:xfrm>
          <a:prstGeom prst="rect">
            <a:avLst/>
          </a:prstGeom>
        </p:spPr>
        <p:txBody>
          <a:bodyPr lIns="91440" tIns="45720" rIns="91440" bIns="45720" rtlCol="0" anchor="ctr" anchorCtr="0"/>
          <a:lstStyle>
            <a:defPPr>
              <a:defRPr lang="zh-CN"/>
            </a:defPPr>
            <a:lvl1pPr marL="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0" lvl="0" indent="0" algn="r" defTabSz="914400"/>
            <a:fld id="{C88AF60D-3D80-4147-89CA-43EDCF1EF274}" type="slidenum">
              <a:rPr lang="zh-CN" altLang="en-US" sz="1000">
                <a:solidFill>
                  <a:srgbClr val="FFFFFF"/>
                </a:solidFill>
              </a:rPr>
              <a:t>‹#›</a:t>
            </a:fld>
            <a:endParaRPr lang="zh-CN" altLang="en-US" sz="1000">
              <a:solidFill>
                <a:srgbClr val="FFFFFF"/>
              </a:solidFill>
            </a:endParaRP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pPr fontAlgn="base"/>
            <a:r>
              <a:rPr lang="zh-CN" altLang="en-US" strike="noStrike" noProof="1"/>
              <a:t>单击此处编辑母版标题样式</a:t>
            </a:r>
            <a:endParaRPr lang="en-US" strike="noStrike" noProof="1"/>
          </a:p>
        </p:txBody>
      </p:sp>
      <p:sp>
        <p:nvSpPr>
          <p:cNvPr id="3" name="Content Placeholder 2"/>
          <p:cNvSpPr>
            <a:spLocks noGrp="1"/>
          </p:cNvSpPr>
          <p:nvPr>
            <p:ph idx="1"/>
            <p:custDataLst>
              <p:tags r:id="rId2"/>
            </p:custDataLst>
          </p:nvPr>
        </p:nvSpPr>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endParaRPr lang="en-US" strike="noStrike" noProof="1"/>
          </a:p>
        </p:txBody>
      </p:sp>
      <p:sp>
        <p:nvSpPr>
          <p:cNvPr id="4" name="Date Placeholder 3"/>
          <p:cNvSpPr>
            <a:spLocks noGrp="1"/>
          </p:cNvSpPr>
          <p:nvPr>
            <p:ph type="dt" sz="half" idx="10"/>
            <p:custDataLst>
              <p:tags r:id="rId3"/>
            </p:custDataLst>
          </p:nvPr>
        </p:nvSpPr>
        <p:spPr>
          <a:xfrm>
            <a:off x="1096433" y="6459538"/>
            <a:ext cx="2472267" cy="365125"/>
          </a:xfrm>
          <a:prstGeom prst="rect">
            <a:avLst/>
          </a:prstGeom>
        </p:spPr>
        <p:txBody>
          <a:bodyPr lIns="91440" tIns="45720" rIns="91440" bIns="45720" rtlCol="0" anchor="ctr" anchorCtr="0"/>
          <a:lstStyle>
            <a:defPPr>
              <a:defRPr lang="zh-CN"/>
            </a:defPPr>
            <a:lvl1pPr marL="0" indent="0" algn="l" defTabSz="914400" eaLnBrk="0" fontAlgn="base" hangingPunct="0">
              <a:lnSpc>
                <a:spcPct val="100000"/>
              </a:lnSpc>
              <a:spcBef>
                <a:spcPct val="0"/>
              </a:spcBef>
              <a:spcAft>
                <a:spcPct val="0"/>
              </a:spcAft>
              <a:buClrTx/>
              <a:buSzTx/>
              <a:buFont typeface="Arial" panose="020B0604020202020204"/>
              <a:buNone/>
              <a:defRPr lang="zh-CN" altLang="en-US" sz="900" b="0" i="0" u="none" baseline="0">
                <a:solidFill>
                  <a:srgbClr val="FFFFFF"/>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0" lvl="0" indent="0" defTabSz="914400"/>
            <a:fld id="{C30F3D34-EF6E-4AC5-AB32-D61AF7CFCA82}" type="datetime1">
              <a:rPr lang="zh-CN" altLang="en-US" sz="900">
                <a:solidFill>
                  <a:srgbClr val="FFFFFF"/>
                </a:solidFill>
              </a:rPr>
              <a:t>2021/6/4</a:t>
            </a:fld>
            <a:endParaRPr lang="zh-CN" altLang="en-US" sz="900">
              <a:solidFill>
                <a:srgbClr val="FFFFFF"/>
              </a:solidFill>
            </a:endParaRPr>
          </a:p>
        </p:txBody>
      </p:sp>
      <p:sp>
        <p:nvSpPr>
          <p:cNvPr id="5" name="Footer Placeholder 4"/>
          <p:cNvSpPr>
            <a:spLocks noGrp="1"/>
          </p:cNvSpPr>
          <p:nvPr>
            <p:ph type="ftr" sz="quarter" idx="11"/>
            <p:custDataLst>
              <p:tags r:id="rId4"/>
            </p:custDataLst>
          </p:nvPr>
        </p:nvSpPr>
        <p:spPr>
          <a:xfrm>
            <a:off x="3687233" y="6459538"/>
            <a:ext cx="4821767" cy="365125"/>
          </a:xfrm>
          <a:prstGeom prst="rect">
            <a:avLst/>
          </a:prstGeom>
        </p:spPr>
        <p:txBody>
          <a:bodyPr lIns="91440" tIns="45720" rIns="91440" bIns="45720" rtlCol="0" anchor="ctr" anchorCtr="0"/>
          <a:lstStyle>
            <a:defPPr>
              <a:defRPr lang="zh-CN"/>
            </a:defPPr>
            <a:lvl1pPr marL="0" indent="0" algn="ctr" defTabSz="914400" eaLnBrk="0" fontAlgn="base" hangingPunct="0">
              <a:lnSpc>
                <a:spcPct val="100000"/>
              </a:lnSpc>
              <a:spcBef>
                <a:spcPct val="0"/>
              </a:spcBef>
              <a:spcAft>
                <a:spcPct val="0"/>
              </a:spcAft>
              <a:buClrTx/>
              <a:buSzTx/>
              <a:buFont typeface="Arial" panose="020B0604020202020204"/>
              <a:buNone/>
              <a:defRPr lang="zh-CN" altLang="en-US" sz="900" b="0" i="0" u="none" cap="all" baseline="0">
                <a:solidFill>
                  <a:srgbClr val="FFFFFF"/>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0" lvl="0" indent="0" algn="ctr" defTabSz="914400"/>
            <a:endParaRPr lang="zh-CN" altLang="en-US" sz="900">
              <a:solidFill>
                <a:srgbClr val="FFFFFF"/>
              </a:solidFill>
            </a:endParaRPr>
          </a:p>
        </p:txBody>
      </p:sp>
      <p:sp>
        <p:nvSpPr>
          <p:cNvPr id="6" name="Slide Number Placeholder 5"/>
          <p:cNvSpPr>
            <a:spLocks noGrp="1"/>
          </p:cNvSpPr>
          <p:nvPr>
            <p:ph type="sldNum" sz="quarter" idx="12"/>
            <p:custDataLst>
              <p:tags r:id="rId5"/>
            </p:custDataLst>
          </p:nvPr>
        </p:nvSpPr>
        <p:spPr>
          <a:xfrm>
            <a:off x="9899651" y="6459538"/>
            <a:ext cx="1312333" cy="365125"/>
          </a:xfrm>
          <a:prstGeom prst="rect">
            <a:avLst/>
          </a:prstGeom>
        </p:spPr>
        <p:txBody>
          <a:bodyPr lIns="91440" tIns="45720" rIns="91440" bIns="45720" rtlCol="0" anchor="ctr" anchorCtr="0"/>
          <a:lstStyle>
            <a:defPPr>
              <a:defRPr lang="zh-CN"/>
            </a:defPPr>
            <a:lvl1pPr marL="0" indent="0" algn="r" defTabSz="914400" eaLnBrk="0" fontAlgn="base" hangingPunct="0">
              <a:lnSpc>
                <a:spcPct val="100000"/>
              </a:lnSpc>
              <a:spcBef>
                <a:spcPct val="0"/>
              </a:spcBef>
              <a:spcAft>
                <a:spcPct val="0"/>
              </a:spcAft>
              <a:buClrTx/>
              <a:buSzTx/>
              <a:buFont typeface="Arial" panose="020B0604020202020204"/>
              <a:buNone/>
              <a:defRPr lang="zh-CN" altLang="en-US" sz="1050" b="0" i="0" u="none" baseline="0">
                <a:solidFill>
                  <a:srgbClr val="FFFFFF"/>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0" lvl="0" indent="0" algn="r" defTabSz="914400"/>
            <a:fld id="{F847962F-B151-4B34-9EC9-1B974A703247}" type="slidenum">
              <a:rPr lang="zh-CN" altLang="en-US" sz="1000">
                <a:solidFill>
                  <a:srgbClr val="FFFFFF"/>
                </a:solidFill>
              </a:rPr>
              <a:t>‹#›</a:t>
            </a:fld>
            <a:endParaRPr lang="zh-CN" altLang="en-US" sz="1000">
              <a:solidFill>
                <a:srgbClr val="FFFFFF"/>
              </a:solidFill>
            </a:endParaRP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cSld name="节标题">
    <p:spTree>
      <p:nvGrpSpPr>
        <p:cNvPr id="1" name=""/>
        <p:cNvGrpSpPr/>
        <p:nvPr/>
      </p:nvGrpSpPr>
      <p:grpSpPr>
        <a:xfrm>
          <a:off x="0" y="0"/>
          <a:ext cx="0" cy="0"/>
          <a:chOff x="0" y="0"/>
          <a:chExt cx="0" cy="0"/>
        </a:xfrm>
      </p:grpSpPr>
      <p:sp>
        <p:nvSpPr>
          <p:cNvPr id="4098" name="Rectangle 6"/>
          <p:cNvSpPr/>
          <p:nvPr>
            <p:custDataLst>
              <p:tags r:id="rId1"/>
            </p:custDataLst>
          </p:nvPr>
        </p:nvSpPr>
        <p:spPr>
          <a:xfrm>
            <a:off x="4233"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lvl="0"/>
            <a:endParaRPr sz="1800"/>
          </a:p>
        </p:txBody>
      </p:sp>
      <p:sp>
        <p:nvSpPr>
          <p:cNvPr id="4099" name="Rectangle 7"/>
          <p:cNvSpPr/>
          <p:nvPr>
            <p:custDataLst>
              <p:tags r:id="rId2"/>
            </p:custDataLst>
          </p:nvPr>
        </p:nvSpPr>
        <p:spPr>
          <a:xfrm>
            <a:off x="0"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lvl="0"/>
            <a:endParaRPr sz="1800"/>
          </a:p>
        </p:txBody>
      </p:sp>
      <p:cxnSp>
        <p:nvCxnSpPr>
          <p:cNvPr id="4100" name="Straight Connector 8"/>
          <p:cNvCxnSpPr/>
          <p:nvPr>
            <p:custDataLst>
              <p:tags r:id="rId3"/>
            </p:custDataLst>
          </p:nvPr>
        </p:nvCxnSpPr>
        <p:spPr>
          <a:xfrm>
            <a:off x="1208617" y="4343400"/>
            <a:ext cx="987424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custDataLst>
              <p:tags r:id="rId4"/>
            </p:custDataLst>
          </p:nvPr>
        </p:nvSpPr>
        <p:spPr>
          <a:xfrm>
            <a:off x="1097280" y="758952"/>
            <a:ext cx="10058400" cy="3566160"/>
          </a:xfrm>
        </p:spPr>
        <p:txBody>
          <a:bodyPr anchorCtr="0"/>
          <a:lstStyle>
            <a:lvl1pPr>
              <a:lnSpc>
                <a:spcPct val="85000"/>
              </a:lnSpc>
              <a:defRPr sz="8000" b="0">
                <a:solidFill>
                  <a:schemeClr val="tx1">
                    <a:lumMod val="85000"/>
                    <a:lumOff val="15000"/>
                  </a:schemeClr>
                </a:solidFill>
              </a:defRPr>
            </a:lvl1pPr>
          </a:lstStyle>
          <a:p>
            <a:pPr fontAlgn="base"/>
            <a:r>
              <a:rPr lang="zh-CN" altLang="en-US" strike="noStrike" noProof="1"/>
              <a:t>单击此处编辑母版标题样式</a:t>
            </a:r>
            <a:endParaRPr lang="en-US" strike="noStrike" noProof="1"/>
          </a:p>
        </p:txBody>
      </p:sp>
      <p:sp>
        <p:nvSpPr>
          <p:cNvPr id="3" name="Text Placeholder 2"/>
          <p:cNvSpPr>
            <a:spLocks noGrp="1"/>
          </p:cNvSpPr>
          <p:nvPr>
            <p:ph type="body" idx="1"/>
            <p:custDataLst>
              <p:tags r:id="rId5"/>
            </p:custDataLst>
          </p:nvPr>
        </p:nvSpPr>
        <p:spPr>
          <a:xfrm>
            <a:off x="1097280" y="4453128"/>
            <a:ext cx="100584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fontAlgn="base"/>
            <a:r>
              <a:rPr lang="zh-CN" altLang="en-US" strike="noStrike" noProof="1"/>
              <a:t>单击此处编辑母版文本样式</a:t>
            </a:r>
          </a:p>
        </p:txBody>
      </p:sp>
      <p:sp>
        <p:nvSpPr>
          <p:cNvPr id="4103" name="Date Placeholder 3"/>
          <p:cNvSpPr>
            <a:spLocks noGrp="1"/>
          </p:cNvSpPr>
          <p:nvPr>
            <p:ph type="dt" sz="half" idx="10"/>
            <p:custDataLst>
              <p:tags r:id="rId6"/>
            </p:custDataLst>
          </p:nvPr>
        </p:nvSpPr>
        <p:spPr>
          <a:xfrm>
            <a:off x="1096433" y="6459538"/>
            <a:ext cx="2472267" cy="365125"/>
          </a:xfrm>
          <a:prstGeom prst="rect">
            <a:avLst/>
          </a:prstGeom>
        </p:spPr>
        <p:txBody>
          <a:bodyPr lIns="91440" tIns="45720" rIns="91440" bIns="45720" rtlCol="0" anchor="ctr" anchorCtr="0"/>
          <a:lstStyle>
            <a:defPPr>
              <a:defRPr lang="zh-CN"/>
            </a:defPPr>
            <a:lvl1pPr marL="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0" lvl="0" indent="0" defTabSz="914400"/>
            <a:fld id="{DF67EFFE-D9D6-434C-A5A9-D4EE00EC7EA2}" type="datetime1">
              <a:rPr lang="zh-CN" altLang="en-US" sz="900">
                <a:solidFill>
                  <a:srgbClr val="FFFFFF"/>
                </a:solidFill>
              </a:rPr>
              <a:t>2021/6/4</a:t>
            </a:fld>
            <a:endParaRPr lang="zh-CN" altLang="en-US" sz="900">
              <a:solidFill>
                <a:srgbClr val="FFFFFF"/>
              </a:solidFill>
            </a:endParaRPr>
          </a:p>
        </p:txBody>
      </p:sp>
      <p:sp>
        <p:nvSpPr>
          <p:cNvPr id="4104" name="Footer Placeholder 4"/>
          <p:cNvSpPr>
            <a:spLocks noGrp="1"/>
          </p:cNvSpPr>
          <p:nvPr>
            <p:ph type="ftr" sz="quarter" idx="11"/>
            <p:custDataLst>
              <p:tags r:id="rId7"/>
            </p:custDataLst>
          </p:nvPr>
        </p:nvSpPr>
        <p:spPr>
          <a:xfrm>
            <a:off x="3687233" y="6459538"/>
            <a:ext cx="4821767" cy="365125"/>
          </a:xfrm>
          <a:prstGeom prst="rect">
            <a:avLst/>
          </a:prstGeom>
        </p:spPr>
        <p:txBody>
          <a:bodyPr lIns="91440" tIns="45720" rIns="91440" bIns="45720" rtlCol="0" anchor="ctr" anchorCtr="0"/>
          <a:lstStyle>
            <a:defPPr>
              <a:defRPr lang="zh-CN"/>
            </a:defPPr>
            <a:lvl1pPr marL="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0" lvl="0" indent="0" algn="ctr" defTabSz="914400"/>
            <a:endParaRPr lang="zh-CN" altLang="en-US" sz="900">
              <a:solidFill>
                <a:srgbClr val="FFFFFF"/>
              </a:solidFill>
            </a:endParaRPr>
          </a:p>
        </p:txBody>
      </p:sp>
      <p:sp>
        <p:nvSpPr>
          <p:cNvPr id="4105" name="Slide Number Placeholder 5"/>
          <p:cNvSpPr>
            <a:spLocks noGrp="1"/>
          </p:cNvSpPr>
          <p:nvPr>
            <p:ph type="sldNum" sz="quarter" idx="12"/>
            <p:custDataLst>
              <p:tags r:id="rId8"/>
            </p:custDataLst>
          </p:nvPr>
        </p:nvSpPr>
        <p:spPr>
          <a:xfrm>
            <a:off x="9899651" y="6459538"/>
            <a:ext cx="1312333" cy="365125"/>
          </a:xfrm>
          <a:prstGeom prst="rect">
            <a:avLst/>
          </a:prstGeom>
        </p:spPr>
        <p:txBody>
          <a:bodyPr lIns="91440" tIns="45720" rIns="91440" bIns="45720" rtlCol="0" anchor="ctr" anchorCtr="0"/>
          <a:lstStyle>
            <a:defPPr>
              <a:defRPr lang="zh-CN"/>
            </a:defPPr>
            <a:lvl1pPr marL="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0" lvl="0" indent="0" algn="r" defTabSz="914400"/>
            <a:fld id="{88D7E635-57F0-42AF-ACAB-107878A3DBD6}" type="slidenum">
              <a:rPr lang="zh-CN" altLang="en-US" sz="1000">
                <a:solidFill>
                  <a:srgbClr val="FFFFFF"/>
                </a:solidFill>
              </a:rPr>
              <a:t>‹#›</a:t>
            </a:fld>
            <a:endParaRPr lang="zh-CN" altLang="en-US" sz="1000">
              <a:solidFill>
                <a:srgbClr val="FFFFFF"/>
              </a:solidFill>
            </a:endParaRP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8" name="Title 7"/>
          <p:cNvSpPr>
            <a:spLocks noGrp="1"/>
          </p:cNvSpPr>
          <p:nvPr>
            <p:ph type="title"/>
            <p:custDataLst>
              <p:tags r:id="rId1"/>
            </p:custDataLst>
          </p:nvPr>
        </p:nvSpPr>
        <p:spPr>
          <a:xfrm>
            <a:off x="1097280" y="286604"/>
            <a:ext cx="10058400" cy="1450757"/>
          </a:xfrm>
        </p:spPr>
        <p:txBody>
          <a:bodyPr/>
          <a:lstStyle/>
          <a:p>
            <a:pPr fontAlgn="base"/>
            <a:r>
              <a:rPr lang="zh-CN" altLang="en-US" strike="noStrike" noProof="1"/>
              <a:t>单击此处编辑母版标题样式</a:t>
            </a:r>
            <a:endParaRPr lang="en-US" strike="noStrike" noProof="1"/>
          </a:p>
        </p:txBody>
      </p:sp>
      <p:sp>
        <p:nvSpPr>
          <p:cNvPr id="3" name="Content Placeholder 2"/>
          <p:cNvSpPr>
            <a:spLocks noGrp="1"/>
          </p:cNvSpPr>
          <p:nvPr>
            <p:ph sz="half" idx="1"/>
            <p:custDataLst>
              <p:tags r:id="rId2"/>
            </p:custDataLst>
          </p:nvPr>
        </p:nvSpPr>
        <p:spPr>
          <a:xfrm>
            <a:off x="1097280" y="1845734"/>
            <a:ext cx="4937760" cy="4023360"/>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endParaRPr lang="en-US" strike="noStrike" noProof="1"/>
          </a:p>
        </p:txBody>
      </p:sp>
      <p:sp>
        <p:nvSpPr>
          <p:cNvPr id="4" name="Content Placeholder 3"/>
          <p:cNvSpPr>
            <a:spLocks noGrp="1"/>
          </p:cNvSpPr>
          <p:nvPr>
            <p:ph sz="half" idx="2"/>
            <p:custDataLst>
              <p:tags r:id="rId3"/>
            </p:custDataLst>
          </p:nvPr>
        </p:nvSpPr>
        <p:spPr>
          <a:xfrm>
            <a:off x="6217920" y="1845736"/>
            <a:ext cx="4937760" cy="4023359"/>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endParaRPr lang="en-US" strike="noStrike" noProof="1"/>
          </a:p>
        </p:txBody>
      </p:sp>
      <p:sp>
        <p:nvSpPr>
          <p:cNvPr id="9" name="Date Placeholder 3"/>
          <p:cNvSpPr>
            <a:spLocks noGrp="1"/>
          </p:cNvSpPr>
          <p:nvPr>
            <p:ph type="dt" sz="half" idx="10"/>
            <p:custDataLst>
              <p:tags r:id="rId4"/>
            </p:custDataLst>
          </p:nvPr>
        </p:nvSpPr>
        <p:spPr>
          <a:xfrm>
            <a:off x="1096433" y="6459538"/>
            <a:ext cx="2472267" cy="365125"/>
          </a:xfrm>
          <a:prstGeom prst="rect">
            <a:avLst/>
          </a:prstGeom>
        </p:spPr>
        <p:txBody>
          <a:bodyPr lIns="91440" tIns="45720" rIns="91440" bIns="45720" rtlCol="0" anchor="ctr" anchorCtr="0"/>
          <a:lstStyle>
            <a:defPPr>
              <a:defRPr lang="zh-CN"/>
            </a:defPPr>
            <a:lvl1pPr marL="0" indent="0" algn="l" defTabSz="914400" eaLnBrk="0" fontAlgn="base" hangingPunct="0">
              <a:lnSpc>
                <a:spcPct val="100000"/>
              </a:lnSpc>
              <a:spcBef>
                <a:spcPct val="0"/>
              </a:spcBef>
              <a:spcAft>
                <a:spcPct val="0"/>
              </a:spcAft>
              <a:buClrTx/>
              <a:buSzTx/>
              <a:buFont typeface="Arial" panose="020B0604020202020204"/>
              <a:buNone/>
              <a:defRPr lang="zh-CN" altLang="en-US" sz="900" b="0" i="0" u="none" baseline="0">
                <a:solidFill>
                  <a:srgbClr val="FFFFFF"/>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0" lvl="0" indent="0" defTabSz="914400"/>
            <a:fld id="{C30F3D34-EF6E-4AC5-AB32-D61AF7CFCA82}" type="datetime1">
              <a:rPr lang="zh-CN" altLang="en-US" sz="900">
                <a:solidFill>
                  <a:srgbClr val="FFFFFF"/>
                </a:solidFill>
              </a:rPr>
              <a:t>2021/6/4</a:t>
            </a:fld>
            <a:endParaRPr lang="zh-CN" altLang="en-US" sz="900">
              <a:solidFill>
                <a:srgbClr val="FFFFFF"/>
              </a:solidFill>
            </a:endParaRPr>
          </a:p>
        </p:txBody>
      </p:sp>
      <p:sp>
        <p:nvSpPr>
          <p:cNvPr id="10" name="Footer Placeholder 4"/>
          <p:cNvSpPr>
            <a:spLocks noGrp="1"/>
          </p:cNvSpPr>
          <p:nvPr>
            <p:ph type="ftr" sz="quarter" idx="11"/>
            <p:custDataLst>
              <p:tags r:id="rId5"/>
            </p:custDataLst>
          </p:nvPr>
        </p:nvSpPr>
        <p:spPr>
          <a:xfrm>
            <a:off x="3687233" y="6459538"/>
            <a:ext cx="4821767" cy="365125"/>
          </a:xfrm>
          <a:prstGeom prst="rect">
            <a:avLst/>
          </a:prstGeom>
        </p:spPr>
        <p:txBody>
          <a:bodyPr lIns="91440" tIns="45720" rIns="91440" bIns="45720" rtlCol="0" anchor="ctr" anchorCtr="0"/>
          <a:lstStyle>
            <a:defPPr>
              <a:defRPr lang="zh-CN"/>
            </a:defPPr>
            <a:lvl1pPr marL="0" indent="0" algn="ctr" defTabSz="914400" eaLnBrk="0" fontAlgn="base" hangingPunct="0">
              <a:lnSpc>
                <a:spcPct val="100000"/>
              </a:lnSpc>
              <a:spcBef>
                <a:spcPct val="0"/>
              </a:spcBef>
              <a:spcAft>
                <a:spcPct val="0"/>
              </a:spcAft>
              <a:buClrTx/>
              <a:buSzTx/>
              <a:buFont typeface="Arial" panose="020B0604020202020204"/>
              <a:buNone/>
              <a:defRPr lang="zh-CN" altLang="en-US" sz="900" b="0" i="0" u="none" cap="all" baseline="0">
                <a:solidFill>
                  <a:srgbClr val="FFFFFF"/>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0" lvl="0" indent="0" algn="ctr" defTabSz="914400"/>
            <a:endParaRPr lang="zh-CN" altLang="en-US" sz="900">
              <a:solidFill>
                <a:srgbClr val="FFFFFF"/>
              </a:solidFill>
            </a:endParaRPr>
          </a:p>
        </p:txBody>
      </p:sp>
      <p:sp>
        <p:nvSpPr>
          <p:cNvPr id="11" name="Slide Number Placeholder 5"/>
          <p:cNvSpPr>
            <a:spLocks noGrp="1"/>
          </p:cNvSpPr>
          <p:nvPr>
            <p:ph type="sldNum" sz="quarter" idx="12"/>
            <p:custDataLst>
              <p:tags r:id="rId6"/>
            </p:custDataLst>
          </p:nvPr>
        </p:nvSpPr>
        <p:spPr>
          <a:xfrm>
            <a:off x="9899651" y="6459538"/>
            <a:ext cx="1312333" cy="365125"/>
          </a:xfrm>
          <a:prstGeom prst="rect">
            <a:avLst/>
          </a:prstGeom>
        </p:spPr>
        <p:txBody>
          <a:bodyPr lIns="91440" tIns="45720" rIns="91440" bIns="45720" rtlCol="0" anchor="ctr" anchorCtr="0"/>
          <a:lstStyle>
            <a:defPPr>
              <a:defRPr lang="zh-CN"/>
            </a:defPPr>
            <a:lvl1pPr marL="0" indent="0" algn="r" defTabSz="914400" eaLnBrk="0" fontAlgn="base" hangingPunct="0">
              <a:lnSpc>
                <a:spcPct val="100000"/>
              </a:lnSpc>
              <a:spcBef>
                <a:spcPct val="0"/>
              </a:spcBef>
              <a:spcAft>
                <a:spcPct val="0"/>
              </a:spcAft>
              <a:buClrTx/>
              <a:buSzTx/>
              <a:buFont typeface="Arial" panose="020B0604020202020204"/>
              <a:buNone/>
              <a:defRPr lang="zh-CN" altLang="en-US" sz="1050" b="0" i="0" u="none" baseline="0">
                <a:solidFill>
                  <a:srgbClr val="FFFFFF"/>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0" lvl="0" indent="0" algn="r" defTabSz="914400"/>
            <a:fld id="{F847962F-B151-4B34-9EC9-1B974A703247}" type="slidenum">
              <a:rPr lang="zh-CN" altLang="en-US" sz="1000">
                <a:solidFill>
                  <a:srgbClr val="FFFFFF"/>
                </a:solidFill>
              </a:rPr>
              <a:t>‹#›</a:t>
            </a:fld>
            <a:endParaRPr lang="zh-CN" altLang="en-US" sz="1000">
              <a:solidFill>
                <a:srgbClr val="FFFFFF"/>
              </a:solidFill>
            </a:endParaRP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10" name="Title 9"/>
          <p:cNvSpPr>
            <a:spLocks noGrp="1"/>
          </p:cNvSpPr>
          <p:nvPr>
            <p:ph type="title"/>
            <p:custDataLst>
              <p:tags r:id="rId1"/>
            </p:custDataLst>
          </p:nvPr>
        </p:nvSpPr>
        <p:spPr>
          <a:xfrm>
            <a:off x="1097280" y="286604"/>
            <a:ext cx="10058400" cy="1450757"/>
          </a:xfrm>
        </p:spPr>
        <p:txBody>
          <a:bodyPr/>
          <a:lstStyle/>
          <a:p>
            <a:pPr fontAlgn="base"/>
            <a:r>
              <a:rPr lang="zh-CN" altLang="en-US" strike="noStrike" noProof="1"/>
              <a:t>单击此处编辑母版标题样式</a:t>
            </a:r>
            <a:endParaRPr lang="en-US" strike="noStrike" noProof="1"/>
          </a:p>
        </p:txBody>
      </p:sp>
      <p:sp>
        <p:nvSpPr>
          <p:cNvPr id="3" name="Text Placeholder 2"/>
          <p:cNvSpPr>
            <a:spLocks noGrp="1"/>
          </p:cNvSpPr>
          <p:nvPr>
            <p:ph type="body" idx="1"/>
            <p:custDataLst>
              <p:tags r:id="rId2"/>
            </p:custDataLst>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p>
        </p:txBody>
      </p:sp>
      <p:sp>
        <p:nvSpPr>
          <p:cNvPr id="4" name="Content Placeholder 3"/>
          <p:cNvSpPr>
            <a:spLocks noGrp="1"/>
          </p:cNvSpPr>
          <p:nvPr>
            <p:ph sz="half" idx="2"/>
            <p:custDataLst>
              <p:tags r:id="rId3"/>
            </p:custDataLst>
          </p:nvPr>
        </p:nvSpPr>
        <p:spPr>
          <a:xfrm>
            <a:off x="1097280" y="2582334"/>
            <a:ext cx="4937760" cy="3286760"/>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endParaRPr lang="en-US" strike="noStrike" noProof="1"/>
          </a:p>
        </p:txBody>
      </p:sp>
      <p:sp>
        <p:nvSpPr>
          <p:cNvPr id="5" name="Text Placeholder 4"/>
          <p:cNvSpPr>
            <a:spLocks noGrp="1"/>
          </p:cNvSpPr>
          <p:nvPr>
            <p:ph type="body" sz="quarter" idx="3"/>
            <p:custDataLst>
              <p:tags r:id="rId4"/>
            </p:custDataLst>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p>
        </p:txBody>
      </p:sp>
      <p:sp>
        <p:nvSpPr>
          <p:cNvPr id="6" name="Content Placeholder 5"/>
          <p:cNvSpPr>
            <a:spLocks noGrp="1"/>
          </p:cNvSpPr>
          <p:nvPr>
            <p:ph sz="quarter" idx="4"/>
            <p:custDataLst>
              <p:tags r:id="rId5"/>
            </p:custDataLst>
          </p:nvPr>
        </p:nvSpPr>
        <p:spPr>
          <a:xfrm>
            <a:off x="6217920" y="2582334"/>
            <a:ext cx="4937760" cy="3286760"/>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endParaRPr lang="en-US" strike="noStrike" noProof="1"/>
          </a:p>
        </p:txBody>
      </p:sp>
      <p:sp>
        <p:nvSpPr>
          <p:cNvPr id="11" name="Date Placeholder 3"/>
          <p:cNvSpPr>
            <a:spLocks noGrp="1"/>
          </p:cNvSpPr>
          <p:nvPr>
            <p:ph type="dt" sz="half" idx="10"/>
            <p:custDataLst>
              <p:tags r:id="rId6"/>
            </p:custDataLst>
          </p:nvPr>
        </p:nvSpPr>
        <p:spPr>
          <a:xfrm>
            <a:off x="1096433" y="6459538"/>
            <a:ext cx="2472267" cy="365125"/>
          </a:xfrm>
          <a:prstGeom prst="rect">
            <a:avLst/>
          </a:prstGeom>
        </p:spPr>
        <p:txBody>
          <a:bodyPr lIns="91440" tIns="45720" rIns="91440" bIns="45720" rtlCol="0" anchor="ctr" anchorCtr="0"/>
          <a:lstStyle>
            <a:defPPr>
              <a:defRPr lang="zh-CN"/>
            </a:defPPr>
            <a:lvl1pPr marL="0" indent="0" algn="l" defTabSz="914400" eaLnBrk="0" fontAlgn="base" hangingPunct="0">
              <a:lnSpc>
                <a:spcPct val="100000"/>
              </a:lnSpc>
              <a:spcBef>
                <a:spcPct val="0"/>
              </a:spcBef>
              <a:spcAft>
                <a:spcPct val="0"/>
              </a:spcAft>
              <a:buClrTx/>
              <a:buSzTx/>
              <a:buFont typeface="Arial" panose="020B0604020202020204"/>
              <a:buNone/>
              <a:defRPr lang="zh-CN" altLang="en-US" sz="900" b="0" i="0" u="none" baseline="0">
                <a:solidFill>
                  <a:srgbClr val="FFFFFF"/>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0" lvl="0" indent="0" defTabSz="914400"/>
            <a:fld id="{C30F3D34-EF6E-4AC5-AB32-D61AF7CFCA82}" type="datetime1">
              <a:rPr lang="zh-CN" altLang="en-US" sz="900">
                <a:solidFill>
                  <a:srgbClr val="FFFFFF"/>
                </a:solidFill>
              </a:rPr>
              <a:t>2021/6/4</a:t>
            </a:fld>
            <a:endParaRPr lang="zh-CN" altLang="en-US" sz="900">
              <a:solidFill>
                <a:srgbClr val="FFFFFF"/>
              </a:solidFill>
            </a:endParaRPr>
          </a:p>
        </p:txBody>
      </p:sp>
      <p:sp>
        <p:nvSpPr>
          <p:cNvPr id="12" name="Footer Placeholder 4"/>
          <p:cNvSpPr>
            <a:spLocks noGrp="1"/>
          </p:cNvSpPr>
          <p:nvPr>
            <p:ph type="ftr" sz="quarter" idx="11"/>
            <p:custDataLst>
              <p:tags r:id="rId7"/>
            </p:custDataLst>
          </p:nvPr>
        </p:nvSpPr>
        <p:spPr>
          <a:xfrm>
            <a:off x="3687233" y="6459538"/>
            <a:ext cx="4821767" cy="365125"/>
          </a:xfrm>
          <a:prstGeom prst="rect">
            <a:avLst/>
          </a:prstGeom>
        </p:spPr>
        <p:txBody>
          <a:bodyPr lIns="91440" tIns="45720" rIns="91440" bIns="45720" rtlCol="0" anchor="ctr" anchorCtr="0"/>
          <a:lstStyle>
            <a:defPPr>
              <a:defRPr lang="zh-CN"/>
            </a:defPPr>
            <a:lvl1pPr marL="0" indent="0" algn="ctr" defTabSz="914400" eaLnBrk="0" fontAlgn="base" hangingPunct="0">
              <a:lnSpc>
                <a:spcPct val="100000"/>
              </a:lnSpc>
              <a:spcBef>
                <a:spcPct val="0"/>
              </a:spcBef>
              <a:spcAft>
                <a:spcPct val="0"/>
              </a:spcAft>
              <a:buClrTx/>
              <a:buSzTx/>
              <a:buFont typeface="Arial" panose="020B0604020202020204"/>
              <a:buNone/>
              <a:defRPr lang="zh-CN" altLang="en-US" sz="900" b="0" i="0" u="none" cap="all" baseline="0">
                <a:solidFill>
                  <a:srgbClr val="FFFFFF"/>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0" lvl="0" indent="0" algn="ctr" defTabSz="914400"/>
            <a:endParaRPr lang="zh-CN" altLang="en-US" sz="900">
              <a:solidFill>
                <a:srgbClr val="FFFFFF"/>
              </a:solidFill>
            </a:endParaRPr>
          </a:p>
        </p:txBody>
      </p:sp>
      <p:sp>
        <p:nvSpPr>
          <p:cNvPr id="13" name="Slide Number Placeholder 5"/>
          <p:cNvSpPr>
            <a:spLocks noGrp="1"/>
          </p:cNvSpPr>
          <p:nvPr>
            <p:ph type="sldNum" sz="quarter" idx="12"/>
            <p:custDataLst>
              <p:tags r:id="rId8"/>
            </p:custDataLst>
          </p:nvPr>
        </p:nvSpPr>
        <p:spPr>
          <a:xfrm>
            <a:off x="9899651" y="6459538"/>
            <a:ext cx="1312333" cy="365125"/>
          </a:xfrm>
          <a:prstGeom prst="rect">
            <a:avLst/>
          </a:prstGeom>
        </p:spPr>
        <p:txBody>
          <a:bodyPr lIns="91440" tIns="45720" rIns="91440" bIns="45720" rtlCol="0" anchor="ctr" anchorCtr="0"/>
          <a:lstStyle>
            <a:defPPr>
              <a:defRPr lang="zh-CN"/>
            </a:defPPr>
            <a:lvl1pPr marL="0" indent="0" algn="r" defTabSz="914400" eaLnBrk="0" fontAlgn="base" hangingPunct="0">
              <a:lnSpc>
                <a:spcPct val="100000"/>
              </a:lnSpc>
              <a:spcBef>
                <a:spcPct val="0"/>
              </a:spcBef>
              <a:spcAft>
                <a:spcPct val="0"/>
              </a:spcAft>
              <a:buClrTx/>
              <a:buSzTx/>
              <a:buFont typeface="Arial" panose="020B0604020202020204"/>
              <a:buNone/>
              <a:defRPr lang="zh-CN" altLang="en-US" sz="1050" b="0" i="0" u="none" baseline="0">
                <a:solidFill>
                  <a:srgbClr val="FFFFFF"/>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0" lvl="0" indent="0" algn="r" defTabSz="914400"/>
            <a:fld id="{F847962F-B151-4B34-9EC9-1B974A703247}" type="slidenum">
              <a:rPr lang="zh-CN" altLang="en-US" sz="1000">
                <a:solidFill>
                  <a:srgbClr val="FFFFFF"/>
                </a:solidFill>
              </a:rPr>
              <a:t>‹#›</a:t>
            </a:fld>
            <a:endParaRPr lang="zh-CN" altLang="en-US" sz="1000">
              <a:solidFill>
                <a:srgbClr val="FFFFFF"/>
              </a:solidFill>
            </a:endParaRP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pPr fontAlgn="base"/>
            <a:r>
              <a:rPr lang="zh-CN" altLang="en-US" strike="noStrike" noProof="1"/>
              <a:t>单击此处编辑母版标题样式</a:t>
            </a:r>
            <a:endParaRPr lang="en-US" strike="noStrike" noProof="1"/>
          </a:p>
        </p:txBody>
      </p:sp>
      <p:sp>
        <p:nvSpPr>
          <p:cNvPr id="3" name="Date Placeholder 3"/>
          <p:cNvSpPr>
            <a:spLocks noGrp="1"/>
          </p:cNvSpPr>
          <p:nvPr>
            <p:ph type="dt" sz="half" idx="10"/>
            <p:custDataLst>
              <p:tags r:id="rId2"/>
            </p:custDataLst>
          </p:nvPr>
        </p:nvSpPr>
        <p:spPr>
          <a:xfrm>
            <a:off x="1096433" y="6459538"/>
            <a:ext cx="2472267" cy="365125"/>
          </a:xfrm>
          <a:prstGeom prst="rect">
            <a:avLst/>
          </a:prstGeom>
        </p:spPr>
        <p:txBody>
          <a:bodyPr lIns="91440" tIns="45720" rIns="91440" bIns="45720" rtlCol="0" anchor="ctr" anchorCtr="0"/>
          <a:lstStyle>
            <a:defPPr>
              <a:defRPr lang="zh-CN"/>
            </a:defPPr>
            <a:lvl1pPr marL="0" indent="0" algn="l" defTabSz="914400" eaLnBrk="0" fontAlgn="base" hangingPunct="0">
              <a:lnSpc>
                <a:spcPct val="100000"/>
              </a:lnSpc>
              <a:spcBef>
                <a:spcPct val="0"/>
              </a:spcBef>
              <a:spcAft>
                <a:spcPct val="0"/>
              </a:spcAft>
              <a:buClrTx/>
              <a:buSzTx/>
              <a:buFont typeface="Arial" panose="020B0604020202020204"/>
              <a:buNone/>
              <a:defRPr lang="zh-CN" altLang="en-US" sz="900" b="0" i="0" u="none" baseline="0">
                <a:solidFill>
                  <a:srgbClr val="FFFFFF"/>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0" lvl="0" indent="0" defTabSz="914400"/>
            <a:fld id="{C30F3D34-EF6E-4AC5-AB32-D61AF7CFCA82}" type="datetime1">
              <a:rPr lang="zh-CN" altLang="en-US" sz="900">
                <a:solidFill>
                  <a:srgbClr val="FFFFFF"/>
                </a:solidFill>
              </a:rPr>
              <a:t>2021/6/4</a:t>
            </a:fld>
            <a:endParaRPr lang="zh-CN" altLang="en-US" sz="900">
              <a:solidFill>
                <a:srgbClr val="FFFFFF"/>
              </a:solidFill>
            </a:endParaRPr>
          </a:p>
        </p:txBody>
      </p:sp>
      <p:sp>
        <p:nvSpPr>
          <p:cNvPr id="4" name="Footer Placeholder 4"/>
          <p:cNvSpPr>
            <a:spLocks noGrp="1"/>
          </p:cNvSpPr>
          <p:nvPr>
            <p:ph type="ftr" sz="quarter" idx="11"/>
            <p:custDataLst>
              <p:tags r:id="rId3"/>
            </p:custDataLst>
          </p:nvPr>
        </p:nvSpPr>
        <p:spPr>
          <a:xfrm>
            <a:off x="3687233" y="6459538"/>
            <a:ext cx="4821767" cy="365125"/>
          </a:xfrm>
          <a:prstGeom prst="rect">
            <a:avLst/>
          </a:prstGeom>
        </p:spPr>
        <p:txBody>
          <a:bodyPr lIns="91440" tIns="45720" rIns="91440" bIns="45720" rtlCol="0" anchor="ctr" anchorCtr="0"/>
          <a:lstStyle>
            <a:defPPr>
              <a:defRPr lang="zh-CN"/>
            </a:defPPr>
            <a:lvl1pPr marL="0" indent="0" algn="ctr" defTabSz="914400" eaLnBrk="0" fontAlgn="base" hangingPunct="0">
              <a:lnSpc>
                <a:spcPct val="100000"/>
              </a:lnSpc>
              <a:spcBef>
                <a:spcPct val="0"/>
              </a:spcBef>
              <a:spcAft>
                <a:spcPct val="0"/>
              </a:spcAft>
              <a:buClrTx/>
              <a:buSzTx/>
              <a:buFont typeface="Arial" panose="020B0604020202020204"/>
              <a:buNone/>
              <a:defRPr lang="zh-CN" altLang="en-US" sz="900" b="0" i="0" u="none" cap="all" baseline="0">
                <a:solidFill>
                  <a:srgbClr val="FFFFFF"/>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0" lvl="0" indent="0" algn="ctr" defTabSz="914400"/>
            <a:endParaRPr lang="zh-CN" altLang="en-US" sz="900">
              <a:solidFill>
                <a:srgbClr val="FFFFFF"/>
              </a:solidFill>
            </a:endParaRPr>
          </a:p>
        </p:txBody>
      </p:sp>
      <p:sp>
        <p:nvSpPr>
          <p:cNvPr id="5" name="Slide Number Placeholder 5"/>
          <p:cNvSpPr>
            <a:spLocks noGrp="1"/>
          </p:cNvSpPr>
          <p:nvPr>
            <p:ph type="sldNum" sz="quarter" idx="12"/>
            <p:custDataLst>
              <p:tags r:id="rId4"/>
            </p:custDataLst>
          </p:nvPr>
        </p:nvSpPr>
        <p:spPr>
          <a:xfrm>
            <a:off x="9899651" y="6459538"/>
            <a:ext cx="1312333" cy="365125"/>
          </a:xfrm>
          <a:prstGeom prst="rect">
            <a:avLst/>
          </a:prstGeom>
        </p:spPr>
        <p:txBody>
          <a:bodyPr lIns="91440" tIns="45720" rIns="91440" bIns="45720" rtlCol="0" anchor="ctr" anchorCtr="0"/>
          <a:lstStyle>
            <a:defPPr>
              <a:defRPr lang="zh-CN"/>
            </a:defPPr>
            <a:lvl1pPr marL="0" indent="0" algn="r" defTabSz="914400" eaLnBrk="0" fontAlgn="base" hangingPunct="0">
              <a:lnSpc>
                <a:spcPct val="100000"/>
              </a:lnSpc>
              <a:spcBef>
                <a:spcPct val="0"/>
              </a:spcBef>
              <a:spcAft>
                <a:spcPct val="0"/>
              </a:spcAft>
              <a:buClrTx/>
              <a:buSzTx/>
              <a:buFont typeface="Arial" panose="020B0604020202020204"/>
              <a:buNone/>
              <a:defRPr lang="zh-CN" altLang="en-US" sz="1050" b="0" i="0" u="none" baseline="0">
                <a:solidFill>
                  <a:srgbClr val="FFFFFF"/>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0" lvl="0" indent="0" algn="r" defTabSz="914400"/>
            <a:fld id="{F847962F-B151-4B34-9EC9-1B974A703247}" type="slidenum">
              <a:rPr lang="zh-CN" altLang="en-US" sz="1000">
                <a:solidFill>
                  <a:srgbClr val="FFFFFF"/>
                </a:solidFill>
              </a:rPr>
              <a:t>‹#›</a:t>
            </a:fld>
            <a:endParaRPr lang="zh-CN" altLang="en-US" sz="1000">
              <a:solidFill>
                <a:srgbClr val="FFFFFF"/>
              </a:solidFill>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zh-CN" altLang="en-US"/>
              <a:t>单击此处编辑母版标题样式</a:t>
            </a:r>
            <a:endParaRPr lang="en-US"/>
          </a:p>
        </p:txBody>
      </p:sp>
      <p:sp>
        <p:nvSpPr>
          <p:cNvPr id="3" name="Content Placeholder 2"/>
          <p:cNvSpPr>
            <a:spLocks noGrp="1"/>
          </p:cNvSpPr>
          <p:nvPr>
            <p:ph idx="1"/>
            <p:custDataLst>
              <p:tags r:id="rId2"/>
            </p:custDataLst>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10"/>
            <p:custDataLst>
              <p:tags r:id="rId3"/>
            </p:custDataLst>
          </p:nvPr>
        </p:nvSpPr>
        <p:spPr/>
        <p:txBody>
          <a:bodyPr/>
          <a:lstStyle/>
          <a:p>
            <a:fld id="{51025CA7-9CEF-4BDD-87C0-3E9F9218571B}" type="datetimeFigureOut">
              <a:rPr lang="zh-CN" altLang="en-US" smtClean="0"/>
              <a:t>2021/6/4</a:t>
            </a:fld>
            <a:endParaRPr lang="en-US" altLang="zh-CN"/>
          </a:p>
        </p:txBody>
      </p:sp>
      <p:sp>
        <p:nvSpPr>
          <p:cNvPr id="5" name="Footer Placeholder 4"/>
          <p:cNvSpPr>
            <a:spLocks noGrp="1"/>
          </p:cNvSpPr>
          <p:nvPr>
            <p:ph type="ftr" sz="quarter" idx="11"/>
            <p:custDataLst>
              <p:tags r:id="rId4"/>
            </p:custDataLst>
          </p:nvPr>
        </p:nvSpPr>
        <p:spPr/>
        <p:txBody>
          <a:bodyPr/>
          <a:lstStyle/>
          <a:p>
            <a:endParaRPr lang="en-US" altLang="zh-CN"/>
          </a:p>
        </p:txBody>
      </p:sp>
      <p:sp>
        <p:nvSpPr>
          <p:cNvPr id="6" name="Slide Number Placeholder 5"/>
          <p:cNvSpPr>
            <a:spLocks noGrp="1"/>
          </p:cNvSpPr>
          <p:nvPr>
            <p:ph type="sldNum" sz="quarter" idx="12"/>
            <p:custDataLst>
              <p:tags r:id="rId5"/>
            </p:custDataLst>
          </p:nvPr>
        </p:nvSpPr>
        <p:spPr/>
        <p:txBody>
          <a:bodyPr/>
          <a:lstStyle/>
          <a:p>
            <a:fld id="{1C9EDEC6-80BF-47CA-9E85-971D24C7CF78}" type="slidenum">
              <a:rPr lang="zh-CN" altLang="en-US" smtClean="0"/>
              <a:t>‹#›</a:t>
            </a:fld>
            <a:endParaRPr lang="en-US" altLang="zh-CN"/>
          </a:p>
        </p:txBody>
      </p:sp>
      <p:pic>
        <p:nvPicPr>
          <p:cNvPr id="12" name="图片 11" descr="水印"/>
          <p:cNvPicPr>
            <a:picLocks noChangeAspect="1"/>
          </p:cNvPicPr>
          <p:nvPr userDrawn="1"/>
        </p:nvPicPr>
        <p:blipFill>
          <a:blip r:embed="rId7"/>
          <a:stretch>
            <a:fillRect/>
          </a:stretch>
        </p:blipFill>
        <p:spPr>
          <a:xfrm>
            <a:off x="7186295" y="63500"/>
            <a:ext cx="4902200" cy="1586865"/>
          </a:xfrm>
          <a:prstGeom prst="rect">
            <a:avLst/>
          </a:prstGeom>
        </p:spPr>
      </p:pic>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5122" name="Rectangle 4"/>
          <p:cNvSpPr/>
          <p:nvPr>
            <p:custDataLst>
              <p:tags r:id="rId1"/>
            </p:custDataLst>
          </p:nvPr>
        </p:nvSpPr>
        <p:spPr>
          <a:xfrm>
            <a:off x="4233"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lvl="0"/>
            <a:endParaRPr sz="1800"/>
          </a:p>
        </p:txBody>
      </p:sp>
      <p:sp>
        <p:nvSpPr>
          <p:cNvPr id="5123" name="Rectangle 5"/>
          <p:cNvSpPr/>
          <p:nvPr>
            <p:custDataLst>
              <p:tags r:id="rId2"/>
            </p:custDataLst>
          </p:nvPr>
        </p:nvSpPr>
        <p:spPr>
          <a:xfrm>
            <a:off x="0"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lvl="0"/>
            <a:endParaRPr sz="1800"/>
          </a:p>
        </p:txBody>
      </p:sp>
      <p:sp>
        <p:nvSpPr>
          <p:cNvPr id="5126" name="Date Placeholder 6"/>
          <p:cNvSpPr>
            <a:spLocks noGrp="1"/>
          </p:cNvSpPr>
          <p:nvPr>
            <p:ph type="dt" sz="half" idx="10"/>
            <p:custDataLst>
              <p:tags r:id="rId3"/>
            </p:custDataLst>
          </p:nvPr>
        </p:nvSpPr>
        <p:spPr>
          <a:xfrm>
            <a:off x="1096433" y="6459538"/>
            <a:ext cx="2472267" cy="365125"/>
          </a:xfrm>
          <a:prstGeom prst="rect">
            <a:avLst/>
          </a:prstGeom>
        </p:spPr>
        <p:txBody>
          <a:bodyPr lIns="91440" tIns="45720" rIns="91440" bIns="45720" rtlCol="0" anchor="ctr" anchorCtr="0"/>
          <a:lstStyle>
            <a:defPPr>
              <a:defRPr lang="zh-CN"/>
            </a:defPPr>
            <a:lvl1pPr marL="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0" lvl="0" indent="0" defTabSz="914400"/>
            <a:fld id="{ECAC2A23-CDF9-46E6-B45D-5DB8D77DFC72}" type="datetime1">
              <a:rPr lang="zh-CN" altLang="en-US" sz="900">
                <a:solidFill>
                  <a:srgbClr val="FFFFFF"/>
                </a:solidFill>
              </a:rPr>
              <a:t>2021/6/4</a:t>
            </a:fld>
            <a:endParaRPr lang="zh-CN" altLang="en-US" sz="900">
              <a:solidFill>
                <a:srgbClr val="FFFFFF"/>
              </a:solidFill>
            </a:endParaRPr>
          </a:p>
        </p:txBody>
      </p:sp>
      <p:sp>
        <p:nvSpPr>
          <p:cNvPr id="5127" name="Footer Placeholder 7"/>
          <p:cNvSpPr>
            <a:spLocks noGrp="1"/>
          </p:cNvSpPr>
          <p:nvPr>
            <p:ph type="ftr" sz="quarter" idx="11"/>
            <p:custDataLst>
              <p:tags r:id="rId4"/>
            </p:custDataLst>
          </p:nvPr>
        </p:nvSpPr>
        <p:spPr>
          <a:xfrm>
            <a:off x="3687233" y="6459538"/>
            <a:ext cx="4821767" cy="365125"/>
          </a:xfrm>
          <a:prstGeom prst="rect">
            <a:avLst/>
          </a:prstGeom>
        </p:spPr>
        <p:txBody>
          <a:bodyPr lIns="91440" tIns="45720" rIns="91440" bIns="45720" rtlCol="0" anchor="ctr" anchorCtr="0"/>
          <a:lstStyle>
            <a:defPPr>
              <a:defRPr lang="zh-CN"/>
            </a:defPPr>
            <a:lvl1pPr marL="0" indent="0" algn="l" defTabSz="914400" eaLnBrk="0" fontAlgn="base" hangingPunct="0">
              <a:lnSpc>
                <a:spcPct val="100000"/>
              </a:lnSpc>
              <a:spcBef>
                <a:spcPct val="0"/>
              </a:spcBef>
              <a:spcAft>
                <a:spcPct val="0"/>
              </a:spcAft>
              <a:buClrTx/>
              <a:buSzTx/>
              <a:buNone/>
              <a:defRPr lang="zh-CN" altLang="en-US" sz="1800" b="0" i="0" u="none" baseline="0">
                <a:solidFill>
                  <a:srgbClr val="FFFFFF"/>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0" lvl="0" indent="0" algn="ctr" defTabSz="914400"/>
            <a:endParaRPr lang="zh-CN" altLang="en-US" sz="900">
              <a:solidFill>
                <a:srgbClr val="FFFFFF"/>
              </a:solidFill>
            </a:endParaRPr>
          </a:p>
        </p:txBody>
      </p:sp>
      <p:sp>
        <p:nvSpPr>
          <p:cNvPr id="5128" name="Slide Number Placeholder 8"/>
          <p:cNvSpPr>
            <a:spLocks noGrp="1"/>
          </p:cNvSpPr>
          <p:nvPr>
            <p:ph type="sldNum" sz="quarter" idx="12"/>
            <p:custDataLst>
              <p:tags r:id="rId5"/>
            </p:custDataLst>
          </p:nvPr>
        </p:nvSpPr>
        <p:spPr>
          <a:xfrm>
            <a:off x="9899651" y="6459538"/>
            <a:ext cx="1312333" cy="365125"/>
          </a:xfrm>
          <a:prstGeom prst="rect">
            <a:avLst/>
          </a:prstGeom>
        </p:spPr>
        <p:txBody>
          <a:bodyPr lIns="91440" tIns="45720" rIns="91440" bIns="45720" rtlCol="0" anchor="ctr" anchorCtr="0"/>
          <a:lstStyle>
            <a:defPPr>
              <a:defRPr lang="zh-CN"/>
            </a:defPPr>
            <a:lvl1pPr marL="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0" lvl="0" indent="0" algn="r" defTabSz="914400"/>
            <a:fld id="{7E6E0C08-C17C-4919-AD10-37068182AD3C}" type="slidenum">
              <a:rPr lang="zh-CN" altLang="en-US" sz="1000">
                <a:solidFill>
                  <a:srgbClr val="FFFFFF"/>
                </a:solidFill>
              </a:rPr>
              <a:t>‹#›</a:t>
            </a:fld>
            <a:endParaRPr lang="zh-CN" altLang="en-US" sz="1000">
              <a:solidFill>
                <a:srgbClr val="FFFFFF"/>
              </a:solidFill>
            </a:endParaRP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cSld name="内容与标题">
    <p:spTree>
      <p:nvGrpSpPr>
        <p:cNvPr id="1" name=""/>
        <p:cNvGrpSpPr/>
        <p:nvPr/>
      </p:nvGrpSpPr>
      <p:grpSpPr>
        <a:xfrm>
          <a:off x="0" y="0"/>
          <a:ext cx="0" cy="0"/>
          <a:chOff x="0" y="0"/>
          <a:chExt cx="0" cy="0"/>
        </a:xfrm>
      </p:grpSpPr>
      <p:sp>
        <p:nvSpPr>
          <p:cNvPr id="6146" name="Rectangle 7"/>
          <p:cNvSpPr/>
          <p:nvPr>
            <p:custDataLst>
              <p:tags r:id="rId1"/>
            </p:custDataLst>
          </p:nvPr>
        </p:nvSpPr>
        <p:spPr>
          <a:xfrm>
            <a:off x="0" y="0"/>
            <a:ext cx="4051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lvl="0"/>
            <a:endParaRPr sz="1800"/>
          </a:p>
        </p:txBody>
      </p:sp>
      <p:sp>
        <p:nvSpPr>
          <p:cNvPr id="6147" name="Rectangle 8"/>
          <p:cNvSpPr/>
          <p:nvPr>
            <p:custDataLst>
              <p:tags r:id="rId2"/>
            </p:custDataLst>
          </p:nvPr>
        </p:nvSpPr>
        <p:spPr>
          <a:xfrm>
            <a:off x="4040717" y="0"/>
            <a:ext cx="635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lvl="0"/>
            <a:endParaRPr sz="1800"/>
          </a:p>
        </p:txBody>
      </p:sp>
      <p:sp>
        <p:nvSpPr>
          <p:cNvPr id="2" name="Title 1"/>
          <p:cNvSpPr>
            <a:spLocks noGrp="1"/>
          </p:cNvSpPr>
          <p:nvPr>
            <p:ph type="title"/>
            <p:custDataLst>
              <p:tags r:id="rId3"/>
            </p:custDataLst>
          </p:nvPr>
        </p:nvSpPr>
        <p:spPr>
          <a:xfrm>
            <a:off x="457200" y="594359"/>
            <a:ext cx="3200400" cy="2286000"/>
          </a:xfrm>
        </p:spPr>
        <p:txBody>
          <a:bodyPr/>
          <a:lstStyle>
            <a:lvl1pPr>
              <a:defRPr sz="3600" b="0">
                <a:solidFill>
                  <a:srgbClr val="FFFFFF"/>
                </a:solidFill>
              </a:defRPr>
            </a:lvl1pPr>
          </a:lstStyle>
          <a:p>
            <a:pPr fontAlgn="base"/>
            <a:r>
              <a:rPr lang="zh-CN" altLang="en-US" strike="noStrike" noProof="1"/>
              <a:t>单击此处编辑母版标题样式</a:t>
            </a:r>
            <a:endParaRPr lang="en-US" strike="noStrike" noProof="1"/>
          </a:p>
        </p:txBody>
      </p:sp>
      <p:sp>
        <p:nvSpPr>
          <p:cNvPr id="3" name="Content Placeholder 2"/>
          <p:cNvSpPr>
            <a:spLocks noGrp="1"/>
          </p:cNvSpPr>
          <p:nvPr>
            <p:ph idx="1"/>
            <p:custDataLst>
              <p:tags r:id="rId4"/>
            </p:custDataLst>
          </p:nvPr>
        </p:nvSpPr>
        <p:spPr>
          <a:xfrm>
            <a:off x="4613649" y="731520"/>
            <a:ext cx="6679191" cy="5257800"/>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endParaRPr lang="en-US" strike="noStrike" noProof="1"/>
          </a:p>
        </p:txBody>
      </p:sp>
      <p:sp>
        <p:nvSpPr>
          <p:cNvPr id="4" name="Text Placeholder 3"/>
          <p:cNvSpPr>
            <a:spLocks noGrp="1"/>
          </p:cNvSpPr>
          <p:nvPr>
            <p:ph type="body" sz="half" idx="2"/>
            <p:custDataLst>
              <p:tags r:id="rId5"/>
            </p:custDataLst>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a:t>单击此处编辑母版文本样式</a:t>
            </a:r>
          </a:p>
        </p:txBody>
      </p:sp>
      <p:sp>
        <p:nvSpPr>
          <p:cNvPr id="6150" name="Date Placeholder 4"/>
          <p:cNvSpPr>
            <a:spLocks noGrp="1"/>
          </p:cNvSpPr>
          <p:nvPr>
            <p:ph type="dt" sz="half" idx="10"/>
            <p:custDataLst>
              <p:tags r:id="rId6"/>
            </p:custDataLst>
          </p:nvPr>
        </p:nvSpPr>
        <p:spPr>
          <a:xfrm>
            <a:off x="465667" y="6459538"/>
            <a:ext cx="2618317" cy="365125"/>
          </a:xfrm>
          <a:prstGeom prst="rect">
            <a:avLst/>
          </a:prstGeom>
        </p:spPr>
        <p:txBody>
          <a:bodyPr lIns="91440" tIns="45720" rIns="91440" bIns="45720" rtlCol="0" anchor="ctr" anchorCtr="0"/>
          <a:lstStyle>
            <a:defPPr>
              <a:defRPr lang="zh-CN"/>
            </a:defPPr>
            <a:lvl1pPr marL="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0" lvl="0" indent="0" defTabSz="914400"/>
            <a:fld id="{81796496-986F-4552-A135-F46DE4340BD8}" type="datetime1">
              <a:rPr lang="zh-CN" altLang="en-US" sz="900">
                <a:solidFill>
                  <a:srgbClr val="FFFFFF"/>
                </a:solidFill>
              </a:rPr>
              <a:t>2021/6/4</a:t>
            </a:fld>
            <a:endParaRPr lang="zh-CN" altLang="en-US" sz="900">
              <a:solidFill>
                <a:srgbClr val="FFFFFF"/>
              </a:solidFill>
            </a:endParaRPr>
          </a:p>
        </p:txBody>
      </p:sp>
      <p:sp>
        <p:nvSpPr>
          <p:cNvPr id="6151" name="Footer Placeholder 5"/>
          <p:cNvSpPr>
            <a:spLocks noGrp="1"/>
          </p:cNvSpPr>
          <p:nvPr>
            <p:ph type="ftr" sz="quarter" idx="11"/>
            <p:custDataLst>
              <p:tags r:id="rId7"/>
            </p:custDataLst>
          </p:nvPr>
        </p:nvSpPr>
        <p:spPr>
          <a:xfrm>
            <a:off x="4800600" y="6459538"/>
            <a:ext cx="4648200" cy="365125"/>
          </a:xfrm>
          <a:prstGeom prst="rect">
            <a:avLst/>
          </a:prstGeom>
        </p:spPr>
        <p:txBody>
          <a:bodyPr lIns="91440" tIns="45720" rIns="91440" bIns="45720" rtlCol="0" anchor="ctr" anchorCtr="0"/>
          <a:lstStyle>
            <a:defPPr>
              <a:defRPr lang="zh-CN"/>
            </a:defPPr>
            <a:lvl1pPr marL="0" indent="0" algn="l" defTabSz="914400" eaLnBrk="0" fontAlgn="base" hangingPunct="0">
              <a:lnSpc>
                <a:spcPct val="100000"/>
              </a:lnSpc>
              <a:spcBef>
                <a:spcPct val="0"/>
              </a:spcBef>
              <a:spcAft>
                <a:spcPct val="0"/>
              </a:spcAft>
              <a:buClrTx/>
              <a:buSzTx/>
              <a:buNone/>
              <a:defRPr lang="zh-CN" altLang="en-US" sz="1800" b="0" i="0" u="none" baseline="0">
                <a:solidFill>
                  <a:schemeClr val="tx2"/>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0" lvl="0" indent="0" defTabSz="914400"/>
            <a:endParaRPr lang="zh-CN" altLang="en-US" sz="900">
              <a:solidFill>
                <a:schemeClr val="tx2"/>
              </a:solidFill>
            </a:endParaRPr>
          </a:p>
        </p:txBody>
      </p:sp>
      <p:sp>
        <p:nvSpPr>
          <p:cNvPr id="6152" name="Slide Number Placeholder 6"/>
          <p:cNvSpPr>
            <a:spLocks noGrp="1"/>
          </p:cNvSpPr>
          <p:nvPr>
            <p:ph type="sldNum" sz="quarter" idx="12"/>
            <p:custDataLst>
              <p:tags r:id="rId8"/>
            </p:custDataLst>
          </p:nvPr>
        </p:nvSpPr>
        <p:spPr>
          <a:xfrm>
            <a:off x="9899651" y="6459538"/>
            <a:ext cx="1312333" cy="365125"/>
          </a:xfrm>
          <a:prstGeom prst="rect">
            <a:avLst/>
          </a:prstGeom>
        </p:spPr>
        <p:txBody>
          <a:bodyPr lIns="91440" tIns="45720" rIns="91440" bIns="45720" rtlCol="0" anchor="ctr" anchorCtr="0"/>
          <a:lstStyle>
            <a:defPPr>
              <a:defRPr lang="zh-CN"/>
            </a:defPPr>
            <a:lvl1pPr marL="0" indent="0" algn="l" defTabSz="914400" eaLnBrk="0" fontAlgn="base" hangingPunct="0">
              <a:lnSpc>
                <a:spcPct val="100000"/>
              </a:lnSpc>
              <a:spcBef>
                <a:spcPct val="0"/>
              </a:spcBef>
              <a:spcAft>
                <a:spcPct val="0"/>
              </a:spcAft>
              <a:buClrTx/>
              <a:buSzTx/>
              <a:buNone/>
              <a:defRPr lang="zh-CN" altLang="en-US" sz="1800" b="0" i="0" u="none" baseline="0">
                <a:solidFill>
                  <a:schemeClr val="tx2"/>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0" lvl="0" indent="0" algn="r" defTabSz="914400"/>
            <a:fld id="{9E7AB6A6-E98F-411C-8F45-3427373B1E93}" type="slidenum">
              <a:rPr lang="zh-CN" altLang="en-US" sz="1000">
                <a:solidFill>
                  <a:schemeClr val="tx2"/>
                </a:solidFill>
              </a:rPr>
              <a:t>‹#›</a:t>
            </a:fld>
            <a:endParaRPr lang="zh-CN" altLang="en-US" sz="1000">
              <a:solidFill>
                <a:schemeClr val="tx2"/>
              </a:solidFill>
            </a:endParaRP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cSld name="图片与标题">
    <p:spTree>
      <p:nvGrpSpPr>
        <p:cNvPr id="1" name=""/>
        <p:cNvGrpSpPr/>
        <p:nvPr/>
      </p:nvGrpSpPr>
      <p:grpSpPr>
        <a:xfrm>
          <a:off x="0" y="0"/>
          <a:ext cx="0" cy="0"/>
          <a:chOff x="0" y="0"/>
          <a:chExt cx="0" cy="0"/>
        </a:xfrm>
      </p:grpSpPr>
      <p:sp>
        <p:nvSpPr>
          <p:cNvPr id="7170" name="Rectangle 7"/>
          <p:cNvSpPr/>
          <p:nvPr>
            <p:custDataLst>
              <p:tags r:id="rId1"/>
            </p:custDataLst>
          </p:nvPr>
        </p:nvSpPr>
        <p:spPr>
          <a:xfrm>
            <a:off x="0" y="4953000"/>
            <a:ext cx="1218988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lvl="0"/>
            <a:endParaRPr sz="1800"/>
          </a:p>
        </p:txBody>
      </p:sp>
      <p:sp>
        <p:nvSpPr>
          <p:cNvPr id="7171" name="Rectangle 8"/>
          <p:cNvSpPr/>
          <p:nvPr>
            <p:custDataLst>
              <p:tags r:id="rId2"/>
            </p:custDataLst>
          </p:nvPr>
        </p:nvSpPr>
        <p:spPr>
          <a:xfrm>
            <a:off x="0" y="4914900"/>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lvl="0"/>
            <a:endParaRPr sz="1800"/>
          </a:p>
        </p:txBody>
      </p:sp>
      <p:sp>
        <p:nvSpPr>
          <p:cNvPr id="2" name="Title 1"/>
          <p:cNvSpPr>
            <a:spLocks noGrp="1"/>
          </p:cNvSpPr>
          <p:nvPr>
            <p:ph type="title"/>
            <p:custDataLst>
              <p:tags r:id="rId3"/>
            </p:custDataLst>
          </p:nvPr>
        </p:nvSpPr>
        <p:spPr>
          <a:xfrm>
            <a:off x="1097280" y="5074920"/>
            <a:ext cx="10119360" cy="822960"/>
          </a:xfrm>
        </p:spPr>
        <p:txBody>
          <a:bodyPr tIns="0" bIns="0">
            <a:noAutofit/>
          </a:bodyPr>
          <a:lstStyle>
            <a:lvl1pPr>
              <a:defRPr sz="3600" b="0">
                <a:solidFill>
                  <a:srgbClr val="FFFFFF"/>
                </a:solidFill>
              </a:defRPr>
            </a:lvl1pPr>
          </a:lstStyle>
          <a:p>
            <a:pPr fontAlgn="base"/>
            <a:r>
              <a:rPr lang="zh-CN" altLang="en-US" strike="noStrike" noProof="1"/>
              <a:t>单击此处编辑母版标题样式</a:t>
            </a:r>
            <a:endParaRPr lang="en-US" strike="noStrike" noProof="1"/>
          </a:p>
        </p:txBody>
      </p:sp>
      <p:sp>
        <p:nvSpPr>
          <p:cNvPr id="3" name="Picture Placeholder 2"/>
          <p:cNvSpPr>
            <a:spLocks noGrp="1" noChangeAspect="1"/>
          </p:cNvSpPr>
          <p:nvPr>
            <p:ph type="pic" idx="1"/>
            <p:custDataLst>
              <p:tags r:id="rId4"/>
            </p:custDataLst>
          </p:nvPr>
        </p:nvSpPr>
        <p:spPr>
          <a:xfrm>
            <a:off x="16" y="0"/>
            <a:ext cx="12191985" cy="4915076"/>
          </a:xfrm>
          <a:blipFill>
            <a:blip r:embed="rId10"/>
            <a:stretch>
              <a:fillRect/>
            </a:stretch>
          </a:blipFill>
        </p:spPr>
        <p:txBody>
          <a:bodyPr vert="horz" wrap="square" lIns="457200" tIns="457200" rIns="0" bIns="45720" numCol="1" rtlCol="0" anchor="t" anchorCtr="0" compatLnSpc="1">
            <a:norm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200"/>
              </a:spcBef>
              <a:spcAft>
                <a:spcPts val="200"/>
              </a:spcAft>
              <a:buClr>
                <a:schemeClr val="accent1"/>
              </a:buClr>
              <a:buSzTx/>
              <a:buFont typeface="Calibri" panose="020F0502020204030204"/>
              <a:buNone/>
              <a:defRPr/>
            </a:pPr>
            <a:r>
              <a:rPr kumimoji="0" lang="zh-CN" altLang="en-US" sz="3200" b="0" i="0" u="none" strike="noStrike" kern="1200" cap="none" spc="0" normalizeH="0" baseline="0" noProof="0">
                <a:ln>
                  <a:noFill/>
                </a:ln>
                <a:solidFill>
                  <a:schemeClr val="bg1"/>
                </a:solidFill>
                <a:effectLst/>
                <a:uLnTx/>
                <a:uFillTx/>
                <a:latin typeface="+mn-lt"/>
                <a:ea typeface="+mn-ea"/>
                <a:cs typeface="+mn-cs"/>
              </a:rPr>
              <a:t>单击图标添加图片</a:t>
            </a:r>
            <a:endParaRPr kumimoji="0" lang="en-US" sz="3200" b="0" i="0" u="none" strike="noStrike" kern="1200" cap="none" spc="0" normalizeH="0" baseline="0" noProof="0">
              <a:ln>
                <a:noFill/>
              </a:ln>
              <a:solidFill>
                <a:schemeClr val="bg1"/>
              </a:solidFill>
              <a:effectLst/>
              <a:uLnTx/>
              <a:uFillTx/>
              <a:latin typeface="+mn-lt"/>
              <a:ea typeface="+mn-ea"/>
              <a:cs typeface="+mn-cs"/>
            </a:endParaRPr>
          </a:p>
        </p:txBody>
      </p:sp>
      <p:sp>
        <p:nvSpPr>
          <p:cNvPr id="4" name="Text Placeholder 3"/>
          <p:cNvSpPr>
            <a:spLocks noGrp="1"/>
          </p:cNvSpPr>
          <p:nvPr>
            <p:ph type="body" sz="half" idx="2"/>
            <p:custDataLst>
              <p:tags r:id="rId5"/>
            </p:custDataLst>
          </p:nvPr>
        </p:nvSpPr>
        <p:spPr>
          <a:xfrm>
            <a:off x="1097279" y="5907024"/>
            <a:ext cx="10119360" cy="594360"/>
          </a:xfrm>
        </p:spPr>
        <p:txBody>
          <a:bodyPr lIns="91440" tIns="0" rIns="91440" bIns="0">
            <a:normAutofit/>
          </a:bodyPr>
          <a:lstStyle>
            <a:lvl1pPr marL="0" indent="0">
              <a:spcBef>
                <a:spcPct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a:t>单击此处编辑母版文本样式</a:t>
            </a:r>
          </a:p>
        </p:txBody>
      </p:sp>
      <p:sp>
        <p:nvSpPr>
          <p:cNvPr id="7174" name="Date Placeholder 4"/>
          <p:cNvSpPr>
            <a:spLocks noGrp="1"/>
          </p:cNvSpPr>
          <p:nvPr>
            <p:ph type="dt" sz="half" idx="10"/>
            <p:custDataLst>
              <p:tags r:id="rId6"/>
            </p:custDataLst>
          </p:nvPr>
        </p:nvSpPr>
        <p:spPr>
          <a:xfrm>
            <a:off x="1096433" y="6459538"/>
            <a:ext cx="2472267" cy="365125"/>
          </a:xfrm>
          <a:prstGeom prst="rect">
            <a:avLst/>
          </a:prstGeom>
        </p:spPr>
        <p:txBody>
          <a:bodyPr lIns="91440" tIns="45720" rIns="91440" bIns="45720" rtlCol="0" anchor="ctr" anchorCtr="0"/>
          <a:lstStyle>
            <a:defPPr>
              <a:defRPr lang="zh-CN"/>
            </a:defPPr>
            <a:lvl1pPr marL="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0" lvl="0" indent="0" defTabSz="914400"/>
            <a:fld id="{B6B5356B-C722-414B-98FD-E353FD63D914}" type="datetime1">
              <a:rPr lang="zh-CN" altLang="en-US" sz="900">
                <a:solidFill>
                  <a:srgbClr val="FFFFFF"/>
                </a:solidFill>
              </a:rPr>
              <a:t>2021/6/4</a:t>
            </a:fld>
            <a:endParaRPr lang="zh-CN" altLang="en-US" sz="900">
              <a:solidFill>
                <a:srgbClr val="FFFFFF"/>
              </a:solidFill>
            </a:endParaRPr>
          </a:p>
        </p:txBody>
      </p:sp>
      <p:sp>
        <p:nvSpPr>
          <p:cNvPr id="7175" name="Footer Placeholder 5"/>
          <p:cNvSpPr>
            <a:spLocks noGrp="1"/>
          </p:cNvSpPr>
          <p:nvPr>
            <p:ph type="ftr" sz="quarter" idx="11"/>
            <p:custDataLst>
              <p:tags r:id="rId7"/>
            </p:custDataLst>
          </p:nvPr>
        </p:nvSpPr>
        <p:spPr>
          <a:xfrm>
            <a:off x="3687233" y="6459538"/>
            <a:ext cx="4821767" cy="365125"/>
          </a:xfrm>
          <a:prstGeom prst="rect">
            <a:avLst/>
          </a:prstGeom>
        </p:spPr>
        <p:txBody>
          <a:bodyPr lIns="91440" tIns="45720" rIns="91440" bIns="45720" rtlCol="0" anchor="ctr" anchorCtr="0"/>
          <a:lstStyle>
            <a:defPPr>
              <a:defRPr lang="zh-CN"/>
            </a:defPPr>
            <a:lvl1pPr marL="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0" lvl="0" indent="0" algn="ctr" defTabSz="914400"/>
            <a:endParaRPr lang="zh-CN" altLang="en-US" sz="900">
              <a:solidFill>
                <a:srgbClr val="FFFFFF"/>
              </a:solidFill>
            </a:endParaRPr>
          </a:p>
        </p:txBody>
      </p:sp>
      <p:sp>
        <p:nvSpPr>
          <p:cNvPr id="7176" name="Slide Number Placeholder 6"/>
          <p:cNvSpPr>
            <a:spLocks noGrp="1"/>
          </p:cNvSpPr>
          <p:nvPr>
            <p:ph type="sldNum" sz="quarter" idx="12"/>
            <p:custDataLst>
              <p:tags r:id="rId8"/>
            </p:custDataLst>
          </p:nvPr>
        </p:nvSpPr>
        <p:spPr>
          <a:xfrm>
            <a:off x="9899651" y="6459538"/>
            <a:ext cx="1312333" cy="365125"/>
          </a:xfrm>
          <a:prstGeom prst="rect">
            <a:avLst/>
          </a:prstGeom>
        </p:spPr>
        <p:txBody>
          <a:bodyPr lIns="91440" tIns="45720" rIns="91440" bIns="45720" rtlCol="0" anchor="ctr" anchorCtr="0"/>
          <a:lstStyle>
            <a:defPPr>
              <a:defRPr lang="zh-CN"/>
            </a:defPPr>
            <a:lvl1pPr marL="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0" lvl="0" indent="0" algn="r" defTabSz="914400"/>
            <a:fld id="{5FF5676E-6853-46C6-8492-96264BDEA13D}" type="slidenum">
              <a:rPr lang="zh-CN" altLang="en-US" sz="1000">
                <a:solidFill>
                  <a:srgbClr val="FFFFFF"/>
                </a:solidFill>
              </a:rPr>
              <a:t>‹#›</a:t>
            </a:fld>
            <a:endParaRPr lang="zh-CN" altLang="en-US" sz="1000">
              <a:solidFill>
                <a:srgbClr val="FFFFFF"/>
              </a:solidFill>
            </a:endParaRP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pPr fontAlgn="base"/>
            <a:r>
              <a:rPr lang="zh-CN" altLang="en-US" strike="noStrike" noProof="1"/>
              <a:t>单击此处编辑母版标题样式</a:t>
            </a:r>
            <a:endParaRPr lang="en-US" strike="noStrike" noProof="1"/>
          </a:p>
        </p:txBody>
      </p:sp>
      <p:sp>
        <p:nvSpPr>
          <p:cNvPr id="3" name="Vertical Text Placeholder 2"/>
          <p:cNvSpPr>
            <a:spLocks noGrp="1"/>
          </p:cNvSpPr>
          <p:nvPr>
            <p:ph type="body" orient="vert" idx="1"/>
            <p:custDataLst>
              <p:tags r:id="rId2"/>
            </p:custDataLst>
          </p:nvPr>
        </p:nvSpPr>
        <p:spPr/>
        <p:txBody>
          <a:bodyPr vert="eaVert" lIns="45720" tIns="0" rIns="45720" bIns="0"/>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endParaRPr lang="en-US" strike="noStrike" noProof="1"/>
          </a:p>
        </p:txBody>
      </p:sp>
      <p:sp>
        <p:nvSpPr>
          <p:cNvPr id="4" name="Date Placeholder 3"/>
          <p:cNvSpPr>
            <a:spLocks noGrp="1"/>
          </p:cNvSpPr>
          <p:nvPr>
            <p:ph type="dt" sz="half" idx="10"/>
            <p:custDataLst>
              <p:tags r:id="rId3"/>
            </p:custDataLst>
          </p:nvPr>
        </p:nvSpPr>
        <p:spPr>
          <a:xfrm>
            <a:off x="1096433" y="6459538"/>
            <a:ext cx="2472267" cy="365125"/>
          </a:xfrm>
          <a:prstGeom prst="rect">
            <a:avLst/>
          </a:prstGeom>
        </p:spPr>
        <p:txBody>
          <a:bodyPr lIns="91440" tIns="45720" rIns="91440" bIns="45720" rtlCol="0" anchor="ctr" anchorCtr="0"/>
          <a:lstStyle>
            <a:defPPr>
              <a:defRPr lang="zh-CN"/>
            </a:defPPr>
            <a:lvl1pPr marL="0" indent="0" algn="l" defTabSz="914400" eaLnBrk="0" fontAlgn="base" hangingPunct="0">
              <a:lnSpc>
                <a:spcPct val="100000"/>
              </a:lnSpc>
              <a:spcBef>
                <a:spcPct val="0"/>
              </a:spcBef>
              <a:spcAft>
                <a:spcPct val="0"/>
              </a:spcAft>
              <a:buClrTx/>
              <a:buSzTx/>
              <a:buFont typeface="Arial" panose="020B0604020202020204"/>
              <a:buNone/>
              <a:defRPr lang="zh-CN" altLang="en-US" sz="900" b="0" i="0" u="none" baseline="0">
                <a:solidFill>
                  <a:srgbClr val="FFFFFF"/>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0" lvl="0" indent="0" defTabSz="914400"/>
            <a:fld id="{C30F3D34-EF6E-4AC5-AB32-D61AF7CFCA82}" type="datetime1">
              <a:rPr lang="zh-CN" altLang="en-US" sz="900">
                <a:solidFill>
                  <a:srgbClr val="FFFFFF"/>
                </a:solidFill>
              </a:rPr>
              <a:t>2021/6/4</a:t>
            </a:fld>
            <a:endParaRPr lang="zh-CN" altLang="en-US" sz="900">
              <a:solidFill>
                <a:srgbClr val="FFFFFF"/>
              </a:solidFill>
            </a:endParaRPr>
          </a:p>
        </p:txBody>
      </p:sp>
      <p:sp>
        <p:nvSpPr>
          <p:cNvPr id="5" name="Footer Placeholder 4"/>
          <p:cNvSpPr>
            <a:spLocks noGrp="1"/>
          </p:cNvSpPr>
          <p:nvPr>
            <p:ph type="ftr" sz="quarter" idx="11"/>
            <p:custDataLst>
              <p:tags r:id="rId4"/>
            </p:custDataLst>
          </p:nvPr>
        </p:nvSpPr>
        <p:spPr>
          <a:xfrm>
            <a:off x="3687233" y="6459538"/>
            <a:ext cx="4821767" cy="365125"/>
          </a:xfrm>
          <a:prstGeom prst="rect">
            <a:avLst/>
          </a:prstGeom>
        </p:spPr>
        <p:txBody>
          <a:bodyPr lIns="91440" tIns="45720" rIns="91440" bIns="45720" rtlCol="0" anchor="ctr" anchorCtr="0"/>
          <a:lstStyle>
            <a:defPPr>
              <a:defRPr lang="zh-CN"/>
            </a:defPPr>
            <a:lvl1pPr marL="0" indent="0" algn="ctr" defTabSz="914400" eaLnBrk="0" fontAlgn="base" hangingPunct="0">
              <a:lnSpc>
                <a:spcPct val="100000"/>
              </a:lnSpc>
              <a:spcBef>
                <a:spcPct val="0"/>
              </a:spcBef>
              <a:spcAft>
                <a:spcPct val="0"/>
              </a:spcAft>
              <a:buClrTx/>
              <a:buSzTx/>
              <a:buFont typeface="Arial" panose="020B0604020202020204"/>
              <a:buNone/>
              <a:defRPr lang="zh-CN" altLang="en-US" sz="900" b="0" i="0" u="none" cap="all" baseline="0">
                <a:solidFill>
                  <a:srgbClr val="FFFFFF"/>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0" lvl="0" indent="0" algn="ctr" defTabSz="914400"/>
            <a:endParaRPr lang="zh-CN" altLang="en-US" sz="900">
              <a:solidFill>
                <a:srgbClr val="FFFFFF"/>
              </a:solidFill>
            </a:endParaRPr>
          </a:p>
        </p:txBody>
      </p:sp>
      <p:sp>
        <p:nvSpPr>
          <p:cNvPr id="6" name="Slide Number Placeholder 5"/>
          <p:cNvSpPr>
            <a:spLocks noGrp="1"/>
          </p:cNvSpPr>
          <p:nvPr>
            <p:ph type="sldNum" sz="quarter" idx="12"/>
            <p:custDataLst>
              <p:tags r:id="rId5"/>
            </p:custDataLst>
          </p:nvPr>
        </p:nvSpPr>
        <p:spPr>
          <a:xfrm>
            <a:off x="9899651" y="6459538"/>
            <a:ext cx="1312333" cy="365125"/>
          </a:xfrm>
          <a:prstGeom prst="rect">
            <a:avLst/>
          </a:prstGeom>
        </p:spPr>
        <p:txBody>
          <a:bodyPr lIns="91440" tIns="45720" rIns="91440" bIns="45720" rtlCol="0" anchor="ctr" anchorCtr="0"/>
          <a:lstStyle>
            <a:defPPr>
              <a:defRPr lang="zh-CN"/>
            </a:defPPr>
            <a:lvl1pPr marL="0" indent="0" algn="r" defTabSz="914400" eaLnBrk="0" fontAlgn="base" hangingPunct="0">
              <a:lnSpc>
                <a:spcPct val="100000"/>
              </a:lnSpc>
              <a:spcBef>
                <a:spcPct val="0"/>
              </a:spcBef>
              <a:spcAft>
                <a:spcPct val="0"/>
              </a:spcAft>
              <a:buClrTx/>
              <a:buSzTx/>
              <a:buFont typeface="Arial" panose="020B0604020202020204"/>
              <a:buNone/>
              <a:defRPr lang="zh-CN" altLang="en-US" sz="1050" b="0" i="0" u="none" baseline="0">
                <a:solidFill>
                  <a:srgbClr val="FFFFFF"/>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Font typeface="Arial" panose="020B0604020202020204"/>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0" lvl="0" indent="0" algn="r" defTabSz="914400"/>
            <a:fld id="{F847962F-B151-4B34-9EC9-1B974A703247}" type="slidenum">
              <a:rPr lang="zh-CN" altLang="en-US" sz="1000">
                <a:solidFill>
                  <a:srgbClr val="FFFFFF"/>
                </a:solidFill>
              </a:rPr>
              <a:t>‹#›</a:t>
            </a:fld>
            <a:endParaRPr lang="zh-CN" altLang="en-US" sz="1000">
              <a:solidFill>
                <a:srgbClr val="FFFFFF"/>
              </a:solidFill>
            </a:endParaRP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cSld name="垂直排列标题与&#10;文本">
    <p:spTree>
      <p:nvGrpSpPr>
        <p:cNvPr id="1" name=""/>
        <p:cNvGrpSpPr/>
        <p:nvPr/>
      </p:nvGrpSpPr>
      <p:grpSpPr>
        <a:xfrm>
          <a:off x="0" y="0"/>
          <a:ext cx="0" cy="0"/>
          <a:chOff x="0" y="0"/>
          <a:chExt cx="0" cy="0"/>
        </a:xfrm>
      </p:grpSpPr>
      <p:sp>
        <p:nvSpPr>
          <p:cNvPr id="8194" name="Rectangle 6"/>
          <p:cNvSpPr/>
          <p:nvPr>
            <p:custDataLst>
              <p:tags r:id="rId1"/>
            </p:custDataLst>
          </p:nvPr>
        </p:nvSpPr>
        <p:spPr>
          <a:xfrm>
            <a:off x="4233"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lvl="0"/>
            <a:endParaRPr sz="1800"/>
          </a:p>
        </p:txBody>
      </p:sp>
      <p:sp>
        <p:nvSpPr>
          <p:cNvPr id="8195" name="Rectangle 7"/>
          <p:cNvSpPr/>
          <p:nvPr>
            <p:custDataLst>
              <p:tags r:id="rId2"/>
            </p:custDataLst>
          </p:nvPr>
        </p:nvSpPr>
        <p:spPr>
          <a:xfrm>
            <a:off x="0"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lvl="0"/>
            <a:endParaRPr sz="1800"/>
          </a:p>
        </p:txBody>
      </p:sp>
      <p:sp>
        <p:nvSpPr>
          <p:cNvPr id="2" name="Vertical Title 1"/>
          <p:cNvSpPr>
            <a:spLocks noGrp="1"/>
          </p:cNvSpPr>
          <p:nvPr>
            <p:ph type="title" orient="vert"/>
            <p:custDataLst>
              <p:tags r:id="rId3"/>
            </p:custDataLst>
          </p:nvPr>
        </p:nvSpPr>
        <p:spPr>
          <a:xfrm>
            <a:off x="8724900" y="414779"/>
            <a:ext cx="2628900" cy="5757421"/>
          </a:xfrm>
        </p:spPr>
        <p:txBody>
          <a:bodyPr vert="eaVert"/>
          <a:lstStyle/>
          <a:p>
            <a:pPr fontAlgn="base"/>
            <a:r>
              <a:rPr lang="zh-CN" altLang="en-US" strike="noStrike" noProof="1"/>
              <a:t>单击此处编辑母版标题样式</a:t>
            </a:r>
            <a:endParaRPr lang="en-US" strike="noStrike" noProof="1"/>
          </a:p>
        </p:txBody>
      </p:sp>
      <p:sp>
        <p:nvSpPr>
          <p:cNvPr id="3" name="Vertical Text Placeholder 2"/>
          <p:cNvSpPr>
            <a:spLocks noGrp="1"/>
          </p:cNvSpPr>
          <p:nvPr>
            <p:ph type="body" orient="vert" idx="1"/>
            <p:custDataLst>
              <p:tags r:id="rId4"/>
            </p:custDataLst>
          </p:nvPr>
        </p:nvSpPr>
        <p:spPr>
          <a:xfrm>
            <a:off x="838200" y="414779"/>
            <a:ext cx="7734300" cy="5757420"/>
          </a:xfrm>
        </p:spPr>
        <p:txBody>
          <a:bodyPr vert="eaVert" lIns="45720" tIns="0" rIns="45720" bIns="0"/>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endParaRPr lang="en-US" strike="noStrike" noProof="1"/>
          </a:p>
        </p:txBody>
      </p:sp>
      <p:sp>
        <p:nvSpPr>
          <p:cNvPr id="8198" name="Date Placeholder 3"/>
          <p:cNvSpPr>
            <a:spLocks noGrp="1"/>
          </p:cNvSpPr>
          <p:nvPr>
            <p:ph type="dt" sz="half" idx="10"/>
            <p:custDataLst>
              <p:tags r:id="rId5"/>
            </p:custDataLst>
          </p:nvPr>
        </p:nvSpPr>
        <p:spPr>
          <a:xfrm>
            <a:off x="1096433" y="6459538"/>
            <a:ext cx="2472267" cy="365125"/>
          </a:xfrm>
          <a:prstGeom prst="rect">
            <a:avLst/>
          </a:prstGeom>
        </p:spPr>
        <p:txBody>
          <a:bodyPr lIns="91440" tIns="45720" rIns="91440" bIns="45720" rtlCol="0" anchor="ctr" anchorCtr="0"/>
          <a:lstStyle>
            <a:defPPr>
              <a:defRPr lang="zh-CN"/>
            </a:defPPr>
            <a:lvl1pPr marL="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0" lvl="0" indent="0" defTabSz="914400"/>
            <a:fld id="{D104E228-25FD-49F9-914E-907035BB684F}" type="datetime1">
              <a:rPr lang="zh-CN" altLang="en-US" sz="900">
                <a:solidFill>
                  <a:srgbClr val="FFFFFF"/>
                </a:solidFill>
              </a:rPr>
              <a:t>2021/6/4</a:t>
            </a:fld>
            <a:endParaRPr lang="zh-CN" altLang="en-US" sz="900">
              <a:solidFill>
                <a:srgbClr val="FFFFFF"/>
              </a:solidFill>
            </a:endParaRPr>
          </a:p>
        </p:txBody>
      </p:sp>
      <p:sp>
        <p:nvSpPr>
          <p:cNvPr id="8199" name="Footer Placeholder 4"/>
          <p:cNvSpPr>
            <a:spLocks noGrp="1"/>
          </p:cNvSpPr>
          <p:nvPr>
            <p:ph type="ftr" sz="quarter" idx="11"/>
            <p:custDataLst>
              <p:tags r:id="rId6"/>
            </p:custDataLst>
          </p:nvPr>
        </p:nvSpPr>
        <p:spPr>
          <a:xfrm>
            <a:off x="3687233" y="6459538"/>
            <a:ext cx="4821767" cy="365125"/>
          </a:xfrm>
          <a:prstGeom prst="rect">
            <a:avLst/>
          </a:prstGeom>
        </p:spPr>
        <p:txBody>
          <a:bodyPr lIns="91440" tIns="45720" rIns="91440" bIns="45720" rtlCol="0" anchor="ctr" anchorCtr="0"/>
          <a:lstStyle>
            <a:defPPr>
              <a:defRPr lang="zh-CN"/>
            </a:defPPr>
            <a:lvl1pPr marL="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0" lvl="0" indent="0" algn="ctr" defTabSz="914400"/>
            <a:endParaRPr lang="zh-CN" altLang="en-US" sz="900">
              <a:solidFill>
                <a:srgbClr val="FFFFFF"/>
              </a:solidFill>
            </a:endParaRPr>
          </a:p>
        </p:txBody>
      </p:sp>
      <p:sp>
        <p:nvSpPr>
          <p:cNvPr id="8200" name="Slide Number Placeholder 5"/>
          <p:cNvSpPr>
            <a:spLocks noGrp="1"/>
          </p:cNvSpPr>
          <p:nvPr>
            <p:ph type="sldNum" sz="quarter" idx="12"/>
            <p:custDataLst>
              <p:tags r:id="rId7"/>
            </p:custDataLst>
          </p:nvPr>
        </p:nvSpPr>
        <p:spPr>
          <a:xfrm>
            <a:off x="9899651" y="6459538"/>
            <a:ext cx="1312333" cy="365125"/>
          </a:xfrm>
          <a:prstGeom prst="rect">
            <a:avLst/>
          </a:prstGeom>
        </p:spPr>
        <p:txBody>
          <a:bodyPr lIns="91440" tIns="45720" rIns="91440" bIns="45720" rtlCol="0" anchor="ctr" anchorCtr="0"/>
          <a:lstStyle>
            <a:defPPr>
              <a:defRPr lang="zh-CN"/>
            </a:defPPr>
            <a:lvl1pPr marL="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0" lvl="0" indent="0" algn="r" defTabSz="914400"/>
            <a:fld id="{A95329C9-DAFF-4ADC-A8E6-09588200558F}" type="slidenum">
              <a:rPr lang="zh-CN" altLang="en-US" sz="1000">
                <a:solidFill>
                  <a:srgbClr val="FFFFFF"/>
                </a:solidFill>
              </a:rPr>
              <a:t>‹#›</a:t>
            </a:fld>
            <a:endParaRPr lang="zh-CN" altLang="en-US" sz="1000">
              <a:solidFill>
                <a:srgbClr val="FFFFFF"/>
              </a:solidFill>
            </a:endParaRP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3_节标题">
    <p:bg>
      <p:bgPr>
        <a:solidFill>
          <a:srgbClr val="F0F0F0"/>
        </a:solidFill>
        <a:effectLst/>
      </p:bgPr>
    </p:bg>
    <p:spTree>
      <p:nvGrpSpPr>
        <p:cNvPr id="1" name=""/>
        <p:cNvGrpSpPr/>
        <p:nvPr/>
      </p:nvGrpSpPr>
      <p:grpSpPr>
        <a:xfrm>
          <a:off x="0" y="0"/>
          <a:ext cx="0" cy="0"/>
          <a:chOff x="0" y="0"/>
          <a:chExt cx="0" cy="0"/>
        </a:xfrm>
      </p:grpSpPr>
      <p:grpSp>
        <p:nvGrpSpPr>
          <p:cNvPr id="181" name="组合 180"/>
          <p:cNvGrpSpPr/>
          <p:nvPr userDrawn="1"/>
        </p:nvGrpSpPr>
        <p:grpSpPr>
          <a:xfrm>
            <a:off x="815413" y="836712"/>
            <a:ext cx="10561173" cy="60959"/>
            <a:chOff x="3060700" y="4724400"/>
            <a:chExt cx="5955507" cy="31432"/>
          </a:xfrm>
        </p:grpSpPr>
        <p:cxnSp>
          <p:nvCxnSpPr>
            <p:cNvPr id="182" name="直接连接符 181"/>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3" name="直接连接符 182"/>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图片 4" descr="图标.png"/>
          <p:cNvPicPr>
            <a:picLocks noChangeAspect="1"/>
          </p:cNvPicPr>
          <p:nvPr userDrawn="1"/>
        </p:nvPicPr>
        <p:blipFill>
          <a:blip r:embed="rId2" cstate="print"/>
          <a:stretch>
            <a:fillRect/>
          </a:stretch>
        </p:blipFill>
        <p:spPr>
          <a:xfrm>
            <a:off x="199288" y="0"/>
            <a:ext cx="836023" cy="83602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181"/>
                                        </p:tgtEl>
                                        <p:attrNameLst>
                                          <p:attrName>style.visibility</p:attrName>
                                        </p:attrNameLst>
                                      </p:cBhvr>
                                      <p:to>
                                        <p:strVal val="visible"/>
                                      </p:to>
                                    </p:set>
                                    <p:anim calcmode="lin" valueType="num">
                                      <p:cBhvr additive="base">
                                        <p:cTn id="7" dur="500" fill="hold"/>
                                        <p:tgtEl>
                                          <p:spTgt spid="181"/>
                                        </p:tgtEl>
                                        <p:attrNameLst>
                                          <p:attrName>ppt_x</p:attrName>
                                        </p:attrNameLst>
                                      </p:cBhvr>
                                      <p:tavLst>
                                        <p:tav tm="0">
                                          <p:val>
                                            <p:strVal val="0-#ppt_w/2"/>
                                          </p:val>
                                        </p:tav>
                                        <p:tav tm="100000">
                                          <p:val>
                                            <p:strVal val="#ppt_x"/>
                                          </p:val>
                                        </p:tav>
                                      </p:tavLst>
                                    </p:anim>
                                    <p:anim calcmode="lin" valueType="num">
                                      <p:cBhvr additive="base">
                                        <p:cTn id="8" dur="500" fill="hold"/>
                                        <p:tgtEl>
                                          <p:spTgt spid="1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custDataLst>
              <p:tags r:id="rId2"/>
            </p:custDataLst>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custDataLst>
              <p:tags r:id="rId3"/>
            </p:custDataLst>
          </p:nvPr>
        </p:nvSpPr>
        <p:spPr/>
        <p:txBody>
          <a:bodyPr/>
          <a:lstStyle/>
          <a:p>
            <a:fld id="{530820CF-B880-4189-942D-D702A7CBA730}" type="datetimeFigureOut">
              <a:rPr lang="zh-CN" altLang="en-US" smtClean="0"/>
              <a:t>2021/6/4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0C913308-F349-4B6D-A68A-DD1791B4A57B}" type="slidenum">
              <a:rPr lang="zh-CN" altLang="en-US" smtClean="0"/>
              <a:t>‹#›</a:t>
            </a:fld>
            <a:endParaRPr lang="zh-CN" alt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内容占位符 2"/>
          <p:cNvSpPr>
            <a:spLocks noGrp="1"/>
          </p:cNvSpPr>
          <p:nvPr>
            <p:ph idx="1"/>
            <p:custDataLst>
              <p:tags r:id="rId2"/>
            </p:custDataLst>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530820CF-B880-4189-942D-D702A7CBA730}" type="datetimeFigureOut">
              <a:rPr lang="zh-CN" altLang="en-US" smtClean="0"/>
              <a:t>2021/6/4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0C913308-F349-4B6D-A68A-DD1791B4A57B}" type="slidenum">
              <a:rPr lang="zh-CN" altLang="en-US" smtClean="0"/>
              <a:t>‹#›</a:t>
            </a:fld>
            <a:endParaRPr lang="zh-CN" alt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custDataLst>
              <p:tags r:id="rId2"/>
            </p:custDataLst>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custDataLst>
              <p:tags r:id="rId3"/>
            </p:custDataLst>
          </p:nvPr>
        </p:nvSpPr>
        <p:spPr/>
        <p:txBody>
          <a:bodyPr/>
          <a:lstStyle/>
          <a:p>
            <a:fld id="{530820CF-B880-4189-942D-D702A7CBA730}" type="datetimeFigureOut">
              <a:rPr lang="zh-CN" altLang="en-US" smtClean="0"/>
              <a:t>2021/6/4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0C913308-F349-4B6D-A68A-DD1791B4A57B}" type="slidenum">
              <a:rPr lang="zh-CN" altLang="en-US" smtClean="0"/>
              <a:t>‹#›</a:t>
            </a:fld>
            <a:endParaRPr lang="zh-CN" alt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内容占位符 2"/>
          <p:cNvSpPr>
            <a:spLocks noGrp="1"/>
          </p:cNvSpPr>
          <p:nvPr>
            <p:ph sz="half" idx="1"/>
            <p:custDataLst>
              <p:tags r:id="rId2"/>
            </p:custDataLst>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custDataLst>
              <p:tags r:id="rId4"/>
            </p:custDataLst>
          </p:nvPr>
        </p:nvSpPr>
        <p:spPr/>
        <p:txBody>
          <a:bodyPr/>
          <a:lstStyle/>
          <a:p>
            <a:fld id="{530820CF-B880-4189-942D-D702A7CBA730}" type="datetimeFigureOut">
              <a:rPr lang="zh-CN" altLang="en-US" smtClean="0"/>
              <a:t>2021/6/4</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0C913308-F349-4B6D-A68A-DD1791B4A57B}" type="slidenum">
              <a:rPr lang="zh-CN" altLang="en-US" smtClean="0"/>
              <a:t>‹#›</a:t>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831850" y="1709738"/>
            <a:ext cx="10515600" cy="2852737"/>
          </a:xfrm>
        </p:spPr>
        <p:txBody>
          <a:bodyPr anchor="b"/>
          <a:lstStyle>
            <a:lvl1pPr>
              <a:defRPr sz="6000"/>
            </a:lvl1pPr>
          </a:lstStyle>
          <a:p>
            <a:r>
              <a:rPr lang="zh-CN" altLang="en-US"/>
              <a:t>单击此处编辑母版标题样式</a:t>
            </a:r>
            <a:endParaRPr lang="en-US"/>
          </a:p>
        </p:txBody>
      </p:sp>
      <p:sp>
        <p:nvSpPr>
          <p:cNvPr id="3" name="Text Placeholder 2"/>
          <p:cNvSpPr>
            <a:spLocks noGrp="1"/>
          </p:cNvSpPr>
          <p:nvPr>
            <p:ph type="body" idx="1"/>
            <p:custDataLst>
              <p:tags r:id="rId2"/>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custDataLst>
              <p:tags r:id="rId3"/>
            </p:custDataLst>
          </p:nvPr>
        </p:nvSpPr>
        <p:spPr/>
        <p:txBody>
          <a:bodyPr/>
          <a:lstStyle/>
          <a:p>
            <a:fld id="{2A73CCE7-62BC-4B15-8222-7E5FA5393729}" type="datetimeFigureOut">
              <a:rPr lang="zh-CN" altLang="en-US" smtClean="0"/>
              <a:t>2021/6/4</a:t>
            </a:fld>
            <a:endParaRPr lang="en-US" altLang="zh-CN"/>
          </a:p>
        </p:txBody>
      </p:sp>
      <p:sp>
        <p:nvSpPr>
          <p:cNvPr id="5" name="Footer Placeholder 4"/>
          <p:cNvSpPr>
            <a:spLocks noGrp="1"/>
          </p:cNvSpPr>
          <p:nvPr>
            <p:ph type="ftr" sz="quarter" idx="11"/>
            <p:custDataLst>
              <p:tags r:id="rId4"/>
            </p:custDataLst>
          </p:nvPr>
        </p:nvSpPr>
        <p:spPr/>
        <p:txBody>
          <a:bodyPr/>
          <a:lstStyle/>
          <a:p>
            <a:endParaRPr lang="en-US" altLang="zh-CN"/>
          </a:p>
        </p:txBody>
      </p:sp>
      <p:sp>
        <p:nvSpPr>
          <p:cNvPr id="6" name="Slide Number Placeholder 5"/>
          <p:cNvSpPr>
            <a:spLocks noGrp="1"/>
          </p:cNvSpPr>
          <p:nvPr>
            <p:ph type="sldNum" sz="quarter" idx="12"/>
            <p:custDataLst>
              <p:tags r:id="rId5"/>
            </p:custDataLst>
          </p:nvPr>
        </p:nvSpPr>
        <p:spPr/>
        <p:txBody>
          <a:bodyPr/>
          <a:lstStyle/>
          <a:p>
            <a:fld id="{BFE0942F-5A23-44B6-B6C1-0BAB79A1DD15}" type="slidenum">
              <a:rPr lang="zh-CN" altLang="en-US" smtClean="0"/>
              <a:t>‹#›</a:t>
            </a:fld>
            <a:endParaRPr lang="en-US" altLang="zh-CN"/>
          </a:p>
        </p:txBody>
      </p:sp>
      <p:pic>
        <p:nvPicPr>
          <p:cNvPr id="12" name="图片 11" descr="水印"/>
          <p:cNvPicPr>
            <a:picLocks noChangeAspect="1"/>
          </p:cNvPicPr>
          <p:nvPr userDrawn="1"/>
        </p:nvPicPr>
        <p:blipFill>
          <a:blip r:embed="rId7"/>
          <a:stretch>
            <a:fillRect/>
          </a:stretch>
        </p:blipFill>
        <p:spPr>
          <a:xfrm>
            <a:off x="7186295" y="63500"/>
            <a:ext cx="4902200" cy="1586865"/>
          </a:xfrm>
          <a:prstGeom prst="rect">
            <a:avLst/>
          </a:prstGeom>
        </p:spPr>
      </p:pic>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lvl1pPr>
              <a:defRPr/>
            </a:lvl1pPr>
          </a:lstStyle>
          <a:p>
            <a:r>
              <a:rPr lang="zh-CN" altLang="en-US"/>
              <a:t>单击此处编辑母版标题样式</a:t>
            </a:r>
          </a:p>
        </p:txBody>
      </p:sp>
      <p:sp>
        <p:nvSpPr>
          <p:cNvPr id="3" name="文本占位符 2"/>
          <p:cNvSpPr>
            <a:spLocks noGrp="1"/>
          </p:cNvSpPr>
          <p:nvPr>
            <p:ph type="body" idx="1"/>
            <p:custDataLst>
              <p:tags r:id="rId2"/>
            </p:custDataLst>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custDataLst>
              <p:tags r:id="rId3"/>
            </p:custDataLst>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custDataLst>
              <p:tags r:id="rId4"/>
            </p:custDataLst>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custDataLst>
              <p:tags r:id="rId5"/>
            </p:custDataLst>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530820CF-B880-4189-942D-D702A7CBA730}" type="datetimeFigureOut">
              <a:rPr lang="zh-CN" altLang="en-US" smtClean="0"/>
              <a:t>2021/6/4</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0C913308-F349-4B6D-A68A-DD1791B4A57B}" type="slidenum">
              <a:rPr lang="zh-CN" altLang="en-US" smtClean="0"/>
              <a:t>‹#›</a:t>
            </a:fld>
            <a:endParaRPr lang="zh-CN" alt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530820CF-B880-4189-942D-D702A7CBA730}" type="datetimeFigureOut">
              <a:rPr lang="zh-CN" altLang="en-US" smtClean="0"/>
              <a:t>2021/6/4</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0C913308-F349-4B6D-A68A-DD1791B4A57B}" type="slidenum">
              <a:rPr lang="zh-CN" altLang="en-US" smtClean="0"/>
              <a:t>‹#›</a:t>
            </a:fld>
            <a:endParaRPr lang="zh-CN" altLang="en-US"/>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530820CF-B880-4189-942D-D702A7CBA730}" type="datetimeFigureOut">
              <a:rPr lang="zh-CN" altLang="en-US" smtClean="0"/>
              <a:t>2021/6/4</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0C913308-F349-4B6D-A68A-DD1791B4A57B}" type="slidenum">
              <a:rPr lang="zh-CN" altLang="en-US" smtClean="0"/>
              <a:t>‹#›</a:t>
            </a:fld>
            <a:endParaRPr lang="zh-CN" alt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9601"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custDataLst>
              <p:tags r:id="rId2"/>
            </p:custDataLst>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custDataLst>
              <p:tags r:id="rId3"/>
            </p:custDataLst>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custDataLst>
              <p:tags r:id="rId4"/>
            </p:custDataLst>
          </p:nvPr>
        </p:nvSpPr>
        <p:spPr/>
        <p:txBody>
          <a:bodyPr/>
          <a:lstStyle/>
          <a:p>
            <a:fld id="{530820CF-B880-4189-942D-D702A7CBA730}" type="datetimeFigureOut">
              <a:rPr lang="zh-CN" altLang="en-US" smtClean="0"/>
              <a:t>2021/6/4</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0C913308-F349-4B6D-A68A-DD1791B4A57B}" type="slidenum">
              <a:rPr lang="zh-CN" altLang="en-US" smtClean="0"/>
              <a:t>‹#›</a:t>
            </a:fld>
            <a:endParaRPr lang="zh-CN" alt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custDataLst>
              <p:tags r:id="rId2"/>
            </p:custDataLst>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custDataLst>
              <p:tags r:id="rId3"/>
            </p:custDataLst>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custDataLst>
              <p:tags r:id="rId4"/>
            </p:custDataLst>
          </p:nvPr>
        </p:nvSpPr>
        <p:spPr/>
        <p:txBody>
          <a:bodyPr/>
          <a:lstStyle/>
          <a:p>
            <a:fld id="{530820CF-B880-4189-942D-D702A7CBA730}" type="datetimeFigureOut">
              <a:rPr lang="zh-CN" altLang="en-US" smtClean="0"/>
              <a:t>2021/6/4</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0C913308-F349-4B6D-A68A-DD1791B4A57B}" type="slidenum">
              <a:rPr lang="zh-CN" altLang="en-US" smtClean="0"/>
              <a:t>‹#›</a:t>
            </a:fld>
            <a:endParaRPr lang="zh-CN" alt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竖排文字占位符 2"/>
          <p:cNvSpPr>
            <a:spLocks noGrp="1"/>
          </p:cNvSpPr>
          <p:nvPr>
            <p:ph type="body" orient="vert" idx="1"/>
            <p:custDataLst>
              <p:tags r:id="rId2"/>
            </p:custDataLst>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530820CF-B880-4189-942D-D702A7CBA730}" type="datetimeFigureOut">
              <a:rPr lang="zh-CN" altLang="en-US" smtClean="0"/>
              <a:t>2021/6/4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0C913308-F349-4B6D-A68A-DD1791B4A57B}" type="slidenum">
              <a:rPr lang="zh-CN" altLang="en-US" smtClean="0"/>
              <a:t>‹#›</a:t>
            </a:fld>
            <a:endParaRPr lang="zh-CN" alt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custDataLst>
              <p:tags r:id="rId2"/>
            </p:custDataLst>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530820CF-B880-4189-942D-D702A7CBA730}" type="datetimeFigureOut">
              <a:rPr lang="zh-CN" altLang="en-US" smtClean="0"/>
              <a:t>2021/6/4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0C913308-F349-4B6D-A68A-DD1791B4A57B}" type="slidenum">
              <a:rPr lang="zh-CN" altLang="en-US" smtClean="0"/>
              <a:t>‹#›</a:t>
            </a:fld>
            <a:endParaRPr lang="zh-CN" altLang="en-US"/>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cSld name="1_图片与标题">
    <p:spTree>
      <p:nvGrpSpPr>
        <p:cNvPr id="1" name=""/>
        <p:cNvGrpSpPr/>
        <p:nvPr/>
      </p:nvGrpSpPr>
      <p:grpSpPr>
        <a:xfrm>
          <a:off x="0" y="0"/>
          <a:ext cx="0" cy="0"/>
          <a:chOff x="0" y="0"/>
          <a:chExt cx="0" cy="0"/>
        </a:xfrm>
      </p:grpSpPr>
      <p:sp>
        <p:nvSpPr>
          <p:cNvPr id="4" name="文本占位符 3"/>
          <p:cNvSpPr>
            <a:spLocks noGrp="1"/>
          </p:cNvSpPr>
          <p:nvPr>
            <p:ph type="body" sz="half" idx="2"/>
            <p:custDataLst>
              <p:tags r:id="rId1"/>
            </p:custDataLst>
          </p:nvPr>
        </p:nvSpPr>
        <p:spPr>
          <a:xfrm>
            <a:off x="838200" y="1523365"/>
            <a:ext cx="10304145" cy="3811905"/>
          </a:xfrm>
        </p:spPr>
        <p:txBody>
          <a:bodyPr/>
          <a:lstStyle>
            <a:lvl1pPr marL="0" indent="0">
              <a:buNone/>
              <a:defRPr sz="2400"/>
            </a:lvl1pPr>
            <a:lvl2pPr marL="457200" indent="0">
              <a:buNone/>
              <a:defRPr sz="1465"/>
            </a:lvl2pPr>
            <a:lvl3pPr marL="914400" indent="0">
              <a:buNone/>
              <a:defRPr sz="1200"/>
            </a:lvl3pPr>
            <a:lvl4pPr marL="1371600" indent="0">
              <a:buNone/>
              <a:defRPr sz="1065"/>
            </a:lvl4pPr>
            <a:lvl5pPr marL="1828800" indent="0">
              <a:buNone/>
              <a:defRPr sz="1065"/>
            </a:lvl5pPr>
            <a:lvl6pPr marL="2286000" indent="0">
              <a:buNone/>
              <a:defRPr sz="1065"/>
            </a:lvl6pPr>
            <a:lvl7pPr marL="2743200" indent="0">
              <a:buNone/>
              <a:defRPr sz="1065"/>
            </a:lvl7pPr>
            <a:lvl8pPr marL="3200400" indent="0">
              <a:buNone/>
              <a:defRPr sz="1065"/>
            </a:lvl8pPr>
            <a:lvl9pPr marL="3657600" indent="0">
              <a:buNone/>
              <a:defRPr sz="1065"/>
            </a:lvl9pPr>
          </a:lstStyle>
          <a:p>
            <a:pPr lvl="0"/>
            <a:r>
              <a:rPr lang="zh-CN" altLang="en-US"/>
              <a:t>单击此处编辑母版文本样式</a:t>
            </a:r>
          </a:p>
        </p:txBody>
      </p:sp>
      <p:sp>
        <p:nvSpPr>
          <p:cNvPr id="5" name="日期占位符 4"/>
          <p:cNvSpPr>
            <a:spLocks noGrp="1"/>
          </p:cNvSpPr>
          <p:nvPr>
            <p:ph type="dt" sz="half" idx="10"/>
            <p:custDataLst>
              <p:tags r:id="rId2"/>
            </p:custDataLst>
          </p:nvPr>
        </p:nvSpPr>
        <p:spPr/>
        <p:txBody>
          <a:bodyPr/>
          <a:lstStyle/>
          <a:p>
            <a:fld id="{D997B5FA-0921-464F-AAE1-844C04324D75}" type="datetimeFigureOut">
              <a:rPr lang="zh-CN" altLang="en-US" smtClean="0"/>
              <a:t>2021/6/4</a:t>
            </a:fld>
            <a:endParaRPr lang="zh-CN" altLang="en-US"/>
          </a:p>
        </p:txBody>
      </p:sp>
      <p:sp>
        <p:nvSpPr>
          <p:cNvPr id="6" name="页脚占位符 5"/>
          <p:cNvSpPr>
            <a:spLocks noGrp="1"/>
          </p:cNvSpPr>
          <p:nvPr>
            <p:ph type="ftr" sz="quarter" idx="11"/>
            <p:custDataLst>
              <p:tags r:id="rId3"/>
            </p:custDataLst>
          </p:nvPr>
        </p:nvSpPr>
        <p:spPr/>
        <p:txBody>
          <a:bodyPr/>
          <a:lstStyle/>
          <a:p>
            <a:endParaRPr lang="zh-CN" altLang="en-US"/>
          </a:p>
        </p:txBody>
      </p:sp>
      <p:sp>
        <p:nvSpPr>
          <p:cNvPr id="7" name="灯片编号占位符 6"/>
          <p:cNvSpPr>
            <a:spLocks noGrp="1"/>
          </p:cNvSpPr>
          <p:nvPr>
            <p:ph type="sldNum" sz="quarter" idx="12"/>
            <p:custDataLst>
              <p:tags r:id="rId4"/>
            </p:custDataLst>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cSld name="1_标题和内容">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3022600" y="932815"/>
            <a:ext cx="8331200" cy="1325880"/>
          </a:xfrm>
        </p:spPr>
        <p:txBody>
          <a:bodyPr/>
          <a:lstStyle>
            <a:lvl1pPr>
              <a:defRPr sz="3600"/>
            </a:lvl1pPr>
          </a:lstStyle>
          <a:p>
            <a:r>
              <a:rPr lang="zh-CN" altLang="en-US"/>
              <a:t>单击此处编辑标题</a:t>
            </a:r>
          </a:p>
        </p:txBody>
      </p:sp>
      <p:sp>
        <p:nvSpPr>
          <p:cNvPr id="4" name="日期占位符 3"/>
          <p:cNvSpPr>
            <a:spLocks noGrp="1"/>
          </p:cNvSpPr>
          <p:nvPr>
            <p:ph type="dt" sz="half" idx="10"/>
            <p:custDataLst>
              <p:tags r:id="rId2"/>
            </p:custDataLst>
          </p:nvPr>
        </p:nvSpPr>
        <p:spPr/>
        <p:txBody>
          <a:bodyPr/>
          <a:lstStyle/>
          <a:p>
            <a:fld id="{D997B5FA-0921-464F-AAE1-844C04324D75}" type="datetimeFigureOut">
              <a:rPr lang="zh-CN" altLang="en-US" smtClean="0"/>
              <a:t>2021/6/4</a:t>
            </a:fld>
            <a:endParaRPr lang="zh-CN" altLang="en-US"/>
          </a:p>
        </p:txBody>
      </p:sp>
      <p:sp>
        <p:nvSpPr>
          <p:cNvPr id="5" name="页脚占位符 4"/>
          <p:cNvSpPr>
            <a:spLocks noGrp="1"/>
          </p:cNvSpPr>
          <p:nvPr>
            <p:ph type="ftr" sz="quarter" idx="11"/>
            <p:custDataLst>
              <p:tags r:id="rId3"/>
            </p:custDataLst>
          </p:nvPr>
        </p:nvSpPr>
        <p:spPr/>
        <p:txBody>
          <a:bodyPr/>
          <a:lstStyle/>
          <a:p>
            <a:endParaRPr lang="zh-CN" altLang="en-US"/>
          </a:p>
        </p:txBody>
      </p:sp>
      <p:sp>
        <p:nvSpPr>
          <p:cNvPr id="6" name="灯片编号占位符 5"/>
          <p:cNvSpPr>
            <a:spLocks noGrp="1"/>
          </p:cNvSpPr>
          <p:nvPr>
            <p:ph type="sldNum" sz="quarter" idx="12"/>
            <p:custDataLst>
              <p:tags r:id="rId4"/>
            </p:custDataLst>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zh-CN" altLang="en-US"/>
              <a:t>单击此处编辑母版标题样式</a:t>
            </a:r>
            <a:endParaRPr lang="en-US"/>
          </a:p>
        </p:txBody>
      </p:sp>
      <p:sp>
        <p:nvSpPr>
          <p:cNvPr id="3" name="Content Placeholder 2"/>
          <p:cNvSpPr>
            <a:spLocks noGrp="1"/>
          </p:cNvSpPr>
          <p:nvPr>
            <p:ph sz="half" idx="1"/>
            <p:custDataLst>
              <p:tags r:id="rId2"/>
            </p:custDataLst>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Content Placeholder 3"/>
          <p:cNvSpPr>
            <a:spLocks noGrp="1"/>
          </p:cNvSpPr>
          <p:nvPr>
            <p:ph sz="half" idx="2"/>
            <p:custDataLst>
              <p:tags r:id="rId3"/>
            </p:custDataLst>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Date Placeholder 4"/>
          <p:cNvSpPr>
            <a:spLocks noGrp="1"/>
          </p:cNvSpPr>
          <p:nvPr>
            <p:ph type="dt" sz="half" idx="10"/>
            <p:custDataLst>
              <p:tags r:id="rId4"/>
            </p:custDataLst>
          </p:nvPr>
        </p:nvSpPr>
        <p:spPr/>
        <p:txBody>
          <a:bodyPr/>
          <a:lstStyle/>
          <a:p>
            <a:fld id="{1E5B02AF-D53A-459E-B29A-BE1CC986180B}" type="datetimeFigureOut">
              <a:rPr lang="zh-CN" altLang="en-US" smtClean="0"/>
              <a:t>2021/6/4</a:t>
            </a:fld>
            <a:endParaRPr lang="en-US" altLang="zh-CN"/>
          </a:p>
        </p:txBody>
      </p:sp>
      <p:sp>
        <p:nvSpPr>
          <p:cNvPr id="6" name="Footer Placeholder 5"/>
          <p:cNvSpPr>
            <a:spLocks noGrp="1"/>
          </p:cNvSpPr>
          <p:nvPr>
            <p:ph type="ftr" sz="quarter" idx="11"/>
            <p:custDataLst>
              <p:tags r:id="rId5"/>
            </p:custDataLst>
          </p:nvPr>
        </p:nvSpPr>
        <p:spPr/>
        <p:txBody>
          <a:bodyPr/>
          <a:lstStyle/>
          <a:p>
            <a:endParaRPr lang="en-US" altLang="zh-CN"/>
          </a:p>
        </p:txBody>
      </p:sp>
      <p:sp>
        <p:nvSpPr>
          <p:cNvPr id="7" name="Slide Number Placeholder 6"/>
          <p:cNvSpPr>
            <a:spLocks noGrp="1"/>
          </p:cNvSpPr>
          <p:nvPr>
            <p:ph type="sldNum" sz="quarter" idx="12"/>
            <p:custDataLst>
              <p:tags r:id="rId6"/>
            </p:custDataLst>
          </p:nvPr>
        </p:nvSpPr>
        <p:spPr/>
        <p:txBody>
          <a:bodyPr/>
          <a:lstStyle/>
          <a:p>
            <a:fld id="{ACFEEF38-67A8-415A-BF68-3C0CBED82C6C}" type="slidenum">
              <a:rPr lang="zh-CN" altLang="en-US" smtClean="0"/>
              <a:t>‹#›</a:t>
            </a:fld>
            <a:endParaRPr lang="en-US" altLang="zh-CN"/>
          </a:p>
        </p:txBody>
      </p:sp>
      <p:pic>
        <p:nvPicPr>
          <p:cNvPr id="12" name="图片 11" descr="水印"/>
          <p:cNvPicPr>
            <a:picLocks noChangeAspect="1"/>
          </p:cNvPicPr>
          <p:nvPr userDrawn="1"/>
        </p:nvPicPr>
        <p:blipFill>
          <a:blip r:embed="rId8"/>
          <a:stretch>
            <a:fillRect/>
          </a:stretch>
        </p:blipFill>
        <p:spPr>
          <a:xfrm>
            <a:off x="7186295" y="63500"/>
            <a:ext cx="4902200" cy="1586865"/>
          </a:xfrm>
          <a:prstGeom prst="rect">
            <a:avLst/>
          </a:prstGeom>
        </p:spPr>
      </p:pic>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839788" y="365125"/>
            <a:ext cx="10515600" cy="1325563"/>
          </a:xfrm>
        </p:spPr>
        <p:txBody>
          <a:bodyPr/>
          <a:lstStyle/>
          <a:p>
            <a:r>
              <a:rPr lang="zh-CN" altLang="en-US"/>
              <a:t>单击此处编辑母版标题样式</a:t>
            </a:r>
            <a:endParaRPr lang="en-US"/>
          </a:p>
        </p:txBody>
      </p:sp>
      <p:sp>
        <p:nvSpPr>
          <p:cNvPr id="3" name="Text Placeholder 2"/>
          <p:cNvSpPr>
            <a:spLocks noGrp="1"/>
          </p:cNvSpPr>
          <p:nvPr>
            <p:ph type="body" idx="1"/>
            <p:custDataLst>
              <p:tags r:id="rId2"/>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custDataLst>
              <p:tags r:id="rId3"/>
            </p:custDataLst>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Text Placeholder 4"/>
          <p:cNvSpPr>
            <a:spLocks noGrp="1"/>
          </p:cNvSpPr>
          <p:nvPr>
            <p:ph type="body" sz="quarter" idx="3"/>
            <p:custDataLst>
              <p:tags r:id="rId4"/>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custDataLst>
              <p:tags r:id="rId5"/>
            </p:custDataLst>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Date Placeholder 6"/>
          <p:cNvSpPr>
            <a:spLocks noGrp="1"/>
          </p:cNvSpPr>
          <p:nvPr>
            <p:ph type="dt" sz="half" idx="10"/>
            <p:custDataLst>
              <p:tags r:id="rId6"/>
            </p:custDataLst>
          </p:nvPr>
        </p:nvSpPr>
        <p:spPr/>
        <p:txBody>
          <a:bodyPr/>
          <a:lstStyle/>
          <a:p>
            <a:fld id="{A14B6EF6-DC62-46C3-B41D-DCE7DA7426CF}" type="datetimeFigureOut">
              <a:rPr lang="zh-CN" altLang="en-US" smtClean="0"/>
              <a:t>2021/6/4</a:t>
            </a:fld>
            <a:endParaRPr lang="en-US" altLang="zh-CN"/>
          </a:p>
        </p:txBody>
      </p:sp>
      <p:sp>
        <p:nvSpPr>
          <p:cNvPr id="8" name="Footer Placeholder 7"/>
          <p:cNvSpPr>
            <a:spLocks noGrp="1"/>
          </p:cNvSpPr>
          <p:nvPr>
            <p:ph type="ftr" sz="quarter" idx="11"/>
            <p:custDataLst>
              <p:tags r:id="rId7"/>
            </p:custDataLst>
          </p:nvPr>
        </p:nvSpPr>
        <p:spPr/>
        <p:txBody>
          <a:bodyPr/>
          <a:lstStyle/>
          <a:p>
            <a:endParaRPr lang="en-US" altLang="zh-CN"/>
          </a:p>
        </p:txBody>
      </p:sp>
      <p:sp>
        <p:nvSpPr>
          <p:cNvPr id="9" name="Slide Number Placeholder 8"/>
          <p:cNvSpPr>
            <a:spLocks noGrp="1"/>
          </p:cNvSpPr>
          <p:nvPr>
            <p:ph type="sldNum" sz="quarter" idx="12"/>
            <p:custDataLst>
              <p:tags r:id="rId8"/>
            </p:custDataLst>
          </p:nvPr>
        </p:nvSpPr>
        <p:spPr/>
        <p:txBody>
          <a:bodyPr/>
          <a:lstStyle/>
          <a:p>
            <a:fld id="{8E17890C-2E7D-44E3-B383-FE6CF38C1912}" type="slidenum">
              <a:rPr lang="zh-CN" altLang="en-US" smtClean="0"/>
              <a:t>‹#›</a:t>
            </a:fld>
            <a:endParaRPr lang="en-US" altLang="zh-CN"/>
          </a:p>
        </p:txBody>
      </p:sp>
      <p:pic>
        <p:nvPicPr>
          <p:cNvPr id="12" name="图片 11" descr="水印"/>
          <p:cNvPicPr>
            <a:picLocks noChangeAspect="1"/>
          </p:cNvPicPr>
          <p:nvPr userDrawn="1"/>
        </p:nvPicPr>
        <p:blipFill>
          <a:blip r:embed="rId10"/>
          <a:stretch>
            <a:fillRect/>
          </a:stretch>
        </p:blipFill>
        <p:spPr>
          <a:xfrm>
            <a:off x="7186295" y="63500"/>
            <a:ext cx="4902200" cy="1586865"/>
          </a:xfrm>
          <a:prstGeom prst="rect">
            <a:avLst/>
          </a:prstGeom>
        </p:spPr>
      </p:pic>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zh-CN" altLang="en-US"/>
              <a:t>单击此处编辑母版标题样式</a:t>
            </a:r>
            <a:endParaRPr lang="en-US"/>
          </a:p>
        </p:txBody>
      </p:sp>
      <p:sp>
        <p:nvSpPr>
          <p:cNvPr id="3" name="Date Placeholder 2"/>
          <p:cNvSpPr>
            <a:spLocks noGrp="1"/>
          </p:cNvSpPr>
          <p:nvPr>
            <p:ph type="dt" sz="half" idx="10"/>
            <p:custDataLst>
              <p:tags r:id="rId2"/>
            </p:custDataLst>
          </p:nvPr>
        </p:nvSpPr>
        <p:spPr/>
        <p:txBody>
          <a:bodyPr/>
          <a:lstStyle/>
          <a:p>
            <a:fld id="{8E3EA6EA-2A62-4126-B795-28885ABFABC2}" type="datetimeFigureOut">
              <a:rPr lang="zh-CN" altLang="en-US" smtClean="0"/>
              <a:t>2021/6/4</a:t>
            </a:fld>
            <a:endParaRPr lang="en-US" altLang="zh-CN"/>
          </a:p>
        </p:txBody>
      </p:sp>
      <p:sp>
        <p:nvSpPr>
          <p:cNvPr id="4" name="Footer Placeholder 3"/>
          <p:cNvSpPr>
            <a:spLocks noGrp="1"/>
          </p:cNvSpPr>
          <p:nvPr>
            <p:ph type="ftr" sz="quarter" idx="11"/>
            <p:custDataLst>
              <p:tags r:id="rId3"/>
            </p:custDataLst>
          </p:nvPr>
        </p:nvSpPr>
        <p:spPr/>
        <p:txBody>
          <a:bodyPr/>
          <a:lstStyle/>
          <a:p>
            <a:endParaRPr lang="en-US" altLang="zh-CN"/>
          </a:p>
        </p:txBody>
      </p:sp>
      <p:sp>
        <p:nvSpPr>
          <p:cNvPr id="5" name="Slide Number Placeholder 4"/>
          <p:cNvSpPr>
            <a:spLocks noGrp="1"/>
          </p:cNvSpPr>
          <p:nvPr>
            <p:ph type="sldNum" sz="quarter" idx="12"/>
            <p:custDataLst>
              <p:tags r:id="rId4"/>
            </p:custDataLst>
          </p:nvPr>
        </p:nvSpPr>
        <p:spPr/>
        <p:txBody>
          <a:bodyPr/>
          <a:lstStyle/>
          <a:p>
            <a:fld id="{17C0C787-0257-443C-8AC1-673EE2915EAE}" type="slidenum">
              <a:rPr lang="zh-CN" altLang="en-US" smtClean="0"/>
              <a:t>‹#›</a:t>
            </a:fld>
            <a:endParaRPr lang="en-US" altLang="zh-CN"/>
          </a:p>
        </p:txBody>
      </p:sp>
      <p:pic>
        <p:nvPicPr>
          <p:cNvPr id="12" name="图片 11" descr="水印"/>
          <p:cNvPicPr>
            <a:picLocks noChangeAspect="1"/>
          </p:cNvPicPr>
          <p:nvPr userDrawn="1"/>
        </p:nvPicPr>
        <p:blipFill>
          <a:blip r:embed="rId6"/>
          <a:stretch>
            <a:fillRect/>
          </a:stretch>
        </p:blipFill>
        <p:spPr>
          <a:xfrm>
            <a:off x="7186295" y="63500"/>
            <a:ext cx="4902200" cy="1586865"/>
          </a:xfrm>
          <a:prstGeom prst="rect">
            <a:avLst/>
          </a:prstGeom>
        </p:spPr>
      </p:pic>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p>
            <a:fld id="{384135BA-1988-4EE0-BC26-A7658075767C}" type="datetimeFigureOut">
              <a:rPr lang="zh-CN" altLang="en-US" smtClean="0"/>
              <a:t>2021/6/4</a:t>
            </a:fld>
            <a:endParaRPr lang="en-US" altLang="zh-CN"/>
          </a:p>
        </p:txBody>
      </p:sp>
      <p:sp>
        <p:nvSpPr>
          <p:cNvPr id="3" name="Footer Placeholder 2"/>
          <p:cNvSpPr>
            <a:spLocks noGrp="1"/>
          </p:cNvSpPr>
          <p:nvPr>
            <p:ph type="ftr" sz="quarter" idx="11"/>
            <p:custDataLst>
              <p:tags r:id="rId2"/>
            </p:custDataLst>
          </p:nvPr>
        </p:nvSpPr>
        <p:spPr/>
        <p:txBody>
          <a:bodyPr/>
          <a:lstStyle/>
          <a:p>
            <a:endParaRPr lang="en-US" altLang="zh-CN"/>
          </a:p>
        </p:txBody>
      </p:sp>
      <p:sp>
        <p:nvSpPr>
          <p:cNvPr id="4" name="Slide Number Placeholder 3"/>
          <p:cNvSpPr>
            <a:spLocks noGrp="1"/>
          </p:cNvSpPr>
          <p:nvPr>
            <p:ph type="sldNum" sz="quarter" idx="12"/>
            <p:custDataLst>
              <p:tags r:id="rId3"/>
            </p:custDataLst>
          </p:nvPr>
        </p:nvSpPr>
        <p:spPr/>
        <p:txBody>
          <a:bodyPr/>
          <a:lstStyle/>
          <a:p>
            <a:fld id="{67ADEE0E-8FCE-473C-8BC0-6CB8C5A45670}" type="slidenum">
              <a:rPr lang="zh-CN" altLang="en-US" smtClean="0"/>
              <a:t>‹#›</a:t>
            </a:fld>
            <a:endParaRPr lang="en-US" altLang="zh-CN"/>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839788" y="457200"/>
            <a:ext cx="3932237" cy="1600200"/>
          </a:xfrm>
        </p:spPr>
        <p:txBody>
          <a:bodyPr anchor="b"/>
          <a:lstStyle>
            <a:lvl1pPr>
              <a:defRPr sz="3200"/>
            </a:lvl1pPr>
          </a:lstStyle>
          <a:p>
            <a:r>
              <a:rPr lang="zh-CN" altLang="en-US"/>
              <a:t>单击此处编辑母版标题样式</a:t>
            </a:r>
            <a:endParaRPr lang="en-US"/>
          </a:p>
        </p:txBody>
      </p:sp>
      <p:sp>
        <p:nvSpPr>
          <p:cNvPr id="3" name="Content Placeholder 2"/>
          <p:cNvSpPr>
            <a:spLocks noGrp="1"/>
          </p:cNvSpPr>
          <p:nvPr>
            <p:ph idx="1"/>
            <p:custDataLst>
              <p:tags r:id="rId2"/>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Text Placeholder 3"/>
          <p:cNvSpPr>
            <a:spLocks noGrp="1"/>
          </p:cNvSpPr>
          <p:nvPr>
            <p:ph type="body" sz="half" idx="2"/>
            <p:custDataLst>
              <p:tags r:id="rId3"/>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custDataLst>
              <p:tags r:id="rId4"/>
            </p:custDataLst>
          </p:nvPr>
        </p:nvSpPr>
        <p:spPr/>
        <p:txBody>
          <a:bodyPr/>
          <a:lstStyle/>
          <a:p>
            <a:fld id="{EF81B8E8-9E51-470C-849B-EABA5E19A2E3}" type="datetimeFigureOut">
              <a:rPr lang="zh-CN" altLang="en-US" smtClean="0"/>
              <a:t>2021/6/4</a:t>
            </a:fld>
            <a:endParaRPr lang="en-US" altLang="zh-CN"/>
          </a:p>
        </p:txBody>
      </p:sp>
      <p:sp>
        <p:nvSpPr>
          <p:cNvPr id="6" name="Footer Placeholder 5"/>
          <p:cNvSpPr>
            <a:spLocks noGrp="1"/>
          </p:cNvSpPr>
          <p:nvPr>
            <p:ph type="ftr" sz="quarter" idx="11"/>
            <p:custDataLst>
              <p:tags r:id="rId5"/>
            </p:custDataLst>
          </p:nvPr>
        </p:nvSpPr>
        <p:spPr/>
        <p:txBody>
          <a:bodyPr/>
          <a:lstStyle/>
          <a:p>
            <a:endParaRPr lang="en-US" altLang="zh-CN"/>
          </a:p>
        </p:txBody>
      </p:sp>
      <p:sp>
        <p:nvSpPr>
          <p:cNvPr id="7" name="Slide Number Placeholder 6"/>
          <p:cNvSpPr>
            <a:spLocks noGrp="1"/>
          </p:cNvSpPr>
          <p:nvPr>
            <p:ph type="sldNum" sz="quarter" idx="12"/>
            <p:custDataLst>
              <p:tags r:id="rId6"/>
            </p:custDataLst>
          </p:nvPr>
        </p:nvSpPr>
        <p:spPr/>
        <p:txBody>
          <a:bodyPr/>
          <a:lstStyle/>
          <a:p>
            <a:fld id="{5246AD22-A367-43B8-90CF-E712664156DC}" type="slidenum">
              <a:rPr lang="zh-CN" altLang="en-US" smtClean="0"/>
              <a:t>‹#›</a:t>
            </a:fld>
            <a:endParaRPr lang="en-US" altLang="zh-CN"/>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839788" y="457200"/>
            <a:ext cx="3932237" cy="1600200"/>
          </a:xfrm>
        </p:spPr>
        <p:txBody>
          <a:bodyPr anchor="b"/>
          <a:lstStyle>
            <a:lvl1pPr>
              <a:defRPr sz="3200"/>
            </a:lvl1pPr>
          </a:lstStyle>
          <a:p>
            <a:r>
              <a:rPr lang="zh-CN" altLang="en-US"/>
              <a:t>单击此处编辑母版标题样式</a:t>
            </a:r>
            <a:endParaRPr lang="en-US"/>
          </a:p>
        </p:txBody>
      </p:sp>
      <p:sp>
        <p:nvSpPr>
          <p:cNvPr id="3" name="Picture Placeholder 2"/>
          <p:cNvSpPr>
            <a:spLocks noGrp="1" noChangeAspect="1"/>
          </p:cNvSpPr>
          <p:nvPr>
            <p:ph type="pic" idx="1"/>
            <p:custDataLst>
              <p:tags r:id="rId2"/>
            </p:custDataLst>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a:p>
        </p:txBody>
      </p:sp>
      <p:sp>
        <p:nvSpPr>
          <p:cNvPr id="4" name="Text Placeholder 3"/>
          <p:cNvSpPr>
            <a:spLocks noGrp="1"/>
          </p:cNvSpPr>
          <p:nvPr>
            <p:ph type="body" sz="half" idx="2"/>
            <p:custDataLst>
              <p:tags r:id="rId3"/>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custDataLst>
              <p:tags r:id="rId4"/>
            </p:custDataLst>
          </p:nvPr>
        </p:nvSpPr>
        <p:spPr/>
        <p:txBody>
          <a:bodyPr/>
          <a:lstStyle/>
          <a:p>
            <a:fld id="{0382CA4B-D180-42CA-BAC6-678E6CFAED33}" type="datetimeFigureOut">
              <a:rPr lang="zh-CN" altLang="en-US" smtClean="0"/>
              <a:t>2021/6/4</a:t>
            </a:fld>
            <a:endParaRPr lang="en-US" altLang="zh-CN"/>
          </a:p>
        </p:txBody>
      </p:sp>
      <p:sp>
        <p:nvSpPr>
          <p:cNvPr id="6" name="Footer Placeholder 5"/>
          <p:cNvSpPr>
            <a:spLocks noGrp="1"/>
          </p:cNvSpPr>
          <p:nvPr>
            <p:ph type="ftr" sz="quarter" idx="11"/>
            <p:custDataLst>
              <p:tags r:id="rId5"/>
            </p:custDataLst>
          </p:nvPr>
        </p:nvSpPr>
        <p:spPr/>
        <p:txBody>
          <a:bodyPr/>
          <a:lstStyle/>
          <a:p>
            <a:endParaRPr lang="en-US" altLang="zh-CN"/>
          </a:p>
        </p:txBody>
      </p:sp>
      <p:sp>
        <p:nvSpPr>
          <p:cNvPr id="7" name="Slide Number Placeholder 6"/>
          <p:cNvSpPr>
            <a:spLocks noGrp="1"/>
          </p:cNvSpPr>
          <p:nvPr>
            <p:ph type="sldNum" sz="quarter" idx="12"/>
            <p:custDataLst>
              <p:tags r:id="rId6"/>
            </p:custDataLst>
          </p:nvPr>
        </p:nvSpPr>
        <p:spPr/>
        <p:txBody>
          <a:bodyPr/>
          <a:lstStyle/>
          <a:p>
            <a:fld id="{1F2C703C-6CC7-4F6F-90E1-F8D7ABB32F12}" type="slidenum">
              <a:rPr lang="zh-CN" altLang="en-US" smtClean="0"/>
              <a:t>‹#›</a:t>
            </a:fld>
            <a:endParaRPr lang="en-US" altLang="zh-CN"/>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4.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tags" Target="../tags/tag2.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tags" Target="../tags/tag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18" Type="http://schemas.openxmlformats.org/officeDocument/2006/relationships/tags" Target="../tags/tag69.xml"/><Relationship Id="rId3" Type="http://schemas.openxmlformats.org/officeDocument/2006/relationships/slideLayout" Target="../slideLayouts/slideLayout16.xml"/><Relationship Id="rId21" Type="http://schemas.openxmlformats.org/officeDocument/2006/relationships/tags" Target="../tags/tag72.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ags" Target="../tags/tag68.xml"/><Relationship Id="rId2" Type="http://schemas.openxmlformats.org/officeDocument/2006/relationships/slideLayout" Target="../slideLayouts/slideLayout15.xml"/><Relationship Id="rId16" Type="http://schemas.openxmlformats.org/officeDocument/2006/relationships/tags" Target="../tags/tag67.xml"/><Relationship Id="rId20" Type="http://schemas.openxmlformats.org/officeDocument/2006/relationships/tags" Target="../tags/tag71.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ags" Target="../tags/tag66.xml"/><Relationship Id="rId10" Type="http://schemas.openxmlformats.org/officeDocument/2006/relationships/slideLayout" Target="../slideLayouts/slideLayout23.xml"/><Relationship Id="rId19" Type="http://schemas.openxmlformats.org/officeDocument/2006/relationships/tags" Target="../tags/tag70.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ags" Target="../tags/tag65.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ags" Target="../tags/tag14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tags" Target="../tags/tag147.xml"/><Relationship Id="rId2" Type="http://schemas.openxmlformats.org/officeDocument/2006/relationships/slideLayout" Target="../slideLayouts/slideLayout27.xml"/><Relationship Id="rId16" Type="http://schemas.openxmlformats.org/officeDocument/2006/relationships/tags" Target="../tags/tag146.xml"/><Relationship Id="rId20" Type="http://schemas.openxmlformats.org/officeDocument/2006/relationships/image" Target="../media/image1.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ags" Target="../tags/tag145.xml"/><Relationship Id="rId10" Type="http://schemas.openxmlformats.org/officeDocument/2006/relationships/slideLayout" Target="../slideLayouts/slideLayout35.xml"/><Relationship Id="rId19" Type="http://schemas.openxmlformats.org/officeDocument/2006/relationships/tags" Target="../tags/tag149.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tags r:id="rId15"/>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a:p>
        </p:txBody>
      </p:sp>
      <p:sp>
        <p:nvSpPr>
          <p:cNvPr id="3" name="Text Placeholder 2"/>
          <p:cNvSpPr>
            <a:spLocks noGrp="1"/>
          </p:cNvSpPr>
          <p:nvPr>
            <p:ph type="body" idx="1"/>
            <p:custDataLst>
              <p:tags r:id="rId16"/>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2"/>
            <p:custDataLst>
              <p:tags r:id="rId17"/>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E2F8B-0CCA-4DBA-A168-53A6132C3D8C}" type="datetimeFigureOut">
              <a:rPr lang="zh-CN" altLang="en-US" smtClean="0"/>
              <a:t>2021/6/4</a:t>
            </a:fld>
            <a:endParaRPr lang="en-US" altLang="zh-CN"/>
          </a:p>
        </p:txBody>
      </p:sp>
      <p:sp>
        <p:nvSpPr>
          <p:cNvPr id="5" name="Footer Placeholder 4"/>
          <p:cNvSpPr>
            <a:spLocks noGrp="1"/>
          </p:cNvSpPr>
          <p:nvPr>
            <p:ph type="ftr" sz="quarter" idx="3"/>
            <p:custDataLst>
              <p:tags r:id="rId18"/>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zh-CN"/>
          </a:p>
        </p:txBody>
      </p:sp>
      <p:sp>
        <p:nvSpPr>
          <p:cNvPr id="6" name="Slide Number Placeholder 5"/>
          <p:cNvSpPr>
            <a:spLocks noGrp="1"/>
          </p:cNvSpPr>
          <p:nvPr>
            <p:ph type="sldNum" sz="quarter" idx="4"/>
            <p:custDataLst>
              <p:tags r:id="rId19"/>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29FFF1-3BA0-437B-ADC5-805445B76FF0}" type="slidenum">
              <a:rPr lang="zh-CN" altLang="en-US" smtClean="0"/>
              <a:t>‹#›</a:t>
            </a:fld>
            <a:endParaRPr lang="en-US" altLang="zh-CN"/>
          </a:p>
        </p:txBody>
      </p:sp>
      <p:pic>
        <p:nvPicPr>
          <p:cNvPr id="12" name="图片 11" descr="水印"/>
          <p:cNvPicPr>
            <a:picLocks noChangeAspect="1"/>
          </p:cNvPicPr>
          <p:nvPr userDrawn="1"/>
        </p:nvPicPr>
        <p:blipFill>
          <a:blip r:embed="rId20"/>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026" name="Rectangle 6"/>
          <p:cNvSpPr/>
          <p:nvPr userDrawn="1">
            <p:custDataLst>
              <p:tags r:id="rId14"/>
            </p:custDataLst>
          </p:nvPr>
        </p:nvSpPr>
        <p:spPr>
          <a:xfrm>
            <a:off x="0"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lvl="0"/>
            <a:endParaRPr sz="1800"/>
          </a:p>
        </p:txBody>
      </p:sp>
      <p:sp>
        <p:nvSpPr>
          <p:cNvPr id="1027" name="Rectangle 8"/>
          <p:cNvSpPr/>
          <p:nvPr userDrawn="1">
            <p:custDataLst>
              <p:tags r:id="rId15"/>
            </p:custDataLst>
          </p:nvPr>
        </p:nvSpPr>
        <p:spPr>
          <a:xfrm>
            <a:off x="0" y="6334125"/>
            <a:ext cx="12192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lvl="0"/>
            <a:endParaRPr sz="1800"/>
          </a:p>
        </p:txBody>
      </p:sp>
      <p:sp>
        <p:nvSpPr>
          <p:cNvPr id="1028" name="Title Placeholder 1"/>
          <p:cNvSpPr>
            <a:spLocks noGrp="1"/>
          </p:cNvSpPr>
          <p:nvPr>
            <p:ph type="title" idx="4294967295"/>
            <p:custDataLst>
              <p:tags r:id="rId16"/>
            </p:custDataLst>
          </p:nvPr>
        </p:nvSpPr>
        <p:spPr>
          <a:xfrm>
            <a:off x="1096433" y="287338"/>
            <a:ext cx="10058400" cy="1449387"/>
          </a:xfrm>
          <a:prstGeom prst="rect">
            <a:avLst/>
          </a:prstGeom>
          <a:noFill/>
          <a:ln>
            <a:noFill/>
            <a:miter lim="800000"/>
          </a:ln>
        </p:spPr>
        <p:txBody>
          <a:bodyPr lIns="91440" tIns="45720" rIns="91440" bIns="45720" anchor="b" anchorCtr="0"/>
          <a:lstStyle>
            <a:lvl1pPr marL="0" indent="0" algn="l" defTabSz="914400" rtl="0" eaLnBrk="0" fontAlgn="base" hangingPunct="0">
              <a:lnSpc>
                <a:spcPct val="85000"/>
              </a:lnSpc>
              <a:spcBef>
                <a:spcPct val="0"/>
              </a:spcBef>
              <a:spcAft>
                <a:spcPct val="0"/>
              </a:spcAft>
              <a:buClrTx/>
              <a:buSzTx/>
              <a:buFontTx/>
              <a:buNone/>
              <a:defRPr lang="zh-CN" altLang="en-US" sz="4800" kern="1200" spc="-50">
                <a:solidFill>
                  <a:srgbClr val="404040"/>
                </a:solidFill>
                <a:latin typeface="Calibri Light" panose="020F0302020204030204"/>
                <a:ea typeface="宋体" panose="02010600030101010101" pitchFamily="2" charset="-122"/>
                <a:cs typeface="+mj-cs"/>
              </a:defRPr>
            </a:lvl1pPr>
          </a:lstStyle>
          <a:p>
            <a:pPr lvl="0"/>
            <a:r>
              <a:t>单击此处编辑母版标题样式</a:t>
            </a:r>
          </a:p>
        </p:txBody>
      </p:sp>
      <p:sp>
        <p:nvSpPr>
          <p:cNvPr id="1029" name="Text Placeholder 2"/>
          <p:cNvSpPr>
            <a:spLocks noGrp="1"/>
          </p:cNvSpPr>
          <p:nvPr>
            <p:ph type="body" idx="9"/>
            <p:custDataLst>
              <p:tags r:id="rId17"/>
            </p:custDataLst>
          </p:nvPr>
        </p:nvSpPr>
        <p:spPr>
          <a:xfrm>
            <a:off x="1096433" y="1846263"/>
            <a:ext cx="10058400" cy="4022725"/>
          </a:xfrm>
          <a:prstGeom prst="rect">
            <a:avLst/>
          </a:prstGeom>
          <a:noFill/>
          <a:ln>
            <a:noFill/>
            <a:miter lim="800000"/>
          </a:ln>
        </p:spPr>
        <p:txBody>
          <a:bodyPr lIns="0" rIns="0" anchor="t" anchorCtr="0"/>
          <a:lstStyle>
            <a:lvl1pPr marL="90805" indent="-90805" algn="l" defTabSz="914400" rtl="0" eaLnBrk="0" fontAlgn="base" hangingPunct="0">
              <a:lnSpc>
                <a:spcPct val="90000"/>
              </a:lnSpc>
              <a:spcBef>
                <a:spcPts val="1200"/>
              </a:spcBef>
              <a:spcAft>
                <a:spcPts val="200"/>
              </a:spcAft>
              <a:buClr>
                <a:schemeClr val="accent1"/>
              </a:buClr>
              <a:buSzTx/>
              <a:buFont typeface="Calibri" panose="020F0502020204030204"/>
              <a:buChar char=" "/>
              <a:defRPr lang="zh-CN" altLang="en-US" sz="2000" kern="1200">
                <a:solidFill>
                  <a:srgbClr val="404040"/>
                </a:solidFill>
                <a:latin typeface="+mn-lt"/>
                <a:ea typeface="+mn-ea"/>
                <a:cs typeface="+mn-cs"/>
              </a:defRPr>
            </a:lvl1pPr>
            <a:lvl2pPr marL="382905" indent="-182880" algn="l" defTabSz="914400" rtl="0" eaLnBrk="0" fontAlgn="base" hangingPunct="0">
              <a:lnSpc>
                <a:spcPct val="90000"/>
              </a:lnSpc>
              <a:spcBef>
                <a:spcPts val="200"/>
              </a:spcBef>
              <a:spcAft>
                <a:spcPts val="400"/>
              </a:spcAft>
              <a:buClr>
                <a:schemeClr val="accent1"/>
              </a:buClr>
              <a:buSzTx/>
              <a:buFont typeface="Calibri" panose="020F0502020204030204"/>
              <a:buChar char="◦"/>
              <a:defRPr lang="zh-CN" altLang="en-US" sz="2000" kern="1200">
                <a:solidFill>
                  <a:srgbClr val="404040"/>
                </a:solidFill>
                <a:latin typeface="+mn-lt"/>
                <a:ea typeface="+mn-ea"/>
                <a:cs typeface="+mn-cs"/>
              </a:defRPr>
            </a:lvl2pPr>
            <a:lvl3pPr marL="567055" indent="-182880" algn="l" defTabSz="914400" rtl="0" eaLnBrk="0" fontAlgn="base" hangingPunct="0">
              <a:lnSpc>
                <a:spcPct val="90000"/>
              </a:lnSpc>
              <a:spcBef>
                <a:spcPts val="200"/>
              </a:spcBef>
              <a:spcAft>
                <a:spcPts val="400"/>
              </a:spcAft>
              <a:buClr>
                <a:schemeClr val="accent1"/>
              </a:buClr>
              <a:buSzTx/>
              <a:buFont typeface="Calibri" panose="020F0502020204030204"/>
              <a:buChar char="◦"/>
              <a:defRPr lang="zh-CN" altLang="en-US" sz="1400" kern="1200">
                <a:solidFill>
                  <a:srgbClr val="404040"/>
                </a:solidFill>
                <a:latin typeface="+mn-lt"/>
                <a:ea typeface="+mn-ea"/>
                <a:cs typeface="+mn-cs"/>
              </a:defRPr>
            </a:lvl3pPr>
            <a:lvl4pPr marL="749300" indent="-182880" algn="l" defTabSz="914400" rtl="0" eaLnBrk="0" fontAlgn="base" hangingPunct="0">
              <a:lnSpc>
                <a:spcPct val="90000"/>
              </a:lnSpc>
              <a:spcBef>
                <a:spcPts val="200"/>
              </a:spcBef>
              <a:spcAft>
                <a:spcPts val="400"/>
              </a:spcAft>
              <a:buClr>
                <a:schemeClr val="accent1"/>
              </a:buClr>
              <a:buSzTx/>
              <a:buFont typeface="Calibri" panose="020F0502020204030204"/>
              <a:buChar char="◦"/>
              <a:defRPr lang="zh-CN" altLang="en-US" sz="1400" kern="1200">
                <a:solidFill>
                  <a:srgbClr val="404040"/>
                </a:solidFill>
                <a:latin typeface="+mn-lt"/>
                <a:ea typeface="+mn-ea"/>
                <a:cs typeface="+mn-cs"/>
              </a:defRPr>
            </a:lvl4pPr>
            <a:lvl5pPr marL="932180" indent="-182880" algn="l" defTabSz="914400" rtl="0" eaLnBrk="0" fontAlgn="base" hangingPunct="0">
              <a:lnSpc>
                <a:spcPct val="90000"/>
              </a:lnSpc>
              <a:spcBef>
                <a:spcPts val="200"/>
              </a:spcBef>
              <a:spcAft>
                <a:spcPts val="400"/>
              </a:spcAft>
              <a:buClr>
                <a:schemeClr val="accent1"/>
              </a:buClr>
              <a:buSzTx/>
              <a:buFont typeface="Calibri" panose="020F0502020204030204"/>
              <a:buChar char="◦"/>
              <a:defRPr lang="zh-CN" altLang="en-US" sz="1400" kern="1200">
                <a:solidFill>
                  <a:srgbClr val="404040"/>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anose="020F0502020204030204"/>
              <a:buChar char="◦"/>
              <a:defRPr lang="zh-CN" altLang="en-US"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anose="020F0502020204030204"/>
              <a:buChar char="◦"/>
              <a:defRPr lang="zh-CN" altLang="en-US"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anose="020F0502020204030204"/>
              <a:buChar char="◦"/>
              <a:defRPr lang="zh-CN" altLang="en-US"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anose="020F0502020204030204"/>
              <a:buChar char="◦"/>
              <a:defRPr lang="zh-CN" altLang="en-US" sz="1400" kern="1200">
                <a:solidFill>
                  <a:schemeClr val="tx1">
                    <a:lumMod val="75000"/>
                    <a:lumOff val="25000"/>
                  </a:schemeClr>
                </a:solidFill>
                <a:latin typeface="+mn-lt"/>
                <a:ea typeface="+mn-ea"/>
                <a:cs typeface="+mn-cs"/>
              </a:defRPr>
            </a:lvl9pPr>
          </a:lstStyle>
          <a:p>
            <a:pPr marL="90805" lvl="0" indent="-90805"/>
            <a:r>
              <a:t>单击此处编辑母版文本样式</a:t>
            </a:r>
          </a:p>
          <a:p>
            <a:pPr marL="382905" lvl="1" indent="-182245"/>
            <a:r>
              <a:t>第二级</a:t>
            </a:r>
          </a:p>
          <a:p>
            <a:pPr marL="567055" lvl="2" indent="-182245"/>
            <a:r>
              <a:t>第三级</a:t>
            </a:r>
          </a:p>
          <a:p>
            <a:pPr marL="749300" lvl="3" indent="-182245"/>
            <a:r>
              <a:t>第四级</a:t>
            </a:r>
          </a:p>
          <a:p>
            <a:pPr marL="931545" lvl="4" indent="-182245"/>
            <a:r>
              <a:t>第五级</a:t>
            </a:r>
          </a:p>
        </p:txBody>
      </p:sp>
      <p:sp>
        <p:nvSpPr>
          <p:cNvPr id="1030" name="Date Placeholder 3"/>
          <p:cNvSpPr>
            <a:spLocks noGrp="1"/>
          </p:cNvSpPr>
          <p:nvPr>
            <p:ph type="dt" sz="half" idx="19"/>
            <p:custDataLst>
              <p:tags r:id="rId18"/>
            </p:custDataLst>
          </p:nvPr>
        </p:nvSpPr>
        <p:spPr>
          <a:xfrm>
            <a:off x="1096433" y="6459538"/>
            <a:ext cx="2472267" cy="365125"/>
          </a:xfrm>
          <a:prstGeom prst="rect">
            <a:avLst/>
          </a:prstGeom>
        </p:spPr>
        <p:txBody>
          <a:bodyPr lIns="91440" tIns="45720" rIns="91440" bIns="45720" rtlCol="0" anchor="ctr" anchorCtr="0"/>
          <a:lstStyle>
            <a:defPPr>
              <a:defRPr lang="zh-CN"/>
            </a:defPPr>
            <a:lvl1pPr marL="0" indent="0" algn="l" defTabSz="914400" eaLnBrk="0" fontAlgn="base" hangingPunct="0">
              <a:lnSpc>
                <a:spcPct val="100000"/>
              </a:lnSpc>
              <a:spcBef>
                <a:spcPct val="0"/>
              </a:spcBef>
              <a:spcAft>
                <a:spcPct val="0"/>
              </a:spcAft>
              <a:buClrTx/>
              <a:buSzTx/>
              <a:buNone/>
              <a:defRPr lang="zh-CN" altLang="en-US" sz="900" b="0" i="0" u="none" baseline="0">
                <a:solidFill>
                  <a:srgbClr val="FFFFFF"/>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0" lvl="0" indent="0" defTabSz="914400"/>
            <a:fld id="{C30F3D34-EF6E-4AC5-AB32-D61AF7CFCA82}" type="datetime1">
              <a:rPr lang="zh-CN" altLang="en-US" sz="900">
                <a:solidFill>
                  <a:srgbClr val="FFFFFF"/>
                </a:solidFill>
              </a:rPr>
              <a:t>2021/6/4</a:t>
            </a:fld>
            <a:endParaRPr lang="zh-CN" altLang="en-US" sz="900">
              <a:solidFill>
                <a:srgbClr val="FFFFFF"/>
              </a:solidFill>
            </a:endParaRPr>
          </a:p>
        </p:txBody>
      </p:sp>
      <p:sp>
        <p:nvSpPr>
          <p:cNvPr id="1031" name="Footer Placeholder 4"/>
          <p:cNvSpPr>
            <a:spLocks noGrp="1"/>
          </p:cNvSpPr>
          <p:nvPr>
            <p:ph type="ftr" sz="quarter" idx="29"/>
            <p:custDataLst>
              <p:tags r:id="rId19"/>
            </p:custDataLst>
          </p:nvPr>
        </p:nvSpPr>
        <p:spPr>
          <a:xfrm>
            <a:off x="3687233" y="6459538"/>
            <a:ext cx="4821767" cy="365125"/>
          </a:xfrm>
          <a:prstGeom prst="rect">
            <a:avLst/>
          </a:prstGeom>
        </p:spPr>
        <p:txBody>
          <a:bodyPr lIns="91440" tIns="45720" rIns="91440" bIns="45720" rtlCol="0" anchor="ctr" anchorCtr="0"/>
          <a:lstStyle>
            <a:defPPr>
              <a:defRPr lang="zh-CN"/>
            </a:defPPr>
            <a:lvl1pPr marL="0" indent="0" algn="ctr" defTabSz="914400" eaLnBrk="0" fontAlgn="base" hangingPunct="0">
              <a:lnSpc>
                <a:spcPct val="100000"/>
              </a:lnSpc>
              <a:spcBef>
                <a:spcPct val="0"/>
              </a:spcBef>
              <a:spcAft>
                <a:spcPct val="0"/>
              </a:spcAft>
              <a:buClrTx/>
              <a:buSzTx/>
              <a:buNone/>
              <a:defRPr lang="zh-CN" altLang="en-US" sz="900" b="0" i="0" u="none" cap="all" baseline="0">
                <a:solidFill>
                  <a:srgbClr val="FFFFFF"/>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0" lvl="0" indent="0" algn="ctr" defTabSz="914400"/>
            <a:endParaRPr lang="zh-CN" altLang="en-US" sz="900">
              <a:solidFill>
                <a:srgbClr val="FFFFFF"/>
              </a:solidFill>
            </a:endParaRPr>
          </a:p>
        </p:txBody>
      </p:sp>
      <p:sp>
        <p:nvSpPr>
          <p:cNvPr id="1032" name="Slide Number Placeholder 5"/>
          <p:cNvSpPr>
            <a:spLocks noGrp="1"/>
          </p:cNvSpPr>
          <p:nvPr>
            <p:ph type="sldNum" sz="quarter" idx="39"/>
            <p:custDataLst>
              <p:tags r:id="rId20"/>
            </p:custDataLst>
          </p:nvPr>
        </p:nvSpPr>
        <p:spPr>
          <a:xfrm>
            <a:off x="9899651" y="6459538"/>
            <a:ext cx="1312333" cy="365125"/>
          </a:xfrm>
          <a:prstGeom prst="rect">
            <a:avLst/>
          </a:prstGeom>
        </p:spPr>
        <p:txBody>
          <a:bodyPr lIns="91440" tIns="45720" rIns="91440" bIns="45720" rtlCol="0" anchor="ctr" anchorCtr="0"/>
          <a:lstStyle>
            <a:defPPr>
              <a:defRPr lang="zh-CN"/>
            </a:defPPr>
            <a:lvl1pPr marL="0" indent="0" algn="r" defTabSz="914400" eaLnBrk="0" fontAlgn="base" hangingPunct="0">
              <a:lnSpc>
                <a:spcPct val="100000"/>
              </a:lnSpc>
              <a:spcBef>
                <a:spcPct val="0"/>
              </a:spcBef>
              <a:spcAft>
                <a:spcPct val="0"/>
              </a:spcAft>
              <a:buClrTx/>
              <a:buSzTx/>
              <a:buNone/>
              <a:defRPr lang="zh-CN" altLang="en-US" sz="1050" b="0" i="0" u="none" baseline="0">
                <a:solidFill>
                  <a:srgbClr val="FFFFFF"/>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0" lvl="0" indent="0" algn="r" defTabSz="914400"/>
            <a:fld id="{F847962F-B151-4B34-9EC9-1B974A703247}" type="slidenum">
              <a:rPr lang="zh-CN" altLang="en-US" sz="1000">
                <a:solidFill>
                  <a:srgbClr val="FFFFFF"/>
                </a:solidFill>
              </a:rPr>
              <a:t>‹#›</a:t>
            </a:fld>
            <a:endParaRPr lang="zh-CN" altLang="en-US" sz="1000">
              <a:solidFill>
                <a:srgbClr val="FFFFFF"/>
              </a:solidFill>
            </a:endParaRPr>
          </a:p>
        </p:txBody>
      </p:sp>
      <p:cxnSp>
        <p:nvCxnSpPr>
          <p:cNvPr id="1033" name="Straight Connector 9"/>
          <p:cNvCxnSpPr/>
          <p:nvPr userDrawn="1">
            <p:custDataLst>
              <p:tags r:id="rId21"/>
            </p:custDataLst>
          </p:nvPr>
        </p:nvCxnSpPr>
        <p:spPr>
          <a:xfrm>
            <a:off x="1193800" y="1738313"/>
            <a:ext cx="996738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2" name="图片 11" descr="水印"/>
          <p:cNvPicPr>
            <a:picLocks noChangeAspect="1"/>
          </p:cNvPicPr>
          <p:nvPr userDrawn="1"/>
        </p:nvPicPr>
        <p:blipFill>
          <a:blip r:embed="rId22"/>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ransition/>
  <p:txStyles>
    <p:titleStyle>
      <a:lvl1pPr marL="0" indent="0" algn="l" defTabSz="914400" rtl="0" eaLnBrk="0" fontAlgn="base" hangingPunct="0">
        <a:lnSpc>
          <a:spcPct val="85000"/>
        </a:lnSpc>
        <a:spcBef>
          <a:spcPct val="0"/>
        </a:spcBef>
        <a:spcAft>
          <a:spcPct val="0"/>
        </a:spcAft>
        <a:buClrTx/>
        <a:buSzTx/>
        <a:buFontTx/>
        <a:buNone/>
        <a:defRPr sz="4800" kern="1200" spc="-50">
          <a:solidFill>
            <a:srgbClr val="404040"/>
          </a:solidFill>
          <a:latin typeface="Calibri Light" panose="020F0302020204030204"/>
          <a:ea typeface="宋体" panose="02010600030101010101" pitchFamily="2" charset="-122"/>
          <a:cs typeface="+mj-cs"/>
        </a:defRPr>
      </a:lvl1pPr>
    </p:titleStyle>
    <p:bodyStyle>
      <a:lvl1pPr marL="90805" indent="-90805" algn="l" defTabSz="914400" rtl="0" eaLnBrk="0" fontAlgn="base" hangingPunct="0">
        <a:lnSpc>
          <a:spcPct val="90000"/>
        </a:lnSpc>
        <a:spcBef>
          <a:spcPts val="1200"/>
        </a:spcBef>
        <a:spcAft>
          <a:spcPts val="200"/>
        </a:spcAft>
        <a:buClr>
          <a:schemeClr val="accent1"/>
        </a:buClr>
        <a:buSzTx/>
        <a:buFont typeface="Calibri" panose="020F0502020204030204"/>
        <a:buChar char=" "/>
        <a:defRPr sz="2000" kern="1200">
          <a:solidFill>
            <a:srgbClr val="404040"/>
          </a:solidFill>
          <a:latin typeface="+mn-lt"/>
          <a:ea typeface="+mn-ea"/>
          <a:cs typeface="+mn-cs"/>
        </a:defRPr>
      </a:lvl1pPr>
      <a:lvl2pPr marL="382905" indent="-182880" algn="l" defTabSz="914400" rtl="0" eaLnBrk="0" fontAlgn="base" hangingPunct="0">
        <a:lnSpc>
          <a:spcPct val="90000"/>
        </a:lnSpc>
        <a:spcBef>
          <a:spcPts val="200"/>
        </a:spcBef>
        <a:spcAft>
          <a:spcPts val="400"/>
        </a:spcAft>
        <a:buClr>
          <a:schemeClr val="accent1"/>
        </a:buClr>
        <a:buSzTx/>
        <a:buFont typeface="Calibri" panose="020F0502020204030204"/>
        <a:buChar char="◦"/>
        <a:defRPr sz="2000" kern="1200">
          <a:solidFill>
            <a:srgbClr val="404040"/>
          </a:solidFill>
          <a:latin typeface="+mn-lt"/>
          <a:ea typeface="+mn-ea"/>
          <a:cs typeface="+mn-cs"/>
        </a:defRPr>
      </a:lvl2pPr>
      <a:lvl3pPr marL="567055" indent="-182880" algn="l" defTabSz="914400" rtl="0" eaLnBrk="0" fontAlgn="base" hangingPunct="0">
        <a:lnSpc>
          <a:spcPct val="90000"/>
        </a:lnSpc>
        <a:spcBef>
          <a:spcPts val="200"/>
        </a:spcBef>
        <a:spcAft>
          <a:spcPts val="400"/>
        </a:spcAft>
        <a:buClr>
          <a:schemeClr val="accent1"/>
        </a:buClr>
        <a:buSzTx/>
        <a:buFont typeface="Calibri" panose="020F0502020204030204"/>
        <a:buChar char="◦"/>
        <a:defRPr sz="1400" kern="1200">
          <a:solidFill>
            <a:srgbClr val="404040"/>
          </a:solidFill>
          <a:latin typeface="+mn-lt"/>
          <a:ea typeface="+mn-ea"/>
          <a:cs typeface="+mn-cs"/>
        </a:defRPr>
      </a:lvl3pPr>
      <a:lvl4pPr marL="749300" indent="-182880" algn="l" defTabSz="914400" rtl="0" eaLnBrk="0" fontAlgn="base" hangingPunct="0">
        <a:lnSpc>
          <a:spcPct val="90000"/>
        </a:lnSpc>
        <a:spcBef>
          <a:spcPts val="200"/>
        </a:spcBef>
        <a:spcAft>
          <a:spcPts val="400"/>
        </a:spcAft>
        <a:buClr>
          <a:schemeClr val="accent1"/>
        </a:buClr>
        <a:buSzTx/>
        <a:buFont typeface="Calibri" panose="020F0502020204030204"/>
        <a:buChar char="◦"/>
        <a:defRPr sz="1400" kern="1200">
          <a:solidFill>
            <a:srgbClr val="404040"/>
          </a:solidFill>
          <a:latin typeface="+mn-lt"/>
          <a:ea typeface="+mn-ea"/>
          <a:cs typeface="+mn-cs"/>
        </a:defRPr>
      </a:lvl4pPr>
      <a:lvl5pPr marL="932180" indent="-182880" algn="l" defTabSz="914400" rtl="0" eaLnBrk="0" fontAlgn="base" hangingPunct="0">
        <a:lnSpc>
          <a:spcPct val="90000"/>
        </a:lnSpc>
        <a:spcBef>
          <a:spcPts val="200"/>
        </a:spcBef>
        <a:spcAft>
          <a:spcPts val="400"/>
        </a:spcAft>
        <a:buClr>
          <a:schemeClr val="accent1"/>
        </a:buClr>
        <a:buSzTx/>
        <a:buFont typeface="Calibri" panose="020F0502020204030204"/>
        <a:buChar char="◦"/>
        <a:defRPr sz="1400" kern="1200">
          <a:solidFill>
            <a:srgbClr val="404040"/>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anose="020F0502020204030204"/>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anose="020F0502020204030204"/>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anose="020F0502020204030204"/>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anose="020F0502020204030204"/>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5"/>
            </p:custDataLst>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custDataLst>
              <p:tags r:id="rId16"/>
            </p:custDataLst>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custDataLst>
              <p:tags r:id="rId17"/>
            </p:custDataLst>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30820CF-B880-4189-942D-D702A7CBA730}" type="datetimeFigureOut">
              <a:rPr lang="zh-CN" altLang="en-US" smtClean="0"/>
              <a:t>2021/6/4</a:t>
            </a:fld>
            <a:endParaRPr lang="zh-CN" altLang="en-US"/>
          </a:p>
        </p:txBody>
      </p:sp>
      <p:sp>
        <p:nvSpPr>
          <p:cNvPr id="5" name="页脚占位符 4"/>
          <p:cNvSpPr>
            <a:spLocks noGrp="1"/>
          </p:cNvSpPr>
          <p:nvPr>
            <p:ph type="ftr" sz="quarter" idx="3"/>
            <p:custDataLst>
              <p:tags r:id="rId18"/>
            </p:custDataLst>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9"/>
            </p:custDataLst>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C913308-F349-4B6D-A68A-DD1791B4A57B}" type="slidenum">
              <a:rPr lang="zh-CN" altLang="en-US" smtClean="0"/>
              <a:t>‹#›</a:t>
            </a:fld>
            <a:endParaRPr lang="zh-CN" altLang="en-US"/>
          </a:p>
        </p:txBody>
      </p:sp>
      <p:pic>
        <p:nvPicPr>
          <p:cNvPr id="12" name="图片 11" descr="水印"/>
          <p:cNvPicPr>
            <a:picLocks noChangeAspect="1"/>
          </p:cNvPicPr>
          <p:nvPr userDrawn="1"/>
        </p:nvPicPr>
        <p:blipFill>
          <a:blip r:embed="rId20"/>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ransition/>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slide" Target="slide8.xml"/><Relationship Id="rId1" Type="http://schemas.openxmlformats.org/officeDocument/2006/relationships/slideLayout" Target="../slideLayouts/slideLayout20.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 Target="slide8.xml"/><Relationship Id="rId1" Type="http://schemas.openxmlformats.org/officeDocument/2006/relationships/slideLayout" Target="../slideLayouts/slideLayout20.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slide" Target="slide8.xml"/><Relationship Id="rId1" Type="http://schemas.openxmlformats.org/officeDocument/2006/relationships/slideLayout" Target="../slideLayouts/slideLayout20.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 Target="slide8.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242.xml"/><Relationship Id="rId7" Type="http://schemas.openxmlformats.org/officeDocument/2006/relationships/slideLayout" Target="../slideLayouts/slideLayout27.xml"/><Relationship Id="rId2" Type="http://schemas.openxmlformats.org/officeDocument/2006/relationships/tags" Target="../tags/tag241.xml"/><Relationship Id="rId1" Type="http://schemas.openxmlformats.org/officeDocument/2006/relationships/tags" Target="../tags/tag240.xml"/><Relationship Id="rId6" Type="http://schemas.openxmlformats.org/officeDocument/2006/relationships/tags" Target="../tags/tag245.xml"/><Relationship Id="rId5" Type="http://schemas.openxmlformats.org/officeDocument/2006/relationships/tags" Target="../tags/tag244.xml"/><Relationship Id="rId4" Type="http://schemas.openxmlformats.org/officeDocument/2006/relationships/tags" Target="../tags/tag243.xml"/></Relationships>
</file>

<file path=ppt/slides/_rels/slide1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9.jpeg"/><Relationship Id="rId7" Type="http://schemas.openxmlformats.org/officeDocument/2006/relationships/image" Target="../media/image26.jpeg"/><Relationship Id="rId2" Type="http://schemas.openxmlformats.org/officeDocument/2006/relationships/image" Target="../media/image31.jpeg"/><Relationship Id="rId1" Type="http://schemas.openxmlformats.org/officeDocument/2006/relationships/slideLayout" Target="../slideLayouts/slideLayout32.xml"/><Relationship Id="rId6" Type="http://schemas.openxmlformats.org/officeDocument/2006/relationships/image" Target="../media/image25.jpeg"/><Relationship Id="rId5" Type="http://schemas.openxmlformats.org/officeDocument/2006/relationships/image" Target="../media/image27.jpeg"/><Relationship Id="rId4" Type="http://schemas.openxmlformats.org/officeDocument/2006/relationships/image" Target="../media/image24.jpeg"/><Relationship Id="rId9"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file:///C:\Users\Administrator\AppData\Local\Temp\wps\INetCache\ad46d0120ca90646bb5bb3ff0a3ad7cc" TargetMode="Externa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file:///C:\Users\Administrator\AppData\Local\Temp\wps\INetCache\d9a96f73136e23f5d13c68da3bb5ead7" TargetMode="External"/><Relationship Id="rId2" Type="http://schemas.openxmlformats.org/officeDocument/2006/relationships/image" Target="../media/image32.jpe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32.xml"/><Relationship Id="rId1" Type="http://schemas.openxmlformats.org/officeDocument/2006/relationships/tags" Target="../tags/tag24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3.jpeg"/><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248.xml"/><Relationship Id="rId1" Type="http://schemas.openxmlformats.org/officeDocument/2006/relationships/tags" Target="../tags/tag247.xml"/><Relationship Id="rId5" Type="http://schemas.openxmlformats.org/officeDocument/2006/relationships/image" Target="../media/image1.png"/><Relationship Id="rId4" Type="http://schemas.openxmlformats.org/officeDocument/2006/relationships/image" Target="../media/image8.jpeg"/></Relationships>
</file>

<file path=ppt/slides/_rels/slide24.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tags" Target="../tags/tag224.xml"/><Relationship Id="rId2" Type="http://schemas.openxmlformats.org/officeDocument/2006/relationships/tags" Target="../tags/tag223.xml"/><Relationship Id="rId1" Type="http://schemas.openxmlformats.org/officeDocument/2006/relationships/tags" Target="../tags/tag222.xml"/><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226.xml"/><Relationship Id="rId1" Type="http://schemas.openxmlformats.org/officeDocument/2006/relationships/tags" Target="../tags/tag225.xml"/><Relationship Id="rId5" Type="http://schemas.openxmlformats.org/officeDocument/2006/relationships/image" Target="../media/image1.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openxmlformats.org/officeDocument/2006/relationships/tags" Target="../tags/tag234.xml"/><Relationship Id="rId13" Type="http://schemas.openxmlformats.org/officeDocument/2006/relationships/image" Target="../media/image12.png"/><Relationship Id="rId3" Type="http://schemas.openxmlformats.org/officeDocument/2006/relationships/tags" Target="../tags/tag229.xml"/><Relationship Id="rId7" Type="http://schemas.openxmlformats.org/officeDocument/2006/relationships/tags" Target="../tags/tag233.xml"/><Relationship Id="rId12" Type="http://schemas.openxmlformats.org/officeDocument/2006/relationships/image" Target="../media/image11.png"/><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11" Type="http://schemas.openxmlformats.org/officeDocument/2006/relationships/image" Target="../media/image10.png"/><Relationship Id="rId5" Type="http://schemas.openxmlformats.org/officeDocument/2006/relationships/tags" Target="../tags/tag231.xml"/><Relationship Id="rId10" Type="http://schemas.openxmlformats.org/officeDocument/2006/relationships/image" Target="../media/image9.png"/><Relationship Id="rId4" Type="http://schemas.openxmlformats.org/officeDocument/2006/relationships/tags" Target="../tags/tag230.xml"/><Relationship Id="rId9"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tags" Target="../tags/tag237.xml"/><Relationship Id="rId2" Type="http://schemas.openxmlformats.org/officeDocument/2006/relationships/tags" Target="../tags/tag236.xml"/><Relationship Id="rId1" Type="http://schemas.openxmlformats.org/officeDocument/2006/relationships/tags" Target="../tags/tag235.xml"/><Relationship Id="rId6" Type="http://schemas.openxmlformats.org/officeDocument/2006/relationships/slideLayout" Target="../slideLayouts/slideLayout15.xml"/><Relationship Id="rId5" Type="http://schemas.openxmlformats.org/officeDocument/2006/relationships/tags" Target="../tags/tag239.xml"/><Relationship Id="rId4" Type="http://schemas.openxmlformats.org/officeDocument/2006/relationships/tags" Target="../tags/tag238.xml"/></Relationships>
</file>

<file path=ppt/slides/_rels/slide8.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image" Target="../media/image14.jpeg"/><Relationship Id="rId7" Type="http://schemas.openxmlformats.org/officeDocument/2006/relationships/slide" Target="slide12.xml"/><Relationship Id="rId2" Type="http://schemas.openxmlformats.org/officeDocument/2006/relationships/image" Target="../media/image13.jpeg"/><Relationship Id="rId1" Type="http://schemas.openxmlformats.org/officeDocument/2006/relationships/slideLayout" Target="../slideLayouts/slideLayout20.xml"/><Relationship Id="rId6" Type="http://schemas.openxmlformats.org/officeDocument/2006/relationships/slide" Target="slide11.xml"/><Relationship Id="rId5" Type="http://schemas.openxmlformats.org/officeDocument/2006/relationships/slide" Target="slide10.xml"/><Relationship Id="rId10"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14.xml"/></Relationships>
</file>

<file path=ppt/slides/_rels/slide9.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15.jpeg"/><Relationship Id="rId1" Type="http://schemas.openxmlformats.org/officeDocument/2006/relationships/slideLayout" Target="../slideLayouts/slideLayout20.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p>
        </p:txBody>
      </p:sp>
      <p:pic>
        <p:nvPicPr>
          <p:cNvPr id="14338"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p>
        </p:txBody>
      </p:sp>
      <p:pic>
        <p:nvPicPr>
          <p:cNvPr id="12" name="图片 11"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907374" y="1772817"/>
            <a:ext cx="10334123" cy="3617595"/>
          </a:xfrm>
          <a:prstGeom prst="rect">
            <a:avLst/>
          </a:prstGeom>
          <a:ln>
            <a:solidFill>
              <a:srgbClr val="FF0000"/>
            </a:solidFill>
          </a:ln>
        </p:spPr>
        <p:txBody>
          <a:bodyPr wrap="square">
            <a:spAutoFit/>
          </a:bodyPr>
          <a:lstStyle/>
          <a:p>
            <a:pPr algn="just">
              <a:lnSpc>
                <a:spcPts val="2500"/>
              </a:lnSpc>
            </a:pPr>
            <a:r>
              <a:rPr lang="en-US" altLang="zh-CN" sz="2400" b="1" dirty="0">
                <a:latin typeface="Times New Roman" panose="02020603050405020304" pitchFamily="18" charset="0"/>
                <a:cs typeface="Times New Roman" panose="02020603050405020304" pitchFamily="18" charset="0"/>
              </a:rPr>
              <a:t>       Before the mid-20th century, most people felt travelling into space was an impossible dream. However, some scientists were determined to help humans realise their dream to explore space. ___________ On 4 October 1957, the Sputnik 1 satellite was lunched by the USSR and successfully orbited around Earth. Afterwards, the USSR focused on sending people into space, and on 12 April 1961, Yuri Gagarin became the first person in the world to go into space. Over eight years later, on 20 July 1969, American astronaut Neil Armstrong stepped onto the moon, famously saying, “That’s one small step for [a] man, one giant leap for mankind.” Following this, many more goals were achieved. For example, America’s NASA space agency launched Voyager 1 on 5 September 1977 to study deep space, and it still transmits data today.</a:t>
            </a:r>
            <a:endParaRPr lang="zh-CN" altLang="en-US" sz="2400" dirty="0"/>
          </a:p>
        </p:txBody>
      </p:sp>
      <p:sp>
        <p:nvSpPr>
          <p:cNvPr id="3" name="矩形 2"/>
          <p:cNvSpPr/>
          <p:nvPr/>
        </p:nvSpPr>
        <p:spPr>
          <a:xfrm>
            <a:off x="5334275" y="1066577"/>
            <a:ext cx="1701189" cy="706755"/>
          </a:xfrm>
          <a:prstGeom prst="rect">
            <a:avLst/>
          </a:prstGeom>
          <a:noFill/>
        </p:spPr>
        <p:txBody>
          <a:bodyPr wrap="square" lIns="91440" tIns="45720" rIns="91440" bIns="45720">
            <a:spAutoFit/>
          </a:bodyPr>
          <a:lstStyle/>
          <a:p>
            <a:r>
              <a:rPr lang="en-US" altLang="zh-CN" sz="4000" b="1" cap="none" spc="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hlinkClick r:id="rId2" action="ppaction://hlinksldjump"/>
              </a:rPr>
              <a:t>Para2</a:t>
            </a:r>
            <a:endParaRPr lang="zh-CN" altLang="en-US" sz="4000" b="1" cap="none" spc="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
        <p:nvSpPr>
          <p:cNvPr id="4" name="圆角矩形 3"/>
          <p:cNvSpPr/>
          <p:nvPr/>
        </p:nvSpPr>
        <p:spPr>
          <a:xfrm>
            <a:off x="992505" y="2121535"/>
            <a:ext cx="2439670" cy="288290"/>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992505" y="2492375"/>
            <a:ext cx="2556510" cy="288290"/>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6"/>
          <p:cNvSpPr/>
          <p:nvPr/>
        </p:nvSpPr>
        <p:spPr>
          <a:xfrm>
            <a:off x="983432" y="2780928"/>
            <a:ext cx="1361551"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p:nvSpPr>
        <p:spPr>
          <a:xfrm>
            <a:off x="2520315" y="3321055"/>
            <a:ext cx="1788795" cy="36004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p:nvSpPr>
        <p:spPr>
          <a:xfrm>
            <a:off x="8908504" y="3717032"/>
            <a:ext cx="2245995" cy="28829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p:cNvSpPr/>
          <p:nvPr/>
        </p:nvSpPr>
        <p:spPr>
          <a:xfrm>
            <a:off x="8832304" y="4616827"/>
            <a:ext cx="1585595" cy="36004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p:cNvSpPr/>
          <p:nvPr/>
        </p:nvSpPr>
        <p:spPr>
          <a:xfrm>
            <a:off x="6750050" y="2176145"/>
            <a:ext cx="4491990" cy="288290"/>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p:cNvGrpSpPr/>
          <p:nvPr/>
        </p:nvGrpSpPr>
        <p:grpSpPr>
          <a:xfrm>
            <a:off x="643255" y="5517232"/>
            <a:ext cx="10852785" cy="1396648"/>
            <a:chOff x="-82" y="9626"/>
            <a:chExt cx="17091" cy="1262"/>
          </a:xfrm>
        </p:grpSpPr>
        <p:pic>
          <p:nvPicPr>
            <p:cNvPr id="13" name="图片 12" descr="苏联旅伴一号"/>
            <p:cNvPicPr>
              <a:picLocks noChangeAspect="1"/>
            </p:cNvPicPr>
            <p:nvPr/>
          </p:nvPicPr>
          <p:blipFill>
            <a:blip r:embed="rId3" cstate="print"/>
            <a:stretch>
              <a:fillRect/>
            </a:stretch>
          </p:blipFill>
          <p:spPr>
            <a:xfrm>
              <a:off x="-82" y="9628"/>
              <a:ext cx="1615" cy="1172"/>
            </a:xfrm>
            <a:prstGeom prst="rect">
              <a:avLst/>
            </a:prstGeom>
          </p:spPr>
        </p:pic>
        <p:pic>
          <p:nvPicPr>
            <p:cNvPr id="15" name="图片 14" descr="加加林"/>
            <p:cNvPicPr>
              <a:picLocks noChangeAspect="1"/>
            </p:cNvPicPr>
            <p:nvPr/>
          </p:nvPicPr>
          <p:blipFill>
            <a:blip r:embed="rId4" cstate="print"/>
            <a:srcRect l="10070" t="-1551" r="10665"/>
            <a:stretch>
              <a:fillRect/>
            </a:stretch>
          </p:blipFill>
          <p:spPr>
            <a:xfrm>
              <a:off x="1533" y="9628"/>
              <a:ext cx="1715" cy="1172"/>
            </a:xfrm>
            <a:prstGeom prst="rect">
              <a:avLst/>
            </a:prstGeom>
          </p:spPr>
        </p:pic>
        <p:pic>
          <p:nvPicPr>
            <p:cNvPr id="18" name="图片 17" descr="阿姆斯特朗"/>
            <p:cNvPicPr>
              <a:picLocks noChangeAspect="1"/>
            </p:cNvPicPr>
            <p:nvPr/>
          </p:nvPicPr>
          <p:blipFill>
            <a:blip r:embed="rId5" cstate="print"/>
            <a:stretch>
              <a:fillRect/>
            </a:stretch>
          </p:blipFill>
          <p:spPr>
            <a:xfrm>
              <a:off x="3236" y="9628"/>
              <a:ext cx="1701" cy="1172"/>
            </a:xfrm>
            <a:prstGeom prst="rect">
              <a:avLst/>
            </a:prstGeom>
          </p:spPr>
        </p:pic>
        <p:pic>
          <p:nvPicPr>
            <p:cNvPr id="19" name="图片 18" descr="旅行者一号"/>
            <p:cNvPicPr>
              <a:picLocks noChangeAspect="1"/>
            </p:cNvPicPr>
            <p:nvPr/>
          </p:nvPicPr>
          <p:blipFill>
            <a:blip r:embed="rId6" cstate="print"/>
            <a:stretch>
              <a:fillRect/>
            </a:stretch>
          </p:blipFill>
          <p:spPr>
            <a:xfrm>
              <a:off x="4937" y="9628"/>
              <a:ext cx="1714" cy="1173"/>
            </a:xfrm>
            <a:prstGeom prst="rect">
              <a:avLst/>
            </a:prstGeom>
          </p:spPr>
        </p:pic>
        <p:pic>
          <p:nvPicPr>
            <p:cNvPr id="22" name="图片 21" descr="苏联旅伴一号"/>
            <p:cNvPicPr>
              <a:picLocks noChangeAspect="1"/>
            </p:cNvPicPr>
            <p:nvPr/>
          </p:nvPicPr>
          <p:blipFill>
            <a:blip r:embed="rId3" cstate="print"/>
            <a:stretch>
              <a:fillRect/>
            </a:stretch>
          </p:blipFill>
          <p:spPr>
            <a:xfrm>
              <a:off x="6559" y="9627"/>
              <a:ext cx="1615" cy="1175"/>
            </a:xfrm>
            <a:prstGeom prst="rect">
              <a:avLst/>
            </a:prstGeom>
          </p:spPr>
        </p:pic>
        <p:pic>
          <p:nvPicPr>
            <p:cNvPr id="24" name="图片 23" descr="加加林"/>
            <p:cNvPicPr>
              <a:picLocks noChangeAspect="1"/>
            </p:cNvPicPr>
            <p:nvPr/>
          </p:nvPicPr>
          <p:blipFill>
            <a:blip r:embed="rId4" cstate="print"/>
            <a:srcRect l="10070" t="-1551" r="10665"/>
            <a:stretch>
              <a:fillRect/>
            </a:stretch>
          </p:blipFill>
          <p:spPr>
            <a:xfrm>
              <a:off x="8174" y="9628"/>
              <a:ext cx="1715" cy="1175"/>
            </a:xfrm>
            <a:prstGeom prst="rect">
              <a:avLst/>
            </a:prstGeom>
          </p:spPr>
        </p:pic>
        <p:pic>
          <p:nvPicPr>
            <p:cNvPr id="25" name="图片 24" descr="阿姆斯特朗"/>
            <p:cNvPicPr>
              <a:picLocks noChangeAspect="1"/>
            </p:cNvPicPr>
            <p:nvPr/>
          </p:nvPicPr>
          <p:blipFill>
            <a:blip r:embed="rId5" cstate="print"/>
            <a:stretch>
              <a:fillRect/>
            </a:stretch>
          </p:blipFill>
          <p:spPr>
            <a:xfrm>
              <a:off x="9877" y="9629"/>
              <a:ext cx="1701" cy="1174"/>
            </a:xfrm>
            <a:prstGeom prst="rect">
              <a:avLst/>
            </a:prstGeom>
          </p:spPr>
        </p:pic>
        <p:pic>
          <p:nvPicPr>
            <p:cNvPr id="26" name="图片 25" descr="旅行者一号"/>
            <p:cNvPicPr>
              <a:picLocks noChangeAspect="1"/>
            </p:cNvPicPr>
            <p:nvPr/>
          </p:nvPicPr>
          <p:blipFill>
            <a:blip r:embed="rId7" cstate="print"/>
            <a:stretch>
              <a:fillRect/>
            </a:stretch>
          </p:blipFill>
          <p:spPr>
            <a:xfrm>
              <a:off x="11578" y="9626"/>
              <a:ext cx="1714" cy="1262"/>
            </a:xfrm>
            <a:prstGeom prst="rect">
              <a:avLst/>
            </a:prstGeom>
          </p:spPr>
        </p:pic>
        <p:pic>
          <p:nvPicPr>
            <p:cNvPr id="27" name="图片 26" descr="苏联旅伴一号"/>
            <p:cNvPicPr>
              <a:picLocks noChangeAspect="1"/>
            </p:cNvPicPr>
            <p:nvPr/>
          </p:nvPicPr>
          <p:blipFill>
            <a:blip r:embed="rId3" cstate="print"/>
            <a:stretch>
              <a:fillRect/>
            </a:stretch>
          </p:blipFill>
          <p:spPr>
            <a:xfrm>
              <a:off x="13226" y="9630"/>
              <a:ext cx="1615" cy="1257"/>
            </a:xfrm>
            <a:prstGeom prst="rect">
              <a:avLst/>
            </a:prstGeom>
          </p:spPr>
        </p:pic>
        <p:pic>
          <p:nvPicPr>
            <p:cNvPr id="28" name="图片 27" descr="阿姆斯特朗"/>
            <p:cNvPicPr>
              <a:picLocks noChangeAspect="1"/>
            </p:cNvPicPr>
            <p:nvPr/>
          </p:nvPicPr>
          <p:blipFill>
            <a:blip r:embed="rId5" cstate="print"/>
            <a:stretch>
              <a:fillRect/>
            </a:stretch>
          </p:blipFill>
          <p:spPr>
            <a:xfrm>
              <a:off x="14849" y="9630"/>
              <a:ext cx="2161" cy="1257"/>
            </a:xfrm>
            <a:prstGeom prst="rect">
              <a:avLst/>
            </a:prstGeom>
          </p:spPr>
        </p:pic>
      </p:grpSp>
      <p:sp>
        <p:nvSpPr>
          <p:cNvPr id="29" name="圆角矩形 28"/>
          <p:cNvSpPr/>
          <p:nvPr/>
        </p:nvSpPr>
        <p:spPr>
          <a:xfrm>
            <a:off x="7824192" y="2420888"/>
            <a:ext cx="2816731" cy="288032"/>
          </a:xfrm>
          <a:prstGeom prst="roundRect">
            <a:avLst/>
          </a:prstGeom>
          <a:no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圆角矩形 29"/>
          <p:cNvSpPr/>
          <p:nvPr/>
        </p:nvSpPr>
        <p:spPr>
          <a:xfrm>
            <a:off x="10344472" y="3140968"/>
            <a:ext cx="821690" cy="288290"/>
          </a:xfrm>
          <a:prstGeom prst="roundRect">
            <a:avLst/>
          </a:prstGeom>
          <a:no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圆角矩形 30"/>
          <p:cNvSpPr/>
          <p:nvPr/>
        </p:nvSpPr>
        <p:spPr>
          <a:xfrm>
            <a:off x="983432" y="3429000"/>
            <a:ext cx="1434465" cy="288290"/>
          </a:xfrm>
          <a:prstGeom prst="roundRect">
            <a:avLst/>
          </a:prstGeom>
          <a:no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圆角矩形 32"/>
          <p:cNvSpPr/>
          <p:nvPr/>
        </p:nvSpPr>
        <p:spPr>
          <a:xfrm>
            <a:off x="3964305" y="3681100"/>
            <a:ext cx="2282190" cy="288290"/>
          </a:xfrm>
          <a:prstGeom prst="roundRect">
            <a:avLst/>
          </a:prstGeom>
          <a:no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圆角矩形 34"/>
          <p:cNvSpPr/>
          <p:nvPr/>
        </p:nvSpPr>
        <p:spPr>
          <a:xfrm>
            <a:off x="10424741" y="4652764"/>
            <a:ext cx="821690" cy="288290"/>
          </a:xfrm>
          <a:prstGeom prst="roundRect">
            <a:avLst/>
          </a:prstGeom>
          <a:no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圆角矩形 35"/>
          <p:cNvSpPr/>
          <p:nvPr/>
        </p:nvSpPr>
        <p:spPr>
          <a:xfrm>
            <a:off x="839416" y="4941054"/>
            <a:ext cx="2217420" cy="288290"/>
          </a:xfrm>
          <a:prstGeom prst="roundRect">
            <a:avLst/>
          </a:prstGeom>
          <a:no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TextBox 10"/>
          <p:cNvSpPr txBox="1"/>
          <p:nvPr/>
        </p:nvSpPr>
        <p:spPr>
          <a:xfrm>
            <a:off x="767408" y="188640"/>
            <a:ext cx="10627360" cy="798830"/>
          </a:xfrm>
          <a:prstGeom prst="rect">
            <a:avLst/>
          </a:prstGeom>
          <a:solidFill>
            <a:schemeClr val="bg1"/>
          </a:solidFill>
          <a:ln w="57150">
            <a:solidFill>
              <a:srgbClr val="FF0000"/>
            </a:solidFill>
          </a:ln>
        </p:spPr>
        <p:txBody>
          <a:bodyPr wrap="square" rtlCol="0">
            <a:spAutoFit/>
          </a:bodyPr>
          <a:lstStyle/>
          <a:p>
            <a:pPr fontAlgn="auto">
              <a:lnSpc>
                <a:spcPts val="2760"/>
              </a:lnSpc>
            </a:pPr>
            <a:r>
              <a:rPr lang="en-US" altLang="zh-CN" sz="2800" b="1" dirty="0">
                <a:solidFill>
                  <a:srgbClr val="0000FF"/>
                </a:solidFill>
                <a:latin typeface="Times New Roman" panose="02020603050405020304" pitchFamily="18" charset="0"/>
                <a:cs typeface="Times New Roman" panose="02020603050405020304" pitchFamily="18" charset="0"/>
              </a:rPr>
              <a:t>Main idea:</a:t>
            </a:r>
          </a:p>
          <a:p>
            <a:pPr fontAlgn="auto">
              <a:lnSpc>
                <a:spcPts val="2760"/>
              </a:lnSpc>
            </a:pPr>
            <a:r>
              <a:rPr lang="en-US" altLang="zh-CN" sz="2800" b="1" dirty="0">
                <a:solidFill>
                  <a:srgbClr val="0000FF"/>
                </a:solidFill>
                <a:latin typeface="Times New Roman" panose="02020603050405020304" pitchFamily="18" charset="0"/>
                <a:cs typeface="Times New Roman" panose="02020603050405020304" pitchFamily="18" charset="0"/>
              </a:rPr>
              <a:t> </a:t>
            </a:r>
            <a:endParaRPr lang="zh-CN" altLang="en-US" sz="2800" b="1"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2537709" y="188640"/>
            <a:ext cx="8857059" cy="808990"/>
          </a:xfrm>
          <a:prstGeom prst="rect">
            <a:avLst/>
          </a:prstGeom>
          <a:noFill/>
          <a:ln>
            <a:noFill/>
          </a:ln>
        </p:spPr>
        <p:txBody>
          <a:bodyPr wrap="square" rtlCol="0">
            <a:spAutoFit/>
          </a:bodyPr>
          <a:lstStyle/>
          <a:p>
            <a:pPr>
              <a:lnSpc>
                <a:spcPts val="2800"/>
              </a:lnSpc>
            </a:pPr>
            <a:r>
              <a:rPr lang="en-US" altLang="zh-CN" sz="2800" b="1" dirty="0">
                <a:latin typeface="Times New Roman" panose="02020603050405020304" pitchFamily="18" charset="0"/>
                <a:cs typeface="Times New Roman" panose="02020603050405020304" pitchFamily="18" charset="0"/>
              </a:rPr>
              <a:t>People’s dream of space exploration came true in the 20</a:t>
            </a:r>
            <a:r>
              <a:rPr lang="en-US" altLang="zh-CN" sz="2800" b="1" baseline="30000" dirty="0">
                <a:latin typeface="Times New Roman" panose="02020603050405020304" pitchFamily="18" charset="0"/>
                <a:cs typeface="Times New Roman" panose="02020603050405020304" pitchFamily="18" charset="0"/>
              </a:rPr>
              <a:t>th</a:t>
            </a:r>
            <a:r>
              <a:rPr lang="en-US" altLang="zh-CN" sz="2800" b="1" dirty="0">
                <a:latin typeface="Times New Roman" panose="02020603050405020304" pitchFamily="18" charset="0"/>
                <a:cs typeface="Times New Roman" panose="02020603050405020304" pitchFamily="18" charset="0"/>
              </a:rPr>
              <a:t> century.</a:t>
            </a:r>
            <a:endParaRPr lang="zh-CN" altLang="en-US" sz="2800" b="1" dirty="0">
              <a:latin typeface="Times New Roman" panose="02020603050405020304" pitchFamily="18" charset="0"/>
              <a:cs typeface="Times New Roman" panose="02020603050405020304" pitchFamily="18" charset="0"/>
            </a:endParaRPr>
          </a:p>
        </p:txBody>
      </p:sp>
      <p:pic>
        <p:nvPicPr>
          <p:cNvPr id="21" name="图片占位符 20"/>
          <p:cNvPicPr>
            <a:picLocks noChangeAspect="1"/>
          </p:cNvPicPr>
          <p:nvPr/>
        </p:nvPicPr>
        <p:blipFill>
          <a:blip r:embed="rId8" cstate="print"/>
          <a:stretch>
            <a:fillRect/>
          </a:stretch>
        </p:blipFill>
        <p:spPr>
          <a:xfrm>
            <a:off x="2379980" y="1772920"/>
            <a:ext cx="6678930" cy="489013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up)">
                                      <p:cBhvr>
                                        <p:cTn id="20" dur="500"/>
                                        <p:tgtEl>
                                          <p:spTgt spid="29"/>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up)">
                                      <p:cBhvr>
                                        <p:cTn id="23" dur="500"/>
                                        <p:tgtEl>
                                          <p:spTgt spid="30"/>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up)">
                                      <p:cBhvr>
                                        <p:cTn id="26" dur="500"/>
                                        <p:tgtEl>
                                          <p:spTgt spid="31"/>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up)">
                                      <p:cBhvr>
                                        <p:cTn id="29" dur="500"/>
                                        <p:tgtEl>
                                          <p:spTgt spid="33"/>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up)">
                                      <p:cBhvr>
                                        <p:cTn id="32" dur="500"/>
                                        <p:tgtEl>
                                          <p:spTgt spid="35"/>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up)">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up)">
                                      <p:cBhvr>
                                        <p:cTn id="40" dur="500"/>
                                        <p:tgtEl>
                                          <p:spTgt spid="7"/>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up)">
                                      <p:cBhvr>
                                        <p:cTn id="43" dur="500"/>
                                        <p:tgtEl>
                                          <p:spTgt spid="9"/>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up)">
                                      <p:cBhvr>
                                        <p:cTn id="46" dur="500"/>
                                        <p:tgtEl>
                                          <p:spTgt spid="10"/>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up)">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blinds(horizontal)">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linds(horizontal)">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barn(inVertical)">
                                      <p:cBhvr>
                                        <p:cTn id="64" dur="500"/>
                                        <p:tgtEl>
                                          <p:spTgt spid="21"/>
                                        </p:tgtEl>
                                      </p:cBhvr>
                                    </p:animEffect>
                                  </p:childTnLst>
                                </p:cTn>
                              </p:par>
                            </p:childTnLst>
                          </p:cTn>
                        </p:par>
                      </p:childTnLst>
                    </p:cTn>
                  </p:par>
                  <p:par>
                    <p:cTn id="65" fill="hold">
                      <p:stCondLst>
                        <p:cond delay="indefinite"/>
                      </p:stCondLst>
                      <p:childTnLst>
                        <p:par>
                          <p:cTn id="66" fill="hold">
                            <p:stCondLst>
                              <p:cond delay="0"/>
                            </p:stCondLst>
                            <p:childTnLst>
                              <p:par>
                                <p:cTn id="67" presetID="3" presetClass="exit" presetSubtype="10" fill="hold" nodeType="clickEffect">
                                  <p:stCondLst>
                                    <p:cond delay="0"/>
                                  </p:stCondLst>
                                  <p:childTnLst>
                                    <p:animEffect transition="out" filter="blinds(horizontal)">
                                      <p:cBhvr>
                                        <p:cTn id="68" dur="500"/>
                                        <p:tgtEl>
                                          <p:spTgt spid="21"/>
                                        </p:tgtEl>
                                      </p:cBhvr>
                                    </p:animEffect>
                                    <p:set>
                                      <p:cBhvr>
                                        <p:cTn id="69"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7" grpId="0" bldLvl="0" animBg="1"/>
      <p:bldP spid="9" grpId="0" bldLvl="0" animBg="1"/>
      <p:bldP spid="10" grpId="0" bldLvl="0" animBg="1"/>
      <p:bldP spid="12" grpId="0" bldLvl="0" animBg="1"/>
      <p:bldP spid="11" grpId="0" bldLvl="0" animBg="1"/>
      <p:bldP spid="29" grpId="0" bldLvl="0" animBg="1"/>
      <p:bldP spid="30" grpId="0" bldLvl="0" animBg="1"/>
      <p:bldP spid="31" grpId="0" bldLvl="0" animBg="1"/>
      <p:bldP spid="33" grpId="0" bldLvl="0" animBg="1"/>
      <p:bldP spid="35" grpId="0" bldLvl="0" animBg="1"/>
      <p:bldP spid="36" grpId="0" bldLvl="0" animBg="1"/>
      <p:bldP spid="38" grpId="0" bldLvl="0" animBg="1"/>
      <p:bldP spid="20" grpId="0" bldLvl="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992433" y="2188355"/>
            <a:ext cx="10122075" cy="3553460"/>
          </a:xfrm>
          <a:prstGeom prst="rect">
            <a:avLst/>
          </a:prstGeom>
          <a:ln>
            <a:solidFill>
              <a:srgbClr val="FF0000"/>
            </a:solidFill>
          </a:ln>
        </p:spPr>
        <p:txBody>
          <a:bodyPr wrap="square">
            <a:spAutoFit/>
          </a:bodyPr>
          <a:lstStyle/>
          <a:p>
            <a:pPr algn="just">
              <a:lnSpc>
                <a:spcPts val="2700"/>
              </a:lnSpc>
            </a:pPr>
            <a:r>
              <a:rPr lang="en-US" altLang="zh-CN" sz="2800" b="1" dirty="0">
                <a:latin typeface="Times New Roman" panose="02020603050405020304" pitchFamily="18" charset="0"/>
                <a:cs typeface="Times New Roman" panose="02020603050405020304" pitchFamily="18" charset="0"/>
              </a:rPr>
              <a:t>       Although scientists try to make sure nothing goes wrong, accidents can still happen. All the astronauts on the USSR’s Soyuz 11 and America’s Challenger died during their missions. These disasters made everyone sad and disappointed , but the desire to explore the universe never died. This is because people believe in the importance of carrying on space exploration despite the huge risks. An example of this ongoing work is the International Space Station. It orbits Earth and has astronauts from different countries on board, providing a continuous human presence in space.</a:t>
            </a:r>
            <a:endParaRPr lang="zh-CN" altLang="en-US" sz="2800" dirty="0"/>
          </a:p>
        </p:txBody>
      </p:sp>
      <p:sp>
        <p:nvSpPr>
          <p:cNvPr id="13" name="椭圆 12"/>
          <p:cNvSpPr/>
          <p:nvPr/>
        </p:nvSpPr>
        <p:spPr>
          <a:xfrm>
            <a:off x="951939" y="2494921"/>
            <a:ext cx="1871308" cy="504056"/>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6563995" y="2494915"/>
            <a:ext cx="2118995" cy="846455"/>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1905543" y="3167758"/>
            <a:ext cx="1871308" cy="504056"/>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883285" y="4214495"/>
            <a:ext cx="3968750" cy="504190"/>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992505" y="3529965"/>
            <a:ext cx="6421755" cy="5041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5804535" y="3842385"/>
            <a:ext cx="5309870" cy="5041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p:cNvCxnSpPr/>
          <p:nvPr/>
        </p:nvCxnSpPr>
        <p:spPr>
          <a:xfrm>
            <a:off x="1676400" y="2510155"/>
            <a:ext cx="9177655" cy="36195"/>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1080135" y="2851150"/>
            <a:ext cx="4367530" cy="17145"/>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5157507" y="1486808"/>
            <a:ext cx="1701189" cy="706755"/>
          </a:xfrm>
          <a:prstGeom prst="rect">
            <a:avLst/>
          </a:prstGeom>
          <a:noFill/>
        </p:spPr>
        <p:txBody>
          <a:bodyPr wrap="square" lIns="91440" tIns="45720" rIns="91440" bIns="45720">
            <a:spAutoFit/>
          </a:bodyPr>
          <a:lstStyle/>
          <a:p>
            <a:r>
              <a:rPr lang="en-US" altLang="zh-CN" sz="4000" b="1" cap="none" spc="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hlinkClick r:id="rId2" action="ppaction://hlinksldjump"/>
              </a:rPr>
              <a:t>Para3</a:t>
            </a:r>
            <a:endParaRPr lang="zh-CN" altLang="en-US" sz="4000" b="1" cap="none" spc="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pic>
        <p:nvPicPr>
          <p:cNvPr id="10" name="图片 9" descr="苏联联盟11号"/>
          <p:cNvPicPr>
            <a:picLocks noChangeAspect="1"/>
          </p:cNvPicPr>
          <p:nvPr/>
        </p:nvPicPr>
        <p:blipFill>
          <a:blip r:embed="rId3" cstate="print"/>
          <a:srcRect t="9004" r="8271" b="9185"/>
          <a:stretch>
            <a:fillRect/>
          </a:stretch>
        </p:blipFill>
        <p:spPr>
          <a:xfrm>
            <a:off x="666750" y="5751830"/>
            <a:ext cx="2533650" cy="1106170"/>
          </a:xfrm>
          <a:prstGeom prst="rect">
            <a:avLst/>
          </a:prstGeom>
        </p:spPr>
      </p:pic>
      <p:pic>
        <p:nvPicPr>
          <p:cNvPr id="11" name="图片 10" descr="国际空间站用"/>
          <p:cNvPicPr>
            <a:picLocks noChangeAspect="1"/>
          </p:cNvPicPr>
          <p:nvPr/>
        </p:nvPicPr>
        <p:blipFill>
          <a:blip r:embed="rId4" cstate="print"/>
          <a:stretch>
            <a:fillRect/>
          </a:stretch>
        </p:blipFill>
        <p:spPr>
          <a:xfrm>
            <a:off x="8666480" y="5742940"/>
            <a:ext cx="2830195" cy="1115060"/>
          </a:xfrm>
          <a:prstGeom prst="rect">
            <a:avLst/>
          </a:prstGeom>
        </p:spPr>
      </p:pic>
      <p:sp>
        <p:nvSpPr>
          <p:cNvPr id="19" name="矩形 18"/>
          <p:cNvSpPr/>
          <p:nvPr/>
        </p:nvSpPr>
        <p:spPr>
          <a:xfrm>
            <a:off x="1055440" y="4293096"/>
            <a:ext cx="1224136"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extBox 10"/>
          <p:cNvSpPr txBox="1"/>
          <p:nvPr/>
        </p:nvSpPr>
        <p:spPr>
          <a:xfrm>
            <a:off x="694383" y="198165"/>
            <a:ext cx="10627360" cy="798830"/>
          </a:xfrm>
          <a:prstGeom prst="rect">
            <a:avLst/>
          </a:prstGeom>
          <a:solidFill>
            <a:schemeClr val="bg1"/>
          </a:solidFill>
          <a:ln w="57150">
            <a:solidFill>
              <a:srgbClr val="FF0000"/>
            </a:solidFill>
          </a:ln>
        </p:spPr>
        <p:txBody>
          <a:bodyPr wrap="square" rtlCol="0">
            <a:spAutoFit/>
          </a:bodyPr>
          <a:lstStyle/>
          <a:p>
            <a:pPr fontAlgn="auto">
              <a:lnSpc>
                <a:spcPts val="2760"/>
              </a:lnSpc>
            </a:pPr>
            <a:r>
              <a:rPr lang="en-US" altLang="zh-CN" sz="2800" b="1" dirty="0">
                <a:solidFill>
                  <a:srgbClr val="0000FF"/>
                </a:solidFill>
                <a:latin typeface="Times New Roman" panose="02020603050405020304" pitchFamily="18" charset="0"/>
                <a:cs typeface="Times New Roman" panose="02020603050405020304" pitchFamily="18" charset="0"/>
              </a:rPr>
              <a:t>Main idea:</a:t>
            </a:r>
          </a:p>
          <a:p>
            <a:pPr fontAlgn="auto">
              <a:lnSpc>
                <a:spcPts val="2760"/>
              </a:lnSpc>
            </a:pPr>
            <a:r>
              <a:rPr lang="en-US" altLang="zh-CN" sz="2800" b="1" dirty="0">
                <a:solidFill>
                  <a:srgbClr val="0000FF"/>
                </a:solidFill>
                <a:latin typeface="Times New Roman" panose="02020603050405020304" pitchFamily="18" charset="0"/>
                <a:cs typeface="Times New Roman" panose="02020603050405020304" pitchFamily="18" charset="0"/>
              </a:rPr>
              <a:t> </a:t>
            </a:r>
            <a:endParaRPr lang="zh-CN" altLang="en-US" sz="2800" b="1"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2443481" y="116632"/>
            <a:ext cx="8837096" cy="953135"/>
          </a:xfrm>
          <a:prstGeom prst="rect">
            <a:avLst/>
          </a:prstGeom>
          <a:noFill/>
          <a:ln>
            <a:noFill/>
          </a:ln>
        </p:spPr>
        <p:txBody>
          <a:bodyPr wrap="square" rtlCol="0">
            <a:spAutoFit/>
          </a:bodyPr>
          <a:lstStyle/>
          <a:p>
            <a:r>
              <a:rPr lang="en-US" altLang="zh-CN" sz="2800" b="1" dirty="0">
                <a:latin typeface="Times New Roman" panose="02020603050405020304" pitchFamily="18" charset="0"/>
                <a:cs typeface="Times New Roman" panose="02020603050405020304" pitchFamily="18" charset="0"/>
              </a:rPr>
              <a:t>Despite the huge risks, humans still desire to explore space.</a:t>
            </a:r>
            <a:endParaRPr lang="zh-CN" altLang="en-US" sz="2800" b="1" dirty="0">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nodeType="clickEffect">
                                  <p:stCondLst>
                                    <p:cond delay="0"/>
                                  </p:stCondLst>
                                  <p:childTnLst>
                                    <p:animEffect transition="out" filter="blinds(horizontal)">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3" presetClass="exit" presetSubtype="10" fill="hold" nodeType="withEffect">
                                  <p:stCondLst>
                                    <p:cond delay="0"/>
                                  </p:stCondLst>
                                  <p:childTnLst>
                                    <p:animEffect transition="out" filter="blinds(horizontal)">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linds(horizontal)">
                                      <p:cBhvr>
                                        <p:cTn id="23" dur="500"/>
                                        <p:tgtEl>
                                          <p:spTgt spid="13"/>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linds(horizont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linds(horizont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linds(horizont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linds(horizontal)">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linds(horizontal)">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linds(horizontal)">
                                      <p:cBhvr>
                                        <p:cTn id="51" dur="500"/>
                                        <p:tgtEl>
                                          <p:spTgt spid="18"/>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linds(horizontal)">
                                      <p:cBhvr>
                                        <p:cTn id="54" dur="5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blinds(horizontal)">
                                      <p:cBhvr>
                                        <p:cTn id="5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P spid="15" grpId="0" bldLvl="0" animBg="1"/>
      <p:bldP spid="16" grpId="0" bldLvl="0" animBg="1"/>
      <p:bldP spid="17" grpId="0" bldLvl="0" animBg="1"/>
      <p:bldP spid="18" grpId="0" bldLvl="0" animBg="1"/>
      <p:bldP spid="19" grpId="0" bldLvl="0" animBg="1"/>
      <p:bldP spid="20" grpId="0" bldLvl="0" animBg="1"/>
      <p:bldP spid="21" grpId="0" bldLvl="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4820108" y="58079"/>
            <a:ext cx="1701189" cy="706755"/>
          </a:xfrm>
          <a:prstGeom prst="rect">
            <a:avLst/>
          </a:prstGeom>
          <a:noFill/>
        </p:spPr>
        <p:txBody>
          <a:bodyPr wrap="square" lIns="91440" tIns="45720" rIns="91440" bIns="45720">
            <a:spAutoFit/>
          </a:bodyPr>
          <a:lstStyle/>
          <a:p>
            <a:r>
              <a:rPr lang="en-US" altLang="zh-CN" sz="4000" b="1" cap="none" spc="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hlinkClick r:id="rId2" action="ppaction://hlinksldjump"/>
              </a:rPr>
              <a:t>Para4</a:t>
            </a:r>
            <a:endParaRPr lang="zh-CN" altLang="en-US" sz="4000" b="1" cap="none" spc="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
        <p:nvSpPr>
          <p:cNvPr id="3" name="矩形 2"/>
          <p:cNvSpPr/>
          <p:nvPr/>
        </p:nvSpPr>
        <p:spPr>
          <a:xfrm>
            <a:off x="822314" y="634144"/>
            <a:ext cx="10589301" cy="3784600"/>
          </a:xfrm>
          <a:prstGeom prst="rect">
            <a:avLst/>
          </a:prstGeom>
          <a:ln>
            <a:solidFill>
              <a:srgbClr val="FF0000"/>
            </a:solidFill>
          </a:ln>
        </p:spPr>
        <p:txBody>
          <a:bodyPr wrap="square">
            <a:spAutoFit/>
          </a:bodyPr>
          <a:lstStyle/>
          <a:p>
            <a:pPr algn="just">
              <a:buClrTx/>
              <a:buSzTx/>
              <a:buFontTx/>
            </a:pPr>
            <a:r>
              <a:rPr lang="en-US" altLang="zh-CN" sz="2400" b="1" dirty="0">
                <a:latin typeface="Times New Roman" panose="02020603050405020304" pitchFamily="18" charset="0"/>
                <a:cs typeface="Times New Roman" panose="02020603050405020304" pitchFamily="18" charset="0"/>
              </a:rPr>
              <a:t>      China’s space programme started later than those of Russia and the US, but it has made great progress in a short time. China became the third country in the world to independently send humans into space in 2003, when Yang Liwei successfully orbited Earth in the Shenzhou 5 spacecraft. Then Shenzhou 6 and 7 completed a second manned orbit and the first Chinese spacewalk, followed by the vehicle Jade Rabbit being sent to the moon to study its surface. After that, China launched the Tiangong 2 space lab into space and Tianzhou1 to dock with it. This signalled one step further in China’s plan to establish a space station in the future. More recently, China has sent Chang’e 4 to explore the surface of the far side of the moon to make measurements and observations.</a:t>
            </a:r>
          </a:p>
        </p:txBody>
      </p:sp>
      <p:cxnSp>
        <p:nvCxnSpPr>
          <p:cNvPr id="4" name="直接连接符 3"/>
          <p:cNvCxnSpPr/>
          <p:nvPr/>
        </p:nvCxnSpPr>
        <p:spPr>
          <a:xfrm>
            <a:off x="1332671" y="1054001"/>
            <a:ext cx="9951956"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695325" y="1414145"/>
            <a:ext cx="5904865"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695325" y="4437112"/>
            <a:ext cx="10804525" cy="2420888"/>
            <a:chOff x="0" y="7800"/>
            <a:chExt cx="17015" cy="3000"/>
          </a:xfrm>
        </p:grpSpPr>
        <p:pic>
          <p:nvPicPr>
            <p:cNvPr id="5" name="图片 4" descr="杨利伟神州五号"/>
            <p:cNvPicPr>
              <a:picLocks noChangeAspect="1"/>
            </p:cNvPicPr>
            <p:nvPr/>
          </p:nvPicPr>
          <p:blipFill>
            <a:blip r:embed="rId3" cstate="print"/>
            <a:stretch>
              <a:fillRect/>
            </a:stretch>
          </p:blipFill>
          <p:spPr>
            <a:xfrm>
              <a:off x="0" y="7800"/>
              <a:ext cx="2058" cy="2999"/>
            </a:xfrm>
            <a:prstGeom prst="rect">
              <a:avLst/>
            </a:prstGeom>
          </p:spPr>
        </p:pic>
        <p:pic>
          <p:nvPicPr>
            <p:cNvPr id="7" name="图片 6" descr="神州六号"/>
            <p:cNvPicPr>
              <a:picLocks noChangeAspect="1"/>
            </p:cNvPicPr>
            <p:nvPr/>
          </p:nvPicPr>
          <p:blipFill>
            <a:blip r:embed="rId4" cstate="print"/>
            <a:stretch>
              <a:fillRect/>
            </a:stretch>
          </p:blipFill>
          <p:spPr>
            <a:xfrm>
              <a:off x="2031" y="7800"/>
              <a:ext cx="2491" cy="3000"/>
            </a:xfrm>
            <a:prstGeom prst="rect">
              <a:avLst/>
            </a:prstGeom>
          </p:spPr>
        </p:pic>
        <p:pic>
          <p:nvPicPr>
            <p:cNvPr id="8" name="图片 7" descr="神州七号"/>
            <p:cNvPicPr>
              <a:picLocks noChangeAspect="1"/>
            </p:cNvPicPr>
            <p:nvPr/>
          </p:nvPicPr>
          <p:blipFill>
            <a:blip r:embed="rId5" cstate="print"/>
            <a:stretch>
              <a:fillRect/>
            </a:stretch>
          </p:blipFill>
          <p:spPr>
            <a:xfrm>
              <a:off x="4471" y="7800"/>
              <a:ext cx="2672" cy="2999"/>
            </a:xfrm>
            <a:prstGeom prst="rect">
              <a:avLst/>
            </a:prstGeom>
          </p:spPr>
        </p:pic>
        <p:pic>
          <p:nvPicPr>
            <p:cNvPr id="9" name="图片 8" descr="玉兔号"/>
            <p:cNvPicPr>
              <a:picLocks noChangeAspect="1"/>
            </p:cNvPicPr>
            <p:nvPr/>
          </p:nvPicPr>
          <p:blipFill>
            <a:blip r:embed="rId6" cstate="print"/>
            <a:srcRect l="9094" t="18553" r="16961" b="13553"/>
            <a:stretch>
              <a:fillRect/>
            </a:stretch>
          </p:blipFill>
          <p:spPr>
            <a:xfrm>
              <a:off x="7143" y="7800"/>
              <a:ext cx="2928" cy="3000"/>
            </a:xfrm>
            <a:prstGeom prst="rect">
              <a:avLst/>
            </a:prstGeom>
          </p:spPr>
        </p:pic>
        <p:pic>
          <p:nvPicPr>
            <p:cNvPr id="11" name="图片 10" descr="天宫2号天舟一号对接"/>
            <p:cNvPicPr>
              <a:picLocks noChangeAspect="1"/>
            </p:cNvPicPr>
            <p:nvPr/>
          </p:nvPicPr>
          <p:blipFill>
            <a:blip r:embed="rId7" cstate="print"/>
            <a:stretch>
              <a:fillRect/>
            </a:stretch>
          </p:blipFill>
          <p:spPr>
            <a:xfrm>
              <a:off x="9958" y="7800"/>
              <a:ext cx="3287" cy="2999"/>
            </a:xfrm>
            <a:prstGeom prst="rect">
              <a:avLst/>
            </a:prstGeom>
          </p:spPr>
        </p:pic>
        <p:pic>
          <p:nvPicPr>
            <p:cNvPr id="12" name="图片 11" descr="嫦娥4号"/>
            <p:cNvPicPr>
              <a:picLocks noChangeAspect="1"/>
            </p:cNvPicPr>
            <p:nvPr/>
          </p:nvPicPr>
          <p:blipFill>
            <a:blip r:embed="rId8" cstate="print"/>
            <a:srcRect l="6881" r="647" b="7279"/>
            <a:stretch>
              <a:fillRect/>
            </a:stretch>
          </p:blipFill>
          <p:spPr>
            <a:xfrm>
              <a:off x="13157" y="7800"/>
              <a:ext cx="3858" cy="3000"/>
            </a:xfrm>
            <a:prstGeom prst="rect">
              <a:avLst/>
            </a:prstGeom>
          </p:spPr>
        </p:pic>
      </p:grpSp>
      <p:cxnSp>
        <p:nvCxnSpPr>
          <p:cNvPr id="14" name="直接连接符 13"/>
          <p:cNvCxnSpPr/>
          <p:nvPr/>
        </p:nvCxnSpPr>
        <p:spPr>
          <a:xfrm>
            <a:off x="4871864" y="1052736"/>
            <a:ext cx="642356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695400" y="1412776"/>
            <a:ext cx="43204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图片 9" descr="水印"/>
          <p:cNvPicPr>
            <a:picLocks noChangeAspect="1"/>
          </p:cNvPicPr>
          <p:nvPr userDrawn="1"/>
        </p:nvPicPr>
        <p:blipFill>
          <a:blip r:embed="rId9"/>
          <a:stretch>
            <a:fillRect/>
          </a:stretch>
        </p:blipFill>
        <p:spPr>
          <a:xfrm>
            <a:off x="7186295" y="63500"/>
            <a:ext cx="4902200" cy="158686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par>
                                <p:cTn id="14" presetID="3"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linds(horizont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4820108" y="476673"/>
            <a:ext cx="1701189" cy="706755"/>
          </a:xfrm>
          <a:prstGeom prst="rect">
            <a:avLst/>
          </a:prstGeom>
          <a:noFill/>
        </p:spPr>
        <p:txBody>
          <a:bodyPr wrap="square" lIns="91440" tIns="45720" rIns="91440" bIns="45720">
            <a:spAutoFit/>
          </a:bodyPr>
          <a:lstStyle/>
          <a:p>
            <a:r>
              <a:rPr lang="en-US" altLang="zh-CN" sz="4000" b="1" cap="none" spc="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hlinkClick r:id="rId2" action="ppaction://hlinksldjump"/>
              </a:rPr>
              <a:t>Para5</a:t>
            </a:r>
            <a:endParaRPr lang="zh-CN" altLang="en-US" sz="4000" b="1" cap="none" spc="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
        <p:nvSpPr>
          <p:cNvPr id="3" name="矩形 2"/>
          <p:cNvSpPr/>
          <p:nvPr/>
        </p:nvSpPr>
        <p:spPr>
          <a:xfrm>
            <a:off x="1077595" y="1256665"/>
            <a:ext cx="10304145" cy="2245360"/>
          </a:xfrm>
          <a:prstGeom prst="rect">
            <a:avLst/>
          </a:prstGeom>
          <a:ln>
            <a:solidFill>
              <a:srgbClr val="FF0000"/>
            </a:solidFill>
          </a:ln>
        </p:spPr>
        <p:txBody>
          <a:bodyPr wrap="square">
            <a:spAutoFit/>
          </a:bodyPr>
          <a:lstStyle/>
          <a:p>
            <a:pPr algn="just"/>
            <a:r>
              <a:rPr lang="en-US" altLang="zh-CN" sz="2400" b="1" dirty="0">
                <a:latin typeface="Times New Roman" panose="02020603050405020304" pitchFamily="18" charset="0"/>
                <a:cs typeface="Times New Roman" panose="02020603050405020304" pitchFamily="18" charset="0"/>
              </a:rPr>
              <a:t>    </a:t>
            </a:r>
            <a:r>
              <a:rPr lang="en-US" altLang="zh-CN" sz="2800" b="1" dirty="0">
                <a:latin typeface="Times New Roman" panose="02020603050405020304" pitchFamily="18" charset="0"/>
                <a:cs typeface="Times New Roman" panose="02020603050405020304" pitchFamily="18" charset="0"/>
              </a:rPr>
              <a:t>  The future of space exploration remains bright. Europe, the US, and China all have plans to further study and explore planets like Mars and Jupiter. Despite the difficulties, scientists hope future discoveries will not only enable us to understand how the universe began, but also help us survive well into the future.</a:t>
            </a:r>
            <a:endParaRPr lang="zh-CN" altLang="en-US" sz="2800" dirty="0"/>
          </a:p>
        </p:txBody>
      </p:sp>
      <p:cxnSp>
        <p:nvCxnSpPr>
          <p:cNvPr id="7" name="直接连接符 6"/>
          <p:cNvCxnSpPr/>
          <p:nvPr/>
        </p:nvCxnSpPr>
        <p:spPr>
          <a:xfrm flipV="1">
            <a:off x="1673225" y="1676400"/>
            <a:ext cx="7089775" cy="2413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pic>
        <p:nvPicPr>
          <p:cNvPr id="4" name="图片 3" descr="八大行星"/>
          <p:cNvPicPr>
            <a:picLocks noChangeAspect="1"/>
          </p:cNvPicPr>
          <p:nvPr/>
        </p:nvPicPr>
        <p:blipFill>
          <a:blip r:embed="rId3" cstate="print"/>
          <a:stretch>
            <a:fillRect/>
          </a:stretch>
        </p:blipFill>
        <p:spPr>
          <a:xfrm>
            <a:off x="683895" y="4149080"/>
            <a:ext cx="3719195" cy="2708920"/>
          </a:xfrm>
          <a:prstGeom prst="rect">
            <a:avLst/>
          </a:prstGeom>
        </p:spPr>
      </p:pic>
      <p:pic>
        <p:nvPicPr>
          <p:cNvPr id="5" name="图片 4" descr="八大行星"/>
          <p:cNvPicPr>
            <a:picLocks noChangeAspect="1"/>
          </p:cNvPicPr>
          <p:nvPr/>
        </p:nvPicPr>
        <p:blipFill>
          <a:blip r:embed="rId3" cstate="print"/>
          <a:stretch>
            <a:fillRect/>
          </a:stretch>
        </p:blipFill>
        <p:spPr>
          <a:xfrm>
            <a:off x="7777480" y="4149080"/>
            <a:ext cx="3719195" cy="270892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custDataLst>
              <p:tags r:id="rId1"/>
            </p:custDataLst>
          </p:nvPr>
        </p:nvSpPr>
        <p:spPr>
          <a:xfrm>
            <a:off x="3245485" y="2519680"/>
            <a:ext cx="1839595" cy="3511550"/>
          </a:xfrm>
        </p:spPr>
        <p:txBody>
          <a:bodyPr/>
          <a:lstStyle/>
          <a:p>
            <a:r>
              <a:rPr lang="en-US" altLang="zh-CN" sz="4000" b="1">
                <a:solidFill>
                  <a:schemeClr val="tx1"/>
                </a:solidFill>
                <a:latin typeface="Arial" panose="020B0604020202020204" pitchFamily="34" charset="0"/>
                <a:cs typeface="Arial" panose="020B0604020202020204" pitchFamily="34" charset="0"/>
              </a:rPr>
              <a:t>1957</a:t>
            </a:r>
          </a:p>
          <a:p>
            <a:r>
              <a:rPr lang="en-US" altLang="zh-CN" sz="4000" b="1">
                <a:solidFill>
                  <a:schemeClr val="tx1"/>
                </a:solidFill>
                <a:latin typeface="Arial" panose="020B0604020202020204" pitchFamily="34" charset="0"/>
                <a:cs typeface="Arial" panose="020B0604020202020204" pitchFamily="34" charset="0"/>
              </a:rPr>
              <a:t>1961</a:t>
            </a:r>
          </a:p>
          <a:p>
            <a:r>
              <a:rPr lang="en-US" altLang="zh-CN" sz="4000" b="1">
                <a:solidFill>
                  <a:schemeClr val="tx1"/>
                </a:solidFill>
                <a:latin typeface="Arial" panose="020B0604020202020204" pitchFamily="34" charset="0"/>
                <a:cs typeface="Arial" panose="020B0604020202020204" pitchFamily="34" charset="0"/>
              </a:rPr>
              <a:t>1969</a:t>
            </a:r>
          </a:p>
          <a:p>
            <a:r>
              <a:rPr lang="en-US" altLang="zh-CN" sz="4000" b="1">
                <a:solidFill>
                  <a:schemeClr val="tx1"/>
                </a:solidFill>
                <a:latin typeface="Arial" panose="020B0604020202020204" pitchFamily="34" charset="0"/>
                <a:cs typeface="Arial" panose="020B0604020202020204" pitchFamily="34" charset="0"/>
              </a:rPr>
              <a:t>1977</a:t>
            </a:r>
            <a:endParaRPr lang="en-US" altLang="zh-CN" sz="4000" b="1">
              <a:latin typeface="Arial" panose="020B0604020202020204" pitchFamily="34" charset="0"/>
              <a:cs typeface="Arial" panose="020B0604020202020204" pitchFamily="34" charset="0"/>
            </a:endParaRPr>
          </a:p>
          <a:p>
            <a:endParaRPr lang="en-US" altLang="zh-CN" sz="4000" b="1">
              <a:latin typeface="Arial" panose="020B0604020202020204" pitchFamily="34" charset="0"/>
              <a:cs typeface="Arial" panose="020B0604020202020204" pitchFamily="34" charset="0"/>
            </a:endParaRPr>
          </a:p>
        </p:txBody>
      </p:sp>
      <p:sp>
        <p:nvSpPr>
          <p:cNvPr id="5" name="文本框 4"/>
          <p:cNvSpPr txBox="1"/>
          <p:nvPr>
            <p:custDataLst>
              <p:tags r:id="rId2"/>
            </p:custDataLst>
          </p:nvPr>
        </p:nvSpPr>
        <p:spPr>
          <a:xfrm>
            <a:off x="107950" y="2519680"/>
            <a:ext cx="3137535" cy="1568450"/>
          </a:xfrm>
          <a:prstGeom prst="rect">
            <a:avLst/>
          </a:prstGeom>
          <a:solidFill>
            <a:srgbClr val="92D050"/>
          </a:solidFill>
        </p:spPr>
        <p:txBody>
          <a:bodyPr wrap="square" rtlCol="0">
            <a:spAutoFit/>
          </a:bodyPr>
          <a:lstStyle/>
          <a:p>
            <a:r>
              <a:rPr lang="en-US" altLang="zh-CN" sz="4800" b="1"/>
              <a:t>foreign</a:t>
            </a:r>
          </a:p>
          <a:p>
            <a:r>
              <a:rPr lang="en-US" altLang="zh-CN" sz="4800" b="1"/>
              <a:t> countries</a:t>
            </a:r>
          </a:p>
        </p:txBody>
      </p:sp>
      <p:sp>
        <p:nvSpPr>
          <p:cNvPr id="7" name="文本框 6">
            <a:hlinkClick r:id="" action="ppaction://noaction"/>
          </p:cNvPr>
          <p:cNvSpPr txBox="1"/>
          <p:nvPr>
            <p:custDataLst>
              <p:tags r:id="rId3"/>
            </p:custDataLst>
          </p:nvPr>
        </p:nvSpPr>
        <p:spPr>
          <a:xfrm>
            <a:off x="5085080" y="2519680"/>
            <a:ext cx="6854825" cy="583565"/>
          </a:xfrm>
          <a:prstGeom prst="rect">
            <a:avLst/>
          </a:prstGeom>
          <a:noFill/>
        </p:spPr>
        <p:txBody>
          <a:bodyPr wrap="square" rtlCol="0">
            <a:spAutoFit/>
          </a:bodyPr>
          <a:lstStyle/>
          <a:p>
            <a:pPr algn="l"/>
            <a:r>
              <a:rPr lang="en-US" altLang="zh-CN" sz="3200" b="1">
                <a:ln>
                  <a:noFill/>
                </a:ln>
                <a:solidFill>
                  <a:srgbClr val="FF0000"/>
                </a:solidFill>
                <a:effectLst/>
                <a:latin typeface="Times New Roman" panose="02020603050405020304" pitchFamily="18" charset="0"/>
                <a:cs typeface="Times New Roman" panose="02020603050405020304" pitchFamily="18" charset="0"/>
                <a:sym typeface="宋体" panose="02010600030101010101" pitchFamily="2" charset="-122"/>
              </a:rPr>
              <a:t>The Sputnik 1</a:t>
            </a:r>
            <a:r>
              <a:rPr lang="en-US" altLang="zh-CN" sz="3200" b="1">
                <a:ln>
                  <a:noFill/>
                </a:ln>
                <a:solidFill>
                  <a:sysClr val="windowText" lastClr="000000"/>
                </a:solidFill>
                <a:effectLst/>
                <a:latin typeface="Times New Roman" panose="02020603050405020304" pitchFamily="18" charset="0"/>
                <a:cs typeface="Times New Roman" panose="02020603050405020304" pitchFamily="18" charset="0"/>
                <a:sym typeface="宋体" panose="02010600030101010101" pitchFamily="2" charset="-122"/>
              </a:rPr>
              <a:t> satellite was launched</a:t>
            </a:r>
            <a:endParaRPr lang="zh-CN" altLang="en-US"/>
          </a:p>
        </p:txBody>
      </p:sp>
      <p:sp>
        <p:nvSpPr>
          <p:cNvPr id="9" name="文本框 8"/>
          <p:cNvSpPr txBox="1"/>
          <p:nvPr>
            <p:custDataLst>
              <p:tags r:id="rId4"/>
            </p:custDataLst>
          </p:nvPr>
        </p:nvSpPr>
        <p:spPr>
          <a:xfrm>
            <a:off x="5085080" y="3136900"/>
            <a:ext cx="6407150" cy="583565"/>
          </a:xfrm>
          <a:prstGeom prst="rect">
            <a:avLst/>
          </a:prstGeom>
          <a:noFill/>
        </p:spPr>
        <p:txBody>
          <a:bodyPr wrap="square" rtlCol="0">
            <a:spAutoFit/>
          </a:bodyPr>
          <a:lstStyle/>
          <a:p>
            <a:pPr algn="l" defTabSz="914400">
              <a:buFont typeface="Arial" panose="020B0604020202020204" pitchFamily="34" charset="0"/>
            </a:pPr>
            <a:r>
              <a:rPr lang="en-US" altLang="zh-CN" sz="3200" b="1">
                <a:solidFill>
                  <a:srgbClr val="FF0000"/>
                </a:solidFill>
                <a:latin typeface="Times New Roman" panose="02020603050405020304" pitchFamily="18" charset="0"/>
                <a:ea typeface="Arial" panose="020B0604020202020204" pitchFamily="34" charset="0"/>
                <a:cs typeface="Arial" panose="020B0604020202020204" pitchFamily="34" charset="0"/>
                <a:sym typeface="+mn-ea"/>
              </a:rPr>
              <a:t>Yuri Gagarin </a:t>
            </a:r>
            <a:r>
              <a:rPr lang="en-US" altLang="zh-CN" sz="3200" b="1">
                <a:ln>
                  <a:noFill/>
                </a:ln>
                <a:solidFill>
                  <a:sysClr val="windowText" lastClr="000000"/>
                </a:solidFill>
                <a:effectLst/>
                <a:latin typeface="Times New Roman" panose="02020603050405020304" pitchFamily="18" charset="0"/>
                <a:cs typeface="Times New Roman" panose="02020603050405020304" pitchFamily="18" charset="0"/>
                <a:sym typeface="宋体" panose="02010600030101010101" pitchFamily="2" charset="-122"/>
              </a:rPr>
              <a:t>went into space</a:t>
            </a:r>
            <a:endParaRPr lang="zh-CN" altLang="en-US"/>
          </a:p>
        </p:txBody>
      </p:sp>
      <p:sp>
        <p:nvSpPr>
          <p:cNvPr id="10" name="文本框 9"/>
          <p:cNvSpPr txBox="1"/>
          <p:nvPr>
            <p:custDataLst>
              <p:tags r:id="rId5"/>
            </p:custDataLst>
          </p:nvPr>
        </p:nvSpPr>
        <p:spPr>
          <a:xfrm>
            <a:off x="5085080" y="3821430"/>
            <a:ext cx="7466330" cy="583565"/>
          </a:xfrm>
          <a:prstGeom prst="rect">
            <a:avLst/>
          </a:prstGeom>
          <a:noFill/>
        </p:spPr>
        <p:txBody>
          <a:bodyPr wrap="square" rtlCol="0">
            <a:spAutoFit/>
          </a:bodyPr>
          <a:lstStyle/>
          <a:p>
            <a:pPr algn="l" defTabSz="914400">
              <a:buClrTx/>
              <a:buSzTx/>
              <a:buFontTx/>
            </a:pPr>
            <a:r>
              <a:rPr lang="en-US" altLang="zh-CN" sz="3200" b="1">
                <a:ln>
                  <a:noFill/>
                </a:ln>
                <a:solidFill>
                  <a:srgbClr val="FF0000"/>
                </a:solidFill>
                <a:effectLst/>
                <a:latin typeface="Times New Roman" panose="02020603050405020304" pitchFamily="18" charset="0"/>
                <a:cs typeface="Times New Roman" panose="02020603050405020304" pitchFamily="18" charset="0"/>
                <a:sym typeface="宋体" panose="02010600030101010101" pitchFamily="2" charset="-122"/>
              </a:rPr>
              <a:t>Neil Armstrong </a:t>
            </a:r>
            <a:r>
              <a:rPr lang="en-US" altLang="zh-CN" sz="3200" b="1">
                <a:ln>
                  <a:noFill/>
                </a:ln>
                <a:solidFill>
                  <a:sysClr val="windowText" lastClr="000000"/>
                </a:solidFill>
                <a:effectLst/>
                <a:latin typeface="Times New Roman" panose="02020603050405020304" pitchFamily="18" charset="0"/>
                <a:cs typeface="Times New Roman" panose="02020603050405020304" pitchFamily="18" charset="0"/>
                <a:sym typeface="宋体" panose="02010600030101010101" pitchFamily="2" charset="-122"/>
              </a:rPr>
              <a:t>stepped onto the moon.</a:t>
            </a:r>
            <a:endParaRPr lang="zh-CN" altLang="en-US"/>
          </a:p>
        </p:txBody>
      </p:sp>
      <p:sp>
        <p:nvSpPr>
          <p:cNvPr id="11" name="文本框 10"/>
          <p:cNvSpPr txBox="1"/>
          <p:nvPr>
            <p:custDataLst>
              <p:tags r:id="rId6"/>
            </p:custDataLst>
          </p:nvPr>
        </p:nvSpPr>
        <p:spPr>
          <a:xfrm>
            <a:off x="5105400" y="4505960"/>
            <a:ext cx="7615555" cy="583565"/>
          </a:xfrm>
          <a:prstGeom prst="rect">
            <a:avLst/>
          </a:prstGeom>
          <a:noFill/>
        </p:spPr>
        <p:txBody>
          <a:bodyPr wrap="square" rtlCol="0">
            <a:spAutoFit/>
          </a:bodyPr>
          <a:lstStyle/>
          <a:p>
            <a:pPr algn="l"/>
            <a:r>
              <a:rPr lang="en-US" altLang="zh-CN" sz="3200" b="1">
                <a:ln>
                  <a:noFill/>
                </a:ln>
                <a:solidFill>
                  <a:srgbClr val="FF0000"/>
                </a:solidFill>
                <a:effectLst/>
                <a:latin typeface="Times New Roman" panose="02020603050405020304" pitchFamily="18" charset="0"/>
                <a:cs typeface="Times New Roman" panose="02020603050405020304" pitchFamily="18" charset="0"/>
                <a:sym typeface="宋体" panose="02010600030101010101" pitchFamily="2" charset="-122"/>
              </a:rPr>
              <a:t>Voyager 1 </a:t>
            </a:r>
            <a:r>
              <a:rPr lang="en-US" altLang="zh-CN" sz="3200" b="1">
                <a:ln>
                  <a:noFill/>
                </a:ln>
                <a:solidFill>
                  <a:schemeClr val="tx1"/>
                </a:solidFill>
                <a:effectLst/>
                <a:latin typeface="Times New Roman" panose="02020603050405020304" pitchFamily="18" charset="0"/>
                <a:cs typeface="Times New Roman" panose="02020603050405020304" pitchFamily="18" charset="0"/>
                <a:sym typeface="宋体" panose="02010600030101010101" pitchFamily="2" charset="-122"/>
              </a:rPr>
              <a:t>was </a:t>
            </a:r>
            <a:r>
              <a:rPr lang="en-US" altLang="zh-CN" sz="3200" b="1">
                <a:ln>
                  <a:noFill/>
                </a:ln>
                <a:solidFill>
                  <a:sysClr val="windowText" lastClr="000000"/>
                </a:solidFill>
                <a:effectLst/>
                <a:latin typeface="Times New Roman" panose="02020603050405020304" pitchFamily="18" charset="0"/>
                <a:cs typeface="Times New Roman" panose="02020603050405020304" pitchFamily="18" charset="0"/>
                <a:sym typeface="宋体" panose="02010600030101010101" pitchFamily="2" charset="-122"/>
              </a:rPr>
              <a:t>launched</a:t>
            </a:r>
            <a:endParaRPr lang="zh-CN" altLang="en-US"/>
          </a:p>
        </p:txBody>
      </p:sp>
      <p:sp>
        <p:nvSpPr>
          <p:cNvPr id="2" name="文本框 1"/>
          <p:cNvSpPr txBox="1"/>
          <p:nvPr/>
        </p:nvSpPr>
        <p:spPr>
          <a:xfrm>
            <a:off x="-5080" y="304800"/>
            <a:ext cx="12096115" cy="1032510"/>
          </a:xfrm>
          <a:prstGeom prst="rect">
            <a:avLst/>
          </a:prstGeom>
          <a:gradFill>
            <a:gsLst>
              <a:gs pos="0">
                <a:srgbClr val="FFFFFF"/>
              </a:gs>
              <a:gs pos="100000">
                <a:srgbClr val="034373">
                  <a:alpha val="100000"/>
                  <a:lumMod val="79000"/>
                  <a:lumOff val="21000"/>
                </a:srgbClr>
              </a:gs>
            </a:gsLst>
            <a:lin ang="5400000" scaled="0"/>
          </a:gradFill>
        </p:spPr>
        <p:txBody>
          <a:bodyPr wrap="square" rtlCol="0">
            <a:spAutoFit/>
          </a:bodyPr>
          <a:lstStyle/>
          <a:p>
            <a:pPr algn="ctr">
              <a:lnSpc>
                <a:spcPct val="85000"/>
              </a:lnSpc>
              <a:buClrTx/>
              <a:buSzTx/>
              <a:buFontTx/>
            </a:pPr>
            <a:r>
              <a:rPr lang="en-US" altLang="zh-CN" sz="3600" b="1" dirty="0">
                <a:latin typeface="Times New Roman" panose="02020603050405020304" pitchFamily="18" charset="0"/>
                <a:cs typeface="Times New Roman" panose="02020603050405020304" pitchFamily="18" charset="0"/>
                <a:sym typeface="+mn-ea"/>
              </a:rPr>
              <a:t>While-reading</a:t>
            </a:r>
            <a:r>
              <a:rPr lang="en-US" altLang="zh-CN" sz="3600" b="1" dirty="0">
                <a:latin typeface="Times New Roman" panose="02020603050405020304" pitchFamily="18" charset="0"/>
                <a:sym typeface="+mn-ea"/>
              </a:rPr>
              <a:t>:</a:t>
            </a:r>
            <a:r>
              <a:rPr lang="en-US" altLang="zh-CN" sz="3600" b="1" dirty="0">
                <a:latin typeface="Times New Roman" panose="02020603050405020304" pitchFamily="18" charset="0"/>
                <a:cs typeface="Times New Roman" panose="02020603050405020304" pitchFamily="18" charset="0"/>
                <a:sym typeface="+mn-ea"/>
              </a:rPr>
              <a:t> Read para 2 and 4 to find out the main events home and abroad.</a:t>
            </a:r>
            <a:endParaRPr lang="en-US" altLang="zh-CN" sz="3600" b="1" dirty="0">
              <a:solidFill>
                <a:schemeClr val="tx1"/>
              </a:solidFill>
              <a:latin typeface="Times New Roman" panose="02020603050405020304" pitchFamily="18" charset="0"/>
              <a:cs typeface="Times New Roman" panose="02020603050405020304" pitchFamily="18" charset="0"/>
              <a:sym typeface="+mn-ea"/>
            </a:endParaRPr>
          </a:p>
        </p:txBody>
      </p:sp>
      <p:sp>
        <p:nvSpPr>
          <p:cNvPr id="67" name="圆角矩形 66"/>
          <p:cNvSpPr/>
          <p:nvPr/>
        </p:nvSpPr>
        <p:spPr>
          <a:xfrm>
            <a:off x="457200" y="5123180"/>
            <a:ext cx="11079480" cy="151892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latin typeface="Times New Roman" panose="02020603050405020304" pitchFamily="18" charset="0"/>
                <a:cs typeface="Times New Roman" panose="02020603050405020304" pitchFamily="18" charset="0"/>
              </a:rPr>
              <a:t>Why was space exploration mainly carried out by the USSR and the US in the 20</a:t>
            </a:r>
            <a:r>
              <a:rPr lang="en-US" altLang="zh-CN" sz="3600" b="1" baseline="30000" dirty="0">
                <a:latin typeface="Times New Roman" panose="02020603050405020304" pitchFamily="18" charset="0"/>
                <a:cs typeface="Times New Roman" panose="02020603050405020304" pitchFamily="18" charset="0"/>
              </a:rPr>
              <a:t>th</a:t>
            </a:r>
            <a:r>
              <a:rPr lang="en-US" altLang="zh-CN" sz="3600" b="1" dirty="0">
                <a:latin typeface="Times New Roman" panose="02020603050405020304" pitchFamily="18" charset="0"/>
                <a:cs typeface="Times New Roman" panose="02020603050405020304" pitchFamily="18" charset="0"/>
              </a:rPr>
              <a:t> century?</a:t>
            </a:r>
            <a:endParaRPr lang="zh-CN" altLang="en-US" sz="3600" b="1" dirty="0">
              <a:latin typeface="Times New Roman" panose="02020603050405020304" pitchFamily="18" charset="0"/>
              <a:cs typeface="Times New Roman" panose="02020603050405020304" pitchFamily="18" charset="0"/>
            </a:endParaRPr>
          </a:p>
        </p:txBody>
      </p:sp>
      <p:pic>
        <p:nvPicPr>
          <p:cNvPr id="12" name="图片 11" descr="水印"/>
          <p:cNvPicPr>
            <a:picLocks noChangeAspect="1"/>
          </p:cNvPicPr>
          <p:nvPr userDrawn="1"/>
        </p:nvPicPr>
        <p:blipFill>
          <a:blip r:embed="rId8"/>
          <a:stretch>
            <a:fillRect/>
          </a:stretch>
        </p:blipFill>
        <p:spPr>
          <a:xfrm>
            <a:off x="7186295" y="63500"/>
            <a:ext cx="4902200" cy="158686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500" fill="hold">
                                          <p:stCondLst>
                                            <p:cond delay="0"/>
                                          </p:stCondLst>
                                        </p:cTn>
                                        <p:tgtEl>
                                          <p:spTgt spid="7"/>
                                        </p:tgtEl>
                                        <p:attrNameLst>
                                          <p:attrName>style.visibility</p:attrName>
                                        </p:attrNameLst>
                                      </p:cBhvr>
                                      <p:to>
                                        <p:strVal val="visible"/>
                                      </p:to>
                                    </p:set>
                                    <p:animEffect transition="in" filter="box(i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500" fill="hold">
                                          <p:stCondLst>
                                            <p:cond delay="0"/>
                                          </p:stCondLst>
                                        </p:cTn>
                                        <p:tgtEl>
                                          <p:spTgt spid="11"/>
                                        </p:tgtEl>
                                        <p:attrNameLst>
                                          <p:attrName>style.visibility</p:attrName>
                                        </p:attrNameLst>
                                      </p:cBhvr>
                                      <p:to>
                                        <p:strVal val="visible"/>
                                      </p:to>
                                    </p:set>
                                    <p:animEffect transition="in" filter="box(i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67"/>
                                        </p:tgtEl>
                                        <p:attrNameLst>
                                          <p:attrName>style.visibility</p:attrName>
                                        </p:attrNameLst>
                                      </p:cBhvr>
                                      <p:to>
                                        <p:strVal val="visible"/>
                                      </p:to>
                                    </p:set>
                                    <p:animEffect transition="in" filter="blinds(horizontal)">
                                      <p:cBhvr>
                                        <p:cTn id="5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bldLvl="0" animBg="1"/>
      <p:bldP spid="7" grpId="0"/>
      <p:bldP spid="9" grpId="0"/>
      <p:bldP spid="10" grpId="0"/>
      <p:bldP spid="11" grpId="0"/>
      <p:bldP spid="2" grpId="0" bldLvl="0" animBg="1"/>
      <p:bldP spid="67"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时间轴2"/>
          <p:cNvPicPr>
            <a:picLocks noChangeAspect="1"/>
          </p:cNvPicPr>
          <p:nvPr/>
        </p:nvPicPr>
        <p:blipFill>
          <a:blip r:embed="rId2" cstate="print"/>
          <a:stretch>
            <a:fillRect/>
          </a:stretch>
        </p:blipFill>
        <p:spPr>
          <a:xfrm>
            <a:off x="66675" y="-440055"/>
            <a:ext cx="11653520" cy="7388860"/>
          </a:xfrm>
          <a:prstGeom prst="rect">
            <a:avLst/>
          </a:prstGeom>
        </p:spPr>
      </p:pic>
      <p:sp>
        <p:nvSpPr>
          <p:cNvPr id="13" name="矩形 12"/>
          <p:cNvSpPr/>
          <p:nvPr/>
        </p:nvSpPr>
        <p:spPr>
          <a:xfrm>
            <a:off x="5520055" y="5446395"/>
            <a:ext cx="216535" cy="432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连接符 13"/>
          <p:cNvCxnSpPr/>
          <p:nvPr/>
        </p:nvCxnSpPr>
        <p:spPr>
          <a:xfrm>
            <a:off x="5288915" y="5655310"/>
            <a:ext cx="447675" cy="7620"/>
          </a:xfrm>
          <a:prstGeom prst="line">
            <a:avLst/>
          </a:prstGeom>
          <a:ln w="57150">
            <a:solidFill>
              <a:srgbClr val="7E7E7E"/>
            </a:solidFil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762000" y="5791200"/>
            <a:ext cx="908685" cy="440055"/>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fontAlgn="auto">
              <a:lnSpc>
                <a:spcPts val="2000"/>
              </a:lnSpc>
              <a:buClrTx/>
              <a:buSzTx/>
              <a:buFontTx/>
            </a:pPr>
            <a:r>
              <a:rPr lang="en-US" altLang="zh-CN" sz="2400" b="1">
                <a:solidFill>
                  <a:schemeClr val="tx1"/>
                </a:solidFill>
                <a:latin typeface="Times New Roman" panose="02020603050405020304" pitchFamily="18" charset="0"/>
                <a:cs typeface="Times New Roman" panose="02020603050405020304" pitchFamily="18" charset="0"/>
                <a:sym typeface="+mn-ea"/>
              </a:rPr>
              <a:t>2003</a:t>
            </a:r>
          </a:p>
        </p:txBody>
      </p:sp>
      <p:sp>
        <p:nvSpPr>
          <p:cNvPr id="20" name="矩形 19"/>
          <p:cNvSpPr/>
          <p:nvPr/>
        </p:nvSpPr>
        <p:spPr>
          <a:xfrm>
            <a:off x="2927350" y="5662930"/>
            <a:ext cx="1833245" cy="955675"/>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ts val="2000"/>
              </a:lnSpc>
            </a:pPr>
            <a:r>
              <a:rPr lang="en-US" altLang="zh-CN" sz="2400" b="1">
                <a:solidFill>
                  <a:schemeClr val="tx1"/>
                </a:solidFill>
                <a:latin typeface="Times New Roman" panose="02020603050405020304" pitchFamily="18" charset="0"/>
                <a:cs typeface="Times New Roman" panose="02020603050405020304" pitchFamily="18" charset="0"/>
              </a:rPr>
              <a:t>then</a:t>
            </a:r>
          </a:p>
          <a:p>
            <a:pPr algn="ctr" fontAlgn="auto">
              <a:lnSpc>
                <a:spcPts val="2000"/>
              </a:lnSpc>
            </a:pPr>
            <a:r>
              <a:rPr lang="en-US" altLang="zh-CN" sz="2400" b="1">
                <a:solidFill>
                  <a:schemeClr val="tx1"/>
                </a:solidFill>
                <a:latin typeface="Times New Roman" panose="02020603050405020304" pitchFamily="18" charset="0"/>
                <a:cs typeface="Times New Roman" panose="02020603050405020304" pitchFamily="18" charset="0"/>
              </a:rPr>
              <a:t>(2005&amp;2008)</a:t>
            </a:r>
          </a:p>
        </p:txBody>
      </p:sp>
      <p:sp>
        <p:nvSpPr>
          <p:cNvPr id="21" name="矩形 20"/>
          <p:cNvSpPr/>
          <p:nvPr/>
        </p:nvSpPr>
        <p:spPr>
          <a:xfrm>
            <a:off x="9906000" y="5709285"/>
            <a:ext cx="1566545" cy="859155"/>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fontAlgn="auto">
              <a:lnSpc>
                <a:spcPts val="2000"/>
              </a:lnSpc>
              <a:buClrTx/>
              <a:buSzTx/>
              <a:buFontTx/>
            </a:pPr>
            <a:r>
              <a:rPr lang="en-US" altLang="zh-CN" sz="2400" b="1">
                <a:solidFill>
                  <a:schemeClr val="tx1"/>
                </a:solidFill>
                <a:latin typeface="Times New Roman" panose="02020603050405020304" pitchFamily="18" charset="0"/>
                <a:cs typeface="Times New Roman" panose="02020603050405020304" pitchFamily="18" charset="0"/>
                <a:sym typeface="+mn-ea"/>
              </a:rPr>
              <a:t>more recently</a:t>
            </a:r>
          </a:p>
          <a:p>
            <a:pPr lvl="0" algn="ctr" fontAlgn="auto">
              <a:lnSpc>
                <a:spcPts val="2000"/>
              </a:lnSpc>
              <a:buClrTx/>
              <a:buSzTx/>
              <a:buFontTx/>
            </a:pPr>
            <a:r>
              <a:rPr lang="en-US" altLang="zh-CN" sz="2400" b="1">
                <a:solidFill>
                  <a:schemeClr val="tx1"/>
                </a:solidFill>
                <a:latin typeface="Times New Roman" panose="02020603050405020304" pitchFamily="18" charset="0"/>
                <a:cs typeface="Times New Roman" panose="02020603050405020304" pitchFamily="18" charset="0"/>
                <a:sym typeface="+mn-ea"/>
              </a:rPr>
              <a:t>(2018)</a:t>
            </a:r>
          </a:p>
        </p:txBody>
      </p:sp>
      <p:sp>
        <p:nvSpPr>
          <p:cNvPr id="22" name="矩形 21"/>
          <p:cNvSpPr/>
          <p:nvPr/>
        </p:nvSpPr>
        <p:spPr>
          <a:xfrm>
            <a:off x="7445375" y="5723890"/>
            <a:ext cx="1539875" cy="887095"/>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fontAlgn="auto">
              <a:lnSpc>
                <a:spcPts val="2000"/>
              </a:lnSpc>
              <a:buClrTx/>
              <a:buSzTx/>
              <a:buFontTx/>
            </a:pPr>
            <a:r>
              <a:rPr lang="en-US" altLang="zh-CN" sz="2400" b="1">
                <a:solidFill>
                  <a:schemeClr val="tx1"/>
                </a:solidFill>
                <a:latin typeface="Times New Roman" panose="02020603050405020304" pitchFamily="18" charset="0"/>
                <a:cs typeface="Times New Roman" panose="02020603050405020304" pitchFamily="18" charset="0"/>
                <a:sym typeface="+mn-ea"/>
              </a:rPr>
              <a:t>after that</a:t>
            </a:r>
          </a:p>
          <a:p>
            <a:pPr lvl="0" algn="ctr" fontAlgn="auto">
              <a:lnSpc>
                <a:spcPts val="2000"/>
              </a:lnSpc>
              <a:buClrTx/>
              <a:buSzTx/>
              <a:buFontTx/>
            </a:pPr>
            <a:r>
              <a:rPr lang="en-US" altLang="zh-CN" sz="2400" b="1">
                <a:solidFill>
                  <a:schemeClr val="tx1"/>
                </a:solidFill>
                <a:latin typeface="Times New Roman" panose="02020603050405020304" pitchFamily="18" charset="0"/>
                <a:cs typeface="Times New Roman" panose="02020603050405020304" pitchFamily="18" charset="0"/>
                <a:sym typeface="+mn-ea"/>
              </a:rPr>
              <a:t>(2016&amp;2017)</a:t>
            </a:r>
          </a:p>
        </p:txBody>
      </p:sp>
      <p:sp>
        <p:nvSpPr>
          <p:cNvPr id="23" name="矩形 22"/>
          <p:cNvSpPr/>
          <p:nvPr/>
        </p:nvSpPr>
        <p:spPr>
          <a:xfrm>
            <a:off x="5334000" y="5715000"/>
            <a:ext cx="1437005" cy="842645"/>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fontAlgn="auto">
              <a:lnSpc>
                <a:spcPts val="2000"/>
              </a:lnSpc>
              <a:buClrTx/>
              <a:buSzTx/>
              <a:buFontTx/>
            </a:pPr>
            <a:r>
              <a:rPr lang="en-US" altLang="zh-CN" sz="2400" b="1">
                <a:solidFill>
                  <a:schemeClr val="tx1"/>
                </a:solidFill>
                <a:latin typeface="Times New Roman" panose="02020603050405020304" pitchFamily="18" charset="0"/>
                <a:cs typeface="Times New Roman" panose="02020603050405020304" pitchFamily="18" charset="0"/>
                <a:sym typeface="+mn-ea"/>
              </a:rPr>
              <a:t>followed by</a:t>
            </a:r>
          </a:p>
          <a:p>
            <a:pPr lvl="0" algn="ctr" fontAlgn="auto">
              <a:lnSpc>
                <a:spcPts val="2000"/>
              </a:lnSpc>
              <a:buClrTx/>
              <a:buSzTx/>
              <a:buFontTx/>
            </a:pPr>
            <a:r>
              <a:rPr lang="en-US" altLang="zh-CN" sz="2400" b="1">
                <a:solidFill>
                  <a:schemeClr val="tx1"/>
                </a:solidFill>
                <a:latin typeface="Times New Roman" panose="02020603050405020304" pitchFamily="18" charset="0"/>
                <a:cs typeface="Times New Roman" panose="02020603050405020304" pitchFamily="18" charset="0"/>
                <a:sym typeface="+mn-ea"/>
              </a:rPr>
              <a:t>(2013)</a:t>
            </a:r>
          </a:p>
        </p:txBody>
      </p:sp>
      <p:sp>
        <p:nvSpPr>
          <p:cNvPr id="41" name="文本框 40"/>
          <p:cNvSpPr txBox="1"/>
          <p:nvPr/>
        </p:nvSpPr>
        <p:spPr>
          <a:xfrm>
            <a:off x="6922770" y="3963035"/>
            <a:ext cx="3724910" cy="1568450"/>
          </a:xfrm>
          <a:prstGeom prst="rect">
            <a:avLst/>
          </a:prstGeom>
          <a:solidFill>
            <a:schemeClr val="bg1"/>
          </a:solidFill>
        </p:spPr>
        <p:txBody>
          <a:bodyPr wrap="square" rtlCol="0">
            <a:spAutoFit/>
          </a:bodyPr>
          <a:lstStyle/>
          <a:p>
            <a:pPr algn="l">
              <a:lnSpc>
                <a:spcPct val="100000"/>
              </a:lnSpc>
              <a:buClrTx/>
              <a:buSzTx/>
              <a:buFontTx/>
            </a:pPr>
            <a:r>
              <a:rPr lang="en-US" sz="2400" b="1">
                <a:solidFill>
                  <a:srgbClr val="FF0000"/>
                </a:solidFill>
                <a:effectLst/>
                <a:latin typeface="Times New Roman" panose="02020603050405020304" pitchFamily="18" charset="0"/>
                <a:cs typeface="Times New Roman" panose="02020603050405020304" pitchFamily="18" charset="0"/>
              </a:rPr>
              <a:t>Tiangong 2 </a:t>
            </a:r>
          </a:p>
          <a:p>
            <a:pPr algn="l">
              <a:lnSpc>
                <a:spcPct val="100000"/>
              </a:lnSpc>
              <a:buClrTx/>
              <a:buSzTx/>
              <a:buFontTx/>
            </a:pPr>
            <a:r>
              <a:rPr lang="en-US" sz="2400" b="1">
                <a:solidFill>
                  <a:srgbClr val="FF0000"/>
                </a:solidFill>
                <a:effectLst/>
                <a:latin typeface="Times New Roman" panose="02020603050405020304" pitchFamily="18" charset="0"/>
                <a:cs typeface="Times New Roman" panose="02020603050405020304" pitchFamily="18" charset="0"/>
              </a:rPr>
              <a:t>Tianzhou1</a:t>
            </a:r>
          </a:p>
          <a:p>
            <a:pPr algn="l">
              <a:lnSpc>
                <a:spcPct val="100000"/>
              </a:lnSpc>
              <a:buClrTx/>
              <a:buSzTx/>
              <a:buFontTx/>
            </a:pPr>
            <a:r>
              <a:rPr lang="en-US" sz="2400">
                <a:effectLst/>
                <a:latin typeface="Times New Roman" panose="02020603050405020304" pitchFamily="18" charset="0"/>
                <a:cs typeface="Times New Roman" panose="02020603050405020304" pitchFamily="18" charset="0"/>
                <a:sym typeface="+mn-ea"/>
              </a:rPr>
              <a:t>Furthered the establishment of a space station.</a:t>
            </a:r>
            <a:endParaRPr lang="en-US" sz="2400">
              <a:effectLst/>
              <a:latin typeface="Times New Roman" panose="02020603050405020304" pitchFamily="18" charset="0"/>
              <a:cs typeface="Times New Roman" panose="02020603050405020304" pitchFamily="18" charset="0"/>
            </a:endParaRPr>
          </a:p>
        </p:txBody>
      </p:sp>
      <p:pic>
        <p:nvPicPr>
          <p:cNvPr id="65" name="图片 64" descr="嫦娥4号"/>
          <p:cNvPicPr>
            <a:picLocks noChangeAspect="1"/>
          </p:cNvPicPr>
          <p:nvPr/>
        </p:nvPicPr>
        <p:blipFill>
          <a:blip r:embed="rId3" cstate="print"/>
          <a:srcRect l="7759" t="18361" b="7328"/>
          <a:stretch>
            <a:fillRect/>
          </a:stretch>
        </p:blipFill>
        <p:spPr>
          <a:xfrm>
            <a:off x="9448165" y="304800"/>
            <a:ext cx="1584960" cy="1787525"/>
          </a:xfrm>
          <a:prstGeom prst="rect">
            <a:avLst/>
          </a:prstGeom>
        </p:spPr>
      </p:pic>
      <p:sp>
        <p:nvSpPr>
          <p:cNvPr id="42" name="文本框 41"/>
          <p:cNvSpPr txBox="1"/>
          <p:nvPr/>
        </p:nvSpPr>
        <p:spPr>
          <a:xfrm>
            <a:off x="9601200" y="2334895"/>
            <a:ext cx="2568575" cy="1938020"/>
          </a:xfrm>
          <a:prstGeom prst="rect">
            <a:avLst/>
          </a:prstGeom>
          <a:solidFill>
            <a:schemeClr val="bg1"/>
          </a:solidFill>
        </p:spPr>
        <p:txBody>
          <a:bodyPr wrap="square" rtlCol="0">
            <a:spAutoFit/>
          </a:bodyPr>
          <a:lstStyle/>
          <a:p>
            <a:pPr algn="l">
              <a:buClrTx/>
              <a:buSzTx/>
              <a:buFontTx/>
            </a:pPr>
            <a:r>
              <a:rPr lang="en-US" sz="2400" b="1">
                <a:solidFill>
                  <a:srgbClr val="FF0000"/>
                </a:solidFill>
                <a:effectLst/>
                <a:latin typeface="Times New Roman" panose="02020603050405020304" pitchFamily="18" charset="0"/>
                <a:cs typeface="Times New Roman" panose="02020603050405020304" pitchFamily="18" charset="0"/>
              </a:rPr>
              <a:t>Chang'e 4 </a:t>
            </a:r>
            <a:r>
              <a:rPr lang="en-US" sz="2400">
                <a:effectLst/>
                <a:latin typeface="Times New Roman" panose="02020603050405020304" pitchFamily="18" charset="0"/>
                <a:cs typeface="Times New Roman" panose="02020603050405020304" pitchFamily="18" charset="0"/>
                <a:sym typeface="+mn-ea"/>
              </a:rPr>
              <a:t>Explored the surface of the far side of the moon.</a:t>
            </a:r>
            <a:endParaRPr lang="en-US" sz="2400">
              <a:effectLst/>
              <a:latin typeface="Times New Roman" panose="02020603050405020304" pitchFamily="18" charset="0"/>
              <a:cs typeface="Times New Roman" panose="02020603050405020304" pitchFamily="18" charset="0"/>
            </a:endParaRPr>
          </a:p>
          <a:p>
            <a:pPr algn="l">
              <a:buClrTx/>
              <a:buSzTx/>
              <a:buFontTx/>
            </a:pPr>
            <a:endParaRPr lang="en-US" sz="2400">
              <a:effectLst/>
              <a:latin typeface="Times New Roman" panose="02020603050405020304" pitchFamily="18" charset="0"/>
              <a:cs typeface="Times New Roman" panose="02020603050405020304" pitchFamily="18" charset="0"/>
            </a:endParaRPr>
          </a:p>
        </p:txBody>
      </p:sp>
      <p:sp>
        <p:nvSpPr>
          <p:cNvPr id="29" name="矩形 28"/>
          <p:cNvSpPr/>
          <p:nvPr/>
        </p:nvSpPr>
        <p:spPr>
          <a:xfrm>
            <a:off x="2438400" y="-228600"/>
            <a:ext cx="3987800" cy="922020"/>
          </a:xfrm>
          <a:prstGeom prst="rect">
            <a:avLst/>
          </a:prstGeom>
          <a:noFill/>
        </p:spPr>
        <p:txBody>
          <a:bodyPr wrap="square" lIns="91440" tIns="45720" rIns="91440" bIns="45720">
            <a:spAutoFit/>
          </a:bodyPr>
          <a:lstStyle/>
          <a:p>
            <a:r>
              <a:rPr lang="en-US" altLang="zh-CN" sz="5400" b="1" cap="none" spc="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Para4</a:t>
            </a:r>
          </a:p>
        </p:txBody>
      </p:sp>
      <p:pic>
        <p:nvPicPr>
          <p:cNvPr id="45" name="图片 44" descr="杨利伟神州五号"/>
          <p:cNvPicPr>
            <a:picLocks noChangeAspect="1"/>
          </p:cNvPicPr>
          <p:nvPr/>
        </p:nvPicPr>
        <p:blipFill>
          <a:blip r:embed="rId4" cstate="print"/>
          <a:stretch>
            <a:fillRect/>
          </a:stretch>
        </p:blipFill>
        <p:spPr>
          <a:xfrm>
            <a:off x="762000" y="0"/>
            <a:ext cx="1633220" cy="2150110"/>
          </a:xfrm>
          <a:prstGeom prst="rect">
            <a:avLst/>
          </a:prstGeom>
        </p:spPr>
      </p:pic>
      <p:sp>
        <p:nvSpPr>
          <p:cNvPr id="46" name="文本框 45"/>
          <p:cNvSpPr txBox="1"/>
          <p:nvPr/>
        </p:nvSpPr>
        <p:spPr>
          <a:xfrm>
            <a:off x="381635" y="2398395"/>
            <a:ext cx="2696845" cy="1198880"/>
          </a:xfrm>
          <a:prstGeom prst="rect">
            <a:avLst/>
          </a:prstGeom>
          <a:solidFill>
            <a:schemeClr val="bg1"/>
          </a:solidFill>
        </p:spPr>
        <p:txBody>
          <a:bodyPr wrap="square" rtlCol="0">
            <a:spAutoFit/>
          </a:bodyPr>
          <a:lstStyle/>
          <a:p>
            <a:r>
              <a:rPr lang="en-US" altLang="zh-CN" sz="2400" b="1">
                <a:solidFill>
                  <a:srgbClr val="FF0000"/>
                </a:solidFill>
              </a:rPr>
              <a:t>Shenzhou 5 </a:t>
            </a:r>
            <a:r>
              <a:rPr lang="en-US" sz="2400">
                <a:effectLst/>
                <a:latin typeface="Times New Roman" panose="02020603050405020304" pitchFamily="18" charset="0"/>
                <a:cs typeface="Times New Roman" panose="02020603050405020304" pitchFamily="18" charset="0"/>
                <a:sym typeface="+mn-ea"/>
              </a:rPr>
              <a:t>Independently sent humans into space</a:t>
            </a:r>
            <a:endParaRPr lang="en-US" altLang="zh-CN" sz="2400" b="1">
              <a:solidFill>
                <a:srgbClr val="FF0000"/>
              </a:solidFill>
            </a:endParaRPr>
          </a:p>
        </p:txBody>
      </p:sp>
      <p:pic>
        <p:nvPicPr>
          <p:cNvPr id="53" name="图片 52" descr="玉兔号"/>
          <p:cNvPicPr>
            <a:picLocks noChangeAspect="1"/>
          </p:cNvPicPr>
          <p:nvPr/>
        </p:nvPicPr>
        <p:blipFill>
          <a:blip r:embed="rId5" cstate="print"/>
          <a:srcRect l="8359" t="28149" r="16852" b="11894"/>
          <a:stretch>
            <a:fillRect/>
          </a:stretch>
        </p:blipFill>
        <p:spPr>
          <a:xfrm>
            <a:off x="5321935" y="222250"/>
            <a:ext cx="1664970" cy="1722120"/>
          </a:xfrm>
          <a:prstGeom prst="rect">
            <a:avLst/>
          </a:prstGeom>
        </p:spPr>
      </p:pic>
      <p:sp>
        <p:nvSpPr>
          <p:cNvPr id="40" name="文本框 39"/>
          <p:cNvSpPr txBox="1"/>
          <p:nvPr/>
        </p:nvSpPr>
        <p:spPr>
          <a:xfrm>
            <a:off x="4863465" y="2115820"/>
            <a:ext cx="2344420" cy="1568450"/>
          </a:xfrm>
          <a:prstGeom prst="rect">
            <a:avLst/>
          </a:prstGeom>
          <a:solidFill>
            <a:schemeClr val="bg1"/>
          </a:solidFill>
        </p:spPr>
        <p:txBody>
          <a:bodyPr wrap="square" rtlCol="0">
            <a:spAutoFit/>
          </a:bodyPr>
          <a:lstStyle/>
          <a:p>
            <a:r>
              <a:rPr lang="en-US" altLang="zh-CN" sz="2400" b="1">
                <a:solidFill>
                  <a:srgbClr val="FF0000"/>
                </a:solidFill>
              </a:rPr>
              <a:t>Jade Rabbit </a:t>
            </a:r>
            <a:r>
              <a:rPr lang="en-US" sz="2400">
                <a:effectLst/>
                <a:latin typeface="Times New Roman" panose="02020603050405020304" pitchFamily="18" charset="0"/>
                <a:cs typeface="Times New Roman" panose="02020603050405020304" pitchFamily="18" charset="0"/>
                <a:sym typeface="+mn-ea"/>
              </a:rPr>
              <a:t>Studied the surface of the moon</a:t>
            </a:r>
            <a:endParaRPr lang="en-US" altLang="zh-CN" sz="2400" b="1">
              <a:solidFill>
                <a:srgbClr val="FF0000"/>
              </a:solidFill>
            </a:endParaRPr>
          </a:p>
        </p:txBody>
      </p:sp>
      <p:sp>
        <p:nvSpPr>
          <p:cNvPr id="69" name="矩形 68"/>
          <p:cNvSpPr/>
          <p:nvPr/>
        </p:nvSpPr>
        <p:spPr>
          <a:xfrm>
            <a:off x="533400" y="5639435"/>
            <a:ext cx="11130280" cy="979805"/>
          </a:xfrm>
          <a:prstGeom prst="rect">
            <a:avLst/>
          </a:prstGeom>
          <a:noFill/>
          <a:ln w="762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8" name="组合 37"/>
          <p:cNvGrpSpPr/>
          <p:nvPr/>
        </p:nvGrpSpPr>
        <p:grpSpPr>
          <a:xfrm>
            <a:off x="2971800" y="1905000"/>
            <a:ext cx="1851025" cy="1466850"/>
            <a:chOff x="6208" y="1715"/>
            <a:chExt cx="3514" cy="2258"/>
          </a:xfrm>
        </p:grpSpPr>
        <p:pic>
          <p:nvPicPr>
            <p:cNvPr id="47" name="图片 46" descr="神州六号"/>
            <p:cNvPicPr>
              <a:picLocks noChangeAspect="1"/>
            </p:cNvPicPr>
            <p:nvPr/>
          </p:nvPicPr>
          <p:blipFill>
            <a:blip r:embed="rId6" cstate="print"/>
            <a:stretch>
              <a:fillRect/>
            </a:stretch>
          </p:blipFill>
          <p:spPr>
            <a:xfrm>
              <a:off x="6208" y="1715"/>
              <a:ext cx="1692" cy="2258"/>
            </a:xfrm>
            <a:prstGeom prst="rect">
              <a:avLst/>
            </a:prstGeom>
          </p:spPr>
        </p:pic>
        <p:pic>
          <p:nvPicPr>
            <p:cNvPr id="49" name="图片 48" descr="神州七号"/>
            <p:cNvPicPr>
              <a:picLocks noChangeAspect="1"/>
            </p:cNvPicPr>
            <p:nvPr/>
          </p:nvPicPr>
          <p:blipFill>
            <a:blip r:embed="rId7" cstate="print"/>
            <a:stretch>
              <a:fillRect/>
            </a:stretch>
          </p:blipFill>
          <p:spPr>
            <a:xfrm>
              <a:off x="7900" y="1715"/>
              <a:ext cx="1822" cy="2258"/>
            </a:xfrm>
            <a:prstGeom prst="rect">
              <a:avLst/>
            </a:prstGeom>
          </p:spPr>
        </p:pic>
      </p:grpSp>
      <p:sp>
        <p:nvSpPr>
          <p:cNvPr id="39" name="文本框 38"/>
          <p:cNvSpPr txBox="1"/>
          <p:nvPr/>
        </p:nvSpPr>
        <p:spPr>
          <a:xfrm>
            <a:off x="2514600" y="3548380"/>
            <a:ext cx="3221990" cy="1568450"/>
          </a:xfrm>
          <a:prstGeom prst="rect">
            <a:avLst/>
          </a:prstGeom>
          <a:solidFill>
            <a:schemeClr val="bg1"/>
          </a:solidFill>
        </p:spPr>
        <p:txBody>
          <a:bodyPr wrap="square" rtlCol="0">
            <a:spAutoFit/>
          </a:bodyPr>
          <a:lstStyle/>
          <a:p>
            <a:r>
              <a:rPr lang="en-US" altLang="zh-CN" sz="2400" b="1">
                <a:solidFill>
                  <a:srgbClr val="FF0000"/>
                </a:solidFill>
              </a:rPr>
              <a:t>Shenzhou6&amp;7</a:t>
            </a:r>
          </a:p>
          <a:p>
            <a:r>
              <a:rPr lang="en-US" sz="2400">
                <a:effectLst/>
                <a:latin typeface="Times New Roman" panose="02020603050405020304" pitchFamily="18" charset="0"/>
                <a:cs typeface="Times New Roman" panose="02020603050405020304" pitchFamily="18" charset="0"/>
                <a:sym typeface="+mn-ea"/>
              </a:rPr>
              <a:t>Completed a second manned orbi and the first Chinese spacewalk</a:t>
            </a:r>
            <a:endParaRPr lang="en-US" altLang="zh-CN" sz="2400" b="1">
              <a:solidFill>
                <a:srgbClr val="FF0000"/>
              </a:solidFill>
            </a:endParaRPr>
          </a:p>
        </p:txBody>
      </p:sp>
      <p:pic>
        <p:nvPicPr>
          <p:cNvPr id="64" name="图片 63" descr="天宫2号天舟一号对接"/>
          <p:cNvPicPr>
            <a:picLocks noChangeAspect="1"/>
          </p:cNvPicPr>
          <p:nvPr/>
        </p:nvPicPr>
        <p:blipFill>
          <a:blip r:embed="rId8" cstate="print"/>
          <a:stretch>
            <a:fillRect/>
          </a:stretch>
        </p:blipFill>
        <p:spPr>
          <a:xfrm>
            <a:off x="7238365" y="2052955"/>
            <a:ext cx="1635125" cy="1887220"/>
          </a:xfrm>
          <a:prstGeom prst="rect">
            <a:avLst/>
          </a:prstGeom>
        </p:spPr>
      </p:pic>
      <p:pic>
        <p:nvPicPr>
          <p:cNvPr id="12" name="图片 11" descr="水印"/>
          <p:cNvPicPr>
            <a:picLocks noChangeAspect="1"/>
          </p:cNvPicPr>
          <p:nvPr userDrawn="1"/>
        </p:nvPicPr>
        <p:blipFill>
          <a:blip r:embed="rId9"/>
          <a:stretch>
            <a:fillRect/>
          </a:stretch>
        </p:blipFill>
        <p:spPr>
          <a:xfrm>
            <a:off x="7186295" y="63500"/>
            <a:ext cx="4902200" cy="158686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6">
                                            <p:txEl>
                                              <p:pRg st="0" end="0"/>
                                            </p:txEl>
                                          </p:spTgt>
                                        </p:tgtEl>
                                        <p:attrNameLst>
                                          <p:attrName>style.visibility</p:attrName>
                                        </p:attrNameLst>
                                      </p:cBhvr>
                                      <p:to>
                                        <p:strVal val="visible"/>
                                      </p:to>
                                    </p:set>
                                    <p:anim calcmode="lin" valueType="num">
                                      <p:cBhvr additive="base">
                                        <p:cTn id="11" dur="500" fill="hold"/>
                                        <p:tgtEl>
                                          <p:spTgt spid="4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500" fill="hold"/>
                                        <p:tgtEl>
                                          <p:spTgt spid="39"/>
                                        </p:tgtEl>
                                        <p:attrNameLst>
                                          <p:attrName>ppt_x</p:attrName>
                                        </p:attrNameLst>
                                      </p:cBhvr>
                                      <p:tavLst>
                                        <p:tav tm="0">
                                          <p:val>
                                            <p:strVal val="#ppt_x"/>
                                          </p:val>
                                        </p:tav>
                                        <p:tav tm="100000">
                                          <p:val>
                                            <p:strVal val="#ppt_x"/>
                                          </p:val>
                                        </p:tav>
                                      </p:tavLst>
                                    </p:anim>
                                    <p:anim calcmode="lin" valueType="num">
                                      <p:cBhvr additive="base">
                                        <p:cTn id="2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blinds(horizontal)">
                                      <p:cBhvr>
                                        <p:cTn id="27" dur="500"/>
                                        <p:tgtEl>
                                          <p:spTgt spid="5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500" fill="hold"/>
                                        <p:tgtEl>
                                          <p:spTgt spid="40"/>
                                        </p:tgtEl>
                                        <p:attrNameLst>
                                          <p:attrName>ppt_x</p:attrName>
                                        </p:attrNameLst>
                                      </p:cBhvr>
                                      <p:tavLst>
                                        <p:tav tm="0">
                                          <p:val>
                                            <p:strVal val="#ppt_x"/>
                                          </p:val>
                                        </p:tav>
                                        <p:tav tm="100000">
                                          <p:val>
                                            <p:strVal val="#ppt_x"/>
                                          </p:val>
                                        </p:tav>
                                      </p:tavLst>
                                    </p:anim>
                                    <p:anim calcmode="lin" valueType="num">
                                      <p:cBhvr additive="base">
                                        <p:cTn id="33"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64"/>
                                        </p:tgtEl>
                                        <p:attrNameLst>
                                          <p:attrName>style.visibility</p:attrName>
                                        </p:attrNameLst>
                                      </p:cBhvr>
                                      <p:to>
                                        <p:strVal val="visible"/>
                                      </p:to>
                                    </p:set>
                                    <p:animEffect transition="in" filter="blinds(horizontal)">
                                      <p:cBhvr>
                                        <p:cTn id="38" dur="500"/>
                                        <p:tgtEl>
                                          <p:spTgt spid="6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500" fill="hold"/>
                                        <p:tgtEl>
                                          <p:spTgt spid="41"/>
                                        </p:tgtEl>
                                        <p:attrNameLst>
                                          <p:attrName>ppt_x</p:attrName>
                                        </p:attrNameLst>
                                      </p:cBhvr>
                                      <p:tavLst>
                                        <p:tav tm="0">
                                          <p:val>
                                            <p:strVal val="#ppt_x"/>
                                          </p:val>
                                        </p:tav>
                                        <p:tav tm="100000">
                                          <p:val>
                                            <p:strVal val="#ppt_x"/>
                                          </p:val>
                                        </p:tav>
                                      </p:tavLst>
                                    </p:anim>
                                    <p:anim calcmode="lin" valueType="num">
                                      <p:cBhvr additive="base">
                                        <p:cTn id="4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65"/>
                                        </p:tgtEl>
                                        <p:attrNameLst>
                                          <p:attrName>style.visibility</p:attrName>
                                        </p:attrNameLst>
                                      </p:cBhvr>
                                      <p:to>
                                        <p:strVal val="visible"/>
                                      </p:to>
                                    </p:set>
                                    <p:animEffect transition="in" filter="blinds(horizontal)">
                                      <p:cBhvr>
                                        <p:cTn id="49" dur="500"/>
                                        <p:tgtEl>
                                          <p:spTgt spid="65"/>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42"/>
                                        </p:tgtEl>
                                        <p:attrNameLst>
                                          <p:attrName>style.visibility</p:attrName>
                                        </p:attrNameLst>
                                      </p:cBhvr>
                                      <p:to>
                                        <p:strVal val="visible"/>
                                      </p:to>
                                    </p:set>
                                    <p:anim calcmode="lin" valueType="num">
                                      <p:cBhvr additive="base">
                                        <p:cTn id="54" dur="500" fill="hold"/>
                                        <p:tgtEl>
                                          <p:spTgt spid="42"/>
                                        </p:tgtEl>
                                        <p:attrNameLst>
                                          <p:attrName>ppt_x</p:attrName>
                                        </p:attrNameLst>
                                      </p:cBhvr>
                                      <p:tavLst>
                                        <p:tav tm="0">
                                          <p:val>
                                            <p:strVal val="#ppt_x"/>
                                          </p:val>
                                        </p:tav>
                                        <p:tav tm="100000">
                                          <p:val>
                                            <p:strVal val="#ppt_x"/>
                                          </p:val>
                                        </p:tav>
                                      </p:tavLst>
                                    </p:anim>
                                    <p:anim calcmode="lin" valueType="num">
                                      <p:cBhvr additive="base">
                                        <p:cTn id="55"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69"/>
                                        </p:tgtEl>
                                        <p:attrNameLst>
                                          <p:attrName>style.visibility</p:attrName>
                                        </p:attrNameLst>
                                      </p:cBhvr>
                                      <p:to>
                                        <p:strVal val="visible"/>
                                      </p:to>
                                    </p:set>
                                    <p:animEffect transition="in" filter="wipe(down)">
                                      <p:cBhvr>
                                        <p:cTn id="60"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0" grpId="0" bldLvl="0" animBg="1"/>
      <p:bldP spid="69" grpId="0" bldLvl="0" animBg="1"/>
      <p:bldP spid="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图片 99"/>
          <p:cNvPicPr/>
          <p:nvPr/>
        </p:nvPicPr>
        <p:blipFill>
          <a:blip r:link="rId2"/>
          <a:stretch>
            <a:fillRect/>
          </a:stretch>
        </p:blipFill>
        <p:spPr>
          <a:xfrm>
            <a:off x="152400" y="152400"/>
            <a:ext cx="11917045" cy="6631305"/>
          </a:xfrm>
          <a:prstGeom prst="rect">
            <a:avLst/>
          </a:prstGeom>
          <a:noFill/>
          <a:ln w="9525">
            <a:noFill/>
          </a:ln>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图片 100"/>
          <p:cNvPicPr/>
          <p:nvPr/>
        </p:nvPicPr>
        <p:blipFill>
          <a:blip r:embed="rId2" r:link="rId3"/>
          <a:stretch>
            <a:fillRect/>
          </a:stretch>
        </p:blipFill>
        <p:spPr>
          <a:xfrm>
            <a:off x="152400" y="76200"/>
            <a:ext cx="12039600" cy="7277100"/>
          </a:xfrm>
          <a:prstGeom prst="rect">
            <a:avLst/>
          </a:prstGeom>
          <a:noFill/>
          <a:ln w="9525">
            <a:noFill/>
          </a:ln>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080" y="304800"/>
            <a:ext cx="12096115" cy="1198880"/>
          </a:xfrm>
          <a:prstGeom prst="rect">
            <a:avLst/>
          </a:prstGeom>
          <a:gradFill>
            <a:gsLst>
              <a:gs pos="0">
                <a:srgbClr val="FFFFFF"/>
              </a:gs>
              <a:gs pos="100000">
                <a:srgbClr val="034373">
                  <a:alpha val="100000"/>
                  <a:lumMod val="79000"/>
                  <a:lumOff val="21000"/>
                </a:srgbClr>
              </a:gs>
            </a:gsLst>
            <a:lin ang="5400000" scaled="0"/>
          </a:gradFill>
        </p:spPr>
        <p:txBody>
          <a:bodyPr wrap="square" rtlCol="0">
            <a:spAutoFit/>
          </a:bodyPr>
          <a:lstStyle/>
          <a:p>
            <a:pPr lvl="0" algn="ctr" eaLnBrk="1" hangingPunct="1"/>
            <a:r>
              <a:rPr lang="en-US" altLang="zh-CN" sz="3600" b="1">
                <a:sym typeface="+mn-ea"/>
              </a:rPr>
              <a:t>Were the space missions always successful ?</a:t>
            </a:r>
          </a:p>
          <a:p>
            <a:pPr lvl="0" algn="ctr" eaLnBrk="1" hangingPunct="1"/>
            <a:r>
              <a:rPr lang="en-US" altLang="zh-CN" sz="3600" b="1">
                <a:sym typeface="+mn-ea"/>
              </a:rPr>
              <a:t>If not, what might happen to space missions  ?</a:t>
            </a:r>
            <a:endParaRPr lang="en-US" altLang="zh-CN" sz="3600" b="1" dirty="0">
              <a:solidFill>
                <a:schemeClr val="tx1"/>
              </a:solidFill>
              <a:latin typeface="Times New Roman" panose="02020603050405020304" pitchFamily="18" charset="0"/>
              <a:cs typeface="Times New Roman" panose="02020603050405020304" pitchFamily="18" charset="0"/>
              <a:sym typeface="+mn-ea"/>
            </a:endParaRPr>
          </a:p>
        </p:txBody>
      </p:sp>
      <p:pic>
        <p:nvPicPr>
          <p:cNvPr id="75780" name="图片 3"/>
          <p:cNvPicPr>
            <a:picLocks noChangeAspect="1"/>
          </p:cNvPicPr>
          <p:nvPr>
            <p:custDataLst>
              <p:tags r:id="rId1"/>
            </p:custDataLst>
          </p:nvPr>
        </p:nvPicPr>
        <p:blipFill>
          <a:blip r:embed="rId3"/>
          <a:stretch>
            <a:fillRect/>
          </a:stretch>
        </p:blipFill>
        <p:spPr>
          <a:xfrm>
            <a:off x="2133600" y="1600200"/>
            <a:ext cx="6563360" cy="4966970"/>
          </a:xfrm>
          <a:prstGeom prst="rect">
            <a:avLst/>
          </a:prstGeom>
          <a:noFill/>
          <a:ln w="9525">
            <a:noFill/>
          </a:ln>
        </p:spPr>
      </p:pic>
    </p:spTree>
  </p:cSld>
  <p:clrMapOvr>
    <a:masterClrMapping/>
  </p:clrMapOvr>
  <p:transition>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5780"/>
                                        </p:tgtEl>
                                        <p:attrNameLst>
                                          <p:attrName>style.visibility</p:attrName>
                                        </p:attrNameLst>
                                      </p:cBhvr>
                                      <p:to>
                                        <p:strVal val="visible"/>
                                      </p:to>
                                    </p:set>
                                    <p:anim calcmode="lin" valueType="num">
                                      <p:cBhvr>
                                        <p:cTn id="12" dur="500" fill="hold"/>
                                        <p:tgtEl>
                                          <p:spTgt spid="75780"/>
                                        </p:tgtEl>
                                        <p:attrNameLst>
                                          <p:attrName>ppt_w</p:attrName>
                                        </p:attrNameLst>
                                      </p:cBhvr>
                                      <p:tavLst>
                                        <p:tav tm="0">
                                          <p:val>
                                            <p:fltVal val="0"/>
                                          </p:val>
                                        </p:tav>
                                        <p:tav tm="100000">
                                          <p:val>
                                            <p:strVal val="#ppt_w"/>
                                          </p:val>
                                        </p:tav>
                                      </p:tavLst>
                                    </p:anim>
                                    <p:anim calcmode="lin" valueType="num">
                                      <p:cBhvr>
                                        <p:cTn id="13" dur="500" fill="hold"/>
                                        <p:tgtEl>
                                          <p:spTgt spid="7578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美国挑战者号爆炸视频">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12" name="图片 11" descr="水印"/>
          <p:cNvPicPr>
            <a:picLocks noChangeAspect="1"/>
          </p:cNvPicPr>
          <p:nvPr userDrawn="1"/>
        </p:nvPicPr>
        <p:blipFill>
          <a:blip r:embed="rId5"/>
          <a:stretch>
            <a:fillRect/>
          </a:stretch>
        </p:blipFill>
        <p:spPr>
          <a:xfrm>
            <a:off x="7186295" y="63500"/>
            <a:ext cx="4902200" cy="1586865"/>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additive="base">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文本框 4"/>
          <p:cNvSpPr txBox="1"/>
          <p:nvPr/>
        </p:nvSpPr>
        <p:spPr>
          <a:xfrm>
            <a:off x="38100" y="152400"/>
            <a:ext cx="12115800" cy="2122805"/>
          </a:xfrm>
          <a:prstGeom prst="rect">
            <a:avLst/>
          </a:prstGeom>
          <a:gradFill>
            <a:gsLst>
              <a:gs pos="0">
                <a:srgbClr val="FFFFFF"/>
              </a:gs>
              <a:gs pos="100000">
                <a:srgbClr val="034373">
                  <a:alpha val="100000"/>
                  <a:lumMod val="79000"/>
                  <a:lumOff val="21000"/>
                </a:srgbClr>
              </a:gs>
            </a:gsLst>
            <a:lin ang="5400000" scaled="0"/>
          </a:gradFill>
        </p:spPr>
        <p:txBody>
          <a:bodyPr wrap="square" rtlCol="0">
            <a:spAutoFit/>
          </a:bodyPr>
          <a:lstStyle/>
          <a:p>
            <a:pPr algn="ctr"/>
            <a:r>
              <a:rPr lang="en-US" altLang="zh-CN" sz="4400" b="1">
                <a:solidFill>
                  <a:srgbClr val="FF0000"/>
                </a:solidFill>
                <a:effectLst>
                  <a:outerShdw blurRad="38100" dist="19050" dir="2700000" algn="tl" rotWithShape="0">
                    <a:schemeClr val="dk1">
                      <a:alpha val="40000"/>
                    </a:schemeClr>
                  </a:outerShdw>
                </a:effectLst>
                <a:sym typeface="+mn-ea"/>
              </a:rPr>
              <a:t>UNIT 4 </a:t>
            </a:r>
            <a:endParaRPr lang="en-US" altLang="zh-CN" sz="4400" b="1" cap="none" spc="0">
              <a:solidFill>
                <a:srgbClr val="FF0000"/>
              </a:solidFill>
              <a:effectLst>
                <a:outerShdw blurRad="38100" dist="19050" dir="2700000" algn="tl" rotWithShape="0">
                  <a:schemeClr val="dk1">
                    <a:alpha val="40000"/>
                  </a:schemeClr>
                </a:outerShdw>
              </a:effectLst>
            </a:endParaRPr>
          </a:p>
          <a:p>
            <a:pPr algn="ctr"/>
            <a:r>
              <a:rPr lang="en-US" altLang="zh-CN" sz="4400" b="1">
                <a:solidFill>
                  <a:srgbClr val="FF0000"/>
                </a:solidFill>
                <a:effectLst>
                  <a:outerShdw blurRad="38100" dist="19050" dir="2700000" algn="tl" rotWithShape="0">
                    <a:schemeClr val="dk1">
                      <a:alpha val="40000"/>
                    </a:schemeClr>
                  </a:outerShdw>
                </a:effectLst>
                <a:sym typeface="+mn-ea"/>
              </a:rPr>
              <a:t>SPACE EXPLORATION</a:t>
            </a:r>
          </a:p>
          <a:p>
            <a:pPr algn="ctr"/>
            <a:endParaRPr lang="en-US" altLang="en-US" sz="4400" b="1">
              <a:solidFill>
                <a:schemeClr val="tx1"/>
              </a:solidFill>
              <a:latin typeface="Times New Roman" panose="02020603050405020304" pitchFamily="18" charset="0"/>
              <a:ea typeface="等线" panose="02010600030101010101" pitchFamily="2" charset="-122"/>
              <a:sym typeface="+mn-ea"/>
            </a:endParaRPr>
          </a:p>
        </p:txBody>
      </p:sp>
      <p:pic>
        <p:nvPicPr>
          <p:cNvPr id="3074" name="Picture 6" descr="1118_800x600-wallpaper-cb1270843648"/>
          <p:cNvPicPr>
            <a:picLocks noChangeAspect="1" noChangeArrowheads="1"/>
          </p:cNvPicPr>
          <p:nvPr/>
        </p:nvPicPr>
        <p:blipFill>
          <a:blip r:embed="rId2">
            <a:extLst>
              <a:ext uri="{28A0092B-C50C-407E-A947-70E740481C1C}">
                <a14:useLocalDpi xmlns:a14="http://schemas.microsoft.com/office/drawing/2010/main" val="0"/>
              </a:ext>
            </a:extLst>
          </a:blip>
          <a:srcRect b="13333"/>
          <a:stretch>
            <a:fillRect/>
          </a:stretch>
        </p:blipFill>
        <p:spPr bwMode="auto">
          <a:xfrm>
            <a:off x="0" y="1958340"/>
            <a:ext cx="12192000" cy="5154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空间站用"/>
          <p:cNvPicPr>
            <a:picLocks noChangeAspect="1"/>
          </p:cNvPicPr>
          <p:nvPr/>
        </p:nvPicPr>
        <p:blipFill>
          <a:blip r:embed="rId2" cstate="print"/>
          <a:srcRect r="6277" b="5118"/>
          <a:stretch>
            <a:fillRect/>
          </a:stretch>
        </p:blipFill>
        <p:spPr>
          <a:xfrm>
            <a:off x="2567940" y="2425065"/>
            <a:ext cx="7581900" cy="4145915"/>
          </a:xfrm>
          <a:prstGeom prst="rect">
            <a:avLst/>
          </a:prstGeom>
        </p:spPr>
      </p:pic>
      <p:sp>
        <p:nvSpPr>
          <p:cNvPr id="3" name="文本框 2"/>
          <p:cNvSpPr txBox="1"/>
          <p:nvPr/>
        </p:nvSpPr>
        <p:spPr>
          <a:xfrm>
            <a:off x="775335" y="671830"/>
            <a:ext cx="10720705" cy="1753235"/>
          </a:xfrm>
          <a:prstGeom prst="rect">
            <a:avLst/>
          </a:prstGeom>
          <a:noFill/>
        </p:spPr>
        <p:txBody>
          <a:bodyPr wrap="square" rtlCol="0">
            <a:spAutoFit/>
          </a:bodyPr>
          <a:lstStyle/>
          <a:p>
            <a:pPr algn="just" fontAlgn="auto">
              <a:lnSpc>
                <a:spcPts val="3240"/>
              </a:lnSpc>
            </a:pPr>
            <a:r>
              <a:rPr lang="en-US" altLang="zh-CN" sz="3200" b="1" dirty="0">
                <a:latin typeface="Times New Roman" panose="02020603050405020304" pitchFamily="18" charset="0"/>
                <a:cs typeface="Times New Roman" panose="02020603050405020304" pitchFamily="18" charset="0"/>
                <a:sym typeface="+mn-ea"/>
              </a:rPr>
              <a:t>      An example of this ongoing work is </a:t>
            </a:r>
            <a:r>
              <a:rPr lang="en-US" altLang="zh-CN" sz="3200" b="1" dirty="0">
                <a:solidFill>
                  <a:srgbClr val="0000FF"/>
                </a:solidFill>
                <a:latin typeface="Times New Roman" panose="02020603050405020304" pitchFamily="18" charset="0"/>
                <a:cs typeface="Times New Roman" panose="02020603050405020304" pitchFamily="18" charset="0"/>
                <a:sym typeface="+mn-ea"/>
              </a:rPr>
              <a:t>the International Space Station</a:t>
            </a:r>
            <a:r>
              <a:rPr lang="en-US" altLang="zh-CN" sz="3200" b="1" dirty="0">
                <a:latin typeface="Times New Roman" panose="02020603050405020304" pitchFamily="18" charset="0"/>
                <a:cs typeface="Times New Roman" panose="02020603050405020304" pitchFamily="18" charset="0"/>
                <a:sym typeface="+mn-ea"/>
              </a:rPr>
              <a:t>. It orbits Earth and has astronauts from different countries on board, providing a continuous human presence in space.</a:t>
            </a:r>
          </a:p>
        </p:txBody>
      </p:sp>
      <p:cxnSp>
        <p:nvCxnSpPr>
          <p:cNvPr id="4" name="直接连接符 3"/>
          <p:cNvCxnSpPr/>
          <p:nvPr/>
        </p:nvCxnSpPr>
        <p:spPr>
          <a:xfrm>
            <a:off x="7603490" y="1461770"/>
            <a:ext cx="38201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775335" y="1874520"/>
            <a:ext cx="50184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3736975" y="1714500"/>
            <a:ext cx="3401060" cy="706755"/>
          </a:xfrm>
          <a:prstGeom prst="rect">
            <a:avLst/>
          </a:prstGeom>
          <a:noFill/>
        </p:spPr>
        <p:txBody>
          <a:bodyPr wrap="square" rtlCol="0">
            <a:spAutoFit/>
          </a:bodyPr>
          <a:lstStyle/>
          <a:p>
            <a:r>
              <a:rPr lang="en-US" altLang="zh-CN" sz="4000" b="1">
                <a:solidFill>
                  <a:srgbClr val="FF0000"/>
                </a:solidFill>
              </a:rPr>
              <a:t> cooperation</a:t>
            </a:r>
          </a:p>
        </p:txBody>
      </p:sp>
      <p:cxnSp>
        <p:nvCxnSpPr>
          <p:cNvPr id="11" name="直接箭头连接符 10"/>
          <p:cNvCxnSpPr/>
          <p:nvPr/>
        </p:nvCxnSpPr>
        <p:spPr>
          <a:xfrm>
            <a:off x="6609715" y="2061845"/>
            <a:ext cx="860425" cy="127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7581900" y="1940560"/>
            <a:ext cx="3249295" cy="1383665"/>
          </a:xfrm>
          <a:prstGeom prst="rect">
            <a:avLst/>
          </a:prstGeom>
          <a:solidFill>
            <a:schemeClr val="bg1"/>
          </a:solidFill>
          <a:ln>
            <a:solidFill>
              <a:srgbClr val="FF0000"/>
            </a:solidFill>
          </a:ln>
        </p:spPr>
        <p:txBody>
          <a:bodyPr wrap="square" rtlCol="0">
            <a:spAutoFit/>
          </a:bodyPr>
          <a:lstStyle/>
          <a:p>
            <a:r>
              <a:rPr lang="en-US" altLang="zh-CN" sz="2800" b="1">
                <a:latin typeface="Times New Roman" panose="02020603050405020304" pitchFamily="18" charset="0"/>
                <a:cs typeface="Times New Roman" panose="02020603050405020304" pitchFamily="18" charset="0"/>
              </a:rPr>
              <a:t>The </a:t>
            </a:r>
            <a:r>
              <a:rPr lang="en-US" altLang="zh-CN" sz="2800" b="1">
                <a:solidFill>
                  <a:srgbClr val="FF0000"/>
                </a:solidFill>
                <a:latin typeface="Times New Roman" panose="02020603050405020304" pitchFamily="18" charset="0"/>
                <a:cs typeface="Times New Roman" panose="02020603050405020304" pitchFamily="18" charset="0"/>
              </a:rPr>
              <a:t>future </a:t>
            </a:r>
            <a:r>
              <a:rPr lang="en-US" altLang="zh-CN" sz="2800" b="1">
                <a:latin typeface="Times New Roman" panose="02020603050405020304" pitchFamily="18" charset="0"/>
                <a:cs typeface="Times New Roman" panose="02020603050405020304" pitchFamily="18" charset="0"/>
              </a:rPr>
              <a:t>of space exploration remains </a:t>
            </a:r>
            <a:r>
              <a:rPr lang="en-US" altLang="zh-CN" sz="2800" b="1">
                <a:solidFill>
                  <a:srgbClr val="FF0000"/>
                </a:solidFill>
                <a:latin typeface="Times New Roman" panose="02020603050405020304" pitchFamily="18" charset="0"/>
                <a:cs typeface="Times New Roman" panose="02020603050405020304" pitchFamily="18" charset="0"/>
              </a:rPr>
              <a:t>bright</a:t>
            </a:r>
            <a:r>
              <a:rPr lang="en-US" altLang="zh-CN" sz="2800" b="1">
                <a:latin typeface="Times New Roman" panose="02020603050405020304" pitchFamily="18" charset="0"/>
                <a:cs typeface="Times New Roman" panose="02020603050405020304" pitchFamily="18" charset="0"/>
              </a:rPr>
              <a:t>.</a:t>
            </a:r>
          </a:p>
        </p:txBody>
      </p:sp>
      <p:pic>
        <p:nvPicPr>
          <p:cNvPr id="6" name="图片 5" descr="two superpowers"/>
          <p:cNvPicPr>
            <a:picLocks noChangeAspect="1"/>
          </p:cNvPicPr>
          <p:nvPr/>
        </p:nvPicPr>
        <p:blipFill>
          <a:blip r:embed="rId3" cstate="print"/>
          <a:stretch>
            <a:fillRect/>
          </a:stretch>
        </p:blipFill>
        <p:spPr>
          <a:xfrm>
            <a:off x="304800" y="3803015"/>
            <a:ext cx="11743690" cy="2407920"/>
          </a:xfrm>
          <a:prstGeom prst="rect">
            <a:avLst/>
          </a:prstGeom>
        </p:spPr>
      </p:pic>
      <p:cxnSp>
        <p:nvCxnSpPr>
          <p:cNvPr id="7" name="直接箭头连接符 6"/>
          <p:cNvCxnSpPr>
            <a:stCxn id="9" idx="0"/>
          </p:cNvCxnSpPr>
          <p:nvPr/>
        </p:nvCxnSpPr>
        <p:spPr>
          <a:xfrm flipH="1" flipV="1">
            <a:off x="4944110" y="2277745"/>
            <a:ext cx="2880360" cy="1798955"/>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圆角矩形 8"/>
          <p:cNvSpPr/>
          <p:nvPr/>
        </p:nvSpPr>
        <p:spPr>
          <a:xfrm>
            <a:off x="6888480" y="4076700"/>
            <a:ext cx="1871980" cy="360045"/>
          </a:xfrm>
          <a:prstGeom prst="roundRect">
            <a:avLst/>
          </a:prstGeom>
          <a:noFill/>
          <a:ln>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nodeType="clickEffect">
                                  <p:stCondLst>
                                    <p:cond delay="0"/>
                                  </p:stCondLst>
                                  <p:childTnLst>
                                    <p:animEffect transition="out" filter="blinds(horizontal)">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down)">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2" grpId="0" bldLvl="0" animBg="1"/>
      <p:bldP spid="9"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181423" y="75988"/>
            <a:ext cx="1701189" cy="706755"/>
          </a:xfrm>
          <a:prstGeom prst="rect">
            <a:avLst/>
          </a:prstGeom>
          <a:noFill/>
        </p:spPr>
        <p:txBody>
          <a:bodyPr wrap="square" lIns="91440" tIns="45720" rIns="91440" bIns="45720">
            <a:spAutoFit/>
          </a:bodyPr>
          <a:lstStyle/>
          <a:p>
            <a:r>
              <a:rPr lang="en-US" altLang="zh-CN" sz="4000" b="1" cap="none" spc="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Para5</a:t>
            </a:r>
            <a:endParaRPr lang="zh-CN" altLang="en-US" sz="4000" b="1" cap="none" spc="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
        <p:nvSpPr>
          <p:cNvPr id="3" name="矩形 2"/>
          <p:cNvSpPr/>
          <p:nvPr/>
        </p:nvSpPr>
        <p:spPr>
          <a:xfrm>
            <a:off x="944245" y="685800"/>
            <a:ext cx="10304145" cy="2245360"/>
          </a:xfrm>
          <a:prstGeom prst="rect">
            <a:avLst/>
          </a:prstGeom>
          <a:ln>
            <a:solidFill>
              <a:srgbClr val="FF0000"/>
            </a:solidFill>
          </a:ln>
        </p:spPr>
        <p:txBody>
          <a:bodyPr wrap="square">
            <a:spAutoFit/>
          </a:bodyPr>
          <a:lstStyle/>
          <a:p>
            <a:pPr algn="just"/>
            <a:r>
              <a:rPr lang="en-US" altLang="zh-CN" sz="2400" b="1" dirty="0">
                <a:latin typeface="Times New Roman" panose="02020603050405020304" pitchFamily="18" charset="0"/>
                <a:cs typeface="Times New Roman" panose="02020603050405020304" pitchFamily="18" charset="0"/>
              </a:rPr>
              <a:t>    </a:t>
            </a:r>
            <a:r>
              <a:rPr lang="en-US" altLang="zh-CN" sz="2800" b="1" dirty="0">
                <a:latin typeface="Times New Roman" panose="02020603050405020304" pitchFamily="18" charset="0"/>
                <a:cs typeface="Times New Roman" panose="02020603050405020304" pitchFamily="18" charset="0"/>
              </a:rPr>
              <a:t>  The future of space exploration remains bright. Europe, the US, and China all have plans to further study and explore planets like Mars and Jupiter. Despite the difficulties, scientists hope future discoveries will not only enable us to understand how the universe began, but also help us survive well into the future.</a:t>
            </a:r>
            <a:endParaRPr lang="zh-CN" altLang="en-US" sz="2800" dirty="0"/>
          </a:p>
        </p:txBody>
      </p:sp>
      <p:cxnSp>
        <p:nvCxnSpPr>
          <p:cNvPr id="7" name="直接连接符 6"/>
          <p:cNvCxnSpPr/>
          <p:nvPr/>
        </p:nvCxnSpPr>
        <p:spPr>
          <a:xfrm flipV="1">
            <a:off x="1524000" y="1143000"/>
            <a:ext cx="7089775" cy="2413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pic>
        <p:nvPicPr>
          <p:cNvPr id="18" name="图片 17" descr="课文图片1.jpg"/>
          <p:cNvPicPr>
            <a:picLocks noChangeAspect="1"/>
          </p:cNvPicPr>
          <p:nvPr/>
        </p:nvPicPr>
        <p:blipFill>
          <a:blip r:embed="rId2" cstate="print"/>
          <a:stretch>
            <a:fillRect/>
          </a:stretch>
        </p:blipFill>
        <p:spPr>
          <a:xfrm>
            <a:off x="2133600" y="2819400"/>
            <a:ext cx="7748905" cy="3948430"/>
          </a:xfrm>
          <a:prstGeom prst="rect">
            <a:avLst/>
          </a:prstGeom>
        </p:spPr>
      </p:pic>
      <p:sp>
        <p:nvSpPr>
          <p:cNvPr id="24" name="矩形 23"/>
          <p:cNvSpPr/>
          <p:nvPr/>
        </p:nvSpPr>
        <p:spPr>
          <a:xfrm>
            <a:off x="944245" y="2438400"/>
            <a:ext cx="10399395" cy="452120"/>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i="1" dirty="0">
              <a:solidFill>
                <a:schemeClr val="bg1"/>
              </a:solidFill>
              <a:latin typeface="Times New Roman" panose="02020603050405020304" pitchFamily="18" charset="0"/>
              <a:cs typeface="Times New Roman" panose="02020603050405020304" pitchFamily="18" charset="0"/>
            </a:endParaRPr>
          </a:p>
          <a:p>
            <a:pPr algn="ctr"/>
            <a:r>
              <a:rPr lang="en-US" sz="3600" b="1" i="1" dirty="0">
                <a:solidFill>
                  <a:schemeClr val="bg1"/>
                </a:solidFill>
                <a:latin typeface="Times New Roman" panose="02020603050405020304" pitchFamily="18" charset="0"/>
                <a:cs typeface="Times New Roman" panose="02020603050405020304" pitchFamily="18" charset="0"/>
              </a:rPr>
              <a:t>Further thinking </a:t>
            </a:r>
            <a:r>
              <a:rPr lang="zh-CN" altLang="en-US" sz="3600" b="1" i="1" dirty="0">
                <a:solidFill>
                  <a:schemeClr val="bg1"/>
                </a:solidFill>
                <a:latin typeface="Times New Roman" panose="02020603050405020304" pitchFamily="18" charset="0"/>
                <a:cs typeface="Times New Roman" panose="02020603050405020304" pitchFamily="18" charset="0"/>
              </a:rPr>
              <a:t>：</a:t>
            </a:r>
            <a:r>
              <a:rPr lang="en-US" altLang="zh-CN" sz="3600" b="1" i="1" dirty="0">
                <a:latin typeface="Times New Roman" panose="02020603050405020304" pitchFamily="18" charset="0"/>
                <a:cs typeface="Times New Roman" panose="02020603050405020304" pitchFamily="18" charset="0"/>
              </a:rPr>
              <a:t>What does the title mean to you</a:t>
            </a:r>
            <a:r>
              <a:rPr lang="en-US" altLang="zh-CN" sz="3600" b="1" i="1" dirty="0">
                <a:latin typeface="Times New Roman" panose="02020603050405020304" pitchFamily="18" charset="0"/>
                <a:cs typeface="Times New Roman" panose="02020603050405020304" pitchFamily="18" charset="0"/>
                <a:sym typeface="+mn-ea"/>
              </a:rPr>
              <a:t>?</a:t>
            </a:r>
          </a:p>
          <a:p>
            <a:pPr algn="ctr"/>
            <a:endParaRPr lang="en-US" sz="3600" b="1" i="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iulei">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245745" y="-10795"/>
            <a:ext cx="11762105" cy="6684645"/>
          </a:xfrm>
          <a:prstGeom prst="rect">
            <a:avLst/>
          </a:prstGeom>
        </p:spPr>
      </p:pic>
    </p:spTree>
  </p:cSld>
  <p:clrMapOvr>
    <a:masterClrMapping/>
  </p:clrMapOvr>
  <p:transition/>
  <p:timing>
    <p:tnLst>
      <p:par>
        <p:cTn id="1" dur="indefinite" restart="never" nodeType="tmRoot">
          <p:childTnLst>
            <p:video>
              <p:cMediaNode>
                <p:cTn id="2" fill="hold" display="1">
                  <p:stCondLst>
                    <p:cond delay="indefinite"/>
                  </p:stCondLst>
                  <p:endCondLst>
                    <p:cond evt="onNext" delay="0">
                      <p:tgtEl>
                        <p:sldTgt/>
                      </p:tgtEl>
                    </p:cond>
                    <p:cond evt="onPrev" delay="0">
                      <p:tgtEl>
                        <p:sldTgt/>
                      </p:tgtEl>
                    </p:cond>
                  </p:end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custDataLst>
              <p:tags r:id="rId1"/>
            </p:custDataLst>
          </p:nvPr>
        </p:nvPicPr>
        <p:blipFill>
          <a:blip r:embed="rId4"/>
          <a:stretch>
            <a:fillRect/>
          </a:stretch>
        </p:blipFill>
        <p:spPr>
          <a:xfrm>
            <a:off x="0" y="155575"/>
            <a:ext cx="4424045" cy="6353810"/>
          </a:xfrm>
          <a:prstGeom prst="rect">
            <a:avLst/>
          </a:prstGeom>
        </p:spPr>
      </p:pic>
      <p:sp>
        <p:nvSpPr>
          <p:cNvPr id="2" name="文本占位符 1"/>
          <p:cNvSpPr>
            <a:spLocks noGrp="1"/>
          </p:cNvSpPr>
          <p:nvPr>
            <p:ph type="body" sz="half" idx="2"/>
            <p:custDataLst>
              <p:tags r:id="rId2"/>
            </p:custDataLst>
          </p:nvPr>
        </p:nvSpPr>
        <p:spPr>
          <a:xfrm>
            <a:off x="4583430" y="71120"/>
            <a:ext cx="7608570" cy="6438265"/>
          </a:xfrm>
        </p:spPr>
        <p:style>
          <a:lnRef idx="2">
            <a:schemeClr val="dk1"/>
          </a:lnRef>
          <a:fillRef idx="1">
            <a:schemeClr val="lt1"/>
          </a:fillRef>
          <a:effectRef idx="0">
            <a:schemeClr val="dk1"/>
          </a:effectRef>
          <a:fontRef idx="minor">
            <a:schemeClr val="dk1"/>
          </a:fontRef>
        </p:style>
        <p:txBody>
          <a:bodyPr>
            <a:noAutofit/>
          </a:bodyPr>
          <a:lstStyle/>
          <a:p>
            <a:pPr fontAlgn="auto">
              <a:lnSpc>
                <a:spcPct val="150000"/>
              </a:lnSpc>
              <a:spcBef>
                <a:spcPts val="0"/>
              </a:spcBef>
            </a:pPr>
            <a:endParaRPr lang="zh-CN" altLang="en-US" sz="3200" b="1">
              <a:gradFill>
                <a:gsLst>
                  <a:gs pos="0">
                    <a:srgbClr val="012D86"/>
                  </a:gs>
                  <a:gs pos="100000">
                    <a:srgbClr val="0E2557"/>
                  </a:gs>
                </a:gsLst>
                <a:lin scaled="0"/>
              </a:gradFill>
              <a:uFillTx/>
              <a:latin typeface="Times New Roman" panose="02020603050405020304" pitchFamily="18" charset="0"/>
              <a:cs typeface="Times New Roman" panose="02020603050405020304" pitchFamily="18" charset="0"/>
            </a:endParaRPr>
          </a:p>
          <a:p>
            <a:pPr fontAlgn="auto">
              <a:lnSpc>
                <a:spcPct val="150000"/>
              </a:lnSpc>
              <a:spcBef>
                <a:spcPts val="0"/>
              </a:spcBef>
            </a:pPr>
            <a:endParaRPr lang="zh-CN" altLang="en-US" sz="3200" b="1">
              <a:gradFill>
                <a:gsLst>
                  <a:gs pos="0">
                    <a:srgbClr val="012D86"/>
                  </a:gs>
                  <a:gs pos="100000">
                    <a:srgbClr val="0E2557"/>
                  </a:gs>
                </a:gsLst>
                <a:lin scaled="0"/>
              </a:gradFill>
              <a:uFillTx/>
              <a:latin typeface="Times New Roman" panose="02020603050405020304" pitchFamily="18" charset="0"/>
              <a:cs typeface="Times New Roman" panose="02020603050405020304" pitchFamily="18" charset="0"/>
            </a:endParaRPr>
          </a:p>
          <a:p>
            <a:pPr fontAlgn="auto">
              <a:lnSpc>
                <a:spcPct val="150000"/>
              </a:lnSpc>
              <a:spcBef>
                <a:spcPts val="0"/>
              </a:spcBef>
            </a:pPr>
            <a:endParaRPr lang="en-US" altLang="zh-CN" sz="3200" b="1">
              <a:gradFill>
                <a:gsLst>
                  <a:gs pos="0">
                    <a:srgbClr val="012D86"/>
                  </a:gs>
                  <a:gs pos="100000">
                    <a:srgbClr val="0E2557"/>
                  </a:gs>
                </a:gsLst>
                <a:lin scaled="0"/>
              </a:gradFill>
              <a:uFillTx/>
              <a:latin typeface="Times New Roman" panose="02020603050405020304" pitchFamily="18" charset="0"/>
              <a:cs typeface="Times New Roman" panose="02020603050405020304" pitchFamily="18" charset="0"/>
            </a:endParaRPr>
          </a:p>
          <a:p>
            <a:pPr algn="ctr" fontAlgn="auto">
              <a:lnSpc>
                <a:spcPct val="150000"/>
              </a:lnSpc>
              <a:spcBef>
                <a:spcPts val="0"/>
              </a:spcBef>
            </a:pPr>
            <a:r>
              <a:rPr lang="en-US" altLang="zh-CN" sz="4800" b="1">
                <a:gradFill>
                  <a:gsLst>
                    <a:gs pos="0">
                      <a:srgbClr val="012D86"/>
                    </a:gs>
                    <a:gs pos="100000">
                      <a:srgbClr val="0E2557"/>
                    </a:gs>
                  </a:gsLst>
                  <a:lin scaled="0"/>
                </a:gradFill>
                <a:uFillTx/>
                <a:latin typeface="Times New Roman" panose="02020603050405020304" pitchFamily="18" charset="0"/>
                <a:cs typeface="Times New Roman" panose="02020603050405020304" pitchFamily="18" charset="0"/>
              </a:rPr>
              <a:t>SPACE SPIRIT</a:t>
            </a:r>
          </a:p>
        </p:txBody>
      </p:sp>
      <p:sp>
        <p:nvSpPr>
          <p:cNvPr id="4" name="文本框 3"/>
          <p:cNvSpPr txBox="1"/>
          <p:nvPr/>
        </p:nvSpPr>
        <p:spPr>
          <a:xfrm>
            <a:off x="83820" y="228600"/>
            <a:ext cx="12024995" cy="1322070"/>
          </a:xfrm>
          <a:prstGeom prst="rect">
            <a:avLst/>
          </a:prstGeom>
          <a:gradFill>
            <a:gsLst>
              <a:gs pos="0">
                <a:srgbClr val="FFFFFF"/>
              </a:gs>
              <a:gs pos="100000">
                <a:srgbClr val="034373">
                  <a:alpha val="100000"/>
                  <a:lumMod val="79000"/>
                  <a:lumOff val="21000"/>
                </a:srgbClr>
              </a:gs>
            </a:gsLst>
            <a:lin ang="5400000" scaled="0"/>
          </a:gradFill>
        </p:spPr>
        <p:txBody>
          <a:bodyPr wrap="square" rtlCol="0">
            <a:spAutoFit/>
          </a:bodyPr>
          <a:lstStyle/>
          <a:p>
            <a:r>
              <a:rPr lang="en-US" sz="4000" b="1">
                <a:solidFill>
                  <a:schemeClr val="tx1"/>
                </a:solidFill>
                <a:latin typeface="Times New Roman" panose="02020603050405020304" pitchFamily="18" charset="0"/>
                <a:ea typeface="等线" panose="02010600030101010101" pitchFamily="2" charset="-122"/>
                <a:sym typeface="+mn-ea"/>
              </a:rPr>
              <a:t>What do you think are the main reasons for space exploration?</a:t>
            </a:r>
            <a:endParaRPr lang="en-US" altLang="en-US" sz="4000" b="1">
              <a:solidFill>
                <a:schemeClr val="tx1"/>
              </a:solidFill>
              <a:latin typeface="Times New Roman" panose="02020603050405020304" pitchFamily="18" charset="0"/>
              <a:ea typeface="等线" panose="02010600030101010101" pitchFamily="2" charset="-122"/>
              <a:sym typeface="+mn-ea"/>
            </a:endParaRPr>
          </a:p>
        </p:txBody>
      </p:sp>
      <p:pic>
        <p:nvPicPr>
          <p:cNvPr id="12" name="图片 11" descr="水印"/>
          <p:cNvPicPr>
            <a:picLocks noChangeAspect="1"/>
          </p:cNvPicPr>
          <p:nvPr userDrawn="1"/>
        </p:nvPicPr>
        <p:blipFill>
          <a:blip r:embed="rId5"/>
          <a:stretch>
            <a:fillRect/>
          </a:stretch>
        </p:blipFill>
        <p:spPr>
          <a:xfrm>
            <a:off x="7186295" y="63500"/>
            <a:ext cx="4902200" cy="158686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blinds(horizontal)">
                                      <p:cBhvr>
                                        <p:cTn id="1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thank"/>
          <p:cNvPicPr>
            <a:picLocks noChangeAspect="1"/>
          </p:cNvPicPr>
          <p:nvPr/>
        </p:nvPicPr>
        <p:blipFill>
          <a:blip r:embed="rId2"/>
          <a:stretch>
            <a:fillRect/>
          </a:stretch>
        </p:blipFill>
        <p:spPr>
          <a:xfrm>
            <a:off x="60325" y="-67310"/>
            <a:ext cx="12131675" cy="6925310"/>
          </a:xfrm>
          <a:prstGeom prst="rect">
            <a:avLst/>
          </a:prstGeom>
        </p:spPr>
      </p:pic>
      <p:sp>
        <p:nvSpPr>
          <p:cNvPr id="4" name="文本框 3"/>
          <p:cNvSpPr txBox="1"/>
          <p:nvPr/>
        </p:nvSpPr>
        <p:spPr>
          <a:xfrm>
            <a:off x="1524000" y="1752600"/>
            <a:ext cx="8855075" cy="1861185"/>
          </a:xfrm>
          <a:prstGeom prst="rect">
            <a:avLst/>
          </a:prstGeom>
          <a:noFill/>
        </p:spPr>
        <p:txBody>
          <a:bodyPr wrap="square" rtlCol="0">
            <a:spAutoFit/>
          </a:bodyPr>
          <a:lstStyle/>
          <a:p>
            <a:pPr algn="ctr"/>
            <a:r>
              <a:rPr lang="en-US" altLang="zh-CN" sz="11500">
                <a:solidFill>
                  <a:schemeClr val="bg1"/>
                </a:solidFill>
                <a:latin typeface="Segoe Print" panose="02000600000000000000" charset="0"/>
                <a:cs typeface="Segoe Print" panose="02000600000000000000" charset="0"/>
              </a:rPr>
              <a:t>Thank you!</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146518" y="1284862"/>
            <a:ext cx="10896016" cy="504825"/>
          </a:xfrm>
          <a:prstGeom prst="rect">
            <a:avLst/>
          </a:prstGeom>
          <a:noFill/>
        </p:spPr>
        <p:txBody>
          <a:bodyPr wrap="square" lIns="91440" tIns="45720" rIns="91440" bIns="45720" rtlCol="0">
            <a:spAutoFit/>
          </a:bodyPr>
          <a:lstStyle/>
          <a:p>
            <a:pPr marL="342900" indent="-342900" algn="ctr" fontAlgn="base">
              <a:lnSpc>
                <a:spcPts val="3225"/>
              </a:lnSpc>
              <a:spcBef>
                <a:spcPct val="0"/>
              </a:spcBef>
              <a:spcAft>
                <a:spcPct val="0"/>
              </a:spcAft>
              <a:buFont typeface="Wingdings" panose="05000000000000000000" pitchFamily="2" charset="2"/>
              <a:buChar char="n"/>
            </a:pPr>
            <a:r>
              <a:rPr lang="en-US" altLang="zh-CN" sz="3600" b="1">
                <a:solidFill>
                  <a:srgbClr val="000000"/>
                </a:solidFill>
                <a:latin typeface="Times New Roman" panose="02020603050405020304" pitchFamily="18" charset="0"/>
                <a:ea typeface="宋体" panose="02010600030101010101" pitchFamily="2" charset="-122"/>
                <a:cs typeface="Times New Roman" panose="02020603050405020304" pitchFamily="18" charset="0"/>
              </a:rPr>
              <a:t>By the end of this period, you will be able to</a:t>
            </a:r>
            <a:r>
              <a:rPr lang="en-US" altLang="zh-CN" sz="3600" b="1">
                <a:solidFill>
                  <a:srgbClr val="000000"/>
                </a:solidFill>
                <a:latin typeface="Times New Roman" panose="02020603050405020304" pitchFamily="18" charset="0"/>
                <a:ea typeface="Segoe UI" panose="020B0502040204020203" pitchFamily="34" charset="0"/>
                <a:cs typeface="Times New Roman" panose="02020603050405020304" pitchFamily="18" charset="0"/>
              </a:rPr>
              <a:t>…</a:t>
            </a:r>
            <a:endParaRPr lang="zh-CN" altLang="en-US" sz="3600" b="1">
              <a:solidFill>
                <a:srgbClr val="000000"/>
              </a:solidFill>
              <a:latin typeface="Times New Roman" panose="02020603050405020304" pitchFamily="18" charset="0"/>
              <a:ea typeface="Segoe UI" panose="020B0502040204020203" pitchFamily="34" charset="0"/>
              <a:cs typeface="Times New Roman" panose="02020603050405020304" pitchFamily="18" charset="0"/>
            </a:endParaRPr>
          </a:p>
        </p:txBody>
      </p:sp>
      <p:sp>
        <p:nvSpPr>
          <p:cNvPr id="7" name="文本框 6"/>
          <p:cNvSpPr txBox="1"/>
          <p:nvPr>
            <p:custDataLst>
              <p:tags r:id="rId2"/>
            </p:custDataLst>
          </p:nvPr>
        </p:nvSpPr>
        <p:spPr>
          <a:xfrm>
            <a:off x="380803" y="1829056"/>
            <a:ext cx="11377649" cy="3044190"/>
          </a:xfrm>
          <a:prstGeom prst="rect">
            <a:avLst/>
          </a:prstGeom>
          <a:noFill/>
        </p:spPr>
        <p:txBody>
          <a:bodyPr wrap="square" lIns="91440" tIns="45720" rIns="91440" bIns="45720" rtlCol="0">
            <a:spAutoFit/>
          </a:bodyPr>
          <a:lstStyle/>
          <a:p>
            <a:pPr lvl="0" algn="ctr">
              <a:lnSpc>
                <a:spcPct val="120000"/>
              </a:lnSpc>
            </a:pPr>
            <a:r>
              <a:rPr lang="en-US" altLang="zh-CN" sz="3200" b="1">
                <a:latin typeface="Times New Roman" panose="02020603050405020304" pitchFamily="18" charset="0"/>
                <a:cs typeface="Times New Roman" panose="02020603050405020304" pitchFamily="18" charset="0"/>
              </a:rPr>
              <a:t>1. </a:t>
            </a:r>
            <a:r>
              <a:rPr lang="en-US" altLang="zh-CN" sz="3200" b="1">
                <a:solidFill>
                  <a:srgbClr val="FF0000"/>
                </a:solidFill>
                <a:latin typeface="Times New Roman" panose="02020603050405020304" pitchFamily="18" charset="0"/>
                <a:cs typeface="Times New Roman" panose="02020603050405020304" pitchFamily="18" charset="0"/>
              </a:rPr>
              <a:t>learn</a:t>
            </a:r>
            <a:r>
              <a:rPr lang="en-US" altLang="zh-CN" sz="3200" b="1">
                <a:latin typeface="Times New Roman" panose="02020603050405020304" pitchFamily="18" charset="0"/>
                <a:cs typeface="Times New Roman" panose="02020603050405020304" pitchFamily="18" charset="0"/>
              </a:rPr>
              <a:t> about the development and significant historical events of space  exploration.</a:t>
            </a:r>
          </a:p>
          <a:p>
            <a:pPr lvl="0" algn="ctr">
              <a:lnSpc>
                <a:spcPct val="120000"/>
              </a:lnSpc>
            </a:pPr>
            <a:r>
              <a:rPr lang="en-US" altLang="zh-CN" sz="3200" b="1">
                <a:latin typeface="Times New Roman" panose="02020603050405020304" pitchFamily="18" charset="0"/>
                <a:cs typeface="Times New Roman" panose="02020603050405020304" pitchFamily="18" charset="0"/>
              </a:rPr>
              <a:t>2. </a:t>
            </a:r>
            <a:r>
              <a:rPr lang="en-US" altLang="zh-CN" sz="3200" b="1">
                <a:solidFill>
                  <a:srgbClr val="FF0000"/>
                </a:solidFill>
                <a:latin typeface="Times New Roman" panose="02020603050405020304" pitchFamily="18" charset="0"/>
                <a:cs typeface="Times New Roman" panose="02020603050405020304" pitchFamily="18" charset="0"/>
              </a:rPr>
              <a:t>analyze</a:t>
            </a:r>
            <a:r>
              <a:rPr lang="en-US" altLang="zh-CN" sz="3200" b="1">
                <a:latin typeface="Times New Roman" panose="02020603050405020304" pitchFamily="18" charset="0"/>
                <a:cs typeface="Times New Roman" panose="02020603050405020304" pitchFamily="18" charset="0"/>
              </a:rPr>
              <a:t> the structure of the article and summarize the main idea of the text.</a:t>
            </a:r>
          </a:p>
          <a:p>
            <a:pPr lvl="0" algn="l">
              <a:lnSpc>
                <a:spcPct val="120000"/>
              </a:lnSpc>
            </a:pPr>
            <a:r>
              <a:rPr lang="en-US" altLang="zh-CN" sz="3200" b="1">
                <a:latin typeface="Times New Roman" panose="02020603050405020304" pitchFamily="18" charset="0"/>
                <a:cs typeface="Times New Roman" panose="02020603050405020304" pitchFamily="18" charset="0"/>
              </a:rPr>
              <a:t>  3. </a:t>
            </a:r>
            <a:r>
              <a:rPr lang="en-US" altLang="zh-CN" sz="3200" b="1">
                <a:solidFill>
                  <a:srgbClr val="FF0000"/>
                </a:solidFill>
                <a:latin typeface="Times New Roman" panose="02020603050405020304" pitchFamily="18" charset="0"/>
                <a:cs typeface="Times New Roman" panose="02020603050405020304" pitchFamily="18" charset="0"/>
              </a:rPr>
              <a:t>express</a:t>
            </a:r>
            <a:r>
              <a:rPr lang="en-US" altLang="zh-CN" sz="3200" b="1">
                <a:latin typeface="Times New Roman" panose="02020603050405020304" pitchFamily="18" charset="0"/>
                <a:cs typeface="Times New Roman" panose="02020603050405020304" pitchFamily="18" charset="0"/>
              </a:rPr>
              <a:t> your opinions on space exploration.</a:t>
            </a:r>
          </a:p>
        </p:txBody>
      </p:sp>
      <p:pic>
        <p:nvPicPr>
          <p:cNvPr id="2" name="图片 3" descr="200894191355660_2.jpg"/>
          <p:cNvPicPr>
            <a:picLocks noChangeAspect="1"/>
          </p:cNvPicPr>
          <p:nvPr>
            <p:custDataLst>
              <p:tags r:id="rId3"/>
            </p:custDataLst>
          </p:nvPr>
        </p:nvPicPr>
        <p:blipFill>
          <a:blip r:embed="rId5">
            <a:extLst>
              <a:ext uri="{28A0092B-C50C-407E-A947-70E740481C1C}">
                <a14:useLocalDpi xmlns:a14="http://schemas.microsoft.com/office/drawing/2010/main" val="0"/>
              </a:ext>
            </a:extLst>
          </a:blip>
          <a:srcRect r="6351" b="4445"/>
          <a:stretch>
            <a:fillRect/>
          </a:stretch>
        </p:blipFill>
        <p:spPr>
          <a:xfrm>
            <a:off x="0" y="4925695"/>
            <a:ext cx="12275185" cy="2059305"/>
          </a:xfrm>
          <a:prstGeom prst="rect">
            <a:avLst/>
          </a:prstGeom>
          <a:noFill/>
        </p:spPr>
      </p:pic>
      <p:sp>
        <p:nvSpPr>
          <p:cNvPr id="5" name="文本框 4"/>
          <p:cNvSpPr txBox="1"/>
          <p:nvPr/>
        </p:nvSpPr>
        <p:spPr>
          <a:xfrm>
            <a:off x="381000" y="304800"/>
            <a:ext cx="5059045" cy="768350"/>
          </a:xfrm>
          <a:prstGeom prst="rect">
            <a:avLst/>
          </a:prstGeom>
          <a:gradFill>
            <a:gsLst>
              <a:gs pos="0">
                <a:srgbClr val="FFFFFF"/>
              </a:gs>
              <a:gs pos="100000">
                <a:srgbClr val="034373">
                  <a:alpha val="100000"/>
                  <a:lumMod val="79000"/>
                  <a:lumOff val="21000"/>
                </a:srgbClr>
              </a:gs>
            </a:gsLst>
            <a:lin ang="5400000" scaled="0"/>
          </a:gradFill>
        </p:spPr>
        <p:txBody>
          <a:bodyPr wrap="square" rtlCol="0">
            <a:spAutoFit/>
          </a:bodyPr>
          <a:lstStyle/>
          <a:p>
            <a:pPr algn="l"/>
            <a:r>
              <a:rPr lang="en-US" altLang="zh-CN" sz="4400" b="1" i="1" u="sng">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Teaching objectives:</a:t>
            </a:r>
            <a:endParaRPr lang="en-US" altLang="en-US" sz="4400" b="1">
              <a:solidFill>
                <a:schemeClr val="tx1"/>
              </a:solidFill>
              <a:latin typeface="Times New Roman" panose="02020603050405020304" pitchFamily="18" charset="0"/>
              <a:ea typeface="等线" panose="02010600030101010101" pitchFamily="2" charset="-122"/>
              <a:sym typeface="+mn-ea"/>
            </a:endParaRPr>
          </a:p>
        </p:txBody>
      </p:sp>
      <p:pic>
        <p:nvPicPr>
          <p:cNvPr id="12" name="图片 11" descr="水印"/>
          <p:cNvPicPr>
            <a:picLocks noChangeAspect="1"/>
          </p:cNvPicPr>
          <p:nvPr userDrawn="1"/>
        </p:nvPicPr>
        <p:blipFill>
          <a:blip r:embed="rId6"/>
          <a:stretch>
            <a:fillRect/>
          </a:stretch>
        </p:blipFill>
        <p:spPr>
          <a:xfrm>
            <a:off x="7186295" y="63500"/>
            <a:ext cx="4902200" cy="158686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500"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幻灯片第16页视频">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2580" y="102798"/>
            <a:ext cx="11643360" cy="606933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1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图片 10"/>
          <p:cNvPicPr>
            <a:picLocks noChangeAspect="1"/>
          </p:cNvPicPr>
          <p:nvPr>
            <p:custDataLst>
              <p:tags r:id="rId1"/>
            </p:custDataLst>
          </p:nvPr>
        </p:nvPicPr>
        <p:blipFill>
          <a:blip r:embed="rId4"/>
          <a:stretch>
            <a:fillRect/>
          </a:stretch>
        </p:blipFill>
        <p:spPr>
          <a:xfrm>
            <a:off x="0" y="155575"/>
            <a:ext cx="4424045" cy="6353810"/>
          </a:xfrm>
          <a:prstGeom prst="rect">
            <a:avLst/>
          </a:prstGeom>
        </p:spPr>
      </p:pic>
      <p:sp>
        <p:nvSpPr>
          <p:cNvPr id="2" name="文本占位符 1"/>
          <p:cNvSpPr>
            <a:spLocks noGrp="1"/>
          </p:cNvSpPr>
          <p:nvPr>
            <p:ph type="body" sz="half" idx="2"/>
            <p:custDataLst>
              <p:tags r:id="rId2"/>
            </p:custDataLst>
          </p:nvPr>
        </p:nvSpPr>
        <p:spPr>
          <a:xfrm>
            <a:off x="4583430" y="71120"/>
            <a:ext cx="7608570" cy="6438265"/>
          </a:xfrm>
        </p:spPr>
        <p:style>
          <a:lnRef idx="2">
            <a:schemeClr val="dk1"/>
          </a:lnRef>
          <a:fillRef idx="1">
            <a:schemeClr val="lt1"/>
          </a:fillRef>
          <a:effectRef idx="0">
            <a:schemeClr val="dk1"/>
          </a:effectRef>
          <a:fontRef idx="minor">
            <a:schemeClr val="dk1"/>
          </a:fontRef>
        </p:style>
        <p:txBody>
          <a:bodyPr>
            <a:noAutofit/>
          </a:bodyPr>
          <a:lstStyle/>
          <a:p>
            <a:pPr fontAlgn="auto">
              <a:lnSpc>
                <a:spcPct val="150000"/>
              </a:lnSpc>
              <a:spcBef>
                <a:spcPts val="0"/>
              </a:spcBef>
            </a:pPr>
            <a:r>
              <a:rPr lang="en-US" altLang="zh-CN" sz="3200">
                <a:solidFill>
                  <a:schemeClr val="tx1"/>
                </a:solidFill>
                <a:uFillTx/>
                <a:latin typeface="Arial Narrow" panose="020B0606020202030204" pitchFamily="34" charset="0"/>
                <a:cs typeface="Times New Roman" panose="02020603050405020304" pitchFamily="18" charset="0"/>
              </a:rPr>
              <a:t> </a:t>
            </a:r>
            <a:r>
              <a:rPr lang="en-US" altLang="zh-CN" sz="3200" b="1" i="1">
                <a:gradFill>
                  <a:gsLst>
                    <a:gs pos="0">
                      <a:srgbClr val="012D86"/>
                    </a:gs>
                    <a:gs pos="100000">
                      <a:srgbClr val="0E2557"/>
                    </a:gs>
                  </a:gsLst>
                  <a:lin scaled="0"/>
                </a:gradFill>
                <a:uFillTx/>
                <a:latin typeface="Times New Roman" panose="02020603050405020304" pitchFamily="18" charset="0"/>
                <a:cs typeface="Times New Roman" panose="02020603050405020304" pitchFamily="18" charset="0"/>
              </a:rPr>
              <a:t>“</a:t>
            </a:r>
            <a:r>
              <a:rPr lang="zh-CN" altLang="en-US" sz="3200" b="1">
                <a:gradFill>
                  <a:gsLst>
                    <a:gs pos="0">
                      <a:srgbClr val="012D86"/>
                    </a:gs>
                    <a:gs pos="100000">
                      <a:srgbClr val="0E2557"/>
                    </a:gs>
                  </a:gsLst>
                  <a:lin scaled="0"/>
                </a:gradFill>
                <a:uFillTx/>
                <a:latin typeface="Times New Roman" panose="02020603050405020304" pitchFamily="18" charset="0"/>
                <a:cs typeface="Times New Roman" panose="02020603050405020304" pitchFamily="18" charset="0"/>
              </a:rPr>
              <a:t>Space, the final frontier. </a:t>
            </a:r>
            <a:r>
              <a:rPr lang="en-US" altLang="zh-CN" sz="3200" b="1">
                <a:gradFill>
                  <a:gsLst>
                    <a:gs pos="0">
                      <a:srgbClr val="012D86"/>
                    </a:gs>
                    <a:gs pos="100000">
                      <a:srgbClr val="0E2557"/>
                    </a:gs>
                  </a:gsLst>
                  <a:lin scaled="0"/>
                </a:gradFill>
                <a:uFillTx/>
                <a:latin typeface="Times New Roman" panose="02020603050405020304" pitchFamily="18" charset="0"/>
                <a:cs typeface="Times New Roman" panose="02020603050405020304" pitchFamily="18" charset="0"/>
              </a:rPr>
              <a:t>T</a:t>
            </a:r>
            <a:r>
              <a:rPr lang="zh-CN" altLang="en-US" sz="3200" b="1">
                <a:gradFill>
                  <a:gsLst>
                    <a:gs pos="0">
                      <a:srgbClr val="012D86"/>
                    </a:gs>
                    <a:gs pos="100000">
                      <a:srgbClr val="0E2557"/>
                    </a:gs>
                  </a:gsLst>
                  <a:lin scaled="0"/>
                </a:gradFill>
                <a:uFillTx/>
                <a:latin typeface="Times New Roman" panose="02020603050405020304" pitchFamily="18" charset="0"/>
                <a:cs typeface="Times New Roman" panose="02020603050405020304" pitchFamily="18" charset="0"/>
              </a:rPr>
              <a:t>hese are the voyages of starship Enterprise</a:t>
            </a:r>
            <a:r>
              <a:rPr lang="en-US" altLang="zh-CN" sz="3200" b="1">
                <a:gradFill>
                  <a:gsLst>
                    <a:gs pos="0">
                      <a:srgbClr val="012D86"/>
                    </a:gs>
                    <a:gs pos="100000">
                      <a:srgbClr val="0E2557"/>
                    </a:gs>
                  </a:gsLst>
                  <a:lin scaled="0"/>
                </a:gradFill>
                <a:uFillTx/>
                <a:latin typeface="Times New Roman" panose="02020603050405020304" pitchFamily="18" charset="0"/>
                <a:cs typeface="Times New Roman" panose="02020603050405020304" pitchFamily="18" charset="0"/>
              </a:rPr>
              <a:t>(</a:t>
            </a:r>
            <a:r>
              <a:rPr lang="zh-CN" altLang="en-US" sz="3200" b="1">
                <a:gradFill>
                  <a:gsLst>
                    <a:gs pos="0">
                      <a:srgbClr val="012D86"/>
                    </a:gs>
                    <a:gs pos="100000">
                      <a:srgbClr val="0E2557"/>
                    </a:gs>
                  </a:gsLst>
                  <a:lin scaled="0"/>
                </a:gradFill>
                <a:uFillTx/>
                <a:latin typeface="Times New Roman" panose="02020603050405020304" pitchFamily="18" charset="0"/>
                <a:cs typeface="Times New Roman" panose="02020603050405020304" pitchFamily="18" charset="0"/>
              </a:rPr>
              <a:t>进取号星舰），its continuing mission</a:t>
            </a:r>
            <a:r>
              <a:rPr lang="en-US" altLang="zh-CN" sz="3200" b="1">
                <a:gradFill>
                  <a:gsLst>
                    <a:gs pos="0">
                      <a:srgbClr val="012D86"/>
                    </a:gs>
                    <a:gs pos="100000">
                      <a:srgbClr val="0E2557"/>
                    </a:gs>
                  </a:gsLst>
                  <a:lin scaled="0"/>
                </a:gradFill>
                <a:uFillTx/>
                <a:latin typeface="Times New Roman" panose="02020603050405020304" pitchFamily="18" charset="0"/>
                <a:cs typeface="Times New Roman" panose="02020603050405020304" pitchFamily="18" charset="0"/>
              </a:rPr>
              <a:t>:</a:t>
            </a:r>
          </a:p>
          <a:p>
            <a:pPr fontAlgn="auto">
              <a:lnSpc>
                <a:spcPct val="150000"/>
              </a:lnSpc>
              <a:spcBef>
                <a:spcPts val="0"/>
              </a:spcBef>
            </a:pPr>
            <a:r>
              <a:rPr lang="en-US" altLang="zh-CN" sz="3200" b="1">
                <a:gradFill>
                  <a:gsLst>
                    <a:gs pos="0">
                      <a:srgbClr val="012D86"/>
                    </a:gs>
                    <a:gs pos="100000">
                      <a:srgbClr val="0E2557"/>
                    </a:gs>
                  </a:gsLst>
                  <a:lin scaled="0"/>
                </a:gradFill>
                <a:uFillTx/>
                <a:latin typeface="Times New Roman" panose="02020603050405020304" pitchFamily="18" charset="0"/>
                <a:cs typeface="Times New Roman" panose="02020603050405020304" pitchFamily="18" charset="0"/>
              </a:rPr>
              <a:t>          </a:t>
            </a:r>
            <a:r>
              <a:rPr lang="zh-CN" altLang="en-US" sz="3200" b="1">
                <a:gradFill>
                  <a:gsLst>
                    <a:gs pos="0">
                      <a:srgbClr val="012D86"/>
                    </a:gs>
                    <a:gs pos="100000">
                      <a:srgbClr val="0E2557"/>
                    </a:gs>
                  </a:gsLst>
                  <a:lin scaled="0"/>
                </a:gradFill>
                <a:uFillTx/>
                <a:latin typeface="Times New Roman" panose="02020603050405020304" pitchFamily="18" charset="0"/>
                <a:cs typeface="Times New Roman" panose="02020603050405020304" pitchFamily="18" charset="0"/>
              </a:rPr>
              <a:t>to explore strange new worlds,</a:t>
            </a:r>
          </a:p>
          <a:p>
            <a:pPr algn="l" fontAlgn="auto">
              <a:lnSpc>
                <a:spcPct val="150000"/>
              </a:lnSpc>
              <a:spcBef>
                <a:spcPts val="0"/>
              </a:spcBef>
            </a:pPr>
            <a:r>
              <a:rPr lang="zh-CN" altLang="en-US" sz="3200" b="1">
                <a:gradFill>
                  <a:gsLst>
                    <a:gs pos="0">
                      <a:srgbClr val="012D86"/>
                    </a:gs>
                    <a:gs pos="100000">
                      <a:srgbClr val="0E2557"/>
                    </a:gs>
                  </a:gsLst>
                  <a:lin scaled="0"/>
                </a:gradFill>
                <a:uFillTx/>
                <a:latin typeface="Times New Roman" panose="02020603050405020304" pitchFamily="18" charset="0"/>
                <a:cs typeface="Times New Roman" panose="02020603050405020304" pitchFamily="18" charset="0"/>
              </a:rPr>
              <a:t>to seek out new life </a:t>
            </a:r>
            <a:r>
              <a:rPr lang="en-US" altLang="zh-CN" sz="3200" b="1">
                <a:gradFill>
                  <a:gsLst>
                    <a:gs pos="0">
                      <a:srgbClr val="012D86"/>
                    </a:gs>
                    <a:gs pos="100000">
                      <a:srgbClr val="0E2557"/>
                    </a:gs>
                  </a:gsLst>
                  <a:lin scaled="0"/>
                </a:gradFill>
                <a:uFillTx/>
                <a:latin typeface="Times New Roman" panose="02020603050405020304" pitchFamily="18" charset="0"/>
                <a:cs typeface="Times New Roman" panose="02020603050405020304" pitchFamily="18" charset="0"/>
              </a:rPr>
              <a:t>forms</a:t>
            </a:r>
            <a:r>
              <a:rPr lang="zh-CN" altLang="en-US" sz="3200" b="1">
                <a:gradFill>
                  <a:gsLst>
                    <a:gs pos="0">
                      <a:srgbClr val="012D86"/>
                    </a:gs>
                    <a:gs pos="100000">
                      <a:srgbClr val="0E2557"/>
                    </a:gs>
                  </a:gsLst>
                  <a:lin scaled="0"/>
                </a:gradFill>
                <a:uFillTx/>
                <a:latin typeface="Times New Roman" panose="02020603050405020304" pitchFamily="18" charset="0"/>
                <a:cs typeface="Times New Roman" panose="02020603050405020304" pitchFamily="18" charset="0"/>
              </a:rPr>
              <a:t> and civilsations, </a:t>
            </a:r>
          </a:p>
          <a:p>
            <a:pPr algn="ctr" fontAlgn="auto">
              <a:lnSpc>
                <a:spcPct val="150000"/>
              </a:lnSpc>
              <a:spcBef>
                <a:spcPts val="0"/>
              </a:spcBef>
            </a:pPr>
            <a:r>
              <a:rPr lang="zh-CN" altLang="en-US" sz="3200" b="1">
                <a:gradFill>
                  <a:gsLst>
                    <a:gs pos="0">
                      <a:srgbClr val="012D86"/>
                    </a:gs>
                    <a:gs pos="100000">
                      <a:srgbClr val="0E2557"/>
                    </a:gs>
                  </a:gsLst>
                  <a:lin scaled="0"/>
                </a:gradFill>
                <a:uFillTx/>
                <a:latin typeface="Times New Roman" panose="02020603050405020304" pitchFamily="18" charset="0"/>
                <a:cs typeface="Times New Roman" panose="02020603050405020304" pitchFamily="18" charset="0"/>
              </a:rPr>
              <a:t>to boldly（勇敢地） go where no man has gone before</a:t>
            </a:r>
            <a:r>
              <a:rPr lang="zh-CN" altLang="en-US" sz="3200" b="1">
                <a:solidFill>
                  <a:schemeClr val="tx1"/>
                </a:solidFill>
                <a:uFillTx/>
                <a:latin typeface="Times New Roman" panose="02020603050405020304" pitchFamily="18" charset="0"/>
                <a:cs typeface="Times New Roman" panose="02020603050405020304" pitchFamily="18" charset="0"/>
              </a:rPr>
              <a:t>.</a:t>
            </a:r>
            <a:r>
              <a:rPr lang="en-US" altLang="zh-CN" sz="3200" b="1">
                <a:solidFill>
                  <a:schemeClr val="tx1"/>
                </a:solidFill>
                <a:uFillTx/>
                <a:latin typeface="Times New Roman" panose="02020603050405020304" pitchFamily="18" charset="0"/>
                <a:cs typeface="Times New Roman" panose="02020603050405020304" pitchFamily="18" charset="0"/>
              </a:rPr>
              <a:t>”     </a:t>
            </a:r>
            <a:r>
              <a:rPr lang="zh-CN" altLang="en-US" sz="3200" b="1">
                <a:solidFill>
                  <a:schemeClr val="tx1"/>
                </a:solidFill>
                <a:uFillTx/>
                <a:latin typeface="Arial Narrow" panose="020B0606020202030204" pitchFamily="34" charset="0"/>
                <a:cs typeface="Times New Roman" panose="02020603050405020304" pitchFamily="18" charset="0"/>
              </a:rPr>
              <a:t>               </a:t>
            </a:r>
          </a:p>
          <a:p>
            <a:pPr algn="ctr" fontAlgn="auto">
              <a:lnSpc>
                <a:spcPct val="100000"/>
              </a:lnSpc>
            </a:pPr>
            <a:r>
              <a:rPr lang="zh-CN" altLang="en-US" sz="3200" b="1" i="1">
                <a:solidFill>
                  <a:schemeClr val="tx1"/>
                </a:solidFill>
                <a:uFillTx/>
                <a:latin typeface="Arial Narrow" panose="020B0606020202030204" pitchFamily="34" charset="0"/>
                <a:cs typeface="Times New Roman" panose="02020603050405020304" pitchFamily="18" charset="0"/>
              </a:rPr>
              <a:t>                                    </a:t>
            </a:r>
            <a:r>
              <a:rPr lang="en-US" altLang="zh-CN" sz="3200" b="1" i="1">
                <a:solidFill>
                  <a:schemeClr val="tx1"/>
                </a:solidFill>
                <a:uFillTx/>
                <a:latin typeface="Arial Narrow" panose="020B0606020202030204" pitchFamily="34" charset="0"/>
                <a:cs typeface="Times New Roman" panose="02020603050405020304" pitchFamily="18" charset="0"/>
              </a:rPr>
              <a:t>——James Kirk </a:t>
            </a:r>
          </a:p>
          <a:p>
            <a:pPr algn="l" fontAlgn="auto">
              <a:lnSpc>
                <a:spcPct val="150000"/>
              </a:lnSpc>
              <a:spcBef>
                <a:spcPts val="0"/>
              </a:spcBef>
              <a:buClrTx/>
              <a:buSzTx/>
            </a:pPr>
            <a:r>
              <a:rPr lang="en-US" altLang="zh-CN" sz="3200" b="1">
                <a:gradFill>
                  <a:gsLst>
                    <a:gs pos="0">
                      <a:srgbClr val="012D86"/>
                    </a:gs>
                    <a:gs pos="100000">
                      <a:srgbClr val="0E2557"/>
                    </a:gs>
                  </a:gsLst>
                  <a:lin scaled="0"/>
                </a:gradFill>
                <a:uFillTx/>
                <a:latin typeface="Times New Roman" panose="02020603050405020304" pitchFamily="18" charset="0"/>
                <a:cs typeface="Times New Roman" panose="02020603050405020304" pitchFamily="18" charset="0"/>
              </a:rPr>
              <a:t>                                        </a:t>
            </a:r>
            <a:r>
              <a:rPr lang="zh-CN" altLang="en-US" sz="3200" b="1">
                <a:gradFill>
                  <a:gsLst>
                    <a:gs pos="0">
                      <a:srgbClr val="012D86"/>
                    </a:gs>
                    <a:gs pos="100000">
                      <a:srgbClr val="0E2557"/>
                    </a:gs>
                  </a:gsLst>
                  <a:lin scaled="0"/>
                </a:gradFill>
                <a:uFillTx/>
                <a:latin typeface="Times New Roman" panose="02020603050405020304" pitchFamily="18" charset="0"/>
                <a:cs typeface="Times New Roman" panose="02020603050405020304" pitchFamily="18" charset="0"/>
              </a:rPr>
              <a:t>Star Trek星际迷航</a:t>
            </a:r>
          </a:p>
        </p:txBody>
      </p:sp>
      <p:sp>
        <p:nvSpPr>
          <p:cNvPr id="4" name="文本框 3"/>
          <p:cNvSpPr txBox="1"/>
          <p:nvPr/>
        </p:nvSpPr>
        <p:spPr>
          <a:xfrm>
            <a:off x="83820" y="990600"/>
            <a:ext cx="12024995" cy="1322070"/>
          </a:xfrm>
          <a:prstGeom prst="rect">
            <a:avLst/>
          </a:prstGeom>
          <a:gradFill>
            <a:gsLst>
              <a:gs pos="0">
                <a:srgbClr val="FFFFFF"/>
              </a:gs>
              <a:gs pos="100000">
                <a:srgbClr val="034373">
                  <a:alpha val="100000"/>
                  <a:lumMod val="79000"/>
                  <a:lumOff val="21000"/>
                </a:srgbClr>
              </a:gs>
            </a:gsLst>
            <a:lin ang="5400000" scaled="0"/>
          </a:gradFill>
        </p:spPr>
        <p:txBody>
          <a:bodyPr wrap="square" rtlCol="0">
            <a:spAutoFit/>
          </a:bodyPr>
          <a:lstStyle/>
          <a:p>
            <a:r>
              <a:rPr lang="en-US" sz="4000" b="1">
                <a:solidFill>
                  <a:schemeClr val="tx1"/>
                </a:solidFill>
                <a:latin typeface="Times New Roman" panose="02020603050405020304" pitchFamily="18" charset="0"/>
                <a:ea typeface="等线" panose="02010600030101010101" pitchFamily="2" charset="-122"/>
                <a:sym typeface="+mn-ea"/>
              </a:rPr>
              <a:t>What do you think are the main reasons for space exploration?</a:t>
            </a:r>
            <a:endParaRPr lang="en-US" altLang="en-US" sz="4000" b="1">
              <a:solidFill>
                <a:schemeClr val="tx1"/>
              </a:solidFill>
              <a:latin typeface="Times New Roman" panose="02020603050405020304" pitchFamily="18" charset="0"/>
              <a:ea typeface="等线" panose="02010600030101010101" pitchFamily="2" charset="-122"/>
              <a:sym typeface="+mn-ea"/>
            </a:endParaRPr>
          </a:p>
        </p:txBody>
      </p:sp>
      <p:pic>
        <p:nvPicPr>
          <p:cNvPr id="12" name="图片 11" descr="水印"/>
          <p:cNvPicPr>
            <a:picLocks noChangeAspect="1"/>
          </p:cNvPicPr>
          <p:nvPr userDrawn="1"/>
        </p:nvPicPr>
        <p:blipFill>
          <a:blip r:embed="rId5"/>
          <a:stretch>
            <a:fillRect/>
          </a:stretch>
        </p:blipFill>
        <p:spPr>
          <a:xfrm>
            <a:off x="7186295" y="63500"/>
            <a:ext cx="4902200" cy="158686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additive="base">
                                        <p:cTn id="2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mph" presetSubtype="0" fill="hold" nodeType="clickEffect">
                                  <p:stCondLst>
                                    <p:cond delay="0"/>
                                  </p:stCondLst>
                                  <p:childTnLst>
                                    <p:animScale>
                                      <p:cBhvr>
                                        <p:cTn id="32" dur="2000" fill="hold"/>
                                        <p:tgtEl>
                                          <p:spTgt spid="2">
                                            <p:txEl>
                                              <p:pRg st="1" end="1"/>
                                            </p:txEl>
                                          </p:spTgt>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linds(horizontal)">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5778" name="图片 1"/>
          <p:cNvPicPr>
            <a:picLocks noChangeAspect="1"/>
          </p:cNvPicPr>
          <p:nvPr>
            <p:custDataLst>
              <p:tags r:id="rId1"/>
            </p:custDataLst>
          </p:nvPr>
        </p:nvPicPr>
        <p:blipFill>
          <a:blip r:embed="rId10"/>
          <a:stretch>
            <a:fillRect/>
          </a:stretch>
        </p:blipFill>
        <p:spPr>
          <a:xfrm>
            <a:off x="1935163" y="1819275"/>
            <a:ext cx="8321675" cy="1595438"/>
          </a:xfrm>
          <a:prstGeom prst="rect">
            <a:avLst/>
          </a:prstGeom>
          <a:noFill/>
          <a:ln w="9525">
            <a:noFill/>
          </a:ln>
        </p:spPr>
      </p:pic>
      <p:pic>
        <p:nvPicPr>
          <p:cNvPr id="75779" name="图片 2"/>
          <p:cNvPicPr>
            <a:picLocks noChangeAspect="1"/>
          </p:cNvPicPr>
          <p:nvPr>
            <p:custDataLst>
              <p:tags r:id="rId2"/>
            </p:custDataLst>
          </p:nvPr>
        </p:nvPicPr>
        <p:blipFill>
          <a:blip r:embed="rId11"/>
          <a:stretch>
            <a:fillRect/>
          </a:stretch>
        </p:blipFill>
        <p:spPr>
          <a:xfrm>
            <a:off x="1584325" y="3687763"/>
            <a:ext cx="4343400" cy="3060700"/>
          </a:xfrm>
          <a:prstGeom prst="rect">
            <a:avLst/>
          </a:prstGeom>
          <a:noFill/>
          <a:ln w="9525">
            <a:noFill/>
          </a:ln>
        </p:spPr>
      </p:pic>
      <p:pic>
        <p:nvPicPr>
          <p:cNvPr id="75780" name="图片 3"/>
          <p:cNvPicPr>
            <a:picLocks noChangeAspect="1"/>
          </p:cNvPicPr>
          <p:nvPr>
            <p:custDataLst>
              <p:tags r:id="rId3"/>
            </p:custDataLst>
          </p:nvPr>
        </p:nvPicPr>
        <p:blipFill>
          <a:blip r:embed="rId12"/>
          <a:stretch>
            <a:fillRect/>
          </a:stretch>
        </p:blipFill>
        <p:spPr>
          <a:xfrm>
            <a:off x="4392613" y="2879725"/>
            <a:ext cx="3406775" cy="2578100"/>
          </a:xfrm>
          <a:prstGeom prst="rect">
            <a:avLst/>
          </a:prstGeom>
          <a:noFill/>
          <a:ln w="9525">
            <a:noFill/>
          </a:ln>
        </p:spPr>
      </p:pic>
      <p:pic>
        <p:nvPicPr>
          <p:cNvPr id="75781" name="图片 4"/>
          <p:cNvPicPr>
            <a:picLocks noChangeAspect="1"/>
          </p:cNvPicPr>
          <p:nvPr>
            <p:custDataLst>
              <p:tags r:id="rId4"/>
            </p:custDataLst>
          </p:nvPr>
        </p:nvPicPr>
        <p:blipFill>
          <a:blip r:embed="rId13"/>
          <a:stretch>
            <a:fillRect/>
          </a:stretch>
        </p:blipFill>
        <p:spPr>
          <a:xfrm>
            <a:off x="7264400" y="4302125"/>
            <a:ext cx="3309938" cy="2492375"/>
          </a:xfrm>
          <a:prstGeom prst="rect">
            <a:avLst/>
          </a:prstGeom>
          <a:noFill/>
          <a:ln w="9525">
            <a:noFill/>
          </a:ln>
        </p:spPr>
      </p:pic>
      <p:sp>
        <p:nvSpPr>
          <p:cNvPr id="75784" name="圆角矩形 14"/>
          <p:cNvSpPr/>
          <p:nvPr>
            <p:custDataLst>
              <p:tags r:id="rId5"/>
            </p:custDataLst>
          </p:nvPr>
        </p:nvSpPr>
        <p:spPr>
          <a:xfrm>
            <a:off x="2784475" y="1844675"/>
            <a:ext cx="1727200" cy="576263"/>
          </a:xfrm>
          <a:prstGeom prst="roundRect">
            <a:avLst>
              <a:gd name="adj" fmla="val 16667"/>
            </a:avLst>
          </a:prstGeom>
          <a:noFill/>
          <a:ln w="38100" cap="flat" cmpd="sng">
            <a:solidFill>
              <a:srgbClr val="7030A0"/>
            </a:solidFill>
            <a:prstDash val="solid"/>
            <a:headEnd type="none" w="med" len="med"/>
            <a:tailEnd type="none" w="med" len="med"/>
          </a:ln>
        </p:spPr>
        <p:txBody>
          <a:bodyPr anchor="ctr" anchorCtr="0"/>
          <a:lstStyle/>
          <a:p>
            <a:pPr algn="ctr"/>
            <a:endParaRPr lang="zh-CN" altLang="en-US">
              <a:solidFill>
                <a:srgbClr val="FFFFFF"/>
              </a:solidFill>
              <a:latin typeface="Arial" panose="020B0604020202020204" pitchFamily="34" charset="0"/>
            </a:endParaRPr>
          </a:p>
        </p:txBody>
      </p:sp>
      <p:sp>
        <p:nvSpPr>
          <p:cNvPr id="75785" name="圆角矩形 14"/>
          <p:cNvSpPr/>
          <p:nvPr>
            <p:custDataLst>
              <p:tags r:id="rId6"/>
            </p:custDataLst>
          </p:nvPr>
        </p:nvSpPr>
        <p:spPr>
          <a:xfrm>
            <a:off x="1992313" y="6235700"/>
            <a:ext cx="2016125" cy="361950"/>
          </a:xfrm>
          <a:prstGeom prst="roundRect">
            <a:avLst>
              <a:gd name="adj" fmla="val 16667"/>
            </a:avLst>
          </a:prstGeom>
          <a:noFill/>
          <a:ln w="38100" cap="flat" cmpd="sng">
            <a:solidFill>
              <a:srgbClr val="7030A0"/>
            </a:solidFill>
            <a:prstDash val="solid"/>
            <a:headEnd type="none" w="med" len="med"/>
            <a:tailEnd type="none" w="med" len="med"/>
          </a:ln>
        </p:spPr>
        <p:txBody>
          <a:bodyPr anchor="ctr" anchorCtr="0"/>
          <a:lstStyle/>
          <a:p>
            <a:pPr algn="ctr"/>
            <a:endParaRPr lang="zh-CN" altLang="en-US">
              <a:solidFill>
                <a:srgbClr val="FFFFFF"/>
              </a:solidFill>
              <a:latin typeface="Arial" panose="020B0604020202020204" pitchFamily="34" charset="0"/>
            </a:endParaRPr>
          </a:p>
        </p:txBody>
      </p:sp>
      <p:sp>
        <p:nvSpPr>
          <p:cNvPr id="75786" name="圆角矩形 14"/>
          <p:cNvSpPr/>
          <p:nvPr>
            <p:custDataLst>
              <p:tags r:id="rId7"/>
            </p:custDataLst>
          </p:nvPr>
        </p:nvSpPr>
        <p:spPr>
          <a:xfrm>
            <a:off x="4511675" y="2997200"/>
            <a:ext cx="1871663" cy="576263"/>
          </a:xfrm>
          <a:prstGeom prst="roundRect">
            <a:avLst>
              <a:gd name="adj" fmla="val 16667"/>
            </a:avLst>
          </a:prstGeom>
          <a:noFill/>
          <a:ln w="38100" cap="flat" cmpd="sng">
            <a:solidFill>
              <a:srgbClr val="7030A0"/>
            </a:solidFill>
            <a:prstDash val="solid"/>
            <a:headEnd type="none" w="med" len="med"/>
            <a:tailEnd type="none" w="med" len="med"/>
          </a:ln>
        </p:spPr>
        <p:txBody>
          <a:bodyPr anchor="ctr" anchorCtr="0"/>
          <a:lstStyle/>
          <a:p>
            <a:pPr algn="ctr"/>
            <a:endParaRPr lang="zh-CN" altLang="en-US">
              <a:solidFill>
                <a:srgbClr val="FFFFFF"/>
              </a:solidFill>
              <a:latin typeface="Arial" panose="020B0604020202020204" pitchFamily="34" charset="0"/>
            </a:endParaRPr>
          </a:p>
        </p:txBody>
      </p:sp>
      <p:sp>
        <p:nvSpPr>
          <p:cNvPr id="75787" name="圆角矩形 14"/>
          <p:cNvSpPr/>
          <p:nvPr>
            <p:custDataLst>
              <p:tags r:id="rId8"/>
            </p:custDataLst>
          </p:nvPr>
        </p:nvSpPr>
        <p:spPr>
          <a:xfrm>
            <a:off x="7319963" y="4292600"/>
            <a:ext cx="1439862" cy="431800"/>
          </a:xfrm>
          <a:prstGeom prst="roundRect">
            <a:avLst>
              <a:gd name="adj" fmla="val 16667"/>
            </a:avLst>
          </a:prstGeom>
          <a:noFill/>
          <a:ln w="38100" cap="flat" cmpd="sng">
            <a:solidFill>
              <a:srgbClr val="7030A0"/>
            </a:solidFill>
            <a:prstDash val="solid"/>
            <a:headEnd type="none" w="med" len="med"/>
            <a:tailEnd type="none" w="med" len="med"/>
          </a:ln>
        </p:spPr>
        <p:txBody>
          <a:bodyPr anchor="ctr" anchorCtr="0"/>
          <a:lstStyle/>
          <a:p>
            <a:pPr algn="ctr"/>
            <a:endParaRPr lang="zh-CN" altLang="en-US">
              <a:solidFill>
                <a:srgbClr val="FFFFFF"/>
              </a:solidFill>
              <a:latin typeface="Arial" panose="020B0604020202020204" pitchFamily="34" charset="0"/>
            </a:endParaRPr>
          </a:p>
        </p:txBody>
      </p:sp>
      <p:sp>
        <p:nvSpPr>
          <p:cNvPr id="3" name="文本框 2"/>
          <p:cNvSpPr txBox="1"/>
          <p:nvPr/>
        </p:nvSpPr>
        <p:spPr>
          <a:xfrm>
            <a:off x="76200" y="152400"/>
            <a:ext cx="11944985" cy="1198880"/>
          </a:xfrm>
          <a:prstGeom prst="rect">
            <a:avLst/>
          </a:prstGeom>
          <a:gradFill>
            <a:gsLst>
              <a:gs pos="0">
                <a:srgbClr val="FFFFFF"/>
              </a:gs>
              <a:gs pos="100000">
                <a:srgbClr val="034373">
                  <a:alpha val="100000"/>
                  <a:lumMod val="79000"/>
                  <a:lumOff val="21000"/>
                </a:srgbClr>
              </a:gs>
            </a:gsLst>
            <a:lin ang="5400000" scaled="0"/>
          </a:gradFill>
        </p:spPr>
        <p:txBody>
          <a:bodyPr wrap="square" rtlCol="0">
            <a:spAutoFit/>
          </a:bodyPr>
          <a:lstStyle/>
          <a:p>
            <a:r>
              <a:rPr lang="en-US" sz="3600" b="1">
                <a:solidFill>
                  <a:srgbClr val="000000"/>
                </a:solidFill>
                <a:latin typeface="Times New Roman" panose="02020603050405020304" pitchFamily="18" charset="0"/>
                <a:ea typeface="等线" panose="02010600030101010101" pitchFamily="2" charset="-122"/>
                <a:sym typeface="+mn-ea"/>
              </a:rPr>
              <a:t>Pre-reading:</a:t>
            </a:r>
          </a:p>
          <a:p>
            <a:r>
              <a:rPr lang="en-US" sz="3600" b="1">
                <a:solidFill>
                  <a:srgbClr val="000000"/>
                </a:solidFill>
                <a:latin typeface="Times New Roman" panose="02020603050405020304" pitchFamily="18" charset="0"/>
                <a:ea typeface="等线" panose="02010600030101010101" pitchFamily="2" charset="-122"/>
                <a:sym typeface="+mn-ea"/>
              </a:rPr>
              <a:t>What do you expect to read about in this text?</a:t>
            </a:r>
            <a:endParaRPr lang="en-US" altLang="en-US" sz="3600" b="1">
              <a:solidFill>
                <a:schemeClr val="tx1"/>
              </a:solidFill>
              <a:latin typeface="Times New Roman" panose="02020603050405020304" pitchFamily="18" charset="0"/>
              <a:ea typeface="等线" panose="02010600030101010101" pitchFamily="2"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5778"/>
                                        </p:tgtEl>
                                        <p:attrNameLst>
                                          <p:attrName>style.visibility</p:attrName>
                                        </p:attrNameLst>
                                      </p:cBhvr>
                                      <p:to>
                                        <p:strVal val="visible"/>
                                      </p:to>
                                    </p:set>
                                    <p:anim calcmode="lin" valueType="num">
                                      <p:cBhvr>
                                        <p:cTn id="7" dur="500" fill="hold"/>
                                        <p:tgtEl>
                                          <p:spTgt spid="75778"/>
                                        </p:tgtEl>
                                        <p:attrNameLst>
                                          <p:attrName>ppt_w</p:attrName>
                                        </p:attrNameLst>
                                      </p:cBhvr>
                                      <p:tavLst>
                                        <p:tav tm="0">
                                          <p:val>
                                            <p:fltVal val="0"/>
                                          </p:val>
                                        </p:tav>
                                        <p:tav tm="100000">
                                          <p:val>
                                            <p:strVal val="#ppt_w"/>
                                          </p:val>
                                        </p:tav>
                                      </p:tavLst>
                                    </p:anim>
                                    <p:anim calcmode="lin" valueType="num">
                                      <p:cBhvr>
                                        <p:cTn id="8" dur="500" fill="hold"/>
                                        <p:tgtEl>
                                          <p:spTgt spid="7577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75779"/>
                                        </p:tgtEl>
                                        <p:attrNameLst>
                                          <p:attrName>style.visibility</p:attrName>
                                        </p:attrNameLst>
                                      </p:cBhvr>
                                      <p:to>
                                        <p:strVal val="visible"/>
                                      </p:to>
                                    </p:set>
                                    <p:anim calcmode="lin" valueType="num">
                                      <p:cBhvr>
                                        <p:cTn id="13" dur="500" fill="hold"/>
                                        <p:tgtEl>
                                          <p:spTgt spid="75779"/>
                                        </p:tgtEl>
                                        <p:attrNameLst>
                                          <p:attrName>ppt_w</p:attrName>
                                        </p:attrNameLst>
                                      </p:cBhvr>
                                      <p:tavLst>
                                        <p:tav tm="0">
                                          <p:val>
                                            <p:fltVal val="0"/>
                                          </p:val>
                                        </p:tav>
                                        <p:tav tm="100000">
                                          <p:val>
                                            <p:strVal val="#ppt_w"/>
                                          </p:val>
                                        </p:tav>
                                      </p:tavLst>
                                    </p:anim>
                                    <p:anim calcmode="lin" valueType="num">
                                      <p:cBhvr>
                                        <p:cTn id="14" dur="500" fill="hold"/>
                                        <p:tgtEl>
                                          <p:spTgt spid="75779"/>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75780"/>
                                        </p:tgtEl>
                                        <p:attrNameLst>
                                          <p:attrName>style.visibility</p:attrName>
                                        </p:attrNameLst>
                                      </p:cBhvr>
                                      <p:to>
                                        <p:strVal val="visible"/>
                                      </p:to>
                                    </p:set>
                                    <p:anim calcmode="lin" valueType="num">
                                      <p:cBhvr>
                                        <p:cTn id="19" dur="500" fill="hold"/>
                                        <p:tgtEl>
                                          <p:spTgt spid="75780"/>
                                        </p:tgtEl>
                                        <p:attrNameLst>
                                          <p:attrName>ppt_w</p:attrName>
                                        </p:attrNameLst>
                                      </p:cBhvr>
                                      <p:tavLst>
                                        <p:tav tm="0">
                                          <p:val>
                                            <p:fltVal val="0"/>
                                          </p:val>
                                        </p:tav>
                                        <p:tav tm="100000">
                                          <p:val>
                                            <p:strVal val="#ppt_w"/>
                                          </p:val>
                                        </p:tav>
                                      </p:tavLst>
                                    </p:anim>
                                    <p:anim calcmode="lin" valueType="num">
                                      <p:cBhvr>
                                        <p:cTn id="20" dur="500" fill="hold"/>
                                        <p:tgtEl>
                                          <p:spTgt spid="75780"/>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75781"/>
                                        </p:tgtEl>
                                        <p:attrNameLst>
                                          <p:attrName>style.visibility</p:attrName>
                                        </p:attrNameLst>
                                      </p:cBhvr>
                                      <p:to>
                                        <p:strVal val="visible"/>
                                      </p:to>
                                    </p:set>
                                    <p:anim calcmode="lin" valueType="num">
                                      <p:cBhvr>
                                        <p:cTn id="25" dur="500" fill="hold"/>
                                        <p:tgtEl>
                                          <p:spTgt spid="75781"/>
                                        </p:tgtEl>
                                        <p:attrNameLst>
                                          <p:attrName>ppt_w</p:attrName>
                                        </p:attrNameLst>
                                      </p:cBhvr>
                                      <p:tavLst>
                                        <p:tav tm="0">
                                          <p:val>
                                            <p:fltVal val="0"/>
                                          </p:val>
                                        </p:tav>
                                        <p:tav tm="100000">
                                          <p:val>
                                            <p:strVal val="#ppt_w"/>
                                          </p:val>
                                        </p:tav>
                                      </p:tavLst>
                                    </p:anim>
                                    <p:anim calcmode="lin" valueType="num">
                                      <p:cBhvr>
                                        <p:cTn id="26" dur="500" fill="hold"/>
                                        <p:tgtEl>
                                          <p:spTgt spid="75781"/>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linds(horizontal)">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grpId="0" nodeType="clickEffect">
                                  <p:stCondLst>
                                    <p:cond delay="0"/>
                                  </p:stCondLst>
                                  <p:childTnLst>
                                    <p:set>
                                      <p:cBhvr>
                                        <p:cTn id="35" dur="1" fill="hold">
                                          <p:stCondLst>
                                            <p:cond delay="0"/>
                                          </p:stCondLst>
                                        </p:cTn>
                                        <p:tgtEl>
                                          <p:spTgt spid="75784"/>
                                        </p:tgtEl>
                                        <p:attrNameLst>
                                          <p:attrName>style.visibility</p:attrName>
                                        </p:attrNameLst>
                                      </p:cBhvr>
                                      <p:to>
                                        <p:strVal val="visible"/>
                                      </p:to>
                                    </p:set>
                                    <p:anim calcmode="lin" valueType="num">
                                      <p:cBhvr>
                                        <p:cTn id="36" dur="500" fill="hold"/>
                                        <p:tgtEl>
                                          <p:spTgt spid="75784"/>
                                        </p:tgtEl>
                                        <p:attrNameLst>
                                          <p:attrName>ppt_w</p:attrName>
                                        </p:attrNameLst>
                                      </p:cBhvr>
                                      <p:tavLst>
                                        <p:tav tm="0">
                                          <p:val>
                                            <p:fltVal val="0"/>
                                          </p:val>
                                        </p:tav>
                                        <p:tav tm="100000">
                                          <p:val>
                                            <p:strVal val="#ppt_w"/>
                                          </p:val>
                                        </p:tav>
                                      </p:tavLst>
                                    </p:anim>
                                    <p:anim calcmode="lin" valueType="num">
                                      <p:cBhvr>
                                        <p:cTn id="37" dur="500" fill="hold"/>
                                        <p:tgtEl>
                                          <p:spTgt spid="75784"/>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0" nodeType="clickEffect">
                                  <p:stCondLst>
                                    <p:cond delay="0"/>
                                  </p:stCondLst>
                                  <p:childTnLst>
                                    <p:set>
                                      <p:cBhvr>
                                        <p:cTn id="41" dur="1" fill="hold">
                                          <p:stCondLst>
                                            <p:cond delay="0"/>
                                          </p:stCondLst>
                                        </p:cTn>
                                        <p:tgtEl>
                                          <p:spTgt spid="75785"/>
                                        </p:tgtEl>
                                        <p:attrNameLst>
                                          <p:attrName>style.visibility</p:attrName>
                                        </p:attrNameLst>
                                      </p:cBhvr>
                                      <p:to>
                                        <p:strVal val="visible"/>
                                      </p:to>
                                    </p:set>
                                    <p:anim calcmode="lin" valueType="num">
                                      <p:cBhvr>
                                        <p:cTn id="42" dur="500" fill="hold"/>
                                        <p:tgtEl>
                                          <p:spTgt spid="75785"/>
                                        </p:tgtEl>
                                        <p:attrNameLst>
                                          <p:attrName>ppt_w</p:attrName>
                                        </p:attrNameLst>
                                      </p:cBhvr>
                                      <p:tavLst>
                                        <p:tav tm="0">
                                          <p:val>
                                            <p:fltVal val="0"/>
                                          </p:val>
                                        </p:tav>
                                        <p:tav tm="100000">
                                          <p:val>
                                            <p:strVal val="#ppt_w"/>
                                          </p:val>
                                        </p:tav>
                                      </p:tavLst>
                                    </p:anim>
                                    <p:anim calcmode="lin" valueType="num">
                                      <p:cBhvr>
                                        <p:cTn id="43" dur="500" fill="hold"/>
                                        <p:tgtEl>
                                          <p:spTgt spid="75785"/>
                                        </p:tgtEl>
                                        <p:attrNameLst>
                                          <p:attrName>ppt_h</p:attrName>
                                        </p:attrNameLst>
                                      </p:cBhvr>
                                      <p:tavLst>
                                        <p:tav tm="0">
                                          <p:val>
                                            <p:flt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grpId="0" nodeType="clickEffect">
                                  <p:stCondLst>
                                    <p:cond delay="0"/>
                                  </p:stCondLst>
                                  <p:childTnLst>
                                    <p:set>
                                      <p:cBhvr>
                                        <p:cTn id="47" dur="1" fill="hold">
                                          <p:stCondLst>
                                            <p:cond delay="0"/>
                                          </p:stCondLst>
                                        </p:cTn>
                                        <p:tgtEl>
                                          <p:spTgt spid="75786"/>
                                        </p:tgtEl>
                                        <p:attrNameLst>
                                          <p:attrName>style.visibility</p:attrName>
                                        </p:attrNameLst>
                                      </p:cBhvr>
                                      <p:to>
                                        <p:strVal val="visible"/>
                                      </p:to>
                                    </p:set>
                                    <p:anim calcmode="lin" valueType="num">
                                      <p:cBhvr>
                                        <p:cTn id="48" dur="500" fill="hold"/>
                                        <p:tgtEl>
                                          <p:spTgt spid="75786"/>
                                        </p:tgtEl>
                                        <p:attrNameLst>
                                          <p:attrName>ppt_w</p:attrName>
                                        </p:attrNameLst>
                                      </p:cBhvr>
                                      <p:tavLst>
                                        <p:tav tm="0">
                                          <p:val>
                                            <p:fltVal val="0"/>
                                          </p:val>
                                        </p:tav>
                                        <p:tav tm="100000">
                                          <p:val>
                                            <p:strVal val="#ppt_w"/>
                                          </p:val>
                                        </p:tav>
                                      </p:tavLst>
                                    </p:anim>
                                    <p:anim calcmode="lin" valueType="num">
                                      <p:cBhvr>
                                        <p:cTn id="49" dur="500" fill="hold"/>
                                        <p:tgtEl>
                                          <p:spTgt spid="75786"/>
                                        </p:tgtEl>
                                        <p:attrNameLst>
                                          <p:attrName>ppt_h</p:attrName>
                                        </p:attrNameLst>
                                      </p:cBhvr>
                                      <p:tavLst>
                                        <p:tav tm="0">
                                          <p:val>
                                            <p:flt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23" presetClass="entr" presetSubtype="16" fill="hold" grpId="0" nodeType="clickEffect">
                                  <p:stCondLst>
                                    <p:cond delay="0"/>
                                  </p:stCondLst>
                                  <p:childTnLst>
                                    <p:set>
                                      <p:cBhvr>
                                        <p:cTn id="53" dur="1" fill="hold">
                                          <p:stCondLst>
                                            <p:cond delay="0"/>
                                          </p:stCondLst>
                                        </p:cTn>
                                        <p:tgtEl>
                                          <p:spTgt spid="75787"/>
                                        </p:tgtEl>
                                        <p:attrNameLst>
                                          <p:attrName>style.visibility</p:attrName>
                                        </p:attrNameLst>
                                      </p:cBhvr>
                                      <p:to>
                                        <p:strVal val="visible"/>
                                      </p:to>
                                    </p:set>
                                    <p:anim calcmode="lin" valueType="num">
                                      <p:cBhvr>
                                        <p:cTn id="54" dur="500" fill="hold"/>
                                        <p:tgtEl>
                                          <p:spTgt spid="75787"/>
                                        </p:tgtEl>
                                        <p:attrNameLst>
                                          <p:attrName>ppt_w</p:attrName>
                                        </p:attrNameLst>
                                      </p:cBhvr>
                                      <p:tavLst>
                                        <p:tav tm="0">
                                          <p:val>
                                            <p:fltVal val="0"/>
                                          </p:val>
                                        </p:tav>
                                        <p:tav tm="100000">
                                          <p:val>
                                            <p:strVal val="#ppt_w"/>
                                          </p:val>
                                        </p:tav>
                                      </p:tavLst>
                                    </p:anim>
                                    <p:anim calcmode="lin" valueType="num">
                                      <p:cBhvr>
                                        <p:cTn id="55" dur="500" fill="hold"/>
                                        <p:tgtEl>
                                          <p:spTgt spid="757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4" grpId="0" bldLvl="0" animBg="1"/>
      <p:bldP spid="75785" grpId="0" bldLvl="0" animBg="1"/>
      <p:bldP spid="75786" grpId="0" bldLvl="0" animBg="1"/>
      <p:bldP spid="75787" grpId="0" bldLvl="0" animBg="1"/>
      <p:bldP spid="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graphicFrame>
        <p:nvGraphicFramePr>
          <p:cNvPr id="24578" name="表格 2"/>
          <p:cNvGraphicFramePr>
            <a:graphicFrameLocks noGrp="1"/>
          </p:cNvGraphicFramePr>
          <p:nvPr>
            <p:custDataLst>
              <p:tags r:id="rId1"/>
            </p:custDataLst>
          </p:nvPr>
        </p:nvGraphicFramePr>
        <p:xfrm>
          <a:off x="111125" y="2058035"/>
          <a:ext cx="11734165" cy="3749675"/>
        </p:xfrm>
        <a:graphic>
          <a:graphicData uri="http://schemas.openxmlformats.org/drawingml/2006/table">
            <a:tbl>
              <a:tblPr/>
              <a:tblGrid>
                <a:gridCol w="11734165">
                  <a:extLst>
                    <a:ext uri="{9D8B030D-6E8A-4147-A177-3AD203B41FA5}">
                      <a16:colId xmlns:a16="http://schemas.microsoft.com/office/drawing/2014/main" val="20000"/>
                    </a:ext>
                  </a:extLst>
                </a:gridCol>
              </a:tblGrid>
              <a:tr h="3749675">
                <a:tc>
                  <a:txBody>
                    <a:bodyPr/>
                    <a:lstStyle>
                      <a:defPPr>
                        <a:defRPr lang="zh-CN"/>
                      </a:defPPr>
                      <a:lvl1pPr marL="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57150" lvl="0" indent="0" algn="just" defTabSz="0">
                        <a:lnSpc>
                          <a:spcPts val="3500"/>
                        </a:lnSpc>
                        <a:spcAft>
                          <a:spcPct val="0"/>
                        </a:spcAft>
                        <a:tabLst>
                          <a:tab pos="5273675" algn="r"/>
                        </a:tabLst>
                      </a:pPr>
                      <a:r>
                        <a:rPr lang="en-US" altLang="en-US" sz="3600" b="1">
                          <a:solidFill>
                            <a:schemeClr val="tx1"/>
                          </a:solidFill>
                          <a:latin typeface="Times New Roman" panose="02020603050405020304" pitchFamily="18" charset="0"/>
                          <a:cs typeface="Times New Roman" panose="02020603050405020304" pitchFamily="18" charset="0"/>
                        </a:rPr>
                        <a:t>A. Although scientists try to make sure nothing goes     wrong, accidents can still happen.</a:t>
                      </a:r>
                      <a:endParaRPr lang="zh-CN" altLang="en-US" sz="3600" b="1">
                        <a:solidFill>
                          <a:schemeClr val="tx1"/>
                        </a:solidFill>
                        <a:latin typeface="Times New Roman" panose="02020603050405020304" pitchFamily="18" charset="0"/>
                        <a:cs typeface="Times New Roman" panose="02020603050405020304" pitchFamily="18" charset="0"/>
                      </a:endParaRPr>
                    </a:p>
                    <a:p>
                      <a:pPr marL="57150" lvl="0" indent="0" algn="just" defTabSz="0">
                        <a:lnSpc>
                          <a:spcPts val="3500"/>
                        </a:lnSpc>
                        <a:spcAft>
                          <a:spcPct val="0"/>
                        </a:spcAft>
                        <a:tabLst>
                          <a:tab pos="5273675" algn="r"/>
                        </a:tabLst>
                      </a:pPr>
                      <a:r>
                        <a:rPr lang="en-US" altLang="en-US" sz="3600" b="1">
                          <a:solidFill>
                            <a:schemeClr val="tx1"/>
                          </a:solidFill>
                          <a:latin typeface="Times New Roman" panose="02020603050405020304" pitchFamily="18" charset="0"/>
                          <a:cs typeface="Times New Roman" panose="02020603050405020304" pitchFamily="18" charset="0"/>
                        </a:rPr>
                        <a:t>B. They also really wish to discover other planets that are suitable enough to support life.                       </a:t>
                      </a:r>
                    </a:p>
                    <a:p>
                      <a:pPr marL="57150" lvl="0" indent="0" algn="just" defTabSz="0">
                        <a:lnSpc>
                          <a:spcPts val="3500"/>
                        </a:lnSpc>
                        <a:spcAft>
                          <a:spcPct val="0"/>
                        </a:spcAft>
                        <a:tabLst>
                          <a:tab pos="5273675" algn="r"/>
                        </a:tabLst>
                      </a:pPr>
                      <a:r>
                        <a:rPr lang="en-US" altLang="en-US" sz="3600" b="1">
                          <a:solidFill>
                            <a:schemeClr val="tx1"/>
                          </a:solidFill>
                          <a:latin typeface="Times New Roman" panose="02020603050405020304" pitchFamily="18" charset="0"/>
                          <a:cs typeface="Times New Roman" panose="02020603050405020304" pitchFamily="18" charset="0"/>
                        </a:rPr>
                        <a:t>	C. The future of space exploration remains bright.                   </a:t>
                      </a:r>
                      <a:endParaRPr lang="zh-CN" altLang="en-US" sz="3600" b="1">
                        <a:solidFill>
                          <a:schemeClr val="tx1"/>
                        </a:solidFill>
                        <a:latin typeface="Times New Roman" panose="02020603050405020304" pitchFamily="18" charset="0"/>
                        <a:cs typeface="Times New Roman" panose="02020603050405020304" pitchFamily="18" charset="0"/>
                      </a:endParaRPr>
                    </a:p>
                    <a:p>
                      <a:pPr marL="57150" lvl="0" indent="0" algn="just" defTabSz="0">
                        <a:lnSpc>
                          <a:spcPts val="3500"/>
                        </a:lnSpc>
                        <a:spcAft>
                          <a:spcPct val="0"/>
                        </a:spcAft>
                        <a:tabLst>
                          <a:tab pos="5273675" algn="r"/>
                        </a:tabLst>
                      </a:pPr>
                      <a:r>
                        <a:rPr lang="en-US" altLang="en-US" sz="3600" b="1">
                          <a:solidFill>
                            <a:schemeClr val="tx1"/>
                          </a:solidFill>
                          <a:latin typeface="Times New Roman" panose="02020603050405020304" pitchFamily="18" charset="0"/>
                          <a:cs typeface="Times New Roman" panose="02020603050405020304" pitchFamily="18" charset="0"/>
                        </a:rPr>
                        <a:t>D. After many experiments, they succeeded in making rockets that could escape Earth’s gravity.</a:t>
                      </a:r>
                      <a:r>
                        <a:rPr lang="en-US" altLang="en-US" sz="3600" b="1">
                          <a:solidFill>
                            <a:srgbClr val="C00000"/>
                          </a:solidFill>
                          <a:latin typeface="Times New Roman" panose="02020603050405020304" pitchFamily="18" charset="0"/>
                        </a:rPr>
                        <a:t>                               </a:t>
                      </a:r>
                      <a:r>
                        <a:rPr lang="en-US" altLang="en-US" sz="3600">
                          <a:solidFill>
                            <a:srgbClr val="C00000"/>
                          </a:solidFill>
                          <a:latin typeface="Times New Roman" panose="02020603050405020304" pitchFamily="18" charset="0"/>
                        </a:rPr>
                        <a:t>                  </a:t>
                      </a:r>
                      <a:endParaRPr lang="zh-CN" altLang="en-US" sz="3600">
                        <a:solidFill>
                          <a:srgbClr val="C00000"/>
                        </a:solidFill>
                        <a:latin typeface="Times New Roman" panose="02020603050405020304" pitchFamily="18" charset="0"/>
                      </a:endParaRPr>
                    </a:p>
                  </a:txBody>
                  <a:tcPr marL="68578" marR="68578" marT="0" marB="0">
                    <a:lnL w="12700">
                      <a:solidFill>
                        <a:prstClr val="black"/>
                      </a:solidFill>
                      <a:round/>
                    </a:lnL>
                    <a:lnR w="12700">
                      <a:solidFill>
                        <a:prstClr val="black"/>
                      </a:solidFill>
                      <a:round/>
                    </a:lnR>
                    <a:lnT w="12700">
                      <a:solidFill>
                        <a:prstClr val="black"/>
                      </a:solidFill>
                      <a:round/>
                    </a:lnT>
                    <a:lnB w="12700">
                      <a:solidFill>
                        <a:prstClr val="black"/>
                      </a:solidFill>
                      <a:round/>
                    </a:lnB>
                    <a:noFill/>
                  </a:tcPr>
                </a:tc>
                <a:extLst>
                  <a:ext uri="{0D108BD9-81ED-4DB2-BD59-A6C34878D82A}">
                    <a16:rowId xmlns:a16="http://schemas.microsoft.com/office/drawing/2014/main" val="10000"/>
                  </a:ext>
                </a:extLst>
              </a:tr>
            </a:tbl>
          </a:graphicData>
        </a:graphic>
      </p:graphicFrame>
      <p:sp>
        <p:nvSpPr>
          <p:cNvPr id="24586" name="椭圆 5"/>
          <p:cNvSpPr/>
          <p:nvPr>
            <p:custDataLst>
              <p:tags r:id="rId2"/>
            </p:custDataLst>
          </p:nvPr>
        </p:nvSpPr>
        <p:spPr>
          <a:xfrm>
            <a:off x="152400" y="1905635"/>
            <a:ext cx="715010" cy="647700"/>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defPPr>
              <a:defRPr lang="zh-CN"/>
            </a:defPPr>
            <a:lvl1pPr marL="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0" marR="0" lvl="0" indent="0" algn="ctr" defTabSz="914400" eaLnBrk="1" hangingPunct="1"/>
            <a:endParaRPr lang="zh-CN" altLang="en-US">
              <a:solidFill>
                <a:srgbClr val="FFFFFF"/>
              </a:solidFill>
              <a:latin typeface="Calibri" panose="020F0502020204030204"/>
              <a:ea typeface="宋体" panose="02010600030101010101" pitchFamily="2" charset="-122"/>
            </a:endParaRPr>
          </a:p>
        </p:txBody>
      </p:sp>
      <p:sp>
        <p:nvSpPr>
          <p:cNvPr id="24587" name="椭圆 7"/>
          <p:cNvSpPr/>
          <p:nvPr>
            <p:custDataLst>
              <p:tags r:id="rId3"/>
            </p:custDataLst>
          </p:nvPr>
        </p:nvSpPr>
        <p:spPr>
          <a:xfrm>
            <a:off x="189865" y="3733800"/>
            <a:ext cx="639445" cy="635635"/>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defPPr>
              <a:defRPr lang="zh-CN"/>
            </a:defPPr>
            <a:lvl1pPr marL="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0" marR="0" lvl="0" indent="0" algn="ctr" defTabSz="914400" eaLnBrk="1" hangingPunct="1"/>
            <a:endParaRPr lang="zh-CN" altLang="en-US">
              <a:solidFill>
                <a:srgbClr val="FFFFFF"/>
              </a:solidFill>
              <a:latin typeface="Calibri" panose="020F0502020204030204"/>
              <a:ea typeface="宋体" panose="02010600030101010101" pitchFamily="2" charset="-122"/>
            </a:endParaRPr>
          </a:p>
        </p:txBody>
      </p:sp>
      <p:sp>
        <p:nvSpPr>
          <p:cNvPr id="24588" name="椭圆 8"/>
          <p:cNvSpPr/>
          <p:nvPr>
            <p:custDataLst>
              <p:tags r:id="rId4"/>
            </p:custDataLst>
          </p:nvPr>
        </p:nvSpPr>
        <p:spPr>
          <a:xfrm>
            <a:off x="1829435" y="2896235"/>
            <a:ext cx="1053465" cy="551815"/>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defPPr>
              <a:defRPr lang="zh-CN"/>
            </a:defPPr>
            <a:lvl1pPr marL="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0" marR="0" lvl="0" indent="0" algn="ctr" defTabSz="914400" eaLnBrk="1" hangingPunct="1"/>
            <a:endParaRPr lang="zh-CN" altLang="en-US">
              <a:solidFill>
                <a:srgbClr val="FFFFFF"/>
              </a:solidFill>
              <a:latin typeface="Calibri" panose="020F0502020204030204"/>
              <a:ea typeface="宋体" panose="02010600030101010101" pitchFamily="2" charset="-122"/>
            </a:endParaRPr>
          </a:p>
        </p:txBody>
      </p:sp>
      <p:sp>
        <p:nvSpPr>
          <p:cNvPr id="24589" name="椭圆 9"/>
          <p:cNvSpPr/>
          <p:nvPr>
            <p:custDataLst>
              <p:tags r:id="rId5"/>
            </p:custDataLst>
          </p:nvPr>
        </p:nvSpPr>
        <p:spPr>
          <a:xfrm>
            <a:off x="685800" y="4267200"/>
            <a:ext cx="1186815" cy="545465"/>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defPPr>
              <a:defRPr lang="zh-CN"/>
            </a:defPPr>
            <a:lvl1pPr marL="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eaLnBrk="0" fontAlgn="base" hangingPunct="0">
              <a:lnSpc>
                <a:spcPct val="100000"/>
              </a:lnSpc>
              <a:spcBef>
                <a:spcPct val="0"/>
              </a:spcBef>
              <a:spcAft>
                <a:spcPct val="0"/>
              </a:spcAft>
              <a:buClrTx/>
              <a:buSz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0" marR="0" lvl="0" indent="0" algn="ctr" defTabSz="914400" eaLnBrk="1" hangingPunct="1"/>
            <a:endParaRPr lang="en-US" altLang="zh-CN">
              <a:solidFill>
                <a:srgbClr val="FFFFFF"/>
              </a:solidFill>
              <a:latin typeface="Calibri" panose="020F0502020204030204"/>
              <a:ea typeface="宋体" panose="02010600030101010101" pitchFamily="2" charset="-122"/>
            </a:endParaRPr>
          </a:p>
        </p:txBody>
      </p:sp>
      <p:sp>
        <p:nvSpPr>
          <p:cNvPr id="4" name="文本框 3"/>
          <p:cNvSpPr txBox="1"/>
          <p:nvPr/>
        </p:nvSpPr>
        <p:spPr>
          <a:xfrm>
            <a:off x="135890" y="381000"/>
            <a:ext cx="11709400" cy="1419860"/>
          </a:xfrm>
          <a:prstGeom prst="rect">
            <a:avLst/>
          </a:prstGeom>
          <a:gradFill>
            <a:gsLst>
              <a:gs pos="0">
                <a:srgbClr val="FFFFFF"/>
              </a:gs>
              <a:gs pos="100000">
                <a:srgbClr val="034373">
                  <a:alpha val="75000"/>
                  <a:lumMod val="79000"/>
                  <a:lumOff val="21000"/>
                </a:srgbClr>
              </a:gs>
            </a:gsLst>
            <a:lin ang="5400000" scaled="0"/>
          </a:gradFill>
        </p:spPr>
        <p:txBody>
          <a:bodyPr wrap="square" rtlCol="0">
            <a:spAutoFit/>
          </a:bodyPr>
          <a:lstStyle/>
          <a:p>
            <a:pPr>
              <a:lnSpc>
                <a:spcPct val="120000"/>
              </a:lnSpc>
            </a:pPr>
            <a:r>
              <a:rPr lang="en-US" altLang="zh-CN" sz="3600" b="1">
                <a:latin typeface="Times New Roman" panose="02020603050405020304" pitchFamily="18" charset="0"/>
                <a:ea typeface="+mn-ea"/>
                <a:cs typeface="Times New Roman" panose="02020603050405020304" pitchFamily="18" charset="0"/>
                <a:sym typeface="+mn-ea"/>
              </a:rPr>
              <a:t>While-reading: </a:t>
            </a:r>
          </a:p>
          <a:p>
            <a:pPr>
              <a:lnSpc>
                <a:spcPct val="120000"/>
              </a:lnSpc>
            </a:pPr>
            <a:r>
              <a:rPr lang="en-US" altLang="zh-CN" sz="3600" b="1">
                <a:latin typeface="Times New Roman" panose="02020603050405020304" pitchFamily="18" charset="0"/>
                <a:ea typeface="+mn-ea"/>
                <a:cs typeface="Times New Roman" panose="02020603050405020304" pitchFamily="18" charset="0"/>
                <a:sym typeface="+mn-ea"/>
              </a:rPr>
              <a:t>Choose the correct sentence A-D to fill each gap in groups</a:t>
            </a:r>
            <a:r>
              <a:rPr lang="en-US" altLang="zh-CN" sz="3200" b="1">
                <a:latin typeface="Times New Roman" panose="02020603050405020304" pitchFamily="18" charset="0"/>
                <a:ea typeface="+mn-ea"/>
                <a:cs typeface="Times New Roman" panose="02020603050405020304" pitchFamily="18" charset="0"/>
                <a:sym typeface="+mn-ea"/>
              </a:rPr>
              <a:t>.</a:t>
            </a:r>
            <a:endParaRPr lang="en-US" altLang="en-US" sz="3200" b="1">
              <a:solidFill>
                <a:schemeClr val="tx1"/>
              </a:solidFill>
              <a:latin typeface="Times New Roman" panose="02020603050405020304" pitchFamily="18" charset="0"/>
              <a:ea typeface="等线" panose="02010600030101010101" pitchFamily="2" charset="-122"/>
              <a:cs typeface="Times New Roman" panose="02020603050405020304" pitchFamily="18" charset="0"/>
              <a:sym typeface="+mn-ea"/>
            </a:endParaRPr>
          </a:p>
        </p:txBody>
      </p:sp>
      <p:sp>
        <p:nvSpPr>
          <p:cNvPr id="2" name="文本框 1"/>
          <p:cNvSpPr txBox="1"/>
          <p:nvPr/>
        </p:nvSpPr>
        <p:spPr>
          <a:xfrm>
            <a:off x="9448165" y="6064885"/>
            <a:ext cx="1685925" cy="645160"/>
          </a:xfrm>
          <a:prstGeom prst="rect">
            <a:avLst/>
          </a:prstGeom>
          <a:noFill/>
        </p:spPr>
        <p:txBody>
          <a:bodyPr wrap="square" rtlCol="0" anchor="t">
            <a:spAutoFit/>
          </a:bodyPr>
          <a:lstStyle/>
          <a:p>
            <a:r>
              <a:rPr lang="en-US" altLang="en-US" sz="3600" b="1">
                <a:solidFill>
                  <a:srgbClr val="C00000"/>
                </a:solidFill>
                <a:latin typeface="Times New Roman" panose="02020603050405020304" pitchFamily="18" charset="0"/>
                <a:sym typeface="+mn-ea"/>
              </a:rPr>
              <a:t>BDAC</a:t>
            </a:r>
            <a:endParaRPr lang="zh-CN" altLang="en-US" sz="3600"/>
          </a:p>
        </p:txBody>
      </p:sp>
    </p:spTree>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4586"/>
                                        </p:tgtEl>
                                        <p:attrNameLst>
                                          <p:attrName>style.visibility</p:attrName>
                                        </p:attrNameLst>
                                      </p:cBhvr>
                                      <p:to>
                                        <p:strVal val="visible"/>
                                      </p:to>
                                    </p:set>
                                    <p:animEffect transition="in" filter="wheel(1)">
                                      <p:cBhvr>
                                        <p:cTn id="7" dur="1000" fill="hold"/>
                                        <p:tgtEl>
                                          <p:spTgt spid="2458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4587"/>
                                        </p:tgtEl>
                                        <p:attrNameLst>
                                          <p:attrName>style.visibility</p:attrName>
                                        </p:attrNameLst>
                                      </p:cBhvr>
                                      <p:to>
                                        <p:strVal val="visible"/>
                                      </p:to>
                                    </p:set>
                                    <p:animEffect transition="in" filter="wheel(1)">
                                      <p:cBhvr>
                                        <p:cTn id="12" dur="1000" fill="hold"/>
                                        <p:tgtEl>
                                          <p:spTgt spid="2458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4588"/>
                                        </p:tgtEl>
                                        <p:attrNameLst>
                                          <p:attrName>style.visibility</p:attrName>
                                        </p:attrNameLst>
                                      </p:cBhvr>
                                      <p:to>
                                        <p:strVal val="visible"/>
                                      </p:to>
                                    </p:set>
                                    <p:animEffect transition="in" filter="wheel(1)">
                                      <p:cBhvr>
                                        <p:cTn id="17" dur="1000" fill="hold"/>
                                        <p:tgtEl>
                                          <p:spTgt spid="2458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4589"/>
                                        </p:tgtEl>
                                        <p:attrNameLst>
                                          <p:attrName>style.visibility</p:attrName>
                                        </p:attrNameLst>
                                      </p:cBhvr>
                                      <p:to>
                                        <p:strVal val="visible"/>
                                      </p:to>
                                    </p:set>
                                    <p:animEffect transition="in" filter="wheel(1)">
                                      <p:cBhvr>
                                        <p:cTn id="22" dur="1000" fill="hold"/>
                                        <p:tgtEl>
                                          <p:spTgt spid="2458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linds(horizont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 calcmode="lin" valueType="num">
                                      <p:cBhvr additive="base">
                                        <p:cTn id="3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6" grpId="0" bldLvl="0" animBg="1"/>
      <p:bldP spid="24587" grpId="0" bldLvl="0" animBg="1"/>
      <p:bldP spid="24588" grpId="0" bldLvl="0" animBg="1"/>
      <p:bldP spid="24589" grpId="0" bldLvl="0" animBg="1"/>
      <p:bldP spid="4"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课文图片2.jpg"/>
          <p:cNvPicPr>
            <a:picLocks noChangeAspect="1"/>
          </p:cNvPicPr>
          <p:nvPr/>
        </p:nvPicPr>
        <p:blipFill>
          <a:blip r:embed="rId2" cstate="print"/>
          <a:stretch>
            <a:fillRect/>
          </a:stretch>
        </p:blipFill>
        <p:spPr>
          <a:xfrm>
            <a:off x="662322" y="3500757"/>
            <a:ext cx="7241406" cy="3357245"/>
          </a:xfrm>
          <a:prstGeom prst="rect">
            <a:avLst/>
          </a:prstGeom>
        </p:spPr>
      </p:pic>
      <p:pic>
        <p:nvPicPr>
          <p:cNvPr id="4" name="图片 3" descr="课文图片1.jpg"/>
          <p:cNvPicPr>
            <a:picLocks noChangeAspect="1"/>
          </p:cNvPicPr>
          <p:nvPr/>
        </p:nvPicPr>
        <p:blipFill>
          <a:blip r:embed="rId3" cstate="print"/>
          <a:stretch>
            <a:fillRect/>
          </a:stretch>
        </p:blipFill>
        <p:spPr>
          <a:xfrm>
            <a:off x="695328" y="2"/>
            <a:ext cx="7210651" cy="3573145"/>
          </a:xfrm>
          <a:prstGeom prst="rect">
            <a:avLst/>
          </a:prstGeom>
        </p:spPr>
      </p:pic>
      <p:sp>
        <p:nvSpPr>
          <p:cNvPr id="8" name="椭圆 7"/>
          <p:cNvSpPr/>
          <p:nvPr/>
        </p:nvSpPr>
        <p:spPr>
          <a:xfrm>
            <a:off x="1852721" y="2"/>
            <a:ext cx="5223653" cy="4044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577560" y="260350"/>
            <a:ext cx="1266158" cy="521970"/>
          </a:xfrm>
          <a:prstGeom prst="rect">
            <a:avLst/>
          </a:prstGeom>
          <a:noFill/>
        </p:spPr>
        <p:txBody>
          <a:bodyPr wrap="square" lIns="91440" tIns="45720" rIns="91440" bIns="45720">
            <a:spAutoFit/>
          </a:bodyPr>
          <a:lstStyle/>
          <a:p>
            <a:r>
              <a:rPr lang="en-US" altLang="zh-CN" sz="2800" b="1" cap="none" spc="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hlinkClick r:id="rId4" action="ppaction://hlinksldjump"/>
              </a:rPr>
              <a:t>Para1</a:t>
            </a:r>
            <a:endParaRPr lang="zh-CN" altLang="en-US" sz="2800" b="1" cap="none" spc="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
        <p:nvSpPr>
          <p:cNvPr id="19" name="矩形 18"/>
          <p:cNvSpPr/>
          <p:nvPr/>
        </p:nvSpPr>
        <p:spPr>
          <a:xfrm>
            <a:off x="577562" y="908686"/>
            <a:ext cx="1425178" cy="521970"/>
          </a:xfrm>
          <a:prstGeom prst="rect">
            <a:avLst/>
          </a:prstGeom>
          <a:noFill/>
        </p:spPr>
        <p:txBody>
          <a:bodyPr wrap="square" lIns="91440" tIns="45720" rIns="91440" bIns="45720">
            <a:spAutoFit/>
          </a:bodyPr>
          <a:lstStyle/>
          <a:p>
            <a:r>
              <a:rPr lang="en-US" altLang="zh-CN" sz="2800" b="1" cap="none" spc="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hlinkClick r:id="rId5" action="ppaction://hlinksldjump"/>
              </a:rPr>
              <a:t>Para2</a:t>
            </a:r>
            <a:endParaRPr lang="zh-CN" altLang="en-US" sz="2800" b="1" cap="none" spc="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
        <p:nvSpPr>
          <p:cNvPr id="20" name="矩形 19"/>
          <p:cNvSpPr/>
          <p:nvPr/>
        </p:nvSpPr>
        <p:spPr>
          <a:xfrm>
            <a:off x="3886359" y="2952116"/>
            <a:ext cx="1425178" cy="521970"/>
          </a:xfrm>
          <a:prstGeom prst="rect">
            <a:avLst/>
          </a:prstGeom>
          <a:noFill/>
        </p:spPr>
        <p:txBody>
          <a:bodyPr wrap="square" lIns="91440" tIns="45720" rIns="91440" bIns="45720">
            <a:spAutoFit/>
          </a:bodyPr>
          <a:lstStyle/>
          <a:p>
            <a:r>
              <a:rPr lang="en-US" altLang="zh-CN" sz="2800" b="1" cap="none" spc="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hlinkClick r:id="rId6" action="ppaction://hlinksldjump"/>
              </a:rPr>
              <a:t>Para3</a:t>
            </a:r>
            <a:endParaRPr lang="zh-CN" altLang="en-US" sz="2800" b="1" cap="none" spc="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
        <p:nvSpPr>
          <p:cNvPr id="21" name="矩形 20"/>
          <p:cNvSpPr/>
          <p:nvPr/>
        </p:nvSpPr>
        <p:spPr>
          <a:xfrm>
            <a:off x="609312" y="4419601"/>
            <a:ext cx="1425178" cy="521970"/>
          </a:xfrm>
          <a:prstGeom prst="rect">
            <a:avLst/>
          </a:prstGeom>
          <a:noFill/>
        </p:spPr>
        <p:txBody>
          <a:bodyPr wrap="square" lIns="91440" tIns="45720" rIns="91440" bIns="45720">
            <a:spAutoFit/>
          </a:bodyPr>
          <a:lstStyle/>
          <a:p>
            <a:r>
              <a:rPr lang="en-US" altLang="zh-CN" sz="2800" b="1" cap="none" spc="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hlinkClick r:id="rId7" action="ppaction://hlinksldjump"/>
              </a:rPr>
              <a:t>Para4</a:t>
            </a:r>
            <a:endParaRPr lang="zh-CN" altLang="en-US" sz="2800" b="1" cap="none" spc="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
        <p:nvSpPr>
          <p:cNvPr id="22" name="矩形 21"/>
          <p:cNvSpPr/>
          <p:nvPr/>
        </p:nvSpPr>
        <p:spPr>
          <a:xfrm>
            <a:off x="577562" y="5966461"/>
            <a:ext cx="1425178" cy="521970"/>
          </a:xfrm>
          <a:prstGeom prst="rect">
            <a:avLst/>
          </a:prstGeom>
          <a:noFill/>
        </p:spPr>
        <p:txBody>
          <a:bodyPr wrap="square" lIns="91440" tIns="45720" rIns="91440" bIns="45720">
            <a:spAutoFit/>
          </a:bodyPr>
          <a:lstStyle/>
          <a:p>
            <a:r>
              <a:rPr lang="en-US" altLang="zh-CN" sz="2800" b="1" cap="none" spc="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hlinkClick r:id="rId8" action="ppaction://hlinksldjump"/>
              </a:rPr>
              <a:t>Para5</a:t>
            </a:r>
            <a:endParaRPr lang="zh-CN" altLang="en-US" sz="2800" b="1" cap="none" spc="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
        <p:nvSpPr>
          <p:cNvPr id="23" name="TextBox 22"/>
          <p:cNvSpPr txBox="1"/>
          <p:nvPr/>
        </p:nvSpPr>
        <p:spPr>
          <a:xfrm>
            <a:off x="7903845" y="1219200"/>
            <a:ext cx="3841115" cy="1168400"/>
          </a:xfrm>
          <a:prstGeom prst="rect">
            <a:avLst/>
          </a:prstGeom>
          <a:noFill/>
          <a:ln>
            <a:solidFill>
              <a:schemeClr val="accent1"/>
            </a:solidFill>
          </a:ln>
        </p:spPr>
        <p:txBody>
          <a:bodyPr wrap="square" rtlCol="0">
            <a:spAutoFit/>
          </a:bodyPr>
          <a:lstStyle/>
          <a:p>
            <a:pPr algn="ctr">
              <a:lnSpc>
                <a:spcPts val="2800"/>
              </a:lnSpc>
            </a:pPr>
            <a:r>
              <a:rPr lang="en-US" altLang="zh-CN" sz="3200" b="1" dirty="0">
                <a:solidFill>
                  <a:srgbClr val="0000FF"/>
                </a:solidFill>
                <a:latin typeface="Times New Roman" panose="02020603050405020304" pitchFamily="18" charset="0"/>
                <a:cs typeface="Times New Roman" panose="02020603050405020304" pitchFamily="18" charset="0"/>
                <a:hlinkClick r:id="rId9" action="ppaction://hlinksldjump"/>
              </a:rPr>
              <a:t>topic sentence</a:t>
            </a:r>
            <a:r>
              <a:rPr lang="en-US" altLang="zh-CN" sz="3200" b="1" dirty="0">
                <a:latin typeface="Times New Roman" panose="02020603050405020304" pitchFamily="18" charset="0"/>
                <a:cs typeface="Times New Roman" panose="02020603050405020304" pitchFamily="18" charset="0"/>
                <a:hlinkClick r:id="rId9" action="ppaction://hlinksldjump"/>
              </a:rPr>
              <a:t>/</a:t>
            </a:r>
          </a:p>
          <a:p>
            <a:pPr algn="ctr">
              <a:lnSpc>
                <a:spcPts val="2800"/>
              </a:lnSpc>
            </a:pPr>
            <a:r>
              <a:rPr lang="en-US" altLang="zh-CN" sz="3200" b="1" dirty="0">
                <a:solidFill>
                  <a:srgbClr val="0000FF"/>
                </a:solidFill>
                <a:latin typeface="Times New Roman" panose="02020603050405020304" pitchFamily="18" charset="0"/>
                <a:cs typeface="Times New Roman" panose="02020603050405020304" pitchFamily="18" charset="0"/>
                <a:hlinkClick r:id="rId9" action="ppaction://hlinksldjump"/>
              </a:rPr>
              <a:t>main idea </a:t>
            </a:r>
            <a:r>
              <a:rPr lang="en-US" altLang="zh-CN" sz="3200" b="1" dirty="0">
                <a:latin typeface="Times New Roman" panose="02020603050405020304" pitchFamily="18" charset="0"/>
                <a:cs typeface="Times New Roman" panose="02020603050405020304" pitchFamily="18" charset="0"/>
                <a:hlinkClick r:id="rId9" action="ppaction://hlinksldjump"/>
              </a:rPr>
              <a:t>for each paragraph:</a:t>
            </a:r>
            <a:endParaRPr lang="zh-CN" altLang="en-US" sz="3200" b="1"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8228965" y="2667000"/>
            <a:ext cx="3517900" cy="3538220"/>
          </a:xfrm>
          <a:prstGeom prst="rect">
            <a:avLst/>
          </a:prstGeom>
          <a:noFill/>
        </p:spPr>
        <p:txBody>
          <a:bodyPr wrap="square" rtlCol="0">
            <a:spAutoFit/>
          </a:bodyPr>
          <a:lstStyle/>
          <a:p>
            <a:r>
              <a:rPr lang="en-US" altLang="zh-CN" sz="2800" b="1" dirty="0">
                <a:solidFill>
                  <a:srgbClr val="0000FF"/>
                </a:solidFill>
                <a:latin typeface="Times New Roman" panose="02020603050405020304" pitchFamily="18" charset="0"/>
                <a:cs typeface="Times New Roman" panose="02020603050405020304" pitchFamily="18" charset="0"/>
              </a:rPr>
              <a:t>Para 1: _______</a:t>
            </a:r>
          </a:p>
          <a:p>
            <a:r>
              <a:rPr lang="en-US" altLang="zh-CN" sz="2800" b="1" dirty="0">
                <a:solidFill>
                  <a:srgbClr val="0000FF"/>
                </a:solidFill>
                <a:latin typeface="Times New Roman" panose="02020603050405020304" pitchFamily="18" charset="0"/>
                <a:cs typeface="Times New Roman" panose="02020603050405020304" pitchFamily="18" charset="0"/>
              </a:rPr>
              <a:t>Para 2: _______</a:t>
            </a:r>
          </a:p>
          <a:p>
            <a:r>
              <a:rPr lang="en-US" altLang="zh-CN" sz="2800" b="1" dirty="0">
                <a:solidFill>
                  <a:srgbClr val="0000FF"/>
                </a:solidFill>
                <a:latin typeface="Times New Roman" panose="02020603050405020304" pitchFamily="18" charset="0"/>
                <a:cs typeface="Times New Roman" panose="02020603050405020304" pitchFamily="18" charset="0"/>
              </a:rPr>
              <a:t>Para 3: _______</a:t>
            </a:r>
          </a:p>
          <a:p>
            <a:r>
              <a:rPr lang="en-US" altLang="zh-CN" sz="2800" b="1" dirty="0">
                <a:solidFill>
                  <a:srgbClr val="0000FF"/>
                </a:solidFill>
                <a:latin typeface="Times New Roman" panose="02020603050405020304" pitchFamily="18" charset="0"/>
                <a:cs typeface="Times New Roman" panose="02020603050405020304" pitchFamily="18" charset="0"/>
              </a:rPr>
              <a:t>Para 4: _______</a:t>
            </a:r>
          </a:p>
          <a:p>
            <a:r>
              <a:rPr lang="en-US" altLang="zh-CN" sz="2800" b="1" dirty="0">
                <a:solidFill>
                  <a:srgbClr val="0000FF"/>
                </a:solidFill>
                <a:latin typeface="Times New Roman" panose="02020603050405020304" pitchFamily="18" charset="0"/>
                <a:cs typeface="Times New Roman" panose="02020603050405020304" pitchFamily="18" charset="0"/>
              </a:rPr>
              <a:t>Para 5: _______</a:t>
            </a:r>
          </a:p>
          <a:p>
            <a:endParaRPr lang="en-US" altLang="zh-CN" sz="2800" b="1" dirty="0">
              <a:solidFill>
                <a:srgbClr val="0000FF"/>
              </a:solidFill>
              <a:latin typeface="Times New Roman" panose="02020603050405020304" pitchFamily="18" charset="0"/>
              <a:cs typeface="Times New Roman" panose="02020603050405020304" pitchFamily="18" charset="0"/>
            </a:endParaRPr>
          </a:p>
          <a:p>
            <a:endParaRPr lang="en-US" altLang="zh-CN" sz="2800" b="1" dirty="0">
              <a:solidFill>
                <a:srgbClr val="0000FF"/>
              </a:solidFill>
              <a:latin typeface="Times New Roman" panose="02020603050405020304" pitchFamily="18" charset="0"/>
              <a:cs typeface="Times New Roman" panose="02020603050405020304" pitchFamily="18" charset="0"/>
            </a:endParaRPr>
          </a:p>
          <a:p>
            <a:endParaRPr lang="zh-CN" altLang="en-US" sz="2800" b="1" dirty="0">
              <a:solidFill>
                <a:srgbClr val="0000FF"/>
              </a:solidFill>
              <a:latin typeface="Times New Roman" panose="02020603050405020304" pitchFamily="18" charset="0"/>
              <a:cs typeface="Times New Roman" panose="02020603050405020304" pitchFamily="18" charset="0"/>
            </a:endParaRPr>
          </a:p>
        </p:txBody>
      </p:sp>
      <p:cxnSp>
        <p:nvCxnSpPr>
          <p:cNvPr id="28" name="直接连接符 27"/>
          <p:cNvCxnSpPr>
            <a:stCxn id="19" idx="0"/>
          </p:cNvCxnSpPr>
          <p:nvPr/>
        </p:nvCxnSpPr>
        <p:spPr>
          <a:xfrm>
            <a:off x="1985476" y="908686"/>
            <a:ext cx="3653721" cy="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2351584" y="1412776"/>
            <a:ext cx="3653721" cy="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4007768" y="3212976"/>
            <a:ext cx="3653721" cy="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695325" y="6309320"/>
            <a:ext cx="3653721" cy="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图片 11" descr="水印"/>
          <p:cNvPicPr>
            <a:picLocks noChangeAspect="1"/>
          </p:cNvPicPr>
          <p:nvPr userDrawn="1"/>
        </p:nvPicPr>
        <p:blipFill>
          <a:blip r:embed="rId10"/>
          <a:stretch>
            <a:fillRect/>
          </a:stretch>
        </p:blipFill>
        <p:spPr>
          <a:xfrm>
            <a:off x="7186295" y="63500"/>
            <a:ext cx="4902200" cy="158686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linds(horizontal)">
                                      <p:cBhvr>
                                        <p:cTn id="12" dur="500"/>
                                        <p:tgtEl>
                                          <p:spTgt spid="23"/>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linds(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par>
                                <p:cTn id="21" presetID="22" presetClass="entr" presetSubtype="4"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down)">
                                      <p:cBhvr>
                                        <p:cTn id="23" dur="500"/>
                                        <p:tgtEl>
                                          <p:spTgt spid="29"/>
                                        </p:tgtEl>
                                      </p:cBhvr>
                                    </p:animEffect>
                                  </p:childTnLst>
                                </p:cTn>
                              </p:par>
                              <p:par>
                                <p:cTn id="24" presetID="22" presetClass="entr" presetSubtype="4"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down)">
                                      <p:cBhvr>
                                        <p:cTn id="26" dur="500"/>
                                        <p:tgtEl>
                                          <p:spTgt spid="30"/>
                                        </p:tgtEl>
                                      </p:cBhvr>
                                    </p:animEffect>
                                  </p:childTnLst>
                                </p:cTn>
                              </p:par>
                              <p:par>
                                <p:cTn id="27" presetID="22" presetClass="entr" presetSubtype="4"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down)">
                                      <p:cBhvr>
                                        <p:cTn id="2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23" grpId="0" bldLvl="0" animBg="1"/>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609600" y="1828800"/>
            <a:ext cx="10714990" cy="4030980"/>
          </a:xfrm>
          <a:prstGeom prst="rect">
            <a:avLst/>
          </a:prstGeom>
          <a:ln>
            <a:solidFill>
              <a:srgbClr val="FF0000"/>
            </a:solidFill>
          </a:ln>
        </p:spPr>
        <p:txBody>
          <a:bodyPr wrap="square">
            <a:spAutoFit/>
          </a:bodyPr>
          <a:lstStyle/>
          <a:p>
            <a:pPr algn="just">
              <a:buClrTx/>
              <a:buSzTx/>
              <a:buFontTx/>
            </a:pPr>
            <a:r>
              <a:rPr lang="en-US" altLang="zh-CN" sz="2800" b="1" dirty="0">
                <a:solidFill>
                  <a:prstClr val="black"/>
                </a:solidFill>
                <a:latin typeface="Times New Roman" panose="02020603050405020304" pitchFamily="18" charset="0"/>
                <a:cs typeface="Times New Roman" panose="02020603050405020304" pitchFamily="18" charset="0"/>
              </a:rPr>
              <a:t>      </a:t>
            </a:r>
            <a:r>
              <a:rPr lang="en-US" altLang="zh-CN" sz="3200" b="1" dirty="0">
                <a:solidFill>
                  <a:prstClr val="black"/>
                </a:solidFill>
                <a:latin typeface="Times New Roman" panose="02020603050405020304" pitchFamily="18" charset="0"/>
                <a:cs typeface="Times New Roman" panose="02020603050405020304" pitchFamily="18" charset="0"/>
              </a:rPr>
              <a:t> “Are we alone? What’s out there?” Looking up at the stars, people have always wanted to learn more about space, and scientists work hard to find answers. They make vehicles to carry brave people into space to find out the secrets of the universe. </a:t>
            </a:r>
            <a:r>
              <a:rPr lang="en-US" altLang="zh-CN" sz="3200" b="1" dirty="0">
                <a:solidFill>
                  <a:prstClr val="black"/>
                </a:solidFill>
                <a:latin typeface="Times New Roman" panose="02020603050405020304" pitchFamily="18" charset="0"/>
                <a:cs typeface="Times New Roman" panose="02020603050405020304" pitchFamily="18" charset="0"/>
                <a:sym typeface="+mn-ea"/>
              </a:rPr>
              <a:t>They also really wish to discover other planets that are suitable enough to support life.</a:t>
            </a:r>
            <a:endParaRPr lang="en-US" altLang="zh-CN" sz="3200" b="1" dirty="0">
              <a:solidFill>
                <a:prstClr val="black"/>
              </a:solidFill>
              <a:latin typeface="Times New Roman" panose="02020603050405020304" pitchFamily="18" charset="0"/>
              <a:cs typeface="Times New Roman" panose="02020603050405020304" pitchFamily="18" charset="0"/>
            </a:endParaRPr>
          </a:p>
          <a:p>
            <a:pPr algn="just">
              <a:buClrTx/>
              <a:buSzTx/>
              <a:buFontTx/>
            </a:pPr>
            <a:endParaRPr lang="en-US" altLang="zh-CN" sz="3200" b="1" dirty="0">
              <a:solidFill>
                <a:srgbClr val="FF0000"/>
              </a:solidFill>
              <a:latin typeface="Times New Roman" panose="02020603050405020304" pitchFamily="18" charset="0"/>
              <a:cs typeface="Times New Roman" panose="02020603050405020304" pitchFamily="18" charset="0"/>
            </a:endParaRPr>
          </a:p>
          <a:p>
            <a:pPr algn="just">
              <a:buClrTx/>
              <a:buSzTx/>
              <a:buFontTx/>
            </a:pPr>
            <a:r>
              <a:rPr lang="en-US" altLang="zh-CN" sz="3200" b="1" dirty="0">
                <a:solidFill>
                  <a:prstClr val="black"/>
                </a:solidFill>
                <a:latin typeface="Times New Roman" panose="02020603050405020304" pitchFamily="18" charset="0"/>
                <a:cs typeface="Times New Roman" panose="02020603050405020304" pitchFamily="18" charset="0"/>
              </a:rPr>
              <a:t>__</a:t>
            </a:r>
            <a:r>
              <a:rPr lang="en-US" altLang="zh-CN" sz="2800" b="1" dirty="0">
                <a:solidFill>
                  <a:prstClr val="black"/>
                </a:solidFill>
                <a:latin typeface="Times New Roman" panose="02020603050405020304" pitchFamily="18" charset="0"/>
                <a:cs typeface="Times New Roman" panose="02020603050405020304" pitchFamily="18" charset="0"/>
              </a:rPr>
              <a:t>___________</a:t>
            </a:r>
          </a:p>
        </p:txBody>
      </p:sp>
      <p:pic>
        <p:nvPicPr>
          <p:cNvPr id="7" name="图片 6" descr="仰望星空.jpg"/>
          <p:cNvPicPr>
            <a:picLocks noChangeAspect="1"/>
          </p:cNvPicPr>
          <p:nvPr/>
        </p:nvPicPr>
        <p:blipFill>
          <a:blip r:embed="rId2" cstate="print"/>
          <a:stretch>
            <a:fillRect/>
          </a:stretch>
        </p:blipFill>
        <p:spPr>
          <a:xfrm>
            <a:off x="695325" y="4927600"/>
            <a:ext cx="10801350" cy="1930400"/>
          </a:xfrm>
          <a:prstGeom prst="rect">
            <a:avLst/>
          </a:prstGeom>
        </p:spPr>
      </p:pic>
      <p:sp>
        <p:nvSpPr>
          <p:cNvPr id="3" name="矩形 2"/>
          <p:cNvSpPr/>
          <p:nvPr/>
        </p:nvSpPr>
        <p:spPr>
          <a:xfrm>
            <a:off x="4419393" y="1332478"/>
            <a:ext cx="2296605" cy="706755"/>
          </a:xfrm>
          <a:prstGeom prst="rect">
            <a:avLst/>
          </a:prstGeom>
          <a:noFill/>
        </p:spPr>
        <p:txBody>
          <a:bodyPr wrap="square" lIns="91440" tIns="45720" rIns="91440" bIns="45720">
            <a:spAutoFit/>
          </a:bodyPr>
          <a:lstStyle/>
          <a:p>
            <a:r>
              <a:rPr lang="en-US" altLang="zh-CN" sz="4000" b="1" cap="none" spc="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hlinkClick r:id="rId3" action="ppaction://hlinksldjump"/>
              </a:rPr>
              <a:t>Para1</a:t>
            </a:r>
            <a:endParaRPr lang="zh-CN" altLang="en-US" sz="4000" b="1" cap="none" spc="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
        <p:nvSpPr>
          <p:cNvPr id="4" name="TextBox 10"/>
          <p:cNvSpPr txBox="1"/>
          <p:nvPr/>
        </p:nvSpPr>
        <p:spPr>
          <a:xfrm>
            <a:off x="609600" y="457200"/>
            <a:ext cx="10627360" cy="798830"/>
          </a:xfrm>
          <a:prstGeom prst="rect">
            <a:avLst/>
          </a:prstGeom>
          <a:solidFill>
            <a:schemeClr val="bg1"/>
          </a:solidFill>
          <a:ln w="57150">
            <a:solidFill>
              <a:srgbClr val="FF0000"/>
            </a:solidFill>
          </a:ln>
        </p:spPr>
        <p:txBody>
          <a:bodyPr wrap="square" rtlCol="0">
            <a:spAutoFit/>
          </a:bodyPr>
          <a:lstStyle/>
          <a:p>
            <a:pPr fontAlgn="auto">
              <a:lnSpc>
                <a:spcPts val="2760"/>
              </a:lnSpc>
            </a:pPr>
            <a:r>
              <a:rPr lang="en-US" altLang="zh-CN" sz="2800" b="1" dirty="0">
                <a:solidFill>
                  <a:srgbClr val="0000FF"/>
                </a:solidFill>
                <a:latin typeface="Times New Roman" panose="02020603050405020304" pitchFamily="18" charset="0"/>
                <a:cs typeface="Times New Roman" panose="02020603050405020304" pitchFamily="18" charset="0"/>
              </a:rPr>
              <a:t>Main idea:</a:t>
            </a:r>
          </a:p>
          <a:p>
            <a:pPr fontAlgn="auto">
              <a:lnSpc>
                <a:spcPts val="2760"/>
              </a:lnSpc>
            </a:pPr>
            <a:r>
              <a:rPr lang="en-US" altLang="zh-CN" sz="2800" b="1" dirty="0">
                <a:solidFill>
                  <a:srgbClr val="0000FF"/>
                </a:solidFill>
                <a:latin typeface="Times New Roman" panose="02020603050405020304" pitchFamily="18" charset="0"/>
                <a:cs typeface="Times New Roman" panose="02020603050405020304" pitchFamily="18" charset="0"/>
              </a:rPr>
              <a:t> </a:t>
            </a:r>
            <a:endParaRPr lang="zh-CN" altLang="en-US" sz="2800" b="1" dirty="0">
              <a:latin typeface="Times New Roman" panose="02020603050405020304" pitchFamily="18" charset="0"/>
              <a:cs typeface="Times New Roman" panose="02020603050405020304" pitchFamily="18" charset="0"/>
            </a:endParaRPr>
          </a:p>
        </p:txBody>
      </p:sp>
      <p:sp>
        <p:nvSpPr>
          <p:cNvPr id="5" name="文本框 4"/>
          <p:cNvSpPr txBox="1"/>
          <p:nvPr/>
        </p:nvSpPr>
        <p:spPr>
          <a:xfrm>
            <a:off x="2514600" y="533400"/>
            <a:ext cx="8177530" cy="798830"/>
          </a:xfrm>
          <a:prstGeom prst="rect">
            <a:avLst/>
          </a:prstGeom>
          <a:noFill/>
        </p:spPr>
        <p:txBody>
          <a:bodyPr wrap="square" rtlCol="0">
            <a:spAutoFit/>
          </a:bodyPr>
          <a:lstStyle/>
          <a:p>
            <a:pPr algn="l" fontAlgn="auto">
              <a:lnSpc>
                <a:spcPts val="2760"/>
              </a:lnSpc>
            </a:pPr>
            <a:r>
              <a:rPr lang="en-US" altLang="zh-CN" sz="2800" b="1" dirty="0">
                <a:latin typeface="Times New Roman" panose="02020603050405020304" pitchFamily="18" charset="0"/>
                <a:cs typeface="Times New Roman" panose="02020603050405020304" pitchFamily="18" charset="0"/>
                <a:sym typeface="+mn-ea"/>
              </a:rPr>
              <a:t>People are always curious about space and scientists </a:t>
            </a:r>
          </a:p>
          <a:p>
            <a:pPr algn="l" fontAlgn="auto">
              <a:lnSpc>
                <a:spcPts val="2760"/>
              </a:lnSpc>
            </a:pPr>
            <a:r>
              <a:rPr lang="en-US" altLang="zh-CN" sz="2800" b="1" dirty="0">
                <a:latin typeface="Times New Roman" panose="02020603050405020304" pitchFamily="18" charset="0"/>
                <a:cs typeface="Times New Roman" panose="02020603050405020304" pitchFamily="18" charset="0"/>
                <a:sym typeface="+mn-ea"/>
              </a:rPr>
              <a:t>work hard to find answers. </a:t>
            </a:r>
            <a:endParaRPr lang="zh-CN" altLang="en-US" sz="2800" b="1" dirty="0">
              <a:latin typeface="Times New Roman" panose="02020603050405020304" pitchFamily="18" charset="0"/>
              <a:cs typeface="Times New Roman" panose="02020603050405020304" pitchFamily="18" charset="0"/>
            </a:endParaRPr>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AS_UNIQUEID" val="244"/>
</p:tagLst>
</file>

<file path=ppt/tags/tag10.xml><?xml version="1.0" encoding="utf-8"?>
<p:tagLst xmlns:a="http://schemas.openxmlformats.org/drawingml/2006/main" xmlns:r="http://schemas.openxmlformats.org/officeDocument/2006/relationships" xmlns:p="http://schemas.openxmlformats.org/presentationml/2006/main">
  <p:tag name="AS_UNIQUEID" val="179"/>
</p:tagLst>
</file>

<file path=ppt/tags/tag100.xml><?xml version="1.0" encoding="utf-8"?>
<p:tagLst xmlns:a="http://schemas.openxmlformats.org/drawingml/2006/main" xmlns:r="http://schemas.openxmlformats.org/officeDocument/2006/relationships" xmlns:p="http://schemas.openxmlformats.org/presentationml/2006/main">
  <p:tag name="AS_UNIQUEID" val="347"/>
</p:tagLst>
</file>

<file path=ppt/tags/tag101.xml><?xml version="1.0" encoding="utf-8"?>
<p:tagLst xmlns:a="http://schemas.openxmlformats.org/drawingml/2006/main" xmlns:r="http://schemas.openxmlformats.org/officeDocument/2006/relationships" xmlns:p="http://schemas.openxmlformats.org/presentationml/2006/main">
  <p:tag name="AS_UNIQUEID" val="348"/>
</p:tagLst>
</file>

<file path=ppt/tags/tag102.xml><?xml version="1.0" encoding="utf-8"?>
<p:tagLst xmlns:a="http://schemas.openxmlformats.org/drawingml/2006/main" xmlns:r="http://schemas.openxmlformats.org/officeDocument/2006/relationships" xmlns:p="http://schemas.openxmlformats.org/presentationml/2006/main">
  <p:tag name="AS_UNIQUEID" val="349"/>
</p:tagLst>
</file>

<file path=ppt/tags/tag103.xml><?xml version="1.0" encoding="utf-8"?>
<p:tagLst xmlns:a="http://schemas.openxmlformats.org/drawingml/2006/main" xmlns:r="http://schemas.openxmlformats.org/officeDocument/2006/relationships" xmlns:p="http://schemas.openxmlformats.org/presentationml/2006/main">
  <p:tag name="AS_UNIQUEID" val="350"/>
</p:tagLst>
</file>

<file path=ppt/tags/tag104.xml><?xml version="1.0" encoding="utf-8"?>
<p:tagLst xmlns:a="http://schemas.openxmlformats.org/drawingml/2006/main" xmlns:r="http://schemas.openxmlformats.org/officeDocument/2006/relationships" xmlns:p="http://schemas.openxmlformats.org/presentationml/2006/main">
  <p:tag name="AS_UNIQUEID" val="351"/>
</p:tagLst>
</file>

<file path=ppt/tags/tag105.xml><?xml version="1.0" encoding="utf-8"?>
<p:tagLst xmlns:a="http://schemas.openxmlformats.org/drawingml/2006/main" xmlns:r="http://schemas.openxmlformats.org/officeDocument/2006/relationships" xmlns:p="http://schemas.openxmlformats.org/presentationml/2006/main">
  <p:tag name="AS_UNIQUEID" val="352"/>
</p:tagLst>
</file>

<file path=ppt/tags/tag106.xml><?xml version="1.0" encoding="utf-8"?>
<p:tagLst xmlns:a="http://schemas.openxmlformats.org/drawingml/2006/main" xmlns:r="http://schemas.openxmlformats.org/officeDocument/2006/relationships" xmlns:p="http://schemas.openxmlformats.org/presentationml/2006/main">
  <p:tag name="AS_UNIQUEID" val="353"/>
</p:tagLst>
</file>

<file path=ppt/tags/tag107.xml><?xml version="1.0" encoding="utf-8"?>
<p:tagLst xmlns:a="http://schemas.openxmlformats.org/drawingml/2006/main" xmlns:r="http://schemas.openxmlformats.org/officeDocument/2006/relationships" xmlns:p="http://schemas.openxmlformats.org/presentationml/2006/main">
  <p:tag name="AS_UNIQUEID" val="354"/>
</p:tagLst>
</file>

<file path=ppt/tags/tag108.xml><?xml version="1.0" encoding="utf-8"?>
<p:tagLst xmlns:a="http://schemas.openxmlformats.org/drawingml/2006/main" xmlns:r="http://schemas.openxmlformats.org/officeDocument/2006/relationships" xmlns:p="http://schemas.openxmlformats.org/presentationml/2006/main">
  <p:tag name="AS_UNIQUEID" val="356"/>
</p:tagLst>
</file>

<file path=ppt/tags/tag109.xml><?xml version="1.0" encoding="utf-8"?>
<p:tagLst xmlns:a="http://schemas.openxmlformats.org/drawingml/2006/main" xmlns:r="http://schemas.openxmlformats.org/officeDocument/2006/relationships" xmlns:p="http://schemas.openxmlformats.org/presentationml/2006/main">
  <p:tag name="AS_UNIQUEID" val="357"/>
</p:tagLst>
</file>

<file path=ppt/tags/tag11.xml><?xml version="1.0" encoding="utf-8"?>
<p:tagLst xmlns:a="http://schemas.openxmlformats.org/drawingml/2006/main" xmlns:r="http://schemas.openxmlformats.org/officeDocument/2006/relationships" xmlns:p="http://schemas.openxmlformats.org/presentationml/2006/main">
  <p:tag name="AS_UNIQUEID" val="181"/>
</p:tagLst>
</file>

<file path=ppt/tags/tag110.xml><?xml version="1.0" encoding="utf-8"?>
<p:tagLst xmlns:a="http://schemas.openxmlformats.org/drawingml/2006/main" xmlns:r="http://schemas.openxmlformats.org/officeDocument/2006/relationships" xmlns:p="http://schemas.openxmlformats.org/presentationml/2006/main">
  <p:tag name="AS_UNIQUEID" val="358"/>
</p:tagLst>
</file>

<file path=ppt/tags/tag111.xml><?xml version="1.0" encoding="utf-8"?>
<p:tagLst xmlns:a="http://schemas.openxmlformats.org/drawingml/2006/main" xmlns:r="http://schemas.openxmlformats.org/officeDocument/2006/relationships" xmlns:p="http://schemas.openxmlformats.org/presentationml/2006/main">
  <p:tag name="AS_UNIQUEID" val="359"/>
</p:tagLst>
</file>

<file path=ppt/tags/tag112.xml><?xml version="1.0" encoding="utf-8"?>
<p:tagLst xmlns:a="http://schemas.openxmlformats.org/drawingml/2006/main" xmlns:r="http://schemas.openxmlformats.org/officeDocument/2006/relationships" xmlns:p="http://schemas.openxmlformats.org/presentationml/2006/main">
  <p:tag name="AS_UNIQUEID" val="361"/>
</p:tagLst>
</file>

<file path=ppt/tags/tag113.xml><?xml version="1.0" encoding="utf-8"?>
<p:tagLst xmlns:a="http://schemas.openxmlformats.org/drawingml/2006/main" xmlns:r="http://schemas.openxmlformats.org/officeDocument/2006/relationships" xmlns:p="http://schemas.openxmlformats.org/presentationml/2006/main">
  <p:tag name="AS_UNIQUEID" val="362"/>
</p:tagLst>
</file>

<file path=ppt/tags/tag114.xml><?xml version="1.0" encoding="utf-8"?>
<p:tagLst xmlns:a="http://schemas.openxmlformats.org/drawingml/2006/main" xmlns:r="http://schemas.openxmlformats.org/officeDocument/2006/relationships" xmlns:p="http://schemas.openxmlformats.org/presentationml/2006/main">
  <p:tag name="AS_UNIQUEID" val="363"/>
</p:tagLst>
</file>

<file path=ppt/tags/tag115.xml><?xml version="1.0" encoding="utf-8"?>
<p:tagLst xmlns:a="http://schemas.openxmlformats.org/drawingml/2006/main" xmlns:r="http://schemas.openxmlformats.org/officeDocument/2006/relationships" xmlns:p="http://schemas.openxmlformats.org/presentationml/2006/main">
  <p:tag name="AS_UNIQUEID" val="364"/>
</p:tagLst>
</file>

<file path=ppt/tags/tag116.xml><?xml version="1.0" encoding="utf-8"?>
<p:tagLst xmlns:a="http://schemas.openxmlformats.org/drawingml/2006/main" xmlns:r="http://schemas.openxmlformats.org/officeDocument/2006/relationships" xmlns:p="http://schemas.openxmlformats.org/presentationml/2006/main">
  <p:tag name="AS_UNIQUEID" val="365"/>
</p:tagLst>
</file>

<file path=ppt/tags/tag117.xml><?xml version="1.0" encoding="utf-8"?>
<p:tagLst xmlns:a="http://schemas.openxmlformats.org/drawingml/2006/main" xmlns:r="http://schemas.openxmlformats.org/officeDocument/2006/relationships" xmlns:p="http://schemas.openxmlformats.org/presentationml/2006/main">
  <p:tag name="AS_UNIQUEID" val="367"/>
</p:tagLst>
</file>

<file path=ppt/tags/tag118.xml><?xml version="1.0" encoding="utf-8"?>
<p:tagLst xmlns:a="http://schemas.openxmlformats.org/drawingml/2006/main" xmlns:r="http://schemas.openxmlformats.org/officeDocument/2006/relationships" xmlns:p="http://schemas.openxmlformats.org/presentationml/2006/main">
  <p:tag name="AS_UNIQUEID" val="368"/>
</p:tagLst>
</file>

<file path=ppt/tags/tag119.xml><?xml version="1.0" encoding="utf-8"?>
<p:tagLst xmlns:a="http://schemas.openxmlformats.org/drawingml/2006/main" xmlns:r="http://schemas.openxmlformats.org/officeDocument/2006/relationships" xmlns:p="http://schemas.openxmlformats.org/presentationml/2006/main">
  <p:tag name="AS_UNIQUEID" val="369"/>
</p:tagLst>
</file>

<file path=ppt/tags/tag12.xml><?xml version="1.0" encoding="utf-8"?>
<p:tagLst xmlns:a="http://schemas.openxmlformats.org/drawingml/2006/main" xmlns:r="http://schemas.openxmlformats.org/officeDocument/2006/relationships" xmlns:p="http://schemas.openxmlformats.org/presentationml/2006/main">
  <p:tag name="AS_UNIQUEID" val="182"/>
</p:tagLst>
</file>

<file path=ppt/tags/tag120.xml><?xml version="1.0" encoding="utf-8"?>
<p:tagLst xmlns:a="http://schemas.openxmlformats.org/drawingml/2006/main" xmlns:r="http://schemas.openxmlformats.org/officeDocument/2006/relationships" xmlns:p="http://schemas.openxmlformats.org/presentationml/2006/main">
  <p:tag name="AS_UNIQUEID" val="370"/>
</p:tagLst>
</file>

<file path=ppt/tags/tag121.xml><?xml version="1.0" encoding="utf-8"?>
<p:tagLst xmlns:a="http://schemas.openxmlformats.org/drawingml/2006/main" xmlns:r="http://schemas.openxmlformats.org/officeDocument/2006/relationships" xmlns:p="http://schemas.openxmlformats.org/presentationml/2006/main">
  <p:tag name="AS_UNIQUEID" val="371"/>
</p:tagLst>
</file>

<file path=ppt/tags/tag122.xml><?xml version="1.0" encoding="utf-8"?>
<p:tagLst xmlns:a="http://schemas.openxmlformats.org/drawingml/2006/main" xmlns:r="http://schemas.openxmlformats.org/officeDocument/2006/relationships" xmlns:p="http://schemas.openxmlformats.org/presentationml/2006/main">
  <p:tag name="AS_UNIQUEID" val="372"/>
</p:tagLst>
</file>

<file path=ppt/tags/tag123.xml><?xml version="1.0" encoding="utf-8"?>
<p:tagLst xmlns:a="http://schemas.openxmlformats.org/drawingml/2006/main" xmlns:r="http://schemas.openxmlformats.org/officeDocument/2006/relationships" xmlns:p="http://schemas.openxmlformats.org/presentationml/2006/main">
  <p:tag name="AS_UNIQUEID" val="373"/>
</p:tagLst>
</file>

<file path=ppt/tags/tag124.xml><?xml version="1.0" encoding="utf-8"?>
<p:tagLst xmlns:a="http://schemas.openxmlformats.org/drawingml/2006/main" xmlns:r="http://schemas.openxmlformats.org/officeDocument/2006/relationships" xmlns:p="http://schemas.openxmlformats.org/presentationml/2006/main">
  <p:tag name="AS_UNIQUEID" val="374"/>
</p:tagLst>
</file>

<file path=ppt/tags/tag125.xml><?xml version="1.0" encoding="utf-8"?>
<p:tagLst xmlns:a="http://schemas.openxmlformats.org/drawingml/2006/main" xmlns:r="http://schemas.openxmlformats.org/officeDocument/2006/relationships" xmlns:p="http://schemas.openxmlformats.org/presentationml/2006/main">
  <p:tag name="AS_UNIQUEID" val="376"/>
</p:tagLst>
</file>

<file path=ppt/tags/tag126.xml><?xml version="1.0" encoding="utf-8"?>
<p:tagLst xmlns:a="http://schemas.openxmlformats.org/drawingml/2006/main" xmlns:r="http://schemas.openxmlformats.org/officeDocument/2006/relationships" xmlns:p="http://schemas.openxmlformats.org/presentationml/2006/main">
  <p:tag name="AS_UNIQUEID" val="377"/>
</p:tagLst>
</file>

<file path=ppt/tags/tag127.xml><?xml version="1.0" encoding="utf-8"?>
<p:tagLst xmlns:a="http://schemas.openxmlformats.org/drawingml/2006/main" xmlns:r="http://schemas.openxmlformats.org/officeDocument/2006/relationships" xmlns:p="http://schemas.openxmlformats.org/presentationml/2006/main">
  <p:tag name="AS_UNIQUEID" val="378"/>
</p:tagLst>
</file>

<file path=ppt/tags/tag128.xml><?xml version="1.0" encoding="utf-8"?>
<p:tagLst xmlns:a="http://schemas.openxmlformats.org/drawingml/2006/main" xmlns:r="http://schemas.openxmlformats.org/officeDocument/2006/relationships" xmlns:p="http://schemas.openxmlformats.org/presentationml/2006/main">
  <p:tag name="AS_UNIQUEID" val="379"/>
</p:tagLst>
</file>

<file path=ppt/tags/tag129.xml><?xml version="1.0" encoding="utf-8"?>
<p:tagLst xmlns:a="http://schemas.openxmlformats.org/drawingml/2006/main" xmlns:r="http://schemas.openxmlformats.org/officeDocument/2006/relationships" xmlns:p="http://schemas.openxmlformats.org/presentationml/2006/main">
  <p:tag name="AS_UNIQUEID" val="380"/>
</p:tagLst>
</file>

<file path=ppt/tags/tag13.xml><?xml version="1.0" encoding="utf-8"?>
<p:tagLst xmlns:a="http://schemas.openxmlformats.org/drawingml/2006/main" xmlns:r="http://schemas.openxmlformats.org/officeDocument/2006/relationships" xmlns:p="http://schemas.openxmlformats.org/presentationml/2006/main">
  <p:tag name="AS_UNIQUEID" val="183"/>
</p:tagLst>
</file>

<file path=ppt/tags/tag130.xml><?xml version="1.0" encoding="utf-8"?>
<p:tagLst xmlns:a="http://schemas.openxmlformats.org/drawingml/2006/main" xmlns:r="http://schemas.openxmlformats.org/officeDocument/2006/relationships" xmlns:p="http://schemas.openxmlformats.org/presentationml/2006/main">
  <p:tag name="AS_UNIQUEID" val="381"/>
</p:tagLst>
</file>

<file path=ppt/tags/tag131.xml><?xml version="1.0" encoding="utf-8"?>
<p:tagLst xmlns:a="http://schemas.openxmlformats.org/drawingml/2006/main" xmlns:r="http://schemas.openxmlformats.org/officeDocument/2006/relationships" xmlns:p="http://schemas.openxmlformats.org/presentationml/2006/main">
  <p:tag name="AS_UNIQUEID" val="382"/>
</p:tagLst>
</file>

<file path=ppt/tags/tag132.xml><?xml version="1.0" encoding="utf-8"?>
<p:tagLst xmlns:a="http://schemas.openxmlformats.org/drawingml/2006/main" xmlns:r="http://schemas.openxmlformats.org/officeDocument/2006/relationships" xmlns:p="http://schemas.openxmlformats.org/presentationml/2006/main">
  <p:tag name="AS_UNIQUEID" val="383"/>
</p:tagLst>
</file>

<file path=ppt/tags/tag133.xml><?xml version="1.0" encoding="utf-8"?>
<p:tagLst xmlns:a="http://schemas.openxmlformats.org/drawingml/2006/main" xmlns:r="http://schemas.openxmlformats.org/officeDocument/2006/relationships" xmlns:p="http://schemas.openxmlformats.org/presentationml/2006/main">
  <p:tag name="AS_UNIQUEID" val="385"/>
</p:tagLst>
</file>

<file path=ppt/tags/tag134.xml><?xml version="1.0" encoding="utf-8"?>
<p:tagLst xmlns:a="http://schemas.openxmlformats.org/drawingml/2006/main" xmlns:r="http://schemas.openxmlformats.org/officeDocument/2006/relationships" xmlns:p="http://schemas.openxmlformats.org/presentationml/2006/main">
  <p:tag name="AS_UNIQUEID" val="386"/>
</p:tagLst>
</file>

<file path=ppt/tags/tag135.xml><?xml version="1.0" encoding="utf-8"?>
<p:tagLst xmlns:a="http://schemas.openxmlformats.org/drawingml/2006/main" xmlns:r="http://schemas.openxmlformats.org/officeDocument/2006/relationships" xmlns:p="http://schemas.openxmlformats.org/presentationml/2006/main">
  <p:tag name="AS_UNIQUEID" val="387"/>
</p:tagLst>
</file>

<file path=ppt/tags/tag136.xml><?xml version="1.0" encoding="utf-8"?>
<p:tagLst xmlns:a="http://schemas.openxmlformats.org/drawingml/2006/main" xmlns:r="http://schemas.openxmlformats.org/officeDocument/2006/relationships" xmlns:p="http://schemas.openxmlformats.org/presentationml/2006/main">
  <p:tag name="AS_UNIQUEID" val="388"/>
</p:tagLst>
</file>

<file path=ppt/tags/tag137.xml><?xml version="1.0" encoding="utf-8"?>
<p:tagLst xmlns:a="http://schemas.openxmlformats.org/drawingml/2006/main" xmlns:r="http://schemas.openxmlformats.org/officeDocument/2006/relationships" xmlns:p="http://schemas.openxmlformats.org/presentationml/2006/main">
  <p:tag name="AS_UNIQUEID" val="389"/>
</p:tagLst>
</file>

<file path=ppt/tags/tag138.xml><?xml version="1.0" encoding="utf-8"?>
<p:tagLst xmlns:a="http://schemas.openxmlformats.org/drawingml/2006/main" xmlns:r="http://schemas.openxmlformats.org/officeDocument/2006/relationships" xmlns:p="http://schemas.openxmlformats.org/presentationml/2006/main">
  <p:tag name="AS_UNIQUEID" val="391"/>
</p:tagLst>
</file>

<file path=ppt/tags/tag139.xml><?xml version="1.0" encoding="utf-8"?>
<p:tagLst xmlns:a="http://schemas.openxmlformats.org/drawingml/2006/main" xmlns:r="http://schemas.openxmlformats.org/officeDocument/2006/relationships" xmlns:p="http://schemas.openxmlformats.org/presentationml/2006/main">
  <p:tag name="AS_UNIQUEID" val="392"/>
</p:tagLst>
</file>

<file path=ppt/tags/tag14.xml><?xml version="1.0" encoding="utf-8"?>
<p:tagLst xmlns:a="http://schemas.openxmlformats.org/drawingml/2006/main" xmlns:r="http://schemas.openxmlformats.org/officeDocument/2006/relationships" xmlns:p="http://schemas.openxmlformats.org/presentationml/2006/main">
  <p:tag name="AS_UNIQUEID" val="184"/>
</p:tagLst>
</file>

<file path=ppt/tags/tag140.xml><?xml version="1.0" encoding="utf-8"?>
<p:tagLst xmlns:a="http://schemas.openxmlformats.org/drawingml/2006/main" xmlns:r="http://schemas.openxmlformats.org/officeDocument/2006/relationships" xmlns:p="http://schemas.openxmlformats.org/presentationml/2006/main">
  <p:tag name="AS_UNIQUEID" val="393"/>
</p:tagLst>
</file>

<file path=ppt/tags/tag141.xml><?xml version="1.0" encoding="utf-8"?>
<p:tagLst xmlns:a="http://schemas.openxmlformats.org/drawingml/2006/main" xmlns:r="http://schemas.openxmlformats.org/officeDocument/2006/relationships" xmlns:p="http://schemas.openxmlformats.org/presentationml/2006/main">
  <p:tag name="AS_UNIQUEID" val="394"/>
</p:tagLst>
</file>

<file path=ppt/tags/tag142.xml><?xml version="1.0" encoding="utf-8"?>
<p:tagLst xmlns:a="http://schemas.openxmlformats.org/drawingml/2006/main" xmlns:r="http://schemas.openxmlformats.org/officeDocument/2006/relationships" xmlns:p="http://schemas.openxmlformats.org/presentationml/2006/main">
  <p:tag name="AS_UNIQUEID" val="395"/>
</p:tagLst>
</file>

<file path=ppt/tags/tag143.xml><?xml version="1.0" encoding="utf-8"?>
<p:tagLst xmlns:a="http://schemas.openxmlformats.org/drawingml/2006/main" xmlns:r="http://schemas.openxmlformats.org/officeDocument/2006/relationships" xmlns:p="http://schemas.openxmlformats.org/presentationml/2006/main">
  <p:tag name="AS_UNIQUEID" val="396"/>
</p:tagLst>
</file>

<file path=ppt/tags/tag144.xml><?xml version="1.0" encoding="utf-8"?>
<p:tagLst xmlns:a="http://schemas.openxmlformats.org/drawingml/2006/main" xmlns:r="http://schemas.openxmlformats.org/officeDocument/2006/relationships" xmlns:p="http://schemas.openxmlformats.org/presentationml/2006/main">
  <p:tag name="AS_UNIQUEID" val="397"/>
</p:tagLst>
</file>

<file path=ppt/tags/tag145.xml><?xml version="1.0" encoding="utf-8"?>
<p:tagLst xmlns:a="http://schemas.openxmlformats.org/drawingml/2006/main" xmlns:r="http://schemas.openxmlformats.org/officeDocument/2006/relationships" xmlns:p="http://schemas.openxmlformats.org/presentationml/2006/main">
  <p:tag name="AS_UNIQUEID" val="264"/>
</p:tagLst>
</file>

<file path=ppt/tags/tag146.xml><?xml version="1.0" encoding="utf-8"?>
<p:tagLst xmlns:a="http://schemas.openxmlformats.org/drawingml/2006/main" xmlns:r="http://schemas.openxmlformats.org/officeDocument/2006/relationships" xmlns:p="http://schemas.openxmlformats.org/presentationml/2006/main">
  <p:tag name="AS_UNIQUEID" val="265"/>
</p:tagLst>
</file>

<file path=ppt/tags/tag147.xml><?xml version="1.0" encoding="utf-8"?>
<p:tagLst xmlns:a="http://schemas.openxmlformats.org/drawingml/2006/main" xmlns:r="http://schemas.openxmlformats.org/officeDocument/2006/relationships" xmlns:p="http://schemas.openxmlformats.org/presentationml/2006/main">
  <p:tag name="AS_UNIQUEID" val="266"/>
</p:tagLst>
</file>

<file path=ppt/tags/tag148.xml><?xml version="1.0" encoding="utf-8"?>
<p:tagLst xmlns:a="http://schemas.openxmlformats.org/drawingml/2006/main" xmlns:r="http://schemas.openxmlformats.org/officeDocument/2006/relationships" xmlns:p="http://schemas.openxmlformats.org/presentationml/2006/main">
  <p:tag name="AS_UNIQUEID" val="267"/>
</p:tagLst>
</file>

<file path=ppt/tags/tag149.xml><?xml version="1.0" encoding="utf-8"?>
<p:tagLst xmlns:a="http://schemas.openxmlformats.org/drawingml/2006/main" xmlns:r="http://schemas.openxmlformats.org/officeDocument/2006/relationships" xmlns:p="http://schemas.openxmlformats.org/presentationml/2006/main">
  <p:tag name="AS_UNIQUEID" val="268"/>
</p:tagLst>
</file>

<file path=ppt/tags/tag15.xml><?xml version="1.0" encoding="utf-8"?>
<p:tagLst xmlns:a="http://schemas.openxmlformats.org/drawingml/2006/main" xmlns:r="http://schemas.openxmlformats.org/officeDocument/2006/relationships" xmlns:p="http://schemas.openxmlformats.org/presentationml/2006/main">
  <p:tag name="AS_UNIQUEID" val="185"/>
</p:tagLst>
</file>

<file path=ppt/tags/tag150.xml><?xml version="1.0" encoding="utf-8"?>
<p:tagLst xmlns:a="http://schemas.openxmlformats.org/drawingml/2006/main" xmlns:r="http://schemas.openxmlformats.org/officeDocument/2006/relationships" xmlns:p="http://schemas.openxmlformats.org/presentationml/2006/main">
  <p:tag name="AS_UNIQUEID" val="185"/>
</p:tagLst>
</file>

<file path=ppt/tags/tag151.xml><?xml version="1.0" encoding="utf-8"?>
<p:tagLst xmlns:a="http://schemas.openxmlformats.org/drawingml/2006/main" xmlns:r="http://schemas.openxmlformats.org/officeDocument/2006/relationships" xmlns:p="http://schemas.openxmlformats.org/presentationml/2006/main">
  <p:tag name="AS_UNIQUEID" val="186"/>
</p:tagLst>
</file>

<file path=ppt/tags/tag152.xml><?xml version="1.0" encoding="utf-8"?>
<p:tagLst xmlns:a="http://schemas.openxmlformats.org/drawingml/2006/main" xmlns:r="http://schemas.openxmlformats.org/officeDocument/2006/relationships" xmlns:p="http://schemas.openxmlformats.org/presentationml/2006/main">
  <p:tag name="AS_UNIQUEID" val="187"/>
</p:tagLst>
</file>

<file path=ppt/tags/tag153.xml><?xml version="1.0" encoding="utf-8"?>
<p:tagLst xmlns:a="http://schemas.openxmlformats.org/drawingml/2006/main" xmlns:r="http://schemas.openxmlformats.org/officeDocument/2006/relationships" xmlns:p="http://schemas.openxmlformats.org/presentationml/2006/main">
  <p:tag name="AS_UNIQUEID" val="188"/>
</p:tagLst>
</file>

<file path=ppt/tags/tag154.xml><?xml version="1.0" encoding="utf-8"?>
<p:tagLst xmlns:a="http://schemas.openxmlformats.org/drawingml/2006/main" xmlns:r="http://schemas.openxmlformats.org/officeDocument/2006/relationships" xmlns:p="http://schemas.openxmlformats.org/presentationml/2006/main">
  <p:tag name="AS_UNIQUEID" val="189"/>
</p:tagLst>
</file>

<file path=ppt/tags/tag155.xml><?xml version="1.0" encoding="utf-8"?>
<p:tagLst xmlns:a="http://schemas.openxmlformats.org/drawingml/2006/main" xmlns:r="http://schemas.openxmlformats.org/officeDocument/2006/relationships" xmlns:p="http://schemas.openxmlformats.org/presentationml/2006/main">
  <p:tag name="AS_UNIQUEID" val="191"/>
</p:tagLst>
</file>

<file path=ppt/tags/tag156.xml><?xml version="1.0" encoding="utf-8"?>
<p:tagLst xmlns:a="http://schemas.openxmlformats.org/drawingml/2006/main" xmlns:r="http://schemas.openxmlformats.org/officeDocument/2006/relationships" xmlns:p="http://schemas.openxmlformats.org/presentationml/2006/main">
  <p:tag name="AS_UNIQUEID" val="192"/>
</p:tagLst>
</file>

<file path=ppt/tags/tag157.xml><?xml version="1.0" encoding="utf-8"?>
<p:tagLst xmlns:a="http://schemas.openxmlformats.org/drawingml/2006/main" xmlns:r="http://schemas.openxmlformats.org/officeDocument/2006/relationships" xmlns:p="http://schemas.openxmlformats.org/presentationml/2006/main">
  <p:tag name="AS_UNIQUEID" val="193"/>
</p:tagLst>
</file>

<file path=ppt/tags/tag158.xml><?xml version="1.0" encoding="utf-8"?>
<p:tagLst xmlns:a="http://schemas.openxmlformats.org/drawingml/2006/main" xmlns:r="http://schemas.openxmlformats.org/officeDocument/2006/relationships" xmlns:p="http://schemas.openxmlformats.org/presentationml/2006/main">
  <p:tag name="AS_UNIQUEID" val="194"/>
</p:tagLst>
</file>

<file path=ppt/tags/tag159.xml><?xml version="1.0" encoding="utf-8"?>
<p:tagLst xmlns:a="http://schemas.openxmlformats.org/drawingml/2006/main" xmlns:r="http://schemas.openxmlformats.org/officeDocument/2006/relationships" xmlns:p="http://schemas.openxmlformats.org/presentationml/2006/main">
  <p:tag name="AS_UNIQUEID" val="195"/>
</p:tagLst>
</file>

<file path=ppt/tags/tag16.xml><?xml version="1.0" encoding="utf-8"?>
<p:tagLst xmlns:a="http://schemas.openxmlformats.org/drawingml/2006/main" xmlns:r="http://schemas.openxmlformats.org/officeDocument/2006/relationships" xmlns:p="http://schemas.openxmlformats.org/presentationml/2006/main">
  <p:tag name="AS_UNIQUEID" val="187"/>
</p:tagLst>
</file>

<file path=ppt/tags/tag160.xml><?xml version="1.0" encoding="utf-8"?>
<p:tagLst xmlns:a="http://schemas.openxmlformats.org/drawingml/2006/main" xmlns:r="http://schemas.openxmlformats.org/officeDocument/2006/relationships" xmlns:p="http://schemas.openxmlformats.org/presentationml/2006/main">
  <p:tag name="AS_UNIQUEID" val="197"/>
</p:tagLst>
</file>

<file path=ppt/tags/tag161.xml><?xml version="1.0" encoding="utf-8"?>
<p:tagLst xmlns:a="http://schemas.openxmlformats.org/drawingml/2006/main" xmlns:r="http://schemas.openxmlformats.org/officeDocument/2006/relationships" xmlns:p="http://schemas.openxmlformats.org/presentationml/2006/main">
  <p:tag name="AS_UNIQUEID" val="198"/>
</p:tagLst>
</file>

<file path=ppt/tags/tag162.xml><?xml version="1.0" encoding="utf-8"?>
<p:tagLst xmlns:a="http://schemas.openxmlformats.org/drawingml/2006/main" xmlns:r="http://schemas.openxmlformats.org/officeDocument/2006/relationships" xmlns:p="http://schemas.openxmlformats.org/presentationml/2006/main">
  <p:tag name="AS_UNIQUEID" val="199"/>
</p:tagLst>
</file>

<file path=ppt/tags/tag163.xml><?xml version="1.0" encoding="utf-8"?>
<p:tagLst xmlns:a="http://schemas.openxmlformats.org/drawingml/2006/main" xmlns:r="http://schemas.openxmlformats.org/officeDocument/2006/relationships" xmlns:p="http://schemas.openxmlformats.org/presentationml/2006/main">
  <p:tag name="AS_UNIQUEID" val="200"/>
</p:tagLst>
</file>

<file path=ppt/tags/tag164.xml><?xml version="1.0" encoding="utf-8"?>
<p:tagLst xmlns:a="http://schemas.openxmlformats.org/drawingml/2006/main" xmlns:r="http://schemas.openxmlformats.org/officeDocument/2006/relationships" xmlns:p="http://schemas.openxmlformats.org/presentationml/2006/main">
  <p:tag name="AS_UNIQUEID" val="201"/>
</p:tagLst>
</file>

<file path=ppt/tags/tag165.xml><?xml version="1.0" encoding="utf-8"?>
<p:tagLst xmlns:a="http://schemas.openxmlformats.org/drawingml/2006/main" xmlns:r="http://schemas.openxmlformats.org/officeDocument/2006/relationships" xmlns:p="http://schemas.openxmlformats.org/presentationml/2006/main">
  <p:tag name="AS_UNIQUEID" val="203"/>
</p:tagLst>
</file>

<file path=ppt/tags/tag166.xml><?xml version="1.0" encoding="utf-8"?>
<p:tagLst xmlns:a="http://schemas.openxmlformats.org/drawingml/2006/main" xmlns:r="http://schemas.openxmlformats.org/officeDocument/2006/relationships" xmlns:p="http://schemas.openxmlformats.org/presentationml/2006/main">
  <p:tag name="AS_UNIQUEID" val="204"/>
</p:tagLst>
</file>

<file path=ppt/tags/tag167.xml><?xml version="1.0" encoding="utf-8"?>
<p:tagLst xmlns:a="http://schemas.openxmlformats.org/drawingml/2006/main" xmlns:r="http://schemas.openxmlformats.org/officeDocument/2006/relationships" xmlns:p="http://schemas.openxmlformats.org/presentationml/2006/main">
  <p:tag name="AS_UNIQUEID" val="205"/>
</p:tagLst>
</file>

<file path=ppt/tags/tag168.xml><?xml version="1.0" encoding="utf-8"?>
<p:tagLst xmlns:a="http://schemas.openxmlformats.org/drawingml/2006/main" xmlns:r="http://schemas.openxmlformats.org/officeDocument/2006/relationships" xmlns:p="http://schemas.openxmlformats.org/presentationml/2006/main">
  <p:tag name="AS_UNIQUEID" val="206"/>
</p:tagLst>
</file>

<file path=ppt/tags/tag169.xml><?xml version="1.0" encoding="utf-8"?>
<p:tagLst xmlns:a="http://schemas.openxmlformats.org/drawingml/2006/main" xmlns:r="http://schemas.openxmlformats.org/officeDocument/2006/relationships" xmlns:p="http://schemas.openxmlformats.org/presentationml/2006/main">
  <p:tag name="AS_UNIQUEID" val="207"/>
</p:tagLst>
</file>

<file path=ppt/tags/tag17.xml><?xml version="1.0" encoding="utf-8"?>
<p:tagLst xmlns:a="http://schemas.openxmlformats.org/drawingml/2006/main" xmlns:r="http://schemas.openxmlformats.org/officeDocument/2006/relationships" xmlns:p="http://schemas.openxmlformats.org/presentationml/2006/main">
  <p:tag name="AS_UNIQUEID" val="188"/>
</p:tagLst>
</file>

<file path=ppt/tags/tag170.xml><?xml version="1.0" encoding="utf-8"?>
<p:tagLst xmlns:a="http://schemas.openxmlformats.org/drawingml/2006/main" xmlns:r="http://schemas.openxmlformats.org/officeDocument/2006/relationships" xmlns:p="http://schemas.openxmlformats.org/presentationml/2006/main">
  <p:tag name="AS_UNIQUEID" val="208"/>
</p:tagLst>
</file>

<file path=ppt/tags/tag171.xml><?xml version="1.0" encoding="utf-8"?>
<p:tagLst xmlns:a="http://schemas.openxmlformats.org/drawingml/2006/main" xmlns:r="http://schemas.openxmlformats.org/officeDocument/2006/relationships" xmlns:p="http://schemas.openxmlformats.org/presentationml/2006/main">
  <p:tag name="AS_UNIQUEID" val="210"/>
</p:tagLst>
</file>

<file path=ppt/tags/tag172.xml><?xml version="1.0" encoding="utf-8"?>
<p:tagLst xmlns:a="http://schemas.openxmlformats.org/drawingml/2006/main" xmlns:r="http://schemas.openxmlformats.org/officeDocument/2006/relationships" xmlns:p="http://schemas.openxmlformats.org/presentationml/2006/main">
  <p:tag name="AS_UNIQUEID" val="211"/>
</p:tagLst>
</file>

<file path=ppt/tags/tag173.xml><?xml version="1.0" encoding="utf-8"?>
<p:tagLst xmlns:a="http://schemas.openxmlformats.org/drawingml/2006/main" xmlns:r="http://schemas.openxmlformats.org/officeDocument/2006/relationships" xmlns:p="http://schemas.openxmlformats.org/presentationml/2006/main">
  <p:tag name="AS_UNIQUEID" val="212"/>
</p:tagLst>
</file>

<file path=ppt/tags/tag174.xml><?xml version="1.0" encoding="utf-8"?>
<p:tagLst xmlns:a="http://schemas.openxmlformats.org/drawingml/2006/main" xmlns:r="http://schemas.openxmlformats.org/officeDocument/2006/relationships" xmlns:p="http://schemas.openxmlformats.org/presentationml/2006/main">
  <p:tag name="AS_UNIQUEID" val="213"/>
</p:tagLst>
</file>

<file path=ppt/tags/tag175.xml><?xml version="1.0" encoding="utf-8"?>
<p:tagLst xmlns:a="http://schemas.openxmlformats.org/drawingml/2006/main" xmlns:r="http://schemas.openxmlformats.org/officeDocument/2006/relationships" xmlns:p="http://schemas.openxmlformats.org/presentationml/2006/main">
  <p:tag name="AS_UNIQUEID" val="214"/>
</p:tagLst>
</file>

<file path=ppt/tags/tag176.xml><?xml version="1.0" encoding="utf-8"?>
<p:tagLst xmlns:a="http://schemas.openxmlformats.org/drawingml/2006/main" xmlns:r="http://schemas.openxmlformats.org/officeDocument/2006/relationships" xmlns:p="http://schemas.openxmlformats.org/presentationml/2006/main">
  <p:tag name="AS_UNIQUEID" val="215"/>
</p:tagLst>
</file>

<file path=ppt/tags/tag177.xml><?xml version="1.0" encoding="utf-8"?>
<p:tagLst xmlns:a="http://schemas.openxmlformats.org/drawingml/2006/main" xmlns:r="http://schemas.openxmlformats.org/officeDocument/2006/relationships" xmlns:p="http://schemas.openxmlformats.org/presentationml/2006/main">
  <p:tag name="AS_UNIQUEID" val="216"/>
</p:tagLst>
</file>

<file path=ppt/tags/tag178.xml><?xml version="1.0" encoding="utf-8"?>
<p:tagLst xmlns:a="http://schemas.openxmlformats.org/drawingml/2006/main" xmlns:r="http://schemas.openxmlformats.org/officeDocument/2006/relationships" xmlns:p="http://schemas.openxmlformats.org/presentationml/2006/main">
  <p:tag name="AS_UNIQUEID" val="217"/>
</p:tagLst>
</file>

<file path=ppt/tags/tag179.xml><?xml version="1.0" encoding="utf-8"?>
<p:tagLst xmlns:a="http://schemas.openxmlformats.org/drawingml/2006/main" xmlns:r="http://schemas.openxmlformats.org/officeDocument/2006/relationships" xmlns:p="http://schemas.openxmlformats.org/presentationml/2006/main">
  <p:tag name="AS_UNIQUEID" val="219"/>
</p:tagLst>
</file>

<file path=ppt/tags/tag18.xml><?xml version="1.0" encoding="utf-8"?>
<p:tagLst xmlns:a="http://schemas.openxmlformats.org/drawingml/2006/main" xmlns:r="http://schemas.openxmlformats.org/officeDocument/2006/relationships" xmlns:p="http://schemas.openxmlformats.org/presentationml/2006/main">
  <p:tag name="AS_UNIQUEID" val="189"/>
</p:tagLst>
</file>

<file path=ppt/tags/tag180.xml><?xml version="1.0" encoding="utf-8"?>
<p:tagLst xmlns:a="http://schemas.openxmlformats.org/drawingml/2006/main" xmlns:r="http://schemas.openxmlformats.org/officeDocument/2006/relationships" xmlns:p="http://schemas.openxmlformats.org/presentationml/2006/main">
  <p:tag name="AS_UNIQUEID" val="220"/>
</p:tagLst>
</file>

<file path=ppt/tags/tag181.xml><?xml version="1.0" encoding="utf-8"?>
<p:tagLst xmlns:a="http://schemas.openxmlformats.org/drawingml/2006/main" xmlns:r="http://schemas.openxmlformats.org/officeDocument/2006/relationships" xmlns:p="http://schemas.openxmlformats.org/presentationml/2006/main">
  <p:tag name="AS_UNIQUEID" val="221"/>
</p:tagLst>
</file>

<file path=ppt/tags/tag182.xml><?xml version="1.0" encoding="utf-8"?>
<p:tagLst xmlns:a="http://schemas.openxmlformats.org/drawingml/2006/main" xmlns:r="http://schemas.openxmlformats.org/officeDocument/2006/relationships" xmlns:p="http://schemas.openxmlformats.org/presentationml/2006/main">
  <p:tag name="AS_UNIQUEID" val="222"/>
</p:tagLst>
</file>

<file path=ppt/tags/tag183.xml><?xml version="1.0" encoding="utf-8"?>
<p:tagLst xmlns:a="http://schemas.openxmlformats.org/drawingml/2006/main" xmlns:r="http://schemas.openxmlformats.org/officeDocument/2006/relationships" xmlns:p="http://schemas.openxmlformats.org/presentationml/2006/main">
  <p:tag name="AS_UNIQUEID" val="224"/>
</p:tagLst>
</file>

<file path=ppt/tags/tag184.xml><?xml version="1.0" encoding="utf-8"?>
<p:tagLst xmlns:a="http://schemas.openxmlformats.org/drawingml/2006/main" xmlns:r="http://schemas.openxmlformats.org/officeDocument/2006/relationships" xmlns:p="http://schemas.openxmlformats.org/presentationml/2006/main">
  <p:tag name="AS_UNIQUEID" val="225"/>
</p:tagLst>
</file>

<file path=ppt/tags/tag185.xml><?xml version="1.0" encoding="utf-8"?>
<p:tagLst xmlns:a="http://schemas.openxmlformats.org/drawingml/2006/main" xmlns:r="http://schemas.openxmlformats.org/officeDocument/2006/relationships" xmlns:p="http://schemas.openxmlformats.org/presentationml/2006/main">
  <p:tag name="AS_UNIQUEID" val="226"/>
</p:tagLst>
</file>

<file path=ppt/tags/tag186.xml><?xml version="1.0" encoding="utf-8"?>
<p:tagLst xmlns:a="http://schemas.openxmlformats.org/drawingml/2006/main" xmlns:r="http://schemas.openxmlformats.org/officeDocument/2006/relationships" xmlns:p="http://schemas.openxmlformats.org/presentationml/2006/main">
  <p:tag name="AS_UNIQUEID" val="228"/>
</p:tagLst>
</file>

<file path=ppt/tags/tag187.xml><?xml version="1.0" encoding="utf-8"?>
<p:tagLst xmlns:a="http://schemas.openxmlformats.org/drawingml/2006/main" xmlns:r="http://schemas.openxmlformats.org/officeDocument/2006/relationships" xmlns:p="http://schemas.openxmlformats.org/presentationml/2006/main">
  <p:tag name="AS_UNIQUEID" val="229"/>
</p:tagLst>
</file>

<file path=ppt/tags/tag188.xml><?xml version="1.0" encoding="utf-8"?>
<p:tagLst xmlns:a="http://schemas.openxmlformats.org/drawingml/2006/main" xmlns:r="http://schemas.openxmlformats.org/officeDocument/2006/relationships" xmlns:p="http://schemas.openxmlformats.org/presentationml/2006/main">
  <p:tag name="AS_UNIQUEID" val="230"/>
</p:tagLst>
</file>

<file path=ppt/tags/tag189.xml><?xml version="1.0" encoding="utf-8"?>
<p:tagLst xmlns:a="http://schemas.openxmlformats.org/drawingml/2006/main" xmlns:r="http://schemas.openxmlformats.org/officeDocument/2006/relationships" xmlns:p="http://schemas.openxmlformats.org/presentationml/2006/main">
  <p:tag name="AS_UNIQUEID" val="231"/>
</p:tagLst>
</file>

<file path=ppt/tags/tag19.xml><?xml version="1.0" encoding="utf-8"?>
<p:tagLst xmlns:a="http://schemas.openxmlformats.org/drawingml/2006/main" xmlns:r="http://schemas.openxmlformats.org/officeDocument/2006/relationships" xmlns:p="http://schemas.openxmlformats.org/presentationml/2006/main">
  <p:tag name="AS_UNIQUEID" val="190"/>
</p:tagLst>
</file>

<file path=ppt/tags/tag190.xml><?xml version="1.0" encoding="utf-8"?>
<p:tagLst xmlns:a="http://schemas.openxmlformats.org/drawingml/2006/main" xmlns:r="http://schemas.openxmlformats.org/officeDocument/2006/relationships" xmlns:p="http://schemas.openxmlformats.org/presentationml/2006/main">
  <p:tag name="AS_UNIQUEID" val="232"/>
</p:tagLst>
</file>

<file path=ppt/tags/tag191.xml><?xml version="1.0" encoding="utf-8"?>
<p:tagLst xmlns:a="http://schemas.openxmlformats.org/drawingml/2006/main" xmlns:r="http://schemas.openxmlformats.org/officeDocument/2006/relationships" xmlns:p="http://schemas.openxmlformats.org/presentationml/2006/main">
  <p:tag name="AS_UNIQUEID" val="233"/>
</p:tagLst>
</file>

<file path=ppt/tags/tag192.xml><?xml version="1.0" encoding="utf-8"?>
<p:tagLst xmlns:a="http://schemas.openxmlformats.org/drawingml/2006/main" xmlns:r="http://schemas.openxmlformats.org/officeDocument/2006/relationships" xmlns:p="http://schemas.openxmlformats.org/presentationml/2006/main">
  <p:tag name="AS_UNIQUEID" val="235"/>
</p:tagLst>
</file>

<file path=ppt/tags/tag193.xml><?xml version="1.0" encoding="utf-8"?>
<p:tagLst xmlns:a="http://schemas.openxmlformats.org/drawingml/2006/main" xmlns:r="http://schemas.openxmlformats.org/officeDocument/2006/relationships" xmlns:p="http://schemas.openxmlformats.org/presentationml/2006/main">
  <p:tag name="AS_UNIQUEID" val="236"/>
</p:tagLst>
</file>

<file path=ppt/tags/tag194.xml><?xml version="1.0" encoding="utf-8"?>
<p:tagLst xmlns:a="http://schemas.openxmlformats.org/drawingml/2006/main" xmlns:r="http://schemas.openxmlformats.org/officeDocument/2006/relationships" xmlns:p="http://schemas.openxmlformats.org/presentationml/2006/main">
  <p:tag name="AS_UNIQUEID" val="237"/>
</p:tagLst>
</file>

<file path=ppt/tags/tag195.xml><?xml version="1.0" encoding="utf-8"?>
<p:tagLst xmlns:a="http://schemas.openxmlformats.org/drawingml/2006/main" xmlns:r="http://schemas.openxmlformats.org/officeDocument/2006/relationships" xmlns:p="http://schemas.openxmlformats.org/presentationml/2006/main">
  <p:tag name="AS_UNIQUEID" val="238"/>
</p:tagLst>
</file>

<file path=ppt/tags/tag196.xml><?xml version="1.0" encoding="utf-8"?>
<p:tagLst xmlns:a="http://schemas.openxmlformats.org/drawingml/2006/main" xmlns:r="http://schemas.openxmlformats.org/officeDocument/2006/relationships" xmlns:p="http://schemas.openxmlformats.org/presentationml/2006/main">
  <p:tag name="AS_UNIQUEID" val="239"/>
</p:tagLst>
</file>

<file path=ppt/tags/tag197.xml><?xml version="1.0" encoding="utf-8"?>
<p:tagLst xmlns:a="http://schemas.openxmlformats.org/drawingml/2006/main" xmlns:r="http://schemas.openxmlformats.org/officeDocument/2006/relationships" xmlns:p="http://schemas.openxmlformats.org/presentationml/2006/main">
  <p:tag name="AS_UNIQUEID" val="240"/>
</p:tagLst>
</file>

<file path=ppt/tags/tag198.xml><?xml version="1.0" encoding="utf-8"?>
<p:tagLst xmlns:a="http://schemas.openxmlformats.org/drawingml/2006/main" xmlns:r="http://schemas.openxmlformats.org/officeDocument/2006/relationships" xmlns:p="http://schemas.openxmlformats.org/presentationml/2006/main">
  <p:tag name="AS_UNIQUEID" val="242"/>
</p:tagLst>
</file>

<file path=ppt/tags/tag199.xml><?xml version="1.0" encoding="utf-8"?>
<p:tagLst xmlns:a="http://schemas.openxmlformats.org/drawingml/2006/main" xmlns:r="http://schemas.openxmlformats.org/officeDocument/2006/relationships" xmlns:p="http://schemas.openxmlformats.org/presentationml/2006/main">
  <p:tag name="AS_UNIQUEID" val="243"/>
</p:tagLst>
</file>

<file path=ppt/tags/tag2.xml><?xml version="1.0" encoding="utf-8"?>
<p:tagLst xmlns:a="http://schemas.openxmlformats.org/drawingml/2006/main" xmlns:r="http://schemas.openxmlformats.org/officeDocument/2006/relationships" xmlns:p="http://schemas.openxmlformats.org/presentationml/2006/main">
  <p:tag name="AS_UNIQUEID" val="245"/>
</p:tagLst>
</file>

<file path=ppt/tags/tag20.xml><?xml version="1.0" encoding="utf-8"?>
<p:tagLst xmlns:a="http://schemas.openxmlformats.org/drawingml/2006/main" xmlns:r="http://schemas.openxmlformats.org/officeDocument/2006/relationships" xmlns:p="http://schemas.openxmlformats.org/presentationml/2006/main">
  <p:tag name="AS_UNIQUEID" val="191"/>
</p:tagLst>
</file>

<file path=ppt/tags/tag200.xml><?xml version="1.0" encoding="utf-8"?>
<p:tagLst xmlns:a="http://schemas.openxmlformats.org/drawingml/2006/main" xmlns:r="http://schemas.openxmlformats.org/officeDocument/2006/relationships" xmlns:p="http://schemas.openxmlformats.org/presentationml/2006/main">
  <p:tag name="AS_UNIQUEID" val="244"/>
</p:tagLst>
</file>

<file path=ppt/tags/tag201.xml><?xml version="1.0" encoding="utf-8"?>
<p:tagLst xmlns:a="http://schemas.openxmlformats.org/drawingml/2006/main" xmlns:r="http://schemas.openxmlformats.org/officeDocument/2006/relationships" xmlns:p="http://schemas.openxmlformats.org/presentationml/2006/main">
  <p:tag name="AS_UNIQUEID" val="245"/>
</p:tagLst>
</file>

<file path=ppt/tags/tag202.xml><?xml version="1.0" encoding="utf-8"?>
<p:tagLst xmlns:a="http://schemas.openxmlformats.org/drawingml/2006/main" xmlns:r="http://schemas.openxmlformats.org/officeDocument/2006/relationships" xmlns:p="http://schemas.openxmlformats.org/presentationml/2006/main">
  <p:tag name="AS_UNIQUEID" val="246"/>
</p:tagLst>
</file>

<file path=ppt/tags/tag203.xml><?xml version="1.0" encoding="utf-8"?>
<p:tagLst xmlns:a="http://schemas.openxmlformats.org/drawingml/2006/main" xmlns:r="http://schemas.openxmlformats.org/officeDocument/2006/relationships" xmlns:p="http://schemas.openxmlformats.org/presentationml/2006/main">
  <p:tag name="AS_UNIQUEID" val="248"/>
</p:tagLst>
</file>

<file path=ppt/tags/tag204.xml><?xml version="1.0" encoding="utf-8"?>
<p:tagLst xmlns:a="http://schemas.openxmlformats.org/drawingml/2006/main" xmlns:r="http://schemas.openxmlformats.org/officeDocument/2006/relationships" xmlns:p="http://schemas.openxmlformats.org/presentationml/2006/main">
  <p:tag name="AS_UNIQUEID" val="249"/>
</p:tagLst>
</file>

<file path=ppt/tags/tag205.xml><?xml version="1.0" encoding="utf-8"?>
<p:tagLst xmlns:a="http://schemas.openxmlformats.org/drawingml/2006/main" xmlns:r="http://schemas.openxmlformats.org/officeDocument/2006/relationships" xmlns:p="http://schemas.openxmlformats.org/presentationml/2006/main">
  <p:tag name="AS_UNIQUEID" val="250"/>
</p:tagLst>
</file>

<file path=ppt/tags/tag206.xml><?xml version="1.0" encoding="utf-8"?>
<p:tagLst xmlns:a="http://schemas.openxmlformats.org/drawingml/2006/main" xmlns:r="http://schemas.openxmlformats.org/officeDocument/2006/relationships" xmlns:p="http://schemas.openxmlformats.org/presentationml/2006/main">
  <p:tag name="AS_UNIQUEID" val="251"/>
</p:tagLst>
</file>

<file path=ppt/tags/tag207.xml><?xml version="1.0" encoding="utf-8"?>
<p:tagLst xmlns:a="http://schemas.openxmlformats.org/drawingml/2006/main" xmlns:r="http://schemas.openxmlformats.org/officeDocument/2006/relationships" xmlns:p="http://schemas.openxmlformats.org/presentationml/2006/main">
  <p:tag name="AS_UNIQUEID" val="252"/>
</p:tagLst>
</file>

<file path=ppt/tags/tag208.xml><?xml version="1.0" encoding="utf-8"?>
<p:tagLst xmlns:a="http://schemas.openxmlformats.org/drawingml/2006/main" xmlns:r="http://schemas.openxmlformats.org/officeDocument/2006/relationships" xmlns:p="http://schemas.openxmlformats.org/presentationml/2006/main">
  <p:tag name="AS_UNIQUEID" val="254"/>
</p:tagLst>
</file>

<file path=ppt/tags/tag209.xml><?xml version="1.0" encoding="utf-8"?>
<p:tagLst xmlns:a="http://schemas.openxmlformats.org/drawingml/2006/main" xmlns:r="http://schemas.openxmlformats.org/officeDocument/2006/relationships" xmlns:p="http://schemas.openxmlformats.org/presentationml/2006/main">
  <p:tag name="AS_UNIQUEID" val="255"/>
</p:tagLst>
</file>

<file path=ppt/tags/tag21.xml><?xml version="1.0" encoding="utf-8"?>
<p:tagLst xmlns:a="http://schemas.openxmlformats.org/drawingml/2006/main" xmlns:r="http://schemas.openxmlformats.org/officeDocument/2006/relationships" xmlns:p="http://schemas.openxmlformats.org/presentationml/2006/main">
  <p:tag name="AS_UNIQUEID" val="193"/>
</p:tagLst>
</file>

<file path=ppt/tags/tag210.xml><?xml version="1.0" encoding="utf-8"?>
<p:tagLst xmlns:a="http://schemas.openxmlformats.org/drawingml/2006/main" xmlns:r="http://schemas.openxmlformats.org/officeDocument/2006/relationships" xmlns:p="http://schemas.openxmlformats.org/presentationml/2006/main">
  <p:tag name="AS_UNIQUEID" val="256"/>
</p:tagLst>
</file>

<file path=ppt/tags/tag211.xml><?xml version="1.0" encoding="utf-8"?>
<p:tagLst xmlns:a="http://schemas.openxmlformats.org/drawingml/2006/main" xmlns:r="http://schemas.openxmlformats.org/officeDocument/2006/relationships" xmlns:p="http://schemas.openxmlformats.org/presentationml/2006/main">
  <p:tag name="AS_UNIQUEID" val="257"/>
</p:tagLst>
</file>

<file path=ppt/tags/tag212.xml><?xml version="1.0" encoding="utf-8"?>
<p:tagLst xmlns:a="http://schemas.openxmlformats.org/drawingml/2006/main" xmlns:r="http://schemas.openxmlformats.org/officeDocument/2006/relationships" xmlns:p="http://schemas.openxmlformats.org/presentationml/2006/main">
  <p:tag name="AS_UNIQUEID" val="259"/>
</p:tagLst>
</file>

<file path=ppt/tags/tag213.xml><?xml version="1.0" encoding="utf-8"?>
<p:tagLst xmlns:a="http://schemas.openxmlformats.org/drawingml/2006/main" xmlns:r="http://schemas.openxmlformats.org/officeDocument/2006/relationships" xmlns:p="http://schemas.openxmlformats.org/presentationml/2006/main">
  <p:tag name="AS_UNIQUEID" val="260"/>
</p:tagLst>
</file>

<file path=ppt/tags/tag214.xml><?xml version="1.0" encoding="utf-8"?>
<p:tagLst xmlns:a="http://schemas.openxmlformats.org/drawingml/2006/main" xmlns:r="http://schemas.openxmlformats.org/officeDocument/2006/relationships" xmlns:p="http://schemas.openxmlformats.org/presentationml/2006/main">
  <p:tag name="AS_UNIQUEID" val="261"/>
</p:tagLst>
</file>

<file path=ppt/tags/tag215.xml><?xml version="1.0" encoding="utf-8"?>
<p:tagLst xmlns:a="http://schemas.openxmlformats.org/drawingml/2006/main" xmlns:r="http://schemas.openxmlformats.org/officeDocument/2006/relationships" xmlns:p="http://schemas.openxmlformats.org/presentationml/2006/main">
  <p:tag name="AS_UNIQUEID" val="262"/>
</p:tagLst>
</file>

<file path=ppt/tags/tag216.xml><?xml version="1.0" encoding="utf-8"?>
<p:tagLst xmlns:a="http://schemas.openxmlformats.org/drawingml/2006/main" xmlns:r="http://schemas.openxmlformats.org/officeDocument/2006/relationships" xmlns:p="http://schemas.openxmlformats.org/presentationml/2006/main">
  <p:tag name="AS_UNIQUEID" val="250"/>
</p:tagLst>
</file>

<file path=ppt/tags/tag217.xml><?xml version="1.0" encoding="utf-8"?>
<p:tagLst xmlns:a="http://schemas.openxmlformats.org/drawingml/2006/main" xmlns:r="http://schemas.openxmlformats.org/officeDocument/2006/relationships" xmlns:p="http://schemas.openxmlformats.org/presentationml/2006/main">
  <p:tag name="AS_UNIQUEID" val="251"/>
</p:tagLst>
</file>

<file path=ppt/tags/tag218.xml><?xml version="1.0" encoding="utf-8"?>
<p:tagLst xmlns:a="http://schemas.openxmlformats.org/drawingml/2006/main" xmlns:r="http://schemas.openxmlformats.org/officeDocument/2006/relationships" xmlns:p="http://schemas.openxmlformats.org/presentationml/2006/main">
  <p:tag name="AS_UNIQUEID" val="252"/>
</p:tagLst>
</file>

<file path=ppt/tags/tag219.xml><?xml version="1.0" encoding="utf-8"?>
<p:tagLst xmlns:a="http://schemas.openxmlformats.org/drawingml/2006/main" xmlns:r="http://schemas.openxmlformats.org/officeDocument/2006/relationships" xmlns:p="http://schemas.openxmlformats.org/presentationml/2006/main">
  <p:tag name="AS_UNIQUEID" val="253"/>
</p:tagLst>
</file>

<file path=ppt/tags/tag22.xml><?xml version="1.0" encoding="utf-8"?>
<p:tagLst xmlns:a="http://schemas.openxmlformats.org/drawingml/2006/main" xmlns:r="http://schemas.openxmlformats.org/officeDocument/2006/relationships" xmlns:p="http://schemas.openxmlformats.org/presentationml/2006/main">
  <p:tag name="AS_UNIQUEID" val="194"/>
</p:tagLst>
</file>

<file path=ppt/tags/tag220.xml><?xml version="1.0" encoding="utf-8"?>
<p:tagLst xmlns:a="http://schemas.openxmlformats.org/drawingml/2006/main" xmlns:r="http://schemas.openxmlformats.org/officeDocument/2006/relationships" xmlns:p="http://schemas.openxmlformats.org/presentationml/2006/main">
  <p:tag name="AS_UNIQUEID" val="254"/>
</p:tagLst>
</file>

<file path=ppt/tags/tag221.xml><?xml version="1.0" encoding="utf-8"?>
<p:tagLst xmlns:a="http://schemas.openxmlformats.org/drawingml/2006/main" xmlns:r="http://schemas.openxmlformats.org/officeDocument/2006/relationships" xmlns:p="http://schemas.openxmlformats.org/presentationml/2006/main">
  <p:tag name="AS_UNIQUEID" val="255"/>
</p:tagLst>
</file>

<file path=ppt/tags/tag222.xml><?xml version="1.0" encoding="utf-8"?>
<p:tagLst xmlns:a="http://schemas.openxmlformats.org/drawingml/2006/main" xmlns:r="http://schemas.openxmlformats.org/officeDocument/2006/relationships" xmlns:p="http://schemas.openxmlformats.org/presentationml/2006/main">
  <p:tag name="AS_UNIQUEID" val="285"/>
</p:tagLst>
</file>

<file path=ppt/tags/tag223.xml><?xml version="1.0" encoding="utf-8"?>
<p:tagLst xmlns:a="http://schemas.openxmlformats.org/drawingml/2006/main" xmlns:r="http://schemas.openxmlformats.org/officeDocument/2006/relationships" xmlns:p="http://schemas.openxmlformats.org/presentationml/2006/main">
  <p:tag name="AS_UNIQUEID" val="286"/>
</p:tagLst>
</file>

<file path=ppt/tags/tag2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0,&quot;width&quot;:14160}"/>
</p:tagLst>
</file>

<file path=ppt/tags/tag225.xml><?xml version="1.0" encoding="utf-8"?>
<p:tagLst xmlns:a="http://schemas.openxmlformats.org/drawingml/2006/main" xmlns:r="http://schemas.openxmlformats.org/officeDocument/2006/relationships" xmlns:p="http://schemas.openxmlformats.org/presentationml/2006/main">
  <p:tag name="AS_UNIQUEID" val="3"/>
</p:tagLst>
</file>

<file path=ppt/tags/tag226.xml><?xml version="1.0" encoding="utf-8"?>
<p:tagLst xmlns:a="http://schemas.openxmlformats.org/drawingml/2006/main" xmlns:r="http://schemas.openxmlformats.org/officeDocument/2006/relationships" xmlns:p="http://schemas.openxmlformats.org/presentationml/2006/main">
  <p:tag name="AS_UNIQUEID" val="2"/>
</p:tagLst>
</file>

<file path=ppt/tags/tag227.xml><?xml version="1.0" encoding="utf-8"?>
<p:tagLst xmlns:a="http://schemas.openxmlformats.org/drawingml/2006/main" xmlns:r="http://schemas.openxmlformats.org/officeDocument/2006/relationships" xmlns:p="http://schemas.openxmlformats.org/presentationml/2006/main">
  <p:tag name="AS_UNIQUEID" val="62"/>
</p:tagLst>
</file>

<file path=ppt/tags/tag228.xml><?xml version="1.0" encoding="utf-8"?>
<p:tagLst xmlns:a="http://schemas.openxmlformats.org/drawingml/2006/main" xmlns:r="http://schemas.openxmlformats.org/officeDocument/2006/relationships" xmlns:p="http://schemas.openxmlformats.org/presentationml/2006/main">
  <p:tag name="AS_UNIQUEID" val="63"/>
</p:tagLst>
</file>

<file path=ppt/tags/tag229.xml><?xml version="1.0" encoding="utf-8"?>
<p:tagLst xmlns:a="http://schemas.openxmlformats.org/drawingml/2006/main" xmlns:r="http://schemas.openxmlformats.org/officeDocument/2006/relationships" xmlns:p="http://schemas.openxmlformats.org/presentationml/2006/main">
  <p:tag name="AS_UNIQUEID" val="64"/>
</p:tagLst>
</file>

<file path=ppt/tags/tag23.xml><?xml version="1.0" encoding="utf-8"?>
<p:tagLst xmlns:a="http://schemas.openxmlformats.org/drawingml/2006/main" xmlns:r="http://schemas.openxmlformats.org/officeDocument/2006/relationships" xmlns:p="http://schemas.openxmlformats.org/presentationml/2006/main">
  <p:tag name="AS_UNIQUEID" val="195"/>
</p:tagLst>
</file>

<file path=ppt/tags/tag230.xml><?xml version="1.0" encoding="utf-8"?>
<p:tagLst xmlns:a="http://schemas.openxmlformats.org/drawingml/2006/main" xmlns:r="http://schemas.openxmlformats.org/officeDocument/2006/relationships" xmlns:p="http://schemas.openxmlformats.org/presentationml/2006/main">
  <p:tag name="AS_UNIQUEID" val="65"/>
</p:tagLst>
</file>

<file path=ppt/tags/tag231.xml><?xml version="1.0" encoding="utf-8"?>
<p:tagLst xmlns:a="http://schemas.openxmlformats.org/drawingml/2006/main" xmlns:r="http://schemas.openxmlformats.org/officeDocument/2006/relationships" xmlns:p="http://schemas.openxmlformats.org/presentationml/2006/main">
  <p:tag name="AS_UNIQUEID" val="68"/>
</p:tagLst>
</file>

<file path=ppt/tags/tag232.xml><?xml version="1.0" encoding="utf-8"?>
<p:tagLst xmlns:a="http://schemas.openxmlformats.org/drawingml/2006/main" xmlns:r="http://schemas.openxmlformats.org/officeDocument/2006/relationships" xmlns:p="http://schemas.openxmlformats.org/presentationml/2006/main">
  <p:tag name="AS_UNIQUEID" val="69"/>
</p:tagLst>
</file>

<file path=ppt/tags/tag233.xml><?xml version="1.0" encoding="utf-8"?>
<p:tagLst xmlns:a="http://schemas.openxmlformats.org/drawingml/2006/main" xmlns:r="http://schemas.openxmlformats.org/officeDocument/2006/relationships" xmlns:p="http://schemas.openxmlformats.org/presentationml/2006/main">
  <p:tag name="AS_UNIQUEID" val="70"/>
</p:tagLst>
</file>

<file path=ppt/tags/tag234.xml><?xml version="1.0" encoding="utf-8"?>
<p:tagLst xmlns:a="http://schemas.openxmlformats.org/drawingml/2006/main" xmlns:r="http://schemas.openxmlformats.org/officeDocument/2006/relationships" xmlns:p="http://schemas.openxmlformats.org/presentationml/2006/main">
  <p:tag name="AS_UNIQUEID" val="71"/>
</p:tagLst>
</file>

<file path=ppt/tags/tag235.xml><?xml version="1.0" encoding="utf-8"?>
<p:tagLst xmlns:a="http://schemas.openxmlformats.org/drawingml/2006/main" xmlns:r="http://schemas.openxmlformats.org/officeDocument/2006/relationships" xmlns:p="http://schemas.openxmlformats.org/presentationml/2006/main">
  <p:tag name="AS_UNIQUEID" val="769"/>
  <p:tag name="TABLE_ENDDRAG_ORIGIN_RECT" val="923*295"/>
  <p:tag name="TABLE_ENDDRAG_RECT" val="8*162*923*295"/>
</p:tagLst>
</file>

<file path=ppt/tags/tag236.xml><?xml version="1.0" encoding="utf-8"?>
<p:tagLst xmlns:a="http://schemas.openxmlformats.org/drawingml/2006/main" xmlns:r="http://schemas.openxmlformats.org/officeDocument/2006/relationships" xmlns:p="http://schemas.openxmlformats.org/presentationml/2006/main">
  <p:tag name="AS_UNIQUEID" val="771"/>
</p:tagLst>
</file>

<file path=ppt/tags/tag237.xml><?xml version="1.0" encoding="utf-8"?>
<p:tagLst xmlns:a="http://schemas.openxmlformats.org/drawingml/2006/main" xmlns:r="http://schemas.openxmlformats.org/officeDocument/2006/relationships" xmlns:p="http://schemas.openxmlformats.org/presentationml/2006/main">
  <p:tag name="AS_UNIQUEID" val="772"/>
</p:tagLst>
</file>

<file path=ppt/tags/tag238.xml><?xml version="1.0" encoding="utf-8"?>
<p:tagLst xmlns:a="http://schemas.openxmlformats.org/drawingml/2006/main" xmlns:r="http://schemas.openxmlformats.org/officeDocument/2006/relationships" xmlns:p="http://schemas.openxmlformats.org/presentationml/2006/main">
  <p:tag name="AS_UNIQUEID" val="773"/>
</p:tagLst>
</file>

<file path=ppt/tags/tag239.xml><?xml version="1.0" encoding="utf-8"?>
<p:tagLst xmlns:a="http://schemas.openxmlformats.org/drawingml/2006/main" xmlns:r="http://schemas.openxmlformats.org/officeDocument/2006/relationships" xmlns:p="http://schemas.openxmlformats.org/presentationml/2006/main">
  <p:tag name="AS_UNIQUEID" val="774"/>
</p:tagLst>
</file>

<file path=ppt/tags/tag24.xml><?xml version="1.0" encoding="utf-8"?>
<p:tagLst xmlns:a="http://schemas.openxmlformats.org/drawingml/2006/main" xmlns:r="http://schemas.openxmlformats.org/officeDocument/2006/relationships" xmlns:p="http://schemas.openxmlformats.org/presentationml/2006/main">
  <p:tag name="AS_UNIQUEID" val="196"/>
</p:tagLst>
</file>

<file path=ppt/tags/tag240.xml><?xml version="1.0" encoding="utf-8"?>
<p:tagLst xmlns:a="http://schemas.openxmlformats.org/drawingml/2006/main" xmlns:r="http://schemas.openxmlformats.org/officeDocument/2006/relationships" xmlns:p="http://schemas.openxmlformats.org/presentationml/2006/main">
  <p:tag name="AS_UNIQUEID" val="795"/>
</p:tagLst>
</file>

<file path=ppt/tags/tag241.xml><?xml version="1.0" encoding="utf-8"?>
<p:tagLst xmlns:a="http://schemas.openxmlformats.org/drawingml/2006/main" xmlns:r="http://schemas.openxmlformats.org/officeDocument/2006/relationships" xmlns:p="http://schemas.openxmlformats.org/presentationml/2006/main">
  <p:tag name="AS_UNIQUEID" val="796"/>
</p:tagLst>
</file>

<file path=ppt/tags/tag242.xml><?xml version="1.0" encoding="utf-8"?>
<p:tagLst xmlns:a="http://schemas.openxmlformats.org/drawingml/2006/main" xmlns:r="http://schemas.openxmlformats.org/officeDocument/2006/relationships" xmlns:p="http://schemas.openxmlformats.org/presentationml/2006/main">
  <p:tag name="AS_UNIQUEID" val="797"/>
</p:tagLst>
</file>

<file path=ppt/tags/tag243.xml><?xml version="1.0" encoding="utf-8"?>
<p:tagLst xmlns:a="http://schemas.openxmlformats.org/drawingml/2006/main" xmlns:r="http://schemas.openxmlformats.org/officeDocument/2006/relationships" xmlns:p="http://schemas.openxmlformats.org/presentationml/2006/main">
  <p:tag name="AS_UNIQUEID" val="798"/>
</p:tagLst>
</file>

<file path=ppt/tags/tag244.xml><?xml version="1.0" encoding="utf-8"?>
<p:tagLst xmlns:a="http://schemas.openxmlformats.org/drawingml/2006/main" xmlns:r="http://schemas.openxmlformats.org/officeDocument/2006/relationships" xmlns:p="http://schemas.openxmlformats.org/presentationml/2006/main">
  <p:tag name="AS_UNIQUEID" val="799"/>
</p:tagLst>
</file>

<file path=ppt/tags/tag245.xml><?xml version="1.0" encoding="utf-8"?>
<p:tagLst xmlns:a="http://schemas.openxmlformats.org/drawingml/2006/main" xmlns:r="http://schemas.openxmlformats.org/officeDocument/2006/relationships" xmlns:p="http://schemas.openxmlformats.org/presentationml/2006/main">
  <p:tag name="AS_UNIQUEID" val="800"/>
</p:tagLst>
</file>

<file path=ppt/tags/tag246.xml><?xml version="1.0" encoding="utf-8"?>
<p:tagLst xmlns:a="http://schemas.openxmlformats.org/drawingml/2006/main" xmlns:r="http://schemas.openxmlformats.org/officeDocument/2006/relationships" xmlns:p="http://schemas.openxmlformats.org/presentationml/2006/main">
  <p:tag name="AS_UNIQUEID" val="64"/>
</p:tagLst>
</file>

<file path=ppt/tags/tag247.xml><?xml version="1.0" encoding="utf-8"?>
<p:tagLst xmlns:a="http://schemas.openxmlformats.org/drawingml/2006/main" xmlns:r="http://schemas.openxmlformats.org/officeDocument/2006/relationships" xmlns:p="http://schemas.openxmlformats.org/presentationml/2006/main">
  <p:tag name="AS_UNIQUEID" val="3"/>
</p:tagLst>
</file>

<file path=ppt/tags/tag248.xml><?xml version="1.0" encoding="utf-8"?>
<p:tagLst xmlns:a="http://schemas.openxmlformats.org/drawingml/2006/main" xmlns:r="http://schemas.openxmlformats.org/officeDocument/2006/relationships" xmlns:p="http://schemas.openxmlformats.org/presentationml/2006/main">
  <p:tag name="AS_UNIQUEID" val="2"/>
</p:tagLst>
</file>

<file path=ppt/tags/tag25.xml><?xml version="1.0" encoding="utf-8"?>
<p:tagLst xmlns:a="http://schemas.openxmlformats.org/drawingml/2006/main" xmlns:r="http://schemas.openxmlformats.org/officeDocument/2006/relationships" xmlns:p="http://schemas.openxmlformats.org/presentationml/2006/main">
  <p:tag name="AS_UNIQUEID" val="197"/>
</p:tagLst>
</file>

<file path=ppt/tags/tag26.xml><?xml version="1.0" encoding="utf-8"?>
<p:tagLst xmlns:a="http://schemas.openxmlformats.org/drawingml/2006/main" xmlns:r="http://schemas.openxmlformats.org/officeDocument/2006/relationships" xmlns:p="http://schemas.openxmlformats.org/presentationml/2006/main">
  <p:tag name="AS_UNIQUEID" val="198"/>
</p:tagLst>
</file>

<file path=ppt/tags/tag27.xml><?xml version="1.0" encoding="utf-8"?>
<p:tagLst xmlns:a="http://schemas.openxmlformats.org/drawingml/2006/main" xmlns:r="http://schemas.openxmlformats.org/officeDocument/2006/relationships" xmlns:p="http://schemas.openxmlformats.org/presentationml/2006/main">
  <p:tag name="AS_UNIQUEID" val="200"/>
</p:tagLst>
</file>

<file path=ppt/tags/tag28.xml><?xml version="1.0" encoding="utf-8"?>
<p:tagLst xmlns:a="http://schemas.openxmlformats.org/drawingml/2006/main" xmlns:r="http://schemas.openxmlformats.org/officeDocument/2006/relationships" xmlns:p="http://schemas.openxmlformats.org/presentationml/2006/main">
  <p:tag name="AS_UNIQUEID" val="201"/>
</p:tagLst>
</file>

<file path=ppt/tags/tag29.xml><?xml version="1.0" encoding="utf-8"?>
<p:tagLst xmlns:a="http://schemas.openxmlformats.org/drawingml/2006/main" xmlns:r="http://schemas.openxmlformats.org/officeDocument/2006/relationships" xmlns:p="http://schemas.openxmlformats.org/presentationml/2006/main">
  <p:tag name="AS_UNIQUEID" val="202"/>
</p:tagLst>
</file>

<file path=ppt/tags/tag3.xml><?xml version="1.0" encoding="utf-8"?>
<p:tagLst xmlns:a="http://schemas.openxmlformats.org/drawingml/2006/main" xmlns:r="http://schemas.openxmlformats.org/officeDocument/2006/relationships" xmlns:p="http://schemas.openxmlformats.org/presentationml/2006/main">
  <p:tag name="AS_UNIQUEID" val="246"/>
</p:tagLst>
</file>

<file path=ppt/tags/tag30.xml><?xml version="1.0" encoding="utf-8"?>
<p:tagLst xmlns:a="http://schemas.openxmlformats.org/drawingml/2006/main" xmlns:r="http://schemas.openxmlformats.org/officeDocument/2006/relationships" xmlns:p="http://schemas.openxmlformats.org/presentationml/2006/main">
  <p:tag name="AS_UNIQUEID" val="203"/>
</p:tagLst>
</file>

<file path=ppt/tags/tag31.xml><?xml version="1.0" encoding="utf-8"?>
<p:tagLst xmlns:a="http://schemas.openxmlformats.org/drawingml/2006/main" xmlns:r="http://schemas.openxmlformats.org/officeDocument/2006/relationships" xmlns:p="http://schemas.openxmlformats.org/presentationml/2006/main">
  <p:tag name="AS_UNIQUEID" val="204"/>
</p:tagLst>
</file>

<file path=ppt/tags/tag32.xml><?xml version="1.0" encoding="utf-8"?>
<p:tagLst xmlns:a="http://schemas.openxmlformats.org/drawingml/2006/main" xmlns:r="http://schemas.openxmlformats.org/officeDocument/2006/relationships" xmlns:p="http://schemas.openxmlformats.org/presentationml/2006/main">
  <p:tag name="AS_UNIQUEID" val="205"/>
</p:tagLst>
</file>

<file path=ppt/tags/tag33.xml><?xml version="1.0" encoding="utf-8"?>
<p:tagLst xmlns:a="http://schemas.openxmlformats.org/drawingml/2006/main" xmlns:r="http://schemas.openxmlformats.org/officeDocument/2006/relationships" xmlns:p="http://schemas.openxmlformats.org/presentationml/2006/main">
  <p:tag name="AS_UNIQUEID" val="206"/>
</p:tagLst>
</file>

<file path=ppt/tags/tag34.xml><?xml version="1.0" encoding="utf-8"?>
<p:tagLst xmlns:a="http://schemas.openxmlformats.org/drawingml/2006/main" xmlns:r="http://schemas.openxmlformats.org/officeDocument/2006/relationships" xmlns:p="http://schemas.openxmlformats.org/presentationml/2006/main">
  <p:tag name="AS_UNIQUEID" val="207"/>
</p:tagLst>
</file>

<file path=ppt/tags/tag35.xml><?xml version="1.0" encoding="utf-8"?>
<p:tagLst xmlns:a="http://schemas.openxmlformats.org/drawingml/2006/main" xmlns:r="http://schemas.openxmlformats.org/officeDocument/2006/relationships" xmlns:p="http://schemas.openxmlformats.org/presentationml/2006/main">
  <p:tag name="AS_UNIQUEID" val="209"/>
</p:tagLst>
</file>

<file path=ppt/tags/tag36.xml><?xml version="1.0" encoding="utf-8"?>
<p:tagLst xmlns:a="http://schemas.openxmlformats.org/drawingml/2006/main" xmlns:r="http://schemas.openxmlformats.org/officeDocument/2006/relationships" xmlns:p="http://schemas.openxmlformats.org/presentationml/2006/main">
  <p:tag name="AS_UNIQUEID" val="210"/>
</p:tagLst>
</file>

<file path=ppt/tags/tag37.xml><?xml version="1.0" encoding="utf-8"?>
<p:tagLst xmlns:a="http://schemas.openxmlformats.org/drawingml/2006/main" xmlns:r="http://schemas.openxmlformats.org/officeDocument/2006/relationships" xmlns:p="http://schemas.openxmlformats.org/presentationml/2006/main">
  <p:tag name="AS_UNIQUEID" val="211"/>
</p:tagLst>
</file>

<file path=ppt/tags/tag38.xml><?xml version="1.0" encoding="utf-8"?>
<p:tagLst xmlns:a="http://schemas.openxmlformats.org/drawingml/2006/main" xmlns:r="http://schemas.openxmlformats.org/officeDocument/2006/relationships" xmlns:p="http://schemas.openxmlformats.org/presentationml/2006/main">
  <p:tag name="AS_UNIQUEID" val="212"/>
</p:tagLst>
</file>

<file path=ppt/tags/tag39.xml><?xml version="1.0" encoding="utf-8"?>
<p:tagLst xmlns:a="http://schemas.openxmlformats.org/drawingml/2006/main" xmlns:r="http://schemas.openxmlformats.org/officeDocument/2006/relationships" xmlns:p="http://schemas.openxmlformats.org/presentationml/2006/main">
  <p:tag name="AS_UNIQUEID" val="214"/>
</p:tagLst>
</file>

<file path=ppt/tags/tag4.xml><?xml version="1.0" encoding="utf-8"?>
<p:tagLst xmlns:a="http://schemas.openxmlformats.org/drawingml/2006/main" xmlns:r="http://schemas.openxmlformats.org/officeDocument/2006/relationships" xmlns:p="http://schemas.openxmlformats.org/presentationml/2006/main">
  <p:tag name="AS_UNIQUEID" val="247"/>
</p:tagLst>
</file>

<file path=ppt/tags/tag40.xml><?xml version="1.0" encoding="utf-8"?>
<p:tagLst xmlns:a="http://schemas.openxmlformats.org/drawingml/2006/main" xmlns:r="http://schemas.openxmlformats.org/officeDocument/2006/relationships" xmlns:p="http://schemas.openxmlformats.org/presentationml/2006/main">
  <p:tag name="AS_UNIQUEID" val="215"/>
</p:tagLst>
</file>

<file path=ppt/tags/tag41.xml><?xml version="1.0" encoding="utf-8"?>
<p:tagLst xmlns:a="http://schemas.openxmlformats.org/drawingml/2006/main" xmlns:r="http://schemas.openxmlformats.org/officeDocument/2006/relationships" xmlns:p="http://schemas.openxmlformats.org/presentationml/2006/main">
  <p:tag name="AS_UNIQUEID" val="216"/>
</p:tagLst>
</file>

<file path=ppt/tags/tag42.xml><?xml version="1.0" encoding="utf-8"?>
<p:tagLst xmlns:a="http://schemas.openxmlformats.org/drawingml/2006/main" xmlns:r="http://schemas.openxmlformats.org/officeDocument/2006/relationships" xmlns:p="http://schemas.openxmlformats.org/presentationml/2006/main">
  <p:tag name="AS_UNIQUEID" val="218"/>
</p:tagLst>
</file>

<file path=ppt/tags/tag43.xml><?xml version="1.0" encoding="utf-8"?>
<p:tagLst xmlns:a="http://schemas.openxmlformats.org/drawingml/2006/main" xmlns:r="http://schemas.openxmlformats.org/officeDocument/2006/relationships" xmlns:p="http://schemas.openxmlformats.org/presentationml/2006/main">
  <p:tag name="AS_UNIQUEID" val="219"/>
</p:tagLst>
</file>

<file path=ppt/tags/tag44.xml><?xml version="1.0" encoding="utf-8"?>
<p:tagLst xmlns:a="http://schemas.openxmlformats.org/drawingml/2006/main" xmlns:r="http://schemas.openxmlformats.org/officeDocument/2006/relationships" xmlns:p="http://schemas.openxmlformats.org/presentationml/2006/main">
  <p:tag name="AS_UNIQUEID" val="220"/>
</p:tagLst>
</file>

<file path=ppt/tags/tag45.xml><?xml version="1.0" encoding="utf-8"?>
<p:tagLst xmlns:a="http://schemas.openxmlformats.org/drawingml/2006/main" xmlns:r="http://schemas.openxmlformats.org/officeDocument/2006/relationships" xmlns:p="http://schemas.openxmlformats.org/presentationml/2006/main">
  <p:tag name="AS_UNIQUEID" val="221"/>
</p:tagLst>
</file>

<file path=ppt/tags/tag46.xml><?xml version="1.0" encoding="utf-8"?>
<p:tagLst xmlns:a="http://schemas.openxmlformats.org/drawingml/2006/main" xmlns:r="http://schemas.openxmlformats.org/officeDocument/2006/relationships" xmlns:p="http://schemas.openxmlformats.org/presentationml/2006/main">
  <p:tag name="AS_UNIQUEID" val="222"/>
</p:tagLst>
</file>

<file path=ppt/tags/tag47.xml><?xml version="1.0" encoding="utf-8"?>
<p:tagLst xmlns:a="http://schemas.openxmlformats.org/drawingml/2006/main" xmlns:r="http://schemas.openxmlformats.org/officeDocument/2006/relationships" xmlns:p="http://schemas.openxmlformats.org/presentationml/2006/main">
  <p:tag name="AS_UNIQUEID" val="223"/>
</p:tagLst>
</file>

<file path=ppt/tags/tag48.xml><?xml version="1.0" encoding="utf-8"?>
<p:tagLst xmlns:a="http://schemas.openxmlformats.org/drawingml/2006/main" xmlns:r="http://schemas.openxmlformats.org/officeDocument/2006/relationships" xmlns:p="http://schemas.openxmlformats.org/presentationml/2006/main">
  <p:tag name="AS_UNIQUEID" val="225"/>
</p:tagLst>
</file>

<file path=ppt/tags/tag49.xml><?xml version="1.0" encoding="utf-8"?>
<p:tagLst xmlns:a="http://schemas.openxmlformats.org/drawingml/2006/main" xmlns:r="http://schemas.openxmlformats.org/officeDocument/2006/relationships" xmlns:p="http://schemas.openxmlformats.org/presentationml/2006/main">
  <p:tag name="AS_UNIQUEID" val="226"/>
</p:tagLst>
</file>

<file path=ppt/tags/tag5.xml><?xml version="1.0" encoding="utf-8"?>
<p:tagLst xmlns:a="http://schemas.openxmlformats.org/drawingml/2006/main" xmlns:r="http://schemas.openxmlformats.org/officeDocument/2006/relationships" xmlns:p="http://schemas.openxmlformats.org/presentationml/2006/main">
  <p:tag name="AS_UNIQUEID" val="248"/>
</p:tagLst>
</file>

<file path=ppt/tags/tag50.xml><?xml version="1.0" encoding="utf-8"?>
<p:tagLst xmlns:a="http://schemas.openxmlformats.org/drawingml/2006/main" xmlns:r="http://schemas.openxmlformats.org/officeDocument/2006/relationships" xmlns:p="http://schemas.openxmlformats.org/presentationml/2006/main">
  <p:tag name="AS_UNIQUEID" val="227"/>
</p:tagLst>
</file>

<file path=ppt/tags/tag51.xml><?xml version="1.0" encoding="utf-8"?>
<p:tagLst xmlns:a="http://schemas.openxmlformats.org/drawingml/2006/main" xmlns:r="http://schemas.openxmlformats.org/officeDocument/2006/relationships" xmlns:p="http://schemas.openxmlformats.org/presentationml/2006/main">
  <p:tag name="AS_UNIQUEID" val="228"/>
</p:tagLst>
</file>

<file path=ppt/tags/tag52.xml><?xml version="1.0" encoding="utf-8"?>
<p:tagLst xmlns:a="http://schemas.openxmlformats.org/drawingml/2006/main" xmlns:r="http://schemas.openxmlformats.org/officeDocument/2006/relationships" xmlns:p="http://schemas.openxmlformats.org/presentationml/2006/main">
  <p:tag name="AS_UNIQUEID" val="229"/>
</p:tagLst>
</file>

<file path=ppt/tags/tag53.xml><?xml version="1.0" encoding="utf-8"?>
<p:tagLst xmlns:a="http://schemas.openxmlformats.org/drawingml/2006/main" xmlns:r="http://schemas.openxmlformats.org/officeDocument/2006/relationships" xmlns:p="http://schemas.openxmlformats.org/presentationml/2006/main">
  <p:tag name="AS_UNIQUEID" val="230"/>
</p:tagLst>
</file>

<file path=ppt/tags/tag54.xml><?xml version="1.0" encoding="utf-8"?>
<p:tagLst xmlns:a="http://schemas.openxmlformats.org/drawingml/2006/main" xmlns:r="http://schemas.openxmlformats.org/officeDocument/2006/relationships" xmlns:p="http://schemas.openxmlformats.org/presentationml/2006/main">
  <p:tag name="AS_UNIQUEID" val="232"/>
</p:tagLst>
</file>

<file path=ppt/tags/tag55.xml><?xml version="1.0" encoding="utf-8"?>
<p:tagLst xmlns:a="http://schemas.openxmlformats.org/drawingml/2006/main" xmlns:r="http://schemas.openxmlformats.org/officeDocument/2006/relationships" xmlns:p="http://schemas.openxmlformats.org/presentationml/2006/main">
  <p:tag name="AS_UNIQUEID" val="233"/>
</p:tagLst>
</file>

<file path=ppt/tags/tag56.xml><?xml version="1.0" encoding="utf-8"?>
<p:tagLst xmlns:a="http://schemas.openxmlformats.org/drawingml/2006/main" xmlns:r="http://schemas.openxmlformats.org/officeDocument/2006/relationships" xmlns:p="http://schemas.openxmlformats.org/presentationml/2006/main">
  <p:tag name="AS_UNIQUEID" val="234"/>
</p:tagLst>
</file>

<file path=ppt/tags/tag57.xml><?xml version="1.0" encoding="utf-8"?>
<p:tagLst xmlns:a="http://schemas.openxmlformats.org/drawingml/2006/main" xmlns:r="http://schemas.openxmlformats.org/officeDocument/2006/relationships" xmlns:p="http://schemas.openxmlformats.org/presentationml/2006/main">
  <p:tag name="AS_UNIQUEID" val="235"/>
</p:tagLst>
</file>

<file path=ppt/tags/tag58.xml><?xml version="1.0" encoding="utf-8"?>
<p:tagLst xmlns:a="http://schemas.openxmlformats.org/drawingml/2006/main" xmlns:r="http://schemas.openxmlformats.org/officeDocument/2006/relationships" xmlns:p="http://schemas.openxmlformats.org/presentationml/2006/main">
  <p:tag name="AS_UNIQUEID" val="236"/>
</p:tagLst>
</file>

<file path=ppt/tags/tag59.xml><?xml version="1.0" encoding="utf-8"?>
<p:tagLst xmlns:a="http://schemas.openxmlformats.org/drawingml/2006/main" xmlns:r="http://schemas.openxmlformats.org/officeDocument/2006/relationships" xmlns:p="http://schemas.openxmlformats.org/presentationml/2006/main">
  <p:tag name="AS_UNIQUEID" val="238"/>
</p:tagLst>
</file>

<file path=ppt/tags/tag6.xml><?xml version="1.0" encoding="utf-8"?>
<p:tagLst xmlns:a="http://schemas.openxmlformats.org/drawingml/2006/main" xmlns:r="http://schemas.openxmlformats.org/officeDocument/2006/relationships" xmlns:p="http://schemas.openxmlformats.org/presentationml/2006/main">
  <p:tag name="AS_UNIQUEID" val="175"/>
</p:tagLst>
</file>

<file path=ppt/tags/tag60.xml><?xml version="1.0" encoding="utf-8"?>
<p:tagLst xmlns:a="http://schemas.openxmlformats.org/drawingml/2006/main" xmlns:r="http://schemas.openxmlformats.org/officeDocument/2006/relationships" xmlns:p="http://schemas.openxmlformats.org/presentationml/2006/main">
  <p:tag name="AS_UNIQUEID" val="239"/>
</p:tagLst>
</file>

<file path=ppt/tags/tag61.xml><?xml version="1.0" encoding="utf-8"?>
<p:tagLst xmlns:a="http://schemas.openxmlformats.org/drawingml/2006/main" xmlns:r="http://schemas.openxmlformats.org/officeDocument/2006/relationships" xmlns:p="http://schemas.openxmlformats.org/presentationml/2006/main">
  <p:tag name="AS_UNIQUEID" val="240"/>
</p:tagLst>
</file>

<file path=ppt/tags/tag62.xml><?xml version="1.0" encoding="utf-8"?>
<p:tagLst xmlns:a="http://schemas.openxmlformats.org/drawingml/2006/main" xmlns:r="http://schemas.openxmlformats.org/officeDocument/2006/relationships" xmlns:p="http://schemas.openxmlformats.org/presentationml/2006/main">
  <p:tag name="AS_UNIQUEID" val="241"/>
</p:tagLst>
</file>

<file path=ppt/tags/tag63.xml><?xml version="1.0" encoding="utf-8"?>
<p:tagLst xmlns:a="http://schemas.openxmlformats.org/drawingml/2006/main" xmlns:r="http://schemas.openxmlformats.org/officeDocument/2006/relationships" xmlns:p="http://schemas.openxmlformats.org/presentationml/2006/main">
  <p:tag name="AS_UNIQUEID" val="242"/>
</p:tagLst>
</file>

<file path=ppt/tags/tag64.xml><?xml version="1.0" encoding="utf-8"?>
<p:tagLst xmlns:a="http://schemas.openxmlformats.org/drawingml/2006/main" xmlns:r="http://schemas.openxmlformats.org/officeDocument/2006/relationships" xmlns:p="http://schemas.openxmlformats.org/presentationml/2006/main">
  <p:tag name="AS_UNIQUEID" val="313"/>
</p:tagLst>
</file>

<file path=ppt/tags/tag65.xml><?xml version="1.0" encoding="utf-8"?>
<p:tagLst xmlns:a="http://schemas.openxmlformats.org/drawingml/2006/main" xmlns:r="http://schemas.openxmlformats.org/officeDocument/2006/relationships" xmlns:p="http://schemas.openxmlformats.org/presentationml/2006/main">
  <p:tag name="AS_UNIQUEID" val="399"/>
</p:tagLst>
</file>

<file path=ppt/tags/tag66.xml><?xml version="1.0" encoding="utf-8"?>
<p:tagLst xmlns:a="http://schemas.openxmlformats.org/drawingml/2006/main" xmlns:r="http://schemas.openxmlformats.org/officeDocument/2006/relationships" xmlns:p="http://schemas.openxmlformats.org/presentationml/2006/main">
  <p:tag name="AS_UNIQUEID" val="400"/>
</p:tagLst>
</file>

<file path=ppt/tags/tag67.xml><?xml version="1.0" encoding="utf-8"?>
<p:tagLst xmlns:a="http://schemas.openxmlformats.org/drawingml/2006/main" xmlns:r="http://schemas.openxmlformats.org/officeDocument/2006/relationships" xmlns:p="http://schemas.openxmlformats.org/presentationml/2006/main">
  <p:tag name="AS_UNIQUEID" val="401"/>
</p:tagLst>
</file>

<file path=ppt/tags/tag68.xml><?xml version="1.0" encoding="utf-8"?>
<p:tagLst xmlns:a="http://schemas.openxmlformats.org/drawingml/2006/main" xmlns:r="http://schemas.openxmlformats.org/officeDocument/2006/relationships" xmlns:p="http://schemas.openxmlformats.org/presentationml/2006/main">
  <p:tag name="AS_UNIQUEID" val="402"/>
</p:tagLst>
</file>

<file path=ppt/tags/tag69.xml><?xml version="1.0" encoding="utf-8"?>
<p:tagLst xmlns:a="http://schemas.openxmlformats.org/drawingml/2006/main" xmlns:r="http://schemas.openxmlformats.org/officeDocument/2006/relationships" xmlns:p="http://schemas.openxmlformats.org/presentationml/2006/main">
  <p:tag name="AS_UNIQUEID" val="403"/>
</p:tagLst>
</file>

<file path=ppt/tags/tag7.xml><?xml version="1.0" encoding="utf-8"?>
<p:tagLst xmlns:a="http://schemas.openxmlformats.org/drawingml/2006/main" xmlns:r="http://schemas.openxmlformats.org/officeDocument/2006/relationships" xmlns:p="http://schemas.openxmlformats.org/presentationml/2006/main">
  <p:tag name="AS_UNIQUEID" val="176"/>
</p:tagLst>
</file>

<file path=ppt/tags/tag70.xml><?xml version="1.0" encoding="utf-8"?>
<p:tagLst xmlns:a="http://schemas.openxmlformats.org/drawingml/2006/main" xmlns:r="http://schemas.openxmlformats.org/officeDocument/2006/relationships" xmlns:p="http://schemas.openxmlformats.org/presentationml/2006/main">
  <p:tag name="AS_UNIQUEID" val="404"/>
</p:tagLst>
</file>

<file path=ppt/tags/tag71.xml><?xml version="1.0" encoding="utf-8"?>
<p:tagLst xmlns:a="http://schemas.openxmlformats.org/drawingml/2006/main" xmlns:r="http://schemas.openxmlformats.org/officeDocument/2006/relationships" xmlns:p="http://schemas.openxmlformats.org/presentationml/2006/main">
  <p:tag name="AS_UNIQUEID" val="405"/>
</p:tagLst>
</file>

<file path=ppt/tags/tag72.xml><?xml version="1.0" encoding="utf-8"?>
<p:tagLst xmlns:a="http://schemas.openxmlformats.org/drawingml/2006/main" xmlns:r="http://schemas.openxmlformats.org/officeDocument/2006/relationships" xmlns:p="http://schemas.openxmlformats.org/presentationml/2006/main">
  <p:tag name="AS_UNIQUEID" val="406"/>
</p:tagLst>
</file>

<file path=ppt/tags/tag73.xml><?xml version="1.0" encoding="utf-8"?>
<p:tagLst xmlns:a="http://schemas.openxmlformats.org/drawingml/2006/main" xmlns:r="http://schemas.openxmlformats.org/officeDocument/2006/relationships" xmlns:p="http://schemas.openxmlformats.org/presentationml/2006/main">
  <p:tag name="AS_UNIQUEID" val="316"/>
</p:tagLst>
</file>

<file path=ppt/tags/tag74.xml><?xml version="1.0" encoding="utf-8"?>
<p:tagLst xmlns:a="http://schemas.openxmlformats.org/drawingml/2006/main" xmlns:r="http://schemas.openxmlformats.org/officeDocument/2006/relationships" xmlns:p="http://schemas.openxmlformats.org/presentationml/2006/main">
  <p:tag name="AS_UNIQUEID" val="317"/>
</p:tagLst>
</file>

<file path=ppt/tags/tag75.xml><?xml version="1.0" encoding="utf-8"?>
<p:tagLst xmlns:a="http://schemas.openxmlformats.org/drawingml/2006/main" xmlns:r="http://schemas.openxmlformats.org/officeDocument/2006/relationships" xmlns:p="http://schemas.openxmlformats.org/presentationml/2006/main">
  <p:tag name="AS_UNIQUEID" val="318"/>
</p:tagLst>
</file>

<file path=ppt/tags/tag76.xml><?xml version="1.0" encoding="utf-8"?>
<p:tagLst xmlns:a="http://schemas.openxmlformats.org/drawingml/2006/main" xmlns:r="http://schemas.openxmlformats.org/officeDocument/2006/relationships" xmlns:p="http://schemas.openxmlformats.org/presentationml/2006/main">
  <p:tag name="AS_UNIQUEID" val="319"/>
</p:tagLst>
</file>

<file path=ppt/tags/tag77.xml><?xml version="1.0" encoding="utf-8"?>
<p:tagLst xmlns:a="http://schemas.openxmlformats.org/drawingml/2006/main" xmlns:r="http://schemas.openxmlformats.org/officeDocument/2006/relationships" xmlns:p="http://schemas.openxmlformats.org/presentationml/2006/main">
  <p:tag name="AS_UNIQUEID" val="320"/>
</p:tagLst>
</file>

<file path=ppt/tags/tag78.xml><?xml version="1.0" encoding="utf-8"?>
<p:tagLst xmlns:a="http://schemas.openxmlformats.org/drawingml/2006/main" xmlns:r="http://schemas.openxmlformats.org/officeDocument/2006/relationships" xmlns:p="http://schemas.openxmlformats.org/presentationml/2006/main">
  <p:tag name="AS_UNIQUEID" val="321"/>
</p:tagLst>
</file>

<file path=ppt/tags/tag79.xml><?xml version="1.0" encoding="utf-8"?>
<p:tagLst xmlns:a="http://schemas.openxmlformats.org/drawingml/2006/main" xmlns:r="http://schemas.openxmlformats.org/officeDocument/2006/relationships" xmlns:p="http://schemas.openxmlformats.org/presentationml/2006/main">
  <p:tag name="AS_UNIQUEID" val="322"/>
</p:tagLst>
</file>

<file path=ppt/tags/tag8.xml><?xml version="1.0" encoding="utf-8"?>
<p:tagLst xmlns:a="http://schemas.openxmlformats.org/drawingml/2006/main" xmlns:r="http://schemas.openxmlformats.org/officeDocument/2006/relationships" xmlns:p="http://schemas.openxmlformats.org/presentationml/2006/main">
  <p:tag name="AS_UNIQUEID" val="177"/>
</p:tagLst>
</file>

<file path=ppt/tags/tag80.xml><?xml version="1.0" encoding="utf-8"?>
<p:tagLst xmlns:a="http://schemas.openxmlformats.org/drawingml/2006/main" xmlns:r="http://schemas.openxmlformats.org/officeDocument/2006/relationships" xmlns:p="http://schemas.openxmlformats.org/presentationml/2006/main">
  <p:tag name="AS_UNIQUEID" val="323"/>
</p:tagLst>
</file>

<file path=ppt/tags/tag81.xml><?xml version="1.0" encoding="utf-8"?>
<p:tagLst xmlns:a="http://schemas.openxmlformats.org/drawingml/2006/main" xmlns:r="http://schemas.openxmlformats.org/officeDocument/2006/relationships" xmlns:p="http://schemas.openxmlformats.org/presentationml/2006/main">
  <p:tag name="AS_UNIQUEID" val="325"/>
</p:tagLst>
</file>

<file path=ppt/tags/tag82.xml><?xml version="1.0" encoding="utf-8"?>
<p:tagLst xmlns:a="http://schemas.openxmlformats.org/drawingml/2006/main" xmlns:r="http://schemas.openxmlformats.org/officeDocument/2006/relationships" xmlns:p="http://schemas.openxmlformats.org/presentationml/2006/main">
  <p:tag name="AS_UNIQUEID" val="326"/>
</p:tagLst>
</file>

<file path=ppt/tags/tag83.xml><?xml version="1.0" encoding="utf-8"?>
<p:tagLst xmlns:a="http://schemas.openxmlformats.org/drawingml/2006/main" xmlns:r="http://schemas.openxmlformats.org/officeDocument/2006/relationships" xmlns:p="http://schemas.openxmlformats.org/presentationml/2006/main">
  <p:tag name="AS_UNIQUEID" val="327"/>
</p:tagLst>
</file>

<file path=ppt/tags/tag84.xml><?xml version="1.0" encoding="utf-8"?>
<p:tagLst xmlns:a="http://schemas.openxmlformats.org/drawingml/2006/main" xmlns:r="http://schemas.openxmlformats.org/officeDocument/2006/relationships" xmlns:p="http://schemas.openxmlformats.org/presentationml/2006/main">
  <p:tag name="AS_UNIQUEID" val="328"/>
</p:tagLst>
</file>

<file path=ppt/tags/tag85.xml><?xml version="1.0" encoding="utf-8"?>
<p:tagLst xmlns:a="http://schemas.openxmlformats.org/drawingml/2006/main" xmlns:r="http://schemas.openxmlformats.org/officeDocument/2006/relationships" xmlns:p="http://schemas.openxmlformats.org/presentationml/2006/main">
  <p:tag name="AS_UNIQUEID" val="329"/>
</p:tagLst>
</file>

<file path=ppt/tags/tag86.xml><?xml version="1.0" encoding="utf-8"?>
<p:tagLst xmlns:a="http://schemas.openxmlformats.org/drawingml/2006/main" xmlns:r="http://schemas.openxmlformats.org/officeDocument/2006/relationships" xmlns:p="http://schemas.openxmlformats.org/presentationml/2006/main">
  <p:tag name="AS_UNIQUEID" val="331"/>
</p:tagLst>
</file>

<file path=ppt/tags/tag87.xml><?xml version="1.0" encoding="utf-8"?>
<p:tagLst xmlns:a="http://schemas.openxmlformats.org/drawingml/2006/main" xmlns:r="http://schemas.openxmlformats.org/officeDocument/2006/relationships" xmlns:p="http://schemas.openxmlformats.org/presentationml/2006/main">
  <p:tag name="AS_UNIQUEID" val="332"/>
</p:tagLst>
</file>

<file path=ppt/tags/tag88.xml><?xml version="1.0" encoding="utf-8"?>
<p:tagLst xmlns:a="http://schemas.openxmlformats.org/drawingml/2006/main" xmlns:r="http://schemas.openxmlformats.org/officeDocument/2006/relationships" xmlns:p="http://schemas.openxmlformats.org/presentationml/2006/main">
  <p:tag name="AS_UNIQUEID" val="333"/>
</p:tagLst>
</file>

<file path=ppt/tags/tag89.xml><?xml version="1.0" encoding="utf-8"?>
<p:tagLst xmlns:a="http://schemas.openxmlformats.org/drawingml/2006/main" xmlns:r="http://schemas.openxmlformats.org/officeDocument/2006/relationships" xmlns:p="http://schemas.openxmlformats.org/presentationml/2006/main">
  <p:tag name="AS_UNIQUEID" val="334"/>
</p:tagLst>
</file>

<file path=ppt/tags/tag9.xml><?xml version="1.0" encoding="utf-8"?>
<p:tagLst xmlns:a="http://schemas.openxmlformats.org/drawingml/2006/main" xmlns:r="http://schemas.openxmlformats.org/officeDocument/2006/relationships" xmlns:p="http://schemas.openxmlformats.org/presentationml/2006/main">
  <p:tag name="AS_UNIQUEID" val="178"/>
</p:tagLst>
</file>

<file path=ppt/tags/tag90.xml><?xml version="1.0" encoding="utf-8"?>
<p:tagLst xmlns:a="http://schemas.openxmlformats.org/drawingml/2006/main" xmlns:r="http://schemas.openxmlformats.org/officeDocument/2006/relationships" xmlns:p="http://schemas.openxmlformats.org/presentationml/2006/main">
  <p:tag name="AS_UNIQUEID" val="335"/>
</p:tagLst>
</file>

<file path=ppt/tags/tag91.xml><?xml version="1.0" encoding="utf-8"?>
<p:tagLst xmlns:a="http://schemas.openxmlformats.org/drawingml/2006/main" xmlns:r="http://schemas.openxmlformats.org/officeDocument/2006/relationships" xmlns:p="http://schemas.openxmlformats.org/presentationml/2006/main">
  <p:tag name="AS_UNIQUEID" val="336"/>
</p:tagLst>
</file>

<file path=ppt/tags/tag92.xml><?xml version="1.0" encoding="utf-8"?>
<p:tagLst xmlns:a="http://schemas.openxmlformats.org/drawingml/2006/main" xmlns:r="http://schemas.openxmlformats.org/officeDocument/2006/relationships" xmlns:p="http://schemas.openxmlformats.org/presentationml/2006/main">
  <p:tag name="AS_UNIQUEID" val="337"/>
</p:tagLst>
</file>

<file path=ppt/tags/tag93.xml><?xml version="1.0" encoding="utf-8"?>
<p:tagLst xmlns:a="http://schemas.openxmlformats.org/drawingml/2006/main" xmlns:r="http://schemas.openxmlformats.org/officeDocument/2006/relationships" xmlns:p="http://schemas.openxmlformats.org/presentationml/2006/main">
  <p:tag name="AS_UNIQUEID" val="338"/>
</p:tagLst>
</file>

<file path=ppt/tags/tag94.xml><?xml version="1.0" encoding="utf-8"?>
<p:tagLst xmlns:a="http://schemas.openxmlformats.org/drawingml/2006/main" xmlns:r="http://schemas.openxmlformats.org/officeDocument/2006/relationships" xmlns:p="http://schemas.openxmlformats.org/presentationml/2006/main">
  <p:tag name="AS_UNIQUEID" val="340"/>
</p:tagLst>
</file>

<file path=ppt/tags/tag95.xml><?xml version="1.0" encoding="utf-8"?>
<p:tagLst xmlns:a="http://schemas.openxmlformats.org/drawingml/2006/main" xmlns:r="http://schemas.openxmlformats.org/officeDocument/2006/relationships" xmlns:p="http://schemas.openxmlformats.org/presentationml/2006/main">
  <p:tag name="AS_UNIQUEID" val="341"/>
</p:tagLst>
</file>

<file path=ppt/tags/tag96.xml><?xml version="1.0" encoding="utf-8"?>
<p:tagLst xmlns:a="http://schemas.openxmlformats.org/drawingml/2006/main" xmlns:r="http://schemas.openxmlformats.org/officeDocument/2006/relationships" xmlns:p="http://schemas.openxmlformats.org/presentationml/2006/main">
  <p:tag name="AS_UNIQUEID" val="342"/>
</p:tagLst>
</file>

<file path=ppt/tags/tag97.xml><?xml version="1.0" encoding="utf-8"?>
<p:tagLst xmlns:a="http://schemas.openxmlformats.org/drawingml/2006/main" xmlns:r="http://schemas.openxmlformats.org/officeDocument/2006/relationships" xmlns:p="http://schemas.openxmlformats.org/presentationml/2006/main">
  <p:tag name="AS_UNIQUEID" val="343"/>
</p:tagLst>
</file>

<file path=ppt/tags/tag98.xml><?xml version="1.0" encoding="utf-8"?>
<p:tagLst xmlns:a="http://schemas.openxmlformats.org/drawingml/2006/main" xmlns:r="http://schemas.openxmlformats.org/officeDocument/2006/relationships" xmlns:p="http://schemas.openxmlformats.org/presentationml/2006/main">
  <p:tag name="AS_UNIQUEID" val="344"/>
</p:tagLst>
</file>

<file path=ppt/tags/tag99.xml><?xml version="1.0" encoding="utf-8"?>
<p:tagLst xmlns:a="http://schemas.openxmlformats.org/drawingml/2006/main" xmlns:r="http://schemas.openxmlformats.org/officeDocument/2006/relationships" xmlns:p="http://schemas.openxmlformats.org/presentationml/2006/main">
  <p:tag name="AS_UNIQUEID" val="345"/>
</p:tagLst>
</file>

<file path=ppt/theme/theme1.xml><?xml version="1.0" encoding="utf-8"?>
<a:theme xmlns:a="http://schemas.openxmlformats.org/drawingml/2006/main" name="默认设计模板">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主题">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回顾">
  <a:themeElements>
    <a:clrScheme name="回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顾">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1183</Words>
  <Application>Microsoft Office PowerPoint</Application>
  <PresentationFormat>宽屏</PresentationFormat>
  <Paragraphs>108</Paragraphs>
  <Slides>24</Slides>
  <Notes>0</Notes>
  <HiddenSlides>0</HiddenSlides>
  <MMClips>3</MMClips>
  <ScaleCrop>false</ScaleCrop>
  <HeadingPairs>
    <vt:vector size="6" baseType="variant">
      <vt:variant>
        <vt:lpstr>已用的字体</vt:lpstr>
      </vt:variant>
      <vt:variant>
        <vt:i4>9</vt:i4>
      </vt:variant>
      <vt:variant>
        <vt:lpstr>主题</vt:lpstr>
      </vt:variant>
      <vt:variant>
        <vt:i4>3</vt:i4>
      </vt:variant>
      <vt:variant>
        <vt:lpstr>幻灯片标题</vt:lpstr>
      </vt:variant>
      <vt:variant>
        <vt:i4>24</vt:i4>
      </vt:variant>
    </vt:vector>
  </HeadingPairs>
  <TitlesOfParts>
    <vt:vector size="36" baseType="lpstr">
      <vt:lpstr>HelveticaNeue</vt:lpstr>
      <vt:lpstr>华文新魏</vt:lpstr>
      <vt:lpstr>Arial</vt:lpstr>
      <vt:lpstr>Arial Narrow</vt:lpstr>
      <vt:lpstr>Calibri</vt:lpstr>
      <vt:lpstr>Calibri Light</vt:lpstr>
      <vt:lpstr>Segoe Print</vt:lpstr>
      <vt:lpstr>Times New Roman</vt:lpstr>
      <vt:lpstr>Wingdings</vt:lpstr>
      <vt:lpstr>默认设计模板</vt:lpstr>
      <vt:lpstr>回顾</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rbm.xkw.com</dc:creator>
  <cp:lastModifiedBy>陈 顺坤</cp:lastModifiedBy>
  <cp:revision>22</cp:revision>
  <cp:lastPrinted>2021-04-27T13:44:00Z</cp:lastPrinted>
  <dcterms:created xsi:type="dcterms:W3CDTF">2021-04-27T13:44:00Z</dcterms:created>
  <dcterms:modified xsi:type="dcterms:W3CDTF">2021-06-04T11:09:07Z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1F04F38ACC8248A9BCA32884311CB951</vt:lpwstr>
  </property>
  <property fmtid="{D5CDD505-2E9C-101B-9397-08002B2CF9AE}" pid="7" name="KSOProductBuildVer">
    <vt:lpwstr>2052-11.8.2.8506</vt:lpwstr>
  </property>
</Properties>
</file>