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07" r:id="rId4"/>
    <p:sldId id="257" r:id="rId5"/>
    <p:sldId id="281" r:id="rId7"/>
    <p:sldId id="282" r:id="rId8"/>
    <p:sldId id="256" r:id="rId9"/>
    <p:sldId id="260" r:id="rId10"/>
    <p:sldId id="259" r:id="rId11"/>
    <p:sldId id="261" r:id="rId12"/>
    <p:sldId id="266" r:id="rId13"/>
    <p:sldId id="258" r:id="rId14"/>
    <p:sldId id="267" r:id="rId15"/>
    <p:sldId id="268" r:id="rId16"/>
    <p:sldId id="269" r:id="rId17"/>
    <p:sldId id="286" r:id="rId18"/>
    <p:sldId id="270" r:id="rId19"/>
    <p:sldId id="271" r:id="rId20"/>
    <p:sldId id="283" r:id="rId21"/>
    <p:sldId id="284" r:id="rId22"/>
    <p:sldId id="285" r:id="rId23"/>
    <p:sldId id="272" r:id="rId24"/>
    <p:sldId id="273" r:id="rId25"/>
    <p:sldId id="277" r:id="rId26"/>
    <p:sldId id="275" r:id="rId27"/>
    <p:sldId id="304" r:id="rId28"/>
    <p:sldId id="279" r:id="rId29"/>
    <p:sldId id="27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D6766-9F3A-4E5C-B3BB-EFC12EE2CAE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D6766-9F3A-4E5C-B3BB-EFC12EE2CAE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D6766-9F3A-4E5C-B3BB-EFC12EE2CAE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D6766-9F3A-4E5C-B3BB-EFC12EE2CAE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ED6766-9F3A-4E5C-B3BB-EFC12EE2CAE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p:nvSpPr>
        <p:spPr>
          <a:xfrm>
            <a:off x="2187133" y="2058227"/>
            <a:ext cx="7817734" cy="2741546"/>
          </a:xfrm>
          <a:prstGeom prst="rect">
            <a:avLst/>
          </a:prstGeom>
          <a:solidFill>
            <a:schemeClr val="accent1"/>
          </a:solidFill>
          <a:ln w="101600">
            <a:solidFill>
              <a:srgbClr val="FFA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2187133" y="2914075"/>
            <a:ext cx="7817734" cy="1023532"/>
          </a:xfrm>
        </p:spPr>
        <p:txBody>
          <a:bodyPr anchor="ctr" anchorCtr="0">
            <a:normAutofit/>
          </a:bodyPr>
          <a:lstStyle>
            <a:lvl1pPr algn="ctr">
              <a:defRPr sz="5400" b="1">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2187132" y="3983397"/>
            <a:ext cx="7817735" cy="777975"/>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707" y="497100"/>
            <a:ext cx="3775530" cy="2015112"/>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055" y="3070453"/>
            <a:ext cx="2892880" cy="3345978"/>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759" y="3302471"/>
            <a:ext cx="4620828" cy="307343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3" name="矩形 12"/>
          <p:cNvSpPr/>
          <p:nvPr/>
        </p:nvSpPr>
        <p:spPr>
          <a:xfrm>
            <a:off x="3581400" y="809621"/>
            <a:ext cx="2377966" cy="1931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87133" y="2058227"/>
            <a:ext cx="7817734" cy="2741546"/>
          </a:xfrm>
          <a:prstGeom prst="rect">
            <a:avLst/>
          </a:prstGeom>
          <a:solidFill>
            <a:schemeClr val="accent1"/>
          </a:solidFill>
          <a:ln w="101600">
            <a:solidFill>
              <a:srgbClr val="FFA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2748453" y="2980896"/>
            <a:ext cx="6695092" cy="1089529"/>
          </a:xfrm>
        </p:spPr>
        <p:txBody>
          <a:bodyPr>
            <a:normAutofit/>
          </a:bodyPr>
          <a:lstStyle>
            <a:lvl1pPr algn="ctr">
              <a:defRPr sz="6000" b="1">
                <a:solidFill>
                  <a:schemeClr val="bg1"/>
                </a:solidFill>
              </a:defRPr>
            </a:lvl1pPr>
          </a:lstStyle>
          <a:p>
            <a:r>
              <a:rPr lang="zh-CN" altLang="en-US" dirty="0"/>
              <a:t>编辑标题</a:t>
            </a:r>
            <a:endParaRPr lang="zh-CN" altLang="en-US" dirty="0"/>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707" y="497100"/>
            <a:ext cx="3775530" cy="2015112"/>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055" y="3070453"/>
            <a:ext cx="2892880" cy="3345978"/>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759" y="3302471"/>
            <a:ext cx="4620828" cy="307343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7" name="矩形 6"/>
          <p:cNvSpPr/>
          <p:nvPr/>
        </p:nvSpPr>
        <p:spPr>
          <a:xfrm>
            <a:off x="2187133" y="2058227"/>
            <a:ext cx="7817734" cy="2741546"/>
          </a:xfrm>
          <a:prstGeom prst="rect">
            <a:avLst/>
          </a:prstGeom>
          <a:solidFill>
            <a:schemeClr val="accent1"/>
          </a:solidFill>
          <a:ln w="101600">
            <a:solidFill>
              <a:srgbClr val="FFA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2187133" y="2045525"/>
            <a:ext cx="7817734" cy="1653067"/>
          </a:xfrm>
        </p:spPr>
        <p:txBody>
          <a:bodyPr anchor="b" anchorCtr="0">
            <a:normAutofit/>
          </a:bodyPr>
          <a:lstStyle>
            <a:lvl1pPr algn="ctr">
              <a:defRPr sz="72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2187133" y="3710992"/>
            <a:ext cx="7817734" cy="1088782"/>
          </a:xfrm>
        </p:spPr>
        <p:txBody>
          <a:bodyPr>
            <a:normAutofit/>
          </a:bodyPr>
          <a:lstStyle>
            <a:lvl1pPr marL="0" indent="0" algn="ctr">
              <a:buNone/>
              <a:defRPr sz="3200">
                <a:solidFill>
                  <a:schemeClr val="bg1"/>
                </a:solidFill>
              </a:defRPr>
            </a:lvl1pPr>
          </a:lstStyle>
          <a:p>
            <a:pPr lvl="0"/>
            <a:r>
              <a:rPr lang="zh-CN" altLang="en-US" dirty="0"/>
              <a:t>编辑文本</a:t>
            </a:r>
            <a:endParaRPr lang="zh-CN" altLang="en-US" dirty="0"/>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707" y="497100"/>
            <a:ext cx="3775530" cy="2015112"/>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055" y="3070453"/>
            <a:ext cx="2892880" cy="3345978"/>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759" y="3302471"/>
            <a:ext cx="4620828" cy="307343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14"/>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xml"/><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4.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9" Type="http://schemas.openxmlformats.org/officeDocument/2006/relationships/slide" Target="slide16.xml"/><Relationship Id="rId8" Type="http://schemas.openxmlformats.org/officeDocument/2006/relationships/image" Target="../media/image16.jpeg"/><Relationship Id="rId7" Type="http://schemas.openxmlformats.org/officeDocument/2006/relationships/slide" Target="slide21.xml"/><Relationship Id="rId6" Type="http://schemas.openxmlformats.org/officeDocument/2006/relationships/image" Target="../media/image15.jpeg"/><Relationship Id="rId5" Type="http://schemas.openxmlformats.org/officeDocument/2006/relationships/slide" Target="slide19.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2" Type="http://schemas.openxmlformats.org/officeDocument/2006/relationships/slideLayout" Target="../slideLayouts/slideLayout13.xml"/><Relationship Id="rId11" Type="http://schemas.openxmlformats.org/officeDocument/2006/relationships/tags" Target="../tags/tag23.xml"/><Relationship Id="rId10" Type="http://schemas.openxmlformats.org/officeDocument/2006/relationships/image" Target="../media/image17.jpeg"/><Relationship Id="rId1" Type="http://schemas.openxmlformats.org/officeDocument/2006/relationships/slide" Target="slide15.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4.xml"/><Relationship Id="rId4" Type="http://schemas.openxmlformats.org/officeDocument/2006/relationships/image" Target="../media/image20.jpeg"/><Relationship Id="rId3" Type="http://schemas.openxmlformats.org/officeDocument/2006/relationships/slide" Target="slide13.xml"/><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6.xml"/><Relationship Id="rId3" Type="http://schemas.openxmlformats.org/officeDocument/2006/relationships/image" Target="../media/image20.jpeg"/><Relationship Id="rId2" Type="http://schemas.openxmlformats.org/officeDocument/2006/relationships/slide" Target="slide13.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7.xml"/><Relationship Id="rId2" Type="http://schemas.openxmlformats.org/officeDocument/2006/relationships/image" Target="../media/image20.jpeg"/><Relationship Id="rId1" Type="http://schemas.openxmlformats.org/officeDocument/2006/relationships/slide" Target="slide13.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8.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 Target="slide9.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9.xml"/><Relationship Id="rId5" Type="http://schemas.openxmlformats.org/officeDocument/2006/relationships/image" Target="../media/image26.jpeg"/><Relationship Id="rId4" Type="http://schemas.openxmlformats.org/officeDocument/2006/relationships/image" Target="../media/image25.GIF"/><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 Target="slide9.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1.xml"/><Relationship Id="rId3" Type="http://schemas.openxmlformats.org/officeDocument/2006/relationships/image" Target="../media/image20.jpeg"/><Relationship Id="rId2" Type="http://schemas.openxmlformats.org/officeDocument/2006/relationships/slide" Target="slide13.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4.xml"/><Relationship Id="rId3" Type="http://schemas.openxmlformats.org/officeDocument/2006/relationships/tags" Target="../tags/tag6.xml"/><Relationship Id="rId2" Type="http://schemas.openxmlformats.org/officeDocument/2006/relationships/image" Target="../media/image7.jpeg"/><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2.xml"/><Relationship Id="rId2" Type="http://schemas.openxmlformats.org/officeDocument/2006/relationships/image" Target="../media/image20.jpeg"/><Relationship Id="rId1" Type="http://schemas.openxmlformats.org/officeDocument/2006/relationships/slide" Target="slide9.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4.xml"/><Relationship Id="rId3" Type="http://schemas.openxmlformats.org/officeDocument/2006/relationships/image" Target="../media/image20.jpeg"/><Relationship Id="rId2" Type="http://schemas.openxmlformats.org/officeDocument/2006/relationships/slide" Target="slide13.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7.jpeg"/><Relationship Id="rId1" Type="http://schemas.openxmlformats.org/officeDocument/2006/relationships/slide" Target="slide20.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4.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8.xml"/><Relationship Id="rId2" Type="http://schemas.openxmlformats.org/officeDocument/2006/relationships/image" Target="../media/image27.jpeg"/><Relationship Id="rId1"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0.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audio" Target="../media/audio1.wav"/><Relationship Id="rId2" Type="http://schemas.openxmlformats.org/officeDocument/2006/relationships/image" Target="../media/image9.GIF"/><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themeOverride" Target="../theme/themeOverride1.xml"/><Relationship Id="rId2" Type="http://schemas.openxmlformats.org/officeDocument/2006/relationships/tags" Target="../tags/tag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4.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tags" Target="../tags/tag13.xml"/><Relationship Id="rId2" Type="http://schemas.openxmlformats.org/officeDocument/2006/relationships/image" Target="../media/image11.png"/><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5.xml"/><Relationship Id="rId2" Type="http://schemas.openxmlformats.org/officeDocument/2006/relationships/image" Target="../media/image11.png"/><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a:hlinkClick r:id="" action="ppaction://noaction"/>
          </p:cNvPr>
          <p:cNvPicPr>
            <a:picLocks noChangeAspect="1"/>
          </p:cNvPicPr>
          <p:nvPr/>
        </p:nvPicPr>
        <p:blipFill>
          <a:blip r:embed="rId1"/>
          <a:stretch>
            <a:fillRect/>
          </a:stretch>
        </p:blipFill>
        <p:spPr>
          <a:xfrm>
            <a:off x="0" y="0"/>
            <a:ext cx="852170" cy="852170"/>
          </a:xfrm>
          <a:prstGeom prst="rect">
            <a:avLst/>
          </a:prstGeom>
        </p:spPr>
      </p:pic>
      <p:sp>
        <p:nvSpPr>
          <p:cNvPr id="5" name="文本框 4"/>
          <p:cNvSpPr txBox="1"/>
          <p:nvPr/>
        </p:nvSpPr>
        <p:spPr>
          <a:xfrm>
            <a:off x="1224280" y="83820"/>
            <a:ext cx="10250805" cy="614680"/>
          </a:xfrm>
          <a:prstGeom prst="rect">
            <a:avLst/>
          </a:prstGeom>
          <a:solidFill>
            <a:schemeClr val="accent2"/>
          </a:solidFill>
        </p:spPr>
        <p:txBody>
          <a:bodyPr wrap="square" rtlCol="0">
            <a:noAutofit/>
          </a:bodyPr>
          <a:p>
            <a:r>
              <a:rPr lang="en-US" altLang="zh-CN" sz="3600" b="1"/>
              <a:t>2.</a:t>
            </a:r>
            <a:r>
              <a:rPr lang="zh-CN" altLang="en-US" sz="3600"/>
              <a:t>形容词</a:t>
            </a:r>
            <a:r>
              <a:rPr lang="en-US" altLang="zh-CN" sz="3600"/>
              <a:t>/</a:t>
            </a:r>
            <a:r>
              <a:rPr lang="zh-CN" altLang="en-US" sz="3600"/>
              <a:t>副词比较级和最高级构成（不规则变化）</a:t>
            </a:r>
            <a:endParaRPr lang="zh-CN" altLang="en-US" sz="3600"/>
          </a:p>
        </p:txBody>
      </p:sp>
      <p:graphicFrame>
        <p:nvGraphicFramePr>
          <p:cNvPr id="2" name="表格 1"/>
          <p:cNvGraphicFramePr/>
          <p:nvPr>
            <p:custDataLst>
              <p:tags r:id="rId2"/>
            </p:custDataLst>
          </p:nvPr>
        </p:nvGraphicFramePr>
        <p:xfrm>
          <a:off x="111125" y="921385"/>
          <a:ext cx="12006580" cy="5525135"/>
        </p:xfrm>
        <a:graphic>
          <a:graphicData uri="http://schemas.openxmlformats.org/drawingml/2006/table">
            <a:tbl>
              <a:tblPr/>
              <a:tblGrid>
                <a:gridCol w="4072890"/>
                <a:gridCol w="2840990"/>
                <a:gridCol w="2453005"/>
                <a:gridCol w="2639695"/>
              </a:tblGrid>
              <a:tr h="516890">
                <a:tc>
                  <a:txBody>
                    <a:bodyPr/>
                    <a:p>
                      <a:pPr marL="68580" indent="0" algn="ctr">
                        <a:lnSpc>
                          <a:spcPct val="150000"/>
                        </a:lnSpc>
                        <a:spcBef>
                          <a:spcPct val="0"/>
                        </a:spcBef>
                        <a:spcAft>
                          <a:spcPct val="0"/>
                        </a:spcAft>
                      </a:pPr>
                      <a:r>
                        <a:rPr lang="zh-CN" sz="2800" b="1">
                          <a:latin typeface="Times New Roman" panose="02020603050405020304" charset="0"/>
                          <a:ea typeface="宋体" panose="02010600030101010101" pitchFamily="2" charset="-122"/>
                        </a:rPr>
                        <a:t>形容词原级</a:t>
                      </a:r>
                      <a:endParaRPr lang="zh-CN" sz="2800" b="1">
                        <a:latin typeface="Times New Roman" panose="02020603050405020304"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800" b="1">
                          <a:latin typeface="Times New Roman" panose="02020603050405020304" charset="0"/>
                          <a:ea typeface="宋体" panose="02010600030101010101" pitchFamily="2" charset="-122"/>
                        </a:rPr>
                        <a:t>副词原级</a:t>
                      </a:r>
                      <a:endParaRPr lang="zh-CN" sz="2800" b="1">
                        <a:latin typeface="Times New Roman" panose="02020603050405020304"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800" b="1">
                          <a:latin typeface="Times New Roman" panose="02020603050405020304" charset="0"/>
                          <a:ea typeface="宋体" panose="02010600030101010101" pitchFamily="2" charset="-122"/>
                        </a:rPr>
                        <a:t>比较级</a:t>
                      </a:r>
                      <a:endParaRPr lang="zh-CN" sz="2800" b="1">
                        <a:latin typeface="Times New Roman" panose="02020603050405020304"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zh-CN" sz="2800" b="1">
                          <a:latin typeface="Times New Roman" panose="02020603050405020304" charset="0"/>
                          <a:ea typeface="宋体" panose="02010600030101010101" pitchFamily="2" charset="-122"/>
                        </a:rPr>
                        <a:t>最高级</a:t>
                      </a:r>
                      <a:endParaRPr lang="zh-CN" sz="2800" b="1">
                        <a:latin typeface="Times New Roman" panose="02020603050405020304" charset="0"/>
                        <a:ea typeface="宋体" panose="02010600030101010101" pitchFamily="2" charset="-122"/>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62635">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good(</a:t>
                      </a:r>
                      <a:r>
                        <a:rPr lang="zh-CN" sz="2800">
                          <a:latin typeface="Times New Roman" panose="02020603050405020304" charset="0"/>
                          <a:ea typeface="宋体" panose="02010600030101010101" pitchFamily="2" charset="-122"/>
                          <a:cs typeface="Times New Roman" panose="02020603050405020304" charset="0"/>
                        </a:rPr>
                        <a:t>好的</a:t>
                      </a:r>
                      <a:r>
                        <a:rPr lang="en-US" altLang="zh-CN" sz="2800">
                          <a:latin typeface="Times New Roman" panose="02020603050405020304" charset="0"/>
                          <a:ea typeface="宋体" panose="02010600030101010101" pitchFamily="2" charset="-122"/>
                          <a:cs typeface="Times New Roman" panose="02020603050405020304" charset="0"/>
                        </a:rPr>
                        <a:t>), well(</a:t>
                      </a:r>
                      <a:r>
                        <a:rPr lang="zh-CN" sz="2800">
                          <a:latin typeface="Times New Roman" panose="02020603050405020304" charset="0"/>
                          <a:ea typeface="宋体" panose="02010600030101010101" pitchFamily="2" charset="-122"/>
                          <a:cs typeface="Times New Roman" panose="02020603050405020304" charset="0"/>
                        </a:rPr>
                        <a:t>健康的</a:t>
                      </a:r>
                      <a:r>
                        <a:rPr lang="en-US" altLang="zh-CN" sz="2800">
                          <a:latin typeface="Times New Roman" panose="02020603050405020304" charset="0"/>
                          <a:ea typeface="宋体" panose="02010600030101010101" pitchFamily="2" charset="-122"/>
                          <a:cs typeface="Times New Roman" panose="02020603050405020304" charset="0"/>
                        </a:rPr>
                        <a:t>)</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well(</a:t>
                      </a:r>
                      <a:r>
                        <a:rPr lang="zh-CN" sz="2800">
                          <a:latin typeface="Times New Roman" panose="02020603050405020304" charset="0"/>
                          <a:ea typeface="宋体" panose="02010600030101010101" pitchFamily="2" charset="-122"/>
                          <a:cs typeface="Times New Roman" panose="02020603050405020304" charset="0"/>
                        </a:rPr>
                        <a:t>好</a:t>
                      </a:r>
                      <a:r>
                        <a:rPr lang="en-US" altLang="zh-CN" sz="2800">
                          <a:latin typeface="Times New Roman" panose="02020603050405020304" charset="0"/>
                          <a:ea typeface="宋体" panose="02010600030101010101" pitchFamily="2" charset="-122"/>
                          <a:cs typeface="Times New Roman" panose="02020603050405020304" charset="0"/>
                        </a:rPr>
                        <a:t>)</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better</a:t>
                      </a:r>
                      <a:endParaRPr lang="en-US" altLang="zh-CN" sz="28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best</a:t>
                      </a:r>
                      <a:endParaRPr lang="en-US" altLang="zh-CN" sz="28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92455">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bad, ill</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badly</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worse</a:t>
                      </a:r>
                      <a:endParaRPr lang="en-US" altLang="zh-CN" sz="28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worst</a:t>
                      </a:r>
                      <a:endParaRPr lang="en-US" altLang="zh-CN" sz="28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64515">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many, much</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much</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more</a:t>
                      </a:r>
                      <a:endParaRPr lang="en-US" altLang="zh-CN" sz="28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most</a:t>
                      </a:r>
                      <a:endParaRPr lang="en-US" altLang="zh-CN" sz="28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89940">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little(</a:t>
                      </a:r>
                      <a:r>
                        <a:rPr lang="zh-CN" sz="2800">
                          <a:latin typeface="Times New Roman" panose="02020603050405020304" charset="0"/>
                          <a:ea typeface="宋体" panose="02010600030101010101" pitchFamily="2" charset="-122"/>
                          <a:cs typeface="Times New Roman" panose="02020603050405020304" charset="0"/>
                        </a:rPr>
                        <a:t>小的</a:t>
                      </a:r>
                      <a:r>
                        <a:rPr lang="en-US" altLang="zh-CN" sz="2800">
                          <a:latin typeface="Times New Roman" panose="02020603050405020304" charset="0"/>
                          <a:ea typeface="宋体" panose="02010600030101010101" pitchFamily="2" charset="-122"/>
                          <a:cs typeface="Times New Roman" panose="02020603050405020304" charset="0"/>
                        </a:rPr>
                        <a:t>, </a:t>
                      </a:r>
                      <a:r>
                        <a:rPr lang="zh-CN" sz="2800">
                          <a:latin typeface="Times New Roman" panose="02020603050405020304" charset="0"/>
                          <a:ea typeface="宋体" panose="02010600030101010101" pitchFamily="2" charset="-122"/>
                          <a:cs typeface="Times New Roman" panose="02020603050405020304" charset="0"/>
                        </a:rPr>
                        <a:t>不严重的</a:t>
                      </a:r>
                      <a:r>
                        <a:rPr lang="en-US" altLang="zh-CN" sz="2800">
                          <a:latin typeface="Times New Roman" panose="02020603050405020304" charset="0"/>
                          <a:ea typeface="宋体" panose="02010600030101010101" pitchFamily="2" charset="-122"/>
                          <a:cs typeface="Times New Roman" panose="02020603050405020304" charset="0"/>
                        </a:rPr>
                        <a:t>)</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little(</a:t>
                      </a:r>
                      <a:r>
                        <a:rPr lang="zh-CN" sz="2800">
                          <a:latin typeface="Times New Roman" panose="02020603050405020304" charset="0"/>
                          <a:ea typeface="宋体" panose="02010600030101010101" pitchFamily="2" charset="-122"/>
                          <a:cs typeface="Times New Roman" panose="02020603050405020304" charset="0"/>
                        </a:rPr>
                        <a:t>少许</a:t>
                      </a:r>
                      <a:r>
                        <a:rPr lang="en-US" altLang="zh-CN" sz="2800">
                          <a:latin typeface="Times New Roman" panose="02020603050405020304" charset="0"/>
                          <a:ea typeface="宋体" panose="02010600030101010101" pitchFamily="2" charset="-122"/>
                          <a:cs typeface="Times New Roman" panose="02020603050405020304" charset="0"/>
                        </a:rPr>
                        <a:t>, </a:t>
                      </a:r>
                      <a:r>
                        <a:rPr lang="zh-CN" sz="2800">
                          <a:latin typeface="Times New Roman" panose="02020603050405020304" charset="0"/>
                          <a:ea typeface="宋体" panose="02010600030101010101" pitchFamily="2" charset="-122"/>
                          <a:cs typeface="Times New Roman" panose="02020603050405020304" charset="0"/>
                        </a:rPr>
                        <a:t>一点</a:t>
                      </a:r>
                      <a:r>
                        <a:rPr lang="en-US" altLang="zh-CN" sz="2800">
                          <a:latin typeface="Times New Roman" panose="02020603050405020304" charset="0"/>
                          <a:ea typeface="宋体" panose="02010600030101010101" pitchFamily="2" charset="-122"/>
                          <a:cs typeface="Times New Roman" panose="02020603050405020304" charset="0"/>
                        </a:rPr>
                        <a:t>)</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less</a:t>
                      </a:r>
                      <a:endParaRPr lang="en-US" altLang="zh-CN" sz="28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least</a:t>
                      </a:r>
                      <a:endParaRPr lang="en-US" altLang="zh-CN" sz="2800" b="1">
                        <a:solidFill>
                          <a:srgbClr val="FF0000"/>
                        </a:solidFill>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777240">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far</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far</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farther/further</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farthest/furthest</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275080">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old</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 </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older/elder</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a:lnSpc>
                          <a:spcPct val="150000"/>
                        </a:lnSpc>
                        <a:spcBef>
                          <a:spcPct val="0"/>
                        </a:spcBef>
                        <a:spcAft>
                          <a:spcPct val="0"/>
                        </a:spcAft>
                      </a:pPr>
                      <a:r>
                        <a:rPr lang="en-US" altLang="zh-CN" sz="2800">
                          <a:latin typeface="Times New Roman" panose="02020603050405020304" charset="0"/>
                          <a:ea typeface="宋体" panose="02010600030101010101" pitchFamily="2" charset="-122"/>
                          <a:cs typeface="Times New Roman" panose="02020603050405020304" charset="0"/>
                        </a:rPr>
                        <a:t>oldest/eldest</a:t>
                      </a:r>
                      <a:endParaRPr lang="en-US" altLang="zh-CN" sz="2800">
                        <a:latin typeface="Times New Roman" panose="02020603050405020304" charset="0"/>
                        <a:ea typeface="宋体" panose="02010600030101010101" pitchFamily="2" charset="-122"/>
                        <a:cs typeface="Times New Roman" panose="0202060305040502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3" name="圆角矩形 2"/>
          <p:cNvSpPr/>
          <p:nvPr/>
        </p:nvSpPr>
        <p:spPr>
          <a:xfrm>
            <a:off x="7588885" y="1697355"/>
            <a:ext cx="1383665" cy="5784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3"/>
          <p:cNvSpPr/>
          <p:nvPr/>
        </p:nvSpPr>
        <p:spPr>
          <a:xfrm>
            <a:off x="10286365" y="1697355"/>
            <a:ext cx="1383665" cy="5784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nvSpPr>
        <p:spPr>
          <a:xfrm>
            <a:off x="7588885" y="2402840"/>
            <a:ext cx="1383665" cy="5784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0361930" y="2402840"/>
            <a:ext cx="1383665" cy="5784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7588885" y="2981325"/>
            <a:ext cx="1383665" cy="5784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10361930" y="2981325"/>
            <a:ext cx="1383665" cy="5784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7588885" y="3667760"/>
            <a:ext cx="1383665" cy="5784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10361930" y="3744595"/>
            <a:ext cx="1383665" cy="5784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9"/>
                                        </p:tgtEl>
                                        <p:attrNameLst>
                                          <p:attrName>ppt_x</p:attrName>
                                        </p:attrNameLst>
                                      </p:cBhvr>
                                      <p:tavLst>
                                        <p:tav tm="0">
                                          <p:val>
                                            <p:strVal val="ppt_x"/>
                                          </p:val>
                                        </p:tav>
                                        <p:tav tm="100000">
                                          <p:val>
                                            <p:strVal val="ppt_x"/>
                                          </p:val>
                                        </p:tav>
                                      </p:tavLst>
                                    </p:anim>
                                    <p:anim calcmode="lin" valueType="num">
                                      <p:cBhvr additive="base">
                                        <p:cTn id="37" dur="500"/>
                                        <p:tgtEl>
                                          <p:spTgt spid="9"/>
                                        </p:tgtEl>
                                        <p:attrNameLst>
                                          <p:attrName>ppt_y</p:attrName>
                                        </p:attrNameLst>
                                      </p:cBhvr>
                                      <p:tavLst>
                                        <p:tav tm="0">
                                          <p:val>
                                            <p:strVal val="ppt_y"/>
                                          </p:val>
                                        </p:tav>
                                        <p:tav tm="100000">
                                          <p:val>
                                            <p:strVal val="1+ppt_h/2"/>
                                          </p:val>
                                        </p:tav>
                                      </p:tavLst>
                                    </p:anim>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1"/>
                                        </p:tgtEl>
                                        <p:attrNameLst>
                                          <p:attrName>ppt_x</p:attrName>
                                        </p:attrNameLst>
                                      </p:cBhvr>
                                      <p:tavLst>
                                        <p:tav tm="0">
                                          <p:val>
                                            <p:strVal val="ppt_x"/>
                                          </p:val>
                                        </p:tav>
                                        <p:tav tm="100000">
                                          <p:val>
                                            <p:strVal val="ppt_x"/>
                                          </p:val>
                                        </p:tav>
                                      </p:tavLst>
                                    </p:anim>
                                    <p:anim calcmode="lin" valueType="num">
                                      <p:cBhvr additive="base">
                                        <p:cTn id="49" dur="500"/>
                                        <p:tgtEl>
                                          <p:spTgt spid="11"/>
                                        </p:tgtEl>
                                        <p:attrNameLst>
                                          <p:attrName>ppt_y</p:attrName>
                                        </p:attrNameLst>
                                      </p:cBhvr>
                                      <p:tavLst>
                                        <p:tav tm="0">
                                          <p:val>
                                            <p:strVal val="ppt_y"/>
                                          </p:val>
                                        </p:tav>
                                        <p:tav tm="100000">
                                          <p:val>
                                            <p:strVal val="1+ppt_h/2"/>
                                          </p:val>
                                        </p:tav>
                                      </p:tavLst>
                                    </p:anim>
                                    <p:set>
                                      <p:cBhvr>
                                        <p:cTn id="5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bldLvl="0" animBg="1"/>
      <p:bldP spid="4"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a:hlinkClick r:id="" action="ppaction://noaction"/>
          </p:cNvPr>
          <p:cNvPicPr>
            <a:picLocks noChangeAspect="1"/>
          </p:cNvPicPr>
          <p:nvPr/>
        </p:nvPicPr>
        <p:blipFill>
          <a:blip r:embed="rId1"/>
          <a:stretch>
            <a:fillRect/>
          </a:stretch>
        </p:blipFill>
        <p:spPr>
          <a:xfrm>
            <a:off x="0" y="0"/>
            <a:ext cx="852170" cy="852170"/>
          </a:xfrm>
          <a:prstGeom prst="rect">
            <a:avLst/>
          </a:prstGeom>
        </p:spPr>
      </p:pic>
      <p:sp>
        <p:nvSpPr>
          <p:cNvPr id="5" name="文本框 4"/>
          <p:cNvSpPr txBox="1"/>
          <p:nvPr/>
        </p:nvSpPr>
        <p:spPr>
          <a:xfrm>
            <a:off x="970280" y="179070"/>
            <a:ext cx="10250805" cy="614680"/>
          </a:xfrm>
          <a:prstGeom prst="rect">
            <a:avLst/>
          </a:prstGeom>
          <a:solidFill>
            <a:schemeClr val="accent2"/>
          </a:solidFill>
        </p:spPr>
        <p:txBody>
          <a:bodyPr wrap="square" rtlCol="0">
            <a:noAutofit/>
          </a:bodyPr>
          <a:p>
            <a:r>
              <a:rPr lang="en-US" altLang="zh-CN" sz="3600" b="1"/>
              <a:t>3.</a:t>
            </a:r>
            <a:r>
              <a:rPr lang="zh-CN" altLang="en-US" sz="3600"/>
              <a:t>形容词变副词规则</a:t>
            </a:r>
            <a:endParaRPr lang="zh-CN" altLang="en-US" sz="3600"/>
          </a:p>
        </p:txBody>
      </p:sp>
      <p:graphicFrame>
        <p:nvGraphicFramePr>
          <p:cNvPr id="4" name="表格 3"/>
          <p:cNvGraphicFramePr/>
          <p:nvPr>
            <p:custDataLst>
              <p:tags r:id="rId2"/>
            </p:custDataLst>
          </p:nvPr>
        </p:nvGraphicFramePr>
        <p:xfrm>
          <a:off x="150495" y="1009015"/>
          <a:ext cx="11910060" cy="5435600"/>
        </p:xfrm>
        <a:graphic>
          <a:graphicData uri="http://schemas.openxmlformats.org/drawingml/2006/table">
            <a:tbl>
              <a:tblPr/>
              <a:tblGrid>
                <a:gridCol w="2446020"/>
                <a:gridCol w="2369185"/>
                <a:gridCol w="7094855"/>
              </a:tblGrid>
              <a:tr h="426720">
                <a:tc>
                  <a:txBody>
                    <a:bodyPr/>
                    <a:p>
                      <a:pPr marL="68580" indent="0" algn="just">
                        <a:spcBef>
                          <a:spcPct val="0"/>
                        </a:spcBef>
                        <a:spcAft>
                          <a:spcPct val="0"/>
                        </a:spcAft>
                      </a:pPr>
                      <a:r>
                        <a:rPr lang="zh-CN" sz="2800">
                          <a:latin typeface="Times New Roman" panose="02020603050405020304"/>
                          <a:ea typeface="宋体" panose="02010600030101010101" pitchFamily="2" charset="-122"/>
                        </a:rPr>
                        <a:t>情况</a:t>
                      </a:r>
                      <a:endParaRPr 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a:latin typeface="Times New Roman" panose="02020603050405020304"/>
                          <a:ea typeface="宋体" panose="02010600030101010101" pitchFamily="2" charset="-122"/>
                        </a:rPr>
                        <a:t>变化规则</a:t>
                      </a:r>
                      <a:endParaRPr 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a:latin typeface="Times New Roman" panose="02020603050405020304"/>
                          <a:ea typeface="宋体" panose="02010600030101010101" pitchFamily="2" charset="-122"/>
                        </a:rPr>
                        <a:t>示例</a:t>
                      </a:r>
                      <a:endParaRPr 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53440">
                <a:tc>
                  <a:txBody>
                    <a:bodyPr/>
                    <a:p>
                      <a:pPr marL="68580" indent="0" algn="just">
                        <a:spcBef>
                          <a:spcPct val="0"/>
                        </a:spcBef>
                        <a:spcAft>
                          <a:spcPct val="0"/>
                        </a:spcAft>
                      </a:pPr>
                      <a:r>
                        <a:rPr lang="zh-CN" sz="2800">
                          <a:latin typeface="Times New Roman" panose="02020603050405020304"/>
                          <a:ea typeface="宋体" panose="02010600030101010101" pitchFamily="2" charset="-122"/>
                        </a:rPr>
                        <a:t>一般情况</a:t>
                      </a:r>
                      <a:endParaRPr 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careful</a:t>
                      </a: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p>
                      <a:pPr marL="68580" indent="0" algn="just">
                        <a:spcBef>
                          <a:spcPct val="0"/>
                        </a:spcBef>
                        <a:spcAft>
                          <a:spcPct val="0"/>
                        </a:spcAft>
                      </a:pPr>
                      <a:r>
                        <a:rPr lang="en-US" altLang="zh-CN" sz="2800">
                          <a:latin typeface="Times New Roman" panose="02020603050405020304"/>
                          <a:ea typeface="Times New Roman" panose="02020603050405020304"/>
                        </a:rPr>
                        <a:t>confident</a:t>
                      </a:r>
                      <a:r>
                        <a:rPr lang="en-US" altLang="zh-CN" sz="2800">
                          <a:latin typeface="Times New Roman" panose="02020603050405020304"/>
                          <a:ea typeface="宋体" panose="02010600030101010101" pitchFamily="2" charset="-122"/>
                        </a:rPr>
                        <a:t>——</a:t>
                      </a:r>
                      <a:r>
                        <a:rPr lang="en-US" altLang="zh-CN" sz="2800" b="1">
                          <a:latin typeface="Times New Roman" panose="02020603050405020304"/>
                          <a:ea typeface="Times New Roman" panose="02020603050405020304"/>
                        </a:rPr>
                        <a:t>confident</a:t>
                      </a:r>
                      <a:r>
                        <a:rPr lang="en-US" altLang="zh-CN" sz="2800" b="1">
                          <a:solidFill>
                            <a:srgbClr val="FF0000"/>
                          </a:solidFill>
                          <a:latin typeface="Times New Roman" panose="02020603050405020304"/>
                          <a:ea typeface="Times New Roman" panose="02020603050405020304"/>
                        </a:rPr>
                        <a:t>ly</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285240">
                <a:tc>
                  <a:txBody>
                    <a:bodyPr/>
                    <a:p>
                      <a:pPr marL="68580" indent="0" algn="just">
                        <a:spcBef>
                          <a:spcPct val="0"/>
                        </a:spcBef>
                        <a:spcAft>
                          <a:spcPct val="0"/>
                        </a:spcAft>
                      </a:pPr>
                      <a:r>
                        <a:rPr lang="zh-CN" sz="2800">
                          <a:latin typeface="Times New Roman" panose="02020603050405020304"/>
                          <a:ea typeface="宋体" panose="02010600030101010101" pitchFamily="2" charset="-122"/>
                        </a:rPr>
                        <a:t>以</a:t>
                      </a:r>
                      <a:r>
                        <a:rPr lang="en-US" altLang="zh-CN" sz="2800">
                          <a:latin typeface="Times New Roman" panose="02020603050405020304"/>
                          <a:ea typeface="Times New Roman" panose="02020603050405020304"/>
                        </a:rPr>
                        <a:t>-y</a:t>
                      </a:r>
                      <a:r>
                        <a:rPr lang="zh-CN" sz="2800">
                          <a:latin typeface="Times New Roman" panose="02020603050405020304"/>
                          <a:ea typeface="宋体" panose="02010600030101010101" pitchFamily="2" charset="-122"/>
                        </a:rPr>
                        <a:t>结尾的词</a:t>
                      </a:r>
                      <a:endParaRPr 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a:latin typeface="Times New Roman" panose="02020603050405020304"/>
                          <a:ea typeface="宋体" panose="02010600030101010101" pitchFamily="2" charset="-122"/>
                        </a:rPr>
                        <a:t>变</a:t>
                      </a:r>
                      <a:r>
                        <a:rPr lang="en-US" altLang="zh-CN" sz="2800">
                          <a:latin typeface="Times New Roman" panose="02020603050405020304"/>
                          <a:ea typeface="Times New Roman" panose="02020603050405020304"/>
                        </a:rPr>
                        <a:t>y</a:t>
                      </a:r>
                      <a:r>
                        <a:rPr lang="zh-CN" sz="2800">
                          <a:latin typeface="Times New Roman" panose="02020603050405020304"/>
                          <a:ea typeface="宋体" panose="02010600030101010101" pitchFamily="2" charset="-122"/>
                        </a:rPr>
                        <a:t>为</a:t>
                      </a:r>
                      <a:r>
                        <a:rPr lang="en-US" altLang="zh-CN" sz="2800">
                          <a:latin typeface="Times New Roman" panose="02020603050405020304"/>
                          <a:ea typeface="Times New Roman" panose="02020603050405020304"/>
                        </a:rPr>
                        <a:t>i, </a:t>
                      </a:r>
                      <a:r>
                        <a:rPr lang="zh-CN" sz="2800">
                          <a:latin typeface="Times New Roman" panose="02020603050405020304"/>
                          <a:ea typeface="宋体" panose="02010600030101010101" pitchFamily="2" charset="-122"/>
                        </a:rPr>
                        <a:t>再加</a:t>
                      </a:r>
                      <a:r>
                        <a:rPr lang="en-US" altLang="zh-CN" sz="2800">
                          <a:latin typeface="Times New Roman" panose="02020603050405020304"/>
                          <a:ea typeface="Times New Roman" panose="02020603050405020304"/>
                        </a:rPr>
                        <a:t>ly</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luck</a:t>
                      </a:r>
                      <a:r>
                        <a:rPr lang="en-US" altLang="zh-CN" sz="2800" b="1">
                          <a:solidFill>
                            <a:srgbClr val="FF0000"/>
                          </a:solidFill>
                          <a:latin typeface="Times New Roman" panose="02020603050405020304"/>
                          <a:ea typeface="Times New Roman" panose="02020603050405020304"/>
                        </a:rPr>
                        <a:t>y</a:t>
                      </a:r>
                      <a:r>
                        <a:rPr lang="en-US" alt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_________________</a:t>
                      </a:r>
                      <a:endParaRPr lang="en-US" altLang="zh-CN" sz="2800">
                        <a:latin typeface="Times New Roman" panose="02020603050405020304"/>
                        <a:ea typeface="Times New Roman" panose="02020603050405020304"/>
                      </a:endParaRPr>
                    </a:p>
                    <a:p>
                      <a:pPr marL="68580" indent="0" algn="just">
                        <a:spcBef>
                          <a:spcPct val="0"/>
                        </a:spcBef>
                        <a:spcAft>
                          <a:spcPct val="0"/>
                        </a:spcAft>
                      </a:pPr>
                      <a:r>
                        <a:rPr lang="en-US" altLang="zh-CN" sz="2800">
                          <a:latin typeface="Times New Roman" panose="02020603050405020304"/>
                          <a:ea typeface="Times New Roman" panose="02020603050405020304"/>
                        </a:rPr>
                        <a:t>happ</a:t>
                      </a:r>
                      <a:r>
                        <a:rPr lang="en-US" altLang="zh-CN" sz="2800" b="1">
                          <a:solidFill>
                            <a:srgbClr val="FF0000"/>
                          </a:solidFill>
                          <a:latin typeface="Times New Roman" panose="02020603050405020304"/>
                          <a:ea typeface="Times New Roman" panose="02020603050405020304"/>
                        </a:rPr>
                        <a:t>y</a:t>
                      </a:r>
                      <a:r>
                        <a:rPr lang="en-US" alt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__________________</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720215">
                <a:tc>
                  <a:txBody>
                    <a:bodyPr/>
                    <a:p>
                      <a:pPr marL="68580" indent="0" algn="just">
                        <a:spcBef>
                          <a:spcPct val="0"/>
                        </a:spcBef>
                        <a:spcAft>
                          <a:spcPct val="0"/>
                        </a:spcAft>
                      </a:pPr>
                      <a:r>
                        <a:rPr lang="zh-CN" sz="2800">
                          <a:latin typeface="Times New Roman" panose="02020603050405020304"/>
                          <a:ea typeface="宋体" panose="02010600030101010101" pitchFamily="2" charset="-122"/>
                        </a:rPr>
                        <a:t>以</a:t>
                      </a:r>
                      <a:r>
                        <a:rPr lang="en-US" altLang="zh-CN" sz="2800">
                          <a:latin typeface="Times New Roman" panose="02020603050405020304"/>
                          <a:ea typeface="Times New Roman" panose="02020603050405020304"/>
                        </a:rPr>
                        <a:t>-le</a:t>
                      </a:r>
                      <a:r>
                        <a:rPr lang="zh-CN" sz="2800">
                          <a:latin typeface="Times New Roman" panose="02020603050405020304"/>
                          <a:ea typeface="宋体" panose="02010600030101010101" pitchFamily="2" charset="-122"/>
                        </a:rPr>
                        <a:t>结尾的词</a:t>
                      </a:r>
                      <a:endParaRPr 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a:latin typeface="Times New Roman" panose="02020603050405020304"/>
                          <a:ea typeface="宋体" panose="02010600030101010101" pitchFamily="2" charset="-122"/>
                        </a:rPr>
                        <a:t>去</a:t>
                      </a:r>
                      <a:r>
                        <a:rPr lang="en-US" altLang="zh-CN" sz="2800">
                          <a:latin typeface="Times New Roman" panose="02020603050405020304"/>
                          <a:ea typeface="Times New Roman" panose="02020603050405020304"/>
                        </a:rPr>
                        <a:t>e</a:t>
                      </a:r>
                      <a:r>
                        <a:rPr lang="zh-CN" sz="2800">
                          <a:latin typeface="Times New Roman" panose="02020603050405020304"/>
                          <a:ea typeface="宋体" panose="02010600030101010101" pitchFamily="2" charset="-122"/>
                        </a:rPr>
                        <a:t>，加</a:t>
                      </a:r>
                      <a:r>
                        <a:rPr lang="en-US" altLang="zh-CN" sz="2800">
                          <a:latin typeface="Times New Roman" panose="02020603050405020304"/>
                          <a:ea typeface="Times New Roman" panose="02020603050405020304"/>
                        </a:rPr>
                        <a:t>-y</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simpl</a:t>
                      </a:r>
                      <a:r>
                        <a:rPr lang="en-US" altLang="zh-CN" sz="2800" b="1">
                          <a:solidFill>
                            <a:srgbClr val="FF0000"/>
                          </a:solidFill>
                          <a:latin typeface="Times New Roman" panose="02020603050405020304"/>
                          <a:ea typeface="Times New Roman" panose="02020603050405020304"/>
                        </a:rPr>
                        <a:t>e</a:t>
                      </a:r>
                      <a:r>
                        <a:rPr lang="en-US" altLang="zh-CN" sz="2800">
                          <a:latin typeface="Times New Roman" panose="02020603050405020304"/>
                          <a:ea typeface="宋体" panose="02010600030101010101" pitchFamily="2" charset="-122"/>
                          <a:sym typeface="+mn-ea"/>
                        </a:rPr>
                        <a:t>——</a:t>
                      </a:r>
                      <a:r>
                        <a:rPr lang="en-US" altLang="zh-CN" sz="2800">
                          <a:latin typeface="Times New Roman" panose="02020603050405020304"/>
                          <a:ea typeface="宋体" panose="02010600030101010101" pitchFamily="2" charset="-122"/>
                        </a:rPr>
                        <a:t>        </a:t>
                      </a:r>
                      <a:r>
                        <a:rPr lang="en-US" altLang="zh-CN" sz="2800">
                          <a:latin typeface="Times New Roman" panose="02020603050405020304"/>
                          <a:ea typeface="Times New Roman" panose="02020603050405020304"/>
                        </a:rPr>
                        <a:t>______________________</a:t>
                      </a:r>
                      <a:endParaRPr lang="en-US" altLang="zh-CN" sz="2800">
                        <a:latin typeface="Times New Roman" panose="02020603050405020304"/>
                        <a:ea typeface="Times New Roman" panose="02020603050405020304"/>
                      </a:endParaRPr>
                    </a:p>
                    <a:p>
                      <a:pPr marL="68580" indent="0" algn="just">
                        <a:spcBef>
                          <a:spcPct val="0"/>
                        </a:spcBef>
                        <a:spcAft>
                          <a:spcPct val="0"/>
                        </a:spcAft>
                      </a:pPr>
                      <a:r>
                        <a:rPr lang="en-US" altLang="zh-CN" sz="2800">
                          <a:latin typeface="Times New Roman" panose="02020603050405020304"/>
                          <a:ea typeface="Times New Roman" panose="02020603050405020304"/>
                        </a:rPr>
                        <a:t>comfortabl</a:t>
                      </a:r>
                      <a:r>
                        <a:rPr lang="en-US" altLang="zh-CN" sz="2800" b="1">
                          <a:solidFill>
                            <a:srgbClr val="FF0000"/>
                          </a:solidFill>
                          <a:latin typeface="Times New Roman" panose="02020603050405020304"/>
                          <a:ea typeface="Times New Roman" panose="02020603050405020304"/>
                        </a:rPr>
                        <a:t>e</a:t>
                      </a:r>
                      <a:r>
                        <a:rPr lang="en-US" alt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__________________</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149985">
                <a:tc>
                  <a:txBody>
                    <a:bodyPr/>
                    <a:p>
                      <a:pPr marL="68580" indent="0" algn="just">
                        <a:spcBef>
                          <a:spcPct val="0"/>
                        </a:spcBef>
                        <a:spcAft>
                          <a:spcPct val="0"/>
                        </a:spcAft>
                      </a:pPr>
                      <a:r>
                        <a:rPr lang="zh-CN" sz="2800">
                          <a:latin typeface="Times New Roman" panose="02020603050405020304"/>
                          <a:ea typeface="宋体" panose="02010600030101010101" pitchFamily="2" charset="-122"/>
                        </a:rPr>
                        <a:t>以</a:t>
                      </a:r>
                      <a:r>
                        <a:rPr lang="en-US" altLang="zh-CN" sz="2800">
                          <a:latin typeface="Times New Roman" panose="02020603050405020304"/>
                          <a:ea typeface="Times New Roman" panose="02020603050405020304"/>
                        </a:rPr>
                        <a:t>-ue</a:t>
                      </a:r>
                      <a:r>
                        <a:rPr lang="zh-CN" sz="2800">
                          <a:latin typeface="Times New Roman" panose="02020603050405020304"/>
                          <a:ea typeface="宋体" panose="02010600030101010101" pitchFamily="2" charset="-122"/>
                        </a:rPr>
                        <a:t>结尾的词</a:t>
                      </a:r>
                      <a:endParaRPr 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a:latin typeface="Times New Roman" panose="02020603050405020304"/>
                          <a:ea typeface="宋体" panose="02010600030101010101" pitchFamily="2" charset="-122"/>
                        </a:rPr>
                        <a:t>去</a:t>
                      </a:r>
                      <a:r>
                        <a:rPr lang="en-US" altLang="zh-CN" sz="2800">
                          <a:latin typeface="Times New Roman" panose="02020603050405020304"/>
                          <a:ea typeface="Times New Roman" panose="02020603050405020304"/>
                        </a:rPr>
                        <a:t>e,</a:t>
                      </a:r>
                      <a:r>
                        <a:rPr lang="zh-CN" sz="2800">
                          <a:latin typeface="Times New Roman" panose="02020603050405020304"/>
                          <a:ea typeface="宋体" panose="02010600030101010101" pitchFamily="2" charset="-122"/>
                        </a:rPr>
                        <a:t>再加</a:t>
                      </a:r>
                      <a:r>
                        <a:rPr lang="en-US" altLang="zh-CN" sz="2800">
                          <a:latin typeface="Times New Roman" panose="02020603050405020304"/>
                          <a:ea typeface="Times New Roman" panose="02020603050405020304"/>
                        </a:rPr>
                        <a:t>ly</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tru</a:t>
                      </a:r>
                      <a:r>
                        <a:rPr lang="en-US" altLang="zh-CN" sz="2800" b="1">
                          <a:solidFill>
                            <a:srgbClr val="FF0000"/>
                          </a:solidFill>
                          <a:latin typeface="Times New Roman" panose="02020603050405020304"/>
                          <a:ea typeface="Times New Roman" panose="02020603050405020304"/>
                        </a:rPr>
                        <a:t>e</a:t>
                      </a:r>
                      <a:r>
                        <a:rPr lang="en-US" altLang="zh-CN" sz="2800">
                          <a:latin typeface="Times New Roman" panose="02020603050405020304"/>
                          <a:ea typeface="Times New Roman" panose="02020603050405020304"/>
                        </a:rPr>
                        <a:t>-tru</a:t>
                      </a:r>
                      <a:r>
                        <a:rPr lang="en-US" altLang="zh-CN" sz="2800" b="1">
                          <a:solidFill>
                            <a:srgbClr val="FF0000"/>
                          </a:solidFill>
                          <a:latin typeface="Times New Roman" panose="02020603050405020304"/>
                          <a:ea typeface="Times New Roman" panose="02020603050405020304"/>
                        </a:rPr>
                        <a:t>ly</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9" name="文本框 8"/>
          <p:cNvSpPr txBox="1"/>
          <p:nvPr/>
        </p:nvSpPr>
        <p:spPr>
          <a:xfrm>
            <a:off x="2694940" y="1450340"/>
            <a:ext cx="2867025" cy="540385"/>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加</a:t>
            </a:r>
            <a:r>
              <a:rPr lang="en-US" altLang="zh-CN" sz="2800" b="1">
                <a:solidFill>
                  <a:srgbClr val="FF0000"/>
                </a:solidFill>
                <a:latin typeface="Times New Roman" panose="02020603050405020304" charset="0"/>
                <a:cs typeface="Times New Roman" panose="02020603050405020304" charset="0"/>
              </a:rPr>
              <a:t>-ly</a:t>
            </a:r>
            <a:endParaRPr lang="en-US" altLang="zh-CN" sz="2800" b="1">
              <a:solidFill>
                <a:srgbClr val="FF0000"/>
              </a:solidFill>
              <a:latin typeface="Times New Roman" panose="02020603050405020304" charset="0"/>
              <a:cs typeface="Times New Roman" panose="02020603050405020304" charset="0"/>
            </a:endParaRPr>
          </a:p>
        </p:txBody>
      </p:sp>
      <p:sp>
        <p:nvSpPr>
          <p:cNvPr id="6" name="文本框 5"/>
          <p:cNvSpPr txBox="1"/>
          <p:nvPr/>
        </p:nvSpPr>
        <p:spPr>
          <a:xfrm>
            <a:off x="7005320" y="1450340"/>
            <a:ext cx="2867025" cy="540385"/>
          </a:xfrm>
          <a:prstGeom prst="rect">
            <a:avLst/>
          </a:prstGeom>
          <a:noFill/>
        </p:spPr>
        <p:txBody>
          <a:bodyPr wrap="square" rtlCol="0">
            <a:noAutofit/>
          </a:bodyPr>
          <a:p>
            <a:r>
              <a:rPr lang="en-US" sz="2800" b="1">
                <a:solidFill>
                  <a:schemeClr val="tx1"/>
                </a:solidFill>
                <a:latin typeface="Times New Roman" panose="02020603050405020304" charset="0"/>
                <a:cs typeface="Times New Roman" panose="02020603050405020304" charset="0"/>
              </a:rPr>
              <a:t>careful</a:t>
            </a:r>
            <a:r>
              <a:rPr lang="en-US" sz="2800" b="1">
                <a:solidFill>
                  <a:srgbClr val="FF0000"/>
                </a:solidFill>
                <a:latin typeface="Times New Roman" panose="02020603050405020304" charset="0"/>
                <a:cs typeface="Times New Roman" panose="02020603050405020304" charset="0"/>
              </a:rPr>
              <a:t>ly</a:t>
            </a:r>
            <a:endParaRPr lang="en-US" sz="2800" b="1">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6696075" y="2260600"/>
            <a:ext cx="2867025" cy="540385"/>
          </a:xfrm>
          <a:prstGeom prst="rect">
            <a:avLst/>
          </a:prstGeom>
          <a:noFill/>
        </p:spPr>
        <p:txBody>
          <a:bodyPr wrap="square" rtlCol="0">
            <a:noAutofit/>
          </a:bodyPr>
          <a:p>
            <a:r>
              <a:rPr lang="en-US" sz="2800" b="1">
                <a:solidFill>
                  <a:schemeClr val="tx1"/>
                </a:solidFill>
                <a:latin typeface="Times New Roman" panose="02020603050405020304" charset="0"/>
                <a:cs typeface="Times New Roman" panose="02020603050405020304" charset="0"/>
              </a:rPr>
              <a:t>luck</a:t>
            </a:r>
            <a:r>
              <a:rPr lang="en-US" sz="2800" b="1">
                <a:solidFill>
                  <a:srgbClr val="FF0000"/>
                </a:solidFill>
                <a:latin typeface="Times New Roman" panose="02020603050405020304" charset="0"/>
                <a:cs typeface="Times New Roman" panose="02020603050405020304" charset="0"/>
              </a:rPr>
              <a:t>ily</a:t>
            </a:r>
            <a:endParaRPr lang="en-US" sz="2800" b="1">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6696075" y="2647315"/>
            <a:ext cx="2867025" cy="540385"/>
          </a:xfrm>
          <a:prstGeom prst="rect">
            <a:avLst/>
          </a:prstGeom>
          <a:noFill/>
        </p:spPr>
        <p:txBody>
          <a:bodyPr wrap="square" rtlCol="0">
            <a:noAutofit/>
          </a:bodyPr>
          <a:p>
            <a:r>
              <a:rPr lang="en-US" sz="2800" b="1">
                <a:solidFill>
                  <a:schemeClr val="tx1"/>
                </a:solidFill>
                <a:latin typeface="Times New Roman" panose="02020603050405020304" charset="0"/>
                <a:cs typeface="Times New Roman" panose="02020603050405020304" charset="0"/>
              </a:rPr>
              <a:t>happ</a:t>
            </a:r>
            <a:r>
              <a:rPr lang="en-US" sz="2800" b="1">
                <a:solidFill>
                  <a:srgbClr val="FF0000"/>
                </a:solidFill>
                <a:latin typeface="Times New Roman" panose="02020603050405020304" charset="0"/>
                <a:cs typeface="Times New Roman" panose="02020603050405020304" charset="0"/>
              </a:rPr>
              <a:t>ily</a:t>
            </a:r>
            <a:endParaRPr lang="en-US" sz="2800" b="1">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7660640" y="3558540"/>
            <a:ext cx="2867025" cy="521335"/>
          </a:xfrm>
          <a:prstGeom prst="rect">
            <a:avLst/>
          </a:prstGeom>
          <a:noFill/>
        </p:spPr>
        <p:txBody>
          <a:bodyPr wrap="square" rtlCol="0">
            <a:noAutofit/>
          </a:bodyPr>
          <a:p>
            <a:r>
              <a:rPr lang="en-US" sz="2800" b="1">
                <a:solidFill>
                  <a:schemeClr val="tx1"/>
                </a:solidFill>
                <a:latin typeface="Times New Roman" panose="02020603050405020304" charset="0"/>
                <a:cs typeface="Times New Roman" panose="02020603050405020304" charset="0"/>
              </a:rPr>
              <a:t>simp</a:t>
            </a:r>
            <a:r>
              <a:rPr lang="en-US" sz="2800" b="1">
                <a:solidFill>
                  <a:srgbClr val="FF0000"/>
                </a:solidFill>
                <a:latin typeface="Times New Roman" panose="02020603050405020304" charset="0"/>
                <a:cs typeface="Times New Roman" panose="02020603050405020304" charset="0"/>
              </a:rPr>
              <a:t>ly</a:t>
            </a:r>
            <a:endParaRPr lang="en-US" sz="2800" b="1">
              <a:solidFill>
                <a:srgbClr val="FF0000"/>
              </a:solidFill>
              <a:latin typeface="Times New Roman" panose="02020603050405020304" charset="0"/>
              <a:cs typeface="Times New Roman" panose="02020603050405020304" charset="0"/>
            </a:endParaRPr>
          </a:p>
        </p:txBody>
      </p:sp>
      <p:sp>
        <p:nvSpPr>
          <p:cNvPr id="11" name="文本框 10"/>
          <p:cNvSpPr txBox="1"/>
          <p:nvPr/>
        </p:nvSpPr>
        <p:spPr>
          <a:xfrm>
            <a:off x="7660640" y="3970020"/>
            <a:ext cx="2867025" cy="521335"/>
          </a:xfrm>
          <a:prstGeom prst="rect">
            <a:avLst/>
          </a:prstGeom>
          <a:noFill/>
        </p:spPr>
        <p:txBody>
          <a:bodyPr wrap="square" rtlCol="0">
            <a:noAutofit/>
          </a:bodyPr>
          <a:p>
            <a:r>
              <a:rPr lang="en-US" sz="2800" b="1">
                <a:solidFill>
                  <a:schemeClr val="tx1"/>
                </a:solidFill>
                <a:latin typeface="Times New Roman" panose="02020603050405020304" charset="0"/>
                <a:cs typeface="Times New Roman" panose="02020603050405020304" charset="0"/>
              </a:rPr>
              <a:t>comfortab</a:t>
            </a:r>
            <a:r>
              <a:rPr lang="en-US" sz="2800" b="1">
                <a:solidFill>
                  <a:srgbClr val="FF0000"/>
                </a:solidFill>
                <a:latin typeface="Times New Roman" panose="02020603050405020304" charset="0"/>
                <a:cs typeface="Times New Roman" panose="02020603050405020304" charset="0"/>
              </a:rPr>
              <a:t>ly</a:t>
            </a:r>
            <a:endParaRPr lang="en-US" sz="2800" b="1">
              <a:solidFill>
                <a:srgbClr val="FF0000"/>
              </a:solidFill>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6" grpId="0"/>
      <p:bldP spid="6" grpId="1"/>
      <p:bldP spid="7" grpId="0"/>
      <p:bldP spid="7" grpId="1"/>
      <p:bldP spid="8" grpId="0"/>
      <p:bldP spid="8" grpId="1"/>
      <p:bldP spid="10" grpId="0"/>
      <p:bldP spid="10"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a:solidFill>
                  <a:schemeClr val="tx1"/>
                </a:solidFill>
              </a:rPr>
              <a:t>考点讲解</a:t>
            </a:r>
            <a:r>
              <a:rPr lang="en-US" altLang="zh-CN">
                <a:solidFill>
                  <a:schemeClr val="tx1"/>
                </a:solidFill>
              </a:rPr>
              <a:t>   Presentation</a:t>
            </a:r>
            <a:endParaRPr lang="en-US" altLang="zh-CN">
              <a:solidFill>
                <a:schemeClr val="tx1"/>
              </a:solidFill>
            </a:endParaRPr>
          </a:p>
        </p:txBody>
      </p:sp>
      <p:sp>
        <p:nvSpPr>
          <p:cNvPr id="3" name="文本框 2"/>
          <p:cNvSpPr txBox="1"/>
          <p:nvPr>
            <p:custDataLst>
              <p:tags r:id="rId2"/>
            </p:custDataLst>
          </p:nvPr>
        </p:nvSpPr>
        <p:spPr>
          <a:xfrm>
            <a:off x="3581400" y="872426"/>
            <a:ext cx="2377966" cy="2003625"/>
          </a:xfrm>
          <a:prstGeom prst="rect">
            <a:avLst/>
          </a:prstGeom>
          <a:noFill/>
        </p:spPr>
        <p:txBody>
          <a:bodyPr wrap="square" rtlCol="0" anchor="b" anchorCtr="0">
            <a:normAutofit fontScale="90000"/>
          </a:bodyPr>
          <a:lstStyle/>
          <a:p>
            <a:pPr algn="ctr">
              <a:lnSpc>
                <a:spcPct val="90000"/>
              </a:lnSpc>
            </a:pPr>
            <a:r>
              <a:rPr lang="en-US" altLang="zh-CN" sz="13800" b="1">
                <a:solidFill>
                  <a:schemeClr val="tx1"/>
                </a:solidFill>
              </a:rPr>
              <a:t>02</a:t>
            </a:r>
            <a:endParaRPr lang="en-US" altLang="zh-CN" sz="13800" b="1">
              <a:solidFill>
                <a:schemeClr val="tx1"/>
              </a:solidFill>
            </a:endParaRPr>
          </a:p>
        </p:txBody>
      </p:sp>
      <p:sp>
        <p:nvSpPr>
          <p:cNvPr id="4" name="文本框 3"/>
          <p:cNvSpPr txBox="1"/>
          <p:nvPr/>
        </p:nvSpPr>
        <p:spPr>
          <a:xfrm>
            <a:off x="3064510" y="4951095"/>
            <a:ext cx="4064000" cy="368300"/>
          </a:xfrm>
          <a:prstGeom prst="rect">
            <a:avLst/>
          </a:prstGeom>
          <a:noFill/>
        </p:spPr>
        <p:txBody>
          <a:bodyPr wrap="square" rtlCol="0">
            <a:spAutoFit/>
          </a:bodyPr>
          <a:p>
            <a:endParaRPr lang="zh-CN" altLang="en-US"/>
          </a:p>
        </p:txBody>
      </p:sp>
    </p:spTree>
    <p:custDataLst>
      <p:tags r:id="rId3"/>
    </p:custData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a:hlinkClick r:id="rId1" action="ppaction://hlinksldjump"/>
          </p:cNvPr>
          <p:cNvPicPr/>
          <p:nvPr/>
        </p:nvPicPr>
        <p:blipFill>
          <a:blip r:embed="rId2"/>
        </p:blipFill>
        <p:spPr>
          <a:xfrm>
            <a:off x="3359785" y="154940"/>
            <a:ext cx="4597400" cy="2564765"/>
          </a:xfrm>
          <a:prstGeom prst="rect">
            <a:avLst/>
          </a:prstGeom>
        </p:spPr>
      </p:pic>
      <p:sp>
        <p:nvSpPr>
          <p:cNvPr id="8" name="文本框 7"/>
          <p:cNvSpPr txBox="1"/>
          <p:nvPr/>
        </p:nvSpPr>
        <p:spPr>
          <a:xfrm>
            <a:off x="497840" y="2663190"/>
            <a:ext cx="2799080" cy="706755"/>
          </a:xfrm>
          <a:prstGeom prst="rect">
            <a:avLst/>
          </a:prstGeom>
          <a:noFill/>
        </p:spPr>
        <p:txBody>
          <a:bodyPr wrap="square" rtlCol="0">
            <a:spAutoFit/>
          </a:bodyPr>
          <a:p>
            <a:r>
              <a:rPr lang="en-US" altLang="zh-CN" sz="4000" b="1">
                <a:solidFill>
                  <a:srgbClr val="FF0000"/>
                </a:solidFill>
                <a:latin typeface="Times New Roman" panose="02020603050405020304" charset="0"/>
                <a:cs typeface="Times New Roman" panose="02020603050405020304" charset="0"/>
              </a:rPr>
              <a:t>annoyed</a:t>
            </a:r>
            <a:endParaRPr lang="en-US" altLang="zh-CN" sz="4000" b="1">
              <a:solidFill>
                <a:srgbClr val="FF0000"/>
              </a:solidFill>
              <a:latin typeface="Times New Roman" panose="02020603050405020304" charset="0"/>
              <a:cs typeface="Times New Roman" panose="02020603050405020304" charset="0"/>
            </a:endParaRPr>
          </a:p>
        </p:txBody>
      </p:sp>
      <p:pic>
        <p:nvPicPr>
          <p:cNvPr id="9" name="图片 8"/>
          <p:cNvPicPr/>
          <p:nvPr/>
        </p:nvPicPr>
        <p:blipFill>
          <a:blip r:embed="rId3"/>
        </p:blipFill>
        <p:spPr>
          <a:xfrm>
            <a:off x="654050" y="3303905"/>
            <a:ext cx="3215640" cy="2987675"/>
          </a:xfrm>
          <a:prstGeom prst="rect">
            <a:avLst/>
          </a:prstGeom>
        </p:spPr>
      </p:pic>
      <p:sp>
        <p:nvSpPr>
          <p:cNvPr id="10" name="文本框 9"/>
          <p:cNvSpPr txBox="1"/>
          <p:nvPr/>
        </p:nvSpPr>
        <p:spPr>
          <a:xfrm>
            <a:off x="354330" y="6028690"/>
            <a:ext cx="3814445" cy="706755"/>
          </a:xfrm>
          <a:prstGeom prst="rect">
            <a:avLst/>
          </a:prstGeom>
          <a:noFill/>
        </p:spPr>
        <p:txBody>
          <a:bodyPr wrap="square" rtlCol="0">
            <a:spAutoFit/>
          </a:bodyPr>
          <a:p>
            <a:r>
              <a:rPr lang="en-US" altLang="zh-CN" sz="4000" b="1">
                <a:solidFill>
                  <a:srgbClr val="FF0000"/>
                </a:solidFill>
                <a:latin typeface="Times New Roman" panose="02020603050405020304" charset="0"/>
                <a:cs typeface="Times New Roman" panose="02020603050405020304" charset="0"/>
              </a:rPr>
              <a:t>frightened</a:t>
            </a:r>
            <a:endParaRPr lang="en-US" altLang="zh-CN" sz="4000" b="1">
              <a:solidFill>
                <a:srgbClr val="FF0000"/>
              </a:solidFill>
              <a:latin typeface="Times New Roman" panose="02020603050405020304" charset="0"/>
              <a:cs typeface="Times New Roman" panose="02020603050405020304" charset="0"/>
            </a:endParaRPr>
          </a:p>
        </p:txBody>
      </p:sp>
      <p:pic>
        <p:nvPicPr>
          <p:cNvPr id="11" name="图片 10"/>
          <p:cNvPicPr/>
          <p:nvPr/>
        </p:nvPicPr>
        <p:blipFill>
          <a:blip r:embed="rId4"/>
        </p:blipFill>
        <p:spPr>
          <a:xfrm>
            <a:off x="165735" y="-99695"/>
            <a:ext cx="2978785" cy="2539365"/>
          </a:xfrm>
          <a:prstGeom prst="rect">
            <a:avLst/>
          </a:prstGeom>
        </p:spPr>
      </p:pic>
      <p:sp>
        <p:nvSpPr>
          <p:cNvPr id="13" name="文本框 12"/>
          <p:cNvSpPr txBox="1"/>
          <p:nvPr/>
        </p:nvSpPr>
        <p:spPr>
          <a:xfrm>
            <a:off x="4459605" y="2511425"/>
            <a:ext cx="2799080" cy="706755"/>
          </a:xfrm>
          <a:prstGeom prst="rect">
            <a:avLst/>
          </a:prstGeom>
          <a:noFill/>
        </p:spPr>
        <p:txBody>
          <a:bodyPr wrap="square" rtlCol="0">
            <a:spAutoFit/>
          </a:bodyPr>
          <a:p>
            <a:r>
              <a:rPr lang="en-US" altLang="zh-CN" sz="4000" b="1">
                <a:solidFill>
                  <a:srgbClr val="FF0000"/>
                </a:solidFill>
                <a:latin typeface="Times New Roman" panose="02020603050405020304" charset="0"/>
                <a:cs typeface="Times New Roman" panose="02020603050405020304" charset="0"/>
              </a:rPr>
              <a:t>responsible</a:t>
            </a:r>
            <a:endParaRPr lang="en-US" altLang="zh-CN" sz="4000" b="1">
              <a:solidFill>
                <a:srgbClr val="FF0000"/>
              </a:solidFill>
              <a:latin typeface="Times New Roman" panose="02020603050405020304" charset="0"/>
              <a:cs typeface="Times New Roman" panose="02020603050405020304" charset="0"/>
            </a:endParaRPr>
          </a:p>
        </p:txBody>
      </p:sp>
      <p:pic>
        <p:nvPicPr>
          <p:cNvPr id="14" name="图片 13">
            <a:hlinkClick r:id="rId5" action="ppaction://hlinksldjump"/>
          </p:cNvPr>
          <p:cNvPicPr/>
          <p:nvPr/>
        </p:nvPicPr>
        <p:blipFill>
          <a:blip r:embed="rId6"/>
        </p:blipFill>
        <p:spPr>
          <a:xfrm>
            <a:off x="8413750" y="424180"/>
            <a:ext cx="2914650" cy="1816100"/>
          </a:xfrm>
          <a:prstGeom prst="rect">
            <a:avLst/>
          </a:prstGeom>
        </p:spPr>
      </p:pic>
      <p:sp>
        <p:nvSpPr>
          <p:cNvPr id="15" name="文本框 14"/>
          <p:cNvSpPr txBox="1"/>
          <p:nvPr/>
        </p:nvSpPr>
        <p:spPr>
          <a:xfrm>
            <a:off x="8558530" y="2439670"/>
            <a:ext cx="2799080" cy="706755"/>
          </a:xfrm>
          <a:prstGeom prst="rect">
            <a:avLst/>
          </a:prstGeom>
          <a:noFill/>
        </p:spPr>
        <p:txBody>
          <a:bodyPr wrap="square" rtlCol="0">
            <a:spAutoFit/>
          </a:bodyPr>
          <a:p>
            <a:r>
              <a:rPr lang="en-US" altLang="zh-CN" sz="4000" b="1">
                <a:solidFill>
                  <a:srgbClr val="FF0000"/>
                </a:solidFill>
                <a:latin typeface="Times New Roman" panose="02020603050405020304" charset="0"/>
                <a:cs typeface="Times New Roman" panose="02020603050405020304" charset="0"/>
              </a:rPr>
              <a:t>confident</a:t>
            </a:r>
            <a:endParaRPr lang="en-US" altLang="zh-CN" sz="4000" b="1">
              <a:solidFill>
                <a:srgbClr val="FF0000"/>
              </a:solidFill>
              <a:latin typeface="Times New Roman" panose="02020603050405020304" charset="0"/>
              <a:cs typeface="Times New Roman" panose="02020603050405020304" charset="0"/>
            </a:endParaRPr>
          </a:p>
        </p:txBody>
      </p:sp>
      <p:pic>
        <p:nvPicPr>
          <p:cNvPr id="18" name="图片 17">
            <a:hlinkClick r:id="rId7" action="ppaction://hlinksldjump"/>
          </p:cNvPr>
          <p:cNvPicPr/>
          <p:nvPr/>
        </p:nvPicPr>
        <p:blipFill>
          <a:blip r:embed="rId8"/>
        </p:blipFill>
        <p:spPr>
          <a:xfrm>
            <a:off x="4168775" y="3303905"/>
            <a:ext cx="3169920" cy="2719705"/>
          </a:xfrm>
          <a:prstGeom prst="rect">
            <a:avLst/>
          </a:prstGeom>
        </p:spPr>
      </p:pic>
      <p:sp>
        <p:nvSpPr>
          <p:cNvPr id="19" name="文本框 18"/>
          <p:cNvSpPr txBox="1"/>
          <p:nvPr/>
        </p:nvSpPr>
        <p:spPr>
          <a:xfrm>
            <a:off x="4459605" y="5901690"/>
            <a:ext cx="2799080" cy="706755"/>
          </a:xfrm>
          <a:prstGeom prst="rect">
            <a:avLst/>
          </a:prstGeom>
          <a:noFill/>
        </p:spPr>
        <p:txBody>
          <a:bodyPr wrap="square" rtlCol="0">
            <a:spAutoFit/>
          </a:bodyPr>
          <a:p>
            <a:r>
              <a:rPr lang="en-US" altLang="zh-CN" sz="4000" b="1">
                <a:solidFill>
                  <a:srgbClr val="FF0000"/>
                </a:solidFill>
                <a:latin typeface="Times New Roman" panose="02020603050405020304" charset="0"/>
                <a:cs typeface="Times New Roman" panose="02020603050405020304" charset="0"/>
              </a:rPr>
              <a:t>helpful</a:t>
            </a:r>
            <a:endParaRPr lang="en-US" altLang="zh-CN" sz="4000" b="1">
              <a:solidFill>
                <a:srgbClr val="FF0000"/>
              </a:solidFill>
              <a:latin typeface="Times New Roman" panose="02020603050405020304" charset="0"/>
              <a:cs typeface="Times New Roman" panose="02020603050405020304" charset="0"/>
            </a:endParaRPr>
          </a:p>
        </p:txBody>
      </p:sp>
      <p:pic>
        <p:nvPicPr>
          <p:cNvPr id="20" name="图片 19">
            <a:hlinkClick r:id="rId9" action="ppaction://hlinksldjump"/>
          </p:cNvPr>
          <p:cNvPicPr/>
          <p:nvPr/>
        </p:nvPicPr>
        <p:blipFill>
          <a:blip r:embed="rId10"/>
        </p:blipFill>
        <p:spPr>
          <a:xfrm>
            <a:off x="7848600" y="3322955"/>
            <a:ext cx="4279265" cy="2701925"/>
          </a:xfrm>
          <a:prstGeom prst="rect">
            <a:avLst/>
          </a:prstGeom>
        </p:spPr>
      </p:pic>
      <p:sp>
        <p:nvSpPr>
          <p:cNvPr id="21" name="文本框 20"/>
          <p:cNvSpPr txBox="1"/>
          <p:nvPr/>
        </p:nvSpPr>
        <p:spPr>
          <a:xfrm>
            <a:off x="8807450" y="6028690"/>
            <a:ext cx="2799080" cy="706755"/>
          </a:xfrm>
          <a:prstGeom prst="rect">
            <a:avLst/>
          </a:prstGeom>
          <a:noFill/>
        </p:spPr>
        <p:txBody>
          <a:bodyPr wrap="square" rtlCol="0">
            <a:spAutoFit/>
          </a:bodyPr>
          <a:p>
            <a:r>
              <a:rPr lang="en-US" altLang="zh-CN" sz="4000" b="1">
                <a:solidFill>
                  <a:srgbClr val="FF0000"/>
                </a:solidFill>
                <a:latin typeface="Times New Roman" panose="02020603050405020304" charset="0"/>
                <a:cs typeface="Times New Roman" panose="02020603050405020304" charset="0"/>
              </a:rPr>
              <a:t>careful</a:t>
            </a:r>
            <a:endParaRPr lang="en-US" altLang="zh-CN" sz="4000" b="1">
              <a:solidFill>
                <a:srgbClr val="FF0000"/>
              </a:solidFill>
              <a:latin typeface="Times New Roman" panose="02020603050405020304" charset="0"/>
              <a:cs typeface="Times New Roman" panose="02020603050405020304" charset="0"/>
            </a:endParaRPr>
          </a:p>
        </p:txBody>
      </p:sp>
      <p:sp>
        <p:nvSpPr>
          <p:cNvPr id="2" name="文本框 1"/>
          <p:cNvSpPr txBox="1"/>
          <p:nvPr/>
        </p:nvSpPr>
        <p:spPr>
          <a:xfrm>
            <a:off x="2297430" y="0"/>
            <a:ext cx="8221345" cy="546100"/>
          </a:xfrm>
          <a:prstGeom prst="rect">
            <a:avLst/>
          </a:prstGeom>
          <a:noFill/>
        </p:spPr>
        <p:txBody>
          <a:bodyPr wrap="square" rtlCol="0">
            <a:noAutofit/>
          </a:bodyPr>
          <a:p>
            <a:r>
              <a:rPr lang="en-US" altLang="zh-CN" sz="2800">
                <a:solidFill>
                  <a:srgbClr val="FF0000"/>
                </a:solidFill>
                <a:latin typeface="Times New Roman" panose="02020603050405020304" charset="0"/>
                <a:cs typeface="Times New Roman" panose="02020603050405020304" charset="0"/>
              </a:rPr>
              <a:t>Let’s describe them using proper adjectives.</a:t>
            </a:r>
            <a:endParaRPr lang="en-US" altLang="zh-CN" sz="2800">
              <a:solidFill>
                <a:srgbClr val="FF0000"/>
              </a:solidFill>
              <a:latin typeface="Times New Roman" panose="02020603050405020304" charset="0"/>
              <a:cs typeface="Times New Roman" panose="02020603050405020304" charset="0"/>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P spid="15" grpId="0"/>
      <p:bldP spid="15" grpId="1"/>
      <p:bldP spid="10" grpId="0"/>
      <p:bldP spid="10" grpId="1"/>
      <p:bldP spid="19" grpId="0"/>
      <p:bldP spid="19"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p:blipFill>
        <p:spPr>
          <a:xfrm>
            <a:off x="326390" y="1634490"/>
            <a:ext cx="3706495" cy="3999865"/>
          </a:xfrm>
          <a:prstGeom prst="rect">
            <a:avLst/>
          </a:prstGeom>
        </p:spPr>
      </p:pic>
      <p:pic>
        <p:nvPicPr>
          <p:cNvPr id="5" name="图片 4"/>
          <p:cNvPicPr/>
          <p:nvPr/>
        </p:nvPicPr>
        <p:blipFill>
          <a:blip r:embed="rId2"/>
        </p:blipFill>
        <p:spPr>
          <a:xfrm>
            <a:off x="5934075" y="1800225"/>
            <a:ext cx="5501640" cy="3691890"/>
          </a:xfrm>
          <a:prstGeom prst="rect">
            <a:avLst/>
          </a:prstGeom>
        </p:spPr>
      </p:pic>
      <p:sp>
        <p:nvSpPr>
          <p:cNvPr id="6" name="文本框 5"/>
          <p:cNvSpPr txBox="1"/>
          <p:nvPr/>
        </p:nvSpPr>
        <p:spPr>
          <a:xfrm>
            <a:off x="1170940" y="95885"/>
            <a:ext cx="10859135" cy="614680"/>
          </a:xfrm>
          <a:prstGeom prst="rect">
            <a:avLst/>
          </a:prstGeom>
          <a:solidFill>
            <a:schemeClr val="accent2"/>
          </a:solidFill>
        </p:spPr>
        <p:txBody>
          <a:bodyPr wrap="square" rtlCol="0">
            <a:noAutofit/>
          </a:bodyPr>
          <a:p>
            <a:r>
              <a:rPr lang="en-US" sz="2800" b="1">
                <a:latin typeface="Times New Roman" panose="02020603050405020304" charset="0"/>
                <a:cs typeface="Times New Roman" panose="02020603050405020304" charset="0"/>
              </a:rPr>
              <a:t>Didcuss with your group members and finish your task.</a:t>
            </a:r>
            <a:endParaRPr lang="zh-CN" altLang="en-US" sz="2800" b="1">
              <a:latin typeface="Times New Roman" panose="02020603050405020304" charset="0"/>
              <a:cs typeface="Times New Roman" panose="02020603050405020304" charset="0"/>
            </a:endParaRPr>
          </a:p>
        </p:txBody>
      </p:sp>
      <p:pic>
        <p:nvPicPr>
          <p:cNvPr id="9" name="图片 8">
            <a:hlinkClick r:id="rId3" action="ppaction://hlinksldjump"/>
          </p:cNvPr>
          <p:cNvPicPr>
            <a:picLocks noChangeAspect="1"/>
          </p:cNvPicPr>
          <p:nvPr/>
        </p:nvPicPr>
        <p:blipFill>
          <a:blip r:embed="rId4"/>
          <a:stretch>
            <a:fillRect/>
          </a:stretch>
        </p:blipFill>
        <p:spPr>
          <a:xfrm>
            <a:off x="114935" y="0"/>
            <a:ext cx="1155065" cy="794385"/>
          </a:xfrm>
          <a:prstGeom prst="rect">
            <a:avLst/>
          </a:prstGeom>
        </p:spPr>
      </p:pic>
      <p:sp>
        <p:nvSpPr>
          <p:cNvPr id="7" name="文本框 6"/>
          <p:cNvSpPr txBox="1"/>
          <p:nvPr/>
        </p:nvSpPr>
        <p:spPr>
          <a:xfrm>
            <a:off x="1290955" y="834390"/>
            <a:ext cx="10092055" cy="521970"/>
          </a:xfrm>
          <a:prstGeom prst="rect">
            <a:avLst/>
          </a:prstGeom>
          <a:noFill/>
        </p:spPr>
        <p:txBody>
          <a:bodyPr wrap="square" rtlCol="0">
            <a:spAutoFit/>
          </a:bodyPr>
          <a:p>
            <a:r>
              <a:rPr lang="zh-CN" altLang="en-US" sz="2800">
                <a:latin typeface="Times New Roman" panose="02020603050405020304" charset="0"/>
              </a:rPr>
              <a:t>小组各自完成本组任务，并派一名代表上台讲解。</a:t>
            </a:r>
            <a:endParaRPr lang="zh-CN" altLang="en-US" sz="2800">
              <a:latin typeface="Times New Roman" panose="02020603050405020304" charset="0"/>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60960" y="643890"/>
          <a:ext cx="12131040" cy="5887720"/>
        </p:xfrm>
        <a:graphic>
          <a:graphicData uri="http://schemas.openxmlformats.org/drawingml/2006/table">
            <a:tbl>
              <a:tblPr/>
              <a:tblGrid>
                <a:gridCol w="423545"/>
                <a:gridCol w="6356985"/>
                <a:gridCol w="5350510"/>
              </a:tblGrid>
              <a:tr h="476885">
                <a:tc>
                  <a:txBody>
                    <a:bodyPr/>
                    <a:p>
                      <a:pPr marL="0" indent="0" algn="l">
                        <a:spcBef>
                          <a:spcPct val="0"/>
                        </a:spcBef>
                        <a:spcAft>
                          <a:spcPct val="0"/>
                        </a:spcAft>
                      </a:pPr>
                      <a:r>
                        <a:rPr lang="zh-CN" sz="2000" b="1">
                          <a:latin typeface="Times New Roman" panose="02020603050405020304"/>
                          <a:ea typeface="宋体" panose="02010600030101010101" pitchFamily="2" charset="-122"/>
                        </a:rPr>
                        <a:t>词类</a:t>
                      </a:r>
                      <a:endParaRPr lang="zh-CN" sz="2000" b="1">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zh-CN" sz="2400">
                          <a:latin typeface="宋体" panose="02010600030101010101" pitchFamily="2" charset="-122"/>
                          <a:ea typeface="宋体" panose="02010600030101010101" pitchFamily="2" charset="-122"/>
                        </a:rPr>
                        <a:t>例句（找出形容词</a:t>
                      </a:r>
                      <a:r>
                        <a:rPr lang="en-US" altLang="zh-CN" sz="2400">
                          <a:latin typeface="Times New Roman" panose="02020603050405020304"/>
                          <a:ea typeface="Times New Roman" panose="02020603050405020304"/>
                        </a:rPr>
                        <a:t>/</a:t>
                      </a:r>
                      <a:r>
                        <a:rPr lang="zh-CN" sz="2400">
                          <a:latin typeface="Times New Roman" panose="02020603050405020304"/>
                          <a:ea typeface="宋体" panose="02010600030101010101" pitchFamily="2" charset="-122"/>
                        </a:rPr>
                        <a:t>副词</a:t>
                      </a:r>
                      <a:r>
                        <a:rPr lang="zh-CN" sz="2400">
                          <a:latin typeface="宋体" panose="02010600030101010101" pitchFamily="2" charset="-122"/>
                          <a:ea typeface="宋体" panose="02010600030101010101" pitchFamily="2" charset="-122"/>
                        </a:rPr>
                        <a:t>并划线）</a:t>
                      </a:r>
                      <a:endParaRPr lang="zh-CN" sz="2400">
                        <a:latin typeface="宋体" panose="02010600030101010101" pitchFamily="2" charset="-122"/>
                        <a:ea typeface="宋体" panose="02010600030101010101" pitchFamily="2" charset="-122"/>
                      </a:endParaRPr>
                    </a:p>
                  </a:txBody>
                  <a:tcPr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2400">
                          <a:latin typeface="宋体" panose="02010600030101010101" pitchFamily="2" charset="-122"/>
                          <a:ea typeface="宋体" panose="02010600030101010101" pitchFamily="2" charset="-122"/>
                        </a:rPr>
                        <a:t>用法</a:t>
                      </a:r>
                      <a:endParaRPr lang="zh-CN" sz="2400">
                        <a:latin typeface="宋体" panose="02010600030101010101" pitchFamily="2" charset="-122"/>
                        <a:ea typeface="宋体" panose="02010600030101010101" pitchFamily="2" charset="-122"/>
                      </a:endParaRPr>
                    </a:p>
                  </a:txBody>
                  <a:tcPr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717800">
                <a:tc>
                  <a:txBody>
                    <a:bodyPr/>
                    <a:p>
                      <a:pPr marL="0" indent="0" algn="l">
                        <a:spcBef>
                          <a:spcPct val="0"/>
                        </a:spcBef>
                        <a:spcAft>
                          <a:spcPct val="0"/>
                        </a:spcAft>
                      </a:pPr>
                      <a:r>
                        <a:rPr lang="zh-CN" sz="2400">
                          <a:latin typeface="Times New Roman" panose="02020603050405020304"/>
                          <a:ea typeface="宋体" panose="02010600030101010101" pitchFamily="2" charset="-122"/>
                        </a:rPr>
                        <a:t>形容词</a:t>
                      </a:r>
                      <a:endParaRPr lang="zh-CN" sz="24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85725" indent="0" algn="l">
                        <a:spcBef>
                          <a:spcPct val="0"/>
                        </a:spcBef>
                        <a:spcAft>
                          <a:spcPct val="0"/>
                        </a:spcAft>
                      </a:pPr>
                      <a:r>
                        <a:rPr lang="en-US" altLang="zh-CN" sz="2400">
                          <a:latin typeface="Times New Roman" panose="02020603050405020304"/>
                          <a:ea typeface="宋体" panose="02010600030101010101" pitchFamily="2" charset="-122"/>
                        </a:rPr>
                        <a:t>①</a:t>
                      </a:r>
                      <a:r>
                        <a:rPr lang="en-US" altLang="zh-CN" sz="2400">
                          <a:latin typeface="Times New Roman" panose="02020603050405020304"/>
                          <a:ea typeface="Times New Roman" panose="02020603050405020304"/>
                        </a:rPr>
                        <a:t>I</a:t>
                      </a:r>
                      <a:r>
                        <a:rPr lang="en-US" altLang="zh-CN" sz="2400">
                          <a:latin typeface="Times New Roman" panose="02020603050405020304"/>
                          <a:ea typeface="宋体" panose="02010600030101010101" pitchFamily="2" charset="-122"/>
                        </a:rPr>
                        <a:t>’</a:t>
                      </a:r>
                      <a:r>
                        <a:rPr lang="en-US" altLang="zh-CN" sz="2400">
                          <a:latin typeface="Times New Roman" panose="02020603050405020304"/>
                          <a:ea typeface="Times New Roman" panose="02020603050405020304"/>
                        </a:rPr>
                        <a:t>ve heard that it is </a:t>
                      </a:r>
                      <a:r>
                        <a:rPr lang="en-US" altLang="zh-CN" sz="2400" u="sng">
                          <a:latin typeface="Times New Roman" panose="02020603050405020304"/>
                          <a:ea typeface="Times New Roman" panose="02020603050405020304"/>
                        </a:rPr>
                        <a:t>an </a:t>
                      </a:r>
                      <a:r>
                        <a:rPr lang="en-US" altLang="zh-CN" sz="2400" b="1" u="sng">
                          <a:solidFill>
                            <a:srgbClr val="FF0000"/>
                          </a:solidFill>
                          <a:latin typeface="Times New Roman" panose="02020603050405020304"/>
                          <a:ea typeface="Times New Roman" panose="02020603050405020304"/>
                        </a:rPr>
                        <a:t>amazing</a:t>
                      </a:r>
                      <a:r>
                        <a:rPr lang="en-US" altLang="zh-CN" sz="2400" u="sng">
                          <a:latin typeface="Times New Roman" panose="02020603050405020304"/>
                          <a:ea typeface="Times New Roman" panose="02020603050405020304"/>
                        </a:rPr>
                        <a:t> sight</a:t>
                      </a:r>
                      <a:r>
                        <a:rPr lang="en-US" altLang="zh-CN" sz="2400">
                          <a:latin typeface="Times New Roman" panose="02020603050405020304"/>
                          <a:ea typeface="Times New Roman" panose="02020603050405020304"/>
                        </a:rPr>
                        <a:t>.</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宋体" panose="02010600030101010101" pitchFamily="2" charset="-122"/>
                        </a:rPr>
                        <a:t>②I have</a:t>
                      </a:r>
                      <a:r>
                        <a:rPr lang="en-US" altLang="zh-CN" sz="2400">
                          <a:latin typeface="Times New Roman" panose="02020603050405020304"/>
                          <a:ea typeface="Times New Roman" panose="02020603050405020304"/>
                        </a:rPr>
                        <a:t> </a:t>
                      </a:r>
                      <a:r>
                        <a:rPr lang="en-US" altLang="zh-CN" sz="2400" u="sng">
                          <a:latin typeface="Times New Roman" panose="02020603050405020304"/>
                          <a:ea typeface="宋体" panose="02010600030101010101" pitchFamily="2" charset="-122"/>
                        </a:rPr>
                        <a:t>something </a:t>
                      </a:r>
                      <a:r>
                        <a:rPr lang="en-US" altLang="zh-CN" sz="2400" b="1" u="sng">
                          <a:solidFill>
                            <a:srgbClr val="FF0000"/>
                          </a:solidFill>
                          <a:latin typeface="Times New Roman" panose="02020603050405020304"/>
                          <a:ea typeface="宋体" panose="02010600030101010101" pitchFamily="2" charset="-122"/>
                        </a:rPr>
                        <a:t>important</a:t>
                      </a:r>
                      <a:r>
                        <a:rPr lang="en-US" altLang="zh-CN" sz="2400">
                          <a:latin typeface="Times New Roman" panose="02020603050405020304"/>
                          <a:ea typeface="宋体" panose="02010600030101010101" pitchFamily="2" charset="-122"/>
                        </a:rPr>
                        <a:t> to tell you.</a:t>
                      </a:r>
                      <a:endParaRPr lang="en-US" altLang="zh-CN" sz="2400">
                        <a:latin typeface="Times New Roman" panose="02020603050405020304"/>
                        <a:ea typeface="宋体" panose="02010600030101010101" pitchFamily="2" charset="-122"/>
                      </a:endParaRPr>
                    </a:p>
                    <a:p>
                      <a:pPr marL="85725" indent="0" algn="l">
                        <a:spcBef>
                          <a:spcPct val="0"/>
                        </a:spcBef>
                        <a:spcAft>
                          <a:spcPct val="0"/>
                        </a:spcAft>
                      </a:pPr>
                      <a:r>
                        <a:rPr lang="en-US" altLang="zh-CN" sz="2400">
                          <a:latin typeface="Times New Roman" panose="02020603050405020304"/>
                          <a:ea typeface="宋体" panose="02010600030101010101" pitchFamily="2" charset="-122"/>
                        </a:rPr>
                        <a:t>③</a:t>
                      </a:r>
                      <a:r>
                        <a:rPr lang="en-US" altLang="zh-CN" sz="2400">
                          <a:latin typeface="Times New Roman" panose="02020603050405020304"/>
                          <a:ea typeface="Times New Roman" panose="02020603050405020304"/>
                        </a:rPr>
                        <a:t>The class </a:t>
                      </a:r>
                      <a:r>
                        <a:rPr lang="en-US" altLang="zh-CN" sz="2400" u="sng">
                          <a:latin typeface="Times New Roman" panose="02020603050405020304"/>
                          <a:ea typeface="Times New Roman" panose="02020603050405020304"/>
                        </a:rPr>
                        <a:t>was </a:t>
                      </a:r>
                      <a:r>
                        <a:rPr lang="en-US" altLang="zh-CN" sz="2400" b="1" u="sng">
                          <a:solidFill>
                            <a:srgbClr val="FF0000"/>
                          </a:solidFill>
                          <a:latin typeface="Times New Roman" panose="02020603050405020304"/>
                          <a:ea typeface="Times New Roman" panose="02020603050405020304"/>
                        </a:rPr>
                        <a:t>difficult </a:t>
                      </a:r>
                      <a:r>
                        <a:rPr lang="en-US" altLang="zh-CN" sz="2400">
                          <a:latin typeface="Times New Roman" panose="02020603050405020304"/>
                          <a:ea typeface="Times New Roman" panose="02020603050405020304"/>
                        </a:rPr>
                        <a:t>, but the teacher </a:t>
                      </a:r>
                      <a:r>
                        <a:rPr lang="en-US" altLang="zh-CN" sz="2400" u="sng">
                          <a:latin typeface="Times New Roman" panose="02020603050405020304"/>
                          <a:ea typeface="Times New Roman" panose="02020603050405020304"/>
                        </a:rPr>
                        <a:t>was </a:t>
                      </a:r>
                      <a:r>
                        <a:rPr lang="en-US" altLang="zh-CN" sz="2400" b="1" u="sng">
                          <a:solidFill>
                            <a:srgbClr val="FF0000"/>
                          </a:solidFill>
                          <a:latin typeface="Times New Roman" panose="02020603050405020304"/>
                          <a:ea typeface="Times New Roman" panose="02020603050405020304"/>
                        </a:rPr>
                        <a:t>kind and friendly</a:t>
                      </a:r>
                      <a:r>
                        <a:rPr lang="en-US" altLang="zh-CN" sz="2400">
                          <a:latin typeface="Times New Roman" panose="02020603050405020304"/>
                          <a:ea typeface="Times New Roman" panose="02020603050405020304"/>
                        </a:rPr>
                        <a:t>.</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宋体" panose="02010600030101010101" pitchFamily="2" charset="-122"/>
                        </a:rPr>
                        <a:t>④</a:t>
                      </a:r>
                      <a:r>
                        <a:rPr lang="en-US" altLang="zh-CN" sz="2400">
                          <a:latin typeface="Times New Roman" panose="02020603050405020304"/>
                          <a:ea typeface="Times New Roman" panose="02020603050405020304"/>
                        </a:rPr>
                        <a:t>I </a:t>
                      </a:r>
                      <a:r>
                        <a:rPr lang="en-US" altLang="zh-CN" sz="2400" u="sng">
                          <a:latin typeface="Times New Roman" panose="02020603050405020304"/>
                          <a:ea typeface="Times New Roman" panose="02020603050405020304"/>
                        </a:rPr>
                        <a:t>feel</a:t>
                      </a:r>
                      <a:r>
                        <a:rPr lang="en-US" altLang="zh-CN" sz="2400" b="1" u="sng">
                          <a:solidFill>
                            <a:srgbClr val="FF0000"/>
                          </a:solidFill>
                          <a:latin typeface="Times New Roman" panose="02020603050405020304"/>
                          <a:ea typeface="Times New Roman" panose="02020603050405020304"/>
                        </a:rPr>
                        <a:t> frightened</a:t>
                      </a:r>
                      <a:r>
                        <a:rPr lang="en-US" altLang="zh-CN" sz="2400">
                          <a:latin typeface="Times New Roman" panose="02020603050405020304"/>
                          <a:ea typeface="Times New Roman" panose="02020603050405020304"/>
                        </a:rPr>
                        <a:t>.</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宋体" panose="02010600030101010101" pitchFamily="2" charset="-122"/>
                        </a:rPr>
                        <a:t>⑤</a:t>
                      </a:r>
                      <a:r>
                        <a:rPr lang="en-US" altLang="zh-CN" sz="2400">
                          <a:latin typeface="Times New Roman" panose="02020603050405020304"/>
                          <a:ea typeface="Times New Roman" panose="02020603050405020304"/>
                        </a:rPr>
                        <a:t>I f</a:t>
                      </a:r>
                      <a:r>
                        <a:rPr lang="en-US" altLang="zh-CN" sz="2400" u="sng">
                          <a:latin typeface="Times New Roman" panose="02020603050405020304"/>
                          <a:ea typeface="Times New Roman" panose="02020603050405020304"/>
                        </a:rPr>
                        <a:t>ound most of my classmates and teachers </a:t>
                      </a:r>
                      <a:r>
                        <a:rPr lang="en-US" altLang="zh-CN" sz="2400" b="1" u="sng">
                          <a:solidFill>
                            <a:srgbClr val="FF0000"/>
                          </a:solidFill>
                          <a:latin typeface="Times New Roman" panose="02020603050405020304"/>
                          <a:ea typeface="Times New Roman" panose="02020603050405020304"/>
                        </a:rPr>
                        <a:t>friendly and helpful</a:t>
                      </a:r>
                      <a:r>
                        <a:rPr lang="en-US" altLang="zh-CN" sz="2400">
                          <a:latin typeface="Times New Roman" panose="02020603050405020304"/>
                          <a:ea typeface="Times New Roman" panose="02020603050405020304"/>
                        </a:rPr>
                        <a:t>. </a:t>
                      </a:r>
                      <a:endParaRPr lang="en-US" altLang="zh-CN" sz="2400">
                        <a:latin typeface="Times New Roman" panose="02020603050405020304"/>
                        <a:ea typeface="Times New Roman" panose="02020603050405020304"/>
                      </a:endParaRPr>
                    </a:p>
                  </a:txBody>
                  <a:tcPr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85725" indent="0" algn="l">
                        <a:spcBef>
                          <a:spcPct val="0"/>
                        </a:spcBef>
                        <a:spcAft>
                          <a:spcPct val="0"/>
                        </a:spcAft>
                      </a:pPr>
                      <a:r>
                        <a:rPr lang="en-US" altLang="zh-CN" sz="2400">
                          <a:latin typeface="Times New Roman" panose="02020603050405020304"/>
                          <a:ea typeface="宋体" panose="02010600030101010101" pitchFamily="2" charset="-122"/>
                        </a:rPr>
                        <a:t>①</a:t>
                      </a:r>
                      <a:r>
                        <a:rPr lang="zh-CN" sz="2400">
                          <a:latin typeface="宋体" panose="02010600030101010101" pitchFamily="2" charset="-122"/>
                          <a:ea typeface="宋体" panose="02010600030101010101" pitchFamily="2" charset="-122"/>
                        </a:rPr>
                        <a:t>形容词修饰</a:t>
                      </a:r>
                      <a:r>
                        <a:rPr lang="en-US" altLang="zh-CN" sz="2400">
                          <a:latin typeface="Times New Roman" panose="02020603050405020304"/>
                          <a:ea typeface="宋体" panose="02010600030101010101" pitchFamily="2" charset="-122"/>
                        </a:rPr>
                        <a:t>________________</a:t>
                      </a:r>
                      <a:endParaRPr lang="en-US" altLang="zh-CN" sz="2400">
                        <a:latin typeface="Times New Roman" panose="02020603050405020304"/>
                        <a:ea typeface="宋体" panose="02010600030101010101" pitchFamily="2" charset="-122"/>
                      </a:endParaRPr>
                    </a:p>
                    <a:p>
                      <a:pPr marL="85725" indent="0" algn="l">
                        <a:spcBef>
                          <a:spcPct val="0"/>
                        </a:spcBef>
                        <a:spcAft>
                          <a:spcPct val="0"/>
                        </a:spcAft>
                      </a:pPr>
                      <a:r>
                        <a:rPr lang="en-US" altLang="zh-CN" sz="2400">
                          <a:latin typeface="Times New Roman" panose="02020603050405020304"/>
                          <a:ea typeface="宋体" panose="02010600030101010101" pitchFamily="2" charset="-122"/>
                        </a:rPr>
                        <a:t>②</a:t>
                      </a:r>
                      <a:r>
                        <a:rPr lang="zh-CN" sz="2400">
                          <a:latin typeface="宋体" panose="02010600030101010101" pitchFamily="2" charset="-122"/>
                          <a:ea typeface="宋体" panose="02010600030101010101" pitchFamily="2" charset="-122"/>
                        </a:rPr>
                        <a:t>形容词修饰不定代词且后置</a:t>
                      </a:r>
                      <a:endParaRPr lang="zh-CN" sz="2400">
                        <a:latin typeface="宋体" panose="02010600030101010101" pitchFamily="2" charset="-122"/>
                        <a:ea typeface="宋体" panose="02010600030101010101" pitchFamily="2" charset="-122"/>
                      </a:endParaRPr>
                    </a:p>
                    <a:p>
                      <a:pPr marL="85725" indent="0" algn="l">
                        <a:spcBef>
                          <a:spcPct val="0"/>
                        </a:spcBef>
                        <a:spcAft>
                          <a:spcPct val="0"/>
                        </a:spcAft>
                      </a:pPr>
                      <a:r>
                        <a:rPr lang="en-US" altLang="zh-CN" sz="2400">
                          <a:latin typeface="Times New Roman" panose="02020603050405020304"/>
                          <a:ea typeface="宋体" panose="02010600030101010101" pitchFamily="2" charset="-122"/>
                        </a:rPr>
                        <a:t> </a:t>
                      </a:r>
                      <a:endParaRPr lang="en-US" altLang="zh-CN" sz="2400">
                        <a:latin typeface="Times New Roman" panose="02020603050405020304"/>
                        <a:ea typeface="宋体" panose="02010600030101010101" pitchFamily="2" charset="-122"/>
                      </a:endParaRPr>
                    </a:p>
                    <a:p>
                      <a:pPr marL="85725" indent="0" algn="l">
                        <a:spcBef>
                          <a:spcPct val="0"/>
                        </a:spcBef>
                        <a:spcAft>
                          <a:spcPct val="0"/>
                        </a:spcAft>
                      </a:pPr>
                      <a:r>
                        <a:rPr lang="en-US" altLang="zh-CN" sz="2400">
                          <a:latin typeface="Times New Roman" panose="02020603050405020304"/>
                          <a:ea typeface="宋体" panose="02010600030101010101" pitchFamily="2" charset="-122"/>
                        </a:rPr>
                        <a:t>③④</a:t>
                      </a:r>
                      <a:r>
                        <a:rPr lang="zh-CN" sz="2400">
                          <a:latin typeface="宋体" panose="02010600030101010101" pitchFamily="2" charset="-122"/>
                          <a:ea typeface="宋体" panose="02010600030101010101" pitchFamily="2" charset="-122"/>
                        </a:rPr>
                        <a:t>形容词放在</a:t>
                      </a:r>
                      <a:r>
                        <a:rPr lang="en-US" altLang="zh-CN" sz="2400">
                          <a:latin typeface="Times New Roman" panose="02020603050405020304"/>
                          <a:ea typeface="宋体" panose="02010600030101010101" pitchFamily="2" charset="-122"/>
                        </a:rPr>
                        <a:t>____________</a:t>
                      </a:r>
                      <a:r>
                        <a:rPr lang="zh-CN" sz="2400">
                          <a:latin typeface="宋体" panose="02010600030101010101" pitchFamily="2" charset="-122"/>
                          <a:ea typeface="宋体" panose="02010600030101010101" pitchFamily="2" charset="-122"/>
                        </a:rPr>
                        <a:t>后</a:t>
                      </a:r>
                      <a:endParaRPr lang="zh-CN" sz="2400">
                        <a:latin typeface="宋体" panose="02010600030101010101" pitchFamily="2" charset="-122"/>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 </a:t>
                      </a:r>
                      <a:endParaRPr lang="en-US" altLang="zh-CN" sz="2400">
                        <a:latin typeface="Times New Roman" panose="02020603050405020304"/>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⑤find/make/keep </a:t>
                      </a:r>
                      <a:r>
                        <a:rPr lang="en-US" altLang="zh-CN" sz="2400" u="sng">
                          <a:latin typeface="Times New Roman" panose="02020603050405020304"/>
                          <a:ea typeface="宋体" panose="02010600030101010101" pitchFamily="2" charset="-122"/>
                        </a:rPr>
                        <a:t>sb/sth</a:t>
                      </a:r>
                      <a:r>
                        <a:rPr lang="en-US" altLang="zh-CN" sz="2400">
                          <a:latin typeface="Times New Roman" panose="02020603050405020304"/>
                          <a:ea typeface="宋体" panose="02010600030101010101" pitchFamily="2" charset="-122"/>
                        </a:rPr>
                        <a:t> +adj. </a:t>
                      </a:r>
                      <a:r>
                        <a:rPr lang="en-US" altLang="zh-CN" sz="2400">
                          <a:latin typeface="Times New Roman" panose="02020603050405020304"/>
                          <a:ea typeface="Times New Roman" panose="02020603050405020304"/>
                        </a:rPr>
                        <a:t> adj.</a:t>
                      </a:r>
                      <a:r>
                        <a:rPr lang="zh-CN" sz="2400">
                          <a:latin typeface="Times New Roman" panose="02020603050405020304"/>
                          <a:ea typeface="宋体" panose="02010600030101010101" pitchFamily="2" charset="-122"/>
                        </a:rPr>
                        <a:t>作</a:t>
                      </a:r>
                      <a:r>
                        <a:rPr lang="zh-CN" sz="2400" b="1">
                          <a:solidFill>
                            <a:srgbClr val="FF0000"/>
                          </a:solidFill>
                          <a:latin typeface="Times New Roman" panose="02020603050405020304"/>
                          <a:ea typeface="宋体" panose="02010600030101010101" pitchFamily="2" charset="-122"/>
                        </a:rPr>
                        <a:t>宾补</a:t>
                      </a:r>
                      <a:endParaRPr lang="zh-CN" sz="2400" b="1">
                        <a:solidFill>
                          <a:srgbClr val="FF0000"/>
                        </a:solidFill>
                        <a:latin typeface="Times New Roman" panose="02020603050405020304"/>
                        <a:ea typeface="宋体" panose="02010600030101010101" pitchFamily="2" charset="-122"/>
                      </a:endParaRPr>
                    </a:p>
                  </a:txBody>
                  <a:tcPr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0">
                <a:tc>
                  <a:txBody>
                    <a:bodyPr/>
                    <a:p>
                      <a:pPr marL="0" indent="0" algn="l">
                        <a:spcBef>
                          <a:spcPct val="0"/>
                        </a:spcBef>
                        <a:spcAft>
                          <a:spcPct val="0"/>
                        </a:spcAft>
                      </a:pPr>
                      <a:r>
                        <a:rPr lang="zh-CN" sz="2400">
                          <a:latin typeface="宋体" panose="02010600030101010101" pitchFamily="2" charset="-122"/>
                          <a:ea typeface="宋体" panose="02010600030101010101" pitchFamily="2" charset="-122"/>
                        </a:rPr>
                        <a:t>副词</a:t>
                      </a:r>
                      <a:endParaRPr lang="zh-CN" sz="2400">
                        <a:latin typeface="宋体" panose="02010600030101010101" pitchFamily="2" charset="-122"/>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2400">
                          <a:latin typeface="Times New Roman" panose="02020603050405020304"/>
                          <a:ea typeface="宋体" panose="02010600030101010101" pitchFamily="2" charset="-122"/>
                        </a:rPr>
                        <a:t>⑥</a:t>
                      </a:r>
                      <a:r>
                        <a:rPr lang="en-US" altLang="zh-CN" sz="2400">
                          <a:latin typeface="Times New Roman" panose="02020603050405020304"/>
                          <a:ea typeface="Times New Roman" panose="02020603050405020304"/>
                        </a:rPr>
                        <a:t>I </a:t>
                      </a:r>
                      <a:r>
                        <a:rPr lang="en-US" altLang="zh-CN" sz="2400" u="sng">
                          <a:latin typeface="Times New Roman" panose="02020603050405020304"/>
                          <a:ea typeface="Times New Roman" panose="02020603050405020304"/>
                        </a:rPr>
                        <a:t>think </a:t>
                      </a:r>
                      <a:r>
                        <a:rPr lang="en-US" altLang="zh-CN" sz="2400" b="1" u="sng">
                          <a:solidFill>
                            <a:srgbClr val="FF0000"/>
                          </a:solidFill>
                          <a:latin typeface="Times New Roman" panose="02020603050405020304"/>
                          <a:ea typeface="Times New Roman" panose="02020603050405020304"/>
                        </a:rPr>
                        <a:t>carefully</a:t>
                      </a:r>
                      <a:r>
                        <a:rPr lang="en-US" altLang="zh-CN" sz="2400">
                          <a:latin typeface="Times New Roman" panose="02020603050405020304"/>
                          <a:ea typeface="Times New Roman" panose="02020603050405020304"/>
                        </a:rPr>
                        <a:t> about my course.</a:t>
                      </a:r>
                      <a:endParaRPr lang="en-US" altLang="zh-CN" sz="2400">
                        <a:latin typeface="Times New Roman" panose="02020603050405020304"/>
                        <a:ea typeface="Times New Roman" panose="02020603050405020304"/>
                      </a:endParaRPr>
                    </a:p>
                    <a:p>
                      <a:pPr marL="0" indent="0" algn="l">
                        <a:spcBef>
                          <a:spcPct val="0"/>
                        </a:spcBef>
                        <a:spcAft>
                          <a:spcPct val="0"/>
                        </a:spcAft>
                      </a:pPr>
                      <a:r>
                        <a:rPr lang="en-US" altLang="zh-CN" sz="2400">
                          <a:latin typeface="Times New Roman" panose="02020603050405020304"/>
                          <a:ea typeface="宋体" panose="02010600030101010101" pitchFamily="2" charset="-122"/>
                        </a:rPr>
                        <a:t>/⑦</a:t>
                      </a:r>
                      <a:r>
                        <a:rPr lang="en-US" altLang="zh-CN" sz="2400">
                          <a:latin typeface="Times New Roman" panose="02020603050405020304"/>
                          <a:ea typeface="Times New Roman" panose="02020603050405020304"/>
                        </a:rPr>
                        <a:t>We </a:t>
                      </a:r>
                      <a:r>
                        <a:rPr lang="en-US" altLang="zh-CN" sz="2400" u="sng">
                          <a:latin typeface="Times New Roman" panose="02020603050405020304"/>
                          <a:ea typeface="Times New Roman" panose="02020603050405020304"/>
                        </a:rPr>
                        <a:t>are studying </a:t>
                      </a:r>
                      <a:r>
                        <a:rPr lang="en-US" altLang="zh-CN" sz="2400" b="1" u="sng">
                          <a:solidFill>
                            <a:srgbClr val="FF0000"/>
                          </a:solidFill>
                          <a:latin typeface="Times New Roman" panose="02020603050405020304"/>
                          <a:ea typeface="Times New Roman" panose="02020603050405020304"/>
                        </a:rPr>
                        <a:t>quietly</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⑧</a:t>
                      </a:r>
                      <a:r>
                        <a:rPr lang="en-US" altLang="zh-CN" sz="2400">
                          <a:latin typeface="Times New Roman" panose="02020603050405020304"/>
                          <a:ea typeface="Times New Roman" panose="02020603050405020304"/>
                        </a:rPr>
                        <a:t>Going from junior high school to senior high school is a</a:t>
                      </a:r>
                      <a:r>
                        <a:rPr lang="en-US" altLang="zh-CN" sz="2400" b="1" u="sng">
                          <a:solidFill>
                            <a:srgbClr val="FF0000"/>
                          </a:solidFill>
                          <a:latin typeface="Times New Roman" panose="02020603050405020304"/>
                          <a:ea typeface="Times New Roman" panose="02020603050405020304"/>
                        </a:rPr>
                        <a:t> really</a:t>
                      </a:r>
                      <a:r>
                        <a:rPr lang="en-US" altLang="zh-CN" sz="2400" u="sng">
                          <a:latin typeface="Times New Roman" panose="02020603050405020304"/>
                          <a:ea typeface="Times New Roman" panose="02020603050405020304"/>
                        </a:rPr>
                        <a:t> big </a:t>
                      </a:r>
                      <a:r>
                        <a:rPr lang="en-US" altLang="zh-CN" sz="2400">
                          <a:latin typeface="Times New Roman" panose="02020603050405020304"/>
                          <a:ea typeface="Times New Roman" panose="02020603050405020304"/>
                        </a:rPr>
                        <a:t>challenge</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⑨</a:t>
                      </a:r>
                      <a:r>
                        <a:rPr lang="en-US" altLang="zh-CN" sz="2400">
                          <a:latin typeface="Times New Roman" panose="02020603050405020304"/>
                          <a:ea typeface="Times New Roman" panose="02020603050405020304"/>
                        </a:rPr>
                        <a:t>I know that Chinese is a</a:t>
                      </a:r>
                      <a:r>
                        <a:rPr lang="en-US" altLang="zh-CN" sz="2400" b="1">
                          <a:solidFill>
                            <a:srgbClr val="FF0000"/>
                          </a:solidFill>
                          <a:latin typeface="Times New Roman" panose="02020603050405020304"/>
                          <a:ea typeface="Times New Roman" panose="02020603050405020304"/>
                        </a:rPr>
                        <a:t> </a:t>
                      </a:r>
                      <a:r>
                        <a:rPr lang="en-US" altLang="zh-CN" sz="2400" b="1" u="sng">
                          <a:solidFill>
                            <a:srgbClr val="FF0000"/>
                          </a:solidFill>
                          <a:latin typeface="Times New Roman" panose="02020603050405020304"/>
                          <a:ea typeface="Times New Roman" panose="02020603050405020304"/>
                        </a:rPr>
                        <a:t>very</a:t>
                      </a:r>
                      <a:r>
                        <a:rPr lang="en-US" altLang="zh-CN" sz="2400" u="sng">
                          <a:latin typeface="Times New Roman" panose="02020603050405020304"/>
                          <a:ea typeface="Times New Roman" panose="02020603050405020304"/>
                        </a:rPr>
                        <a:t> </a:t>
                      </a:r>
                      <a:r>
                        <a:rPr lang="en-US" altLang="zh-CN" sz="2400" b="0" u="sng">
                          <a:latin typeface="Times New Roman" panose="02020603050405020304"/>
                          <a:ea typeface="Times New Roman" panose="02020603050405020304"/>
                        </a:rPr>
                        <a:t>difficult</a:t>
                      </a:r>
                      <a:r>
                        <a:rPr lang="en-US" altLang="zh-CN" sz="2400" u="sng">
                          <a:latin typeface="Times New Roman" panose="02020603050405020304"/>
                          <a:ea typeface="Times New Roman" panose="02020603050405020304"/>
                        </a:rPr>
                        <a:t> </a:t>
                      </a:r>
                      <a:r>
                        <a:rPr lang="en-US" altLang="zh-CN" sz="2400">
                          <a:latin typeface="Times New Roman" panose="02020603050405020304"/>
                          <a:ea typeface="Times New Roman" panose="02020603050405020304"/>
                        </a:rPr>
                        <a:t>language</a:t>
                      </a:r>
                      <a:endParaRPr lang="en-US" altLang="zh-CN" sz="2400">
                        <a:latin typeface="Times New Roman" panose="02020603050405020304"/>
                        <a:ea typeface="Times New Roman" panose="02020603050405020304"/>
                      </a:endParaRPr>
                    </a:p>
                    <a:p>
                      <a:pPr marL="0" indent="0" algn="l">
                        <a:spcBef>
                          <a:spcPct val="0"/>
                        </a:spcBef>
                        <a:spcAft>
                          <a:spcPct val="0"/>
                        </a:spcAft>
                      </a:pPr>
                      <a:r>
                        <a:rPr lang="en-US" altLang="zh-CN" sz="2400">
                          <a:latin typeface="Times New Roman" panose="02020603050405020304"/>
                          <a:ea typeface="宋体" panose="02010600030101010101" pitchFamily="2" charset="-122"/>
                        </a:rPr>
                        <a:t>⑩</a:t>
                      </a:r>
                      <a:r>
                        <a:rPr lang="en-US" altLang="zh-CN" sz="2400">
                          <a:latin typeface="Times New Roman" panose="02020603050405020304"/>
                          <a:ea typeface="Times New Roman" panose="02020603050405020304"/>
                        </a:rPr>
                        <a:t>I think </a:t>
                      </a:r>
                      <a:r>
                        <a:rPr lang="en-US" altLang="zh-CN" sz="2400" b="1" u="sng">
                          <a:solidFill>
                            <a:srgbClr val="FF0000"/>
                          </a:solidFill>
                          <a:latin typeface="Times New Roman" panose="02020603050405020304"/>
                          <a:ea typeface="Times New Roman" panose="02020603050405020304"/>
                        </a:rPr>
                        <a:t>very</a:t>
                      </a:r>
                      <a:r>
                        <a:rPr lang="en-US" altLang="zh-CN" sz="2400" u="sng">
                          <a:latin typeface="Times New Roman" panose="02020603050405020304"/>
                          <a:ea typeface="Times New Roman" panose="02020603050405020304"/>
                        </a:rPr>
                        <a:t> carefully </a:t>
                      </a:r>
                      <a:r>
                        <a:rPr lang="en-US" altLang="zh-CN" sz="2400">
                          <a:latin typeface="Times New Roman" panose="02020603050405020304"/>
                          <a:ea typeface="Times New Roman" panose="02020603050405020304"/>
                        </a:rPr>
                        <a:t>about my course.</a:t>
                      </a:r>
                      <a:endParaRPr lang="en-US" altLang="zh-CN" sz="2400">
                        <a:latin typeface="Times New Roman" panose="02020603050405020304"/>
                        <a:ea typeface="Times New Roman" panose="02020603050405020304"/>
                      </a:endParaRPr>
                    </a:p>
                    <a:p>
                      <a:pPr marL="0" indent="0" algn="l">
                        <a:spcBef>
                          <a:spcPct val="0"/>
                        </a:spcBef>
                        <a:spcAft>
                          <a:spcPct val="0"/>
                        </a:spcAft>
                      </a:pPr>
                      <a:r>
                        <a:rPr lang="en-US" altLang="zh-CN" sz="2400">
                          <a:latin typeface="Times New Roman" panose="02020603050405020304"/>
                          <a:ea typeface="宋体" panose="02010600030101010101" pitchFamily="2" charset="-122"/>
                        </a:rPr>
                        <a:t>⑪</a:t>
                      </a:r>
                      <a:r>
                        <a:rPr lang="en-US" altLang="zh-CN" sz="2400" b="1">
                          <a:solidFill>
                            <a:srgbClr val="FF0000"/>
                          </a:solidFill>
                          <a:latin typeface="Times New Roman" panose="02020603050405020304"/>
                          <a:ea typeface="Times New Roman" panose="02020603050405020304"/>
                        </a:rPr>
                        <a:t>Obviously</a:t>
                      </a:r>
                      <a:r>
                        <a:rPr lang="en-US" altLang="zh-CN" sz="2400">
                          <a:latin typeface="Times New Roman" panose="02020603050405020304"/>
                          <a:ea typeface="宋体" panose="02010600030101010101" pitchFamily="2" charset="-122"/>
                        </a:rPr>
                        <a:t>, </a:t>
                      </a:r>
                      <a:r>
                        <a:rPr lang="en-US" altLang="zh-CN" sz="2400">
                          <a:latin typeface="Times New Roman" panose="02020603050405020304"/>
                          <a:ea typeface="Times New Roman" panose="02020603050405020304"/>
                        </a:rPr>
                        <a:t>I was unhappy, but I won</a:t>
                      </a:r>
                      <a:r>
                        <a:rPr lang="en-US" altLang="zh-CN" sz="2400">
                          <a:latin typeface="Times New Roman" panose="02020603050405020304"/>
                          <a:ea typeface="宋体" panose="02010600030101010101" pitchFamily="2" charset="-122"/>
                        </a:rPr>
                        <a:t>’</a:t>
                      </a:r>
                      <a:r>
                        <a:rPr lang="en-US" altLang="zh-CN" sz="2400">
                          <a:latin typeface="Times New Roman" panose="02020603050405020304"/>
                          <a:ea typeface="Times New Roman" panose="02020603050405020304"/>
                        </a:rPr>
                        <a:t>t quit</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l">
                        <a:spcBef>
                          <a:spcPct val="0"/>
                        </a:spcBef>
                        <a:spcAft>
                          <a:spcPct val="0"/>
                        </a:spcAft>
                      </a:pPr>
                      <a:r>
                        <a:rPr lang="en-US" altLang="zh-CN" sz="2400">
                          <a:latin typeface="Times New Roman" panose="02020603050405020304"/>
                          <a:ea typeface="宋体" panose="02010600030101010101" pitchFamily="2" charset="-122"/>
                        </a:rPr>
                        <a:t>⑥⑦</a:t>
                      </a:r>
                      <a:r>
                        <a:rPr lang="zh-CN" sz="2400">
                          <a:latin typeface="宋体" panose="02010600030101010101" pitchFamily="2" charset="-122"/>
                          <a:ea typeface="宋体" panose="02010600030101010101" pitchFamily="2" charset="-122"/>
                        </a:rPr>
                        <a:t>副词修饰</a:t>
                      </a:r>
                      <a:r>
                        <a:rPr lang="en-US" altLang="zh-CN" sz="2400">
                          <a:latin typeface="Times New Roman" panose="02020603050405020304"/>
                          <a:ea typeface="宋体" panose="02010600030101010101" pitchFamily="2" charset="-122"/>
                        </a:rPr>
                        <a:t>_____________</a:t>
                      </a:r>
                      <a:endParaRPr lang="en-US" altLang="zh-CN" sz="2400">
                        <a:latin typeface="Times New Roman" panose="02020603050405020304"/>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 </a:t>
                      </a:r>
                      <a:endParaRPr lang="en-US" altLang="zh-CN" sz="2400">
                        <a:latin typeface="Times New Roman" panose="02020603050405020304"/>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⑧⑨</a:t>
                      </a:r>
                      <a:r>
                        <a:rPr lang="zh-CN" sz="2400">
                          <a:latin typeface="宋体" panose="02010600030101010101" pitchFamily="2" charset="-122"/>
                          <a:ea typeface="宋体" panose="02010600030101010101" pitchFamily="2" charset="-122"/>
                        </a:rPr>
                        <a:t>副词修饰</a:t>
                      </a:r>
                      <a:r>
                        <a:rPr lang="en-US" altLang="zh-CN" sz="2400">
                          <a:latin typeface="Times New Roman" panose="02020603050405020304"/>
                          <a:ea typeface="宋体" panose="02010600030101010101" pitchFamily="2" charset="-122"/>
                        </a:rPr>
                        <a:t>_____________</a:t>
                      </a:r>
                      <a:endParaRPr lang="en-US" altLang="zh-CN" sz="2400">
                        <a:latin typeface="Times New Roman" panose="02020603050405020304"/>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 </a:t>
                      </a:r>
                      <a:endParaRPr lang="en-US" altLang="zh-CN" sz="2400">
                        <a:latin typeface="Times New Roman" panose="02020603050405020304"/>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 </a:t>
                      </a:r>
                      <a:endParaRPr lang="en-US" altLang="zh-CN" sz="2400">
                        <a:latin typeface="Times New Roman" panose="02020603050405020304"/>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 ⑩</a:t>
                      </a:r>
                      <a:r>
                        <a:rPr lang="zh-CN" sz="2400">
                          <a:latin typeface="宋体" panose="02010600030101010101" pitchFamily="2" charset="-122"/>
                          <a:ea typeface="宋体" panose="02010600030101010101" pitchFamily="2" charset="-122"/>
                        </a:rPr>
                        <a:t>副词修饰</a:t>
                      </a:r>
                      <a:r>
                        <a:rPr lang="en-US" altLang="zh-CN" sz="2400">
                          <a:latin typeface="Times New Roman" panose="02020603050405020304"/>
                          <a:ea typeface="宋体" panose="02010600030101010101" pitchFamily="2" charset="-122"/>
                        </a:rPr>
                        <a:t>_____________</a:t>
                      </a:r>
                      <a:endParaRPr lang="en-US" altLang="zh-CN" sz="2400">
                        <a:latin typeface="Times New Roman" panose="02020603050405020304"/>
                        <a:ea typeface="宋体" panose="02010600030101010101" pitchFamily="2" charset="-122"/>
                      </a:endParaRPr>
                    </a:p>
                    <a:p>
                      <a:pPr marL="0" indent="0" algn="l">
                        <a:spcBef>
                          <a:spcPct val="0"/>
                        </a:spcBef>
                        <a:spcAft>
                          <a:spcPct val="0"/>
                        </a:spcAft>
                      </a:pPr>
                      <a:r>
                        <a:rPr lang="en-US" altLang="zh-CN" sz="2400">
                          <a:latin typeface="Times New Roman" panose="02020603050405020304"/>
                          <a:ea typeface="宋体" panose="02010600030101010101" pitchFamily="2" charset="-122"/>
                        </a:rPr>
                        <a:t>⑪</a:t>
                      </a:r>
                      <a:r>
                        <a:rPr lang="zh-CN" sz="2400">
                          <a:latin typeface="宋体" panose="02010600030101010101" pitchFamily="2" charset="-122"/>
                          <a:ea typeface="宋体" panose="02010600030101010101" pitchFamily="2" charset="-122"/>
                        </a:rPr>
                        <a:t>副词常放在</a:t>
                      </a:r>
                      <a:r>
                        <a:rPr lang="en-US" altLang="zh-CN" sz="2400">
                          <a:latin typeface="Times New Roman" panose="02020603050405020304"/>
                          <a:ea typeface="宋体" panose="02010600030101010101" pitchFamily="2" charset="-122"/>
                        </a:rPr>
                        <a:t>______, </a:t>
                      </a:r>
                      <a:r>
                        <a:rPr lang="zh-CN" sz="2400">
                          <a:latin typeface="宋体" panose="02010600030101010101" pitchFamily="2" charset="-122"/>
                          <a:ea typeface="宋体" panose="02010600030101010101" pitchFamily="2" charset="-122"/>
                        </a:rPr>
                        <a:t>修饰整个句子</a:t>
                      </a:r>
                      <a:endParaRPr lang="zh-CN" sz="2400">
                        <a:latin typeface="宋体" panose="02010600030101010101" pitchFamily="2" charset="-122"/>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5" name="文本框 4"/>
          <p:cNvSpPr txBox="1"/>
          <p:nvPr/>
        </p:nvSpPr>
        <p:spPr>
          <a:xfrm>
            <a:off x="1065530" y="0"/>
            <a:ext cx="4710430" cy="614680"/>
          </a:xfrm>
          <a:prstGeom prst="rect">
            <a:avLst/>
          </a:prstGeom>
          <a:solidFill>
            <a:schemeClr val="accent2"/>
          </a:solidFill>
        </p:spPr>
        <p:txBody>
          <a:bodyPr wrap="square" rtlCol="0">
            <a:noAutofit/>
          </a:bodyPr>
          <a:p>
            <a:r>
              <a:rPr lang="zh-CN" altLang="en-US" sz="3600"/>
              <a:t>形容词</a:t>
            </a:r>
            <a:r>
              <a:rPr lang="en-US" altLang="zh-CN" sz="3600"/>
              <a:t>\</a:t>
            </a:r>
            <a:r>
              <a:rPr lang="zh-CN" altLang="en-US" sz="3600"/>
              <a:t>副词用法总结</a:t>
            </a:r>
            <a:endParaRPr lang="en-US" altLang="zh-CN" sz="3600"/>
          </a:p>
        </p:txBody>
      </p:sp>
      <p:sp>
        <p:nvSpPr>
          <p:cNvPr id="6" name="文本框 5"/>
          <p:cNvSpPr txBox="1"/>
          <p:nvPr/>
        </p:nvSpPr>
        <p:spPr>
          <a:xfrm>
            <a:off x="6003290" y="92710"/>
            <a:ext cx="1609725" cy="521970"/>
          </a:xfrm>
          <a:prstGeom prst="rect">
            <a:avLst/>
          </a:prstGeom>
        </p:spPr>
        <p:txBody>
          <a:bodyPr wrap="square">
            <a:spAutoFit/>
          </a:bodyPr>
          <a:p>
            <a:pPr marL="0" indent="0" algn="just" defTabSz="266700">
              <a:spcAft>
                <a:spcPct val="0"/>
              </a:spcAft>
            </a:pPr>
            <a:r>
              <a:rPr lang="en-US" altLang="zh-CN" sz="2800" b="1">
                <a:highlight>
                  <a:srgbClr val="FFFF00"/>
                </a:highlight>
                <a:latin typeface="Times New Roman" panose="02020603050405020304"/>
                <a:ea typeface="Times New Roman" panose="02020603050405020304"/>
              </a:rPr>
              <a:t>Task   1</a:t>
            </a:r>
            <a:r>
              <a:rPr lang="en-US" altLang="zh-CN" sz="1600" b="1">
                <a:latin typeface="Times New Roman" panose="02020603050405020304"/>
                <a:ea typeface="Times New Roman" panose="02020603050405020304"/>
              </a:rPr>
              <a:t> </a:t>
            </a:r>
            <a:endParaRPr lang="en-US" altLang="zh-CN" sz="1600" b="1">
              <a:latin typeface="Times New Roman" panose="02020603050405020304"/>
              <a:ea typeface="Times New Roman" panose="02020603050405020304"/>
            </a:endParaRPr>
          </a:p>
        </p:txBody>
      </p:sp>
      <p:sp>
        <p:nvSpPr>
          <p:cNvPr id="2" name="文本框 1"/>
          <p:cNvSpPr txBox="1"/>
          <p:nvPr/>
        </p:nvSpPr>
        <p:spPr>
          <a:xfrm>
            <a:off x="9279255" y="1198245"/>
            <a:ext cx="1167130" cy="540385"/>
          </a:xfrm>
          <a:prstGeom prst="rect">
            <a:avLst/>
          </a:prstGeom>
          <a:noFill/>
        </p:spPr>
        <p:txBody>
          <a:bodyPr wrap="square" rtlCol="0">
            <a:noAutofit/>
          </a:bodyPr>
          <a:p>
            <a:r>
              <a:rPr lang="zh-CN" sz="2800" b="1">
                <a:solidFill>
                  <a:srgbClr val="FF0000"/>
                </a:solidFill>
                <a:latin typeface="Times New Roman" panose="02020603050405020304" charset="0"/>
                <a:cs typeface="Times New Roman" panose="02020603050405020304" charset="0"/>
              </a:rPr>
              <a:t>名词</a:t>
            </a:r>
            <a:endParaRPr lang="zh-CN" sz="2800" b="1">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9378315" y="2183765"/>
            <a:ext cx="1804035" cy="540385"/>
          </a:xfrm>
          <a:prstGeom prst="rect">
            <a:avLst/>
          </a:prstGeom>
          <a:noFill/>
        </p:spPr>
        <p:txBody>
          <a:bodyPr wrap="square" rtlCol="0">
            <a:noAutofit/>
          </a:bodyPr>
          <a:p>
            <a:r>
              <a:rPr lang="zh-CN" sz="2800" b="1">
                <a:solidFill>
                  <a:srgbClr val="FF0000"/>
                </a:solidFill>
                <a:latin typeface="Times New Roman" panose="02020603050405020304" charset="0"/>
                <a:cs typeface="Times New Roman" panose="02020603050405020304" charset="0"/>
              </a:rPr>
              <a:t>系动词</a:t>
            </a:r>
            <a:endParaRPr lang="zh-CN" sz="2800" b="1">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8781415" y="3871595"/>
            <a:ext cx="1052195" cy="540385"/>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动词</a:t>
            </a:r>
            <a:endParaRPr lang="zh-CN" altLang="en-US" sz="2800" b="1">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8814435" y="4538980"/>
            <a:ext cx="1791970" cy="540385"/>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形容词</a:t>
            </a:r>
            <a:endParaRPr lang="zh-CN" altLang="en-US" sz="2800" b="1">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8654415" y="5631815"/>
            <a:ext cx="1791970" cy="540385"/>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副词</a:t>
            </a:r>
            <a:endParaRPr lang="zh-CN" altLang="en-US" sz="2800" b="1">
              <a:solidFill>
                <a:srgbClr val="FF0000"/>
              </a:solidFill>
              <a:latin typeface="Times New Roman" panose="02020603050405020304" charset="0"/>
              <a:cs typeface="Times New Roman" panose="02020603050405020304" charset="0"/>
            </a:endParaRPr>
          </a:p>
        </p:txBody>
      </p:sp>
      <p:sp>
        <p:nvSpPr>
          <p:cNvPr id="11" name="文本框 10"/>
          <p:cNvSpPr txBox="1"/>
          <p:nvPr/>
        </p:nvSpPr>
        <p:spPr>
          <a:xfrm>
            <a:off x="8781415" y="6073140"/>
            <a:ext cx="1791970" cy="540385"/>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句首</a:t>
            </a:r>
            <a:endParaRPr lang="zh-CN" altLang="en-US" sz="2800" b="1">
              <a:solidFill>
                <a:srgbClr val="FF0000"/>
              </a:solidFill>
              <a:latin typeface="Times New Roman" panose="02020603050405020304" charset="0"/>
              <a:cs typeface="Times New Roman" panose="02020603050405020304" charset="0"/>
            </a:endParaRPr>
          </a:p>
        </p:txBody>
      </p:sp>
      <p:pic>
        <p:nvPicPr>
          <p:cNvPr id="9" name="图片 8">
            <a:hlinkClick r:id="rId2" action="ppaction://hlinksldjump"/>
          </p:cNvPr>
          <p:cNvPicPr>
            <a:picLocks noChangeAspect="1"/>
          </p:cNvPicPr>
          <p:nvPr/>
        </p:nvPicPr>
        <p:blipFill>
          <a:blip r:embed="rId3"/>
          <a:stretch>
            <a:fillRect/>
          </a:stretch>
        </p:blipFill>
        <p:spPr>
          <a:xfrm>
            <a:off x="10709910" y="92710"/>
            <a:ext cx="1249680" cy="123063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P spid="8" grpId="0"/>
      <p:bldP spid="8" grpId="1"/>
      <p:bldP spid="10" grpId="0"/>
      <p:bldP spid="10" grpId="1"/>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3030" y="464820"/>
            <a:ext cx="12078970" cy="4239260"/>
          </a:xfrm>
          <a:prstGeom prst="rect">
            <a:avLst/>
          </a:prstGeom>
        </p:spPr>
        <p:txBody>
          <a:bodyPr>
            <a:noAutofit/>
          </a:bodyPr>
          <a:p>
            <a:pPr marL="0" indent="0" algn="just" defTabSz="266700">
              <a:spcAft>
                <a:spcPct val="0"/>
              </a:spcAft>
            </a:pPr>
            <a:r>
              <a:rPr lang="zh-CN" altLang="en-US" sz="2000" b="1">
                <a:latin typeface="Times New Roman" panose="02020603050405020304"/>
                <a:ea typeface="宋体" panose="02010600030101010101" pitchFamily="2" charset="-122"/>
              </a:rPr>
              <a:t>示例：</a:t>
            </a:r>
            <a:r>
              <a:rPr lang="en-US" altLang="zh-CN" sz="2000" b="1">
                <a:latin typeface="Times New Roman" panose="02020603050405020304"/>
                <a:ea typeface="Times New Roman" panose="02020603050405020304"/>
              </a:rPr>
              <a:t>My adviser recommended that I should sign up for </a:t>
            </a:r>
            <a:r>
              <a:rPr lang="en-US" altLang="zh-CN" sz="2000" b="1" u="sng">
                <a:latin typeface="Times New Roman" panose="02020603050405020304"/>
                <a:ea typeface="Times New Roman" panose="02020603050405020304"/>
              </a:rPr>
              <a:t>advanced</a:t>
            </a:r>
            <a:r>
              <a:rPr lang="en-US" altLang="zh-CN" sz="2000" b="1">
                <a:latin typeface="Times New Roman" panose="02020603050405020304"/>
                <a:ea typeface="Times New Roman" panose="02020603050405020304"/>
              </a:rPr>
              <a:t>(advance) literature. </a:t>
            </a:r>
            <a:r>
              <a:rPr lang="en-US" altLang="zh-CN" sz="2000" b="1" u="sng">
                <a:latin typeface="Times New Roman" panose="02020603050405020304"/>
                <a:ea typeface="Times New Roman" panose="02020603050405020304"/>
              </a:rPr>
              <a:t>Skill:__adj+n._____</a:t>
            </a:r>
            <a:endParaRPr lang="en-US" altLang="zh-CN" sz="2000" b="1" u="sng">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宋体" panose="02010600030101010101" pitchFamily="2" charset="-122"/>
              </a:rPr>
              <a:t>1. </a:t>
            </a:r>
            <a:r>
              <a:rPr lang="en-US" altLang="zh-CN" sz="2800" b="1">
                <a:latin typeface="Times New Roman" panose="02020603050405020304"/>
                <a:ea typeface="Times New Roman" panose="02020603050405020304"/>
              </a:rPr>
              <a:t>I will feel ___________  (annoy) if someone takes my book without asking me.  Skill: _________</a:t>
            </a:r>
            <a:endParaRPr lang="en-US" altLang="zh-CN" sz="2800" b="1">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宋体" panose="02010600030101010101" pitchFamily="2" charset="-122"/>
              </a:rPr>
              <a:t>2. </a:t>
            </a:r>
            <a:r>
              <a:rPr lang="en-US" altLang="zh-CN" sz="2800" b="1">
                <a:latin typeface="Times New Roman" panose="02020603050405020304"/>
                <a:ea typeface="Times New Roman" panose="02020603050405020304"/>
              </a:rPr>
              <a:t>It is _______________(annoy) that he is always making the same mistake again and again. </a:t>
            </a:r>
            <a:endParaRPr lang="en-US" altLang="zh-CN" sz="2800" b="1">
              <a:latin typeface="Times New Roman" panose="02020603050405020304"/>
              <a:ea typeface="Times New Roman" panose="02020603050405020304"/>
            </a:endParaRPr>
          </a:p>
          <a:p>
            <a:pPr marL="0" indent="304800" algn="just" defTabSz="266700">
              <a:spcAft>
                <a:spcPct val="0"/>
              </a:spcAft>
            </a:pPr>
            <a:r>
              <a:rPr lang="en-US" altLang="zh-CN" sz="2800" b="1">
                <a:latin typeface="Times New Roman" panose="02020603050405020304"/>
                <a:ea typeface="Times New Roman" panose="02020603050405020304"/>
              </a:rPr>
              <a:t>Skill: ________________________________</a:t>
            </a:r>
            <a:endParaRPr lang="en-US" altLang="zh-CN" sz="2800" b="1">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宋体" panose="02010600030101010101" pitchFamily="2" charset="-122"/>
              </a:rPr>
              <a:t>3. </a:t>
            </a:r>
            <a:r>
              <a:rPr lang="en-US" altLang="zh-CN" sz="2800" b="1">
                <a:latin typeface="Times New Roman" panose="02020603050405020304"/>
                <a:ea typeface="Times New Roman" panose="02020603050405020304"/>
              </a:rPr>
              <a:t>Hearing the ___________ noise in the library, he felt quite _______________ </a:t>
            </a:r>
            <a:r>
              <a:rPr lang="zh-CN" altLang="en-US" sz="2800" b="1">
                <a:latin typeface="Times New Roman" panose="02020603050405020304"/>
                <a:ea typeface="宋体" panose="02010600030101010101" pitchFamily="2" charset="-122"/>
              </a:rPr>
              <a:t>．</a:t>
            </a:r>
            <a:r>
              <a:rPr lang="en-US" altLang="zh-CN" sz="2800" b="1">
                <a:latin typeface="Times New Roman" panose="02020603050405020304"/>
                <a:ea typeface="Times New Roman" panose="02020603050405020304"/>
              </a:rPr>
              <a:t>(frighten)</a:t>
            </a:r>
            <a:endParaRPr lang="en-US" altLang="zh-CN" sz="2800" b="1">
              <a:latin typeface="Times New Roman" panose="02020603050405020304"/>
              <a:ea typeface="Times New Roman" panose="02020603050405020304"/>
            </a:endParaRPr>
          </a:p>
          <a:p>
            <a:pPr marL="0" indent="304800" algn="just" defTabSz="266700">
              <a:spcAft>
                <a:spcPct val="0"/>
              </a:spcAft>
            </a:pPr>
            <a:r>
              <a:rPr lang="en-US" altLang="zh-CN" sz="2800" b="1">
                <a:latin typeface="Times New Roman" panose="02020603050405020304"/>
                <a:ea typeface="Times New Roman" panose="02020603050405020304"/>
              </a:rPr>
              <a:t>Skills: </a:t>
            </a:r>
            <a:r>
              <a:rPr lang="en-US" altLang="zh-CN" sz="2800" b="1">
                <a:latin typeface="Calibri" panose="020F0502020204030204"/>
                <a:ea typeface="宋体" panose="02010600030101010101" pitchFamily="2" charset="-122"/>
              </a:rPr>
              <a:t>①</a:t>
            </a:r>
            <a:r>
              <a:rPr lang="en-US" altLang="zh-CN" sz="2800" b="1">
                <a:latin typeface="Times New Roman" panose="02020603050405020304"/>
                <a:ea typeface="Times New Roman" panose="02020603050405020304"/>
              </a:rPr>
              <a:t>________________</a:t>
            </a:r>
            <a:r>
              <a:rPr lang="en-US" altLang="zh-CN" sz="2800" b="1">
                <a:latin typeface="Calibri" panose="020F0502020204030204"/>
                <a:ea typeface="宋体" panose="02010600030101010101" pitchFamily="2" charset="-122"/>
              </a:rPr>
              <a:t>②</a:t>
            </a:r>
            <a:r>
              <a:rPr lang="en-US" altLang="zh-CN" sz="2800" b="1">
                <a:latin typeface="Times New Roman" panose="02020603050405020304"/>
                <a:ea typeface="Times New Roman" panose="02020603050405020304"/>
              </a:rPr>
              <a:t>________________</a:t>
            </a:r>
            <a:endParaRPr lang="en-US" altLang="zh-CN" sz="2800" b="1">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Times New Roman" panose="02020603050405020304"/>
              </a:rPr>
              <a:t>4.I will find ____________ (suit) ways to improve my English.    </a:t>
            </a:r>
            <a:endParaRPr lang="en-US" altLang="zh-CN" sz="2800" b="1">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Times New Roman" panose="02020603050405020304"/>
              </a:rPr>
              <a:t>Skill: _________________________</a:t>
            </a:r>
            <a:endParaRPr lang="en-US" altLang="zh-CN" sz="2800" b="1">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Times New Roman" panose="02020603050405020304"/>
              </a:rPr>
              <a:t>5.I am waiting _________________</a:t>
            </a:r>
            <a:r>
              <a:rPr lang="en-US" altLang="zh-CN" sz="2800" b="1">
                <a:latin typeface="Times New Roman" panose="02020603050405020304"/>
                <a:ea typeface="宋体" panose="02010600030101010101" pitchFamily="2" charset="-122"/>
              </a:rPr>
              <a:t>(anxious) to see which team will win at last. </a:t>
            </a:r>
            <a:r>
              <a:rPr lang="en-US" altLang="zh-CN" sz="2800" b="1">
                <a:latin typeface="Times New Roman" panose="02020603050405020304"/>
                <a:ea typeface="Times New Roman" panose="02020603050405020304"/>
              </a:rPr>
              <a:t>Skill: _________________</a:t>
            </a:r>
            <a:endParaRPr lang="en-US" altLang="zh-CN" sz="2800" b="1">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Times New Roman" panose="02020603050405020304"/>
              </a:rPr>
              <a:t>6._______________(lucky), the homeless people got the food handed out by the volunteers.      Skill: __________</a:t>
            </a:r>
            <a:endParaRPr lang="en-US" altLang="zh-CN" sz="2800" b="1">
              <a:latin typeface="Times New Roman" panose="02020603050405020304"/>
              <a:ea typeface="Times New Roman" panose="02020603050405020304"/>
            </a:endParaRPr>
          </a:p>
        </p:txBody>
      </p:sp>
      <p:sp>
        <p:nvSpPr>
          <p:cNvPr id="6" name="文本框 5"/>
          <p:cNvSpPr txBox="1"/>
          <p:nvPr/>
        </p:nvSpPr>
        <p:spPr>
          <a:xfrm>
            <a:off x="1516380" y="92710"/>
            <a:ext cx="1609725" cy="521970"/>
          </a:xfrm>
          <a:prstGeom prst="rect">
            <a:avLst/>
          </a:prstGeom>
        </p:spPr>
        <p:txBody>
          <a:bodyPr wrap="square">
            <a:spAutoFit/>
          </a:bodyPr>
          <a:p>
            <a:pPr marL="0" indent="0" algn="just" defTabSz="266700">
              <a:spcAft>
                <a:spcPct val="0"/>
              </a:spcAft>
            </a:pPr>
            <a:r>
              <a:rPr lang="en-US" altLang="zh-CN" sz="2800" b="1">
                <a:highlight>
                  <a:srgbClr val="FFFF00"/>
                </a:highlight>
                <a:latin typeface="Times New Roman" panose="02020603050405020304"/>
                <a:ea typeface="Times New Roman" panose="02020603050405020304"/>
              </a:rPr>
              <a:t>Task   2</a:t>
            </a:r>
            <a:r>
              <a:rPr lang="en-US" altLang="zh-CN" sz="1600" b="1">
                <a:latin typeface="Times New Roman" panose="02020603050405020304"/>
                <a:ea typeface="Times New Roman" panose="02020603050405020304"/>
              </a:rPr>
              <a:t> </a:t>
            </a:r>
            <a:endParaRPr lang="en-US" altLang="zh-CN" sz="1600" b="1">
              <a:latin typeface="Times New Roman" panose="02020603050405020304"/>
              <a:ea typeface="Times New Roman" panose="02020603050405020304"/>
            </a:endParaRPr>
          </a:p>
        </p:txBody>
      </p:sp>
      <p:pic>
        <p:nvPicPr>
          <p:cNvPr id="9" name="图片 8">
            <a:hlinkClick r:id="rId1" action="ppaction://hlinksldjump"/>
          </p:cNvPr>
          <p:cNvPicPr>
            <a:picLocks noChangeAspect="1"/>
          </p:cNvPicPr>
          <p:nvPr/>
        </p:nvPicPr>
        <p:blipFill>
          <a:blip r:embed="rId2"/>
          <a:stretch>
            <a:fillRect/>
          </a:stretch>
        </p:blipFill>
        <p:spPr>
          <a:xfrm>
            <a:off x="0" y="0"/>
            <a:ext cx="1013460" cy="843280"/>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a:hlinkClick r:id="rId1" action="ppaction://hlinksldjump"/>
          </p:cNvPr>
          <p:cNvPicPr>
            <a:picLocks noChangeAspect="1"/>
          </p:cNvPicPr>
          <p:nvPr/>
        </p:nvPicPr>
        <p:blipFill>
          <a:blip r:embed="rId2"/>
          <a:stretch>
            <a:fillRect/>
          </a:stretch>
        </p:blipFill>
        <p:spPr>
          <a:xfrm>
            <a:off x="0" y="0"/>
            <a:ext cx="1013460" cy="1013460"/>
          </a:xfrm>
          <a:prstGeom prst="rect">
            <a:avLst/>
          </a:prstGeom>
        </p:spPr>
      </p:pic>
      <p:sp>
        <p:nvSpPr>
          <p:cNvPr id="4" name="文本框 3"/>
          <p:cNvSpPr txBox="1"/>
          <p:nvPr/>
        </p:nvSpPr>
        <p:spPr>
          <a:xfrm>
            <a:off x="113030" y="464820"/>
            <a:ext cx="12078970" cy="6092825"/>
          </a:xfrm>
          <a:prstGeom prst="rect">
            <a:avLst/>
          </a:prstGeom>
        </p:spPr>
        <p:txBody>
          <a:bodyPr>
            <a:noAutofit/>
          </a:bodyPr>
          <a:p>
            <a:pPr marL="0" indent="0" algn="just" defTabSz="266700">
              <a:spcAft>
                <a:spcPct val="0"/>
              </a:spcAft>
            </a:pPr>
            <a:r>
              <a:rPr lang="en-US" altLang="zh-CN" sz="2800" b="1">
                <a:latin typeface="Times New Roman" panose="02020603050405020304"/>
                <a:ea typeface="宋体" panose="02010600030101010101" pitchFamily="2" charset="-122"/>
              </a:rPr>
              <a:t>       </a:t>
            </a:r>
            <a:r>
              <a:rPr lang="zh-CN" altLang="en-US" sz="2800" b="1">
                <a:latin typeface="Times New Roman" panose="02020603050405020304"/>
                <a:ea typeface="宋体" panose="02010600030101010101" pitchFamily="2" charset="-122"/>
              </a:rPr>
              <a:t>示例：</a:t>
            </a:r>
            <a:r>
              <a:rPr lang="en-US" altLang="zh-CN" sz="2800" b="1">
                <a:latin typeface="Times New Roman" panose="02020603050405020304"/>
                <a:ea typeface="Times New Roman" panose="02020603050405020304"/>
              </a:rPr>
              <a:t>My adviser recommended that I should sign up for </a:t>
            </a:r>
            <a:r>
              <a:rPr lang="en-US" altLang="zh-CN" sz="2800" b="1" u="sng">
                <a:latin typeface="Times New Roman" panose="02020603050405020304"/>
                <a:ea typeface="Times New Roman" panose="02020603050405020304"/>
              </a:rPr>
              <a:t>advanced</a:t>
            </a:r>
            <a:r>
              <a:rPr lang="en-US" altLang="zh-CN" sz="2800" b="1">
                <a:latin typeface="Times New Roman" panose="02020603050405020304"/>
                <a:ea typeface="Times New Roman" panose="02020603050405020304"/>
              </a:rPr>
              <a:t>(advance) literature. </a:t>
            </a:r>
            <a:r>
              <a:rPr lang="en-US" altLang="zh-CN" sz="2800" b="1" u="sng">
                <a:latin typeface="Times New Roman" panose="02020603050405020304"/>
                <a:ea typeface="Times New Roman" panose="02020603050405020304"/>
              </a:rPr>
              <a:t>Skill:__adj+n._____</a:t>
            </a:r>
            <a:endParaRPr lang="en-US" altLang="zh-CN" sz="2800" b="1" u="sng">
              <a:latin typeface="Times New Roman" panose="02020603050405020304"/>
              <a:ea typeface="Times New Roman" panose="02020603050405020304"/>
            </a:endParaRPr>
          </a:p>
          <a:p>
            <a:pPr marL="0" indent="0" algn="just" defTabSz="266700">
              <a:spcAft>
                <a:spcPct val="0"/>
              </a:spcAft>
            </a:pPr>
            <a:r>
              <a:rPr lang="en-US" altLang="zh-CN" sz="3200" b="1">
                <a:latin typeface="Times New Roman" panose="02020603050405020304"/>
                <a:ea typeface="宋体" panose="02010600030101010101" pitchFamily="2" charset="-122"/>
              </a:rPr>
              <a:t>1. </a:t>
            </a:r>
            <a:r>
              <a:rPr lang="en-US" altLang="zh-CN" sz="3200" b="1">
                <a:latin typeface="Times New Roman" panose="02020603050405020304"/>
                <a:ea typeface="Times New Roman" panose="02020603050405020304"/>
              </a:rPr>
              <a:t>I will feel ___________  (annoy) if someone takes my book without asking me.  Skill: _________</a:t>
            </a:r>
            <a:endParaRPr lang="en-US" altLang="zh-CN" sz="3200" b="1">
              <a:latin typeface="Times New Roman" panose="02020603050405020304"/>
              <a:ea typeface="Times New Roman" panose="02020603050405020304"/>
            </a:endParaRPr>
          </a:p>
          <a:p>
            <a:pPr marL="0" indent="0" algn="just" defTabSz="266700">
              <a:spcAft>
                <a:spcPct val="0"/>
              </a:spcAft>
            </a:pPr>
            <a:r>
              <a:rPr lang="en-US" altLang="zh-CN" sz="3200" b="1">
                <a:latin typeface="Times New Roman" panose="02020603050405020304"/>
                <a:ea typeface="宋体" panose="02010600030101010101" pitchFamily="2" charset="-122"/>
              </a:rPr>
              <a:t>2. </a:t>
            </a:r>
            <a:r>
              <a:rPr lang="en-US" altLang="zh-CN" sz="3200" b="1">
                <a:latin typeface="Times New Roman" panose="02020603050405020304"/>
                <a:ea typeface="Times New Roman" panose="02020603050405020304"/>
              </a:rPr>
              <a:t>It is _______________(annoy) that he is always making the same mistake again and again. </a:t>
            </a:r>
            <a:endParaRPr lang="en-US" altLang="zh-CN" sz="3200" b="1">
              <a:latin typeface="Times New Roman" panose="02020603050405020304"/>
              <a:ea typeface="Times New Roman" panose="02020603050405020304"/>
            </a:endParaRPr>
          </a:p>
          <a:p>
            <a:pPr marL="0" indent="304800" algn="just" defTabSz="266700">
              <a:spcAft>
                <a:spcPct val="0"/>
              </a:spcAft>
            </a:pPr>
            <a:r>
              <a:rPr lang="en-US" altLang="zh-CN" sz="3200" b="1">
                <a:latin typeface="Times New Roman" panose="02020603050405020304"/>
                <a:ea typeface="Times New Roman" panose="02020603050405020304"/>
              </a:rPr>
              <a:t>Skill: ________________________________</a:t>
            </a:r>
            <a:endParaRPr lang="en-US" altLang="zh-CN" sz="3200" b="1">
              <a:latin typeface="Times New Roman" panose="02020603050405020304"/>
              <a:ea typeface="Times New Roman" panose="02020603050405020304"/>
            </a:endParaRPr>
          </a:p>
          <a:p>
            <a:pPr marL="0" indent="0" algn="just" defTabSz="266700">
              <a:spcAft>
                <a:spcPct val="0"/>
              </a:spcAft>
            </a:pPr>
            <a:r>
              <a:rPr lang="en-US" altLang="zh-CN" sz="3200" b="1">
                <a:latin typeface="Times New Roman" panose="02020603050405020304"/>
                <a:ea typeface="宋体" panose="02010600030101010101" pitchFamily="2" charset="-122"/>
              </a:rPr>
              <a:t>3. </a:t>
            </a:r>
            <a:r>
              <a:rPr lang="en-US" altLang="zh-CN" sz="3200" b="1">
                <a:latin typeface="Times New Roman" panose="02020603050405020304"/>
                <a:ea typeface="Times New Roman" panose="02020603050405020304"/>
              </a:rPr>
              <a:t>Hearing the ___________ noise in the library, he felt quite _______________ </a:t>
            </a:r>
            <a:r>
              <a:rPr lang="zh-CN" altLang="en-US" sz="3200" b="1">
                <a:latin typeface="Times New Roman" panose="02020603050405020304"/>
                <a:ea typeface="宋体" panose="02010600030101010101" pitchFamily="2" charset="-122"/>
              </a:rPr>
              <a:t>．</a:t>
            </a:r>
            <a:r>
              <a:rPr lang="en-US" altLang="zh-CN" sz="3200" b="1">
                <a:latin typeface="Times New Roman" panose="02020603050405020304"/>
                <a:ea typeface="Times New Roman" panose="02020603050405020304"/>
              </a:rPr>
              <a:t>(frighten)</a:t>
            </a:r>
            <a:endParaRPr lang="en-US" altLang="zh-CN" sz="3200" b="1">
              <a:latin typeface="Times New Roman" panose="02020603050405020304"/>
              <a:ea typeface="Times New Roman" panose="02020603050405020304"/>
            </a:endParaRPr>
          </a:p>
          <a:p>
            <a:pPr marL="0" indent="304800" algn="just" defTabSz="266700">
              <a:spcAft>
                <a:spcPct val="0"/>
              </a:spcAft>
            </a:pPr>
            <a:r>
              <a:rPr lang="en-US" altLang="zh-CN" sz="3200" b="1">
                <a:latin typeface="Times New Roman" panose="02020603050405020304"/>
                <a:ea typeface="Times New Roman" panose="02020603050405020304"/>
              </a:rPr>
              <a:t>Skills: </a:t>
            </a:r>
            <a:r>
              <a:rPr lang="en-US" altLang="zh-CN" sz="3200" b="1">
                <a:latin typeface="Calibri" panose="020F0502020204030204"/>
                <a:ea typeface="宋体" panose="02010600030101010101" pitchFamily="2" charset="-122"/>
              </a:rPr>
              <a:t>①</a:t>
            </a:r>
            <a:r>
              <a:rPr lang="en-US" altLang="zh-CN" sz="3200" b="1">
                <a:latin typeface="Times New Roman" panose="02020603050405020304"/>
                <a:ea typeface="Times New Roman" panose="02020603050405020304"/>
              </a:rPr>
              <a:t>__________ ________</a:t>
            </a:r>
            <a:r>
              <a:rPr lang="en-US" altLang="zh-CN" sz="3200" b="1">
                <a:latin typeface="Calibri" panose="020F0502020204030204"/>
                <a:ea typeface="宋体" panose="02010600030101010101" pitchFamily="2" charset="-122"/>
              </a:rPr>
              <a:t>②</a:t>
            </a:r>
            <a:r>
              <a:rPr lang="en-US" altLang="zh-CN" sz="3200" b="1">
                <a:latin typeface="Times New Roman" panose="02020603050405020304"/>
                <a:ea typeface="Times New Roman" panose="02020603050405020304"/>
              </a:rPr>
              <a:t>________________</a:t>
            </a:r>
            <a:endParaRPr lang="en-US" altLang="zh-CN" sz="3200" b="1">
              <a:latin typeface="Times New Roman" panose="02020603050405020304"/>
              <a:ea typeface="Times New Roman" panose="02020603050405020304"/>
            </a:endParaRPr>
          </a:p>
          <a:p>
            <a:pPr marL="0" indent="0" algn="just" defTabSz="266700">
              <a:spcAft>
                <a:spcPct val="0"/>
              </a:spcAft>
            </a:pPr>
            <a:endParaRPr lang="en-US" altLang="zh-CN" sz="3200" b="1">
              <a:latin typeface="Times New Roman" panose="02020603050405020304"/>
              <a:ea typeface="Times New Roman" panose="02020603050405020304"/>
            </a:endParaRPr>
          </a:p>
        </p:txBody>
      </p:sp>
      <p:sp>
        <p:nvSpPr>
          <p:cNvPr id="6" name="文本框 5"/>
          <p:cNvSpPr txBox="1"/>
          <p:nvPr/>
        </p:nvSpPr>
        <p:spPr>
          <a:xfrm>
            <a:off x="1395095" y="0"/>
            <a:ext cx="1609725" cy="521970"/>
          </a:xfrm>
          <a:prstGeom prst="rect">
            <a:avLst/>
          </a:prstGeom>
        </p:spPr>
        <p:txBody>
          <a:bodyPr wrap="square">
            <a:spAutoFit/>
          </a:bodyPr>
          <a:p>
            <a:pPr marL="0" indent="0" algn="just" defTabSz="266700">
              <a:spcAft>
                <a:spcPct val="0"/>
              </a:spcAft>
            </a:pPr>
            <a:r>
              <a:rPr lang="en-US" altLang="zh-CN" sz="2800" b="1">
                <a:highlight>
                  <a:srgbClr val="FFFF00"/>
                </a:highlight>
                <a:latin typeface="Times New Roman" panose="02020603050405020304"/>
                <a:ea typeface="Times New Roman" panose="02020603050405020304"/>
              </a:rPr>
              <a:t>Task   2</a:t>
            </a:r>
            <a:r>
              <a:rPr lang="en-US" altLang="zh-CN" sz="1600" b="1">
                <a:latin typeface="Times New Roman" panose="02020603050405020304"/>
                <a:ea typeface="Times New Roman" panose="02020603050405020304"/>
              </a:rPr>
              <a:t> </a:t>
            </a:r>
            <a:endParaRPr lang="en-US" altLang="zh-CN" sz="1600" b="1">
              <a:latin typeface="Times New Roman" panose="02020603050405020304"/>
              <a:ea typeface="Times New Roman" panose="02020603050405020304"/>
            </a:endParaRPr>
          </a:p>
        </p:txBody>
      </p:sp>
      <p:pic>
        <p:nvPicPr>
          <p:cNvPr id="3" name="图片 2"/>
          <p:cNvPicPr/>
          <p:nvPr/>
        </p:nvPicPr>
        <p:blipFill>
          <a:blip r:embed="rId3"/>
        </p:blipFill>
        <p:spPr>
          <a:xfrm>
            <a:off x="9385300" y="5137150"/>
            <a:ext cx="2588260" cy="1651000"/>
          </a:xfrm>
          <a:prstGeom prst="rect">
            <a:avLst/>
          </a:prstGeom>
        </p:spPr>
      </p:pic>
      <p:pic>
        <p:nvPicPr>
          <p:cNvPr id="5" name="图片 4"/>
          <p:cNvPicPr/>
          <p:nvPr/>
        </p:nvPicPr>
        <p:blipFill>
          <a:blip r:embed="rId4"/>
        </p:blipFill>
        <p:spPr>
          <a:xfrm>
            <a:off x="113030" y="5275580"/>
            <a:ext cx="2677795" cy="1512570"/>
          </a:xfrm>
          <a:prstGeom prst="rect">
            <a:avLst/>
          </a:prstGeom>
        </p:spPr>
      </p:pic>
      <p:pic>
        <p:nvPicPr>
          <p:cNvPr id="7" name="图片 6"/>
          <p:cNvPicPr/>
          <p:nvPr/>
        </p:nvPicPr>
        <p:blipFill>
          <a:blip r:embed="rId5"/>
        </p:blipFill>
        <p:spPr>
          <a:xfrm>
            <a:off x="4561840" y="5275580"/>
            <a:ext cx="2692400" cy="1413510"/>
          </a:xfrm>
          <a:prstGeom prst="rect">
            <a:avLst/>
          </a:prstGeom>
        </p:spPr>
      </p:pic>
      <p:sp>
        <p:nvSpPr>
          <p:cNvPr id="8" name="文本框 7"/>
          <p:cNvSpPr txBox="1"/>
          <p:nvPr/>
        </p:nvSpPr>
        <p:spPr>
          <a:xfrm>
            <a:off x="2317115" y="1350010"/>
            <a:ext cx="2244725" cy="530860"/>
          </a:xfrm>
          <a:prstGeom prst="rect">
            <a:avLst/>
          </a:prstGeom>
          <a:noFill/>
        </p:spPr>
        <p:txBody>
          <a:bodyPr wrap="square" rtlCol="0">
            <a:noAutofit/>
          </a:bodyPr>
          <a:p>
            <a:r>
              <a:rPr lang="en-US" altLang="zh-CN" sz="2800" b="1">
                <a:solidFill>
                  <a:schemeClr val="tx1"/>
                </a:solidFill>
                <a:highlight>
                  <a:srgbClr val="FFFF00"/>
                </a:highlight>
                <a:latin typeface="Times New Roman" panose="02020603050405020304" charset="0"/>
                <a:cs typeface="Times New Roman" panose="02020603050405020304" charset="0"/>
              </a:rPr>
              <a:t>annoy</a:t>
            </a:r>
            <a:r>
              <a:rPr lang="en-US" altLang="zh-CN" sz="2800" b="1">
                <a:solidFill>
                  <a:srgbClr val="FF0000"/>
                </a:solidFill>
                <a:highlight>
                  <a:srgbClr val="FFFF00"/>
                </a:highlight>
                <a:latin typeface="Times New Roman" panose="02020603050405020304" charset="0"/>
                <a:cs typeface="Times New Roman" panose="02020603050405020304" charset="0"/>
              </a:rPr>
              <a:t>ed</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0" name="文本框 9"/>
          <p:cNvSpPr txBox="1"/>
          <p:nvPr/>
        </p:nvSpPr>
        <p:spPr>
          <a:xfrm>
            <a:off x="3322320" y="1880870"/>
            <a:ext cx="5577205" cy="540385"/>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系动词</a:t>
            </a:r>
            <a:r>
              <a:rPr lang="en-US" altLang="zh-CN" sz="2800" b="1">
                <a:solidFill>
                  <a:srgbClr val="FF0000"/>
                </a:solidFill>
                <a:latin typeface="Times New Roman" panose="02020603050405020304" charset="0"/>
                <a:cs typeface="Times New Roman" panose="02020603050405020304" charset="0"/>
              </a:rPr>
              <a:t>+</a:t>
            </a:r>
            <a:r>
              <a:rPr lang="zh-CN" altLang="en-US" sz="2800" b="1">
                <a:solidFill>
                  <a:srgbClr val="FF0000"/>
                </a:solidFill>
                <a:latin typeface="Times New Roman" panose="02020603050405020304" charset="0"/>
                <a:cs typeface="Times New Roman" panose="02020603050405020304" charset="0"/>
              </a:rPr>
              <a:t>形容词，主语为</a:t>
            </a:r>
            <a:r>
              <a:rPr lang="en-US" altLang="zh-CN" sz="2800" b="1">
                <a:solidFill>
                  <a:srgbClr val="FF0000"/>
                </a:solidFill>
                <a:latin typeface="Times New Roman" panose="02020603050405020304" charset="0"/>
                <a:cs typeface="Times New Roman" panose="02020603050405020304" charset="0"/>
              </a:rPr>
              <a:t>I(</a:t>
            </a:r>
            <a:r>
              <a:rPr lang="zh-CN" altLang="en-US" sz="2800" b="1">
                <a:solidFill>
                  <a:srgbClr val="FF0000"/>
                </a:solidFill>
                <a:latin typeface="Times New Roman" panose="02020603050405020304" charset="0"/>
                <a:cs typeface="Times New Roman" panose="02020603050405020304" charset="0"/>
              </a:rPr>
              <a:t>指人</a:t>
            </a:r>
            <a:r>
              <a:rPr lang="en-US" altLang="zh-CN" sz="2800" b="1">
                <a:solidFill>
                  <a:srgbClr val="FF0000"/>
                </a:solidFill>
                <a:latin typeface="Times New Roman" panose="02020603050405020304" charset="0"/>
                <a:cs typeface="Times New Roman" panose="02020603050405020304" charset="0"/>
              </a:rPr>
              <a:t>)</a:t>
            </a:r>
            <a:endParaRPr lang="en-US" altLang="zh-CN" sz="2800" b="1">
              <a:solidFill>
                <a:srgbClr val="FF0000"/>
              </a:solidFill>
              <a:latin typeface="Times New Roman" panose="02020603050405020304" charset="0"/>
              <a:cs typeface="Times New Roman" panose="02020603050405020304" charset="0"/>
            </a:endParaRPr>
          </a:p>
        </p:txBody>
      </p:sp>
      <p:sp>
        <p:nvSpPr>
          <p:cNvPr id="11" name="文本框 10"/>
          <p:cNvSpPr txBox="1"/>
          <p:nvPr/>
        </p:nvSpPr>
        <p:spPr>
          <a:xfrm>
            <a:off x="1395095" y="2273935"/>
            <a:ext cx="2244725" cy="530860"/>
          </a:xfrm>
          <a:prstGeom prst="rect">
            <a:avLst/>
          </a:prstGeom>
          <a:noFill/>
        </p:spPr>
        <p:txBody>
          <a:bodyPr wrap="square" rtlCol="0">
            <a:noAutofit/>
          </a:bodyPr>
          <a:p>
            <a:r>
              <a:rPr lang="en-US" altLang="zh-CN" sz="2800" b="1">
                <a:solidFill>
                  <a:schemeClr val="tx1"/>
                </a:solidFill>
                <a:highlight>
                  <a:srgbClr val="FFFF00"/>
                </a:highlight>
                <a:latin typeface="Times New Roman" panose="02020603050405020304" charset="0"/>
                <a:cs typeface="Times New Roman" panose="02020603050405020304" charset="0"/>
              </a:rPr>
              <a:t>annoy</a:t>
            </a:r>
            <a:r>
              <a:rPr lang="en-US" altLang="zh-CN" sz="2800" b="1">
                <a:solidFill>
                  <a:srgbClr val="FF0000"/>
                </a:solidFill>
                <a:highlight>
                  <a:srgbClr val="FFFF00"/>
                </a:highlight>
                <a:latin typeface="Times New Roman" panose="02020603050405020304" charset="0"/>
                <a:cs typeface="Times New Roman" panose="02020603050405020304" charset="0"/>
              </a:rPr>
              <a:t>ing</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2" name="文本框 11"/>
          <p:cNvSpPr txBox="1"/>
          <p:nvPr/>
        </p:nvSpPr>
        <p:spPr>
          <a:xfrm>
            <a:off x="1618615" y="3241040"/>
            <a:ext cx="5577205" cy="540385"/>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系动词</a:t>
            </a:r>
            <a:r>
              <a:rPr lang="en-US" altLang="zh-CN" sz="2800" b="1">
                <a:solidFill>
                  <a:srgbClr val="FF0000"/>
                </a:solidFill>
                <a:latin typeface="Times New Roman" panose="02020603050405020304" charset="0"/>
                <a:cs typeface="Times New Roman" panose="02020603050405020304" charset="0"/>
              </a:rPr>
              <a:t>+</a:t>
            </a:r>
            <a:r>
              <a:rPr lang="zh-CN" altLang="en-US" sz="2800" b="1">
                <a:solidFill>
                  <a:srgbClr val="FF0000"/>
                </a:solidFill>
                <a:latin typeface="Times New Roman" panose="02020603050405020304" charset="0"/>
                <a:cs typeface="Times New Roman" panose="02020603050405020304" charset="0"/>
              </a:rPr>
              <a:t>形容词，主语为</a:t>
            </a:r>
            <a:r>
              <a:rPr lang="en-US" altLang="zh-CN" sz="2800" b="1">
                <a:solidFill>
                  <a:srgbClr val="FF0000"/>
                </a:solidFill>
                <a:latin typeface="Times New Roman" panose="02020603050405020304" charset="0"/>
                <a:cs typeface="Times New Roman" panose="02020603050405020304" charset="0"/>
              </a:rPr>
              <a:t>It</a:t>
            </a:r>
            <a:r>
              <a:rPr lang="zh-CN" altLang="en-US" sz="2800" b="1">
                <a:solidFill>
                  <a:srgbClr val="FF0000"/>
                </a:solidFill>
                <a:latin typeface="Times New Roman" panose="02020603050405020304" charset="0"/>
                <a:cs typeface="Times New Roman" panose="02020603050405020304" charset="0"/>
              </a:rPr>
              <a:t>（指物）</a:t>
            </a:r>
            <a:endParaRPr lang="zh-CN" altLang="en-US" sz="2800" b="1">
              <a:solidFill>
                <a:srgbClr val="FF0000"/>
              </a:solidFill>
              <a:latin typeface="Times New Roman" panose="02020603050405020304" charset="0"/>
              <a:cs typeface="Times New Roman" panose="02020603050405020304" charset="0"/>
            </a:endParaRPr>
          </a:p>
        </p:txBody>
      </p:sp>
      <p:sp>
        <p:nvSpPr>
          <p:cNvPr id="13" name="文本框 12"/>
          <p:cNvSpPr txBox="1"/>
          <p:nvPr/>
        </p:nvSpPr>
        <p:spPr>
          <a:xfrm>
            <a:off x="3087370" y="3837940"/>
            <a:ext cx="2244725" cy="530860"/>
          </a:xfrm>
          <a:prstGeom prst="rect">
            <a:avLst/>
          </a:prstGeom>
          <a:noFill/>
        </p:spPr>
        <p:txBody>
          <a:bodyPr wrap="square" rtlCol="0">
            <a:noAutofit/>
          </a:bodyPr>
          <a:p>
            <a:r>
              <a:rPr lang="en-US" altLang="zh-CN" sz="2800" b="1">
                <a:solidFill>
                  <a:schemeClr val="tx1"/>
                </a:solidFill>
                <a:highlight>
                  <a:srgbClr val="FFFF00"/>
                </a:highlight>
                <a:latin typeface="Times New Roman" panose="02020603050405020304" charset="0"/>
                <a:cs typeface="Times New Roman" panose="02020603050405020304" charset="0"/>
              </a:rPr>
              <a:t>frithten</a:t>
            </a:r>
            <a:r>
              <a:rPr lang="en-US" altLang="zh-CN" sz="2800" b="1">
                <a:solidFill>
                  <a:srgbClr val="FF0000"/>
                </a:solidFill>
                <a:highlight>
                  <a:srgbClr val="FFFF00"/>
                </a:highlight>
                <a:latin typeface="Times New Roman" panose="02020603050405020304" charset="0"/>
                <a:cs typeface="Times New Roman" panose="02020603050405020304" charset="0"/>
              </a:rPr>
              <a:t>ing</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4" name="文本框 13"/>
          <p:cNvSpPr txBox="1"/>
          <p:nvPr/>
        </p:nvSpPr>
        <p:spPr>
          <a:xfrm>
            <a:off x="217170" y="4217670"/>
            <a:ext cx="2244725" cy="530860"/>
          </a:xfrm>
          <a:prstGeom prst="rect">
            <a:avLst/>
          </a:prstGeom>
          <a:noFill/>
        </p:spPr>
        <p:txBody>
          <a:bodyPr wrap="square" rtlCol="0">
            <a:noAutofit/>
          </a:bodyPr>
          <a:p>
            <a:r>
              <a:rPr lang="en-US" altLang="zh-CN" sz="2800" b="1">
                <a:solidFill>
                  <a:schemeClr val="tx1"/>
                </a:solidFill>
                <a:highlight>
                  <a:srgbClr val="FFFF00"/>
                </a:highlight>
                <a:latin typeface="Times New Roman" panose="02020603050405020304" charset="0"/>
                <a:cs typeface="Times New Roman" panose="02020603050405020304" charset="0"/>
              </a:rPr>
              <a:t>frithten</a:t>
            </a:r>
            <a:r>
              <a:rPr lang="en-US" altLang="zh-CN" sz="2800" b="1">
                <a:solidFill>
                  <a:srgbClr val="FF0000"/>
                </a:solidFill>
                <a:highlight>
                  <a:srgbClr val="FFFF00"/>
                </a:highlight>
                <a:latin typeface="Times New Roman" panose="02020603050405020304" charset="0"/>
                <a:cs typeface="Times New Roman" panose="02020603050405020304" charset="0"/>
              </a:rPr>
              <a:t>ed</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5" name="文本框 14"/>
          <p:cNvSpPr txBox="1"/>
          <p:nvPr/>
        </p:nvSpPr>
        <p:spPr>
          <a:xfrm>
            <a:off x="2125345" y="4748530"/>
            <a:ext cx="3971290"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adj+n.</a:t>
            </a:r>
            <a:r>
              <a:rPr lang="zh-CN" altLang="en-US" sz="2800" b="1">
                <a:solidFill>
                  <a:srgbClr val="FF0000"/>
                </a:solidFill>
                <a:latin typeface="Times New Roman" panose="02020603050405020304" charset="0"/>
                <a:cs typeface="Times New Roman" panose="02020603050405020304" charset="0"/>
              </a:rPr>
              <a:t>，</a:t>
            </a:r>
            <a:r>
              <a:rPr lang="en-US" sz="2800" b="1">
                <a:solidFill>
                  <a:srgbClr val="FF0000"/>
                </a:solidFill>
                <a:latin typeface="Times New Roman" panose="02020603050405020304" charset="0"/>
                <a:cs typeface="Times New Roman" panose="02020603050405020304" charset="0"/>
              </a:rPr>
              <a:t>noise</a:t>
            </a:r>
            <a:r>
              <a:rPr lang="zh-CN" altLang="en-US" sz="2800" b="1">
                <a:solidFill>
                  <a:srgbClr val="FF0000"/>
                </a:solidFill>
                <a:latin typeface="Times New Roman" panose="02020603050405020304" charset="0"/>
                <a:cs typeface="Times New Roman" panose="02020603050405020304" charset="0"/>
              </a:rPr>
              <a:t>（指物）</a:t>
            </a:r>
            <a:endParaRPr lang="zh-CN" altLang="en-US" sz="2800" b="1">
              <a:solidFill>
                <a:srgbClr val="FF0000"/>
              </a:solidFill>
              <a:latin typeface="Times New Roman" panose="02020603050405020304" charset="0"/>
              <a:cs typeface="Times New Roman" panose="02020603050405020304" charset="0"/>
            </a:endParaRPr>
          </a:p>
        </p:txBody>
      </p:sp>
      <p:sp>
        <p:nvSpPr>
          <p:cNvPr id="16" name="文本框 15"/>
          <p:cNvSpPr txBox="1"/>
          <p:nvPr/>
        </p:nvSpPr>
        <p:spPr>
          <a:xfrm>
            <a:off x="6279515" y="4638675"/>
            <a:ext cx="5577205" cy="540385"/>
          </a:xfrm>
          <a:prstGeom prst="rect">
            <a:avLst/>
          </a:prstGeom>
          <a:noFill/>
        </p:spPr>
        <p:txBody>
          <a:bodyPr wrap="square" rtlCol="0">
            <a:noAutofit/>
          </a:bodyPr>
          <a:p>
            <a:r>
              <a:rPr lang="zh-CN" altLang="en-US" sz="2800" b="1">
                <a:solidFill>
                  <a:srgbClr val="FF0000"/>
                </a:solidFill>
                <a:latin typeface="Times New Roman" panose="02020603050405020304" charset="0"/>
                <a:cs typeface="Times New Roman" panose="02020603050405020304" charset="0"/>
              </a:rPr>
              <a:t>系动词</a:t>
            </a:r>
            <a:r>
              <a:rPr lang="en-US" altLang="zh-CN" sz="2800" b="1">
                <a:solidFill>
                  <a:srgbClr val="FF0000"/>
                </a:solidFill>
                <a:latin typeface="Times New Roman" panose="02020603050405020304" charset="0"/>
                <a:cs typeface="Times New Roman" panose="02020603050405020304" charset="0"/>
              </a:rPr>
              <a:t>+</a:t>
            </a:r>
            <a:r>
              <a:rPr lang="zh-CN" altLang="en-US" sz="2800" b="1">
                <a:solidFill>
                  <a:srgbClr val="FF0000"/>
                </a:solidFill>
                <a:latin typeface="Times New Roman" panose="02020603050405020304" charset="0"/>
                <a:cs typeface="Times New Roman" panose="02020603050405020304" charset="0"/>
              </a:rPr>
              <a:t>形容词，主语为</a:t>
            </a:r>
            <a:r>
              <a:rPr lang="en-US" altLang="zh-CN" sz="2800" b="1">
                <a:solidFill>
                  <a:srgbClr val="FF0000"/>
                </a:solidFill>
                <a:latin typeface="Times New Roman" panose="02020603050405020304" charset="0"/>
                <a:cs typeface="Times New Roman" panose="02020603050405020304" charset="0"/>
              </a:rPr>
              <a:t>he</a:t>
            </a:r>
            <a:r>
              <a:rPr lang="zh-CN" altLang="en-US" sz="2800" b="1">
                <a:solidFill>
                  <a:srgbClr val="FF0000"/>
                </a:solidFill>
                <a:latin typeface="Times New Roman" panose="02020603050405020304" charset="0"/>
                <a:cs typeface="Times New Roman" panose="02020603050405020304" charset="0"/>
              </a:rPr>
              <a:t>（指人）</a:t>
            </a:r>
            <a:endParaRPr lang="zh-CN" altLang="en-US" sz="2800" b="1">
              <a:solidFill>
                <a:srgbClr val="FF0000"/>
              </a:solidFill>
              <a:latin typeface="Times New Roman" panose="02020603050405020304" charset="0"/>
              <a:cs typeface="Times New Roman" panose="0202060305040502030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5270" y="1013460"/>
            <a:ext cx="11718925" cy="3176905"/>
          </a:xfrm>
          <a:prstGeom prst="rect">
            <a:avLst/>
          </a:prstGeom>
        </p:spPr>
        <p:txBody>
          <a:bodyPr>
            <a:noAutofit/>
          </a:bodyPr>
          <a:p>
            <a:pPr marL="0" indent="0" algn="just" defTabSz="266700">
              <a:spcAft>
                <a:spcPct val="0"/>
              </a:spcAft>
            </a:pPr>
            <a:r>
              <a:rPr lang="en-US" altLang="zh-CN" sz="2800" b="1">
                <a:latin typeface="Times New Roman" panose="02020603050405020304"/>
                <a:ea typeface="Times New Roman" panose="02020603050405020304"/>
              </a:rPr>
              <a:t>4. I will find ____________ (suit) ways to improve my English.    </a:t>
            </a:r>
            <a:endParaRPr lang="en-US" altLang="zh-CN" sz="2800" b="1">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Times New Roman" panose="02020603050405020304"/>
              </a:rPr>
              <a:t>Skill: _________________________</a:t>
            </a:r>
            <a:endParaRPr lang="en-US" altLang="zh-CN" sz="2800" b="1">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Times New Roman" panose="02020603050405020304"/>
              </a:rPr>
              <a:t>5.I am waiting _________________</a:t>
            </a:r>
            <a:r>
              <a:rPr lang="en-US" altLang="zh-CN" sz="2800" b="1">
                <a:latin typeface="Times New Roman" panose="02020603050405020304"/>
                <a:ea typeface="宋体" panose="02010600030101010101" pitchFamily="2" charset="-122"/>
              </a:rPr>
              <a:t>(anxious) to see which team will win at last. </a:t>
            </a:r>
            <a:r>
              <a:rPr lang="en-US" altLang="zh-CN" sz="2800" b="1">
                <a:latin typeface="Times New Roman" panose="02020603050405020304"/>
                <a:ea typeface="Times New Roman" panose="02020603050405020304"/>
              </a:rPr>
              <a:t>Skill: _________________</a:t>
            </a:r>
            <a:endParaRPr lang="en-US" altLang="zh-CN" sz="2800" b="1">
              <a:latin typeface="Times New Roman" panose="02020603050405020304"/>
              <a:ea typeface="Times New Roman" panose="02020603050405020304"/>
            </a:endParaRPr>
          </a:p>
          <a:p>
            <a:pPr marL="0" indent="0" algn="just" defTabSz="266700">
              <a:spcAft>
                <a:spcPct val="0"/>
              </a:spcAft>
            </a:pPr>
            <a:r>
              <a:rPr lang="en-US" altLang="zh-CN" sz="2800" b="1">
                <a:latin typeface="Times New Roman" panose="02020603050405020304"/>
                <a:ea typeface="Times New Roman" panose="02020603050405020304"/>
              </a:rPr>
              <a:t>6._______________(lucky), the homeless people got the food handed out by the volunteers.      Skill: __________</a:t>
            </a:r>
            <a:endParaRPr lang="en-US" altLang="zh-CN" sz="2800" b="1">
              <a:latin typeface="Times New Roman" panose="02020603050405020304"/>
              <a:ea typeface="Times New Roman" panose="02020603050405020304"/>
            </a:endParaRPr>
          </a:p>
        </p:txBody>
      </p:sp>
      <p:sp>
        <p:nvSpPr>
          <p:cNvPr id="6" name="文本框 5"/>
          <p:cNvSpPr txBox="1"/>
          <p:nvPr/>
        </p:nvSpPr>
        <p:spPr>
          <a:xfrm>
            <a:off x="1516380" y="92710"/>
            <a:ext cx="1609725" cy="521970"/>
          </a:xfrm>
          <a:prstGeom prst="rect">
            <a:avLst/>
          </a:prstGeom>
        </p:spPr>
        <p:txBody>
          <a:bodyPr wrap="square">
            <a:spAutoFit/>
          </a:bodyPr>
          <a:p>
            <a:pPr marL="0" indent="0" algn="just" defTabSz="266700">
              <a:spcAft>
                <a:spcPct val="0"/>
              </a:spcAft>
            </a:pPr>
            <a:r>
              <a:rPr lang="en-US" altLang="zh-CN" sz="2800" b="1">
                <a:highlight>
                  <a:srgbClr val="FFFF00"/>
                </a:highlight>
                <a:latin typeface="Times New Roman" panose="02020603050405020304"/>
                <a:ea typeface="Times New Roman" panose="02020603050405020304"/>
              </a:rPr>
              <a:t>Task   2</a:t>
            </a:r>
            <a:r>
              <a:rPr lang="en-US" altLang="zh-CN" sz="1600" b="1">
                <a:latin typeface="Times New Roman" panose="02020603050405020304"/>
                <a:ea typeface="Times New Roman" panose="02020603050405020304"/>
              </a:rPr>
              <a:t> </a:t>
            </a:r>
            <a:endParaRPr lang="en-US" altLang="zh-CN" sz="1600" b="1">
              <a:latin typeface="Times New Roman" panose="02020603050405020304"/>
              <a:ea typeface="Times New Roman" panose="02020603050405020304"/>
            </a:endParaRPr>
          </a:p>
        </p:txBody>
      </p:sp>
      <p:pic>
        <p:nvPicPr>
          <p:cNvPr id="9" name="图片 8">
            <a:hlinkClick r:id="rId1" action="ppaction://hlinksldjump"/>
          </p:cNvPr>
          <p:cNvPicPr>
            <a:picLocks noChangeAspect="1"/>
          </p:cNvPicPr>
          <p:nvPr/>
        </p:nvPicPr>
        <p:blipFill>
          <a:blip r:embed="rId2"/>
          <a:stretch>
            <a:fillRect/>
          </a:stretch>
        </p:blipFill>
        <p:spPr>
          <a:xfrm>
            <a:off x="0" y="0"/>
            <a:ext cx="1013460" cy="1013460"/>
          </a:xfrm>
          <a:prstGeom prst="rect">
            <a:avLst/>
          </a:prstGeom>
        </p:spPr>
      </p:pic>
      <p:pic>
        <p:nvPicPr>
          <p:cNvPr id="2" name="图片 1"/>
          <p:cNvPicPr/>
          <p:nvPr/>
        </p:nvPicPr>
        <p:blipFill>
          <a:blip r:embed="rId3"/>
        </p:blipFill>
        <p:spPr>
          <a:xfrm>
            <a:off x="99060" y="4130675"/>
            <a:ext cx="3027045" cy="2560320"/>
          </a:xfrm>
          <a:prstGeom prst="rect">
            <a:avLst/>
          </a:prstGeom>
        </p:spPr>
      </p:pic>
      <p:pic>
        <p:nvPicPr>
          <p:cNvPr id="5" name="图片 4"/>
          <p:cNvPicPr/>
          <p:nvPr/>
        </p:nvPicPr>
        <p:blipFill>
          <a:blip r:embed="rId4"/>
        </p:blipFill>
        <p:spPr>
          <a:xfrm>
            <a:off x="3575685" y="4130675"/>
            <a:ext cx="3654425" cy="2430780"/>
          </a:xfrm>
          <a:prstGeom prst="rect">
            <a:avLst/>
          </a:prstGeom>
        </p:spPr>
      </p:pic>
      <p:pic>
        <p:nvPicPr>
          <p:cNvPr id="7" name="图片 6"/>
          <p:cNvPicPr/>
          <p:nvPr/>
        </p:nvPicPr>
        <p:blipFill>
          <a:blip r:embed="rId5"/>
        </p:blipFill>
        <p:spPr>
          <a:xfrm>
            <a:off x="7357745" y="4131310"/>
            <a:ext cx="3735705" cy="2430145"/>
          </a:xfrm>
          <a:prstGeom prst="rect">
            <a:avLst/>
          </a:prstGeom>
        </p:spPr>
      </p:pic>
      <p:sp>
        <p:nvSpPr>
          <p:cNvPr id="8" name="文本框 7"/>
          <p:cNvSpPr txBox="1"/>
          <p:nvPr/>
        </p:nvSpPr>
        <p:spPr>
          <a:xfrm>
            <a:off x="2895600" y="1800860"/>
            <a:ext cx="2244725" cy="530860"/>
          </a:xfrm>
          <a:prstGeom prst="rect">
            <a:avLst/>
          </a:prstGeom>
          <a:noFill/>
        </p:spPr>
        <p:txBody>
          <a:bodyPr wrap="square" rtlCol="0">
            <a:noAutofit/>
          </a:bodyPr>
          <a:p>
            <a:r>
              <a:rPr lang="en-US" altLang="zh-CN" sz="2800" b="1">
                <a:solidFill>
                  <a:schemeClr val="tx1"/>
                </a:solidFill>
                <a:highlight>
                  <a:srgbClr val="FFFF00"/>
                </a:highlight>
                <a:latin typeface="Times New Roman" panose="02020603050405020304" charset="0"/>
                <a:cs typeface="Times New Roman" panose="02020603050405020304" charset="0"/>
              </a:rPr>
              <a:t>anxious</a:t>
            </a:r>
            <a:r>
              <a:rPr lang="en-US" altLang="zh-CN" sz="2800" b="1">
                <a:solidFill>
                  <a:srgbClr val="FF0000"/>
                </a:solidFill>
                <a:highlight>
                  <a:srgbClr val="FFFF00"/>
                </a:highlight>
                <a:latin typeface="Times New Roman" panose="02020603050405020304" charset="0"/>
                <a:cs typeface="Times New Roman" panose="02020603050405020304" charset="0"/>
              </a:rPr>
              <a:t>ly</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5" name="文本框 14"/>
          <p:cNvSpPr txBox="1"/>
          <p:nvPr/>
        </p:nvSpPr>
        <p:spPr>
          <a:xfrm>
            <a:off x="1774825" y="1407160"/>
            <a:ext cx="1504950"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adj+n.</a:t>
            </a:r>
            <a:endParaRPr lang="zh-CN" altLang="en-US" sz="2800" b="1">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2386965" y="1059815"/>
            <a:ext cx="2244725" cy="530860"/>
          </a:xfrm>
          <a:prstGeom prst="rect">
            <a:avLst/>
          </a:prstGeom>
          <a:noFill/>
        </p:spPr>
        <p:txBody>
          <a:bodyPr wrap="square" rtlCol="0">
            <a:noAutofit/>
          </a:bodyPr>
          <a:p>
            <a:r>
              <a:rPr lang="en-US" altLang="zh-CN" sz="2800" b="1">
                <a:solidFill>
                  <a:schemeClr val="tx1"/>
                </a:solidFill>
                <a:highlight>
                  <a:srgbClr val="FFFF00"/>
                </a:highlight>
                <a:latin typeface="Times New Roman" panose="02020603050405020304" charset="0"/>
                <a:cs typeface="Times New Roman" panose="02020603050405020304" charset="0"/>
              </a:rPr>
              <a:t>suit</a:t>
            </a:r>
            <a:r>
              <a:rPr lang="en-US" altLang="zh-CN" sz="2800" b="1">
                <a:solidFill>
                  <a:srgbClr val="FF0000"/>
                </a:solidFill>
                <a:highlight>
                  <a:srgbClr val="FFFF00"/>
                </a:highlight>
                <a:latin typeface="Times New Roman" panose="02020603050405020304" charset="0"/>
                <a:cs typeface="Times New Roman" panose="02020603050405020304" charset="0"/>
              </a:rPr>
              <a:t>able</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1" name="文本框 10"/>
          <p:cNvSpPr txBox="1"/>
          <p:nvPr/>
        </p:nvSpPr>
        <p:spPr>
          <a:xfrm>
            <a:off x="2070735" y="2331720"/>
            <a:ext cx="196024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v+adv.</a:t>
            </a:r>
            <a:endParaRPr lang="zh-CN" altLang="en-US" sz="2800" b="1">
              <a:solidFill>
                <a:srgbClr val="FF0000"/>
              </a:solidFill>
              <a:latin typeface="Times New Roman" panose="02020603050405020304" charset="0"/>
              <a:cs typeface="Times New Roman" panose="02020603050405020304" charset="0"/>
            </a:endParaRPr>
          </a:p>
        </p:txBody>
      </p:sp>
      <p:sp>
        <p:nvSpPr>
          <p:cNvPr id="12" name="文本框 11"/>
          <p:cNvSpPr txBox="1"/>
          <p:nvPr/>
        </p:nvSpPr>
        <p:spPr>
          <a:xfrm>
            <a:off x="650875" y="2740025"/>
            <a:ext cx="2244725" cy="530860"/>
          </a:xfrm>
          <a:prstGeom prst="rect">
            <a:avLst/>
          </a:prstGeom>
          <a:noFill/>
        </p:spPr>
        <p:txBody>
          <a:bodyPr wrap="square" rtlCol="0">
            <a:noAutofit/>
          </a:bodyPr>
          <a:p>
            <a:r>
              <a:rPr lang="en-US" altLang="zh-CN" sz="2800" b="1">
                <a:solidFill>
                  <a:srgbClr val="FF0000"/>
                </a:solidFill>
                <a:highlight>
                  <a:srgbClr val="FFFF00"/>
                </a:highlight>
                <a:latin typeface="Times New Roman" panose="02020603050405020304" charset="0"/>
                <a:cs typeface="Times New Roman" panose="02020603050405020304" charset="0"/>
              </a:rPr>
              <a:t>L</a:t>
            </a:r>
            <a:r>
              <a:rPr lang="en-US" altLang="zh-CN" sz="2800" b="1">
                <a:solidFill>
                  <a:schemeClr val="tx1"/>
                </a:solidFill>
                <a:highlight>
                  <a:srgbClr val="FFFF00"/>
                </a:highlight>
                <a:latin typeface="Times New Roman" panose="02020603050405020304" charset="0"/>
                <a:cs typeface="Times New Roman" panose="02020603050405020304" charset="0"/>
              </a:rPr>
              <a:t>ucki</a:t>
            </a:r>
            <a:r>
              <a:rPr lang="en-US" altLang="zh-CN" sz="2800" b="1">
                <a:solidFill>
                  <a:srgbClr val="FF0000"/>
                </a:solidFill>
                <a:highlight>
                  <a:srgbClr val="FFFF00"/>
                </a:highlight>
                <a:latin typeface="Times New Roman" panose="02020603050405020304" charset="0"/>
                <a:cs typeface="Times New Roman" panose="02020603050405020304" charset="0"/>
              </a:rPr>
              <a:t>ly</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3" name="文本框 12"/>
          <p:cNvSpPr txBox="1"/>
          <p:nvPr/>
        </p:nvSpPr>
        <p:spPr>
          <a:xfrm>
            <a:off x="4030980" y="3159125"/>
            <a:ext cx="7942580"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adv.</a:t>
            </a:r>
            <a:r>
              <a:rPr lang="zh-CN" altLang="en-US" sz="2800" b="1">
                <a:solidFill>
                  <a:srgbClr val="FF0000"/>
                </a:solidFill>
                <a:latin typeface="Times New Roman" panose="02020603050405020304" charset="0"/>
                <a:cs typeface="Times New Roman" panose="02020603050405020304" charset="0"/>
              </a:rPr>
              <a:t>位于句首，修饰整个句子，用逗号与句子隔开</a:t>
            </a:r>
            <a:endParaRPr lang="zh-CN" altLang="en-US" sz="2800" b="1">
              <a:solidFill>
                <a:srgbClr val="FF0000"/>
              </a:solidFill>
              <a:latin typeface="Times New Roman" panose="02020603050405020304" charset="0"/>
              <a:cs typeface="Times New Roman" panose="0202060305040502030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P spid="15" grpId="1"/>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3293745"/>
            <a:ext cx="12108815" cy="3477260"/>
          </a:xfrm>
          <a:prstGeom prst="rect">
            <a:avLst/>
          </a:prstGeom>
        </p:spPr>
        <p:txBody>
          <a:bodyPr>
            <a:noAutofit/>
          </a:bodyPr>
          <a:p>
            <a:pPr marL="0" indent="0" algn="l" defTabSz="266700">
              <a:spcAft>
                <a:spcPct val="0"/>
              </a:spcAft>
            </a:pPr>
            <a:r>
              <a:rPr lang="en-US" altLang="zh-CN" sz="2800" b="1">
                <a:highlight>
                  <a:srgbClr val="FFFF00"/>
                </a:highlight>
                <a:latin typeface="Times New Roman" panose="02020603050405020304"/>
                <a:ea typeface="Times New Roman" panose="02020603050405020304"/>
              </a:rPr>
              <a:t>Task 3</a:t>
            </a:r>
            <a:r>
              <a:rPr lang="en-US" altLang="zh-CN" sz="2800" b="1">
                <a:latin typeface="Times New Roman" panose="02020603050405020304"/>
                <a:ea typeface="Times New Roman" panose="02020603050405020304"/>
              </a:rPr>
              <a:t> </a:t>
            </a:r>
            <a:r>
              <a:rPr lang="zh-CN" altLang="en-US" sz="2800">
                <a:latin typeface="Times New Roman" panose="02020603050405020304"/>
                <a:ea typeface="宋体" panose="02010600030101010101" pitchFamily="2" charset="-122"/>
              </a:rPr>
              <a:t>用所给单词的适当形式填空并说出原因。</a:t>
            </a:r>
            <a:endParaRPr lang="zh-CN" altLang="en-US" sz="2800">
              <a:latin typeface="Times New Roman" panose="02020603050405020304"/>
              <a:ea typeface="宋体" panose="02010600030101010101" pitchFamily="2" charset="-122"/>
            </a:endParaRPr>
          </a:p>
          <a:p>
            <a:pPr marL="0" indent="0" algn="just" defTabSz="266700">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1</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I feel much_______________(confident) than I felt this morning.</a:t>
            </a:r>
            <a:endParaRPr lang="en-US" altLang="zh-CN" sz="2800">
              <a:latin typeface="Times New Roman" panose="02020603050405020304"/>
              <a:ea typeface="Times New Roman" panose="02020603050405020304"/>
            </a:endParaRPr>
          </a:p>
          <a:p>
            <a:pPr marL="0" indent="0" algn="just" defTabSz="266700">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2</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If there are_______(many) trees, the air in our city will be much cleaner.</a:t>
            </a:r>
            <a:endParaRPr lang="en-US" altLang="zh-CN" sz="2800">
              <a:latin typeface="Times New Roman" panose="02020603050405020304"/>
              <a:ea typeface="Times New Roman" panose="02020603050405020304"/>
            </a:endParaRPr>
          </a:p>
          <a:p>
            <a:pPr marL="0" indent="0" algn="just" defTabSz="266700">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3</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In order to pass the exam, you need to study much___________( hard) now.</a:t>
            </a:r>
            <a:endParaRPr lang="en-US" altLang="zh-CN" sz="2800">
              <a:latin typeface="Times New Roman" panose="02020603050405020304"/>
              <a:ea typeface="Times New Roman" panose="02020603050405020304"/>
            </a:endParaRPr>
          </a:p>
          <a:p>
            <a:pPr marL="0" indent="0" algn="just" defTabSz="266700">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4</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The ________(early) kids learn to be independent</a:t>
            </a:r>
            <a:r>
              <a:rPr lang="zh-CN" altLang="en-US" sz="2800">
                <a:latin typeface="Times New Roman" panose="02020603050405020304"/>
                <a:ea typeface="宋体" panose="02010600030101010101" pitchFamily="2" charset="-122"/>
              </a:rPr>
              <a:t>（独立的</a:t>
            </a:r>
            <a:r>
              <a:rPr lang="en-US" altLang="zh-CN" sz="2800">
                <a:latin typeface="Times New Roman" panose="02020603050405020304"/>
                <a:ea typeface="Times New Roman" panose="02020603050405020304"/>
              </a:rPr>
              <a:t>), the better it is for their future.</a:t>
            </a:r>
            <a:endParaRPr lang="en-US" altLang="zh-CN" sz="2800">
              <a:latin typeface="Times New Roman" panose="02020603050405020304"/>
              <a:ea typeface="Times New Roman" panose="02020603050405020304"/>
            </a:endParaRPr>
          </a:p>
          <a:p>
            <a:pPr marL="0" indent="0" algn="just" defTabSz="266700">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5</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The ____________(responsible) you are, the greater progress you will make. </a:t>
            </a:r>
            <a:endParaRPr lang="en-US" altLang="zh-CN" sz="2800">
              <a:latin typeface="Times New Roman" panose="02020603050405020304"/>
              <a:ea typeface="Times New Roman" panose="02020603050405020304"/>
            </a:endParaRPr>
          </a:p>
        </p:txBody>
      </p:sp>
      <p:graphicFrame>
        <p:nvGraphicFramePr>
          <p:cNvPr id="5" name="表格 4"/>
          <p:cNvGraphicFramePr/>
          <p:nvPr>
            <p:custDataLst>
              <p:tags r:id="rId1"/>
            </p:custDataLst>
          </p:nvPr>
        </p:nvGraphicFramePr>
        <p:xfrm>
          <a:off x="108585" y="114935"/>
          <a:ext cx="11822430" cy="2586990"/>
        </p:xfrm>
        <a:graphic>
          <a:graphicData uri="http://schemas.openxmlformats.org/drawingml/2006/table">
            <a:tbl>
              <a:tblPr/>
              <a:tblGrid>
                <a:gridCol w="11822430"/>
              </a:tblGrid>
              <a:tr h="2586990">
                <a:tc>
                  <a:txBody>
                    <a:bodyPr/>
                    <a:p>
                      <a:pPr marL="68580" indent="0" algn="l">
                        <a:spcBef>
                          <a:spcPct val="0"/>
                        </a:spcBef>
                        <a:spcAft>
                          <a:spcPct val="0"/>
                        </a:spcAft>
                      </a:pPr>
                      <a:r>
                        <a:rPr lang="zh-CN" sz="2000">
                          <a:latin typeface="Times New Roman" panose="02020603050405020304"/>
                          <a:ea typeface="宋体" panose="02010600030101010101" pitchFamily="2" charset="-122"/>
                        </a:rPr>
                        <a:t>比较级常考查的四种情况</a:t>
                      </a:r>
                      <a:r>
                        <a:rPr lang="zh-CN" altLang="en-US" sz="2000">
                          <a:latin typeface="Times New Roman" panose="02020603050405020304"/>
                          <a:ea typeface="Times New Roman" panose="02020603050405020304"/>
                        </a:rPr>
                        <a:t> </a:t>
                      </a:r>
                      <a:r>
                        <a:rPr lang="en-US" altLang="zh-CN" sz="2000">
                          <a:latin typeface="Times New Roman" panose="02020603050405020304"/>
                          <a:ea typeface="Times New Roman" panose="02020603050405020304"/>
                        </a:rPr>
                        <a:t>Skills</a:t>
                      </a:r>
                      <a:endParaRPr lang="en-US" altLang="zh-CN" sz="2000">
                        <a:latin typeface="Times New Roman" panose="02020603050405020304"/>
                        <a:ea typeface="Times New Roman" panose="02020603050405020304"/>
                      </a:endParaRPr>
                    </a:p>
                    <a:p>
                      <a:pPr marL="68580" indent="0" algn="l">
                        <a:spcBef>
                          <a:spcPct val="0"/>
                        </a:spcBef>
                        <a:spcAft>
                          <a:spcPct val="0"/>
                        </a:spcAft>
                      </a:pPr>
                      <a:r>
                        <a:rPr lang="zh-CN" sz="2000">
                          <a:latin typeface="Times New Roman" panose="02020603050405020304"/>
                          <a:ea typeface="宋体" panose="02010600030101010101" pitchFamily="2" charset="-122"/>
                        </a:rPr>
                        <a:t>（</a:t>
                      </a:r>
                      <a:r>
                        <a:rPr lang="en-US" altLang="zh-CN" sz="2000">
                          <a:latin typeface="Times New Roman" panose="02020603050405020304"/>
                          <a:ea typeface="Times New Roman" panose="02020603050405020304"/>
                        </a:rPr>
                        <a:t>1</a:t>
                      </a:r>
                      <a:r>
                        <a:rPr lang="zh-CN" sz="2000">
                          <a:latin typeface="Times New Roman" panose="02020603050405020304"/>
                          <a:ea typeface="宋体" panose="02010600030101010101" pitchFamily="2" charset="-122"/>
                        </a:rPr>
                        <a:t>）如果句中有</a:t>
                      </a:r>
                      <a:r>
                        <a:rPr lang="en-US" altLang="zh-CN" sz="2000">
                          <a:latin typeface="Times New Roman" panose="02020603050405020304"/>
                          <a:ea typeface="Times New Roman" panose="02020603050405020304"/>
                        </a:rPr>
                        <a:t>than</a:t>
                      </a:r>
                      <a:r>
                        <a:rPr lang="zh-CN" sz="2000">
                          <a:latin typeface="Times New Roman" panose="02020603050405020304"/>
                          <a:ea typeface="宋体" panose="02010600030101010101" pitchFamily="2" charset="-122"/>
                        </a:rPr>
                        <a:t>就用比较级；</a:t>
                      </a:r>
                      <a:endParaRPr lang="zh-CN" sz="2000">
                        <a:latin typeface="Times New Roman" panose="02020603050405020304"/>
                        <a:ea typeface="宋体" panose="02010600030101010101" pitchFamily="2" charset="-122"/>
                      </a:endParaRPr>
                    </a:p>
                    <a:p>
                      <a:pPr marL="68580" indent="0" algn="l">
                        <a:spcBef>
                          <a:spcPct val="0"/>
                        </a:spcBef>
                        <a:spcAft>
                          <a:spcPct val="0"/>
                        </a:spcAft>
                      </a:pPr>
                      <a:r>
                        <a:rPr lang="zh-CN" sz="2000">
                          <a:latin typeface="Times New Roman" panose="02020603050405020304"/>
                          <a:ea typeface="宋体" panose="02010600030101010101" pitchFamily="2" charset="-122"/>
                        </a:rPr>
                        <a:t>（</a:t>
                      </a:r>
                      <a:r>
                        <a:rPr lang="en-US" altLang="zh-CN" sz="2000">
                          <a:latin typeface="Times New Roman" panose="02020603050405020304"/>
                          <a:ea typeface="Times New Roman" panose="02020603050405020304"/>
                        </a:rPr>
                        <a:t>2</a:t>
                      </a:r>
                      <a:r>
                        <a:rPr lang="zh-CN" sz="2000">
                          <a:latin typeface="Times New Roman" panose="02020603050405020304"/>
                          <a:ea typeface="宋体" panose="02010600030101010101" pitchFamily="2" charset="-122"/>
                        </a:rPr>
                        <a:t>）题目中有</a:t>
                      </a:r>
                      <a:r>
                        <a:rPr lang="en-US" altLang="zh-CN" sz="2000">
                          <a:latin typeface="Times New Roman" panose="02020603050405020304"/>
                          <a:ea typeface="Times New Roman" panose="02020603050405020304"/>
                        </a:rPr>
                        <a:t>much, far, still, even, a lot, a bit,a great deal</a:t>
                      </a:r>
                      <a:r>
                        <a:rPr lang="zh-CN" sz="2000">
                          <a:latin typeface="Times New Roman" panose="02020603050405020304"/>
                          <a:ea typeface="宋体" panose="02010600030101010101" pitchFamily="2" charset="-122"/>
                        </a:rPr>
                        <a:t>等标志性词汇并有“更……”的含义时，需填比较级；</a:t>
                      </a:r>
                      <a:endParaRPr lang="zh-CN" sz="2000">
                        <a:latin typeface="Times New Roman" panose="02020603050405020304"/>
                        <a:ea typeface="宋体" panose="02010600030101010101" pitchFamily="2" charset="-122"/>
                      </a:endParaRPr>
                    </a:p>
                    <a:p>
                      <a:pPr marL="68580" indent="0" algn="l">
                        <a:spcBef>
                          <a:spcPct val="0"/>
                        </a:spcBef>
                        <a:spcAft>
                          <a:spcPct val="0"/>
                        </a:spcAft>
                      </a:pPr>
                      <a:r>
                        <a:rPr lang="zh-CN" sz="2000">
                          <a:latin typeface="Times New Roman" panose="02020603050405020304"/>
                          <a:ea typeface="宋体" panose="02010600030101010101" pitchFamily="2" charset="-122"/>
                        </a:rPr>
                        <a:t>（</a:t>
                      </a:r>
                      <a:r>
                        <a:rPr lang="en-US" altLang="zh-CN" sz="2000">
                          <a:latin typeface="Times New Roman" panose="02020603050405020304"/>
                          <a:ea typeface="Times New Roman" panose="02020603050405020304"/>
                        </a:rPr>
                        <a:t>3</a:t>
                      </a:r>
                      <a:r>
                        <a:rPr lang="zh-CN" sz="2000">
                          <a:latin typeface="Times New Roman" panose="02020603050405020304"/>
                          <a:ea typeface="宋体" panose="02010600030101010101" pitchFamily="2" charset="-122"/>
                        </a:rPr>
                        <a:t>）有时候比较级结构中并不出现</a:t>
                      </a:r>
                      <a:r>
                        <a:rPr lang="en-US" altLang="zh-CN" sz="2000">
                          <a:latin typeface="Times New Roman" panose="02020603050405020304"/>
                          <a:ea typeface="Times New Roman" panose="02020603050405020304"/>
                        </a:rPr>
                        <a:t>than</a:t>
                      </a:r>
                      <a:r>
                        <a:rPr lang="zh-CN" sz="2000">
                          <a:latin typeface="Times New Roman" panose="02020603050405020304"/>
                          <a:ea typeface="宋体" panose="02010600030101010101" pitchFamily="2" charset="-122"/>
                        </a:rPr>
                        <a:t>，而是根据</a:t>
                      </a:r>
                      <a:r>
                        <a:rPr lang="zh-CN" sz="2000" b="1">
                          <a:latin typeface="Times New Roman" panose="02020603050405020304"/>
                          <a:ea typeface="宋体" panose="02010600030101010101" pitchFamily="2" charset="-122"/>
                        </a:rPr>
                        <a:t>语境</a:t>
                      </a:r>
                      <a:r>
                        <a:rPr lang="zh-CN" sz="2000">
                          <a:latin typeface="Times New Roman" panose="02020603050405020304"/>
                          <a:ea typeface="宋体" panose="02010600030101010101" pitchFamily="2" charset="-122"/>
                        </a:rPr>
                        <a:t>判断表</a:t>
                      </a:r>
                      <a:r>
                        <a:rPr lang="zh-CN" altLang="en-US" sz="2000">
                          <a:latin typeface="Times New Roman" panose="02020603050405020304"/>
                          <a:ea typeface="宋体" panose="02010600030101010101" pitchFamily="2" charset="-122"/>
                        </a:rPr>
                        <a:t>“更</a:t>
                      </a:r>
                      <a:r>
                        <a:rPr lang="en-US" altLang="zh-CN" sz="2000">
                          <a:latin typeface="Times New Roman" panose="02020603050405020304"/>
                          <a:ea typeface="宋体" panose="02010600030101010101" pitchFamily="2" charset="-122"/>
                        </a:rPr>
                        <a:t>……”</a:t>
                      </a:r>
                      <a:r>
                        <a:rPr lang="zh-CN" altLang="en-US" sz="2000">
                          <a:latin typeface="Times New Roman" panose="02020603050405020304"/>
                          <a:ea typeface="宋体" panose="02010600030101010101" pitchFamily="2" charset="-122"/>
                        </a:rPr>
                        <a:t>含义时，</a:t>
                      </a:r>
                      <a:r>
                        <a:rPr lang="zh-CN" sz="2000">
                          <a:latin typeface="Times New Roman" panose="02020603050405020304"/>
                          <a:ea typeface="宋体" panose="02010600030101010101" pitchFamily="2" charset="-122"/>
                        </a:rPr>
                        <a:t>用比较级；</a:t>
                      </a:r>
                      <a:endParaRPr lang="zh-CN" sz="2000">
                        <a:latin typeface="Times New Roman" panose="02020603050405020304"/>
                        <a:ea typeface="宋体" panose="02010600030101010101" pitchFamily="2" charset="-122"/>
                      </a:endParaRPr>
                    </a:p>
                    <a:p>
                      <a:pPr marL="68580" indent="0" algn="l">
                        <a:spcBef>
                          <a:spcPct val="0"/>
                        </a:spcBef>
                        <a:spcAft>
                          <a:spcPct val="0"/>
                        </a:spcAft>
                      </a:pPr>
                      <a:r>
                        <a:rPr lang="zh-CN" sz="2000">
                          <a:latin typeface="Times New Roman" panose="02020603050405020304"/>
                          <a:ea typeface="宋体" panose="02010600030101010101" pitchFamily="2" charset="-122"/>
                        </a:rPr>
                        <a:t>（</a:t>
                      </a:r>
                      <a:r>
                        <a:rPr lang="en-US" altLang="zh-CN" sz="2000">
                          <a:latin typeface="Times New Roman" panose="02020603050405020304"/>
                          <a:ea typeface="Times New Roman" panose="02020603050405020304"/>
                        </a:rPr>
                        <a:t>4</a:t>
                      </a:r>
                      <a:r>
                        <a:rPr lang="zh-CN" sz="2000">
                          <a:latin typeface="Times New Roman" panose="02020603050405020304"/>
                          <a:ea typeface="宋体" panose="02010600030101010101" pitchFamily="2" charset="-122"/>
                        </a:rPr>
                        <a:t>）表示</a:t>
                      </a:r>
                      <a:r>
                        <a:rPr lang="zh-CN" altLang="en-US" sz="2000">
                          <a:latin typeface="Times New Roman" panose="02020603050405020304"/>
                          <a:ea typeface="宋体" panose="02010600030101010101" pitchFamily="2" charset="-122"/>
                        </a:rPr>
                        <a:t>“越</a:t>
                      </a:r>
                      <a:r>
                        <a:rPr lang="en-US" altLang="zh-CN" sz="2000">
                          <a:latin typeface="Times New Roman" panose="02020603050405020304"/>
                          <a:ea typeface="宋体" panose="02010600030101010101" pitchFamily="2" charset="-122"/>
                        </a:rPr>
                        <a:t>……</a:t>
                      </a:r>
                      <a:r>
                        <a:rPr lang="zh-CN" altLang="en-US" sz="2000">
                          <a:latin typeface="Times New Roman" panose="02020603050405020304"/>
                          <a:ea typeface="宋体" panose="02010600030101010101" pitchFamily="2" charset="-122"/>
                        </a:rPr>
                        <a:t>就越</a:t>
                      </a:r>
                      <a:r>
                        <a:rPr lang="en-US" altLang="zh-CN" sz="2000">
                          <a:latin typeface="Times New Roman" panose="02020603050405020304"/>
                          <a:ea typeface="宋体" panose="02010600030101010101" pitchFamily="2" charset="-122"/>
                        </a:rPr>
                        <a:t>……”</a:t>
                      </a:r>
                      <a:r>
                        <a:rPr lang="zh-CN" sz="2000">
                          <a:latin typeface="Times New Roman" panose="02020603050405020304"/>
                          <a:ea typeface="宋体" panose="02010600030101010101" pitchFamily="2" charset="-122"/>
                        </a:rPr>
                        <a:t>用句型</a:t>
                      </a:r>
                      <a:r>
                        <a:rPr lang="en-US" altLang="zh-CN" sz="2000">
                          <a:latin typeface="Times New Roman" panose="02020603050405020304"/>
                          <a:ea typeface="Times New Roman" panose="02020603050405020304"/>
                        </a:rPr>
                        <a:t>The +</a:t>
                      </a:r>
                      <a:r>
                        <a:rPr lang="zh-CN" sz="2000">
                          <a:latin typeface="Times New Roman" panose="02020603050405020304"/>
                          <a:ea typeface="宋体" panose="02010600030101010101" pitchFamily="2" charset="-122"/>
                        </a:rPr>
                        <a:t>比较级……，</a:t>
                      </a:r>
                      <a:r>
                        <a:rPr lang="en-US" altLang="zh-CN" sz="2000">
                          <a:latin typeface="Times New Roman" panose="02020603050405020304"/>
                          <a:ea typeface="Times New Roman" panose="02020603050405020304"/>
                        </a:rPr>
                        <a:t>the +</a:t>
                      </a:r>
                      <a:r>
                        <a:rPr lang="zh-CN" sz="2000">
                          <a:latin typeface="Times New Roman" panose="02020603050405020304"/>
                          <a:ea typeface="宋体" panose="02010600030101010101" pitchFamily="2" charset="-122"/>
                        </a:rPr>
                        <a:t>比较级 </a:t>
                      </a:r>
                      <a:endParaRPr lang="zh-CN" sz="2000">
                        <a:latin typeface="Times New Roman" panose="02020603050405020304"/>
                        <a:ea typeface="宋体" panose="02010600030101010101" pitchFamily="2" charset="-122"/>
                      </a:endParaRPr>
                    </a:p>
                    <a:p>
                      <a:pPr marL="68580" indent="152400" algn="l">
                        <a:spcBef>
                          <a:spcPct val="0"/>
                        </a:spcBef>
                        <a:spcAft>
                          <a:spcPct val="0"/>
                        </a:spcAft>
                      </a:pPr>
                      <a:r>
                        <a:rPr lang="zh-CN" sz="2000">
                          <a:latin typeface="Times New Roman" panose="02020603050405020304"/>
                          <a:ea typeface="宋体" panose="02010600030101010101" pitchFamily="2" charset="-122"/>
                        </a:rPr>
                        <a:t>示例：</a:t>
                      </a:r>
                      <a:r>
                        <a:rPr lang="en-US" altLang="zh-CN" sz="2000">
                          <a:latin typeface="Times New Roman" panose="02020603050405020304"/>
                          <a:ea typeface="Times New Roman" panose="02020603050405020304"/>
                        </a:rPr>
                        <a:t>The more careful you are, the fewer mistakes you will make.  </a:t>
                      </a:r>
                      <a:r>
                        <a:rPr lang="zh-CN" sz="2000">
                          <a:latin typeface="Calibri" panose="020F0502020204030204"/>
                          <a:ea typeface="宋体" panose="02010600030101010101" pitchFamily="2" charset="-122"/>
                        </a:rPr>
                        <a:t>你越细心，你犯的错误就越少。</a:t>
                      </a:r>
                      <a:endParaRPr lang="zh-CN" sz="2000">
                        <a:latin typeface="Calibri" panose="020F0502020204030204"/>
                        <a:ea typeface="宋体" panose="02010600030101010101" pitchFamily="2" charset="-122"/>
                      </a:endParaRPr>
                    </a:p>
                    <a:p>
                      <a:pPr marL="68580" indent="0" algn="l">
                        <a:spcBef>
                          <a:spcPct val="0"/>
                        </a:spcBef>
                        <a:spcAft>
                          <a:spcPct val="0"/>
                        </a:spcAft>
                      </a:pPr>
                      <a:r>
                        <a:rPr lang="zh-CN" sz="2000">
                          <a:latin typeface="Times New Roman" panose="02020603050405020304"/>
                          <a:ea typeface="宋体" panose="02010600030101010101" pitchFamily="2" charset="-122"/>
                        </a:rPr>
                        <a:t>（</a:t>
                      </a:r>
                      <a:r>
                        <a:rPr lang="en-US" altLang="zh-CN" sz="2000">
                          <a:latin typeface="Times New Roman" panose="02020603050405020304"/>
                          <a:ea typeface="Times New Roman" panose="02020603050405020304"/>
                        </a:rPr>
                        <a:t>5</a:t>
                      </a:r>
                      <a:r>
                        <a:rPr lang="zh-CN" sz="2000">
                          <a:latin typeface="Times New Roman" panose="02020603050405020304"/>
                          <a:ea typeface="宋体" panose="02010600030101010101" pitchFamily="2" charset="-122"/>
                        </a:rPr>
                        <a:t>）＂比较级</a:t>
                      </a:r>
                      <a:r>
                        <a:rPr lang="en-US" altLang="zh-CN" sz="2000">
                          <a:latin typeface="Times New Roman" panose="02020603050405020304"/>
                          <a:ea typeface="Times New Roman" panose="02020603050405020304"/>
                        </a:rPr>
                        <a:t>+</a:t>
                      </a:r>
                      <a:r>
                        <a:rPr lang="zh-CN" sz="2000">
                          <a:latin typeface="Times New Roman" panose="02020603050405020304"/>
                          <a:ea typeface="宋体" panose="02010600030101010101" pitchFamily="2" charset="-122"/>
                        </a:rPr>
                        <a:t>比较级＂和＂</a:t>
                      </a:r>
                      <a:r>
                        <a:rPr lang="en-US" altLang="zh-CN" sz="2000">
                          <a:latin typeface="Times New Roman" panose="02020603050405020304"/>
                          <a:ea typeface="Times New Roman" panose="02020603050405020304"/>
                        </a:rPr>
                        <a:t>more and more+</a:t>
                      </a:r>
                      <a:r>
                        <a:rPr lang="zh-CN" sz="2000">
                          <a:latin typeface="Times New Roman" panose="02020603050405020304"/>
                          <a:ea typeface="宋体" panose="02010600030101010101" pitchFamily="2" charset="-122"/>
                        </a:rPr>
                        <a:t>多音节词原级＂表示＂越来越……＂</a:t>
                      </a:r>
                      <a:endParaRPr lang="zh-CN" sz="2000">
                        <a:latin typeface="Times New Roman" panose="02020603050405020304"/>
                        <a:ea typeface="宋体" panose="02010600030101010101" pitchFamily="2" charset="-122"/>
                      </a:endParaRPr>
                    </a:p>
                    <a:p>
                      <a:pPr marL="68580" indent="304800" algn="l">
                        <a:spcBef>
                          <a:spcPct val="0"/>
                        </a:spcBef>
                        <a:spcAft>
                          <a:spcPct val="0"/>
                        </a:spcAft>
                      </a:pPr>
                      <a:r>
                        <a:rPr lang="zh-CN" sz="2000">
                          <a:latin typeface="Times New Roman" panose="02020603050405020304"/>
                          <a:ea typeface="宋体" panose="02010600030101010101" pitchFamily="2" charset="-122"/>
                        </a:rPr>
                        <a:t>示例：</a:t>
                      </a:r>
                      <a:r>
                        <a:rPr lang="en-US" altLang="zh-CN" sz="2000">
                          <a:latin typeface="Times New Roman" panose="02020603050405020304"/>
                          <a:ea typeface="Times New Roman" panose="02020603050405020304"/>
                        </a:rPr>
                        <a:t>Our school is cleaner and cleaner. </a:t>
                      </a:r>
                      <a:r>
                        <a:rPr lang="zh-CN" sz="2000">
                          <a:latin typeface="Times New Roman" panose="02020603050405020304"/>
                          <a:ea typeface="宋体" panose="02010600030101010101" pitchFamily="2" charset="-122"/>
                        </a:rPr>
                        <a:t>我们的校园越来越干净。 </a:t>
                      </a:r>
                      <a:r>
                        <a:rPr lang="zh-CN" altLang="en-US" sz="2000">
                          <a:latin typeface="Times New Roman" panose="02020603050405020304"/>
                          <a:ea typeface="Times New Roman" panose="02020603050405020304"/>
                        </a:rPr>
                        <a:t>   </a:t>
                      </a:r>
                      <a:endParaRPr lang="zh-CN" altLang="en-US" sz="2000">
                        <a:latin typeface="Times New Roman" panose="02020603050405020304"/>
                        <a:ea typeface="Times New Roman" panose="02020603050405020304"/>
                      </a:endParaRPr>
                    </a:p>
                    <a:p>
                      <a:pPr marL="68580" indent="762000" algn="l">
                        <a:spcBef>
                          <a:spcPct val="0"/>
                        </a:spcBef>
                        <a:spcAft>
                          <a:spcPct val="0"/>
                        </a:spcAft>
                      </a:pPr>
                      <a:r>
                        <a:rPr lang="en-US" altLang="zh-CN" sz="2000">
                          <a:latin typeface="Times New Roman" panose="02020603050405020304"/>
                          <a:ea typeface="Times New Roman" panose="02020603050405020304"/>
                        </a:rPr>
                        <a:t>Our city becomes more and more beautiful.  </a:t>
                      </a:r>
                      <a:r>
                        <a:rPr lang="zh-CN" sz="2000">
                          <a:latin typeface="Times New Roman" panose="02020603050405020304"/>
                          <a:ea typeface="宋体" panose="02010600030101010101" pitchFamily="2" charset="-122"/>
                        </a:rPr>
                        <a:t>我们的城市变得越来越漂亮。</a:t>
                      </a:r>
                      <a:r>
                        <a:rPr lang="zh-CN" sz="1800">
                          <a:latin typeface="Times New Roman" panose="02020603050405020304"/>
                          <a:ea typeface="宋体" panose="02010600030101010101" pitchFamily="2" charset="-122"/>
                        </a:rPr>
                        <a:t> </a:t>
                      </a:r>
                      <a:r>
                        <a:rPr lang="zh-CN" altLang="en-US" sz="1800">
                          <a:latin typeface="Times New Roman" panose="02020603050405020304"/>
                          <a:ea typeface="Times New Roman" panose="02020603050405020304"/>
                        </a:rPr>
                        <a:t> </a:t>
                      </a:r>
                      <a:endParaRPr lang="zh-CN" sz="1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pic>
        <p:nvPicPr>
          <p:cNvPr id="9" name="图片 8">
            <a:hlinkClick r:id="rId2" action="ppaction://hlinksldjump"/>
          </p:cNvPr>
          <p:cNvPicPr>
            <a:picLocks noChangeAspect="1"/>
          </p:cNvPicPr>
          <p:nvPr/>
        </p:nvPicPr>
        <p:blipFill>
          <a:blip r:embed="rId3"/>
          <a:stretch>
            <a:fillRect/>
          </a:stretch>
        </p:blipFill>
        <p:spPr>
          <a:xfrm>
            <a:off x="10263505" y="2340610"/>
            <a:ext cx="1667510" cy="1753870"/>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a:solidFill>
                  <a:schemeClr val="tx1"/>
                </a:solidFill>
              </a:rPr>
              <a:t>Game time</a:t>
            </a:r>
            <a:endParaRPr lang="en-US" altLang="zh-CN">
              <a:solidFill>
                <a:schemeClr val="tx1"/>
              </a:solidFill>
            </a:endParaRPr>
          </a:p>
        </p:txBody>
      </p:sp>
      <p:pic>
        <p:nvPicPr>
          <p:cNvPr id="8" name="图片 7">
            <a:hlinkClick r:id="" action="ppaction://noaction"/>
          </p:cNvPr>
          <p:cNvPicPr>
            <a:picLocks noChangeAspect="1"/>
          </p:cNvPicPr>
          <p:nvPr/>
        </p:nvPicPr>
        <p:blipFill>
          <a:blip r:embed="rId2"/>
          <a:stretch>
            <a:fillRect/>
          </a:stretch>
        </p:blipFill>
        <p:spPr>
          <a:xfrm>
            <a:off x="3535680" y="745490"/>
            <a:ext cx="2303145" cy="2235200"/>
          </a:xfrm>
          <a:prstGeom prst="rect">
            <a:avLst/>
          </a:prstGeom>
        </p:spPr>
      </p:pic>
    </p:spTree>
    <p:custDataLst>
      <p:tags r:id="rId3"/>
    </p:custData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3185" y="177165"/>
            <a:ext cx="12108815" cy="3477260"/>
          </a:xfrm>
          <a:prstGeom prst="rect">
            <a:avLst/>
          </a:prstGeom>
        </p:spPr>
        <p:txBody>
          <a:bodyPr>
            <a:noAutofit/>
          </a:bodyPr>
          <a:p>
            <a:pPr indent="0" algn="l" defTabSz="266700" fontAlgn="auto">
              <a:lnSpc>
                <a:spcPct val="150000"/>
              </a:lnSpc>
              <a:spcAft>
                <a:spcPct val="0"/>
              </a:spcAft>
            </a:pPr>
            <a:r>
              <a:rPr lang="en-US" altLang="zh-CN" sz="2800" b="1">
                <a:highlight>
                  <a:srgbClr val="FFFF00"/>
                </a:highlight>
                <a:latin typeface="Times New Roman" panose="02020603050405020304"/>
                <a:ea typeface="Times New Roman" panose="02020603050405020304"/>
              </a:rPr>
              <a:t>Task 3</a:t>
            </a:r>
            <a:r>
              <a:rPr lang="en-US" altLang="zh-CN" sz="2800" b="1">
                <a:latin typeface="Times New Roman" panose="02020603050405020304"/>
                <a:ea typeface="Times New Roman" panose="02020603050405020304"/>
              </a:rPr>
              <a:t> </a:t>
            </a:r>
            <a:r>
              <a:rPr lang="zh-CN" altLang="en-US" sz="2800">
                <a:latin typeface="Times New Roman" panose="02020603050405020304"/>
                <a:ea typeface="宋体" panose="02010600030101010101" pitchFamily="2" charset="-122"/>
              </a:rPr>
              <a:t>用所给单词的适当形式填空并说出原因。</a:t>
            </a:r>
            <a:endParaRPr lang="zh-CN" altLang="en-US" sz="2800">
              <a:latin typeface="Times New Roman" panose="02020603050405020304"/>
              <a:ea typeface="宋体" panose="02010600030101010101" pitchFamily="2" charset="-122"/>
            </a:endParaRPr>
          </a:p>
          <a:p>
            <a:pPr indent="0" algn="just" defTabSz="266700" fontAlgn="auto">
              <a:lnSpc>
                <a:spcPct val="150000"/>
              </a:lnSpc>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1</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I feel much____________________(confident) </a:t>
            </a:r>
            <a:r>
              <a:rPr lang="en-US" altLang="zh-CN" sz="2800" b="1">
                <a:solidFill>
                  <a:srgbClr val="FF0000"/>
                </a:solidFill>
                <a:latin typeface="Times New Roman" panose="02020603050405020304"/>
                <a:ea typeface="Times New Roman" panose="02020603050405020304"/>
              </a:rPr>
              <a:t>than</a:t>
            </a:r>
            <a:r>
              <a:rPr lang="en-US" altLang="zh-CN" sz="2800">
                <a:latin typeface="Times New Roman" panose="02020603050405020304"/>
                <a:ea typeface="Times New Roman" panose="02020603050405020304"/>
              </a:rPr>
              <a:t> I felt this morning.</a:t>
            </a:r>
            <a:endParaRPr lang="en-US" altLang="zh-CN" sz="2800">
              <a:latin typeface="Times New Roman" panose="02020603050405020304"/>
              <a:ea typeface="Times New Roman" panose="02020603050405020304"/>
            </a:endParaRPr>
          </a:p>
          <a:p>
            <a:pPr indent="0" algn="just" defTabSz="266700" fontAlgn="auto">
              <a:lnSpc>
                <a:spcPct val="150000"/>
              </a:lnSpc>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2</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If there are_______(many) trees, the air in our city </a:t>
            </a:r>
            <a:r>
              <a:rPr lang="en-US" altLang="zh-CN" sz="2800" u="sng">
                <a:latin typeface="Times New Roman" panose="02020603050405020304"/>
                <a:ea typeface="Times New Roman" panose="02020603050405020304"/>
              </a:rPr>
              <a:t>will be much cleaner</a:t>
            </a:r>
            <a:r>
              <a:rPr lang="en-US" altLang="zh-CN" sz="2800">
                <a:latin typeface="Times New Roman" panose="02020603050405020304"/>
                <a:ea typeface="Times New Roman" panose="02020603050405020304"/>
              </a:rPr>
              <a:t>.</a:t>
            </a:r>
            <a:endParaRPr lang="en-US" altLang="zh-CN" sz="2800">
              <a:latin typeface="Times New Roman" panose="02020603050405020304"/>
              <a:ea typeface="Times New Roman" panose="02020603050405020304"/>
            </a:endParaRPr>
          </a:p>
          <a:p>
            <a:pPr indent="0" algn="just" defTabSz="266700" fontAlgn="auto">
              <a:lnSpc>
                <a:spcPct val="150000"/>
              </a:lnSpc>
              <a:spcAft>
                <a:spcPct val="0"/>
              </a:spcAft>
            </a:pPr>
            <a:r>
              <a:rPr lang="en-US" altLang="zh-CN" sz="2800">
                <a:latin typeface="Times New Roman" panose="02020603050405020304"/>
                <a:ea typeface="Times New Roman" panose="02020603050405020304"/>
              </a:rPr>
              <a:t>skill ____________________________________________________</a:t>
            </a:r>
            <a:endParaRPr lang="en-US" altLang="zh-CN" sz="2800">
              <a:latin typeface="Times New Roman" panose="02020603050405020304"/>
              <a:ea typeface="Times New Roman" panose="02020603050405020304"/>
            </a:endParaRPr>
          </a:p>
          <a:p>
            <a:pPr indent="0" algn="just" defTabSz="266700" fontAlgn="auto">
              <a:lnSpc>
                <a:spcPct val="150000"/>
              </a:lnSpc>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3</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In order to pass the exam, you need to study much___________( hard) now.</a:t>
            </a:r>
            <a:endParaRPr lang="en-US" altLang="zh-CN" sz="2800">
              <a:latin typeface="Times New Roman" panose="02020603050405020304"/>
              <a:ea typeface="Times New Roman" panose="02020603050405020304"/>
            </a:endParaRPr>
          </a:p>
          <a:p>
            <a:pPr indent="0" algn="just" defTabSz="266700" fontAlgn="auto">
              <a:lnSpc>
                <a:spcPct val="150000"/>
              </a:lnSpc>
              <a:spcAft>
                <a:spcPct val="0"/>
              </a:spcAft>
            </a:pPr>
            <a:r>
              <a:rPr lang="en-US" altLang="zh-CN" sz="2800">
                <a:latin typeface="Times New Roman" panose="02020603050405020304"/>
                <a:ea typeface="宋体" panose="02010600030101010101" pitchFamily="2" charset="-122"/>
              </a:rPr>
              <a:t>skill</a:t>
            </a:r>
            <a:endParaRPr lang="zh-CN" altLang="en-US" sz="2800">
              <a:latin typeface="Times New Roman" panose="02020603050405020304"/>
              <a:ea typeface="宋体" panose="02010600030101010101" pitchFamily="2" charset="-122"/>
            </a:endParaRPr>
          </a:p>
          <a:p>
            <a:pPr indent="0" algn="just" defTabSz="266700" fontAlgn="auto">
              <a:lnSpc>
                <a:spcPct val="150000"/>
              </a:lnSpc>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4</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The ________(early) kids learn to be independent</a:t>
            </a:r>
            <a:r>
              <a:rPr lang="zh-CN" altLang="en-US" sz="2800">
                <a:latin typeface="Times New Roman" panose="02020603050405020304"/>
                <a:ea typeface="宋体" panose="02010600030101010101" pitchFamily="2" charset="-122"/>
              </a:rPr>
              <a:t>（独立的</a:t>
            </a:r>
            <a:r>
              <a:rPr lang="en-US" altLang="zh-CN" sz="2800">
                <a:latin typeface="Times New Roman" panose="02020603050405020304"/>
                <a:ea typeface="Times New Roman" panose="02020603050405020304"/>
              </a:rPr>
              <a:t>), the better it is for their future.</a:t>
            </a:r>
            <a:endParaRPr lang="en-US" altLang="zh-CN" sz="2800">
              <a:latin typeface="Times New Roman" panose="02020603050405020304"/>
              <a:ea typeface="Times New Roman" panose="02020603050405020304"/>
            </a:endParaRPr>
          </a:p>
          <a:p>
            <a:pPr indent="0" algn="just" defTabSz="266700" fontAlgn="auto">
              <a:lnSpc>
                <a:spcPct val="150000"/>
              </a:lnSpc>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宋体" panose="02010600030101010101" pitchFamily="2" charset="-122"/>
              </a:rPr>
              <a:t>5</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The  _________________(responsible) you are, the greater progress you will make.    skill:___________________________</a:t>
            </a:r>
            <a:endParaRPr lang="en-US" altLang="zh-CN" sz="2800">
              <a:latin typeface="Times New Roman" panose="02020603050405020304"/>
              <a:ea typeface="Times New Roman" panose="02020603050405020304"/>
            </a:endParaRPr>
          </a:p>
        </p:txBody>
      </p:sp>
      <p:pic>
        <p:nvPicPr>
          <p:cNvPr id="9" name="图片 8">
            <a:hlinkClick r:id="rId1" action="ppaction://hlinksldjump"/>
          </p:cNvPr>
          <p:cNvPicPr>
            <a:picLocks noChangeAspect="1"/>
          </p:cNvPicPr>
          <p:nvPr/>
        </p:nvPicPr>
        <p:blipFill>
          <a:blip r:embed="rId2"/>
          <a:stretch>
            <a:fillRect/>
          </a:stretch>
        </p:blipFill>
        <p:spPr>
          <a:xfrm>
            <a:off x="11060430" y="85725"/>
            <a:ext cx="1013460" cy="1013460"/>
          </a:xfrm>
          <a:prstGeom prst="rect">
            <a:avLst/>
          </a:prstGeom>
        </p:spPr>
      </p:pic>
      <p:sp>
        <p:nvSpPr>
          <p:cNvPr id="8" name="文本框 7"/>
          <p:cNvSpPr txBox="1"/>
          <p:nvPr/>
        </p:nvSpPr>
        <p:spPr>
          <a:xfrm>
            <a:off x="2932430" y="842645"/>
            <a:ext cx="3583305" cy="530860"/>
          </a:xfrm>
          <a:prstGeom prst="rect">
            <a:avLst/>
          </a:prstGeom>
          <a:noFill/>
        </p:spPr>
        <p:txBody>
          <a:bodyPr wrap="square" rtlCol="0">
            <a:noAutofit/>
          </a:bodyPr>
          <a:p>
            <a:r>
              <a:rPr lang="en-US" altLang="zh-CN" sz="2800" b="1">
                <a:solidFill>
                  <a:srgbClr val="FF0000"/>
                </a:solidFill>
                <a:highlight>
                  <a:srgbClr val="FFFF00"/>
                </a:highlight>
                <a:latin typeface="Times New Roman" panose="02020603050405020304" charset="0"/>
                <a:cs typeface="Times New Roman" panose="02020603050405020304" charset="0"/>
              </a:rPr>
              <a:t>more</a:t>
            </a:r>
            <a:r>
              <a:rPr lang="en-US" altLang="zh-CN" sz="2800" b="1">
                <a:solidFill>
                  <a:schemeClr val="tx1"/>
                </a:solidFill>
                <a:highlight>
                  <a:srgbClr val="FFFF00"/>
                </a:highlight>
                <a:latin typeface="Times New Roman" panose="02020603050405020304" charset="0"/>
                <a:cs typeface="Times New Roman" panose="02020603050405020304" charset="0"/>
              </a:rPr>
              <a:t> confident</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2" name="文本框 1"/>
          <p:cNvSpPr txBox="1"/>
          <p:nvPr/>
        </p:nvSpPr>
        <p:spPr>
          <a:xfrm>
            <a:off x="2763520" y="1548765"/>
            <a:ext cx="1147445" cy="530860"/>
          </a:xfrm>
          <a:prstGeom prst="rect">
            <a:avLst/>
          </a:prstGeom>
          <a:noFill/>
        </p:spPr>
        <p:txBody>
          <a:bodyPr wrap="square" rtlCol="0">
            <a:noAutofit/>
          </a:bodyPr>
          <a:p>
            <a:r>
              <a:rPr lang="en-US" altLang="zh-CN" sz="2800" b="1">
                <a:solidFill>
                  <a:srgbClr val="FF0000"/>
                </a:solidFill>
                <a:highlight>
                  <a:srgbClr val="FFFF00"/>
                </a:highlight>
                <a:latin typeface="Times New Roman" panose="02020603050405020304" charset="0"/>
                <a:cs typeface="Times New Roman" panose="02020603050405020304" charset="0"/>
              </a:rPr>
              <a:t>more</a:t>
            </a:r>
            <a:r>
              <a:rPr lang="en-US" altLang="zh-CN" sz="2800" b="1">
                <a:solidFill>
                  <a:schemeClr val="tx1"/>
                </a:solidFill>
                <a:highlight>
                  <a:srgbClr val="FFFF00"/>
                </a:highlight>
                <a:latin typeface="Times New Roman" panose="02020603050405020304" charset="0"/>
                <a:cs typeface="Times New Roman" panose="02020603050405020304" charset="0"/>
              </a:rPr>
              <a:t> </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6" name="文本框 5"/>
          <p:cNvSpPr txBox="1"/>
          <p:nvPr/>
        </p:nvSpPr>
        <p:spPr>
          <a:xfrm>
            <a:off x="8347710" y="2846705"/>
            <a:ext cx="1532255" cy="530860"/>
          </a:xfrm>
          <a:prstGeom prst="rect">
            <a:avLst/>
          </a:prstGeom>
          <a:noFill/>
        </p:spPr>
        <p:txBody>
          <a:bodyPr wrap="square" rtlCol="0">
            <a:noAutofit/>
          </a:bodyPr>
          <a:p>
            <a:r>
              <a:rPr lang="en-US" altLang="zh-CN" sz="2800" b="1">
                <a:solidFill>
                  <a:srgbClr val="FF0000"/>
                </a:solidFill>
                <a:highlight>
                  <a:srgbClr val="FFFF00"/>
                </a:highlight>
                <a:latin typeface="Times New Roman" panose="02020603050405020304" charset="0"/>
                <a:cs typeface="Times New Roman" panose="02020603050405020304" charset="0"/>
              </a:rPr>
              <a:t>harder</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7" name="文本框 6"/>
          <p:cNvSpPr txBox="1"/>
          <p:nvPr/>
        </p:nvSpPr>
        <p:spPr>
          <a:xfrm>
            <a:off x="1244600" y="2197100"/>
            <a:ext cx="8635365" cy="521970"/>
          </a:xfrm>
          <a:prstGeom prst="rect">
            <a:avLst/>
          </a:prstGeom>
          <a:solidFill>
            <a:schemeClr val="bg1"/>
          </a:solidFill>
        </p:spPr>
        <p:txBody>
          <a:bodyPr wrap="square" rtlCol="0">
            <a:spAutoFit/>
          </a:bodyPr>
          <a:p>
            <a:r>
              <a:rPr lang="zh-CN" sz="2800" b="1">
                <a:solidFill>
                  <a:srgbClr val="FF0000"/>
                </a:solidFill>
                <a:latin typeface="Times New Roman" panose="02020603050405020304"/>
                <a:ea typeface="宋体" panose="02010600030101010101" pitchFamily="2" charset="-122"/>
                <a:sym typeface="+mn-ea"/>
              </a:rPr>
              <a:t>根据语境判断表</a:t>
            </a:r>
            <a:r>
              <a:rPr lang="zh-CN" altLang="en-US" sz="2800" b="1">
                <a:solidFill>
                  <a:srgbClr val="FF0000"/>
                </a:solidFill>
                <a:latin typeface="Times New Roman" panose="02020603050405020304"/>
                <a:ea typeface="宋体" panose="02010600030101010101" pitchFamily="2" charset="-122"/>
                <a:sym typeface="+mn-ea"/>
              </a:rPr>
              <a:t>“更</a:t>
            </a:r>
            <a:r>
              <a:rPr lang="en-US" altLang="zh-CN" sz="2800" b="1">
                <a:solidFill>
                  <a:srgbClr val="FF0000"/>
                </a:solidFill>
                <a:latin typeface="Times New Roman" panose="02020603050405020304"/>
                <a:ea typeface="宋体" panose="02010600030101010101" pitchFamily="2" charset="-122"/>
                <a:sym typeface="+mn-ea"/>
              </a:rPr>
              <a:t>……”</a:t>
            </a:r>
            <a:r>
              <a:rPr lang="zh-CN" altLang="en-US" sz="2800" b="1">
                <a:solidFill>
                  <a:srgbClr val="FF0000"/>
                </a:solidFill>
                <a:latin typeface="Times New Roman" panose="02020603050405020304"/>
                <a:ea typeface="宋体" panose="02010600030101010101" pitchFamily="2" charset="-122"/>
                <a:sym typeface="+mn-ea"/>
              </a:rPr>
              <a:t>含义时，</a:t>
            </a:r>
            <a:r>
              <a:rPr lang="zh-CN" sz="2800" b="1">
                <a:solidFill>
                  <a:srgbClr val="FF0000"/>
                </a:solidFill>
                <a:latin typeface="Times New Roman" panose="02020603050405020304"/>
                <a:ea typeface="宋体" panose="02010600030101010101" pitchFamily="2" charset="-122"/>
                <a:sym typeface="+mn-ea"/>
              </a:rPr>
              <a:t>用比较级</a:t>
            </a:r>
            <a:endParaRPr lang="zh-CN" altLang="en-US" sz="2800" b="1">
              <a:solidFill>
                <a:srgbClr val="FF0000"/>
              </a:solidFill>
              <a:latin typeface="Times New Roman" panose="02020603050405020304"/>
              <a:ea typeface="宋体" panose="02010600030101010101" pitchFamily="2" charset="-122"/>
              <a:sym typeface="+mn-ea"/>
            </a:endParaRPr>
          </a:p>
        </p:txBody>
      </p:sp>
      <p:sp>
        <p:nvSpPr>
          <p:cNvPr id="10" name="文本框 9"/>
          <p:cNvSpPr txBox="1"/>
          <p:nvPr/>
        </p:nvSpPr>
        <p:spPr>
          <a:xfrm>
            <a:off x="876300" y="3377565"/>
            <a:ext cx="11391265" cy="781685"/>
          </a:xfrm>
          <a:prstGeom prst="rect">
            <a:avLst/>
          </a:prstGeom>
          <a:noFill/>
        </p:spPr>
        <p:txBody>
          <a:bodyPr wrap="square" rtlCol="0">
            <a:noAutofit/>
          </a:bodyPr>
          <a:p>
            <a:r>
              <a:rPr lang="zh-CN" sz="2400" b="1">
                <a:solidFill>
                  <a:srgbClr val="FF0000"/>
                </a:solidFill>
                <a:latin typeface="Times New Roman" panose="02020603050405020304"/>
                <a:ea typeface="宋体" panose="02010600030101010101" pitchFamily="2" charset="-122"/>
                <a:sym typeface="+mn-ea"/>
              </a:rPr>
              <a:t>有</a:t>
            </a:r>
            <a:r>
              <a:rPr lang="en-US" altLang="zh-CN" sz="2400" b="1">
                <a:solidFill>
                  <a:srgbClr val="FF0000"/>
                </a:solidFill>
                <a:latin typeface="Times New Roman" panose="02020603050405020304"/>
                <a:ea typeface="Times New Roman" panose="02020603050405020304"/>
                <a:sym typeface="+mn-ea"/>
              </a:rPr>
              <a:t>much, far, still, even, a lot, a bit,a great deal</a:t>
            </a:r>
            <a:r>
              <a:rPr lang="zh-CN" sz="2400" b="1">
                <a:solidFill>
                  <a:srgbClr val="FF0000"/>
                </a:solidFill>
                <a:latin typeface="Times New Roman" panose="02020603050405020304"/>
                <a:ea typeface="宋体" panose="02010600030101010101" pitchFamily="2" charset="-122"/>
                <a:sym typeface="+mn-ea"/>
              </a:rPr>
              <a:t>等标志性词汇并有“更……”的含义时，需填比较级；</a:t>
            </a:r>
            <a:endParaRPr lang="zh-CN" sz="2400" b="1">
              <a:solidFill>
                <a:srgbClr val="FF0000"/>
              </a:solidFill>
              <a:latin typeface="Times New Roman" panose="02020603050405020304"/>
              <a:ea typeface="宋体" panose="02010600030101010101" pitchFamily="2" charset="-122"/>
            </a:endParaRPr>
          </a:p>
          <a:p>
            <a:endParaRPr lang="zh-CN" altLang="en-US" sz="2400" b="1">
              <a:solidFill>
                <a:srgbClr val="FF0000"/>
              </a:solidFill>
              <a:latin typeface="Times New Roman" panose="02020603050405020304"/>
              <a:ea typeface="宋体" panose="02010600030101010101" pitchFamily="2" charset="-122"/>
            </a:endParaRPr>
          </a:p>
        </p:txBody>
      </p:sp>
      <p:sp>
        <p:nvSpPr>
          <p:cNvPr id="11" name="文本框 10"/>
          <p:cNvSpPr txBox="1"/>
          <p:nvPr/>
        </p:nvSpPr>
        <p:spPr>
          <a:xfrm>
            <a:off x="1725930" y="4159250"/>
            <a:ext cx="1532255" cy="530860"/>
          </a:xfrm>
          <a:prstGeom prst="rect">
            <a:avLst/>
          </a:prstGeom>
          <a:noFill/>
        </p:spPr>
        <p:txBody>
          <a:bodyPr wrap="square" rtlCol="0">
            <a:noAutofit/>
          </a:bodyPr>
          <a:p>
            <a:r>
              <a:rPr lang="en-US" altLang="zh-CN" sz="2800" b="1">
                <a:solidFill>
                  <a:schemeClr val="tx1"/>
                </a:solidFill>
                <a:highlight>
                  <a:srgbClr val="FFFF00"/>
                </a:highlight>
                <a:latin typeface="Times New Roman" panose="02020603050405020304" charset="0"/>
                <a:cs typeface="Times New Roman" panose="02020603050405020304" charset="0"/>
              </a:rPr>
              <a:t>earl</a:t>
            </a:r>
            <a:r>
              <a:rPr lang="en-US" altLang="zh-CN" sz="2800" b="1">
                <a:solidFill>
                  <a:srgbClr val="FF0000"/>
                </a:solidFill>
                <a:highlight>
                  <a:srgbClr val="FFFF00"/>
                </a:highlight>
                <a:latin typeface="Times New Roman" panose="02020603050405020304" charset="0"/>
                <a:cs typeface="Times New Roman" panose="02020603050405020304" charset="0"/>
              </a:rPr>
              <a:t>ier</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2" name="文本框 11"/>
          <p:cNvSpPr txBox="1"/>
          <p:nvPr/>
        </p:nvSpPr>
        <p:spPr>
          <a:xfrm>
            <a:off x="1852930" y="5448935"/>
            <a:ext cx="2969260" cy="530860"/>
          </a:xfrm>
          <a:prstGeom prst="rect">
            <a:avLst/>
          </a:prstGeom>
          <a:noFill/>
        </p:spPr>
        <p:txBody>
          <a:bodyPr wrap="square" rtlCol="0">
            <a:noAutofit/>
          </a:bodyPr>
          <a:p>
            <a:r>
              <a:rPr lang="en-US" altLang="zh-CN" sz="2800" b="1">
                <a:solidFill>
                  <a:srgbClr val="FF0000"/>
                </a:solidFill>
                <a:highlight>
                  <a:srgbClr val="FFFF00"/>
                </a:highlight>
                <a:latin typeface="Times New Roman" panose="02020603050405020304" charset="0"/>
                <a:cs typeface="Times New Roman" panose="02020603050405020304" charset="0"/>
              </a:rPr>
              <a:t>more</a:t>
            </a:r>
            <a:r>
              <a:rPr lang="en-US" altLang="zh-CN" sz="2800" b="1">
                <a:solidFill>
                  <a:schemeClr val="tx1"/>
                </a:solidFill>
                <a:highlight>
                  <a:srgbClr val="FFFF00"/>
                </a:highlight>
                <a:latin typeface="Times New Roman" panose="02020603050405020304" charset="0"/>
                <a:cs typeface="Times New Roman" panose="02020603050405020304" charset="0"/>
              </a:rPr>
              <a:t> responsible</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3" name="文本框 12"/>
          <p:cNvSpPr txBox="1"/>
          <p:nvPr/>
        </p:nvSpPr>
        <p:spPr>
          <a:xfrm>
            <a:off x="2178050" y="6130290"/>
            <a:ext cx="8647430" cy="485775"/>
          </a:xfrm>
          <a:prstGeom prst="rect">
            <a:avLst/>
          </a:prstGeom>
          <a:noFill/>
        </p:spPr>
        <p:txBody>
          <a:bodyPr wrap="square" rtlCol="0">
            <a:noAutofit/>
          </a:bodyPr>
          <a:p>
            <a:r>
              <a:rPr lang="zh-CN" sz="2400" b="1">
                <a:solidFill>
                  <a:srgbClr val="FF0000"/>
                </a:solidFill>
                <a:latin typeface="Times New Roman" panose="02020603050405020304"/>
                <a:ea typeface="宋体" panose="02010600030101010101" pitchFamily="2" charset="-122"/>
                <a:sym typeface="+mn-ea"/>
              </a:rPr>
              <a:t>表示</a:t>
            </a:r>
            <a:r>
              <a:rPr lang="zh-CN" altLang="en-US" sz="2400" b="1">
                <a:solidFill>
                  <a:srgbClr val="FF0000"/>
                </a:solidFill>
                <a:latin typeface="Times New Roman" panose="02020603050405020304"/>
                <a:ea typeface="宋体" panose="02010600030101010101" pitchFamily="2" charset="-122"/>
                <a:sym typeface="+mn-ea"/>
              </a:rPr>
              <a:t>“越</a:t>
            </a:r>
            <a:r>
              <a:rPr lang="en-US" altLang="zh-CN" sz="2400" b="1">
                <a:solidFill>
                  <a:srgbClr val="FF0000"/>
                </a:solidFill>
                <a:latin typeface="Times New Roman" panose="02020603050405020304"/>
                <a:ea typeface="宋体" panose="02010600030101010101" pitchFamily="2" charset="-122"/>
                <a:sym typeface="+mn-ea"/>
              </a:rPr>
              <a:t>……</a:t>
            </a:r>
            <a:r>
              <a:rPr lang="zh-CN" altLang="en-US" sz="2400" b="1">
                <a:solidFill>
                  <a:srgbClr val="FF0000"/>
                </a:solidFill>
                <a:latin typeface="Times New Roman" panose="02020603050405020304"/>
                <a:ea typeface="宋体" panose="02010600030101010101" pitchFamily="2" charset="-122"/>
                <a:sym typeface="+mn-ea"/>
              </a:rPr>
              <a:t>就越</a:t>
            </a:r>
            <a:r>
              <a:rPr lang="en-US" altLang="zh-CN" sz="2400" b="1">
                <a:solidFill>
                  <a:srgbClr val="FF0000"/>
                </a:solidFill>
                <a:latin typeface="Times New Roman" panose="02020603050405020304"/>
                <a:ea typeface="宋体" panose="02010600030101010101" pitchFamily="2" charset="-122"/>
                <a:sym typeface="+mn-ea"/>
              </a:rPr>
              <a:t>……”</a:t>
            </a:r>
            <a:r>
              <a:rPr lang="zh-CN" sz="2400" b="1">
                <a:solidFill>
                  <a:srgbClr val="FF0000"/>
                </a:solidFill>
                <a:latin typeface="Times New Roman" panose="02020603050405020304"/>
                <a:ea typeface="宋体" panose="02010600030101010101" pitchFamily="2" charset="-122"/>
                <a:sym typeface="+mn-ea"/>
              </a:rPr>
              <a:t>用句型</a:t>
            </a:r>
            <a:r>
              <a:rPr lang="en-US" altLang="zh-CN" sz="2400" b="1">
                <a:solidFill>
                  <a:srgbClr val="FF0000"/>
                </a:solidFill>
                <a:latin typeface="Times New Roman" panose="02020603050405020304"/>
                <a:ea typeface="Times New Roman" panose="02020603050405020304"/>
                <a:sym typeface="+mn-ea"/>
              </a:rPr>
              <a:t>The +</a:t>
            </a:r>
            <a:r>
              <a:rPr lang="zh-CN" sz="2400" b="1">
                <a:solidFill>
                  <a:srgbClr val="FF0000"/>
                </a:solidFill>
                <a:latin typeface="Times New Roman" panose="02020603050405020304"/>
                <a:ea typeface="宋体" panose="02010600030101010101" pitchFamily="2" charset="-122"/>
                <a:sym typeface="+mn-ea"/>
              </a:rPr>
              <a:t>比较级……，</a:t>
            </a:r>
            <a:r>
              <a:rPr lang="en-US" altLang="zh-CN" sz="2400" b="1">
                <a:solidFill>
                  <a:srgbClr val="FF0000"/>
                </a:solidFill>
                <a:latin typeface="Times New Roman" panose="02020603050405020304"/>
                <a:ea typeface="Times New Roman" panose="02020603050405020304"/>
                <a:sym typeface="+mn-ea"/>
              </a:rPr>
              <a:t>the +</a:t>
            </a:r>
            <a:r>
              <a:rPr lang="zh-CN" sz="2400" b="1">
                <a:solidFill>
                  <a:srgbClr val="FF0000"/>
                </a:solidFill>
                <a:latin typeface="Times New Roman" panose="02020603050405020304"/>
                <a:ea typeface="宋体" panose="02010600030101010101" pitchFamily="2" charset="-122"/>
                <a:sym typeface="+mn-ea"/>
              </a:rPr>
              <a:t>比较级 </a:t>
            </a:r>
            <a:endParaRPr lang="zh-CN" sz="2400" b="1">
              <a:solidFill>
                <a:srgbClr val="FF0000"/>
              </a:solidFill>
              <a:latin typeface="Times New Roman" panose="02020603050405020304"/>
              <a:ea typeface="宋体" panose="02010600030101010101" pitchFamily="2" charset="-122"/>
            </a:endParaRPr>
          </a:p>
          <a:p>
            <a:endParaRPr lang="zh-CN" altLang="en-US" sz="2400" b="1">
              <a:solidFill>
                <a:srgbClr val="FF0000"/>
              </a:solidFill>
              <a:latin typeface="Times New Roman" panose="02020603050405020304"/>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2" grpId="1"/>
      <p:bldP spid="6" grpId="0"/>
      <p:bldP spid="6" grpId="1"/>
      <p:bldP spid="7" grpId="0" bldLvl="0" animBg="1"/>
      <p:bldP spid="7" grpId="1"/>
      <p:bldP spid="10" grpId="0" bldLvl="0" animBg="1"/>
      <p:bldP spid="10" grpId="1" animBg="1"/>
      <p:bldP spid="11" grpId="0"/>
      <p:bldP spid="11" grpId="1"/>
      <p:bldP spid="12" grpId="0"/>
      <p:bldP spid="12" grpId="1"/>
      <p:bldP spid="13" grpId="0" bldLvl="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07645" y="783590"/>
          <a:ext cx="11967210" cy="1339850"/>
        </p:xfrm>
        <a:graphic>
          <a:graphicData uri="http://schemas.openxmlformats.org/drawingml/2006/table">
            <a:tbl>
              <a:tblPr/>
              <a:tblGrid>
                <a:gridCol w="11967210"/>
              </a:tblGrid>
              <a:tr h="1339850">
                <a:tc>
                  <a:txBody>
                    <a:bodyPr/>
                    <a:p>
                      <a:pPr marL="68580" indent="0" algn="just">
                        <a:spcBef>
                          <a:spcPct val="0"/>
                        </a:spcBef>
                        <a:spcAft>
                          <a:spcPct val="0"/>
                        </a:spcAft>
                      </a:pPr>
                      <a:r>
                        <a:rPr lang="zh-CN" sz="2800">
                          <a:latin typeface="Times New Roman" panose="02020603050405020304"/>
                          <a:ea typeface="宋体" panose="02010600030101010101" pitchFamily="2" charset="-122"/>
                        </a:rPr>
                        <a:t>最高级常考查的情况：</a:t>
                      </a:r>
                      <a:endParaRPr lang="zh-CN" sz="2800">
                        <a:latin typeface="Times New Roman" panose="02020603050405020304"/>
                        <a:ea typeface="宋体" panose="02010600030101010101" pitchFamily="2" charset="-122"/>
                      </a:endParaRPr>
                    </a:p>
                    <a:p>
                      <a:pPr marL="68580" indent="0" algn="just">
                        <a:spcBef>
                          <a:spcPct val="0"/>
                        </a:spcBef>
                        <a:spcAft>
                          <a:spcPct val="0"/>
                        </a:spcAft>
                      </a:pPr>
                      <a:r>
                        <a:rPr lang="zh-CN" sz="2800">
                          <a:latin typeface="Times New Roman" panose="02020603050405020304"/>
                          <a:ea typeface="宋体" panose="02010600030101010101" pitchFamily="2" charset="-122"/>
                        </a:rPr>
                        <a:t>（1）设空处有表示范围的标志词有</a:t>
                      </a:r>
                      <a:r>
                        <a:rPr lang="en-US" altLang="zh-CN" sz="2800">
                          <a:latin typeface="Times New Roman" panose="02020603050405020304"/>
                          <a:ea typeface="Times New Roman" panose="02020603050405020304"/>
                        </a:rPr>
                        <a:t>in</a:t>
                      </a:r>
                      <a:r>
                        <a:rPr 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of , among</a:t>
                      </a:r>
                      <a:r>
                        <a:rPr lang="zh-CN" sz="2800">
                          <a:latin typeface="Times New Roman" panose="02020603050405020304"/>
                          <a:ea typeface="宋体" panose="02010600030101010101" pitchFamily="2" charset="-122"/>
                        </a:rPr>
                        <a:t>等时</a:t>
                      </a:r>
                      <a:r>
                        <a:rPr lang="en-US" altLang="zh-CN" sz="2800">
                          <a:latin typeface="Times New Roman" panose="02020603050405020304"/>
                          <a:ea typeface="宋体" panose="02010600030101010101" pitchFamily="2" charset="-122"/>
                        </a:rPr>
                        <a:t>,</a:t>
                      </a:r>
                      <a:r>
                        <a:rPr lang="zh-CN" sz="2800">
                          <a:latin typeface="Times New Roman" panose="02020603050405020304"/>
                          <a:ea typeface="宋体" panose="02010600030101010101" pitchFamily="2" charset="-122"/>
                        </a:rPr>
                        <a:t>用最高级。</a:t>
                      </a:r>
                      <a:endParaRPr lang="zh-CN" sz="2800">
                        <a:latin typeface="Times New Roman" panose="02020603050405020304"/>
                        <a:ea typeface="宋体" panose="02010600030101010101" pitchFamily="2" charset="-122"/>
                      </a:endParaRPr>
                    </a:p>
                    <a:p>
                      <a:pPr marL="68580" algn="just">
                        <a:buClrTx/>
                        <a:buSzTx/>
                        <a:buFontTx/>
                      </a:pPr>
                      <a:r>
                        <a:rPr 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2</a:t>
                      </a:r>
                      <a:r>
                        <a:rPr lang="zh-CN" sz="2800">
                          <a:latin typeface="Times New Roman" panose="02020603050405020304"/>
                          <a:ea typeface="宋体" panose="02010600030101010101" pitchFamily="2" charset="-122"/>
                        </a:rPr>
                        <a:t>）one of the+最高级+n</a:t>
                      </a:r>
                      <a:r>
                        <a:rPr lang="en-US" altLang="zh-CN" sz="2800">
                          <a:latin typeface="Times New Roman" panose="02020603050405020304"/>
                          <a:ea typeface="宋体" panose="02010600030101010101" pitchFamily="2" charset="-122"/>
                        </a:rPr>
                        <a:t>(</a:t>
                      </a:r>
                      <a:r>
                        <a:rPr lang="zh-CN" altLang="en-US" sz="2800">
                          <a:latin typeface="Times New Roman" panose="02020603050405020304"/>
                          <a:ea typeface="宋体" panose="02010600030101010101" pitchFamily="2" charset="-122"/>
                        </a:rPr>
                        <a:t>复数</a:t>
                      </a:r>
                      <a:r>
                        <a:rPr lang="en-US" altLang="zh-CN" sz="2800">
                          <a:latin typeface="Times New Roman" panose="02020603050405020304"/>
                          <a:ea typeface="宋体" panose="02010600030101010101" pitchFamily="2" charset="-122"/>
                        </a:rPr>
                        <a:t>)</a:t>
                      </a:r>
                      <a:r>
                        <a:rPr lang="zh-CN" sz="2800">
                          <a:latin typeface="Times New Roman" panose="02020603050405020304"/>
                          <a:ea typeface="宋体" panose="02010600030101010101" pitchFamily="2" charset="-122"/>
                        </a:rPr>
                        <a:t>，the second/third(等序数词)+最高级+n.…等</a:t>
                      </a:r>
                      <a:endParaRPr 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
        <p:nvSpPr>
          <p:cNvPr id="5" name="文本框 4"/>
          <p:cNvSpPr txBox="1"/>
          <p:nvPr/>
        </p:nvSpPr>
        <p:spPr>
          <a:xfrm>
            <a:off x="87630" y="1548130"/>
            <a:ext cx="11867515" cy="3761105"/>
          </a:xfrm>
          <a:prstGeom prst="rect">
            <a:avLst/>
          </a:prstGeom>
        </p:spPr>
        <p:txBody>
          <a:bodyPr wrap="square">
            <a:noAutofit/>
          </a:bodyPr>
          <a:p>
            <a:pPr indent="0" algn="l" defTabSz="266700" fontAlgn="auto">
              <a:lnSpc>
                <a:spcPct val="150000"/>
              </a:lnSpc>
              <a:spcAft>
                <a:spcPct val="0"/>
              </a:spcAft>
            </a:pPr>
            <a:endParaRPr lang="en-US" altLang="zh-CN" sz="2800" b="1">
              <a:latin typeface="Times New Roman" panose="02020603050405020304"/>
              <a:ea typeface="Times New Roman" panose="02020603050405020304"/>
            </a:endParaRPr>
          </a:p>
          <a:p>
            <a:pPr indent="0" algn="just" defTabSz="266700" fontAlgn="auto">
              <a:lnSpc>
                <a:spcPct val="150000"/>
              </a:lnSpc>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1</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He is the __________ (strong) boy in our class and he often helps us carry heavy things. skill___________________________________________________</a:t>
            </a:r>
            <a:endParaRPr lang="en-US" altLang="zh-CN" sz="2800">
              <a:latin typeface="Times New Roman" panose="02020603050405020304"/>
              <a:ea typeface="Times New Roman" panose="02020603050405020304"/>
            </a:endParaRPr>
          </a:p>
          <a:p>
            <a:pPr indent="0" algn="l" defTabSz="266700" fontAlgn="auto">
              <a:lnSpc>
                <a:spcPct val="150000"/>
              </a:lnSpc>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2</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In my opinion, China is one of the_______________________(powerful) countries in the world.  skill____________________________________</a:t>
            </a:r>
            <a:endParaRPr lang="en-US" altLang="zh-CN" sz="2800">
              <a:latin typeface="Times New Roman" panose="02020603050405020304"/>
              <a:ea typeface="Times New Roman" panose="02020603050405020304"/>
            </a:endParaRPr>
          </a:p>
          <a:p>
            <a:pPr indent="0" algn="l" defTabSz="266700" fontAlgn="auto">
              <a:lnSpc>
                <a:spcPct val="150000"/>
              </a:lnSpc>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3</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Hainan island is the second __________________(large) island in China.</a:t>
            </a:r>
            <a:endParaRPr lang="en-US" altLang="zh-CN" sz="2800">
              <a:latin typeface="Times New Roman" panose="02020603050405020304"/>
              <a:ea typeface="Times New Roman" panose="02020603050405020304"/>
            </a:endParaRPr>
          </a:p>
          <a:p>
            <a:pPr indent="0" algn="l" defTabSz="266700" fontAlgn="auto">
              <a:lnSpc>
                <a:spcPct val="150000"/>
              </a:lnSpc>
              <a:spcAft>
                <a:spcPct val="0"/>
              </a:spcAft>
            </a:pP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4</a:t>
            </a:r>
            <a:r>
              <a:rPr lang="zh-CN" altLang="en-US"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I</a:t>
            </a:r>
            <a:r>
              <a:rPr lang="en-US" alt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ve heard that Lake Titicaca is the________________________(attractive) tourist attraction in Peru.  skill________________________________________</a:t>
            </a:r>
            <a:endParaRPr lang="en-US" altLang="zh-CN" sz="2800">
              <a:latin typeface="Times New Roman" panose="02020603050405020304"/>
              <a:ea typeface="Times New Roman" panose="02020603050405020304"/>
            </a:endParaRPr>
          </a:p>
        </p:txBody>
      </p:sp>
      <p:pic>
        <p:nvPicPr>
          <p:cNvPr id="9" name="图片 8">
            <a:hlinkClick r:id="rId2" action="ppaction://hlinksldjump"/>
          </p:cNvPr>
          <p:cNvPicPr>
            <a:picLocks noChangeAspect="1"/>
          </p:cNvPicPr>
          <p:nvPr/>
        </p:nvPicPr>
        <p:blipFill>
          <a:blip r:embed="rId3"/>
          <a:stretch>
            <a:fillRect/>
          </a:stretch>
        </p:blipFill>
        <p:spPr>
          <a:xfrm>
            <a:off x="10092690" y="147320"/>
            <a:ext cx="2026920" cy="1044575"/>
          </a:xfrm>
          <a:prstGeom prst="rect">
            <a:avLst/>
          </a:prstGeom>
        </p:spPr>
      </p:pic>
      <p:sp>
        <p:nvSpPr>
          <p:cNvPr id="2" name="文本框 1"/>
          <p:cNvSpPr txBox="1"/>
          <p:nvPr/>
        </p:nvSpPr>
        <p:spPr>
          <a:xfrm>
            <a:off x="1631950" y="147320"/>
            <a:ext cx="2453640" cy="521970"/>
          </a:xfrm>
          <a:prstGeom prst="rect">
            <a:avLst/>
          </a:prstGeom>
          <a:noFill/>
        </p:spPr>
        <p:txBody>
          <a:bodyPr wrap="square" rtlCol="0" anchor="t">
            <a:spAutoFit/>
          </a:bodyPr>
          <a:p>
            <a:r>
              <a:rPr lang="en-US" altLang="zh-CN" sz="2800" b="1">
                <a:highlight>
                  <a:srgbClr val="FFFF00"/>
                </a:highlight>
                <a:latin typeface="Times New Roman" panose="02020603050405020304"/>
                <a:ea typeface="Times New Roman" panose="02020603050405020304"/>
                <a:sym typeface="+mn-ea"/>
              </a:rPr>
              <a:t>Task 4</a:t>
            </a:r>
            <a:endParaRPr lang="en-US" altLang="zh-CN" sz="2800" b="1">
              <a:highlight>
                <a:srgbClr val="FFFF00"/>
              </a:highlight>
              <a:latin typeface="Times New Roman" panose="02020603050405020304"/>
              <a:ea typeface="Times New Roman" panose="02020603050405020304"/>
              <a:sym typeface="+mn-ea"/>
            </a:endParaRPr>
          </a:p>
        </p:txBody>
      </p:sp>
      <p:sp>
        <p:nvSpPr>
          <p:cNvPr id="8" name="文本框 7"/>
          <p:cNvSpPr txBox="1"/>
          <p:nvPr/>
        </p:nvSpPr>
        <p:spPr>
          <a:xfrm>
            <a:off x="2350770" y="2383790"/>
            <a:ext cx="3583305" cy="530860"/>
          </a:xfrm>
          <a:prstGeom prst="rect">
            <a:avLst/>
          </a:prstGeom>
          <a:noFill/>
        </p:spPr>
        <p:txBody>
          <a:bodyPr wrap="square" rtlCol="0">
            <a:noAutofit/>
          </a:bodyPr>
          <a:p>
            <a:r>
              <a:rPr lang="en-US" altLang="zh-CN" sz="2800" b="1">
                <a:solidFill>
                  <a:schemeClr val="tx1"/>
                </a:solidFill>
                <a:highlight>
                  <a:srgbClr val="FFFF00"/>
                </a:highlight>
                <a:latin typeface="Times New Roman" panose="02020603050405020304" charset="0"/>
                <a:cs typeface="Times New Roman" panose="02020603050405020304" charset="0"/>
              </a:rPr>
              <a:t>strong</a:t>
            </a:r>
            <a:r>
              <a:rPr lang="en-US" altLang="zh-CN" sz="2800" b="1">
                <a:solidFill>
                  <a:srgbClr val="FF0000"/>
                </a:solidFill>
                <a:highlight>
                  <a:srgbClr val="FFFF00"/>
                </a:highlight>
                <a:latin typeface="Times New Roman" panose="02020603050405020304" charset="0"/>
                <a:cs typeface="Times New Roman" panose="02020603050405020304" charset="0"/>
              </a:rPr>
              <a:t>est</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0" name="文本框 9"/>
          <p:cNvSpPr txBox="1"/>
          <p:nvPr/>
        </p:nvSpPr>
        <p:spPr>
          <a:xfrm>
            <a:off x="3542030" y="3033395"/>
            <a:ext cx="5577205" cy="540385"/>
          </a:xfrm>
          <a:prstGeom prst="rect">
            <a:avLst/>
          </a:prstGeom>
          <a:noFill/>
        </p:spPr>
        <p:txBody>
          <a:bodyPr wrap="square" rtlCol="0">
            <a:noAutofit/>
          </a:bodyPr>
          <a:p>
            <a:r>
              <a:rPr lang="zh-CN" sz="2800" b="1">
                <a:solidFill>
                  <a:srgbClr val="FF0000"/>
                </a:solidFill>
                <a:latin typeface="Times New Roman" panose="02020603050405020304"/>
                <a:ea typeface="宋体" panose="02010600030101010101" pitchFamily="2" charset="-122"/>
                <a:sym typeface="+mn-ea"/>
              </a:rPr>
              <a:t>有表示范围的标志词有</a:t>
            </a:r>
            <a:r>
              <a:rPr lang="en-US" altLang="zh-CN" sz="2800" b="1">
                <a:solidFill>
                  <a:srgbClr val="FF0000"/>
                </a:solidFill>
                <a:latin typeface="Times New Roman" panose="02020603050405020304"/>
                <a:ea typeface="Times New Roman" panose="02020603050405020304"/>
                <a:sym typeface="+mn-ea"/>
              </a:rPr>
              <a:t>in</a:t>
            </a:r>
            <a:endParaRPr lang="en-US" altLang="zh-CN" sz="2800" b="1">
              <a:solidFill>
                <a:srgbClr val="FF0000"/>
              </a:solidFill>
              <a:latin typeface="Times New Roman" panose="02020603050405020304"/>
              <a:ea typeface="Times New Roman" panose="02020603050405020304"/>
              <a:cs typeface="Times New Roman" panose="02020603050405020304" charset="0"/>
              <a:sym typeface="+mn-ea"/>
            </a:endParaRPr>
          </a:p>
        </p:txBody>
      </p:sp>
      <p:sp>
        <p:nvSpPr>
          <p:cNvPr id="3" name="文本框 2"/>
          <p:cNvSpPr txBox="1"/>
          <p:nvPr/>
        </p:nvSpPr>
        <p:spPr>
          <a:xfrm>
            <a:off x="6120765" y="3573780"/>
            <a:ext cx="3583305" cy="530860"/>
          </a:xfrm>
          <a:prstGeom prst="rect">
            <a:avLst/>
          </a:prstGeom>
          <a:noFill/>
        </p:spPr>
        <p:txBody>
          <a:bodyPr wrap="square" rtlCol="0">
            <a:noAutofit/>
          </a:bodyPr>
          <a:p>
            <a:r>
              <a:rPr lang="en-US" altLang="zh-CN" sz="2800" b="1">
                <a:solidFill>
                  <a:srgbClr val="FF0000"/>
                </a:solidFill>
                <a:highlight>
                  <a:srgbClr val="FFFF00"/>
                </a:highlight>
                <a:latin typeface="Times New Roman" panose="02020603050405020304" charset="0"/>
                <a:cs typeface="Times New Roman" panose="02020603050405020304" charset="0"/>
              </a:rPr>
              <a:t>most</a:t>
            </a:r>
            <a:r>
              <a:rPr lang="en-US" altLang="zh-CN" sz="2800" b="1">
                <a:solidFill>
                  <a:schemeClr val="tx1"/>
                </a:solidFill>
                <a:highlight>
                  <a:srgbClr val="FFFF00"/>
                </a:highlight>
                <a:latin typeface="Times New Roman" panose="02020603050405020304" charset="0"/>
                <a:cs typeface="Times New Roman" panose="02020603050405020304" charset="0"/>
              </a:rPr>
              <a:t> powerful</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6" name="文本框 5"/>
          <p:cNvSpPr txBox="1"/>
          <p:nvPr/>
        </p:nvSpPr>
        <p:spPr>
          <a:xfrm>
            <a:off x="4996815" y="4897120"/>
            <a:ext cx="3583305" cy="530860"/>
          </a:xfrm>
          <a:prstGeom prst="rect">
            <a:avLst/>
          </a:prstGeom>
          <a:noFill/>
        </p:spPr>
        <p:txBody>
          <a:bodyPr wrap="square" rtlCol="0">
            <a:noAutofit/>
          </a:bodyPr>
          <a:p>
            <a:r>
              <a:rPr lang="en-US" altLang="zh-CN" sz="2800" b="1">
                <a:solidFill>
                  <a:schemeClr val="tx1"/>
                </a:solidFill>
                <a:highlight>
                  <a:srgbClr val="FFFF00"/>
                </a:highlight>
                <a:latin typeface="Times New Roman" panose="02020603050405020304" charset="0"/>
                <a:cs typeface="Times New Roman" panose="02020603050405020304" charset="0"/>
              </a:rPr>
              <a:t>larg</a:t>
            </a:r>
            <a:r>
              <a:rPr lang="en-US" altLang="zh-CN" sz="2800" b="1">
                <a:solidFill>
                  <a:srgbClr val="FF0000"/>
                </a:solidFill>
                <a:highlight>
                  <a:srgbClr val="FFFF00"/>
                </a:highlight>
                <a:latin typeface="Times New Roman" panose="02020603050405020304" charset="0"/>
                <a:cs typeface="Times New Roman" panose="02020603050405020304" charset="0"/>
              </a:rPr>
              <a:t>est</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7" name="文本框 6"/>
          <p:cNvSpPr txBox="1"/>
          <p:nvPr/>
        </p:nvSpPr>
        <p:spPr>
          <a:xfrm>
            <a:off x="6023610" y="5554980"/>
            <a:ext cx="3583305" cy="530860"/>
          </a:xfrm>
          <a:prstGeom prst="rect">
            <a:avLst/>
          </a:prstGeom>
          <a:noFill/>
        </p:spPr>
        <p:txBody>
          <a:bodyPr wrap="square" rtlCol="0">
            <a:noAutofit/>
          </a:bodyPr>
          <a:p>
            <a:r>
              <a:rPr lang="en-US" altLang="zh-CN" sz="2800" b="1">
                <a:solidFill>
                  <a:srgbClr val="FF0000"/>
                </a:solidFill>
                <a:highlight>
                  <a:srgbClr val="FFFF00"/>
                </a:highlight>
                <a:latin typeface="Times New Roman" panose="02020603050405020304" charset="0"/>
                <a:cs typeface="Times New Roman" panose="02020603050405020304" charset="0"/>
              </a:rPr>
              <a:t>most</a:t>
            </a:r>
            <a:r>
              <a:rPr lang="en-US" altLang="zh-CN" sz="2800" b="1">
                <a:solidFill>
                  <a:schemeClr val="tx1"/>
                </a:solidFill>
                <a:highlight>
                  <a:srgbClr val="FFFF00"/>
                </a:highlight>
                <a:latin typeface="Times New Roman" panose="02020603050405020304" charset="0"/>
                <a:cs typeface="Times New Roman" panose="02020603050405020304" charset="0"/>
              </a:rPr>
              <a:t> attractive</a:t>
            </a:r>
            <a:endParaRPr lang="en-US" altLang="zh-CN" sz="2800" b="1">
              <a:solidFill>
                <a:srgbClr val="FF0000"/>
              </a:solidFill>
              <a:highlight>
                <a:srgbClr val="FFFF00"/>
              </a:highlight>
              <a:latin typeface="Times New Roman" panose="02020603050405020304" charset="0"/>
              <a:cs typeface="Times New Roman" panose="02020603050405020304" charset="0"/>
            </a:endParaRPr>
          </a:p>
        </p:txBody>
      </p:sp>
      <p:sp>
        <p:nvSpPr>
          <p:cNvPr id="12" name="文本框 11"/>
          <p:cNvSpPr txBox="1"/>
          <p:nvPr/>
        </p:nvSpPr>
        <p:spPr>
          <a:xfrm>
            <a:off x="4272915" y="4229735"/>
            <a:ext cx="7682230" cy="540385"/>
          </a:xfrm>
          <a:prstGeom prst="rect">
            <a:avLst/>
          </a:prstGeom>
          <a:noFill/>
        </p:spPr>
        <p:txBody>
          <a:bodyPr wrap="square" rtlCol="0">
            <a:noAutofit/>
          </a:bodyPr>
          <a:p>
            <a:r>
              <a:rPr sz="2800" b="1">
                <a:solidFill>
                  <a:srgbClr val="FF0000"/>
                </a:solidFill>
                <a:latin typeface="Times New Roman" panose="02020603050405020304"/>
                <a:sym typeface="+mn-ea"/>
              </a:rPr>
              <a:t>one of the+最高级+n(复数)</a:t>
            </a:r>
            <a:endParaRPr sz="2800" b="1">
              <a:solidFill>
                <a:srgbClr val="FF0000"/>
              </a:solidFill>
              <a:latin typeface="Times New Roman" panose="02020603050405020304"/>
              <a:sym typeface="+mn-ea"/>
            </a:endParaRPr>
          </a:p>
        </p:txBody>
      </p:sp>
      <p:sp>
        <p:nvSpPr>
          <p:cNvPr id="13" name="文本框 12"/>
          <p:cNvSpPr txBox="1"/>
          <p:nvPr/>
        </p:nvSpPr>
        <p:spPr>
          <a:xfrm>
            <a:off x="3773805" y="5309235"/>
            <a:ext cx="7682230" cy="540385"/>
          </a:xfrm>
          <a:prstGeom prst="rect">
            <a:avLst/>
          </a:prstGeom>
          <a:noFill/>
        </p:spPr>
        <p:txBody>
          <a:bodyPr wrap="square" rtlCol="0">
            <a:noAutofit/>
          </a:bodyPr>
          <a:p>
            <a:r>
              <a:rPr sz="2800" b="1">
                <a:solidFill>
                  <a:srgbClr val="FF0000"/>
                </a:solidFill>
                <a:latin typeface="Times New Roman" panose="02020603050405020304"/>
                <a:sym typeface="+mn-ea"/>
              </a:rPr>
              <a:t>the second/third(等序数词)+最高级+n.…</a:t>
            </a:r>
            <a:endParaRPr sz="2800" b="1">
              <a:solidFill>
                <a:srgbClr val="FF0000"/>
              </a:solidFill>
              <a:latin typeface="Times New Roman" panose="02020603050405020304"/>
              <a:sym typeface="+mn-ea"/>
            </a:endParaRPr>
          </a:p>
        </p:txBody>
      </p:sp>
      <p:sp>
        <p:nvSpPr>
          <p:cNvPr id="11" name="文本框 10"/>
          <p:cNvSpPr txBox="1"/>
          <p:nvPr/>
        </p:nvSpPr>
        <p:spPr>
          <a:xfrm>
            <a:off x="4656455" y="6188075"/>
            <a:ext cx="5577205" cy="540385"/>
          </a:xfrm>
          <a:prstGeom prst="rect">
            <a:avLst/>
          </a:prstGeom>
          <a:noFill/>
        </p:spPr>
        <p:txBody>
          <a:bodyPr wrap="square" rtlCol="0">
            <a:noAutofit/>
          </a:bodyPr>
          <a:p>
            <a:r>
              <a:rPr lang="zh-CN" sz="2800" b="1">
                <a:solidFill>
                  <a:srgbClr val="FF0000"/>
                </a:solidFill>
                <a:latin typeface="Times New Roman" panose="02020603050405020304"/>
                <a:ea typeface="宋体" panose="02010600030101010101" pitchFamily="2" charset="-122"/>
                <a:sym typeface="+mn-ea"/>
              </a:rPr>
              <a:t>有表示范围的标志词有</a:t>
            </a:r>
            <a:r>
              <a:rPr lang="en-US" altLang="zh-CN" sz="2800" b="1">
                <a:solidFill>
                  <a:srgbClr val="FF0000"/>
                </a:solidFill>
                <a:latin typeface="Times New Roman" panose="02020603050405020304"/>
                <a:ea typeface="Times New Roman" panose="02020603050405020304"/>
                <a:sym typeface="+mn-ea"/>
              </a:rPr>
              <a:t>in</a:t>
            </a:r>
            <a:endParaRPr lang="en-US" altLang="zh-CN" sz="2800" b="1">
              <a:solidFill>
                <a:srgbClr val="FF0000"/>
              </a:solidFill>
              <a:latin typeface="Times New Roman" panose="02020603050405020304"/>
              <a:ea typeface="Times New Roman" panose="02020603050405020304"/>
              <a:cs typeface="Times New Roman" panose="02020603050405020304" charset="0"/>
              <a:sym typeface="+mn-ea"/>
            </a:endParaRPr>
          </a:p>
        </p:txBody>
      </p:sp>
      <p:sp>
        <p:nvSpPr>
          <p:cNvPr id="14" name="椭圆 13"/>
          <p:cNvSpPr/>
          <p:nvPr/>
        </p:nvSpPr>
        <p:spPr>
          <a:xfrm>
            <a:off x="6120130" y="2252980"/>
            <a:ext cx="441960" cy="662305"/>
          </a:xfrm>
          <a:prstGeom prst="ellipse">
            <a:avLst/>
          </a:prstGeom>
          <a:noFill/>
          <a:ln w="63500" cmpd="sng">
            <a:solidFill>
              <a:schemeClr val="tx2">
                <a:lumMod val="75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1"/>
      <p:bldP spid="3" grpId="0"/>
      <p:bldP spid="3" grpId="1"/>
      <p:bldP spid="6" grpId="0"/>
      <p:bldP spid="6" grpId="1"/>
      <p:bldP spid="7" grpId="0"/>
      <p:bldP spid="7" grpId="1"/>
      <p:bldP spid="12" grpId="1"/>
      <p:bldP spid="13" grpId="1"/>
      <p:bldP spid="11" grpId="1"/>
      <p:bldP spid="14" grpId="0" bldLvl="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Text Box 4"/>
          <p:cNvSpPr txBox="1"/>
          <p:nvPr/>
        </p:nvSpPr>
        <p:spPr>
          <a:xfrm>
            <a:off x="1419860" y="1557338"/>
            <a:ext cx="859790" cy="2735262"/>
          </a:xfrm>
          <a:prstGeom prst="rect">
            <a:avLst/>
          </a:prstGeom>
          <a:noFill/>
          <a:ln w="9525">
            <a:noFill/>
          </a:ln>
        </p:spPr>
        <p:txBody>
          <a:bodyPr vert="eaVert">
            <a:spAutoFit/>
          </a:bodyPr>
          <a:p>
            <a:r>
              <a:rPr lang="zh-CN" altLang="en-US" sz="4400" b="1" dirty="0">
                <a:solidFill>
                  <a:srgbClr val="FF0000"/>
                </a:solidFill>
                <a:latin typeface="Calibri" panose="020F0502020204030204" charset="0"/>
              </a:rPr>
              <a:t>总   结</a:t>
            </a:r>
            <a:endParaRPr lang="zh-CN" altLang="en-US" sz="4400" b="1" dirty="0">
              <a:solidFill>
                <a:srgbClr val="FF0000"/>
              </a:solidFill>
              <a:latin typeface="Calibri" panose="020F0502020204030204" charset="0"/>
            </a:endParaRPr>
          </a:p>
        </p:txBody>
      </p:sp>
      <p:sp>
        <p:nvSpPr>
          <p:cNvPr id="62467" name="AutoShape 7"/>
          <p:cNvSpPr/>
          <p:nvPr/>
        </p:nvSpPr>
        <p:spPr>
          <a:xfrm>
            <a:off x="2135188" y="188913"/>
            <a:ext cx="1152525" cy="6192837"/>
          </a:xfrm>
          <a:prstGeom prst="leftBrace">
            <a:avLst>
              <a:gd name="adj1" fmla="val 44777"/>
              <a:gd name="adj2" fmla="val 50000"/>
            </a:avLst>
          </a:prstGeom>
          <a:noFill/>
          <a:ln w="9525" cap="flat" cmpd="sng">
            <a:solidFill>
              <a:schemeClr val="tx1"/>
            </a:solidFill>
            <a:prstDash val="solid"/>
            <a:headEnd type="none" w="med" len="med"/>
            <a:tailEnd type="none" w="med" len="med"/>
          </a:ln>
        </p:spPr>
        <p:txBody>
          <a:bodyPr wrap="none" anchor="ctr"/>
          <a:p>
            <a:pPr>
              <a:spcBef>
                <a:spcPct val="0"/>
              </a:spcBef>
            </a:pPr>
            <a:endParaRPr lang="zh-CN" altLang="en-US" sz="1800" dirty="0">
              <a:latin typeface="Calibri" panose="020F0502020204030204" charset="0"/>
            </a:endParaRPr>
          </a:p>
        </p:txBody>
      </p:sp>
      <p:sp>
        <p:nvSpPr>
          <p:cNvPr id="62468" name="Text Box 8"/>
          <p:cNvSpPr txBox="1"/>
          <p:nvPr/>
        </p:nvSpPr>
        <p:spPr>
          <a:xfrm>
            <a:off x="3143250" y="260350"/>
            <a:ext cx="2089150" cy="460375"/>
          </a:xfrm>
          <a:prstGeom prst="rect">
            <a:avLst/>
          </a:prstGeom>
          <a:noFill/>
          <a:ln w="9525">
            <a:noFill/>
          </a:ln>
        </p:spPr>
        <p:txBody>
          <a:bodyPr>
            <a:spAutoFit/>
          </a:bodyPr>
          <a:p>
            <a:r>
              <a:rPr lang="zh-CN" altLang="en-US" sz="2400" b="1" dirty="0">
                <a:solidFill>
                  <a:srgbClr val="FF0000"/>
                </a:solidFill>
                <a:latin typeface="Calibri" panose="020F0502020204030204" charset="0"/>
              </a:rPr>
              <a:t>形容词的用法：</a:t>
            </a:r>
            <a:endParaRPr lang="zh-CN" altLang="en-US" sz="2400" b="1" dirty="0">
              <a:solidFill>
                <a:srgbClr val="FF0000"/>
              </a:solidFill>
              <a:latin typeface="Calibri" panose="020F0502020204030204" charset="0"/>
            </a:endParaRPr>
          </a:p>
        </p:txBody>
      </p:sp>
      <p:sp>
        <p:nvSpPr>
          <p:cNvPr id="62469" name="AutoShape 9"/>
          <p:cNvSpPr/>
          <p:nvPr/>
        </p:nvSpPr>
        <p:spPr>
          <a:xfrm>
            <a:off x="5375275" y="0"/>
            <a:ext cx="288925" cy="1268730"/>
          </a:xfrm>
          <a:prstGeom prst="leftBrace">
            <a:avLst>
              <a:gd name="adj1" fmla="val 46978"/>
              <a:gd name="adj2" fmla="val 50000"/>
            </a:avLst>
          </a:prstGeom>
          <a:noFill/>
          <a:ln w="9525" cap="flat" cmpd="sng">
            <a:solidFill>
              <a:schemeClr val="tx1"/>
            </a:solidFill>
            <a:prstDash val="solid"/>
            <a:headEnd type="none" w="med" len="med"/>
            <a:tailEnd type="none" w="med" len="med"/>
          </a:ln>
        </p:spPr>
        <p:txBody>
          <a:bodyPr wrap="none" anchor="ctr"/>
          <a:p>
            <a:pPr>
              <a:spcBef>
                <a:spcPct val="0"/>
              </a:spcBef>
            </a:pPr>
            <a:endParaRPr lang="zh-CN" altLang="en-US" sz="1800" dirty="0">
              <a:latin typeface="Calibri" panose="020F0502020204030204" charset="0"/>
            </a:endParaRPr>
          </a:p>
        </p:txBody>
      </p:sp>
      <p:sp>
        <p:nvSpPr>
          <p:cNvPr id="62470" name="Text Box 10"/>
          <p:cNvSpPr txBox="1"/>
          <p:nvPr/>
        </p:nvSpPr>
        <p:spPr>
          <a:xfrm>
            <a:off x="5591175" y="0"/>
            <a:ext cx="5076825" cy="460375"/>
          </a:xfrm>
          <a:prstGeom prst="rect">
            <a:avLst/>
          </a:prstGeom>
          <a:noFill/>
          <a:ln w="9525">
            <a:noFill/>
          </a:ln>
        </p:spPr>
        <p:txBody>
          <a:bodyPr>
            <a:spAutoFit/>
          </a:bodyPr>
          <a:p>
            <a:r>
              <a:rPr lang="en-US" altLang="zh-CN" sz="2400" b="1" dirty="0">
                <a:latin typeface="Calibri" panose="020F0502020204030204" charset="0"/>
              </a:rPr>
              <a:t>1.</a:t>
            </a:r>
            <a:r>
              <a:rPr lang="zh-CN" altLang="en-US" sz="2400" b="1" dirty="0">
                <a:latin typeface="Calibri" panose="020F0502020204030204" charset="0"/>
              </a:rPr>
              <a:t>修饰</a:t>
            </a:r>
            <a:r>
              <a:rPr lang="en-US" sz="2400" b="1" dirty="0">
                <a:latin typeface="Calibri" panose="020F0502020204030204" charset="0"/>
              </a:rPr>
              <a:t>______________</a:t>
            </a:r>
            <a:endParaRPr lang="en-US" sz="2400" b="1" dirty="0">
              <a:latin typeface="Calibri" panose="020F0502020204030204" charset="0"/>
            </a:endParaRPr>
          </a:p>
        </p:txBody>
      </p:sp>
      <p:sp>
        <p:nvSpPr>
          <p:cNvPr id="62471" name="Text Box 11"/>
          <p:cNvSpPr txBox="1"/>
          <p:nvPr/>
        </p:nvSpPr>
        <p:spPr>
          <a:xfrm>
            <a:off x="5664200" y="404813"/>
            <a:ext cx="5003800" cy="460375"/>
          </a:xfrm>
          <a:prstGeom prst="rect">
            <a:avLst/>
          </a:prstGeom>
          <a:noFill/>
          <a:ln w="9525">
            <a:noFill/>
          </a:ln>
        </p:spPr>
        <p:txBody>
          <a:bodyPr>
            <a:spAutoFit/>
          </a:bodyPr>
          <a:p>
            <a:r>
              <a:rPr lang="en-US" altLang="zh-CN" sz="2400" b="1" dirty="0">
                <a:latin typeface="Calibri" panose="020F0502020204030204" charset="0"/>
              </a:rPr>
              <a:t>2.</a:t>
            </a:r>
            <a:r>
              <a:rPr lang="zh-CN" altLang="en-US" sz="2400" b="1" dirty="0">
                <a:latin typeface="Calibri" panose="020F0502020204030204" charset="0"/>
              </a:rPr>
              <a:t>放在</a:t>
            </a:r>
            <a:r>
              <a:rPr lang="en-US" altLang="zh-CN" sz="2400" b="1" dirty="0">
                <a:latin typeface="Calibri" panose="020F0502020204030204" charset="0"/>
              </a:rPr>
              <a:t>________</a:t>
            </a:r>
            <a:r>
              <a:rPr lang="zh-CN" altLang="en-US" sz="2400" b="1" dirty="0">
                <a:latin typeface="Calibri" panose="020F0502020204030204" charset="0"/>
              </a:rPr>
              <a:t>之后</a:t>
            </a:r>
            <a:endParaRPr lang="en-US" altLang="zh-CN" sz="2400" b="1" dirty="0">
              <a:latin typeface="Calibri" panose="020F0502020204030204" charset="0"/>
            </a:endParaRPr>
          </a:p>
        </p:txBody>
      </p:sp>
      <p:sp>
        <p:nvSpPr>
          <p:cNvPr id="62472" name="Text Box 12"/>
          <p:cNvSpPr txBox="1"/>
          <p:nvPr/>
        </p:nvSpPr>
        <p:spPr>
          <a:xfrm>
            <a:off x="5664200" y="836930"/>
            <a:ext cx="6527800" cy="460375"/>
          </a:xfrm>
          <a:prstGeom prst="rect">
            <a:avLst/>
          </a:prstGeom>
          <a:noFill/>
          <a:ln w="9525">
            <a:noFill/>
          </a:ln>
        </p:spPr>
        <p:txBody>
          <a:bodyPr wrap="square">
            <a:spAutoFit/>
          </a:bodyPr>
          <a:p>
            <a:r>
              <a:rPr lang="en-US" altLang="zh-CN" sz="2400" b="1" dirty="0">
                <a:latin typeface="Calibri" panose="020F0502020204030204" charset="0"/>
              </a:rPr>
              <a:t>3.</a:t>
            </a:r>
            <a:r>
              <a:rPr lang="zh-CN" altLang="en-US" sz="2400" b="1" dirty="0">
                <a:latin typeface="Calibri" panose="020F0502020204030204" charset="0"/>
              </a:rPr>
              <a:t>放在</a:t>
            </a:r>
            <a:r>
              <a:rPr lang="en-US" altLang="zh-CN" sz="2400" b="1" dirty="0">
                <a:latin typeface="Calibri" panose="020F0502020204030204" charset="0"/>
              </a:rPr>
              <a:t>find/make/keep</a:t>
            </a:r>
            <a:r>
              <a:rPr lang="zh-CN" altLang="en-US" sz="2400" b="1" dirty="0">
                <a:latin typeface="Calibri" panose="020F0502020204030204" charset="0"/>
                <a:sym typeface="+mn-ea"/>
              </a:rPr>
              <a:t>等词</a:t>
            </a:r>
            <a:r>
              <a:rPr lang="en-US" altLang="zh-CN" sz="2400" b="1" dirty="0">
                <a:latin typeface="Calibri" panose="020F0502020204030204" charset="0"/>
              </a:rPr>
              <a:t> +sb/sth. + adj</a:t>
            </a:r>
            <a:r>
              <a:rPr lang="zh-CN" altLang="en-US" sz="2400" b="1" dirty="0">
                <a:latin typeface="Calibri" panose="020F0502020204030204" charset="0"/>
              </a:rPr>
              <a:t>（宾补）</a:t>
            </a:r>
            <a:endParaRPr lang="zh-CN" altLang="en-US" sz="2400" b="1" dirty="0">
              <a:latin typeface="Calibri" panose="020F0502020204030204" charset="0"/>
            </a:endParaRPr>
          </a:p>
        </p:txBody>
      </p:sp>
      <p:sp>
        <p:nvSpPr>
          <p:cNvPr id="62473" name="Text Box 13"/>
          <p:cNvSpPr txBox="1"/>
          <p:nvPr/>
        </p:nvSpPr>
        <p:spPr>
          <a:xfrm>
            <a:off x="3143250" y="2924175"/>
            <a:ext cx="309880" cy="368300"/>
          </a:xfrm>
          <a:prstGeom prst="rect">
            <a:avLst/>
          </a:prstGeom>
          <a:noFill/>
          <a:ln w="9525">
            <a:noFill/>
          </a:ln>
        </p:spPr>
        <p:txBody>
          <a:bodyPr wrap="none">
            <a:spAutoFit/>
          </a:bodyPr>
          <a:p>
            <a:pPr>
              <a:spcBef>
                <a:spcPct val="0"/>
              </a:spcBef>
            </a:pPr>
            <a:endParaRPr lang="zh-CN" altLang="en-US" sz="1800" dirty="0">
              <a:latin typeface="Calibri" panose="020F0502020204030204" charset="0"/>
            </a:endParaRPr>
          </a:p>
        </p:txBody>
      </p:sp>
      <p:sp>
        <p:nvSpPr>
          <p:cNvPr id="62474" name="Text Box 14"/>
          <p:cNvSpPr txBox="1"/>
          <p:nvPr/>
        </p:nvSpPr>
        <p:spPr>
          <a:xfrm>
            <a:off x="3000375" y="2276475"/>
            <a:ext cx="2374900" cy="460375"/>
          </a:xfrm>
          <a:prstGeom prst="rect">
            <a:avLst/>
          </a:prstGeom>
          <a:noFill/>
          <a:ln w="9525">
            <a:noFill/>
          </a:ln>
        </p:spPr>
        <p:txBody>
          <a:bodyPr>
            <a:spAutoFit/>
          </a:bodyPr>
          <a:p>
            <a:r>
              <a:rPr lang="zh-CN" altLang="en-US" sz="2400" b="1" dirty="0">
                <a:solidFill>
                  <a:srgbClr val="FF0000"/>
                </a:solidFill>
                <a:latin typeface="Calibri" panose="020F0502020204030204" charset="0"/>
              </a:rPr>
              <a:t>副词的用法：</a:t>
            </a:r>
            <a:endParaRPr lang="zh-CN" altLang="en-US" sz="2400" b="1" dirty="0">
              <a:solidFill>
                <a:srgbClr val="FF0000"/>
              </a:solidFill>
              <a:latin typeface="Calibri" panose="020F0502020204030204" charset="0"/>
            </a:endParaRPr>
          </a:p>
        </p:txBody>
      </p:sp>
      <p:sp>
        <p:nvSpPr>
          <p:cNvPr id="62475" name="AutoShape 15"/>
          <p:cNvSpPr/>
          <p:nvPr/>
        </p:nvSpPr>
        <p:spPr>
          <a:xfrm>
            <a:off x="4953635" y="1700530"/>
            <a:ext cx="288925" cy="1341438"/>
          </a:xfrm>
          <a:prstGeom prst="leftBrace">
            <a:avLst>
              <a:gd name="adj1" fmla="val 38690"/>
              <a:gd name="adj2" fmla="val 50000"/>
            </a:avLst>
          </a:prstGeom>
          <a:noFill/>
          <a:ln w="9525" cap="flat" cmpd="sng">
            <a:solidFill>
              <a:schemeClr val="tx1"/>
            </a:solidFill>
            <a:prstDash val="solid"/>
            <a:headEnd type="none" w="med" len="med"/>
            <a:tailEnd type="none" w="med" len="med"/>
          </a:ln>
        </p:spPr>
        <p:txBody>
          <a:bodyPr wrap="none" anchor="ctr"/>
          <a:p>
            <a:pPr>
              <a:spcBef>
                <a:spcPct val="0"/>
              </a:spcBef>
            </a:pPr>
            <a:endParaRPr lang="zh-CN" altLang="en-US" sz="1800" dirty="0">
              <a:latin typeface="Calibri" panose="020F0502020204030204" charset="0"/>
            </a:endParaRPr>
          </a:p>
        </p:txBody>
      </p:sp>
      <p:sp>
        <p:nvSpPr>
          <p:cNvPr id="62476" name="Text Box 16"/>
          <p:cNvSpPr txBox="1"/>
          <p:nvPr/>
        </p:nvSpPr>
        <p:spPr>
          <a:xfrm>
            <a:off x="5664200" y="1700213"/>
            <a:ext cx="5003800" cy="1568450"/>
          </a:xfrm>
          <a:prstGeom prst="rect">
            <a:avLst/>
          </a:prstGeom>
          <a:noFill/>
          <a:ln w="9525">
            <a:noFill/>
          </a:ln>
        </p:spPr>
        <p:txBody>
          <a:bodyPr>
            <a:spAutoFit/>
          </a:bodyPr>
          <a:p>
            <a:r>
              <a:rPr lang="en-US" altLang="zh-CN" sz="2400" b="1" dirty="0">
                <a:latin typeface="Calibri" panose="020F0502020204030204" charset="0"/>
              </a:rPr>
              <a:t>1.</a:t>
            </a:r>
            <a:r>
              <a:rPr lang="zh-CN" altLang="en-US" sz="2400" b="1" dirty="0">
                <a:latin typeface="Calibri" panose="020F0502020204030204" charset="0"/>
              </a:rPr>
              <a:t>修饰</a:t>
            </a:r>
            <a:r>
              <a:rPr lang="en-US" altLang="zh-CN" sz="2400" b="1" dirty="0">
                <a:latin typeface="Calibri" panose="020F0502020204030204" charset="0"/>
              </a:rPr>
              <a:t>______,</a:t>
            </a:r>
            <a:r>
              <a:rPr lang="zh-CN" altLang="en-US" sz="2400" b="1" dirty="0">
                <a:latin typeface="Calibri" panose="020F0502020204030204" charset="0"/>
              </a:rPr>
              <a:t>放在它的后面。</a:t>
            </a:r>
            <a:endParaRPr lang="zh-CN" altLang="en-US" sz="2400" b="1" dirty="0">
              <a:latin typeface="Calibri" panose="020F0502020204030204" charset="0"/>
            </a:endParaRPr>
          </a:p>
          <a:p>
            <a:r>
              <a:rPr lang="en-US" altLang="zh-CN" sz="2400" b="1" dirty="0">
                <a:latin typeface="Calibri" panose="020F0502020204030204" charset="0"/>
              </a:rPr>
              <a:t>2.</a:t>
            </a:r>
            <a:r>
              <a:rPr lang="zh-CN" altLang="en-US" sz="2400" b="1" dirty="0">
                <a:latin typeface="Calibri" panose="020F0502020204030204" charset="0"/>
              </a:rPr>
              <a:t>修饰</a:t>
            </a:r>
            <a:r>
              <a:rPr lang="en-US" altLang="zh-CN" sz="2400" b="1" dirty="0">
                <a:latin typeface="Calibri" panose="020F0502020204030204" charset="0"/>
              </a:rPr>
              <a:t>___________,</a:t>
            </a:r>
            <a:r>
              <a:rPr lang="zh-CN" altLang="en-US" sz="2400" b="1" dirty="0">
                <a:latin typeface="Calibri" panose="020F0502020204030204" charset="0"/>
              </a:rPr>
              <a:t>放在它的前面。</a:t>
            </a:r>
            <a:endParaRPr lang="zh-CN" altLang="en-US" sz="2400" b="1" dirty="0">
              <a:latin typeface="Calibri" panose="020F0502020204030204" charset="0"/>
            </a:endParaRPr>
          </a:p>
          <a:p>
            <a:r>
              <a:rPr lang="en-US" altLang="zh-CN" sz="2400" b="1" dirty="0">
                <a:latin typeface="Calibri" panose="020F0502020204030204" charset="0"/>
              </a:rPr>
              <a:t>3.</a:t>
            </a:r>
            <a:r>
              <a:rPr lang="zh-CN" altLang="en-US" sz="2400" b="1" dirty="0">
                <a:latin typeface="Calibri" panose="020F0502020204030204" charset="0"/>
              </a:rPr>
              <a:t>修饰</a:t>
            </a:r>
            <a:r>
              <a:rPr lang="en-US" altLang="zh-CN" sz="2400" b="1" dirty="0">
                <a:latin typeface="Calibri" panose="020F0502020204030204" charset="0"/>
              </a:rPr>
              <a:t>____________</a:t>
            </a:r>
            <a:endParaRPr lang="zh-CN" altLang="en-US" sz="2400" b="1" dirty="0">
              <a:latin typeface="Calibri" panose="020F0502020204030204" charset="0"/>
            </a:endParaRPr>
          </a:p>
          <a:p>
            <a:r>
              <a:rPr lang="en-US" altLang="zh-CN" sz="2400" b="1" dirty="0">
                <a:latin typeface="Calibri" panose="020F0502020204030204" charset="0"/>
              </a:rPr>
              <a:t>3.</a:t>
            </a:r>
            <a:r>
              <a:rPr lang="zh-CN" altLang="en-US" sz="2400" b="1" dirty="0">
                <a:latin typeface="Calibri" panose="020F0502020204030204" charset="0"/>
              </a:rPr>
              <a:t>放在</a:t>
            </a:r>
            <a:r>
              <a:rPr lang="en-US" altLang="zh-CN" sz="2400" b="1" dirty="0">
                <a:latin typeface="Calibri" panose="020F0502020204030204" charset="0"/>
              </a:rPr>
              <a:t>__________,</a:t>
            </a:r>
            <a:r>
              <a:rPr lang="zh-CN" altLang="en-US" sz="2400" b="1" dirty="0">
                <a:latin typeface="Calibri" panose="020F0502020204030204" charset="0"/>
              </a:rPr>
              <a:t>修饰整个句子。</a:t>
            </a:r>
            <a:endParaRPr lang="zh-CN" altLang="en-US" sz="2400" b="1" dirty="0">
              <a:latin typeface="Calibri" panose="020F0502020204030204" charset="0"/>
            </a:endParaRPr>
          </a:p>
        </p:txBody>
      </p:sp>
      <p:sp>
        <p:nvSpPr>
          <p:cNvPr id="62477" name="Text Box 17"/>
          <p:cNvSpPr txBox="1"/>
          <p:nvPr/>
        </p:nvSpPr>
        <p:spPr>
          <a:xfrm>
            <a:off x="2782888" y="3789363"/>
            <a:ext cx="2447925" cy="829945"/>
          </a:xfrm>
          <a:prstGeom prst="rect">
            <a:avLst/>
          </a:prstGeom>
          <a:noFill/>
          <a:ln w="9525">
            <a:noFill/>
          </a:ln>
        </p:spPr>
        <p:txBody>
          <a:bodyPr>
            <a:spAutoFit/>
          </a:bodyPr>
          <a:p>
            <a:r>
              <a:rPr lang="zh-CN" altLang="en-US" sz="2400" b="1" dirty="0">
                <a:solidFill>
                  <a:srgbClr val="FF0000"/>
                </a:solidFill>
                <a:latin typeface="Calibri" panose="020F0502020204030204" charset="0"/>
              </a:rPr>
              <a:t>形容词</a:t>
            </a:r>
            <a:r>
              <a:rPr lang="en-US" altLang="zh-CN" sz="2400" b="1" dirty="0">
                <a:solidFill>
                  <a:srgbClr val="FF0000"/>
                </a:solidFill>
                <a:latin typeface="Calibri" panose="020F0502020204030204" charset="0"/>
              </a:rPr>
              <a:t>/</a:t>
            </a:r>
            <a:r>
              <a:rPr lang="zh-CN" altLang="en-US" sz="2400" b="1" dirty="0">
                <a:solidFill>
                  <a:srgbClr val="FF0000"/>
                </a:solidFill>
                <a:latin typeface="Calibri" panose="020F0502020204030204" charset="0"/>
              </a:rPr>
              <a:t>副词</a:t>
            </a:r>
            <a:endParaRPr lang="zh-CN" altLang="en-US" sz="2400" b="1" dirty="0">
              <a:solidFill>
                <a:srgbClr val="FF0000"/>
              </a:solidFill>
              <a:latin typeface="Calibri" panose="020F0502020204030204" charset="0"/>
            </a:endParaRPr>
          </a:p>
          <a:p>
            <a:r>
              <a:rPr lang="zh-CN" altLang="en-US" sz="2400" b="1" dirty="0">
                <a:solidFill>
                  <a:srgbClr val="FF0000"/>
                </a:solidFill>
                <a:latin typeface="Calibri" panose="020F0502020204030204" charset="0"/>
              </a:rPr>
              <a:t>比较级用法</a:t>
            </a:r>
            <a:endParaRPr lang="en-US" altLang="zh-CN" sz="2400" b="1" dirty="0">
              <a:solidFill>
                <a:srgbClr val="FF0000"/>
              </a:solidFill>
              <a:latin typeface="Calibri" panose="020F0502020204030204" charset="0"/>
            </a:endParaRPr>
          </a:p>
        </p:txBody>
      </p:sp>
      <p:sp>
        <p:nvSpPr>
          <p:cNvPr id="62478" name="AutoShape 18"/>
          <p:cNvSpPr/>
          <p:nvPr/>
        </p:nvSpPr>
        <p:spPr>
          <a:xfrm>
            <a:off x="4872355" y="3573780"/>
            <a:ext cx="582930" cy="1675130"/>
          </a:xfrm>
          <a:prstGeom prst="leftBrace">
            <a:avLst>
              <a:gd name="adj1" fmla="val 36432"/>
              <a:gd name="adj2" fmla="val 50000"/>
            </a:avLst>
          </a:prstGeom>
          <a:noFill/>
          <a:ln w="9525" cap="flat" cmpd="sng">
            <a:solidFill>
              <a:schemeClr val="tx1"/>
            </a:solidFill>
            <a:prstDash val="solid"/>
            <a:headEnd type="none" w="med" len="med"/>
            <a:tailEnd type="none" w="med" len="med"/>
          </a:ln>
        </p:spPr>
        <p:txBody>
          <a:bodyPr wrap="none" anchor="ctr"/>
          <a:p>
            <a:pPr>
              <a:spcBef>
                <a:spcPct val="0"/>
              </a:spcBef>
            </a:pPr>
            <a:endParaRPr lang="zh-CN" altLang="en-US" sz="1800" dirty="0">
              <a:latin typeface="Calibri" panose="020F0502020204030204" charset="0"/>
            </a:endParaRPr>
          </a:p>
        </p:txBody>
      </p:sp>
      <p:sp>
        <p:nvSpPr>
          <p:cNvPr id="62479" name="Text Box 19"/>
          <p:cNvSpPr txBox="1"/>
          <p:nvPr/>
        </p:nvSpPr>
        <p:spPr>
          <a:xfrm>
            <a:off x="5448300" y="3429000"/>
            <a:ext cx="5219700" cy="1938020"/>
          </a:xfrm>
          <a:prstGeom prst="rect">
            <a:avLst/>
          </a:prstGeom>
          <a:noFill/>
          <a:ln w="9525">
            <a:noFill/>
          </a:ln>
        </p:spPr>
        <p:txBody>
          <a:bodyPr>
            <a:spAutoFit/>
          </a:bodyPr>
          <a:p>
            <a:r>
              <a:rPr lang="en-US" altLang="zh-CN" sz="2400" b="1" dirty="0">
                <a:latin typeface="Calibri" panose="020F0502020204030204" charset="0"/>
              </a:rPr>
              <a:t>1.</a:t>
            </a:r>
            <a:r>
              <a:rPr lang="zh-CN" altLang="en-US" sz="2400" b="1" dirty="0">
                <a:latin typeface="Calibri" panose="020F0502020204030204" charset="0"/>
              </a:rPr>
              <a:t>比较级的标志词</a:t>
            </a:r>
            <a:r>
              <a:rPr lang="en-US" altLang="zh-CN" sz="2400" b="1" dirty="0">
                <a:latin typeface="Calibri" panose="020F0502020204030204" charset="0"/>
              </a:rPr>
              <a:t>______________</a:t>
            </a:r>
            <a:endParaRPr lang="en-US" altLang="zh-CN" sz="2400" b="1" dirty="0">
              <a:latin typeface="Calibri" panose="020F0502020204030204" charset="0"/>
            </a:endParaRPr>
          </a:p>
          <a:p>
            <a:r>
              <a:rPr lang="en-US" altLang="zh-CN" sz="2400" b="1" dirty="0">
                <a:latin typeface="Calibri" panose="020F0502020204030204" charset="0"/>
              </a:rPr>
              <a:t>2.</a:t>
            </a:r>
            <a:r>
              <a:rPr lang="zh-CN" altLang="en-US" sz="2400" b="1" dirty="0">
                <a:latin typeface="Calibri" panose="020F0502020204030204" charset="0"/>
              </a:rPr>
              <a:t>常用来修饰比较级的词</a:t>
            </a:r>
            <a:r>
              <a:rPr lang="en-US" altLang="zh-CN" sz="2400" b="1" dirty="0">
                <a:latin typeface="Calibri" panose="020F0502020204030204" charset="0"/>
              </a:rPr>
              <a:t>_____________________________</a:t>
            </a:r>
            <a:endParaRPr lang="en-US" altLang="zh-CN" sz="2400" b="1" dirty="0">
              <a:latin typeface="Calibri" panose="020F0502020204030204" charset="0"/>
            </a:endParaRPr>
          </a:p>
          <a:p>
            <a:r>
              <a:rPr lang="en-US" altLang="zh-CN" sz="2400" b="1" dirty="0">
                <a:latin typeface="Calibri" panose="020F0502020204030204" charset="0"/>
              </a:rPr>
              <a:t>3.</a:t>
            </a:r>
            <a:r>
              <a:rPr lang="zh-CN" altLang="en-US" sz="2400" b="1" dirty="0">
                <a:latin typeface="Calibri" panose="020F0502020204030204" charset="0"/>
              </a:rPr>
              <a:t>句型</a:t>
            </a:r>
            <a:r>
              <a:rPr lang="en-US" altLang="zh-CN" sz="2400" b="1" dirty="0">
                <a:latin typeface="Calibri" panose="020F0502020204030204" charset="0"/>
              </a:rPr>
              <a:t>_________________________________</a:t>
            </a:r>
            <a:endParaRPr lang="en-US" altLang="zh-CN" sz="2400" b="1" dirty="0">
              <a:latin typeface="Calibri" panose="020F0502020204030204" charset="0"/>
            </a:endParaRPr>
          </a:p>
        </p:txBody>
      </p:sp>
      <p:sp>
        <p:nvSpPr>
          <p:cNvPr id="46103" name="Text Box 23"/>
          <p:cNvSpPr txBox="1"/>
          <p:nvPr/>
        </p:nvSpPr>
        <p:spPr>
          <a:xfrm>
            <a:off x="6672263" y="1700213"/>
            <a:ext cx="936625" cy="460375"/>
          </a:xfrm>
          <a:prstGeom prst="rect">
            <a:avLst/>
          </a:prstGeom>
          <a:noFill/>
          <a:ln w="9525">
            <a:noFill/>
          </a:ln>
        </p:spPr>
        <p:txBody>
          <a:bodyPr>
            <a:spAutoFit/>
          </a:bodyPr>
          <a:p>
            <a:r>
              <a:rPr lang="zh-CN" altLang="en-US" sz="2400" b="1" dirty="0">
                <a:solidFill>
                  <a:srgbClr val="FF0000"/>
                </a:solidFill>
                <a:latin typeface="Calibri" panose="020F0502020204030204" charset="0"/>
              </a:rPr>
              <a:t>动词</a:t>
            </a:r>
            <a:endParaRPr lang="zh-CN" altLang="en-US" sz="2400" b="1" dirty="0">
              <a:solidFill>
                <a:srgbClr val="FF0000"/>
              </a:solidFill>
              <a:latin typeface="Calibri" panose="020F0502020204030204" charset="0"/>
            </a:endParaRPr>
          </a:p>
        </p:txBody>
      </p:sp>
      <p:sp>
        <p:nvSpPr>
          <p:cNvPr id="46104" name="Text Box 24"/>
          <p:cNvSpPr txBox="1"/>
          <p:nvPr/>
        </p:nvSpPr>
        <p:spPr>
          <a:xfrm>
            <a:off x="6671945" y="2078673"/>
            <a:ext cx="1584325" cy="460375"/>
          </a:xfrm>
          <a:prstGeom prst="rect">
            <a:avLst/>
          </a:prstGeom>
          <a:noFill/>
          <a:ln w="9525">
            <a:noFill/>
          </a:ln>
        </p:spPr>
        <p:txBody>
          <a:bodyPr>
            <a:spAutoFit/>
          </a:bodyPr>
          <a:p>
            <a:r>
              <a:rPr lang="zh-CN" altLang="en-US" sz="2400" b="1" dirty="0">
                <a:solidFill>
                  <a:srgbClr val="FF0000"/>
                </a:solidFill>
                <a:latin typeface="Calibri" panose="020F0502020204030204" charset="0"/>
              </a:rPr>
              <a:t>形容词</a:t>
            </a:r>
            <a:endParaRPr lang="zh-CN" altLang="en-US" sz="2400" b="1" dirty="0">
              <a:solidFill>
                <a:srgbClr val="FF0000"/>
              </a:solidFill>
              <a:latin typeface="Calibri" panose="020F0502020204030204" charset="0"/>
            </a:endParaRPr>
          </a:p>
        </p:txBody>
      </p:sp>
      <p:sp>
        <p:nvSpPr>
          <p:cNvPr id="46105" name="Text Box 25"/>
          <p:cNvSpPr txBox="1"/>
          <p:nvPr/>
        </p:nvSpPr>
        <p:spPr>
          <a:xfrm>
            <a:off x="6707505" y="2811780"/>
            <a:ext cx="1512888" cy="460375"/>
          </a:xfrm>
          <a:prstGeom prst="rect">
            <a:avLst/>
          </a:prstGeom>
          <a:noFill/>
          <a:ln w="9525">
            <a:noFill/>
          </a:ln>
        </p:spPr>
        <p:txBody>
          <a:bodyPr>
            <a:spAutoFit/>
          </a:bodyPr>
          <a:p>
            <a:r>
              <a:rPr lang="zh-CN" altLang="en-US" sz="2400" b="1" dirty="0">
                <a:solidFill>
                  <a:srgbClr val="FF0000"/>
                </a:solidFill>
                <a:latin typeface="Calibri" panose="020F0502020204030204" charset="0"/>
              </a:rPr>
              <a:t>句首</a:t>
            </a:r>
            <a:endParaRPr lang="zh-CN" altLang="en-US" sz="2400" b="1" dirty="0">
              <a:solidFill>
                <a:srgbClr val="FF0000"/>
              </a:solidFill>
              <a:latin typeface="Calibri" panose="020F0502020204030204" charset="0"/>
            </a:endParaRPr>
          </a:p>
        </p:txBody>
      </p:sp>
      <p:sp>
        <p:nvSpPr>
          <p:cNvPr id="46107" name="Text Box 27"/>
          <p:cNvSpPr txBox="1"/>
          <p:nvPr/>
        </p:nvSpPr>
        <p:spPr>
          <a:xfrm>
            <a:off x="5591175" y="4154805"/>
            <a:ext cx="6485255" cy="460375"/>
          </a:xfrm>
          <a:prstGeom prst="rect">
            <a:avLst/>
          </a:prstGeom>
          <a:noFill/>
          <a:ln w="9525">
            <a:noFill/>
          </a:ln>
        </p:spPr>
        <p:txBody>
          <a:bodyPr wrap="square">
            <a:spAutoFit/>
          </a:bodyPr>
          <a:p>
            <a:pPr>
              <a:spcBef>
                <a:spcPct val="0"/>
              </a:spcBef>
            </a:pPr>
            <a:r>
              <a:rPr lang="en-US" altLang="zh-CN" sz="2400" b="1" dirty="0">
                <a:solidFill>
                  <a:srgbClr val="FF0000"/>
                </a:solidFill>
                <a:latin typeface="Times New Roman" panose="02020603050405020304" charset="0"/>
              </a:rPr>
              <a:t>much, far, still, even, a lot, a bit,a great deal</a:t>
            </a:r>
            <a:endParaRPr lang="en-US" altLang="zh-CN" sz="2400" b="1" dirty="0">
              <a:solidFill>
                <a:srgbClr val="FF0000"/>
              </a:solidFill>
              <a:latin typeface="Times New Roman" panose="02020603050405020304" charset="0"/>
            </a:endParaRPr>
          </a:p>
        </p:txBody>
      </p:sp>
      <p:sp>
        <p:nvSpPr>
          <p:cNvPr id="46108" name="Text Box 28"/>
          <p:cNvSpPr txBox="1"/>
          <p:nvPr/>
        </p:nvSpPr>
        <p:spPr>
          <a:xfrm>
            <a:off x="8033385" y="3429000"/>
            <a:ext cx="1728788" cy="460375"/>
          </a:xfrm>
          <a:prstGeom prst="rect">
            <a:avLst/>
          </a:prstGeom>
          <a:noFill/>
          <a:ln w="9525">
            <a:noFill/>
          </a:ln>
        </p:spPr>
        <p:txBody>
          <a:bodyPr>
            <a:spAutoFit/>
          </a:bodyPr>
          <a:p>
            <a:r>
              <a:rPr lang="en-US" altLang="zh-CN" sz="2400" b="1" dirty="0">
                <a:solidFill>
                  <a:srgbClr val="FF0000"/>
                </a:solidFill>
                <a:latin typeface="Times New Roman" panose="02020603050405020304" charset="0"/>
              </a:rPr>
              <a:t>than</a:t>
            </a:r>
            <a:endParaRPr lang="en-US" altLang="zh-CN" sz="2400" b="1" dirty="0">
              <a:solidFill>
                <a:srgbClr val="FF0000"/>
              </a:solidFill>
              <a:latin typeface="Times New Roman" panose="02020603050405020304" charset="0"/>
            </a:endParaRPr>
          </a:p>
        </p:txBody>
      </p:sp>
      <p:sp>
        <p:nvSpPr>
          <p:cNvPr id="46109" name="Text Box 29"/>
          <p:cNvSpPr txBox="1"/>
          <p:nvPr/>
        </p:nvSpPr>
        <p:spPr>
          <a:xfrm>
            <a:off x="6467475" y="5623560"/>
            <a:ext cx="5608955" cy="1198880"/>
          </a:xfrm>
          <a:prstGeom prst="rect">
            <a:avLst/>
          </a:prstGeom>
          <a:noFill/>
          <a:ln w="9525">
            <a:noFill/>
          </a:ln>
        </p:spPr>
        <p:txBody>
          <a:bodyPr wrap="square">
            <a:spAutoFit/>
          </a:bodyPr>
          <a:p>
            <a:r>
              <a:rPr lang="en-US" altLang="zh-CN" sz="2400" b="1" dirty="0">
                <a:solidFill>
                  <a:srgbClr val="FF0000"/>
                </a:solidFill>
                <a:latin typeface="Calibri" panose="020F0502020204030204" charset="0"/>
              </a:rPr>
              <a:t>one of the + </a:t>
            </a:r>
            <a:r>
              <a:rPr lang="zh-CN" altLang="en-US" sz="2400" b="1" dirty="0">
                <a:solidFill>
                  <a:srgbClr val="FF0000"/>
                </a:solidFill>
                <a:latin typeface="Calibri" panose="020F0502020204030204" charset="0"/>
              </a:rPr>
              <a:t>最高级</a:t>
            </a:r>
            <a:r>
              <a:rPr lang="en-US" altLang="zh-CN" sz="2400" b="1" dirty="0">
                <a:solidFill>
                  <a:srgbClr val="FF0000"/>
                </a:solidFill>
                <a:latin typeface="Calibri" panose="020F0502020204030204" charset="0"/>
              </a:rPr>
              <a:t>+n.(</a:t>
            </a:r>
            <a:r>
              <a:rPr lang="zh-CN" altLang="en-US" sz="2400" b="1" dirty="0">
                <a:solidFill>
                  <a:srgbClr val="FF0000"/>
                </a:solidFill>
                <a:latin typeface="Calibri" panose="020F0502020204030204" charset="0"/>
              </a:rPr>
              <a:t>复数</a:t>
            </a:r>
            <a:r>
              <a:rPr lang="en-US" altLang="zh-CN" sz="2400" b="1" dirty="0">
                <a:solidFill>
                  <a:srgbClr val="FF0000"/>
                </a:solidFill>
                <a:latin typeface="Calibri" panose="020F0502020204030204" charset="0"/>
              </a:rPr>
              <a:t>)…,</a:t>
            </a:r>
            <a:endParaRPr lang="en-US" altLang="zh-CN" sz="2400" b="1" dirty="0">
              <a:solidFill>
                <a:srgbClr val="FF0000"/>
              </a:solidFill>
              <a:latin typeface="Calibri" panose="020F0502020204030204" charset="0"/>
            </a:endParaRPr>
          </a:p>
          <a:p>
            <a:r>
              <a:rPr lang="en-US" altLang="zh-CN" sz="2400" b="1" dirty="0">
                <a:solidFill>
                  <a:srgbClr val="FF0000"/>
                </a:solidFill>
                <a:latin typeface="Calibri" panose="020F0502020204030204" charset="0"/>
              </a:rPr>
              <a:t>the second/third</a:t>
            </a:r>
            <a:r>
              <a:rPr lang="zh-CN" altLang="en-US" sz="2400" b="1" dirty="0">
                <a:solidFill>
                  <a:srgbClr val="FF0000"/>
                </a:solidFill>
                <a:latin typeface="Calibri" panose="020F0502020204030204" charset="0"/>
              </a:rPr>
              <a:t>（等序数词）</a:t>
            </a:r>
            <a:r>
              <a:rPr lang="en-US" altLang="zh-CN" sz="2400" b="1" dirty="0">
                <a:solidFill>
                  <a:srgbClr val="FF0000"/>
                </a:solidFill>
                <a:latin typeface="Calibri" panose="020F0502020204030204" charset="0"/>
              </a:rPr>
              <a:t>+</a:t>
            </a:r>
            <a:r>
              <a:rPr lang="zh-CN" altLang="en-US" sz="2400" b="1" dirty="0">
                <a:solidFill>
                  <a:srgbClr val="FF0000"/>
                </a:solidFill>
                <a:latin typeface="Calibri" panose="020F0502020204030204" charset="0"/>
              </a:rPr>
              <a:t>最高级</a:t>
            </a:r>
            <a:r>
              <a:rPr lang="en-US" altLang="zh-CN" sz="2400" b="1" dirty="0">
                <a:solidFill>
                  <a:srgbClr val="FF0000"/>
                </a:solidFill>
                <a:latin typeface="Calibri" panose="020F0502020204030204" charset="0"/>
              </a:rPr>
              <a:t>+ n.	</a:t>
            </a:r>
            <a:endParaRPr sz="2400" b="1" dirty="0">
              <a:solidFill>
                <a:srgbClr val="FF0000"/>
              </a:solidFill>
              <a:latin typeface="Calibri" panose="020F0502020204030204" charset="0"/>
            </a:endParaRPr>
          </a:p>
        </p:txBody>
      </p:sp>
      <p:sp>
        <p:nvSpPr>
          <p:cNvPr id="2" name="Text Box 25"/>
          <p:cNvSpPr txBox="1"/>
          <p:nvPr/>
        </p:nvSpPr>
        <p:spPr>
          <a:xfrm>
            <a:off x="6743065" y="2463800"/>
            <a:ext cx="1512888" cy="460375"/>
          </a:xfrm>
          <a:prstGeom prst="rect">
            <a:avLst/>
          </a:prstGeom>
          <a:noFill/>
          <a:ln w="9525">
            <a:noFill/>
          </a:ln>
        </p:spPr>
        <p:txBody>
          <a:bodyPr>
            <a:spAutoFit/>
          </a:bodyPr>
          <a:p>
            <a:r>
              <a:rPr lang="zh-CN" altLang="en-US" sz="2400" b="1" dirty="0">
                <a:solidFill>
                  <a:srgbClr val="FF0000"/>
                </a:solidFill>
                <a:latin typeface="Calibri" panose="020F0502020204030204" charset="0"/>
              </a:rPr>
              <a:t>副词</a:t>
            </a:r>
            <a:endParaRPr lang="zh-CN" altLang="en-US" sz="2400" b="1" dirty="0">
              <a:solidFill>
                <a:srgbClr val="FF0000"/>
              </a:solidFill>
              <a:latin typeface="Calibri" panose="020F0502020204030204" charset="0"/>
            </a:endParaRPr>
          </a:p>
        </p:txBody>
      </p:sp>
      <p:sp>
        <p:nvSpPr>
          <p:cNvPr id="3" name="Text Box 23"/>
          <p:cNvSpPr txBox="1"/>
          <p:nvPr/>
        </p:nvSpPr>
        <p:spPr>
          <a:xfrm>
            <a:off x="6671945" y="0"/>
            <a:ext cx="2453005" cy="460375"/>
          </a:xfrm>
          <a:prstGeom prst="rect">
            <a:avLst/>
          </a:prstGeom>
          <a:noFill/>
          <a:ln w="9525">
            <a:noFill/>
          </a:ln>
        </p:spPr>
        <p:txBody>
          <a:bodyPr wrap="square">
            <a:spAutoFit/>
          </a:bodyPr>
          <a:p>
            <a:r>
              <a:rPr lang="zh-CN" altLang="en-US" sz="2400" b="1" dirty="0">
                <a:solidFill>
                  <a:srgbClr val="FF0000"/>
                </a:solidFill>
                <a:latin typeface="Calibri" panose="020F0502020204030204" charset="0"/>
              </a:rPr>
              <a:t>名词和不定代词</a:t>
            </a:r>
            <a:endParaRPr lang="zh-CN" altLang="en-US" sz="2400" b="1" dirty="0">
              <a:solidFill>
                <a:srgbClr val="FF0000"/>
              </a:solidFill>
              <a:latin typeface="Calibri" panose="020F0502020204030204" charset="0"/>
            </a:endParaRPr>
          </a:p>
        </p:txBody>
      </p:sp>
      <p:sp>
        <p:nvSpPr>
          <p:cNvPr id="4" name="Text Box 23"/>
          <p:cNvSpPr txBox="1"/>
          <p:nvPr/>
        </p:nvSpPr>
        <p:spPr>
          <a:xfrm>
            <a:off x="6525895" y="408305"/>
            <a:ext cx="1153795" cy="460375"/>
          </a:xfrm>
          <a:prstGeom prst="rect">
            <a:avLst/>
          </a:prstGeom>
          <a:noFill/>
          <a:ln w="9525">
            <a:noFill/>
          </a:ln>
        </p:spPr>
        <p:txBody>
          <a:bodyPr wrap="square">
            <a:spAutoFit/>
          </a:bodyPr>
          <a:p>
            <a:r>
              <a:rPr lang="zh-CN" altLang="en-US" sz="2400" b="1" dirty="0">
                <a:solidFill>
                  <a:srgbClr val="FF0000"/>
                </a:solidFill>
                <a:latin typeface="Calibri" panose="020F0502020204030204" charset="0"/>
              </a:rPr>
              <a:t>系动词</a:t>
            </a:r>
            <a:endParaRPr lang="zh-CN" altLang="en-US" sz="2400" b="1" dirty="0">
              <a:solidFill>
                <a:srgbClr val="FF0000"/>
              </a:solidFill>
              <a:latin typeface="Calibri" panose="020F0502020204030204" charset="0"/>
            </a:endParaRPr>
          </a:p>
        </p:txBody>
      </p:sp>
      <p:pic>
        <p:nvPicPr>
          <p:cNvPr id="16" name="图片 15">
            <a:hlinkClick r:id="rId1" action="ppaction://hlinksldjump"/>
          </p:cNvPr>
          <p:cNvPicPr>
            <a:picLocks noChangeAspect="1"/>
          </p:cNvPicPr>
          <p:nvPr/>
        </p:nvPicPr>
        <p:blipFill>
          <a:blip r:embed="rId2"/>
          <a:stretch>
            <a:fillRect/>
          </a:stretch>
        </p:blipFill>
        <p:spPr>
          <a:xfrm>
            <a:off x="16510" y="1483995"/>
            <a:ext cx="1472914" cy="1440000"/>
          </a:xfrm>
          <a:prstGeom prst="rect">
            <a:avLst/>
          </a:prstGeom>
        </p:spPr>
      </p:pic>
      <p:sp>
        <p:nvSpPr>
          <p:cNvPr id="6" name="文本框 5"/>
          <p:cNvSpPr txBox="1"/>
          <p:nvPr/>
        </p:nvSpPr>
        <p:spPr>
          <a:xfrm>
            <a:off x="5067300" y="4927600"/>
            <a:ext cx="7124700" cy="460375"/>
          </a:xfrm>
          <a:prstGeom prst="rect">
            <a:avLst/>
          </a:prstGeom>
          <a:noFill/>
        </p:spPr>
        <p:txBody>
          <a:bodyPr wrap="square" rtlCol="0" anchor="t">
            <a:spAutoFit/>
          </a:bodyPr>
          <a:p>
            <a:pPr marL="68580" indent="0" algn="l">
              <a:spcBef>
                <a:spcPct val="0"/>
              </a:spcBef>
              <a:spcAft>
                <a:spcPct val="0"/>
              </a:spcAft>
            </a:pPr>
            <a:r>
              <a:rPr lang="zh-CN" sz="2400" b="1">
                <a:solidFill>
                  <a:srgbClr val="FF0000"/>
                </a:solidFill>
                <a:latin typeface="Times New Roman" panose="02020603050405020304"/>
                <a:ea typeface="宋体" panose="02010600030101010101" pitchFamily="2" charset="-122"/>
                <a:sym typeface="+mn-ea"/>
              </a:rPr>
              <a:t>表示</a:t>
            </a:r>
            <a:r>
              <a:rPr lang="zh-CN" altLang="en-US" sz="2400" b="1">
                <a:solidFill>
                  <a:srgbClr val="FF0000"/>
                </a:solidFill>
                <a:latin typeface="Times New Roman" panose="02020603050405020304"/>
                <a:ea typeface="宋体" panose="02010600030101010101" pitchFamily="2" charset="-122"/>
                <a:sym typeface="+mn-ea"/>
              </a:rPr>
              <a:t>“越</a:t>
            </a:r>
            <a:r>
              <a:rPr lang="en-US" altLang="zh-CN" sz="2400" b="1">
                <a:solidFill>
                  <a:srgbClr val="FF0000"/>
                </a:solidFill>
                <a:latin typeface="Times New Roman" panose="02020603050405020304"/>
                <a:ea typeface="宋体" panose="02010600030101010101" pitchFamily="2" charset="-122"/>
                <a:sym typeface="+mn-ea"/>
              </a:rPr>
              <a:t>…</a:t>
            </a:r>
            <a:r>
              <a:rPr lang="zh-CN" altLang="en-US" sz="2400" b="1">
                <a:solidFill>
                  <a:srgbClr val="FF0000"/>
                </a:solidFill>
                <a:latin typeface="Times New Roman" panose="02020603050405020304"/>
                <a:ea typeface="宋体" panose="02010600030101010101" pitchFamily="2" charset="-122"/>
                <a:sym typeface="+mn-ea"/>
              </a:rPr>
              <a:t>就越</a:t>
            </a:r>
            <a:r>
              <a:rPr lang="en-US" altLang="zh-CN" sz="2400" b="1">
                <a:solidFill>
                  <a:srgbClr val="FF0000"/>
                </a:solidFill>
                <a:latin typeface="Times New Roman" panose="02020603050405020304"/>
                <a:ea typeface="宋体" panose="02010600030101010101" pitchFamily="2" charset="-122"/>
                <a:sym typeface="+mn-ea"/>
              </a:rPr>
              <a:t>…”</a:t>
            </a:r>
            <a:r>
              <a:rPr lang="en-US" altLang="zh-CN" sz="2400" b="1">
                <a:solidFill>
                  <a:srgbClr val="FF0000"/>
                </a:solidFill>
                <a:latin typeface="Times New Roman" panose="02020603050405020304"/>
                <a:ea typeface="Times New Roman" panose="02020603050405020304"/>
                <a:sym typeface="+mn-ea"/>
              </a:rPr>
              <a:t>The +</a:t>
            </a:r>
            <a:r>
              <a:rPr lang="zh-CN" sz="2400" b="1">
                <a:solidFill>
                  <a:srgbClr val="FF0000"/>
                </a:solidFill>
                <a:latin typeface="Times New Roman" panose="02020603050405020304"/>
                <a:ea typeface="宋体" panose="02010600030101010101" pitchFamily="2" charset="-122"/>
                <a:sym typeface="+mn-ea"/>
              </a:rPr>
              <a:t>比较级…，</a:t>
            </a:r>
            <a:r>
              <a:rPr lang="en-US" altLang="zh-CN" sz="2400" b="1">
                <a:solidFill>
                  <a:srgbClr val="FF0000"/>
                </a:solidFill>
                <a:latin typeface="Times New Roman" panose="02020603050405020304"/>
                <a:ea typeface="Times New Roman" panose="02020603050405020304"/>
                <a:sym typeface="+mn-ea"/>
              </a:rPr>
              <a:t>the +</a:t>
            </a:r>
            <a:r>
              <a:rPr lang="zh-CN" sz="2400" b="1">
                <a:solidFill>
                  <a:srgbClr val="FF0000"/>
                </a:solidFill>
                <a:latin typeface="Times New Roman" panose="02020603050405020304"/>
                <a:ea typeface="宋体" panose="02010600030101010101" pitchFamily="2" charset="-122"/>
                <a:sym typeface="+mn-ea"/>
              </a:rPr>
              <a:t>比较级</a:t>
            </a:r>
            <a:r>
              <a:rPr lang="zh-CN" sz="2000">
                <a:latin typeface="Times New Roman" panose="02020603050405020304"/>
                <a:ea typeface="宋体" panose="02010600030101010101" pitchFamily="2" charset="-122"/>
                <a:sym typeface="+mn-ea"/>
              </a:rPr>
              <a:t> </a:t>
            </a:r>
            <a:endParaRPr lang="zh-CN" altLang="en-US" sz="2000">
              <a:latin typeface="Times New Roman" panose="02020603050405020304"/>
              <a:ea typeface="宋体" panose="02010600030101010101" pitchFamily="2" charset="-122"/>
              <a:sym typeface="+mn-ea"/>
            </a:endParaRPr>
          </a:p>
        </p:txBody>
      </p:sp>
      <p:sp>
        <p:nvSpPr>
          <p:cNvPr id="7" name="Text Box 17"/>
          <p:cNvSpPr txBox="1"/>
          <p:nvPr/>
        </p:nvSpPr>
        <p:spPr>
          <a:xfrm>
            <a:off x="2927033" y="5540693"/>
            <a:ext cx="2447925" cy="829945"/>
          </a:xfrm>
          <a:prstGeom prst="rect">
            <a:avLst/>
          </a:prstGeom>
          <a:noFill/>
          <a:ln w="9525">
            <a:noFill/>
          </a:ln>
        </p:spPr>
        <p:txBody>
          <a:bodyPr>
            <a:spAutoFit/>
          </a:bodyPr>
          <a:p>
            <a:r>
              <a:rPr lang="zh-CN" altLang="en-US" sz="2400" b="1" dirty="0">
                <a:solidFill>
                  <a:srgbClr val="FF0000"/>
                </a:solidFill>
                <a:latin typeface="Calibri" panose="020F0502020204030204" charset="0"/>
              </a:rPr>
              <a:t>形容词</a:t>
            </a:r>
            <a:r>
              <a:rPr lang="en-US" altLang="zh-CN" sz="2400" b="1" dirty="0">
                <a:solidFill>
                  <a:srgbClr val="FF0000"/>
                </a:solidFill>
                <a:latin typeface="Calibri" panose="020F0502020204030204" charset="0"/>
              </a:rPr>
              <a:t>/</a:t>
            </a:r>
            <a:r>
              <a:rPr lang="zh-CN" altLang="en-US" sz="2400" b="1" dirty="0">
                <a:solidFill>
                  <a:srgbClr val="FF0000"/>
                </a:solidFill>
                <a:latin typeface="Calibri" panose="020F0502020204030204" charset="0"/>
              </a:rPr>
              <a:t>副词</a:t>
            </a:r>
            <a:endParaRPr lang="zh-CN" altLang="en-US" sz="2400" b="1" dirty="0">
              <a:solidFill>
                <a:srgbClr val="FF0000"/>
              </a:solidFill>
              <a:latin typeface="Calibri" panose="020F0502020204030204" charset="0"/>
            </a:endParaRPr>
          </a:p>
          <a:p>
            <a:r>
              <a:rPr lang="zh-CN" altLang="en-US" sz="2400" b="1" dirty="0">
                <a:solidFill>
                  <a:srgbClr val="FF0000"/>
                </a:solidFill>
                <a:latin typeface="Calibri" panose="020F0502020204030204" charset="0"/>
              </a:rPr>
              <a:t>最高级级用法</a:t>
            </a:r>
            <a:endParaRPr lang="en-US" altLang="zh-CN" sz="2400" b="1" dirty="0">
              <a:solidFill>
                <a:srgbClr val="FF0000"/>
              </a:solidFill>
              <a:latin typeface="Calibri" panose="020F0502020204030204" charset="0"/>
            </a:endParaRPr>
          </a:p>
        </p:txBody>
      </p:sp>
      <p:sp>
        <p:nvSpPr>
          <p:cNvPr id="8" name="AutoShape 15"/>
          <p:cNvSpPr/>
          <p:nvPr/>
        </p:nvSpPr>
        <p:spPr>
          <a:xfrm>
            <a:off x="4953635" y="5393690"/>
            <a:ext cx="288925" cy="1341438"/>
          </a:xfrm>
          <a:prstGeom prst="leftBrace">
            <a:avLst>
              <a:gd name="adj1" fmla="val 38690"/>
              <a:gd name="adj2" fmla="val 50000"/>
            </a:avLst>
          </a:prstGeom>
          <a:noFill/>
          <a:ln w="9525" cap="flat" cmpd="sng">
            <a:solidFill>
              <a:schemeClr val="tx1"/>
            </a:solidFill>
            <a:prstDash val="solid"/>
            <a:headEnd type="none" w="med" len="med"/>
            <a:tailEnd type="none" w="med" len="med"/>
          </a:ln>
        </p:spPr>
        <p:txBody>
          <a:bodyPr wrap="none" anchor="ctr"/>
          <a:p>
            <a:pPr>
              <a:spcBef>
                <a:spcPct val="0"/>
              </a:spcBef>
            </a:pPr>
            <a:endParaRPr lang="zh-CN" altLang="en-US" sz="1800" dirty="0">
              <a:latin typeface="Calibri" panose="020F0502020204030204" charset="0"/>
            </a:endParaRPr>
          </a:p>
        </p:txBody>
      </p:sp>
      <p:sp>
        <p:nvSpPr>
          <p:cNvPr id="9" name="Text Box 19"/>
          <p:cNvSpPr txBox="1"/>
          <p:nvPr/>
        </p:nvSpPr>
        <p:spPr>
          <a:xfrm>
            <a:off x="5448300" y="5278120"/>
            <a:ext cx="6817360" cy="1198880"/>
          </a:xfrm>
          <a:prstGeom prst="rect">
            <a:avLst/>
          </a:prstGeom>
          <a:noFill/>
          <a:ln w="9525">
            <a:noFill/>
          </a:ln>
        </p:spPr>
        <p:txBody>
          <a:bodyPr wrap="square">
            <a:spAutoFit/>
          </a:bodyPr>
          <a:p>
            <a:r>
              <a:rPr lang="en-US" altLang="zh-CN" sz="2400" b="1" dirty="0">
                <a:latin typeface="Calibri" panose="020F0502020204030204" charset="0"/>
              </a:rPr>
              <a:t>1.</a:t>
            </a:r>
            <a:r>
              <a:rPr lang="zh-CN" altLang="en-US" sz="2400" b="1" dirty="0">
                <a:latin typeface="Calibri" panose="020F0502020204030204" charset="0"/>
              </a:rPr>
              <a:t>有表示范围的标志词</a:t>
            </a:r>
            <a:r>
              <a:rPr lang="en-US" altLang="zh-CN" sz="2400" b="1" dirty="0">
                <a:latin typeface="Calibri" panose="020F0502020204030204" charset="0"/>
              </a:rPr>
              <a:t>______________</a:t>
            </a:r>
            <a:endParaRPr lang="en-US" altLang="zh-CN" sz="2400" b="1" dirty="0">
              <a:latin typeface="Calibri" panose="020F0502020204030204" charset="0"/>
            </a:endParaRPr>
          </a:p>
          <a:p>
            <a:endParaRPr lang="en-US" altLang="zh-CN" sz="2400" b="1" dirty="0">
              <a:latin typeface="Calibri" panose="020F0502020204030204" charset="0"/>
            </a:endParaRPr>
          </a:p>
          <a:p>
            <a:r>
              <a:rPr lang="en-US" altLang="zh-CN" sz="2400" b="1" dirty="0">
                <a:latin typeface="Calibri" panose="020F0502020204030204" charset="0"/>
              </a:rPr>
              <a:t>2.</a:t>
            </a:r>
            <a:r>
              <a:rPr lang="zh-CN" altLang="en-US" sz="2400" b="1" dirty="0">
                <a:latin typeface="Calibri" panose="020F0502020204030204" charset="0"/>
              </a:rPr>
              <a:t>句型</a:t>
            </a:r>
            <a:r>
              <a:rPr lang="en-US" altLang="zh-CN" sz="2400" b="1" dirty="0">
                <a:latin typeface="Calibri" panose="020F0502020204030204" charset="0"/>
              </a:rPr>
              <a:t>_________________________________</a:t>
            </a:r>
            <a:endParaRPr lang="en-US" altLang="zh-CN" sz="2400" b="1" dirty="0">
              <a:latin typeface="Calibri" panose="020F0502020204030204" charset="0"/>
            </a:endParaRPr>
          </a:p>
        </p:txBody>
      </p:sp>
      <p:sp>
        <p:nvSpPr>
          <p:cNvPr id="10" name="Text Box 29"/>
          <p:cNvSpPr txBox="1"/>
          <p:nvPr/>
        </p:nvSpPr>
        <p:spPr>
          <a:xfrm>
            <a:off x="8574405" y="5278120"/>
            <a:ext cx="3256915" cy="460375"/>
          </a:xfrm>
          <a:prstGeom prst="rect">
            <a:avLst/>
          </a:prstGeom>
          <a:noFill/>
          <a:ln w="9525">
            <a:noFill/>
          </a:ln>
        </p:spPr>
        <p:txBody>
          <a:bodyPr wrap="square">
            <a:spAutoFit/>
          </a:bodyPr>
          <a:p>
            <a:r>
              <a:rPr sz="2400" b="1" dirty="0">
                <a:solidFill>
                  <a:srgbClr val="FF0000"/>
                </a:solidFill>
                <a:latin typeface="Calibri" panose="020F0502020204030204" charset="0"/>
              </a:rPr>
              <a:t>in，of , among</a:t>
            </a:r>
            <a:endParaRPr sz="2400" b="1" dirty="0">
              <a:solidFill>
                <a:srgbClr val="FF0000"/>
              </a:solidFill>
              <a:latin typeface="Calibri" panose="020F0502020204030204"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103"/>
                                        </p:tgtEl>
                                        <p:attrNameLst>
                                          <p:attrName>style.visibility</p:attrName>
                                        </p:attrNameLst>
                                      </p:cBhvr>
                                      <p:to>
                                        <p:strVal val="visible"/>
                                      </p:to>
                                    </p:set>
                                    <p:animEffect transition="in" filter="blinds(horizontal)">
                                      <p:cBhvr>
                                        <p:cTn id="17" dur="500"/>
                                        <p:tgtEl>
                                          <p:spTgt spid="461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104"/>
                                        </p:tgtEl>
                                        <p:attrNameLst>
                                          <p:attrName>style.visibility</p:attrName>
                                        </p:attrNameLst>
                                      </p:cBhvr>
                                      <p:to>
                                        <p:strVal val="visible"/>
                                      </p:to>
                                    </p:set>
                                    <p:animEffect transition="in" filter="blinds(horizontal)">
                                      <p:cBhvr>
                                        <p:cTn id="22" dur="500"/>
                                        <p:tgtEl>
                                          <p:spTgt spid="4610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105"/>
                                        </p:tgtEl>
                                        <p:attrNameLst>
                                          <p:attrName>style.visibility</p:attrName>
                                        </p:attrNameLst>
                                      </p:cBhvr>
                                      <p:to>
                                        <p:strVal val="visible"/>
                                      </p:to>
                                    </p:set>
                                    <p:animEffect transition="in" filter="blinds(horizontal)">
                                      <p:cBhvr>
                                        <p:cTn id="32" dur="500"/>
                                        <p:tgtEl>
                                          <p:spTgt spid="4610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108"/>
                                        </p:tgtEl>
                                        <p:attrNameLst>
                                          <p:attrName>style.visibility</p:attrName>
                                        </p:attrNameLst>
                                      </p:cBhvr>
                                      <p:to>
                                        <p:strVal val="visible"/>
                                      </p:to>
                                    </p:set>
                                    <p:animEffect transition="in" filter="blinds(horizontal)">
                                      <p:cBhvr>
                                        <p:cTn id="37" dur="500"/>
                                        <p:tgtEl>
                                          <p:spTgt spid="4610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6107"/>
                                        </p:tgtEl>
                                        <p:attrNameLst>
                                          <p:attrName>style.visibility</p:attrName>
                                        </p:attrNameLst>
                                      </p:cBhvr>
                                      <p:to>
                                        <p:strVal val="visible"/>
                                      </p:to>
                                    </p:set>
                                    <p:animEffect transition="in" filter="blinds(horizontal)">
                                      <p:cBhvr>
                                        <p:cTn id="42" dur="500"/>
                                        <p:tgtEl>
                                          <p:spTgt spid="4610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6109"/>
                                        </p:tgtEl>
                                        <p:attrNameLst>
                                          <p:attrName>style.visibility</p:attrName>
                                        </p:attrNameLst>
                                      </p:cBhvr>
                                      <p:to>
                                        <p:strVal val="visible"/>
                                      </p:to>
                                    </p:set>
                                    <p:animEffect transition="in" filter="blinds(horizontal)">
                                      <p:cBhvr>
                                        <p:cTn id="56" dur="500"/>
                                        <p:tgtEl>
                                          <p:spTgt spid="46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p:bldP spid="46104" grpId="0"/>
      <p:bldP spid="46105" grpId="0"/>
      <p:bldP spid="46107" grpId="0"/>
      <p:bldP spid="46108" grpId="0"/>
      <p:bldP spid="46109" grpId="0"/>
      <p:bldP spid="2" grpId="0"/>
      <p:bldP spid="3" grpId="0"/>
      <p:bldP spid="4" grpId="0"/>
      <p:bldP spid="10" grpId="0"/>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a:solidFill>
                  <a:schemeClr val="tx1"/>
                </a:solidFill>
              </a:rPr>
              <a:t>活学活用</a:t>
            </a:r>
            <a:r>
              <a:rPr lang="en-US" altLang="zh-CN">
                <a:solidFill>
                  <a:schemeClr val="tx1"/>
                </a:solidFill>
              </a:rPr>
              <a:t>   Practice</a:t>
            </a:r>
            <a:endParaRPr lang="en-US" altLang="zh-CN">
              <a:solidFill>
                <a:schemeClr val="tx1"/>
              </a:solidFill>
            </a:endParaRPr>
          </a:p>
        </p:txBody>
      </p:sp>
      <p:sp>
        <p:nvSpPr>
          <p:cNvPr id="3" name="文本框 2"/>
          <p:cNvSpPr txBox="1"/>
          <p:nvPr>
            <p:custDataLst>
              <p:tags r:id="rId2"/>
            </p:custDataLst>
          </p:nvPr>
        </p:nvSpPr>
        <p:spPr>
          <a:xfrm>
            <a:off x="3581400" y="872426"/>
            <a:ext cx="2377966" cy="2003625"/>
          </a:xfrm>
          <a:prstGeom prst="rect">
            <a:avLst/>
          </a:prstGeom>
          <a:noFill/>
        </p:spPr>
        <p:txBody>
          <a:bodyPr wrap="square" rtlCol="0" anchor="b" anchorCtr="0">
            <a:normAutofit fontScale="90000"/>
          </a:bodyPr>
          <a:lstStyle/>
          <a:p>
            <a:pPr algn="ctr">
              <a:lnSpc>
                <a:spcPct val="90000"/>
              </a:lnSpc>
            </a:pPr>
            <a:r>
              <a:rPr lang="en-US" altLang="zh-CN" sz="13800" b="1">
                <a:solidFill>
                  <a:schemeClr val="tx1"/>
                </a:solidFill>
              </a:rPr>
              <a:t>03</a:t>
            </a:r>
            <a:endParaRPr lang="en-US" altLang="zh-CN" sz="13800" b="1">
              <a:solidFill>
                <a:schemeClr val="tx1"/>
              </a:solidFill>
            </a:endParaRPr>
          </a:p>
        </p:txBody>
      </p:sp>
      <p:sp>
        <p:nvSpPr>
          <p:cNvPr id="4" name="文本框 3"/>
          <p:cNvSpPr txBox="1"/>
          <p:nvPr/>
        </p:nvSpPr>
        <p:spPr>
          <a:xfrm>
            <a:off x="3064510" y="4951095"/>
            <a:ext cx="4064000" cy="368300"/>
          </a:xfrm>
          <a:prstGeom prst="rect">
            <a:avLst/>
          </a:prstGeom>
          <a:noFill/>
        </p:spPr>
        <p:txBody>
          <a:bodyPr wrap="square" rtlCol="0">
            <a:spAutoFit/>
          </a:bodyPr>
          <a:p>
            <a:endParaRPr lang="zh-CN" altLang="en-US"/>
          </a:p>
        </p:txBody>
      </p:sp>
    </p:spTree>
    <p:custDataLst>
      <p:tags r:id="rId3"/>
    </p:custData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1120" y="213995"/>
            <a:ext cx="12049760" cy="6386195"/>
          </a:xfrm>
          <a:prstGeom prst="rect">
            <a:avLst/>
          </a:prstGeom>
          <a:ln w="28575">
            <a:noFill/>
          </a:ln>
        </p:spPr>
        <p:txBody>
          <a:bodyPr>
            <a:noAutofit/>
          </a:bodyPr>
          <a:p>
            <a:pPr marL="0" indent="304800" algn="just" defTabSz="266700">
              <a:spcBef>
                <a:spcPct val="0"/>
              </a:spcBef>
              <a:spcAft>
                <a:spcPct val="0"/>
              </a:spcAft>
            </a:pPr>
            <a:r>
              <a:rPr lang="en-US" altLang="zh-CN" sz="3200">
                <a:latin typeface="Times New Roman" panose="02020603050405020304"/>
                <a:ea typeface="宋体" panose="02010600030101010101" pitchFamily="2" charset="-122"/>
              </a:rPr>
              <a:t>It’s   </a:t>
            </a:r>
            <a:r>
              <a:rPr lang="en-US" altLang="zh-CN" sz="3200" u="sng">
                <a:uFill>
                  <a:solidFill>
                    <a:srgbClr val="000000"/>
                  </a:solidFill>
                </a:uFill>
                <a:latin typeface="Times New Roman" panose="02020603050405020304"/>
                <a:ea typeface="宋体" panose="02010600030101010101" pitchFamily="2" charset="-122"/>
              </a:rPr>
              <a:t>1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(obvious)right to say that living in the city is</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u="sng">
                <a:uFill>
                  <a:solidFill>
                    <a:srgbClr val="000000"/>
                  </a:solidFill>
                </a:uFill>
                <a:latin typeface="宋体" panose="02010600030101010101" pitchFamily="2" charset="-122"/>
                <a:ea typeface="宋体" panose="02010600030101010101" pitchFamily="2" charset="-122"/>
              </a:rPr>
              <a:t>     </a:t>
            </a:r>
            <a:r>
              <a:rPr lang="en-US" altLang="zh-CN" sz="3200" u="sng">
                <a:uFill>
                  <a:solidFill>
                    <a:srgbClr val="000000"/>
                  </a:solidFill>
                </a:uFill>
                <a:latin typeface="Times New Roman" panose="02020603050405020304"/>
                <a:ea typeface="宋体" panose="02010600030101010101" pitchFamily="2" charset="-122"/>
              </a:rPr>
              <a:t>2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(interest), but the city is</a:t>
            </a:r>
            <a:r>
              <a:rPr lang="en-US" altLang="zh-CN" sz="3200" u="sng">
                <a:uFill>
                  <a:solidFill>
                    <a:srgbClr val="000000"/>
                  </a:solidFill>
                </a:uFill>
                <a:latin typeface="Times New Roman" panose="02020603050405020304"/>
                <a:ea typeface="宋体" panose="02010600030101010101" pitchFamily="2" charset="-122"/>
              </a:rPr>
              <a:t>3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(dangerous) than the country. There are often many bad things that happen in the city, such as robberies.</a:t>
            </a:r>
            <a:r>
              <a:rPr lang="en-US" altLang="zh-CN" sz="3200" u="sng">
                <a:uFill>
                  <a:solidFill>
                    <a:srgbClr val="000000"/>
                  </a:solidFill>
                </a:uFill>
                <a:latin typeface="Times New Roman" panose="02020603050405020304"/>
                <a:ea typeface="宋体" panose="02010600030101010101" pitchFamily="2" charset="-122"/>
              </a:rPr>
              <a:t>4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(addition), the city is very noisy. Life in the country is</a:t>
            </a:r>
            <a:r>
              <a:rPr lang="en-US" altLang="zh-CN" sz="3200" u="sng">
                <a:uFill>
                  <a:solidFill>
                    <a:srgbClr val="000000"/>
                  </a:solidFill>
                </a:uFill>
                <a:latin typeface="Times New Roman" panose="02020603050405020304"/>
                <a:ea typeface="宋体" panose="02010600030101010101" pitchFamily="2" charset="-122"/>
              </a:rPr>
              <a:t>5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 (health) in many ways. I always want to escape city life to have a good rest and enjoy the</a:t>
            </a:r>
            <a:r>
              <a:rPr lang="en-US" altLang="zh-CN" sz="3200" u="sng">
                <a:uFill>
                  <a:solidFill>
                    <a:srgbClr val="000000"/>
                  </a:solidFill>
                </a:uFill>
                <a:latin typeface="Times New Roman" panose="02020603050405020304"/>
                <a:ea typeface="宋体" panose="02010600030101010101" pitchFamily="2" charset="-122"/>
              </a:rPr>
              <a:t>6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 (beauty) scenery in the country. </a:t>
            </a:r>
            <a:endParaRPr lang="en-US" altLang="zh-CN" sz="3200">
              <a:latin typeface="Times New Roman" panose="02020603050405020304"/>
              <a:ea typeface="宋体" panose="02010600030101010101" pitchFamily="2" charset="-122"/>
            </a:endParaRPr>
          </a:p>
          <a:p>
            <a:pPr marL="0" indent="304800" algn="just" defTabSz="266700">
              <a:spcBef>
                <a:spcPct val="0"/>
              </a:spcBef>
              <a:spcAft>
                <a:spcPct val="0"/>
              </a:spcAft>
            </a:pPr>
            <a:r>
              <a:rPr lang="en-US" altLang="zh-CN" sz="3200" u="sng">
                <a:uFill>
                  <a:solidFill>
                    <a:srgbClr val="000000"/>
                  </a:solidFill>
                </a:uFill>
                <a:latin typeface="Times New Roman" panose="02020603050405020304"/>
                <a:ea typeface="宋体" panose="02010600030101010101" pitchFamily="2" charset="-122"/>
              </a:rPr>
              <a:t>7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 some people think country life is so slow and boring! Life is sometimes not </a:t>
            </a:r>
            <a:r>
              <a:rPr lang="en-US" altLang="zh-CN" sz="3200" u="sng">
                <a:uFill>
                  <a:solidFill>
                    <a:srgbClr val="000000"/>
                  </a:solidFill>
                </a:uFill>
                <a:latin typeface="Times New Roman" panose="02020603050405020304"/>
                <a:ea typeface="宋体" panose="02010600030101010101" pitchFamily="2" charset="-122"/>
              </a:rPr>
              <a:t>8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(convenience). As for me, I like the city for its</a:t>
            </a:r>
            <a:r>
              <a:rPr lang="en-US" altLang="zh-CN" sz="3200" u="sng">
                <a:uFill>
                  <a:solidFill>
                    <a:srgbClr val="000000"/>
                  </a:solidFill>
                </a:uFill>
                <a:latin typeface="Times New Roman" panose="02020603050405020304"/>
                <a:ea typeface="宋体" panose="02010600030101010101" pitchFamily="2" charset="-122"/>
              </a:rPr>
              <a:t>9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(color) and good life, and want the country life for its quiet. When I’m married and have children, I’ll move to the country while working in the city. I’m not so sure, </a:t>
            </a:r>
            <a:r>
              <a:rPr lang="en-US" altLang="zh-CN" sz="3200" u="sng">
                <a:uFill>
                  <a:solidFill>
                    <a:srgbClr val="000000"/>
                  </a:solidFill>
                </a:uFill>
                <a:latin typeface="Times New Roman" panose="02020603050405020304"/>
                <a:ea typeface="宋体" panose="02010600030101010101" pitchFamily="2" charset="-122"/>
              </a:rPr>
              <a:t>10               </a:t>
            </a:r>
            <a:r>
              <a:rPr lang="zh-CN" altLang="en-US" sz="3200" u="sng">
                <a:uFill>
                  <a:solidFill>
                    <a:srgbClr val="000000"/>
                  </a:solidFill>
                </a:uFill>
                <a:latin typeface="宋体" panose="02010600030101010101" pitchFamily="2" charset="-122"/>
                <a:ea typeface="宋体" panose="02010600030101010101" pitchFamily="2" charset="-122"/>
              </a:rPr>
              <a:t>　</a:t>
            </a:r>
            <a:r>
              <a:rPr lang="en-US" altLang="zh-CN" sz="3200">
                <a:latin typeface="Times New Roman" panose="02020603050405020304"/>
                <a:ea typeface="宋体" panose="02010600030101010101" pitchFamily="2" charset="-122"/>
              </a:rPr>
              <a:t>. </a:t>
            </a:r>
            <a:endParaRPr lang="en-US" altLang="zh-CN" sz="3200">
              <a:latin typeface="Times New Roman" panose="02020603050405020304"/>
              <a:ea typeface="宋体" panose="02010600030101010101" pitchFamily="2" charset="-122"/>
            </a:endParaRPr>
          </a:p>
        </p:txBody>
      </p:sp>
      <p:sp>
        <p:nvSpPr>
          <p:cNvPr id="12" name="文本框 11"/>
          <p:cNvSpPr txBox="1"/>
          <p:nvPr/>
        </p:nvSpPr>
        <p:spPr>
          <a:xfrm>
            <a:off x="1595120" y="125730"/>
            <a:ext cx="2073910" cy="540385"/>
          </a:xfrm>
          <a:prstGeom prst="rect">
            <a:avLst/>
          </a:prstGeom>
          <a:noFill/>
        </p:spPr>
        <p:txBody>
          <a:bodyPr wrap="square" rtlCol="0">
            <a:noAutofit/>
          </a:bodyPr>
          <a:p>
            <a:r>
              <a:rPr sz="3200" b="1">
                <a:solidFill>
                  <a:srgbClr val="FF0000"/>
                </a:solidFill>
                <a:latin typeface="Times New Roman" panose="02020603050405020304"/>
                <a:sym typeface="+mn-ea"/>
              </a:rPr>
              <a:t>o</a:t>
            </a:r>
            <a:r>
              <a:rPr lang="en-US" sz="3200" b="1">
                <a:solidFill>
                  <a:srgbClr val="FF0000"/>
                </a:solidFill>
                <a:latin typeface="Times New Roman" panose="02020603050405020304"/>
                <a:sym typeface="+mn-ea"/>
              </a:rPr>
              <a:t>bviously</a:t>
            </a:r>
            <a:endParaRPr lang="en-US" sz="3200" b="1">
              <a:solidFill>
                <a:srgbClr val="FF0000"/>
              </a:solidFill>
              <a:latin typeface="Times New Roman" panose="02020603050405020304"/>
              <a:sym typeface="+mn-ea"/>
            </a:endParaRPr>
          </a:p>
        </p:txBody>
      </p:sp>
      <p:sp>
        <p:nvSpPr>
          <p:cNvPr id="5" name="文本框 4"/>
          <p:cNvSpPr txBox="1"/>
          <p:nvPr/>
        </p:nvSpPr>
        <p:spPr>
          <a:xfrm>
            <a:off x="473710" y="666115"/>
            <a:ext cx="2073910" cy="540385"/>
          </a:xfrm>
          <a:prstGeom prst="rect">
            <a:avLst/>
          </a:prstGeom>
          <a:noFill/>
        </p:spPr>
        <p:txBody>
          <a:bodyPr wrap="square" rtlCol="0">
            <a:noAutofit/>
          </a:bodyPr>
          <a:p>
            <a:r>
              <a:rPr lang="en-US" sz="3200" b="1">
                <a:solidFill>
                  <a:srgbClr val="FF0000"/>
                </a:solidFill>
                <a:latin typeface="Times New Roman" panose="02020603050405020304"/>
                <a:sym typeface="+mn-ea"/>
              </a:rPr>
              <a:t>interesting</a:t>
            </a:r>
            <a:endParaRPr lang="en-US" sz="3200" b="1">
              <a:solidFill>
                <a:srgbClr val="FF0000"/>
              </a:solidFill>
              <a:latin typeface="Times New Roman" panose="02020603050405020304"/>
              <a:sym typeface="+mn-ea"/>
            </a:endParaRPr>
          </a:p>
        </p:txBody>
      </p:sp>
      <p:sp>
        <p:nvSpPr>
          <p:cNvPr id="6" name="文本框 5"/>
          <p:cNvSpPr txBox="1"/>
          <p:nvPr/>
        </p:nvSpPr>
        <p:spPr>
          <a:xfrm>
            <a:off x="6690360" y="666115"/>
            <a:ext cx="3420110" cy="540385"/>
          </a:xfrm>
          <a:prstGeom prst="rect">
            <a:avLst/>
          </a:prstGeom>
          <a:noFill/>
        </p:spPr>
        <p:txBody>
          <a:bodyPr wrap="square" rtlCol="0">
            <a:noAutofit/>
          </a:bodyPr>
          <a:p>
            <a:r>
              <a:rPr lang="en-US" sz="3200" b="1">
                <a:solidFill>
                  <a:srgbClr val="FF0000"/>
                </a:solidFill>
                <a:latin typeface="Times New Roman" panose="02020603050405020304"/>
                <a:sym typeface="+mn-ea"/>
              </a:rPr>
              <a:t>more dangerous</a:t>
            </a:r>
            <a:endParaRPr lang="en-US" sz="3200" b="1">
              <a:solidFill>
                <a:srgbClr val="FF0000"/>
              </a:solidFill>
              <a:latin typeface="Times New Roman" panose="02020603050405020304"/>
              <a:sym typeface="+mn-ea"/>
            </a:endParaRPr>
          </a:p>
        </p:txBody>
      </p:sp>
      <p:sp>
        <p:nvSpPr>
          <p:cNvPr id="7" name="文本框 6"/>
          <p:cNvSpPr txBox="1"/>
          <p:nvPr/>
        </p:nvSpPr>
        <p:spPr>
          <a:xfrm>
            <a:off x="3397250" y="1627505"/>
            <a:ext cx="3420110" cy="540385"/>
          </a:xfrm>
          <a:prstGeom prst="rect">
            <a:avLst/>
          </a:prstGeom>
          <a:noFill/>
        </p:spPr>
        <p:txBody>
          <a:bodyPr wrap="square" rtlCol="0">
            <a:noAutofit/>
          </a:bodyPr>
          <a:p>
            <a:r>
              <a:rPr lang="en-US" sz="3200" b="1">
                <a:solidFill>
                  <a:srgbClr val="FF0000"/>
                </a:solidFill>
                <a:latin typeface="Times New Roman" panose="02020603050405020304"/>
                <a:sym typeface="+mn-ea"/>
              </a:rPr>
              <a:t>Addition</a:t>
            </a:r>
            <a:r>
              <a:rPr lang="en-US" sz="3200" b="1">
                <a:solidFill>
                  <a:srgbClr val="FF0000"/>
                </a:solidFill>
                <a:highlight>
                  <a:srgbClr val="00FFFF"/>
                </a:highlight>
                <a:latin typeface="Times New Roman" panose="02020603050405020304"/>
                <a:sym typeface="+mn-ea"/>
              </a:rPr>
              <a:t>al</a:t>
            </a:r>
            <a:r>
              <a:rPr lang="en-US" sz="3200" b="1">
                <a:solidFill>
                  <a:srgbClr val="FF0000"/>
                </a:solidFill>
                <a:highlight>
                  <a:srgbClr val="FFFF00"/>
                </a:highlight>
                <a:latin typeface="Times New Roman" panose="02020603050405020304"/>
                <a:sym typeface="+mn-ea"/>
              </a:rPr>
              <a:t>ly</a:t>
            </a:r>
            <a:endParaRPr lang="en-US" sz="3200" b="1">
              <a:solidFill>
                <a:srgbClr val="FF0000"/>
              </a:solidFill>
              <a:highlight>
                <a:srgbClr val="FFFF00"/>
              </a:highlight>
              <a:latin typeface="Times New Roman" panose="02020603050405020304"/>
              <a:sym typeface="+mn-ea"/>
            </a:endParaRPr>
          </a:p>
        </p:txBody>
      </p:sp>
      <p:sp>
        <p:nvSpPr>
          <p:cNvPr id="8" name="文本框 7"/>
          <p:cNvSpPr txBox="1"/>
          <p:nvPr/>
        </p:nvSpPr>
        <p:spPr>
          <a:xfrm>
            <a:off x="3270250" y="2167890"/>
            <a:ext cx="3420110" cy="540385"/>
          </a:xfrm>
          <a:prstGeom prst="rect">
            <a:avLst/>
          </a:prstGeom>
          <a:noFill/>
        </p:spPr>
        <p:txBody>
          <a:bodyPr wrap="square" rtlCol="0">
            <a:noAutofit/>
          </a:bodyPr>
          <a:p>
            <a:r>
              <a:rPr lang="en-US" sz="3200" b="1">
                <a:solidFill>
                  <a:srgbClr val="FF0000"/>
                </a:solidFill>
                <a:latin typeface="Times New Roman" panose="02020603050405020304"/>
                <a:sym typeface="+mn-ea"/>
              </a:rPr>
              <a:t>health</a:t>
            </a:r>
            <a:r>
              <a:rPr lang="en-US" sz="3200" b="1">
                <a:solidFill>
                  <a:srgbClr val="FF0000"/>
                </a:solidFill>
                <a:highlight>
                  <a:srgbClr val="00FFFF"/>
                </a:highlight>
                <a:latin typeface="Times New Roman" panose="02020603050405020304"/>
                <a:sym typeface="+mn-ea"/>
              </a:rPr>
              <a:t>y</a:t>
            </a:r>
            <a:endParaRPr lang="en-US" sz="3200" b="1">
              <a:solidFill>
                <a:srgbClr val="FF0000"/>
              </a:solidFill>
              <a:highlight>
                <a:srgbClr val="00FFFF"/>
              </a:highlight>
              <a:latin typeface="Times New Roman" panose="02020603050405020304"/>
              <a:sym typeface="+mn-ea"/>
            </a:endParaRPr>
          </a:p>
        </p:txBody>
      </p:sp>
      <p:sp>
        <p:nvSpPr>
          <p:cNvPr id="9" name="文本框 8"/>
          <p:cNvSpPr txBox="1"/>
          <p:nvPr/>
        </p:nvSpPr>
        <p:spPr>
          <a:xfrm>
            <a:off x="8329930" y="2708275"/>
            <a:ext cx="2405380" cy="540385"/>
          </a:xfrm>
          <a:prstGeom prst="rect">
            <a:avLst/>
          </a:prstGeom>
          <a:noFill/>
        </p:spPr>
        <p:txBody>
          <a:bodyPr wrap="square" rtlCol="0">
            <a:noAutofit/>
          </a:bodyPr>
          <a:p>
            <a:r>
              <a:rPr lang="en-US" sz="3200" b="1">
                <a:solidFill>
                  <a:srgbClr val="FF0000"/>
                </a:solidFill>
                <a:latin typeface="Times New Roman" panose="02020603050405020304"/>
                <a:sym typeface="+mn-ea"/>
              </a:rPr>
              <a:t>beautiful</a:t>
            </a:r>
            <a:endParaRPr lang="en-US" sz="3200" b="1">
              <a:solidFill>
                <a:srgbClr val="FF0000"/>
              </a:solidFill>
              <a:highlight>
                <a:srgbClr val="00FFFF"/>
              </a:highlight>
              <a:latin typeface="Times New Roman" panose="02020603050405020304"/>
              <a:sym typeface="+mn-ea"/>
            </a:endParaRPr>
          </a:p>
        </p:txBody>
      </p:sp>
      <p:sp>
        <p:nvSpPr>
          <p:cNvPr id="10" name="文本框 9"/>
          <p:cNvSpPr txBox="1"/>
          <p:nvPr/>
        </p:nvSpPr>
        <p:spPr>
          <a:xfrm>
            <a:off x="763905" y="3575050"/>
            <a:ext cx="2405380" cy="540385"/>
          </a:xfrm>
          <a:prstGeom prst="rect">
            <a:avLst/>
          </a:prstGeom>
          <a:noFill/>
        </p:spPr>
        <p:txBody>
          <a:bodyPr wrap="square" rtlCol="0">
            <a:noAutofit/>
          </a:bodyPr>
          <a:p>
            <a:r>
              <a:rPr lang="en-US" sz="3200" b="1">
                <a:solidFill>
                  <a:srgbClr val="FF0000"/>
                </a:solidFill>
                <a:latin typeface="Times New Roman" panose="02020603050405020304"/>
                <a:sym typeface="+mn-ea"/>
              </a:rPr>
              <a:t>However</a:t>
            </a:r>
            <a:endParaRPr lang="en-US" sz="3200" b="1">
              <a:solidFill>
                <a:srgbClr val="FF0000"/>
              </a:solidFill>
              <a:highlight>
                <a:srgbClr val="00FFFF"/>
              </a:highlight>
              <a:latin typeface="Times New Roman" panose="02020603050405020304"/>
              <a:sym typeface="+mn-ea"/>
            </a:endParaRPr>
          </a:p>
        </p:txBody>
      </p:sp>
      <p:sp>
        <p:nvSpPr>
          <p:cNvPr id="11" name="文本框 10"/>
          <p:cNvSpPr txBox="1"/>
          <p:nvPr/>
        </p:nvSpPr>
        <p:spPr>
          <a:xfrm>
            <a:off x="4284980" y="4115435"/>
            <a:ext cx="2405380" cy="540385"/>
          </a:xfrm>
          <a:prstGeom prst="rect">
            <a:avLst/>
          </a:prstGeom>
          <a:noFill/>
        </p:spPr>
        <p:txBody>
          <a:bodyPr wrap="square" rtlCol="0">
            <a:noAutofit/>
          </a:bodyPr>
          <a:p>
            <a:r>
              <a:rPr lang="en-US" sz="3200" b="1">
                <a:solidFill>
                  <a:srgbClr val="FF0000"/>
                </a:solidFill>
                <a:latin typeface="Times New Roman" panose="02020603050405020304"/>
                <a:sym typeface="+mn-ea"/>
              </a:rPr>
              <a:t>convenien</a:t>
            </a:r>
            <a:r>
              <a:rPr lang="en-US" sz="3200" b="1">
                <a:solidFill>
                  <a:srgbClr val="FF0000"/>
                </a:solidFill>
                <a:highlight>
                  <a:srgbClr val="00FFFF"/>
                </a:highlight>
                <a:latin typeface="Times New Roman" panose="02020603050405020304"/>
                <a:sym typeface="+mn-ea"/>
              </a:rPr>
              <a:t>t</a:t>
            </a:r>
            <a:endParaRPr lang="en-US" sz="3200" b="1">
              <a:solidFill>
                <a:srgbClr val="FF0000"/>
              </a:solidFill>
              <a:highlight>
                <a:srgbClr val="00FFFF"/>
              </a:highlight>
              <a:latin typeface="Times New Roman" panose="02020603050405020304"/>
              <a:sym typeface="+mn-ea"/>
            </a:endParaRPr>
          </a:p>
        </p:txBody>
      </p:sp>
      <p:sp>
        <p:nvSpPr>
          <p:cNvPr id="13" name="文本框 12"/>
          <p:cNvSpPr txBox="1"/>
          <p:nvPr/>
        </p:nvSpPr>
        <p:spPr>
          <a:xfrm>
            <a:off x="3669030" y="4655820"/>
            <a:ext cx="2405380" cy="540385"/>
          </a:xfrm>
          <a:prstGeom prst="rect">
            <a:avLst/>
          </a:prstGeom>
          <a:noFill/>
        </p:spPr>
        <p:txBody>
          <a:bodyPr wrap="square" rtlCol="0">
            <a:noAutofit/>
          </a:bodyPr>
          <a:p>
            <a:r>
              <a:rPr lang="en-US" sz="3200" b="1">
                <a:solidFill>
                  <a:srgbClr val="FF0000"/>
                </a:solidFill>
                <a:latin typeface="Times New Roman" panose="02020603050405020304"/>
                <a:sym typeface="+mn-ea"/>
              </a:rPr>
              <a:t>colorful</a:t>
            </a:r>
            <a:endParaRPr lang="en-US" sz="3200" b="1">
              <a:solidFill>
                <a:srgbClr val="FF0000"/>
              </a:solidFill>
              <a:highlight>
                <a:srgbClr val="00FFFF"/>
              </a:highlight>
              <a:latin typeface="Times New Roman" panose="02020603050405020304"/>
              <a:sym typeface="+mn-ea"/>
            </a:endParaRPr>
          </a:p>
        </p:txBody>
      </p:sp>
      <p:sp>
        <p:nvSpPr>
          <p:cNvPr id="14" name="文本框 13"/>
          <p:cNvSpPr txBox="1"/>
          <p:nvPr/>
        </p:nvSpPr>
        <p:spPr>
          <a:xfrm>
            <a:off x="9933305" y="5550535"/>
            <a:ext cx="1837055" cy="540385"/>
          </a:xfrm>
          <a:prstGeom prst="rect">
            <a:avLst/>
          </a:prstGeom>
          <a:noFill/>
        </p:spPr>
        <p:txBody>
          <a:bodyPr wrap="square" rtlCol="0">
            <a:noAutofit/>
          </a:bodyPr>
          <a:p>
            <a:r>
              <a:rPr lang="en-US" sz="3200" b="1">
                <a:solidFill>
                  <a:srgbClr val="FF0000"/>
                </a:solidFill>
                <a:latin typeface="Times New Roman" panose="02020603050405020304"/>
                <a:sym typeface="+mn-ea"/>
              </a:rPr>
              <a:t>though</a:t>
            </a:r>
            <a:endParaRPr lang="en-US" sz="3200" b="1">
              <a:solidFill>
                <a:srgbClr val="FF0000"/>
              </a:solidFill>
              <a:highlight>
                <a:srgbClr val="00FFFF"/>
              </a:highlight>
              <a:latin typeface="Times New Roman" panose="02020603050405020304"/>
              <a:sym typeface="+mn-ea"/>
            </a:endParaRPr>
          </a:p>
        </p:txBody>
      </p:sp>
      <p:pic>
        <p:nvPicPr>
          <p:cNvPr id="16" name="图片 15">
            <a:hlinkClick r:id="rId1" action="ppaction://hlinksldjump"/>
          </p:cNvPr>
          <p:cNvPicPr>
            <a:picLocks noChangeAspect="1"/>
          </p:cNvPicPr>
          <p:nvPr/>
        </p:nvPicPr>
        <p:blipFill>
          <a:blip r:embed="rId2"/>
          <a:stretch>
            <a:fillRect/>
          </a:stretch>
        </p:blipFill>
        <p:spPr>
          <a:xfrm>
            <a:off x="0" y="6090285"/>
            <a:ext cx="764540" cy="7677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3" grpId="0"/>
      <p:bldP spid="13" grpId="1"/>
      <p:bldP spid="14" grpId="0"/>
      <p:bldP spid="1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83820" y="852170"/>
          <a:ext cx="12005310" cy="6036310"/>
        </p:xfrm>
        <a:graphic>
          <a:graphicData uri="http://schemas.openxmlformats.org/drawingml/2006/table">
            <a:tbl>
              <a:tblPr/>
              <a:tblGrid>
                <a:gridCol w="5509895"/>
                <a:gridCol w="6495415"/>
              </a:tblGrid>
              <a:tr h="4754880">
                <a:tc>
                  <a:txBody>
                    <a:bodyPr/>
                    <a:p>
                      <a:pPr marL="85725" indent="0" algn="l">
                        <a:spcBef>
                          <a:spcPct val="0"/>
                        </a:spcBef>
                        <a:spcAft>
                          <a:spcPct val="0"/>
                        </a:spcAft>
                      </a:pPr>
                      <a:r>
                        <a:rPr lang="zh-CN" sz="2400" b="1">
                          <a:latin typeface="Times New Roman" panose="02020603050405020304"/>
                          <a:ea typeface="宋体" panose="02010600030101010101" pitchFamily="2" charset="-122"/>
                        </a:rPr>
                        <a:t>形容词</a:t>
                      </a:r>
                      <a:endParaRPr lang="zh-CN" sz="2400" b="1">
                        <a:latin typeface="Times New Roman" panose="02020603050405020304"/>
                        <a:ea typeface="宋体" panose="02010600030101010101" pitchFamily="2" charset="-122"/>
                      </a:endParaRPr>
                    </a:p>
                    <a:p>
                      <a:pPr marL="85725" indent="0" algn="l">
                        <a:spcBef>
                          <a:spcPct val="0"/>
                        </a:spcBef>
                        <a:spcAft>
                          <a:spcPct val="0"/>
                        </a:spcAft>
                      </a:pPr>
                      <a:r>
                        <a:rPr lang="en-US" altLang="zh-CN" sz="2400">
                          <a:latin typeface="Times New Roman" panose="02020603050405020304"/>
                          <a:ea typeface="Times New Roman" panose="02020603050405020304"/>
                        </a:rPr>
                        <a:t>official / formal/ personal/global                           </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able/ suitable /responsible                         </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powerful/ useful/ helpful/careful                    </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obvious/curious/ anxious/ various </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confident /fluent/ different                          </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impressive/ attractive/ creative</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cloudy/ noisy /lucky</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amazed/</a:t>
                      </a:r>
                      <a:r>
                        <a:rPr lang="en-US" altLang="zh-CN" sz="2400" b="1">
                          <a:latin typeface="Times New Roman" panose="02020603050405020304"/>
                          <a:ea typeface="Times New Roman" panose="02020603050405020304"/>
                        </a:rPr>
                        <a:t>confused</a:t>
                      </a:r>
                      <a:r>
                        <a:rPr lang="en-US" altLang="zh-CN" sz="2400">
                          <a:latin typeface="Times New Roman" panose="02020603050405020304"/>
                          <a:ea typeface="Times New Roman" panose="02020603050405020304"/>
                        </a:rPr>
                        <a:t>/annoyed/frightened/</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b="1">
                          <a:latin typeface="Times New Roman" panose="02020603050405020304"/>
                          <a:ea typeface="Times New Roman" panose="02020603050405020304"/>
                        </a:rPr>
                        <a:t>advanced</a:t>
                      </a:r>
                      <a:r>
                        <a:rPr lang="en-US" altLang="zh-CN" sz="2400">
                          <a:latin typeface="Times New Roman" panose="02020603050405020304"/>
                          <a:ea typeface="Times New Roman" panose="02020603050405020304"/>
                        </a:rPr>
                        <a:t>/detailed</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amazing/confusing/annoying/frightening</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friendly/ elderly</a:t>
                      </a:r>
                      <a:endParaRPr lang="en-US" altLang="zh-CN" sz="2400">
                        <a:latin typeface="Times New Roman" panose="02020603050405020304"/>
                        <a:ea typeface="Times New Roman" panose="02020603050405020304"/>
                      </a:endParaRPr>
                    </a:p>
                    <a:p>
                      <a:pPr marL="85725" indent="0" algn="just">
                        <a:spcBef>
                          <a:spcPct val="0"/>
                        </a:spcBef>
                        <a:spcAft>
                          <a:spcPct val="0"/>
                        </a:spcAft>
                      </a:pPr>
                      <a:r>
                        <a:rPr lang="en-US" altLang="zh-CN" sz="2400">
                          <a:latin typeface="Times New Roman" panose="02020603050405020304"/>
                          <a:ea typeface="Times New Roman" panose="02020603050405020304"/>
                        </a:rPr>
                        <a:t>daily/weekly/monthly/yearly</a:t>
                      </a:r>
                      <a:endParaRPr lang="zh-CN" sz="2400" b="1">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85725" indent="0" algn="l">
                        <a:spcBef>
                          <a:spcPct val="0"/>
                        </a:spcBef>
                        <a:spcAft>
                          <a:spcPct val="0"/>
                        </a:spcAft>
                      </a:pPr>
                      <a:r>
                        <a:rPr lang="zh-CN" sz="2400">
                          <a:latin typeface="Times New Roman" panose="02020603050405020304"/>
                          <a:ea typeface="宋体" panose="02010600030101010101" pitchFamily="2" charset="-122"/>
                        </a:rPr>
                        <a:t>动词及动词词组</a:t>
                      </a:r>
                      <a:endParaRPr lang="zh-CN" sz="2400">
                        <a:latin typeface="Times New Roman" panose="02020603050405020304"/>
                        <a:ea typeface="宋体" panose="02010600030101010101" pitchFamily="2" charset="-122"/>
                      </a:endParaRPr>
                    </a:p>
                    <a:p>
                      <a:pPr marL="85725" indent="0" algn="l">
                        <a:spcBef>
                          <a:spcPct val="0"/>
                        </a:spcBef>
                        <a:spcAft>
                          <a:spcPct val="0"/>
                        </a:spcAft>
                      </a:pPr>
                      <a:r>
                        <a:rPr lang="en-US" altLang="zh-CN" sz="2400">
                          <a:latin typeface="Times New Roman" panose="02020603050405020304"/>
                          <a:ea typeface="Times New Roman" panose="02020603050405020304"/>
                        </a:rPr>
                        <a:t>explore     organize     recommend   improve</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focus on     be attracted to   clean up</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be addicted to   apply for  sign up for </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宋体" panose="02010600030101010101" pitchFamily="2" charset="-122"/>
                        </a:rPr>
                        <a:t> </a:t>
                      </a:r>
                      <a:endParaRPr lang="en-US" altLang="zh-CN" sz="2400">
                        <a:latin typeface="Times New Roman" panose="02020603050405020304"/>
                        <a:ea typeface="宋体" panose="02010600030101010101" pitchFamily="2" charset="-122"/>
                      </a:endParaRPr>
                    </a:p>
                    <a:p>
                      <a:pPr marL="85725" indent="0" algn="l">
                        <a:spcBef>
                          <a:spcPct val="0"/>
                        </a:spcBef>
                        <a:spcAft>
                          <a:spcPct val="0"/>
                        </a:spcAft>
                      </a:pPr>
                      <a:r>
                        <a:rPr lang="zh-CN" sz="2400">
                          <a:latin typeface="Times New Roman" panose="02020603050405020304"/>
                          <a:ea typeface="宋体" panose="02010600030101010101" pitchFamily="2" charset="-122"/>
                        </a:rPr>
                        <a:t>副词</a:t>
                      </a:r>
                      <a:endParaRPr lang="zh-CN" sz="2400">
                        <a:latin typeface="Times New Roman" panose="02020603050405020304"/>
                        <a:ea typeface="宋体" panose="02010600030101010101" pitchFamily="2" charset="-122"/>
                      </a:endParaRPr>
                    </a:p>
                    <a:p>
                      <a:pPr marL="85725" indent="0" algn="l">
                        <a:spcBef>
                          <a:spcPct val="0"/>
                        </a:spcBef>
                        <a:spcAft>
                          <a:spcPct val="0"/>
                        </a:spcAft>
                      </a:pPr>
                      <a:r>
                        <a:rPr lang="en-US" altLang="zh-CN" sz="2400">
                          <a:latin typeface="Times New Roman" panose="02020603050405020304"/>
                          <a:ea typeface="Times New Roman" panose="02020603050405020304"/>
                        </a:rPr>
                        <a:t>carefully    obviously   </a:t>
                      </a:r>
                      <a:r>
                        <a:rPr lang="en-US" altLang="zh-CN" sz="2400" b="1">
                          <a:latin typeface="Times New Roman" panose="02020603050405020304"/>
                          <a:ea typeface="Times New Roman" panose="02020603050405020304"/>
                        </a:rPr>
                        <a:t>luckily</a:t>
                      </a:r>
                      <a:r>
                        <a:rPr lang="en-US" altLang="zh-CN" sz="2400">
                          <a:latin typeface="Times New Roman" panose="02020603050405020304"/>
                          <a:ea typeface="Times New Roman" panose="02020603050405020304"/>
                        </a:rPr>
                        <a:t>  happily</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Times New Roman" panose="02020603050405020304"/>
                        </a:rPr>
                        <a:t>simply     comfortably  confidently</a:t>
                      </a:r>
                      <a:endParaRPr lang="en-US" altLang="zh-CN" sz="2400">
                        <a:latin typeface="Times New Roman" panose="02020603050405020304"/>
                        <a:ea typeface="Times New Roman" panose="02020603050405020304"/>
                      </a:endParaRPr>
                    </a:p>
                    <a:p>
                      <a:pPr marL="85725" indent="0" algn="l">
                        <a:spcBef>
                          <a:spcPct val="0"/>
                        </a:spcBef>
                        <a:spcAft>
                          <a:spcPct val="0"/>
                        </a:spcAft>
                      </a:pPr>
                      <a:r>
                        <a:rPr lang="en-US" altLang="zh-CN" sz="2400">
                          <a:latin typeface="Times New Roman" panose="02020603050405020304"/>
                          <a:ea typeface="宋体" panose="02010600030101010101" pitchFamily="2" charset="-122"/>
                        </a:rPr>
                        <a:t> </a:t>
                      </a:r>
                      <a:endParaRPr lang="en-US" altLang="zh-CN" sz="2400">
                        <a:latin typeface="Times New Roman" panose="02020603050405020304"/>
                        <a:ea typeface="宋体" panose="02010600030101010101" pitchFamily="2" charset="-122"/>
                      </a:endParaRPr>
                    </a:p>
                    <a:p>
                      <a:pPr marL="85725" indent="0" algn="l">
                        <a:spcBef>
                          <a:spcPct val="0"/>
                        </a:spcBef>
                        <a:spcAft>
                          <a:spcPct val="0"/>
                        </a:spcAft>
                      </a:pPr>
                      <a:r>
                        <a:rPr lang="zh-CN" sz="2400">
                          <a:latin typeface="Times New Roman" panose="02020603050405020304"/>
                          <a:ea typeface="宋体" panose="02010600030101010101" pitchFamily="2" charset="-122"/>
                        </a:rPr>
                        <a:t>名词及名词词组</a:t>
                      </a:r>
                      <a:endParaRPr lang="zh-CN" sz="2400">
                        <a:latin typeface="Times New Roman" panose="02020603050405020304"/>
                        <a:ea typeface="宋体" panose="02010600030101010101" pitchFamily="2" charset="-122"/>
                      </a:endParaRPr>
                    </a:p>
                    <a:p>
                      <a:pPr marL="85725" indent="0" algn="l">
                        <a:spcBef>
                          <a:spcPct val="0"/>
                        </a:spcBef>
                        <a:spcAft>
                          <a:spcPct val="0"/>
                        </a:spcAft>
                      </a:pPr>
                      <a:r>
                        <a:rPr lang="en-US" altLang="zh-CN" sz="2400">
                          <a:latin typeface="Times New Roman" panose="02020603050405020304"/>
                          <a:ea typeface="Times New Roman" panose="02020603050405020304"/>
                        </a:rPr>
                        <a:t>volunteer     freshman    partner   topic  adviser  course</a:t>
                      </a:r>
                      <a:endParaRPr lang="zh-CN" sz="2400" b="1">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281430">
                <a:tc gridSpan="2">
                  <a:txBody>
                    <a:bodyPr/>
                    <a:p>
                      <a:pPr marL="85725" indent="0" algn="l">
                        <a:spcBef>
                          <a:spcPct val="0"/>
                        </a:spcBef>
                        <a:spcAft>
                          <a:spcPct val="0"/>
                        </a:spcAft>
                      </a:pPr>
                      <a:r>
                        <a:rPr lang="zh-CN" sz="2400">
                          <a:latin typeface="Times New Roman" panose="02020603050405020304"/>
                          <a:ea typeface="宋体" panose="02010600030101010101" pitchFamily="2" charset="-122"/>
                        </a:rPr>
                        <a:t>示例：</a:t>
                      </a:r>
                      <a:r>
                        <a:rPr lang="en-US" altLang="zh-CN" sz="2400">
                          <a:latin typeface="Times New Roman" panose="02020603050405020304"/>
                          <a:ea typeface="Times New Roman" panose="02020603050405020304"/>
                        </a:rPr>
                        <a:t>Adam is a </a:t>
                      </a:r>
                      <a:r>
                        <a:rPr lang="en-US" altLang="zh-CN" sz="2400" b="0">
                          <a:latin typeface="Times New Roman" panose="02020603050405020304"/>
                          <a:ea typeface="Times New Roman" panose="02020603050405020304"/>
                        </a:rPr>
                        <a:t>freshman</a:t>
                      </a:r>
                      <a:r>
                        <a:rPr lang="en-US" altLang="zh-CN" sz="2400">
                          <a:latin typeface="Times New Roman" panose="02020603050405020304"/>
                          <a:ea typeface="Times New Roman" panose="02020603050405020304"/>
                        </a:rPr>
                        <a:t> at senior high school. He is </a:t>
                      </a:r>
                      <a:r>
                        <a:rPr lang="en-US" altLang="zh-CN" sz="2400" b="1">
                          <a:latin typeface="Times New Roman" panose="02020603050405020304"/>
                          <a:ea typeface="Times New Roman" panose="02020603050405020304"/>
                        </a:rPr>
                        <a:t>confused</a:t>
                      </a:r>
                      <a:r>
                        <a:rPr lang="en-US" altLang="zh-CN" sz="2400">
                          <a:latin typeface="Times New Roman" panose="02020603050405020304"/>
                          <a:ea typeface="Times New Roman" panose="02020603050405020304"/>
                        </a:rPr>
                        <a:t> about which course to take. </a:t>
                      </a:r>
                      <a:r>
                        <a:rPr lang="en-US" altLang="zh-CN" sz="2400" b="1">
                          <a:latin typeface="Times New Roman" panose="02020603050405020304"/>
                          <a:ea typeface="Times New Roman" panose="02020603050405020304"/>
                        </a:rPr>
                        <a:t>Luckily</a:t>
                      </a:r>
                      <a:r>
                        <a:rPr lang="en-US" altLang="zh-CN" sz="2400">
                          <a:latin typeface="Times New Roman" panose="02020603050405020304"/>
                          <a:ea typeface="Times New Roman" panose="02020603050405020304"/>
                        </a:rPr>
                        <a:t>, the school adviser recommended that he should sign up for </a:t>
                      </a:r>
                      <a:r>
                        <a:rPr lang="en-US" altLang="zh-CN" sz="2400" b="1">
                          <a:latin typeface="Times New Roman" panose="02020603050405020304"/>
                          <a:ea typeface="Times New Roman" panose="02020603050405020304"/>
                        </a:rPr>
                        <a:t>advanced </a:t>
                      </a:r>
                      <a:r>
                        <a:rPr lang="en-US" altLang="zh-CN" sz="2400">
                          <a:latin typeface="Times New Roman" panose="02020603050405020304"/>
                          <a:ea typeface="Times New Roman" panose="02020603050405020304"/>
                        </a:rPr>
                        <a:t>literature because he likes English and he</a:t>
                      </a:r>
                      <a:r>
                        <a:rPr lang="en-US" altLang="zh-CN" sz="2400">
                          <a:latin typeface="Times New Roman" panose="02020603050405020304"/>
                          <a:ea typeface="宋体" panose="02010600030101010101" pitchFamily="2" charset="-122"/>
                        </a:rPr>
                        <a:t>’</a:t>
                      </a:r>
                      <a:r>
                        <a:rPr lang="en-US" altLang="zh-CN" sz="2400">
                          <a:latin typeface="Times New Roman" panose="02020603050405020304"/>
                          <a:ea typeface="Times New Roman" panose="02020603050405020304"/>
                        </a:rPr>
                        <a:t>s good at it.</a:t>
                      </a:r>
                      <a:endParaRPr lang="en-US" altLang="zh-CN" sz="2400" b="1">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bl>
          </a:graphicData>
        </a:graphic>
      </p:graphicFrame>
      <p:sp>
        <p:nvSpPr>
          <p:cNvPr id="5" name="文本框 4"/>
          <p:cNvSpPr txBox="1"/>
          <p:nvPr/>
        </p:nvSpPr>
        <p:spPr>
          <a:xfrm>
            <a:off x="84455" y="0"/>
            <a:ext cx="12005310" cy="829945"/>
          </a:xfrm>
          <a:prstGeom prst="rect">
            <a:avLst/>
          </a:prstGeom>
        </p:spPr>
        <p:txBody>
          <a:bodyPr wrap="square">
            <a:spAutoFit/>
          </a:bodyPr>
          <a:p>
            <a:pPr marL="0" indent="0" algn="just" defTabSz="266700">
              <a:spcAft>
                <a:spcPct val="0"/>
              </a:spcAft>
            </a:pPr>
            <a:r>
              <a:rPr lang="zh-CN" altLang="en-US" sz="2400" b="1">
                <a:latin typeface="Times New Roman" panose="02020603050405020304"/>
                <a:ea typeface="宋体" panose="02010600030101010101" pitchFamily="2" charset="-122"/>
              </a:rPr>
              <a:t>一．从下列词汇或短语中任选词或短语，编写一段小故事。</a:t>
            </a:r>
            <a:endParaRPr lang="zh-CN" altLang="en-US" sz="2400" b="1">
              <a:latin typeface="Times New Roman" panose="02020603050405020304"/>
              <a:ea typeface="宋体" panose="02010600030101010101" pitchFamily="2" charset="-122"/>
            </a:endParaRPr>
          </a:p>
          <a:p>
            <a:pPr marL="0" indent="0" algn="just" defTabSz="266700">
              <a:spcAft>
                <a:spcPct val="0"/>
              </a:spcAft>
            </a:pPr>
            <a:r>
              <a:rPr lang="en-US" altLang="zh-CN" sz="2400" b="1">
                <a:latin typeface="Times New Roman" panose="02020603050405020304"/>
                <a:ea typeface="宋体" panose="02010600030101010101" pitchFamily="2" charset="-122"/>
              </a:rPr>
              <a:t>    </a:t>
            </a:r>
            <a:r>
              <a:rPr lang="en-US" altLang="zh-CN" sz="2400" b="1">
                <a:latin typeface="Times New Roman" panose="02020603050405020304"/>
                <a:ea typeface="Times New Roman" panose="02020603050405020304"/>
              </a:rPr>
              <a:t>Requirements(</a:t>
            </a:r>
            <a:r>
              <a:rPr lang="zh-CN" altLang="en-US" sz="2400" b="1">
                <a:latin typeface="Times New Roman" panose="02020603050405020304"/>
                <a:ea typeface="宋体" panose="02010600030101010101" pitchFamily="2" charset="-122"/>
              </a:rPr>
              <a:t>要求</a:t>
            </a:r>
            <a:r>
              <a:rPr lang="en-US" altLang="zh-CN" sz="2400" b="1">
                <a:latin typeface="Times New Roman" panose="02020603050405020304"/>
                <a:ea typeface="Times New Roman" panose="02020603050405020304"/>
              </a:rPr>
              <a:t>):1. </a:t>
            </a:r>
            <a:r>
              <a:rPr lang="zh-CN" altLang="en-US" sz="2400" b="1">
                <a:latin typeface="Times New Roman" panose="02020603050405020304"/>
                <a:ea typeface="宋体" panose="02010600030101010101" pitchFamily="2" charset="-122"/>
              </a:rPr>
              <a:t>至少用到表格中的</a:t>
            </a:r>
            <a:r>
              <a:rPr lang="en-US" altLang="zh-CN" sz="2400" b="1">
                <a:latin typeface="Times New Roman" panose="02020603050405020304"/>
                <a:ea typeface="Times New Roman" panose="02020603050405020304"/>
              </a:rPr>
              <a:t>2</a:t>
            </a:r>
            <a:r>
              <a:rPr lang="zh-CN" altLang="en-US" sz="2400" b="1">
                <a:latin typeface="Times New Roman" panose="02020603050405020304"/>
                <a:ea typeface="宋体" panose="02010600030101010101" pitchFamily="2" charset="-122"/>
              </a:rPr>
              <a:t>个形容词和</a:t>
            </a:r>
            <a:r>
              <a:rPr lang="en-US" altLang="zh-CN" sz="2400" b="1">
                <a:latin typeface="Times New Roman" panose="02020603050405020304"/>
                <a:ea typeface="Times New Roman" panose="02020603050405020304"/>
              </a:rPr>
              <a:t>1</a:t>
            </a:r>
            <a:r>
              <a:rPr lang="zh-CN" altLang="en-US" sz="2400" b="1">
                <a:latin typeface="Times New Roman" panose="02020603050405020304"/>
                <a:ea typeface="宋体" panose="02010600030101010101" pitchFamily="2" charset="-122"/>
              </a:rPr>
              <a:t>个副词</a:t>
            </a:r>
            <a:r>
              <a:rPr lang="en-US" altLang="zh-CN" sz="2400" b="1">
                <a:latin typeface="Times New Roman" panose="02020603050405020304"/>
                <a:ea typeface="Times New Roman" panose="02020603050405020304"/>
              </a:rPr>
              <a:t>2.</a:t>
            </a:r>
            <a:r>
              <a:rPr lang="zh-CN" altLang="en-US" sz="2400" b="1">
                <a:latin typeface="Times New Roman" panose="02020603050405020304"/>
                <a:ea typeface="宋体" panose="02010600030101010101" pitchFamily="2" charset="-122"/>
              </a:rPr>
              <a:t>至少写</a:t>
            </a:r>
            <a:r>
              <a:rPr lang="en-US" altLang="zh-CN" sz="2400" b="1">
                <a:latin typeface="Times New Roman" panose="02020603050405020304"/>
                <a:ea typeface="Times New Roman" panose="02020603050405020304"/>
              </a:rPr>
              <a:t>3</a:t>
            </a:r>
            <a:r>
              <a:rPr lang="zh-CN" altLang="en-US" sz="2400" b="1">
                <a:latin typeface="Times New Roman" panose="02020603050405020304"/>
                <a:ea typeface="宋体" panose="02010600030101010101" pitchFamily="2" charset="-122"/>
              </a:rPr>
              <a:t>句话。</a:t>
            </a:r>
            <a:endParaRPr lang="zh-CN" altLang="en-US" sz="2400" b="1">
              <a:latin typeface="Times New Roman" panose="02020603050405020304"/>
              <a:ea typeface="宋体" panose="02010600030101010101" pitchFamily="2"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p:cNvPicPr/>
          <p:nvPr/>
        </p:nvPicPr>
        <p:blipFill>
          <a:blip r:embed="rId1"/>
        </p:blipFill>
        <p:spPr>
          <a:xfrm>
            <a:off x="141605" y="4787265"/>
            <a:ext cx="3279775" cy="2062480"/>
          </a:xfrm>
          <a:prstGeom prst="rect">
            <a:avLst/>
          </a:prstGeom>
        </p:spPr>
      </p:pic>
      <p:sp>
        <p:nvSpPr>
          <p:cNvPr id="2" name="文本框 1"/>
          <p:cNvSpPr txBox="1"/>
          <p:nvPr/>
        </p:nvSpPr>
        <p:spPr>
          <a:xfrm>
            <a:off x="3914775" y="1372235"/>
            <a:ext cx="4288155" cy="3415030"/>
          </a:xfrm>
          <a:prstGeom prst="rect">
            <a:avLst/>
          </a:prstGeom>
          <a:noFill/>
        </p:spPr>
        <p:txBody>
          <a:bodyPr wrap="square" rtlCol="0">
            <a:spAutoFit/>
          </a:bodyPr>
          <a:p>
            <a:pPr>
              <a:lnSpc>
                <a:spcPct val="150000"/>
              </a:lnSpc>
            </a:pPr>
            <a:r>
              <a:rPr lang="zh-CN" altLang="en-US" sz="3600">
                <a:latin typeface="Times New Roman" panose="02020603050405020304" charset="0"/>
                <a:cs typeface="Times New Roman" panose="02020603050405020304" charset="0"/>
              </a:rPr>
              <a:t>Good,better,best; </a:t>
            </a:r>
            <a:endParaRPr lang="zh-CN" altLang="en-US" sz="3600">
              <a:latin typeface="Times New Roman" panose="02020603050405020304" charset="0"/>
              <a:cs typeface="Times New Roman" panose="02020603050405020304" charset="0"/>
            </a:endParaRPr>
          </a:p>
          <a:p>
            <a:pPr>
              <a:lnSpc>
                <a:spcPct val="150000"/>
              </a:lnSpc>
            </a:pPr>
            <a:r>
              <a:rPr lang="zh-CN" altLang="en-US" sz="3600">
                <a:latin typeface="Times New Roman" panose="02020603050405020304" charset="0"/>
                <a:cs typeface="Times New Roman" panose="02020603050405020304" charset="0"/>
              </a:rPr>
              <a:t>Never let it rest;</a:t>
            </a:r>
            <a:endParaRPr lang="zh-CN" altLang="en-US" sz="3600">
              <a:latin typeface="Times New Roman" panose="02020603050405020304" charset="0"/>
              <a:cs typeface="Times New Roman" panose="02020603050405020304" charset="0"/>
            </a:endParaRPr>
          </a:p>
          <a:p>
            <a:pPr>
              <a:lnSpc>
                <a:spcPct val="150000"/>
              </a:lnSpc>
            </a:pPr>
            <a:r>
              <a:rPr lang="zh-CN" altLang="en-US" sz="3600">
                <a:latin typeface="Times New Roman" panose="02020603050405020304" charset="0"/>
                <a:cs typeface="Times New Roman" panose="02020603050405020304" charset="0"/>
              </a:rPr>
              <a:t>Till good is better; </a:t>
            </a:r>
            <a:endParaRPr lang="zh-CN" altLang="en-US" sz="3600">
              <a:latin typeface="Times New Roman" panose="02020603050405020304" charset="0"/>
              <a:cs typeface="Times New Roman" panose="02020603050405020304" charset="0"/>
            </a:endParaRPr>
          </a:p>
          <a:p>
            <a:pPr>
              <a:lnSpc>
                <a:spcPct val="150000"/>
              </a:lnSpc>
            </a:pPr>
            <a:r>
              <a:rPr lang="zh-CN" altLang="en-US" sz="3600">
                <a:latin typeface="Times New Roman" panose="02020603050405020304" charset="0"/>
                <a:cs typeface="Times New Roman" panose="02020603050405020304" charset="0"/>
              </a:rPr>
              <a:t>And better,best.</a:t>
            </a:r>
            <a:endParaRPr lang="zh-CN" altLang="en-US" sz="3600">
              <a:latin typeface="Times New Roman" panose="02020603050405020304" charset="0"/>
              <a:cs typeface="Times New Roman" panose="02020603050405020304" charset="0"/>
            </a:endParaRPr>
          </a:p>
        </p:txBody>
      </p:sp>
      <p:pic>
        <p:nvPicPr>
          <p:cNvPr id="3" name="图片 2" descr="u=418283555,3275761306&amp;fm=26&amp;gp=0"/>
          <p:cNvPicPr>
            <a:picLocks noChangeAspect="1"/>
          </p:cNvPicPr>
          <p:nvPr/>
        </p:nvPicPr>
        <p:blipFill>
          <a:blip r:embed="rId2"/>
          <a:stretch>
            <a:fillRect/>
          </a:stretch>
        </p:blipFill>
        <p:spPr>
          <a:xfrm>
            <a:off x="8688705" y="29845"/>
            <a:ext cx="3307715" cy="3368040"/>
          </a:xfrm>
          <a:prstGeom prst="rect">
            <a:avLst/>
          </a:prstGeom>
        </p:spPr>
      </p:pic>
      <p:pic>
        <p:nvPicPr>
          <p:cNvPr id="4" name="图片 3" descr="e2bda59a4834b69d96333a7db43a1a3f"/>
          <p:cNvPicPr>
            <a:picLocks noChangeAspect="1"/>
          </p:cNvPicPr>
          <p:nvPr/>
        </p:nvPicPr>
        <p:blipFill>
          <a:blip r:embed="rId3"/>
          <a:stretch>
            <a:fillRect/>
          </a:stretch>
        </p:blipFill>
        <p:spPr>
          <a:xfrm>
            <a:off x="402590" y="86995"/>
            <a:ext cx="3388995" cy="2616835"/>
          </a:xfrm>
          <a:prstGeom prst="rect">
            <a:avLst/>
          </a:prstGeom>
        </p:spPr>
      </p:pic>
      <p:pic>
        <p:nvPicPr>
          <p:cNvPr id="14" name="图片 13"/>
          <p:cNvPicPr/>
          <p:nvPr/>
        </p:nvPicPr>
        <p:blipFill>
          <a:blip r:embed="rId4"/>
        </p:blipFill>
        <p:spPr>
          <a:xfrm>
            <a:off x="8885555" y="4616450"/>
            <a:ext cx="2914650" cy="1816100"/>
          </a:xfrm>
          <a:prstGeom prst="rect">
            <a:avLst/>
          </a:prstGeom>
        </p:spPr>
      </p:pic>
      <p:pic>
        <p:nvPicPr>
          <p:cNvPr id="18" name="图片 17"/>
          <p:cNvPicPr/>
          <p:nvPr/>
        </p:nvPicPr>
        <p:blipFill>
          <a:blip r:embed="rId5"/>
        </p:blipFill>
        <p:spPr>
          <a:xfrm>
            <a:off x="4168775" y="4787900"/>
            <a:ext cx="3169920" cy="2070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Picture 2" descr="cloudy"/>
          <p:cNvPicPr>
            <a:picLocks noChangeAspect="1"/>
          </p:cNvPicPr>
          <p:nvPr/>
        </p:nvPicPr>
        <p:blipFill>
          <a:blip r:embed="rId1"/>
          <a:stretch>
            <a:fillRect/>
          </a:stretch>
        </p:blipFill>
        <p:spPr>
          <a:xfrm>
            <a:off x="120015" y="0"/>
            <a:ext cx="12071350" cy="6858000"/>
          </a:xfrm>
          <a:prstGeom prst="rect">
            <a:avLst/>
          </a:prstGeom>
          <a:noFill/>
          <a:ln w="9525">
            <a:noFill/>
          </a:ln>
        </p:spPr>
      </p:pic>
      <p:sp>
        <p:nvSpPr>
          <p:cNvPr id="45058" name="Text Box 3"/>
          <p:cNvSpPr txBox="1"/>
          <p:nvPr/>
        </p:nvSpPr>
        <p:spPr>
          <a:xfrm>
            <a:off x="196215" y="0"/>
            <a:ext cx="10308590" cy="2738120"/>
          </a:xfrm>
          <a:prstGeom prst="rect">
            <a:avLst/>
          </a:prstGeom>
          <a:solidFill>
            <a:schemeClr val="bg1"/>
          </a:solidFill>
          <a:ln w="9525">
            <a:noFill/>
          </a:ln>
        </p:spPr>
        <p:txBody>
          <a:bodyPr wrap="square" anchor="t" anchorCtr="0">
            <a:spAutoFit/>
          </a:bodyPr>
          <a:p>
            <a:r>
              <a:rPr lang="en-US" altLang="zh-CN" sz="4400" b="1">
                <a:solidFill>
                  <a:srgbClr val="FF0000"/>
                </a:solidFill>
                <a:latin typeface="Arial" panose="020B0604020202020204" pitchFamily="34" charset="0"/>
                <a:ea typeface="PMingLiU" pitchFamily="18" charset="-120"/>
              </a:rPr>
              <a:t>Let’s play a game :</a:t>
            </a:r>
            <a:endParaRPr lang="en-US" altLang="zh-CN" sz="4400" b="1">
              <a:solidFill>
                <a:srgbClr val="FF0000"/>
              </a:solidFill>
              <a:latin typeface="Arial" panose="020B0604020202020204" pitchFamily="34" charset="0"/>
              <a:ea typeface="PMingLiU" pitchFamily="18" charset="-120"/>
            </a:endParaRPr>
          </a:p>
          <a:p>
            <a:endParaRPr lang="en-US" altLang="zh-CN" sz="4400" b="1">
              <a:solidFill>
                <a:srgbClr val="FF0000"/>
              </a:solidFill>
              <a:latin typeface="Arial" panose="020B0604020202020204" pitchFamily="34" charset="0"/>
              <a:ea typeface="PMingLiU" pitchFamily="18" charset="-120"/>
            </a:endParaRPr>
          </a:p>
          <a:p>
            <a:r>
              <a:rPr lang="en-US" altLang="zh-CN" sz="4400" b="1">
                <a:solidFill>
                  <a:srgbClr val="FF0000"/>
                </a:solidFill>
                <a:latin typeface="Arial" panose="020B0604020202020204" pitchFamily="34" charset="0"/>
                <a:ea typeface="PMingLiU" pitchFamily="18" charset="-120"/>
              </a:rPr>
              <a:t>Catch the helicopter</a:t>
            </a:r>
            <a:endParaRPr lang="en-US" altLang="zh-CN" sz="4400" b="1">
              <a:solidFill>
                <a:srgbClr val="FF0000"/>
              </a:solidFill>
              <a:latin typeface="Arial" panose="020B0604020202020204" pitchFamily="34" charset="0"/>
              <a:ea typeface="PMingLiU" pitchFamily="18" charset="-120"/>
            </a:endParaRPr>
          </a:p>
          <a:p>
            <a:r>
              <a:rPr lang="zh-CN" altLang="en-US" sz="4000" b="1">
                <a:solidFill>
                  <a:schemeClr val="tx1"/>
                </a:solidFill>
                <a:latin typeface="Arial" panose="020B0604020202020204" pitchFamily="34" charset="0"/>
                <a:ea typeface="宋体" panose="02010600030101010101" pitchFamily="2" charset="-122"/>
              </a:rPr>
              <a:t>快速说出看到的单词、词性及其中文意思</a:t>
            </a:r>
            <a:endParaRPr lang="zh-CN" altLang="en-US" sz="4000" b="1">
              <a:solidFill>
                <a:schemeClr val="tx1"/>
              </a:solidFill>
              <a:latin typeface="Arial" panose="020B0604020202020204" pitchFamily="34" charset="0"/>
              <a:ea typeface="宋体" panose="02010600030101010101" pitchFamily="2" charset="-122"/>
            </a:endParaRPr>
          </a:p>
        </p:txBody>
      </p:sp>
      <p:pic>
        <p:nvPicPr>
          <p:cNvPr id="45059" name="Picture 5" descr="helicopter"/>
          <p:cNvPicPr>
            <a:picLocks noChangeAspect="1"/>
          </p:cNvPicPr>
          <p:nvPr/>
        </p:nvPicPr>
        <p:blipFill>
          <a:blip r:embed="rId2"/>
          <a:stretch>
            <a:fillRect/>
          </a:stretch>
        </p:blipFill>
        <p:spPr>
          <a:xfrm>
            <a:off x="3733800" y="3278188"/>
            <a:ext cx="5567363" cy="3016250"/>
          </a:xfrm>
          <a:prstGeom prst="rect">
            <a:avLst/>
          </a:prstGeom>
          <a:noFill/>
          <a:ln w="9525">
            <a:noFill/>
          </a:ln>
        </p:spPr>
      </p:pic>
      <p:sp>
        <p:nvSpPr>
          <p:cNvPr id="2" name="灯片编号占位符 1"/>
          <p:cNvSpPr>
            <a:spLocks noGrp="1"/>
          </p:cNvSpPr>
          <p:nvPr>
            <p:ph type="sldNum" sz="quarter" idx="12"/>
          </p:nvPr>
        </p:nvSpPr>
        <p:spPr/>
        <p:txBody>
          <a:bodyPr vert="horz"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Tx/>
              <a:buNone/>
              <a:defRPr/>
            </a:pPr>
            <a:fld id="{D558B21D-3918-4253-9C08-66B5E8AB5201}" type="slidenum">
              <a:rPr kumimoji="0" lang="en-US" altLang="zh-CN" sz="14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mn-cs"/>
            </a:endParaRPr>
          </a:p>
        </p:txBody>
      </p:sp>
      <p:pic>
        <p:nvPicPr>
          <p:cNvPr id="8" name="图片 7">
            <a:hlinkClick r:id="" action="ppaction://noaction"/>
          </p:cNvPr>
          <p:cNvPicPr>
            <a:picLocks noChangeAspect="1"/>
          </p:cNvPicPr>
          <p:nvPr/>
        </p:nvPicPr>
        <p:blipFill>
          <a:blip r:embed="rId3"/>
          <a:stretch>
            <a:fillRect/>
          </a:stretch>
        </p:blipFill>
        <p:spPr>
          <a:xfrm>
            <a:off x="9802495" y="0"/>
            <a:ext cx="2303145" cy="22352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Picture 2" descr="cloudy"/>
          <p:cNvPicPr>
            <a:picLocks noChangeAspect="1"/>
          </p:cNvPicPr>
          <p:nvPr/>
        </p:nvPicPr>
        <p:blipFill>
          <a:blip r:embed="rId1"/>
          <a:stretch>
            <a:fillRect/>
          </a:stretch>
        </p:blipFill>
        <p:spPr>
          <a:xfrm>
            <a:off x="0" y="0"/>
            <a:ext cx="12071985" cy="6858000"/>
          </a:xfrm>
          <a:prstGeom prst="rect">
            <a:avLst/>
          </a:prstGeom>
          <a:noFill/>
          <a:ln w="9525">
            <a:noFill/>
          </a:ln>
        </p:spPr>
      </p:pic>
      <p:grpSp>
        <p:nvGrpSpPr>
          <p:cNvPr id="7171" name="Group 3"/>
          <p:cNvGrpSpPr/>
          <p:nvPr/>
        </p:nvGrpSpPr>
        <p:grpSpPr>
          <a:xfrm>
            <a:off x="4876800" y="1752600"/>
            <a:ext cx="2463801" cy="1395413"/>
            <a:chOff x="2402" y="1389"/>
            <a:chExt cx="1552" cy="879"/>
          </a:xfrm>
        </p:grpSpPr>
        <p:pic>
          <p:nvPicPr>
            <p:cNvPr id="46083" name="Picture 4" descr="helicopter"/>
            <p:cNvPicPr>
              <a:picLocks noChangeAspect="1"/>
            </p:cNvPicPr>
            <p:nvPr/>
          </p:nvPicPr>
          <p:blipFill>
            <a:blip r:embed="rId2"/>
            <a:stretch>
              <a:fillRect/>
            </a:stretch>
          </p:blipFill>
          <p:spPr>
            <a:xfrm>
              <a:off x="2472" y="1389"/>
              <a:ext cx="780" cy="600"/>
            </a:xfrm>
            <a:prstGeom prst="rect">
              <a:avLst/>
            </a:prstGeom>
            <a:noFill/>
            <a:ln w="9525">
              <a:noFill/>
            </a:ln>
          </p:spPr>
        </p:pic>
        <p:sp>
          <p:nvSpPr>
            <p:cNvPr id="46084" name="Text Box 5"/>
            <p:cNvSpPr txBox="1"/>
            <p:nvPr/>
          </p:nvSpPr>
          <p:spPr>
            <a:xfrm>
              <a:off x="2402" y="1900"/>
              <a:ext cx="1552" cy="368"/>
            </a:xfrm>
            <a:prstGeom prst="rect">
              <a:avLst/>
            </a:prstGeom>
            <a:solidFill>
              <a:schemeClr val="accent1"/>
            </a:solidFill>
            <a:ln w="9525">
              <a:noFill/>
            </a:ln>
          </p:spPr>
          <p:txBody>
            <a:bodyPr wrap="none" anchor="t" anchorCtr="0">
              <a:spAutoFit/>
            </a:bodyPr>
            <a:p>
              <a:r>
                <a:rPr lang="en-US" altLang="zh-CN" sz="3200" b="1">
                  <a:solidFill>
                    <a:srgbClr val="000000"/>
                  </a:solidFill>
                  <a:latin typeface="Arial" panose="020B0604020202020204" pitchFamily="34" charset="0"/>
                  <a:ea typeface="PMingLiU" pitchFamily="18" charset="-120"/>
                </a:rPr>
                <a:t>responsi</a:t>
              </a:r>
              <a:r>
                <a:rPr lang="en-US" altLang="zh-CN" sz="3200" b="1">
                  <a:solidFill>
                    <a:srgbClr val="FF0000"/>
                  </a:solidFill>
                  <a:latin typeface="Arial" panose="020B0604020202020204" pitchFamily="34" charset="0"/>
                  <a:ea typeface="PMingLiU" pitchFamily="18" charset="-120"/>
                </a:rPr>
                <a:t>ble</a:t>
              </a:r>
              <a:endParaRPr lang="en-US" altLang="zh-CN" sz="3200" b="1">
                <a:solidFill>
                  <a:srgbClr val="FF0000"/>
                </a:solidFill>
                <a:latin typeface="Arial" panose="020B0604020202020204" pitchFamily="34" charset="0"/>
                <a:ea typeface="PMingLiU" pitchFamily="18" charset="-120"/>
              </a:endParaRPr>
            </a:p>
          </p:txBody>
        </p:sp>
      </p:grpSp>
      <p:grpSp>
        <p:nvGrpSpPr>
          <p:cNvPr id="7174" name="Group 6"/>
          <p:cNvGrpSpPr/>
          <p:nvPr/>
        </p:nvGrpSpPr>
        <p:grpSpPr>
          <a:xfrm>
            <a:off x="796925" y="1611630"/>
            <a:ext cx="1719263" cy="1395413"/>
            <a:chOff x="2402" y="1389"/>
            <a:chExt cx="1083" cy="879"/>
          </a:xfrm>
        </p:grpSpPr>
        <p:pic>
          <p:nvPicPr>
            <p:cNvPr id="46086" name="Picture 7" descr="helicopter"/>
            <p:cNvPicPr>
              <a:picLocks noChangeAspect="1"/>
            </p:cNvPicPr>
            <p:nvPr/>
          </p:nvPicPr>
          <p:blipFill>
            <a:blip r:embed="rId2"/>
            <a:stretch>
              <a:fillRect/>
            </a:stretch>
          </p:blipFill>
          <p:spPr>
            <a:xfrm>
              <a:off x="2472" y="1389"/>
              <a:ext cx="780" cy="600"/>
            </a:xfrm>
            <a:prstGeom prst="rect">
              <a:avLst/>
            </a:prstGeom>
            <a:noFill/>
            <a:ln w="9525">
              <a:noFill/>
            </a:ln>
          </p:spPr>
        </p:pic>
        <p:sp>
          <p:nvSpPr>
            <p:cNvPr id="46087" name="Text Box 8"/>
            <p:cNvSpPr txBox="1"/>
            <p:nvPr/>
          </p:nvSpPr>
          <p:spPr>
            <a:xfrm>
              <a:off x="2402" y="1900"/>
              <a:ext cx="1083" cy="368"/>
            </a:xfrm>
            <a:prstGeom prst="rect">
              <a:avLst/>
            </a:prstGeom>
            <a:solidFill>
              <a:schemeClr val="accent1"/>
            </a:solidFill>
            <a:ln w="9525">
              <a:noFill/>
            </a:ln>
          </p:spPr>
          <p:txBody>
            <a:bodyPr wrap="none" anchor="t" anchorCtr="0">
              <a:spAutoFit/>
            </a:bodyPr>
            <a:p>
              <a:r>
                <a:rPr lang="en-US" altLang="zh-CN" sz="3200" b="1" err="1">
                  <a:solidFill>
                    <a:srgbClr val="000000"/>
                  </a:solidFill>
                  <a:latin typeface="Arial" panose="020B0604020202020204" pitchFamily="34" charset="0"/>
                  <a:ea typeface="PMingLiU" pitchFamily="18" charset="-120"/>
                </a:rPr>
                <a:t>suita</a:t>
              </a:r>
              <a:r>
                <a:rPr lang="en-US" altLang="zh-CN" sz="3200" b="1" err="1">
                  <a:solidFill>
                    <a:srgbClr val="FF0000"/>
                  </a:solidFill>
                  <a:latin typeface="Arial" panose="020B0604020202020204" pitchFamily="34" charset="0"/>
                  <a:ea typeface="PMingLiU" pitchFamily="18" charset="-120"/>
                </a:rPr>
                <a:t>ble</a:t>
              </a:r>
              <a:endParaRPr lang="en-US" altLang="zh-CN" sz="3200" b="1" err="1">
                <a:solidFill>
                  <a:srgbClr val="FF0000"/>
                </a:solidFill>
                <a:latin typeface="Arial" panose="020B0604020202020204" pitchFamily="34" charset="0"/>
                <a:ea typeface="PMingLiU" pitchFamily="18" charset="-120"/>
              </a:endParaRPr>
            </a:p>
          </p:txBody>
        </p:sp>
      </p:grpSp>
      <p:grpSp>
        <p:nvGrpSpPr>
          <p:cNvPr id="7177" name="Group 9"/>
          <p:cNvGrpSpPr/>
          <p:nvPr/>
        </p:nvGrpSpPr>
        <p:grpSpPr>
          <a:xfrm>
            <a:off x="5232400" y="3068638"/>
            <a:ext cx="1854200" cy="1395412"/>
            <a:chOff x="2402" y="1389"/>
            <a:chExt cx="1168" cy="879"/>
          </a:xfrm>
        </p:grpSpPr>
        <p:pic>
          <p:nvPicPr>
            <p:cNvPr id="46089" name="Picture 10" descr="helicopter"/>
            <p:cNvPicPr>
              <a:picLocks noChangeAspect="1"/>
            </p:cNvPicPr>
            <p:nvPr/>
          </p:nvPicPr>
          <p:blipFill>
            <a:blip r:embed="rId2"/>
            <a:stretch>
              <a:fillRect/>
            </a:stretch>
          </p:blipFill>
          <p:spPr>
            <a:xfrm>
              <a:off x="2472" y="1389"/>
              <a:ext cx="780" cy="600"/>
            </a:xfrm>
            <a:prstGeom prst="rect">
              <a:avLst/>
            </a:prstGeom>
            <a:noFill/>
            <a:ln w="9525">
              <a:noFill/>
            </a:ln>
          </p:spPr>
        </p:pic>
        <p:sp>
          <p:nvSpPr>
            <p:cNvPr id="46090" name="Text Box 11"/>
            <p:cNvSpPr txBox="1"/>
            <p:nvPr/>
          </p:nvSpPr>
          <p:spPr>
            <a:xfrm>
              <a:off x="2402" y="1900"/>
              <a:ext cx="1168" cy="368"/>
            </a:xfrm>
            <a:prstGeom prst="rect">
              <a:avLst/>
            </a:prstGeom>
            <a:solidFill>
              <a:schemeClr val="accent1"/>
            </a:solidFill>
            <a:ln w="9525">
              <a:noFill/>
            </a:ln>
          </p:spPr>
          <p:txBody>
            <a:bodyPr wrap="none" anchor="t" anchorCtr="0">
              <a:spAutoFit/>
            </a:bodyPr>
            <a:p>
              <a:r>
                <a:rPr lang="en-US" altLang="zh-CN" sz="3200" b="1">
                  <a:solidFill>
                    <a:srgbClr val="000000"/>
                  </a:solidFill>
                  <a:latin typeface="Arial" panose="020B0604020202020204" pitchFamily="34" charset="0"/>
                  <a:ea typeface="PMingLiU" pitchFamily="18" charset="-120"/>
                </a:rPr>
                <a:t>annoy</a:t>
              </a:r>
              <a:r>
                <a:rPr lang="en-US" altLang="zh-CN" sz="3200" b="1">
                  <a:solidFill>
                    <a:srgbClr val="FF0000"/>
                  </a:solidFill>
                  <a:latin typeface="Arial" panose="020B0604020202020204" pitchFamily="34" charset="0"/>
                  <a:ea typeface="PMingLiU" pitchFamily="18" charset="-120"/>
                </a:rPr>
                <a:t>ed</a:t>
              </a:r>
              <a:endParaRPr lang="en-US" altLang="zh-CN" sz="3200" b="1">
                <a:solidFill>
                  <a:srgbClr val="FF0000"/>
                </a:solidFill>
                <a:latin typeface="Arial" panose="020B0604020202020204" pitchFamily="34" charset="0"/>
                <a:ea typeface="PMingLiU" pitchFamily="18" charset="-120"/>
              </a:endParaRPr>
            </a:p>
          </p:txBody>
        </p:sp>
      </p:grpSp>
      <p:grpSp>
        <p:nvGrpSpPr>
          <p:cNvPr id="7180" name="Group 12"/>
          <p:cNvGrpSpPr/>
          <p:nvPr/>
        </p:nvGrpSpPr>
        <p:grpSpPr>
          <a:xfrm>
            <a:off x="2855913" y="5013325"/>
            <a:ext cx="1876425" cy="1395413"/>
            <a:chOff x="2402" y="1389"/>
            <a:chExt cx="1182" cy="879"/>
          </a:xfrm>
        </p:grpSpPr>
        <p:pic>
          <p:nvPicPr>
            <p:cNvPr id="46092" name="Picture 13" descr="helicopter"/>
            <p:cNvPicPr>
              <a:picLocks noChangeAspect="1"/>
            </p:cNvPicPr>
            <p:nvPr/>
          </p:nvPicPr>
          <p:blipFill>
            <a:blip r:embed="rId2"/>
            <a:stretch>
              <a:fillRect/>
            </a:stretch>
          </p:blipFill>
          <p:spPr>
            <a:xfrm>
              <a:off x="2472" y="1389"/>
              <a:ext cx="780" cy="600"/>
            </a:xfrm>
            <a:prstGeom prst="rect">
              <a:avLst/>
            </a:prstGeom>
            <a:noFill/>
            <a:ln w="9525">
              <a:noFill/>
            </a:ln>
          </p:spPr>
        </p:pic>
        <p:sp>
          <p:nvSpPr>
            <p:cNvPr id="46093" name="Text Box 14"/>
            <p:cNvSpPr txBox="1"/>
            <p:nvPr/>
          </p:nvSpPr>
          <p:spPr>
            <a:xfrm>
              <a:off x="2402" y="1900"/>
              <a:ext cx="1182" cy="368"/>
            </a:xfrm>
            <a:prstGeom prst="rect">
              <a:avLst/>
            </a:prstGeom>
            <a:solidFill>
              <a:schemeClr val="accent1"/>
            </a:solidFill>
            <a:ln w="9525">
              <a:noFill/>
            </a:ln>
          </p:spPr>
          <p:txBody>
            <a:bodyPr wrap="none" anchor="t" anchorCtr="0">
              <a:spAutoFit/>
            </a:bodyPr>
            <a:p>
              <a:r>
                <a:rPr lang="en-US" altLang="zh-CN" sz="3200" b="1">
                  <a:solidFill>
                    <a:srgbClr val="000000"/>
                  </a:solidFill>
                  <a:latin typeface="Arial" panose="020B0604020202020204" pitchFamily="34" charset="0"/>
                  <a:ea typeface="PMingLiU" pitchFamily="18" charset="-120"/>
                </a:rPr>
                <a:t>power</a:t>
              </a:r>
              <a:r>
                <a:rPr lang="en-US" altLang="zh-CN" sz="3200" b="1">
                  <a:solidFill>
                    <a:srgbClr val="FF0000"/>
                  </a:solidFill>
                  <a:latin typeface="Arial" panose="020B0604020202020204" pitchFamily="34" charset="0"/>
                  <a:ea typeface="PMingLiU" pitchFamily="18" charset="-120"/>
                </a:rPr>
                <a:t>ful</a:t>
              </a:r>
              <a:endParaRPr lang="en-US" altLang="zh-CN" sz="3200" b="1">
                <a:solidFill>
                  <a:srgbClr val="FF0000"/>
                </a:solidFill>
                <a:latin typeface="Arial" panose="020B0604020202020204" pitchFamily="34" charset="0"/>
                <a:ea typeface="PMingLiU" pitchFamily="18" charset="-120"/>
              </a:endParaRPr>
            </a:p>
          </p:txBody>
        </p:sp>
      </p:grpSp>
      <p:grpSp>
        <p:nvGrpSpPr>
          <p:cNvPr id="7183" name="Group 15"/>
          <p:cNvGrpSpPr/>
          <p:nvPr/>
        </p:nvGrpSpPr>
        <p:grpSpPr>
          <a:xfrm>
            <a:off x="685800" y="3068638"/>
            <a:ext cx="2057401" cy="1395412"/>
            <a:chOff x="2402" y="1389"/>
            <a:chExt cx="1296" cy="879"/>
          </a:xfrm>
        </p:grpSpPr>
        <p:pic>
          <p:nvPicPr>
            <p:cNvPr id="46095" name="Picture 16" descr="helicopter"/>
            <p:cNvPicPr>
              <a:picLocks noChangeAspect="1"/>
            </p:cNvPicPr>
            <p:nvPr/>
          </p:nvPicPr>
          <p:blipFill>
            <a:blip r:embed="rId2"/>
            <a:stretch>
              <a:fillRect/>
            </a:stretch>
          </p:blipFill>
          <p:spPr>
            <a:xfrm>
              <a:off x="2472" y="1389"/>
              <a:ext cx="780" cy="600"/>
            </a:xfrm>
            <a:prstGeom prst="rect">
              <a:avLst/>
            </a:prstGeom>
            <a:noFill/>
            <a:ln w="9525">
              <a:noFill/>
            </a:ln>
          </p:spPr>
        </p:pic>
        <p:sp>
          <p:nvSpPr>
            <p:cNvPr id="46096" name="Text Box 17"/>
            <p:cNvSpPr txBox="1"/>
            <p:nvPr/>
          </p:nvSpPr>
          <p:spPr>
            <a:xfrm>
              <a:off x="2402" y="1900"/>
              <a:ext cx="1296" cy="368"/>
            </a:xfrm>
            <a:prstGeom prst="rect">
              <a:avLst/>
            </a:prstGeom>
            <a:solidFill>
              <a:schemeClr val="accent1"/>
            </a:solidFill>
            <a:ln w="9525">
              <a:noFill/>
            </a:ln>
          </p:spPr>
          <p:txBody>
            <a:bodyPr wrap="none" anchor="t" anchorCtr="0">
              <a:spAutoFit/>
            </a:bodyPr>
            <a:p>
              <a:r>
                <a:rPr lang="en-US" altLang="zh-CN" sz="3200" b="1">
                  <a:solidFill>
                    <a:srgbClr val="000000"/>
                  </a:solidFill>
                  <a:latin typeface="Arial" panose="020B0604020202020204" pitchFamily="34" charset="0"/>
                  <a:ea typeface="PMingLiU" pitchFamily="18" charset="-120"/>
                </a:rPr>
                <a:t>anxious</a:t>
              </a:r>
              <a:r>
                <a:rPr lang="en-US" altLang="zh-CN" sz="3200" b="1">
                  <a:solidFill>
                    <a:srgbClr val="FF0000"/>
                  </a:solidFill>
                  <a:latin typeface="Arial" panose="020B0604020202020204" pitchFamily="34" charset="0"/>
                  <a:ea typeface="PMingLiU" pitchFamily="18" charset="-120"/>
                </a:rPr>
                <a:t>ly</a:t>
              </a:r>
              <a:endParaRPr lang="en-US" altLang="zh-CN" sz="3200" b="1">
                <a:solidFill>
                  <a:srgbClr val="FF0000"/>
                </a:solidFill>
                <a:latin typeface="Arial" panose="020B0604020202020204" pitchFamily="34" charset="0"/>
                <a:ea typeface="PMingLiU" pitchFamily="18" charset="-120"/>
              </a:endParaRPr>
            </a:p>
          </p:txBody>
        </p:sp>
      </p:grpSp>
      <p:grpSp>
        <p:nvGrpSpPr>
          <p:cNvPr id="7189" name="Group 21"/>
          <p:cNvGrpSpPr/>
          <p:nvPr/>
        </p:nvGrpSpPr>
        <p:grpSpPr>
          <a:xfrm>
            <a:off x="6959600" y="0"/>
            <a:ext cx="3279775" cy="1395413"/>
            <a:chOff x="2517" y="271"/>
            <a:chExt cx="2821" cy="879"/>
          </a:xfrm>
        </p:grpSpPr>
        <p:pic>
          <p:nvPicPr>
            <p:cNvPr id="46098" name="Picture 22" descr="helicopter"/>
            <p:cNvPicPr>
              <a:picLocks noChangeAspect="1"/>
            </p:cNvPicPr>
            <p:nvPr/>
          </p:nvPicPr>
          <p:blipFill>
            <a:blip r:embed="rId2"/>
            <a:stretch>
              <a:fillRect/>
            </a:stretch>
          </p:blipFill>
          <p:spPr>
            <a:xfrm>
              <a:off x="4558" y="271"/>
              <a:ext cx="780" cy="600"/>
            </a:xfrm>
            <a:prstGeom prst="rect">
              <a:avLst/>
            </a:prstGeom>
            <a:noFill/>
            <a:ln w="9525">
              <a:noFill/>
            </a:ln>
          </p:spPr>
        </p:pic>
        <p:sp>
          <p:nvSpPr>
            <p:cNvPr id="46099" name="Text Box 23"/>
            <p:cNvSpPr txBox="1"/>
            <p:nvPr/>
          </p:nvSpPr>
          <p:spPr>
            <a:xfrm>
              <a:off x="2517" y="782"/>
              <a:ext cx="1820" cy="368"/>
            </a:xfrm>
            <a:prstGeom prst="rect">
              <a:avLst/>
            </a:prstGeom>
            <a:solidFill>
              <a:schemeClr val="accent1"/>
            </a:solidFill>
            <a:ln w="9525">
              <a:noFill/>
            </a:ln>
          </p:spPr>
          <p:txBody>
            <a:bodyPr anchor="t" anchorCtr="0">
              <a:spAutoFit/>
            </a:bodyPr>
            <a:p>
              <a:r>
                <a:rPr lang="zh-CN" altLang="en-US" sz="3200" b="1" dirty="0">
                  <a:solidFill>
                    <a:srgbClr val="000000"/>
                  </a:solidFill>
                  <a:latin typeface="Arial" panose="020B0604020202020204" pitchFamily="34" charset="0"/>
                  <a:ea typeface="PMingLiU" pitchFamily="18" charset="-120"/>
                </a:rPr>
                <a:t> </a:t>
              </a:r>
              <a:r>
                <a:rPr lang="en-US" sz="3200" b="1" dirty="0">
                  <a:solidFill>
                    <a:srgbClr val="000000"/>
                  </a:solidFill>
                  <a:latin typeface="Arial" panose="020B0604020202020204" pitchFamily="34" charset="0"/>
                  <a:ea typeface="PMingLiU" pitchFamily="18" charset="-120"/>
                </a:rPr>
                <a:t>attract</a:t>
              </a:r>
              <a:r>
                <a:rPr lang="en-US" sz="3200" b="1" dirty="0">
                  <a:solidFill>
                    <a:srgbClr val="FF0000"/>
                  </a:solidFill>
                  <a:latin typeface="Arial" panose="020B0604020202020204" pitchFamily="34" charset="0"/>
                  <a:ea typeface="PMingLiU" pitchFamily="18" charset="-120"/>
                </a:rPr>
                <a:t>ive</a:t>
              </a:r>
              <a:endParaRPr lang="en-US" sz="3200" b="1" dirty="0">
                <a:solidFill>
                  <a:srgbClr val="FF0000"/>
                </a:solidFill>
                <a:latin typeface="Arial" panose="020B0604020202020204" pitchFamily="34" charset="0"/>
                <a:ea typeface="PMingLiU" pitchFamily="18" charset="-120"/>
              </a:endParaRPr>
            </a:p>
          </p:txBody>
        </p:sp>
      </p:grpSp>
      <p:grpSp>
        <p:nvGrpSpPr>
          <p:cNvPr id="7192" name="Group 24"/>
          <p:cNvGrpSpPr/>
          <p:nvPr/>
        </p:nvGrpSpPr>
        <p:grpSpPr>
          <a:xfrm>
            <a:off x="8196263" y="1219200"/>
            <a:ext cx="2109788" cy="3643313"/>
            <a:chOff x="2150" y="1525"/>
            <a:chExt cx="1329" cy="2295"/>
          </a:xfrm>
        </p:grpSpPr>
        <p:pic>
          <p:nvPicPr>
            <p:cNvPr id="46101" name="Picture 25" descr="helicopter"/>
            <p:cNvPicPr>
              <a:picLocks noChangeAspect="1"/>
            </p:cNvPicPr>
            <p:nvPr/>
          </p:nvPicPr>
          <p:blipFill>
            <a:blip r:embed="rId2"/>
            <a:stretch>
              <a:fillRect/>
            </a:stretch>
          </p:blipFill>
          <p:spPr>
            <a:xfrm>
              <a:off x="2699" y="1525"/>
              <a:ext cx="780" cy="600"/>
            </a:xfrm>
            <a:prstGeom prst="rect">
              <a:avLst/>
            </a:prstGeom>
            <a:noFill/>
            <a:ln w="9525">
              <a:noFill/>
            </a:ln>
          </p:spPr>
        </p:pic>
        <p:sp>
          <p:nvSpPr>
            <p:cNvPr id="46102" name="Text Box 26"/>
            <p:cNvSpPr txBox="1"/>
            <p:nvPr/>
          </p:nvSpPr>
          <p:spPr>
            <a:xfrm rot="5400000">
              <a:off x="1785" y="3087"/>
              <a:ext cx="1097" cy="368"/>
            </a:xfrm>
            <a:prstGeom prst="rect">
              <a:avLst/>
            </a:prstGeom>
            <a:solidFill>
              <a:schemeClr val="accent1"/>
            </a:solidFill>
            <a:ln w="9525">
              <a:noFill/>
            </a:ln>
          </p:spPr>
          <p:txBody>
            <a:bodyPr wrap="none" anchor="t" anchorCtr="0">
              <a:spAutoFit/>
            </a:bodyPr>
            <a:p>
              <a:r>
                <a:rPr lang="en-US" altLang="zh-CN" sz="3200" b="1">
                  <a:solidFill>
                    <a:srgbClr val="000000"/>
                  </a:solidFill>
                  <a:latin typeface="Arial" panose="020B0604020202020204" pitchFamily="34" charset="0"/>
                  <a:ea typeface="PMingLiU" pitchFamily="18" charset="-120"/>
                </a:rPr>
                <a:t>obvi</a:t>
              </a:r>
              <a:r>
                <a:rPr lang="en-US" altLang="zh-CN" sz="3200" b="1">
                  <a:solidFill>
                    <a:srgbClr val="FF0000"/>
                  </a:solidFill>
                  <a:latin typeface="Arial" panose="020B0604020202020204" pitchFamily="34" charset="0"/>
                  <a:ea typeface="PMingLiU" pitchFamily="18" charset="-120"/>
                </a:rPr>
                <a:t>ous</a:t>
              </a:r>
              <a:endParaRPr lang="en-US" altLang="zh-CN" sz="3200" b="1">
                <a:solidFill>
                  <a:srgbClr val="FF0000"/>
                </a:solidFill>
                <a:latin typeface="Arial" panose="020B0604020202020204" pitchFamily="34" charset="0"/>
                <a:ea typeface="PMingLiU" pitchFamily="18" charset="-120"/>
              </a:endParaRPr>
            </a:p>
          </p:txBody>
        </p:sp>
      </p:grpSp>
      <p:grpSp>
        <p:nvGrpSpPr>
          <p:cNvPr id="7195" name="Group 27"/>
          <p:cNvGrpSpPr/>
          <p:nvPr/>
        </p:nvGrpSpPr>
        <p:grpSpPr>
          <a:xfrm>
            <a:off x="3209925" y="228600"/>
            <a:ext cx="3015615" cy="1529080"/>
            <a:chOff x="2699" y="1525"/>
            <a:chExt cx="1380" cy="963"/>
          </a:xfrm>
        </p:grpSpPr>
        <p:pic>
          <p:nvPicPr>
            <p:cNvPr id="46104" name="Picture 28" descr="helicopter"/>
            <p:cNvPicPr>
              <a:picLocks noChangeAspect="1"/>
            </p:cNvPicPr>
            <p:nvPr/>
          </p:nvPicPr>
          <p:blipFill>
            <a:blip r:embed="rId2"/>
            <a:stretch>
              <a:fillRect/>
            </a:stretch>
          </p:blipFill>
          <p:spPr>
            <a:xfrm>
              <a:off x="2699" y="1525"/>
              <a:ext cx="780" cy="600"/>
            </a:xfrm>
            <a:prstGeom prst="rect">
              <a:avLst/>
            </a:prstGeom>
            <a:noFill/>
            <a:ln w="9525">
              <a:noFill/>
            </a:ln>
          </p:spPr>
        </p:pic>
        <p:sp>
          <p:nvSpPr>
            <p:cNvPr id="46105" name="Text Box 29"/>
            <p:cNvSpPr txBox="1"/>
            <p:nvPr/>
          </p:nvSpPr>
          <p:spPr>
            <a:xfrm>
              <a:off x="2794" y="2120"/>
              <a:ext cx="1285" cy="368"/>
            </a:xfrm>
            <a:prstGeom prst="rect">
              <a:avLst/>
            </a:prstGeom>
            <a:solidFill>
              <a:schemeClr val="accent1"/>
            </a:solidFill>
            <a:ln w="9525">
              <a:noFill/>
            </a:ln>
          </p:spPr>
          <p:txBody>
            <a:bodyPr wrap="square" anchor="t" anchorCtr="0">
              <a:spAutoFit/>
            </a:bodyPr>
            <a:p>
              <a:r>
                <a:rPr lang="en-US" altLang="zh-CN" sz="3200" b="1">
                  <a:solidFill>
                    <a:srgbClr val="000000"/>
                  </a:solidFill>
                  <a:latin typeface="Arial" panose="020B0604020202020204" pitchFamily="34" charset="0"/>
                  <a:ea typeface="PMingLiU" pitchFamily="18" charset="-120"/>
                </a:rPr>
                <a:t>frighten</a:t>
              </a:r>
              <a:r>
                <a:rPr lang="en-US" altLang="zh-CN" sz="3200" b="1">
                  <a:solidFill>
                    <a:srgbClr val="FF0000"/>
                  </a:solidFill>
                  <a:latin typeface="Arial" panose="020B0604020202020204" pitchFamily="34" charset="0"/>
                  <a:ea typeface="PMingLiU" pitchFamily="18" charset="-120"/>
                </a:rPr>
                <a:t>ed</a:t>
              </a:r>
              <a:endParaRPr lang="en-US" altLang="zh-CN" sz="3200" b="1">
                <a:solidFill>
                  <a:srgbClr val="FF0000"/>
                </a:solidFill>
                <a:latin typeface="Arial" panose="020B0604020202020204" pitchFamily="34" charset="0"/>
                <a:ea typeface="PMingLiU" pitchFamily="18" charset="-120"/>
              </a:endParaRPr>
            </a:p>
          </p:txBody>
        </p:sp>
      </p:grpSp>
      <p:grpSp>
        <p:nvGrpSpPr>
          <p:cNvPr id="7198" name="Group 30"/>
          <p:cNvGrpSpPr/>
          <p:nvPr/>
        </p:nvGrpSpPr>
        <p:grpSpPr>
          <a:xfrm>
            <a:off x="5865813" y="4508500"/>
            <a:ext cx="1925637" cy="1482725"/>
            <a:chOff x="2266" y="1525"/>
            <a:chExt cx="1213" cy="934"/>
          </a:xfrm>
        </p:grpSpPr>
        <p:pic>
          <p:nvPicPr>
            <p:cNvPr id="46107" name="Picture 31" descr="helicopter"/>
            <p:cNvPicPr>
              <a:picLocks noChangeAspect="1"/>
            </p:cNvPicPr>
            <p:nvPr/>
          </p:nvPicPr>
          <p:blipFill>
            <a:blip r:embed="rId2"/>
            <a:stretch>
              <a:fillRect/>
            </a:stretch>
          </p:blipFill>
          <p:spPr>
            <a:xfrm>
              <a:off x="2699" y="1525"/>
              <a:ext cx="780" cy="600"/>
            </a:xfrm>
            <a:prstGeom prst="rect">
              <a:avLst/>
            </a:prstGeom>
            <a:noFill/>
            <a:ln w="9525">
              <a:noFill/>
            </a:ln>
          </p:spPr>
        </p:pic>
        <p:sp>
          <p:nvSpPr>
            <p:cNvPr id="46108" name="Text Box 32"/>
            <p:cNvSpPr txBox="1"/>
            <p:nvPr/>
          </p:nvSpPr>
          <p:spPr>
            <a:xfrm rot="21000000">
              <a:off x="2266" y="2091"/>
              <a:ext cx="912" cy="368"/>
            </a:xfrm>
            <a:prstGeom prst="rect">
              <a:avLst/>
            </a:prstGeom>
            <a:solidFill>
              <a:schemeClr val="accent1"/>
            </a:solidFill>
            <a:ln w="9525">
              <a:noFill/>
            </a:ln>
          </p:spPr>
          <p:txBody>
            <a:bodyPr wrap="none" anchor="t" anchorCtr="0">
              <a:spAutoFit/>
            </a:bodyPr>
            <a:p>
              <a:r>
                <a:rPr lang="en-US" altLang="zh-CN" sz="3200" b="1">
                  <a:solidFill>
                    <a:srgbClr val="000000"/>
                  </a:solidFill>
                  <a:latin typeface="Arial" panose="020B0604020202020204" pitchFamily="34" charset="0"/>
                  <a:ea typeface="PMingLiU" pitchFamily="18" charset="-120"/>
                </a:rPr>
                <a:t>lucki</a:t>
              </a:r>
              <a:r>
                <a:rPr lang="en-US" altLang="zh-CN" sz="3200" b="1">
                  <a:solidFill>
                    <a:srgbClr val="FF0000"/>
                  </a:solidFill>
                  <a:latin typeface="Arial" panose="020B0604020202020204" pitchFamily="34" charset="0"/>
                  <a:ea typeface="PMingLiU" pitchFamily="18" charset="-120"/>
                </a:rPr>
                <a:t>ly</a:t>
              </a:r>
              <a:endParaRPr lang="en-US" altLang="zh-CN" sz="3200" b="1">
                <a:solidFill>
                  <a:srgbClr val="FF0000"/>
                </a:solidFill>
                <a:latin typeface="Arial" panose="020B0604020202020204" pitchFamily="34" charset="0"/>
                <a:ea typeface="PMingLiU" pitchFamily="18" charset="-120"/>
              </a:endParaRPr>
            </a:p>
          </p:txBody>
        </p:sp>
      </p:grpSp>
      <p:grpSp>
        <p:nvGrpSpPr>
          <p:cNvPr id="2" name="Group 30"/>
          <p:cNvGrpSpPr/>
          <p:nvPr/>
        </p:nvGrpSpPr>
        <p:grpSpPr>
          <a:xfrm>
            <a:off x="9415780" y="5013325"/>
            <a:ext cx="2011363" cy="1482725"/>
            <a:chOff x="2266" y="1525"/>
            <a:chExt cx="1267" cy="934"/>
          </a:xfrm>
        </p:grpSpPr>
        <p:pic>
          <p:nvPicPr>
            <p:cNvPr id="46110" name="Picture 31" descr="helicopter"/>
            <p:cNvPicPr>
              <a:picLocks noChangeAspect="1"/>
            </p:cNvPicPr>
            <p:nvPr/>
          </p:nvPicPr>
          <p:blipFill>
            <a:blip r:embed="rId2"/>
            <a:stretch>
              <a:fillRect/>
            </a:stretch>
          </p:blipFill>
          <p:spPr>
            <a:xfrm>
              <a:off x="2699" y="1525"/>
              <a:ext cx="780" cy="600"/>
            </a:xfrm>
            <a:prstGeom prst="rect">
              <a:avLst/>
            </a:prstGeom>
            <a:noFill/>
            <a:ln w="9525">
              <a:noFill/>
            </a:ln>
          </p:spPr>
        </p:pic>
        <p:sp>
          <p:nvSpPr>
            <p:cNvPr id="46111" name="Text Box 32"/>
            <p:cNvSpPr txBox="1"/>
            <p:nvPr/>
          </p:nvSpPr>
          <p:spPr>
            <a:xfrm rot="20940000">
              <a:off x="2266" y="2091"/>
              <a:ext cx="1267" cy="368"/>
            </a:xfrm>
            <a:prstGeom prst="rect">
              <a:avLst/>
            </a:prstGeom>
            <a:solidFill>
              <a:schemeClr val="accent1"/>
            </a:solidFill>
            <a:ln w="9525">
              <a:noFill/>
            </a:ln>
          </p:spPr>
          <p:txBody>
            <a:bodyPr wrap="none" anchor="t" anchorCtr="0">
              <a:spAutoFit/>
            </a:bodyPr>
            <a:p>
              <a:r>
                <a:rPr lang="en-US" altLang="zh-CN" sz="3200" b="1">
                  <a:solidFill>
                    <a:srgbClr val="000000"/>
                  </a:solidFill>
                  <a:latin typeface="Arial" panose="020B0604020202020204" pitchFamily="34" charset="0"/>
                  <a:ea typeface="PMingLiU" pitchFamily="18" charset="-120"/>
                </a:rPr>
                <a:t>confid</a:t>
              </a:r>
              <a:r>
                <a:rPr lang="en-US" altLang="zh-CN" sz="3200" b="1">
                  <a:solidFill>
                    <a:srgbClr val="FF0000"/>
                  </a:solidFill>
                  <a:latin typeface="Arial" panose="020B0604020202020204" pitchFamily="34" charset="0"/>
                  <a:ea typeface="PMingLiU" pitchFamily="18" charset="-120"/>
                </a:rPr>
                <a:t>ent</a:t>
              </a:r>
              <a:endParaRPr lang="en-US" altLang="zh-CN" sz="3200" b="1">
                <a:solidFill>
                  <a:srgbClr val="FF0000"/>
                </a:solidFill>
                <a:latin typeface="Arial" panose="020B0604020202020204" pitchFamily="34" charset="0"/>
                <a:ea typeface="PMingLiU" pitchFamily="18" charset="-120"/>
              </a:endParaRPr>
            </a:p>
          </p:txBody>
        </p:sp>
      </p:grpSp>
      <p:grpSp>
        <p:nvGrpSpPr>
          <p:cNvPr id="5" name="Group 30"/>
          <p:cNvGrpSpPr/>
          <p:nvPr/>
        </p:nvGrpSpPr>
        <p:grpSpPr>
          <a:xfrm>
            <a:off x="9121140" y="1897063"/>
            <a:ext cx="2355851" cy="1482725"/>
            <a:chOff x="2266" y="1525"/>
            <a:chExt cx="1484" cy="934"/>
          </a:xfrm>
        </p:grpSpPr>
        <p:pic>
          <p:nvPicPr>
            <p:cNvPr id="46113" name="Picture 31" descr="helicopter"/>
            <p:cNvPicPr>
              <a:picLocks noChangeAspect="1"/>
            </p:cNvPicPr>
            <p:nvPr/>
          </p:nvPicPr>
          <p:blipFill>
            <a:blip r:embed="rId2"/>
            <a:stretch>
              <a:fillRect/>
            </a:stretch>
          </p:blipFill>
          <p:spPr>
            <a:xfrm>
              <a:off x="2970" y="1525"/>
              <a:ext cx="780" cy="600"/>
            </a:xfrm>
            <a:prstGeom prst="rect">
              <a:avLst/>
            </a:prstGeom>
            <a:noFill/>
            <a:ln w="9525">
              <a:noFill/>
            </a:ln>
          </p:spPr>
        </p:pic>
        <p:sp>
          <p:nvSpPr>
            <p:cNvPr id="46114" name="Text Box 32"/>
            <p:cNvSpPr txBox="1"/>
            <p:nvPr/>
          </p:nvSpPr>
          <p:spPr>
            <a:xfrm>
              <a:off x="2266" y="2091"/>
              <a:ext cx="1253" cy="368"/>
            </a:xfrm>
            <a:prstGeom prst="rect">
              <a:avLst/>
            </a:prstGeom>
            <a:solidFill>
              <a:schemeClr val="accent1"/>
            </a:solidFill>
            <a:ln w="9525">
              <a:noFill/>
            </a:ln>
          </p:spPr>
          <p:txBody>
            <a:bodyPr wrap="none" anchor="t" anchorCtr="0">
              <a:spAutoFit/>
            </a:bodyPr>
            <a:p>
              <a:r>
                <a:rPr lang="en-US" altLang="zh-CN" sz="3200" b="1">
                  <a:solidFill>
                    <a:srgbClr val="000000"/>
                  </a:solidFill>
                  <a:latin typeface="Arial" panose="020B0604020202020204" pitchFamily="34" charset="0"/>
                  <a:ea typeface="PMingLiU" pitchFamily="18" charset="-120"/>
                </a:rPr>
                <a:t>annoy</a:t>
              </a:r>
              <a:r>
                <a:rPr lang="en-US" altLang="zh-CN" sz="3200" b="1">
                  <a:solidFill>
                    <a:srgbClr val="FF0000"/>
                  </a:solidFill>
                  <a:latin typeface="Arial" panose="020B0604020202020204" pitchFamily="34" charset="0"/>
                  <a:ea typeface="PMingLiU" pitchFamily="18" charset="-120"/>
                </a:rPr>
                <a:t>ing</a:t>
              </a:r>
              <a:endParaRPr lang="en-US" altLang="zh-CN" sz="3200" b="1">
                <a:solidFill>
                  <a:srgbClr val="FF0000"/>
                </a:solidFill>
                <a:latin typeface="Arial" panose="020B0604020202020204" pitchFamily="34" charset="0"/>
                <a:ea typeface="PMingLiU" pitchFamily="18" charset="-120"/>
              </a:endParaRPr>
            </a:p>
          </p:txBody>
        </p:sp>
      </p:grpSp>
      <p:sp>
        <p:nvSpPr>
          <p:cNvPr id="3" name="灯片编号占位符 2"/>
          <p:cNvSpPr>
            <a:spLocks noGrp="1"/>
          </p:cNvSpPr>
          <p:nvPr>
            <p:ph type="sldNum" sz="quarter" idx="12"/>
          </p:nvPr>
        </p:nvSpPr>
        <p:spPr/>
        <p:txBody>
          <a:bodyPr vert="horz"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Tx/>
              <a:buNone/>
              <a:defRPr/>
            </a:pPr>
            <a:fld id="{D558B21D-3918-4253-9C08-66B5E8AB5201}" type="slidenum">
              <a:rPr kumimoji="0" lang="en-US" altLang="zh-CN" sz="14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ppt_x</p:attrName>
                                        </p:attrNameLst>
                                      </p:cBhvr>
                                      <p:tavLst>
                                        <p:tav tm="0">
                                          <p:val>
                                            <p:strVal val="#ppt_x"/>
                                          </p:val>
                                        </p:tav>
                                        <p:tav tm="100000">
                                          <p:val>
                                            <p:strVal val="#ppt_x"/>
                                          </p:val>
                                        </p:tav>
                                      </p:tavLst>
                                    </p:anim>
                                    <p:anim calcmode="lin" valueType="num">
                                      <p:cBhvr>
                                        <p:cTn id="8" dur="2000" fill="hold"/>
                                        <p:tgtEl>
                                          <p:spTgt spid="7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elicopter (2.1).wav"/>
                                        </p:tgtEl>
                                      </p:cMediaNode>
                                    </p:audio>
                                  </p:subTnLst>
                                </p:cTn>
                              </p:par>
                            </p:childTnLst>
                          </p:cTn>
                        </p:par>
                        <p:par>
                          <p:cTn id="9" fill="hold">
                            <p:stCondLst>
                              <p:cond delay="2000"/>
                            </p:stCondLst>
                            <p:childTnLst>
                              <p:par>
                                <p:cTn id="10" presetID="53" presetClass="exit" presetSubtype="16" fill="hold" nodeType="afterEffect">
                                  <p:stCondLst>
                                    <p:cond delay="0"/>
                                  </p:stCondLst>
                                  <p:childTnLst>
                                    <p:anim calcmode="lin" valueType="num">
                                      <p:cBhvr>
                                        <p:cTn id="11" dur="500"/>
                                        <p:tgtEl>
                                          <p:spTgt spid="7171"/>
                                        </p:tgtEl>
                                        <p:attrNameLst>
                                          <p:attrName>ppt_w</p:attrName>
                                        </p:attrNameLst>
                                      </p:cBhvr>
                                      <p:tavLst>
                                        <p:tav tm="0">
                                          <p:val>
                                            <p:strVal val="ppt_w"/>
                                          </p:val>
                                        </p:tav>
                                        <p:tav tm="100000">
                                          <p:val>
                                            <p:fltVal val="0.000000"/>
                                          </p:val>
                                        </p:tav>
                                      </p:tavLst>
                                    </p:anim>
                                    <p:anim calcmode="lin" valueType="num">
                                      <p:cBhvr>
                                        <p:cTn id="12" dur="500"/>
                                        <p:tgtEl>
                                          <p:spTgt spid="7171"/>
                                        </p:tgtEl>
                                        <p:attrNameLst>
                                          <p:attrName>ppt_h</p:attrName>
                                        </p:attrNameLst>
                                      </p:cBhvr>
                                      <p:tavLst>
                                        <p:tav tm="0">
                                          <p:val>
                                            <p:strVal val="ppt_h"/>
                                          </p:val>
                                        </p:tav>
                                        <p:tav tm="100000">
                                          <p:val>
                                            <p:fltVal val="0.000000"/>
                                          </p:val>
                                        </p:tav>
                                      </p:tavLst>
                                    </p:anim>
                                    <p:animEffect transition="out" filter="fade">
                                      <p:cBhvr>
                                        <p:cTn id="13" dur="500"/>
                                        <p:tgtEl>
                                          <p:spTgt spid="7171"/>
                                        </p:tgtEl>
                                      </p:cBhvr>
                                    </p:animEffect>
                                    <p:set>
                                      <p:cBhvr>
                                        <p:cTn id="14" dur="1" fill="hold">
                                          <p:stCondLst>
                                            <p:cond delay="499"/>
                                          </p:stCondLst>
                                        </p:cTn>
                                        <p:tgtEl>
                                          <p:spTgt spid="717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7" presetClass="entr" presetSubtype="1"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p:cTn id="19" dur="2000" fill="hold"/>
                                        <p:tgtEl>
                                          <p:spTgt spid="7174"/>
                                        </p:tgtEl>
                                        <p:attrNameLst>
                                          <p:attrName>ppt_x</p:attrName>
                                        </p:attrNameLst>
                                      </p:cBhvr>
                                      <p:tavLst>
                                        <p:tav tm="0">
                                          <p:val>
                                            <p:strVal val="#ppt_x"/>
                                          </p:val>
                                        </p:tav>
                                        <p:tav tm="100000">
                                          <p:val>
                                            <p:strVal val="#ppt_x"/>
                                          </p:val>
                                        </p:tav>
                                      </p:tavLst>
                                    </p:anim>
                                    <p:anim calcmode="lin" valueType="num">
                                      <p:cBhvr>
                                        <p:cTn id="20" dur="2000" fill="hold"/>
                                        <p:tgtEl>
                                          <p:spTgt spid="71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helicopter (2.1).wav"/>
                                        </p:tgtEl>
                                      </p:cMediaNode>
                                    </p:audio>
                                  </p:subTnLst>
                                </p:cTn>
                              </p:par>
                            </p:childTnLst>
                          </p:cTn>
                        </p:par>
                        <p:par>
                          <p:cTn id="21" fill="hold">
                            <p:stCondLst>
                              <p:cond delay="2000"/>
                            </p:stCondLst>
                            <p:childTnLst>
                              <p:par>
                                <p:cTn id="22" presetID="53" presetClass="exit" presetSubtype="16" fill="hold" nodeType="afterEffect">
                                  <p:stCondLst>
                                    <p:cond delay="0"/>
                                  </p:stCondLst>
                                  <p:childTnLst>
                                    <p:anim calcmode="lin" valueType="num">
                                      <p:cBhvr>
                                        <p:cTn id="23" dur="500"/>
                                        <p:tgtEl>
                                          <p:spTgt spid="7174"/>
                                        </p:tgtEl>
                                        <p:attrNameLst>
                                          <p:attrName>ppt_w</p:attrName>
                                        </p:attrNameLst>
                                      </p:cBhvr>
                                      <p:tavLst>
                                        <p:tav tm="0">
                                          <p:val>
                                            <p:strVal val="ppt_w"/>
                                          </p:val>
                                        </p:tav>
                                        <p:tav tm="100000">
                                          <p:val>
                                            <p:fltVal val="0.000000"/>
                                          </p:val>
                                        </p:tav>
                                      </p:tavLst>
                                    </p:anim>
                                    <p:anim calcmode="lin" valueType="num">
                                      <p:cBhvr>
                                        <p:cTn id="24" dur="500"/>
                                        <p:tgtEl>
                                          <p:spTgt spid="7174"/>
                                        </p:tgtEl>
                                        <p:attrNameLst>
                                          <p:attrName>ppt_h</p:attrName>
                                        </p:attrNameLst>
                                      </p:cBhvr>
                                      <p:tavLst>
                                        <p:tav tm="0">
                                          <p:val>
                                            <p:strVal val="ppt_h"/>
                                          </p:val>
                                        </p:tav>
                                        <p:tav tm="100000">
                                          <p:val>
                                            <p:fltVal val="0.000000"/>
                                          </p:val>
                                        </p:tav>
                                      </p:tavLst>
                                    </p:anim>
                                    <p:animEffect transition="out" filter="fade">
                                      <p:cBhvr>
                                        <p:cTn id="25" dur="500"/>
                                        <p:tgtEl>
                                          <p:spTgt spid="7174"/>
                                        </p:tgtEl>
                                      </p:cBhvr>
                                    </p:animEffect>
                                    <p:set>
                                      <p:cBhvr>
                                        <p:cTn id="26" dur="1" fill="hold">
                                          <p:stCondLst>
                                            <p:cond delay="499"/>
                                          </p:stCondLst>
                                        </p:cTn>
                                        <p:tgtEl>
                                          <p:spTgt spid="717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nodeType="clickEffect">
                                  <p:stCondLst>
                                    <p:cond delay="0"/>
                                  </p:stCondLst>
                                  <p:childTnLst>
                                    <p:set>
                                      <p:cBhvr>
                                        <p:cTn id="30" dur="1" fill="hold">
                                          <p:stCondLst>
                                            <p:cond delay="0"/>
                                          </p:stCondLst>
                                        </p:cTn>
                                        <p:tgtEl>
                                          <p:spTgt spid="7177"/>
                                        </p:tgtEl>
                                        <p:attrNameLst>
                                          <p:attrName>style.visibility</p:attrName>
                                        </p:attrNameLst>
                                      </p:cBhvr>
                                      <p:to>
                                        <p:strVal val="visible"/>
                                      </p:to>
                                    </p:set>
                                    <p:anim calcmode="lin" valueType="num">
                                      <p:cBhvr>
                                        <p:cTn id="31" dur="1000" fill="hold"/>
                                        <p:tgtEl>
                                          <p:spTgt spid="7177"/>
                                        </p:tgtEl>
                                        <p:attrNameLst>
                                          <p:attrName>ppt_x</p:attrName>
                                        </p:attrNameLst>
                                      </p:cBhvr>
                                      <p:tavLst>
                                        <p:tav tm="0">
                                          <p:val>
                                            <p:strVal val="0-#ppt_w/2"/>
                                          </p:val>
                                        </p:tav>
                                        <p:tav tm="100000">
                                          <p:val>
                                            <p:strVal val="#ppt_x"/>
                                          </p:val>
                                        </p:tav>
                                      </p:tavLst>
                                    </p:anim>
                                    <p:anim calcmode="lin" valueType="num">
                                      <p:cBhvr>
                                        <p:cTn id="32" dur="1000" fill="hold"/>
                                        <p:tgtEl>
                                          <p:spTgt spid="71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helicopter (2.1).wav"/>
                                        </p:tgtEl>
                                      </p:cMediaNode>
                                    </p:audio>
                                  </p:subTnLst>
                                </p:cTn>
                              </p:par>
                            </p:childTnLst>
                          </p:cTn>
                        </p:par>
                        <p:par>
                          <p:cTn id="33" fill="hold">
                            <p:stCondLst>
                              <p:cond delay="1000"/>
                            </p:stCondLst>
                            <p:childTnLst>
                              <p:par>
                                <p:cTn id="34" presetID="53" presetClass="exit" presetSubtype="16" fill="hold" nodeType="afterEffect">
                                  <p:stCondLst>
                                    <p:cond delay="0"/>
                                  </p:stCondLst>
                                  <p:childTnLst>
                                    <p:anim calcmode="lin" valueType="num">
                                      <p:cBhvr>
                                        <p:cTn id="35" dur="500"/>
                                        <p:tgtEl>
                                          <p:spTgt spid="7177"/>
                                        </p:tgtEl>
                                        <p:attrNameLst>
                                          <p:attrName>ppt_w</p:attrName>
                                        </p:attrNameLst>
                                      </p:cBhvr>
                                      <p:tavLst>
                                        <p:tav tm="0">
                                          <p:val>
                                            <p:strVal val="ppt_w"/>
                                          </p:val>
                                        </p:tav>
                                        <p:tav tm="100000">
                                          <p:val>
                                            <p:fltVal val="0.000000"/>
                                          </p:val>
                                        </p:tav>
                                      </p:tavLst>
                                    </p:anim>
                                    <p:anim calcmode="lin" valueType="num">
                                      <p:cBhvr>
                                        <p:cTn id="36" dur="500"/>
                                        <p:tgtEl>
                                          <p:spTgt spid="7177"/>
                                        </p:tgtEl>
                                        <p:attrNameLst>
                                          <p:attrName>ppt_h</p:attrName>
                                        </p:attrNameLst>
                                      </p:cBhvr>
                                      <p:tavLst>
                                        <p:tav tm="0">
                                          <p:val>
                                            <p:strVal val="ppt_h"/>
                                          </p:val>
                                        </p:tav>
                                        <p:tav tm="100000">
                                          <p:val>
                                            <p:fltVal val="0.000000"/>
                                          </p:val>
                                        </p:tav>
                                      </p:tavLst>
                                    </p:anim>
                                    <p:animEffect transition="out" filter="fade">
                                      <p:cBhvr>
                                        <p:cTn id="37" dur="500"/>
                                        <p:tgtEl>
                                          <p:spTgt spid="7177"/>
                                        </p:tgtEl>
                                      </p:cBhvr>
                                    </p:animEffect>
                                    <p:set>
                                      <p:cBhvr>
                                        <p:cTn id="38" dur="1" fill="hold">
                                          <p:stCondLst>
                                            <p:cond delay="499"/>
                                          </p:stCondLst>
                                        </p:cTn>
                                        <p:tgtEl>
                                          <p:spTgt spid="717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p:cTn id="43" dur="1000" fill="hold"/>
                                        <p:tgtEl>
                                          <p:spTgt spid="7180"/>
                                        </p:tgtEl>
                                        <p:attrNameLst>
                                          <p:attrName>ppt_x</p:attrName>
                                        </p:attrNameLst>
                                      </p:cBhvr>
                                      <p:tavLst>
                                        <p:tav tm="0">
                                          <p:val>
                                            <p:strVal val="#ppt_x"/>
                                          </p:val>
                                        </p:tav>
                                        <p:tav tm="100000">
                                          <p:val>
                                            <p:strVal val="#ppt_x"/>
                                          </p:val>
                                        </p:tav>
                                      </p:tavLst>
                                    </p:anim>
                                    <p:anim calcmode="lin" valueType="num">
                                      <p:cBhvr>
                                        <p:cTn id="44" dur="1000" fill="hold"/>
                                        <p:tgtEl>
                                          <p:spTgt spid="71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helicopter (2.1).wav"/>
                                        </p:tgtEl>
                                      </p:cMediaNode>
                                    </p:audio>
                                  </p:subTnLst>
                                </p:cTn>
                              </p:par>
                            </p:childTnLst>
                          </p:cTn>
                        </p:par>
                        <p:par>
                          <p:cTn id="45" fill="hold">
                            <p:stCondLst>
                              <p:cond delay="1000"/>
                            </p:stCondLst>
                            <p:childTnLst>
                              <p:par>
                                <p:cTn id="46" presetID="53" presetClass="exit" presetSubtype="16" fill="hold" nodeType="afterEffect">
                                  <p:stCondLst>
                                    <p:cond delay="0"/>
                                  </p:stCondLst>
                                  <p:childTnLst>
                                    <p:anim calcmode="lin" valueType="num">
                                      <p:cBhvr>
                                        <p:cTn id="47" dur="500"/>
                                        <p:tgtEl>
                                          <p:spTgt spid="7180"/>
                                        </p:tgtEl>
                                        <p:attrNameLst>
                                          <p:attrName>ppt_w</p:attrName>
                                        </p:attrNameLst>
                                      </p:cBhvr>
                                      <p:tavLst>
                                        <p:tav tm="0">
                                          <p:val>
                                            <p:strVal val="ppt_w"/>
                                          </p:val>
                                        </p:tav>
                                        <p:tav tm="100000">
                                          <p:val>
                                            <p:fltVal val="0.000000"/>
                                          </p:val>
                                        </p:tav>
                                      </p:tavLst>
                                    </p:anim>
                                    <p:anim calcmode="lin" valueType="num">
                                      <p:cBhvr>
                                        <p:cTn id="48" dur="500"/>
                                        <p:tgtEl>
                                          <p:spTgt spid="7180"/>
                                        </p:tgtEl>
                                        <p:attrNameLst>
                                          <p:attrName>ppt_h</p:attrName>
                                        </p:attrNameLst>
                                      </p:cBhvr>
                                      <p:tavLst>
                                        <p:tav tm="0">
                                          <p:val>
                                            <p:strVal val="ppt_h"/>
                                          </p:val>
                                        </p:tav>
                                        <p:tav tm="100000">
                                          <p:val>
                                            <p:fltVal val="0.000000"/>
                                          </p:val>
                                        </p:tav>
                                      </p:tavLst>
                                    </p:anim>
                                    <p:animEffect transition="out" filter="fade">
                                      <p:cBhvr>
                                        <p:cTn id="49" dur="500"/>
                                        <p:tgtEl>
                                          <p:spTgt spid="7180"/>
                                        </p:tgtEl>
                                      </p:cBhvr>
                                    </p:animEffect>
                                    <p:set>
                                      <p:cBhvr>
                                        <p:cTn id="50" dur="1" fill="hold">
                                          <p:stCondLst>
                                            <p:cond delay="499"/>
                                          </p:stCondLst>
                                        </p:cTn>
                                        <p:tgtEl>
                                          <p:spTgt spid="718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nodeType="clickEffect">
                                  <p:stCondLst>
                                    <p:cond delay="0"/>
                                  </p:stCondLst>
                                  <p:childTnLst>
                                    <p:set>
                                      <p:cBhvr>
                                        <p:cTn id="54" dur="1" fill="hold">
                                          <p:stCondLst>
                                            <p:cond delay="0"/>
                                          </p:stCondLst>
                                        </p:cTn>
                                        <p:tgtEl>
                                          <p:spTgt spid="7183"/>
                                        </p:tgtEl>
                                        <p:attrNameLst>
                                          <p:attrName>style.visibility</p:attrName>
                                        </p:attrNameLst>
                                      </p:cBhvr>
                                      <p:to>
                                        <p:strVal val="visible"/>
                                      </p:to>
                                    </p:set>
                                    <p:anim calcmode="lin" valueType="num">
                                      <p:cBhvr>
                                        <p:cTn id="55" dur="1000" fill="hold"/>
                                        <p:tgtEl>
                                          <p:spTgt spid="7183"/>
                                        </p:tgtEl>
                                        <p:attrNameLst>
                                          <p:attrName>ppt_x</p:attrName>
                                        </p:attrNameLst>
                                      </p:cBhvr>
                                      <p:tavLst>
                                        <p:tav tm="0">
                                          <p:val>
                                            <p:strVal val="1+#ppt_w/2"/>
                                          </p:val>
                                        </p:tav>
                                        <p:tav tm="100000">
                                          <p:val>
                                            <p:strVal val="#ppt_x"/>
                                          </p:val>
                                        </p:tav>
                                      </p:tavLst>
                                    </p:anim>
                                    <p:anim calcmode="lin" valueType="num">
                                      <p:cBhvr>
                                        <p:cTn id="56" dur="1000" fill="hold"/>
                                        <p:tgtEl>
                                          <p:spTgt spid="7183"/>
                                        </p:tgtEl>
                                        <p:attrNameLst>
                                          <p:attrName>ppt_y</p:attrName>
                                        </p:attrNameLst>
                                      </p:cBhvr>
                                      <p:tavLst>
                                        <p:tav tm="0">
                                          <p:val>
                                            <p:strVal val="#ppt_y"/>
                                          </p:val>
                                        </p:tav>
                                        <p:tav tm="100000">
                                          <p:val>
                                            <p:strVal val="#ppt_y"/>
                                          </p:val>
                                        </p:tav>
                                      </p:tavLst>
                                    </p:anim>
                                  </p:childTnLst>
                                  <p:subTnLst>
                                    <p:audio>
                                      <p:cMediaNode vol="29000">
                                        <p:cTn display="0" masterRel="sameClick">
                                          <p:stCondLst>
                                            <p:cond evt="begin" delay="0">
                                              <p:tn val="53"/>
                                            </p:cond>
                                          </p:stCondLst>
                                          <p:endCondLst>
                                            <p:cond evt="onStopAudio" delay="0">
                                              <p:tgtEl>
                                                <p:sldTgt/>
                                              </p:tgtEl>
                                            </p:cond>
                                          </p:endCondLst>
                                        </p:cTn>
                                        <p:tgtEl>
                                          <p:sndTgt r:embed="rId3" name="helicopter (2.1).wav"/>
                                        </p:tgtEl>
                                      </p:cMediaNode>
                                    </p:audio>
                                  </p:subTnLst>
                                </p:cTn>
                              </p:par>
                            </p:childTnLst>
                          </p:cTn>
                        </p:par>
                        <p:par>
                          <p:cTn id="57" fill="hold">
                            <p:stCondLst>
                              <p:cond delay="1000"/>
                            </p:stCondLst>
                            <p:childTnLst>
                              <p:par>
                                <p:cTn id="58" presetID="53" presetClass="exit" presetSubtype="16" fill="hold" nodeType="afterEffect">
                                  <p:stCondLst>
                                    <p:cond delay="0"/>
                                  </p:stCondLst>
                                  <p:childTnLst>
                                    <p:anim calcmode="lin" valueType="num">
                                      <p:cBhvr>
                                        <p:cTn id="59" dur="500"/>
                                        <p:tgtEl>
                                          <p:spTgt spid="7183"/>
                                        </p:tgtEl>
                                        <p:attrNameLst>
                                          <p:attrName>ppt_w</p:attrName>
                                        </p:attrNameLst>
                                      </p:cBhvr>
                                      <p:tavLst>
                                        <p:tav tm="0">
                                          <p:val>
                                            <p:strVal val="ppt_w"/>
                                          </p:val>
                                        </p:tav>
                                        <p:tav tm="100000">
                                          <p:val>
                                            <p:fltVal val="0.000000"/>
                                          </p:val>
                                        </p:tav>
                                      </p:tavLst>
                                    </p:anim>
                                    <p:anim calcmode="lin" valueType="num">
                                      <p:cBhvr>
                                        <p:cTn id="60" dur="500"/>
                                        <p:tgtEl>
                                          <p:spTgt spid="7183"/>
                                        </p:tgtEl>
                                        <p:attrNameLst>
                                          <p:attrName>ppt_h</p:attrName>
                                        </p:attrNameLst>
                                      </p:cBhvr>
                                      <p:tavLst>
                                        <p:tav tm="0">
                                          <p:val>
                                            <p:strVal val="ppt_h"/>
                                          </p:val>
                                        </p:tav>
                                        <p:tav tm="100000">
                                          <p:val>
                                            <p:fltVal val="0.000000"/>
                                          </p:val>
                                        </p:tav>
                                      </p:tavLst>
                                    </p:anim>
                                    <p:animEffect transition="out" filter="fade">
                                      <p:cBhvr>
                                        <p:cTn id="61" dur="500"/>
                                        <p:tgtEl>
                                          <p:spTgt spid="7183"/>
                                        </p:tgtEl>
                                      </p:cBhvr>
                                    </p:animEffect>
                                    <p:set>
                                      <p:cBhvr>
                                        <p:cTn id="62" dur="1" fill="hold">
                                          <p:stCondLst>
                                            <p:cond delay="499"/>
                                          </p:stCondLst>
                                        </p:cTn>
                                        <p:tgtEl>
                                          <p:spTgt spid="718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nodeType="clickEffect">
                                  <p:stCondLst>
                                    <p:cond delay="0"/>
                                  </p:stCondLst>
                                  <p:childTnLst>
                                    <p:set>
                                      <p:cBhvr>
                                        <p:cTn id="66" dur="1" fill="hold">
                                          <p:stCondLst>
                                            <p:cond delay="0"/>
                                          </p:stCondLst>
                                        </p:cTn>
                                        <p:tgtEl>
                                          <p:spTgt spid="7192"/>
                                        </p:tgtEl>
                                        <p:attrNameLst>
                                          <p:attrName>style.visibility</p:attrName>
                                        </p:attrNameLst>
                                      </p:cBhvr>
                                      <p:to>
                                        <p:strVal val="visible"/>
                                      </p:to>
                                    </p:set>
                                    <p:anim calcmode="lin" valueType="num">
                                      <p:cBhvr>
                                        <p:cTn id="67" dur="3000" fill="hold"/>
                                        <p:tgtEl>
                                          <p:spTgt spid="7192"/>
                                        </p:tgtEl>
                                        <p:attrNameLst>
                                          <p:attrName>ppt_x</p:attrName>
                                        </p:attrNameLst>
                                      </p:cBhvr>
                                      <p:tavLst>
                                        <p:tav tm="0">
                                          <p:val>
                                            <p:strVal val="#ppt_x"/>
                                          </p:val>
                                        </p:tav>
                                        <p:tav tm="100000">
                                          <p:val>
                                            <p:strVal val="#ppt_x"/>
                                          </p:val>
                                        </p:tav>
                                      </p:tavLst>
                                    </p:anim>
                                    <p:anim calcmode="lin" valueType="num">
                                      <p:cBhvr>
                                        <p:cTn id="68" dur="3000" fill="hold"/>
                                        <p:tgtEl>
                                          <p:spTgt spid="71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helicopter (2.1).wav"/>
                                        </p:tgtEl>
                                      </p:cMediaNode>
                                    </p:audio>
                                  </p:subTnLst>
                                </p:cTn>
                              </p:par>
                            </p:childTnLst>
                          </p:cTn>
                        </p:par>
                        <p:par>
                          <p:cTn id="69" fill="hold">
                            <p:stCondLst>
                              <p:cond delay="3000"/>
                            </p:stCondLst>
                            <p:childTnLst>
                              <p:par>
                                <p:cTn id="70" presetID="53" presetClass="exit" presetSubtype="16" fill="hold" nodeType="afterEffect">
                                  <p:stCondLst>
                                    <p:cond delay="0"/>
                                  </p:stCondLst>
                                  <p:childTnLst>
                                    <p:anim calcmode="lin" valueType="num">
                                      <p:cBhvr>
                                        <p:cTn id="71" dur="1000"/>
                                        <p:tgtEl>
                                          <p:spTgt spid="7192"/>
                                        </p:tgtEl>
                                        <p:attrNameLst>
                                          <p:attrName>ppt_w</p:attrName>
                                        </p:attrNameLst>
                                      </p:cBhvr>
                                      <p:tavLst>
                                        <p:tav tm="0">
                                          <p:val>
                                            <p:strVal val="ppt_w"/>
                                          </p:val>
                                        </p:tav>
                                        <p:tav tm="100000">
                                          <p:val>
                                            <p:fltVal val="0.000000"/>
                                          </p:val>
                                        </p:tav>
                                      </p:tavLst>
                                    </p:anim>
                                    <p:anim calcmode="lin" valueType="num">
                                      <p:cBhvr>
                                        <p:cTn id="72" dur="1000"/>
                                        <p:tgtEl>
                                          <p:spTgt spid="7192"/>
                                        </p:tgtEl>
                                        <p:attrNameLst>
                                          <p:attrName>ppt_h</p:attrName>
                                        </p:attrNameLst>
                                      </p:cBhvr>
                                      <p:tavLst>
                                        <p:tav tm="0">
                                          <p:val>
                                            <p:strVal val="ppt_h"/>
                                          </p:val>
                                        </p:tav>
                                        <p:tav tm="100000">
                                          <p:val>
                                            <p:fltVal val="0.000000"/>
                                          </p:val>
                                        </p:tav>
                                      </p:tavLst>
                                    </p:anim>
                                    <p:animEffect transition="out" filter="fade">
                                      <p:cBhvr>
                                        <p:cTn id="73" dur="1000"/>
                                        <p:tgtEl>
                                          <p:spTgt spid="7192"/>
                                        </p:tgtEl>
                                      </p:cBhvr>
                                    </p:animEffect>
                                    <p:set>
                                      <p:cBhvr>
                                        <p:cTn id="74" dur="1" fill="hold">
                                          <p:stCondLst>
                                            <p:cond delay="999"/>
                                          </p:stCondLst>
                                        </p:cTn>
                                        <p:tgtEl>
                                          <p:spTgt spid="719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7" presetClass="entr" presetSubtype="2" fill="hold" nodeType="clickEffect">
                                  <p:stCondLst>
                                    <p:cond delay="0"/>
                                  </p:stCondLst>
                                  <p:childTnLst>
                                    <p:set>
                                      <p:cBhvr>
                                        <p:cTn id="78" dur="1" fill="hold">
                                          <p:stCondLst>
                                            <p:cond delay="0"/>
                                          </p:stCondLst>
                                        </p:cTn>
                                        <p:tgtEl>
                                          <p:spTgt spid="7195"/>
                                        </p:tgtEl>
                                        <p:attrNameLst>
                                          <p:attrName>style.visibility</p:attrName>
                                        </p:attrNameLst>
                                      </p:cBhvr>
                                      <p:to>
                                        <p:strVal val="visible"/>
                                      </p:to>
                                    </p:set>
                                    <p:anim calcmode="lin" valueType="num">
                                      <p:cBhvr>
                                        <p:cTn id="79" dur="3000" fill="hold"/>
                                        <p:tgtEl>
                                          <p:spTgt spid="7195"/>
                                        </p:tgtEl>
                                        <p:attrNameLst>
                                          <p:attrName>ppt_x</p:attrName>
                                        </p:attrNameLst>
                                      </p:cBhvr>
                                      <p:tavLst>
                                        <p:tav tm="0">
                                          <p:val>
                                            <p:strVal val="1+#ppt_w/2"/>
                                          </p:val>
                                        </p:tav>
                                        <p:tav tm="100000">
                                          <p:val>
                                            <p:strVal val="#ppt_x"/>
                                          </p:val>
                                        </p:tav>
                                      </p:tavLst>
                                    </p:anim>
                                    <p:anim calcmode="lin" valueType="num">
                                      <p:cBhvr>
                                        <p:cTn id="80" dur="3000" fill="hold"/>
                                        <p:tgtEl>
                                          <p:spTgt spid="7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helicopter (2.1).wav"/>
                                        </p:tgtEl>
                                      </p:cMediaNode>
                                    </p:audio>
                                  </p:subTnLst>
                                </p:cTn>
                              </p:par>
                            </p:childTnLst>
                          </p:cTn>
                        </p:par>
                        <p:par>
                          <p:cTn id="81" fill="hold">
                            <p:stCondLst>
                              <p:cond delay="3000"/>
                            </p:stCondLst>
                            <p:childTnLst>
                              <p:par>
                                <p:cTn id="82" presetID="53" presetClass="exit" presetSubtype="16" fill="hold" nodeType="afterEffect">
                                  <p:stCondLst>
                                    <p:cond delay="0"/>
                                  </p:stCondLst>
                                  <p:childTnLst>
                                    <p:anim calcmode="lin" valueType="num">
                                      <p:cBhvr>
                                        <p:cTn id="83" dur="5000"/>
                                        <p:tgtEl>
                                          <p:spTgt spid="7195"/>
                                        </p:tgtEl>
                                        <p:attrNameLst>
                                          <p:attrName>ppt_w</p:attrName>
                                        </p:attrNameLst>
                                      </p:cBhvr>
                                      <p:tavLst>
                                        <p:tav tm="0">
                                          <p:val>
                                            <p:strVal val="ppt_w"/>
                                          </p:val>
                                        </p:tav>
                                        <p:tav tm="100000">
                                          <p:val>
                                            <p:fltVal val="0.000000"/>
                                          </p:val>
                                        </p:tav>
                                      </p:tavLst>
                                    </p:anim>
                                    <p:anim calcmode="lin" valueType="num">
                                      <p:cBhvr>
                                        <p:cTn id="84" dur="5000"/>
                                        <p:tgtEl>
                                          <p:spTgt spid="7195"/>
                                        </p:tgtEl>
                                        <p:attrNameLst>
                                          <p:attrName>ppt_h</p:attrName>
                                        </p:attrNameLst>
                                      </p:cBhvr>
                                      <p:tavLst>
                                        <p:tav tm="0">
                                          <p:val>
                                            <p:strVal val="ppt_h"/>
                                          </p:val>
                                        </p:tav>
                                        <p:tav tm="100000">
                                          <p:val>
                                            <p:fltVal val="0.000000"/>
                                          </p:val>
                                        </p:tav>
                                      </p:tavLst>
                                    </p:anim>
                                    <p:animEffect transition="out" filter="fade">
                                      <p:cBhvr>
                                        <p:cTn id="85" dur="5000"/>
                                        <p:tgtEl>
                                          <p:spTgt spid="7195"/>
                                        </p:tgtEl>
                                      </p:cBhvr>
                                    </p:animEffect>
                                    <p:set>
                                      <p:cBhvr>
                                        <p:cTn id="86" dur="1" fill="hold">
                                          <p:stCondLst>
                                            <p:cond delay="4999"/>
                                          </p:stCondLst>
                                        </p:cTn>
                                        <p:tgtEl>
                                          <p:spTgt spid="719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7" presetClass="entr" presetSubtype="2" fill="hold" nodeType="clickEffect">
                                  <p:stCondLst>
                                    <p:cond delay="0"/>
                                  </p:stCondLst>
                                  <p:childTnLst>
                                    <p:set>
                                      <p:cBhvr>
                                        <p:cTn id="90" dur="1" fill="hold">
                                          <p:stCondLst>
                                            <p:cond delay="0"/>
                                          </p:stCondLst>
                                        </p:cTn>
                                        <p:tgtEl>
                                          <p:spTgt spid="7198"/>
                                        </p:tgtEl>
                                        <p:attrNameLst>
                                          <p:attrName>style.visibility</p:attrName>
                                        </p:attrNameLst>
                                      </p:cBhvr>
                                      <p:to>
                                        <p:strVal val="visible"/>
                                      </p:to>
                                    </p:set>
                                    <p:anim calcmode="lin" valueType="num">
                                      <p:cBhvr>
                                        <p:cTn id="91" dur="3000" fill="hold"/>
                                        <p:tgtEl>
                                          <p:spTgt spid="7198"/>
                                        </p:tgtEl>
                                        <p:attrNameLst>
                                          <p:attrName>ppt_x</p:attrName>
                                        </p:attrNameLst>
                                      </p:cBhvr>
                                      <p:tavLst>
                                        <p:tav tm="0">
                                          <p:val>
                                            <p:strVal val="1+#ppt_w/2"/>
                                          </p:val>
                                        </p:tav>
                                        <p:tav tm="100000">
                                          <p:val>
                                            <p:strVal val="#ppt_x"/>
                                          </p:val>
                                        </p:tav>
                                      </p:tavLst>
                                    </p:anim>
                                    <p:anim calcmode="lin" valueType="num">
                                      <p:cBhvr>
                                        <p:cTn id="92" dur="3000" fill="hold"/>
                                        <p:tgtEl>
                                          <p:spTgt spid="7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3" name="helicopter (2.1).wav"/>
                                        </p:tgtEl>
                                      </p:cMediaNode>
                                    </p:audio>
                                  </p:subTnLst>
                                </p:cTn>
                              </p:par>
                            </p:childTnLst>
                          </p:cTn>
                        </p:par>
                        <p:par>
                          <p:cTn id="93" fill="hold">
                            <p:stCondLst>
                              <p:cond delay="3000"/>
                            </p:stCondLst>
                            <p:childTnLst>
                              <p:par>
                                <p:cTn id="94" presetID="53" presetClass="exit" presetSubtype="16" fill="hold" nodeType="afterEffect">
                                  <p:stCondLst>
                                    <p:cond delay="0"/>
                                  </p:stCondLst>
                                  <p:childTnLst>
                                    <p:anim calcmode="lin" valueType="num">
                                      <p:cBhvr>
                                        <p:cTn id="95" dur="5000"/>
                                        <p:tgtEl>
                                          <p:spTgt spid="7198"/>
                                        </p:tgtEl>
                                        <p:attrNameLst>
                                          <p:attrName>ppt_w</p:attrName>
                                        </p:attrNameLst>
                                      </p:cBhvr>
                                      <p:tavLst>
                                        <p:tav tm="0">
                                          <p:val>
                                            <p:strVal val="ppt_w"/>
                                          </p:val>
                                        </p:tav>
                                        <p:tav tm="100000">
                                          <p:val>
                                            <p:fltVal val="0.000000"/>
                                          </p:val>
                                        </p:tav>
                                      </p:tavLst>
                                    </p:anim>
                                    <p:anim calcmode="lin" valueType="num">
                                      <p:cBhvr>
                                        <p:cTn id="96" dur="5000"/>
                                        <p:tgtEl>
                                          <p:spTgt spid="7198"/>
                                        </p:tgtEl>
                                        <p:attrNameLst>
                                          <p:attrName>ppt_h</p:attrName>
                                        </p:attrNameLst>
                                      </p:cBhvr>
                                      <p:tavLst>
                                        <p:tav tm="0">
                                          <p:val>
                                            <p:strVal val="ppt_h"/>
                                          </p:val>
                                        </p:tav>
                                        <p:tav tm="100000">
                                          <p:val>
                                            <p:fltVal val="0.000000"/>
                                          </p:val>
                                        </p:tav>
                                      </p:tavLst>
                                    </p:anim>
                                    <p:animEffect transition="out" filter="fade">
                                      <p:cBhvr>
                                        <p:cTn id="97" dur="5000"/>
                                        <p:tgtEl>
                                          <p:spTgt spid="7198"/>
                                        </p:tgtEl>
                                      </p:cBhvr>
                                    </p:animEffect>
                                    <p:set>
                                      <p:cBhvr>
                                        <p:cTn id="98" dur="1" fill="hold">
                                          <p:stCondLst>
                                            <p:cond delay="4999"/>
                                          </p:stCondLst>
                                        </p:cTn>
                                        <p:tgtEl>
                                          <p:spTgt spid="719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7" presetClass="entr" presetSubtype="8" fill="hold" nodeType="clickEffect">
                                  <p:stCondLst>
                                    <p:cond delay="0"/>
                                  </p:stCondLst>
                                  <p:childTnLst>
                                    <p:set>
                                      <p:cBhvr>
                                        <p:cTn id="102" dur="1" fill="hold">
                                          <p:stCondLst>
                                            <p:cond delay="0"/>
                                          </p:stCondLst>
                                        </p:cTn>
                                        <p:tgtEl>
                                          <p:spTgt spid="7189"/>
                                        </p:tgtEl>
                                        <p:attrNameLst>
                                          <p:attrName>style.visibility</p:attrName>
                                        </p:attrNameLst>
                                      </p:cBhvr>
                                      <p:to>
                                        <p:strVal val="visible"/>
                                      </p:to>
                                    </p:set>
                                    <p:anim calcmode="lin" valueType="num">
                                      <p:cBhvr>
                                        <p:cTn id="103" dur="2000" fill="hold"/>
                                        <p:tgtEl>
                                          <p:spTgt spid="7189"/>
                                        </p:tgtEl>
                                        <p:attrNameLst>
                                          <p:attrName>ppt_x</p:attrName>
                                        </p:attrNameLst>
                                      </p:cBhvr>
                                      <p:tavLst>
                                        <p:tav tm="0">
                                          <p:val>
                                            <p:strVal val="0-#ppt_w/2"/>
                                          </p:val>
                                        </p:tav>
                                        <p:tav tm="100000">
                                          <p:val>
                                            <p:strVal val="#ppt_x"/>
                                          </p:val>
                                        </p:tav>
                                      </p:tavLst>
                                    </p:anim>
                                    <p:anim calcmode="lin" valueType="num">
                                      <p:cBhvr>
                                        <p:cTn id="104" dur="2000" fill="hold"/>
                                        <p:tgtEl>
                                          <p:spTgt spid="71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3" name="helicopter (2.1).wav"/>
                                        </p:tgtEl>
                                      </p:cMediaNode>
                                    </p:audio>
                                  </p:subTnLst>
                                </p:cTn>
                              </p:par>
                            </p:childTnLst>
                          </p:cTn>
                        </p:par>
                        <p:par>
                          <p:cTn id="105" fill="hold">
                            <p:stCondLst>
                              <p:cond delay="2000"/>
                            </p:stCondLst>
                            <p:childTnLst>
                              <p:par>
                                <p:cTn id="106" presetID="53" presetClass="exit" presetSubtype="16" fill="hold" nodeType="afterEffect">
                                  <p:stCondLst>
                                    <p:cond delay="0"/>
                                  </p:stCondLst>
                                  <p:childTnLst>
                                    <p:anim calcmode="lin" valueType="num">
                                      <p:cBhvr>
                                        <p:cTn id="107" dur="1000"/>
                                        <p:tgtEl>
                                          <p:spTgt spid="7189"/>
                                        </p:tgtEl>
                                        <p:attrNameLst>
                                          <p:attrName>ppt_w</p:attrName>
                                        </p:attrNameLst>
                                      </p:cBhvr>
                                      <p:tavLst>
                                        <p:tav tm="0">
                                          <p:val>
                                            <p:strVal val="ppt_w"/>
                                          </p:val>
                                        </p:tav>
                                        <p:tav tm="100000">
                                          <p:val>
                                            <p:fltVal val="0.000000"/>
                                          </p:val>
                                        </p:tav>
                                      </p:tavLst>
                                    </p:anim>
                                    <p:anim calcmode="lin" valueType="num">
                                      <p:cBhvr>
                                        <p:cTn id="108" dur="1000"/>
                                        <p:tgtEl>
                                          <p:spTgt spid="7189"/>
                                        </p:tgtEl>
                                        <p:attrNameLst>
                                          <p:attrName>ppt_h</p:attrName>
                                        </p:attrNameLst>
                                      </p:cBhvr>
                                      <p:tavLst>
                                        <p:tav tm="0">
                                          <p:val>
                                            <p:strVal val="ppt_h"/>
                                          </p:val>
                                        </p:tav>
                                        <p:tav tm="100000">
                                          <p:val>
                                            <p:fltVal val="0.000000"/>
                                          </p:val>
                                        </p:tav>
                                      </p:tavLst>
                                    </p:anim>
                                    <p:animEffect transition="out" filter="fade">
                                      <p:cBhvr>
                                        <p:cTn id="109" dur="1000"/>
                                        <p:tgtEl>
                                          <p:spTgt spid="7189"/>
                                        </p:tgtEl>
                                      </p:cBhvr>
                                    </p:animEffect>
                                    <p:set>
                                      <p:cBhvr>
                                        <p:cTn id="110" dur="1" fill="hold">
                                          <p:stCondLst>
                                            <p:cond delay="999"/>
                                          </p:stCondLst>
                                        </p:cTn>
                                        <p:tgtEl>
                                          <p:spTgt spid="718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7" presetClass="entr" presetSubtype="2"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p:cTn id="115" dur="3000" fill="hold"/>
                                        <p:tgtEl>
                                          <p:spTgt spid="2"/>
                                        </p:tgtEl>
                                        <p:attrNameLst>
                                          <p:attrName>ppt_x</p:attrName>
                                        </p:attrNameLst>
                                      </p:cBhvr>
                                      <p:tavLst>
                                        <p:tav tm="0">
                                          <p:val>
                                            <p:strVal val="1+#ppt_w/2"/>
                                          </p:val>
                                        </p:tav>
                                        <p:tav tm="100000">
                                          <p:val>
                                            <p:strVal val="#ppt_x"/>
                                          </p:val>
                                        </p:tav>
                                      </p:tavLst>
                                    </p:anim>
                                    <p:anim calcmode="lin" valueType="num">
                                      <p:cBhvr>
                                        <p:cTn id="116" dur="3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3" name="helicopter (2.1).wav"/>
                                        </p:tgtEl>
                                      </p:cMediaNode>
                                    </p:audio>
                                  </p:subTnLst>
                                </p:cTn>
                              </p:par>
                            </p:childTnLst>
                          </p:cTn>
                        </p:par>
                        <p:par>
                          <p:cTn id="117" fill="hold">
                            <p:stCondLst>
                              <p:cond delay="3000"/>
                            </p:stCondLst>
                            <p:childTnLst>
                              <p:par>
                                <p:cTn id="118" presetID="53" presetClass="exit" presetSubtype="16" fill="hold" nodeType="afterEffect">
                                  <p:stCondLst>
                                    <p:cond delay="0"/>
                                  </p:stCondLst>
                                  <p:childTnLst>
                                    <p:anim calcmode="lin" valueType="num">
                                      <p:cBhvr>
                                        <p:cTn id="119" dur="5000"/>
                                        <p:tgtEl>
                                          <p:spTgt spid="2"/>
                                        </p:tgtEl>
                                        <p:attrNameLst>
                                          <p:attrName>ppt_w</p:attrName>
                                        </p:attrNameLst>
                                      </p:cBhvr>
                                      <p:tavLst>
                                        <p:tav tm="0">
                                          <p:val>
                                            <p:strVal val="ppt_w"/>
                                          </p:val>
                                        </p:tav>
                                        <p:tav tm="100000">
                                          <p:val>
                                            <p:fltVal val="0.000000"/>
                                          </p:val>
                                        </p:tav>
                                      </p:tavLst>
                                    </p:anim>
                                    <p:anim calcmode="lin" valueType="num">
                                      <p:cBhvr>
                                        <p:cTn id="120" dur="5000"/>
                                        <p:tgtEl>
                                          <p:spTgt spid="2"/>
                                        </p:tgtEl>
                                        <p:attrNameLst>
                                          <p:attrName>ppt_h</p:attrName>
                                        </p:attrNameLst>
                                      </p:cBhvr>
                                      <p:tavLst>
                                        <p:tav tm="0">
                                          <p:val>
                                            <p:strVal val="ppt_h"/>
                                          </p:val>
                                        </p:tav>
                                        <p:tav tm="100000">
                                          <p:val>
                                            <p:fltVal val="0.000000"/>
                                          </p:val>
                                        </p:tav>
                                      </p:tavLst>
                                    </p:anim>
                                    <p:animEffect transition="out" filter="fade">
                                      <p:cBhvr>
                                        <p:cTn id="121" dur="5000"/>
                                        <p:tgtEl>
                                          <p:spTgt spid="2"/>
                                        </p:tgtEl>
                                      </p:cBhvr>
                                    </p:animEffect>
                                    <p:set>
                                      <p:cBhvr>
                                        <p:cTn id="122" dur="1" fill="hold">
                                          <p:stCondLst>
                                            <p:cond delay="4999"/>
                                          </p:stCondLst>
                                        </p:cTn>
                                        <p:tgtEl>
                                          <p:spTgt spid="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7" presetClass="entr" presetSubtype="2" fill="hold" nodeType="clickEffect">
                                  <p:stCondLst>
                                    <p:cond delay="0"/>
                                  </p:stCondLst>
                                  <p:childTnLst>
                                    <p:set>
                                      <p:cBhvr>
                                        <p:cTn id="126" dur="1" fill="hold">
                                          <p:stCondLst>
                                            <p:cond delay="0"/>
                                          </p:stCondLst>
                                        </p:cTn>
                                        <p:tgtEl>
                                          <p:spTgt spid="5"/>
                                        </p:tgtEl>
                                        <p:attrNameLst>
                                          <p:attrName>style.visibility</p:attrName>
                                        </p:attrNameLst>
                                      </p:cBhvr>
                                      <p:to>
                                        <p:strVal val="visible"/>
                                      </p:to>
                                    </p:set>
                                    <p:anim calcmode="lin" valueType="num">
                                      <p:cBhvr>
                                        <p:cTn id="127" dur="3000" fill="hold"/>
                                        <p:tgtEl>
                                          <p:spTgt spid="5"/>
                                        </p:tgtEl>
                                        <p:attrNameLst>
                                          <p:attrName>ppt_x</p:attrName>
                                        </p:attrNameLst>
                                      </p:cBhvr>
                                      <p:tavLst>
                                        <p:tav tm="0">
                                          <p:val>
                                            <p:strVal val="1+#ppt_w/2"/>
                                          </p:val>
                                        </p:tav>
                                        <p:tav tm="100000">
                                          <p:val>
                                            <p:strVal val="#ppt_x"/>
                                          </p:val>
                                        </p:tav>
                                      </p:tavLst>
                                    </p:anim>
                                    <p:anim calcmode="lin" valueType="num">
                                      <p:cBhvr>
                                        <p:cTn id="128" dur="30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3" name="helicopter (2.1).wav"/>
                                        </p:tgtEl>
                                      </p:cMediaNode>
                                    </p:audio>
                                  </p:subTnLst>
                                </p:cTn>
                              </p:par>
                            </p:childTnLst>
                          </p:cTn>
                        </p:par>
                        <p:par>
                          <p:cTn id="129" fill="hold">
                            <p:stCondLst>
                              <p:cond delay="3000"/>
                            </p:stCondLst>
                            <p:childTnLst>
                              <p:par>
                                <p:cTn id="130" presetID="53" presetClass="exit" presetSubtype="16" fill="hold" nodeType="afterEffect">
                                  <p:stCondLst>
                                    <p:cond delay="0"/>
                                  </p:stCondLst>
                                  <p:childTnLst>
                                    <p:anim calcmode="lin" valueType="num">
                                      <p:cBhvr>
                                        <p:cTn id="131" dur="5000"/>
                                        <p:tgtEl>
                                          <p:spTgt spid="5"/>
                                        </p:tgtEl>
                                        <p:attrNameLst>
                                          <p:attrName>ppt_w</p:attrName>
                                        </p:attrNameLst>
                                      </p:cBhvr>
                                      <p:tavLst>
                                        <p:tav tm="0">
                                          <p:val>
                                            <p:strVal val="ppt_w"/>
                                          </p:val>
                                        </p:tav>
                                        <p:tav tm="100000">
                                          <p:val>
                                            <p:fltVal val="0.000000"/>
                                          </p:val>
                                        </p:tav>
                                      </p:tavLst>
                                    </p:anim>
                                    <p:anim calcmode="lin" valueType="num">
                                      <p:cBhvr>
                                        <p:cTn id="132" dur="5000"/>
                                        <p:tgtEl>
                                          <p:spTgt spid="5"/>
                                        </p:tgtEl>
                                        <p:attrNameLst>
                                          <p:attrName>ppt_h</p:attrName>
                                        </p:attrNameLst>
                                      </p:cBhvr>
                                      <p:tavLst>
                                        <p:tav tm="0">
                                          <p:val>
                                            <p:strVal val="ppt_h"/>
                                          </p:val>
                                        </p:tav>
                                        <p:tav tm="100000">
                                          <p:val>
                                            <p:fltVal val="0.000000"/>
                                          </p:val>
                                        </p:tav>
                                      </p:tavLst>
                                    </p:anim>
                                    <p:animEffect transition="out" filter="fade">
                                      <p:cBhvr>
                                        <p:cTn id="133" dur="5000"/>
                                        <p:tgtEl>
                                          <p:spTgt spid="5"/>
                                        </p:tgtEl>
                                      </p:cBhvr>
                                    </p:animEffect>
                                    <p:set>
                                      <p:cBhvr>
                                        <p:cTn id="134"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p:txBody>
          <a:bodyPr>
            <a:noAutofit/>
          </a:bodyPr>
          <a:lstStyle/>
          <a:p>
            <a:r>
              <a:rPr lang="en-US" altLang="zh-CN" sz="7200">
                <a:solidFill>
                  <a:schemeClr val="tx1"/>
                </a:solidFill>
                <a:latin typeface="Times New Roman" panose="02020603050405020304" charset="0"/>
                <a:cs typeface="Times New Roman" panose="02020603050405020304" charset="0"/>
              </a:rPr>
              <a:t>Grammar  adj./adv</a:t>
            </a:r>
            <a:endParaRPr lang="en-US" altLang="zh-CN" sz="72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26085" y="974090"/>
            <a:ext cx="9855200" cy="4464685"/>
          </a:xfrm>
          <a:prstGeom prst="rect">
            <a:avLst/>
          </a:prstGeom>
        </p:spPr>
      </p:pic>
      <p:sp>
        <p:nvSpPr>
          <p:cNvPr id="3" name="文本框 2"/>
          <p:cNvSpPr txBox="1"/>
          <p:nvPr/>
        </p:nvSpPr>
        <p:spPr>
          <a:xfrm>
            <a:off x="5863590" y="558800"/>
            <a:ext cx="5030470" cy="706755"/>
          </a:xfrm>
          <a:prstGeom prst="rect">
            <a:avLst/>
          </a:prstGeom>
          <a:noFill/>
        </p:spPr>
        <p:txBody>
          <a:bodyPr wrap="square" rtlCol="0">
            <a:spAutoFit/>
          </a:bodyPr>
          <a:p>
            <a:r>
              <a:rPr lang="zh-CN" altLang="en-US" sz="4000" b="1"/>
              <a:t>本节课我将学会</a:t>
            </a:r>
            <a:endParaRPr lang="zh-CN" altLang="en-US" sz="4000" b="1"/>
          </a:p>
        </p:txBody>
      </p:sp>
      <p:sp>
        <p:nvSpPr>
          <p:cNvPr id="4" name="文本框 3"/>
          <p:cNvSpPr txBox="1"/>
          <p:nvPr/>
        </p:nvSpPr>
        <p:spPr>
          <a:xfrm>
            <a:off x="2039620" y="158750"/>
            <a:ext cx="3529330" cy="768350"/>
          </a:xfrm>
          <a:prstGeom prst="rect">
            <a:avLst/>
          </a:prstGeom>
          <a:solidFill>
            <a:schemeClr val="accent6">
              <a:lumMod val="40000"/>
              <a:lumOff val="60000"/>
            </a:schemeClr>
          </a:solidFill>
        </p:spPr>
        <p:txBody>
          <a:bodyPr wrap="square" rtlCol="0">
            <a:spAutoFit/>
          </a:bodyPr>
          <a:p>
            <a:r>
              <a:rPr lang="zh-CN" altLang="en-US" sz="4400"/>
              <a:t>学习目标</a:t>
            </a:r>
            <a:endParaRPr lang="zh-CN" altLang="en-US" sz="4400"/>
          </a:p>
        </p:txBody>
      </p:sp>
      <p:pic>
        <p:nvPicPr>
          <p:cNvPr id="8" name="图片 7">
            <a:hlinkClick r:id="" action="ppaction://noaction"/>
          </p:cNvPr>
          <p:cNvPicPr>
            <a:picLocks noChangeAspect="1"/>
          </p:cNvPicPr>
          <p:nvPr/>
        </p:nvPicPr>
        <p:blipFill>
          <a:blip r:embed="rId2"/>
          <a:stretch>
            <a:fillRect/>
          </a:stretch>
        </p:blipFill>
        <p:spPr>
          <a:xfrm>
            <a:off x="0" y="0"/>
            <a:ext cx="1430655" cy="13887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a:solidFill>
                  <a:schemeClr val="tx1"/>
                </a:solidFill>
              </a:rPr>
              <a:t>课前预习</a:t>
            </a:r>
            <a:r>
              <a:rPr lang="en-US" altLang="zh-CN">
                <a:solidFill>
                  <a:schemeClr val="tx1"/>
                </a:solidFill>
              </a:rPr>
              <a:t>   Preview</a:t>
            </a:r>
            <a:endParaRPr lang="en-US" altLang="zh-CN">
              <a:solidFill>
                <a:schemeClr val="tx1"/>
              </a:solidFill>
            </a:endParaRPr>
          </a:p>
        </p:txBody>
      </p:sp>
      <p:sp>
        <p:nvSpPr>
          <p:cNvPr id="3" name="文本框 2"/>
          <p:cNvSpPr txBox="1"/>
          <p:nvPr>
            <p:custDataLst>
              <p:tags r:id="rId2"/>
            </p:custDataLst>
          </p:nvPr>
        </p:nvSpPr>
        <p:spPr>
          <a:xfrm>
            <a:off x="3581400" y="872426"/>
            <a:ext cx="2377966" cy="2003625"/>
          </a:xfrm>
          <a:prstGeom prst="rect">
            <a:avLst/>
          </a:prstGeom>
          <a:noFill/>
        </p:spPr>
        <p:txBody>
          <a:bodyPr wrap="square" rtlCol="0" anchor="b" anchorCtr="0">
            <a:normAutofit fontScale="90000"/>
          </a:bodyPr>
          <a:lstStyle/>
          <a:p>
            <a:pPr algn="ctr">
              <a:lnSpc>
                <a:spcPct val="90000"/>
              </a:lnSpc>
            </a:pPr>
            <a:r>
              <a:rPr lang="en-US" altLang="zh-CN" sz="13800" b="1">
                <a:solidFill>
                  <a:schemeClr val="tx1"/>
                </a:solidFill>
              </a:rPr>
              <a:t>01</a:t>
            </a:r>
            <a:endParaRPr lang="en-US" altLang="zh-CN" sz="13800" b="1">
              <a:solidFill>
                <a:schemeClr val="tx1"/>
              </a:solidFill>
            </a:endParaRPr>
          </a:p>
        </p:txBody>
      </p:sp>
      <p:sp>
        <p:nvSpPr>
          <p:cNvPr id="4" name="文本框 3"/>
          <p:cNvSpPr txBox="1"/>
          <p:nvPr/>
        </p:nvSpPr>
        <p:spPr>
          <a:xfrm>
            <a:off x="3064510" y="4951095"/>
            <a:ext cx="4064000" cy="368300"/>
          </a:xfrm>
          <a:prstGeom prst="rect">
            <a:avLst/>
          </a:prstGeom>
          <a:noFill/>
        </p:spPr>
        <p:txBody>
          <a:bodyPr wrap="square" rtlCol="0">
            <a:spAutoFit/>
          </a:bodyPr>
          <a:p>
            <a:endParaRPr lang="zh-CN" altLang="en-US"/>
          </a:p>
        </p:txBody>
      </p:sp>
    </p:spTree>
    <p:custDataLst>
      <p:tags r:id="rId3"/>
    </p:custData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387985" y="697865"/>
          <a:ext cx="11482705" cy="5566410"/>
        </p:xfrm>
        <a:graphic>
          <a:graphicData uri="http://schemas.openxmlformats.org/drawingml/2006/table">
            <a:tbl>
              <a:tblPr/>
              <a:tblGrid>
                <a:gridCol w="7565390"/>
                <a:gridCol w="3917315"/>
              </a:tblGrid>
              <a:tr h="426720">
                <a:tc>
                  <a:txBody>
                    <a:bodyPr/>
                    <a:p>
                      <a:pPr marL="68580" indent="0" algn="just">
                        <a:spcBef>
                          <a:spcPct val="0"/>
                        </a:spcBef>
                        <a:spcAft>
                          <a:spcPct val="0"/>
                        </a:spcAft>
                      </a:pPr>
                      <a:r>
                        <a:rPr lang="en-US" altLang="zh-CN" sz="2800">
                          <a:latin typeface="宋体" panose="02010600030101010101" pitchFamily="2" charset="-122"/>
                          <a:ea typeface="宋体" panose="02010600030101010101" pitchFamily="2" charset="-122"/>
                        </a:rPr>
                        <a:t>             </a:t>
                      </a:r>
                      <a:r>
                        <a:rPr lang="zh-CN" sz="2800">
                          <a:latin typeface="宋体" panose="02010600030101010101" pitchFamily="2" charset="-122"/>
                          <a:ea typeface="宋体" panose="02010600030101010101" pitchFamily="2" charset="-122"/>
                        </a:rPr>
                        <a:t>例词</a:t>
                      </a:r>
                      <a:endParaRPr lang="zh-CN" sz="2800">
                        <a:latin typeface="宋体" panose="02010600030101010101" pitchFamily="2" charset="-122"/>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a:latin typeface="宋体" panose="02010600030101010101" pitchFamily="2" charset="-122"/>
                          <a:ea typeface="宋体" panose="02010600030101010101" pitchFamily="2" charset="-122"/>
                        </a:rPr>
                        <a:t>常见形容词后缀</a:t>
                      </a:r>
                      <a:endParaRPr lang="zh-CN" sz="2800">
                        <a:latin typeface="宋体" panose="02010600030101010101" pitchFamily="2" charset="-122"/>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26720">
                <a:tc>
                  <a:txBody>
                    <a:bodyPr/>
                    <a:p>
                      <a:pPr marL="68580" indent="0" algn="just">
                        <a:spcBef>
                          <a:spcPct val="0"/>
                        </a:spcBef>
                        <a:spcAft>
                          <a:spcPct val="0"/>
                        </a:spcAft>
                      </a:pPr>
                      <a:r>
                        <a:rPr lang="en-US" altLang="zh-CN" sz="2800">
                          <a:latin typeface="Times New Roman" panose="02020603050405020304"/>
                          <a:ea typeface="Times New Roman" panose="02020603050405020304"/>
                        </a:rPr>
                        <a:t>offici</a:t>
                      </a:r>
                      <a:r>
                        <a:rPr lang="en-US" altLang="zh-CN" sz="2800" b="1">
                          <a:solidFill>
                            <a:srgbClr val="FF0000"/>
                          </a:solidFill>
                          <a:latin typeface="Times New Roman" panose="02020603050405020304"/>
                          <a:ea typeface="Times New Roman" panose="02020603050405020304"/>
                        </a:rPr>
                        <a:t>al </a:t>
                      </a:r>
                      <a:r>
                        <a:rPr lang="en-US" altLang="zh-CN" sz="2800">
                          <a:latin typeface="Times New Roman" panose="02020603050405020304"/>
                          <a:ea typeface="Times New Roman" panose="02020603050405020304"/>
                        </a:rPr>
                        <a:t>/ form</a:t>
                      </a:r>
                      <a:r>
                        <a:rPr lang="en-US" altLang="zh-CN" sz="2800" b="1">
                          <a:solidFill>
                            <a:srgbClr val="FF0000"/>
                          </a:solidFill>
                          <a:latin typeface="Times New Roman" panose="02020603050405020304"/>
                          <a:ea typeface="Times New Roman" panose="02020603050405020304"/>
                        </a:rPr>
                        <a:t>al/</a:t>
                      </a:r>
                      <a:r>
                        <a:rPr lang="en-US" altLang="zh-CN" sz="2800">
                          <a:latin typeface="Times New Roman" panose="02020603050405020304"/>
                          <a:ea typeface="Times New Roman" panose="02020603050405020304"/>
                        </a:rPr>
                        <a:t> person</a:t>
                      </a:r>
                      <a:r>
                        <a:rPr lang="en-US" altLang="zh-CN" sz="2800" b="1">
                          <a:solidFill>
                            <a:srgbClr val="FF0000"/>
                          </a:solidFill>
                          <a:latin typeface="Times New Roman" panose="02020603050405020304"/>
                          <a:ea typeface="Times New Roman" panose="02020603050405020304"/>
                        </a:rPr>
                        <a:t>al</a:t>
                      </a:r>
                      <a:r>
                        <a:rPr lang="en-US" altLang="zh-CN" sz="2800">
                          <a:latin typeface="Times New Roman" panose="02020603050405020304"/>
                          <a:ea typeface="Times New Roman" panose="02020603050405020304"/>
                        </a:rPr>
                        <a:t>/glob</a:t>
                      </a:r>
                      <a:r>
                        <a:rPr lang="en-US" altLang="zh-CN" sz="2800" b="1">
                          <a:solidFill>
                            <a:srgbClr val="FF0000"/>
                          </a:solidFill>
                          <a:latin typeface="Times New Roman" panose="02020603050405020304"/>
                          <a:ea typeface="Times New Roman" panose="02020603050405020304"/>
                        </a:rPr>
                        <a:t>al</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b="1">
                          <a:solidFill>
                            <a:srgbClr val="FF0000"/>
                          </a:solidFill>
                          <a:latin typeface="Times New Roman" panose="02020603050405020304"/>
                          <a:ea typeface="Times New Roman" panose="02020603050405020304"/>
                        </a:rPr>
                        <a:t>-al</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26720">
                <a:tc>
                  <a:txBody>
                    <a:bodyPr/>
                    <a:p>
                      <a:pPr marL="68580" indent="0" algn="just">
                        <a:spcBef>
                          <a:spcPct val="0"/>
                        </a:spcBef>
                        <a:spcAft>
                          <a:spcPct val="0"/>
                        </a:spcAft>
                      </a:pPr>
                      <a:r>
                        <a:rPr lang="en-US" altLang="zh-CN" sz="2800" b="1">
                          <a:solidFill>
                            <a:srgbClr val="FF0000"/>
                          </a:solidFill>
                          <a:latin typeface="Times New Roman" panose="02020603050405020304"/>
                          <a:ea typeface="Times New Roman" panose="02020603050405020304"/>
                        </a:rPr>
                        <a:t>able</a:t>
                      </a:r>
                      <a:r>
                        <a:rPr lang="en-US" altLang="zh-CN" sz="2800">
                          <a:latin typeface="Times New Roman" panose="02020603050405020304"/>
                          <a:ea typeface="Times New Roman" panose="02020603050405020304"/>
                        </a:rPr>
                        <a:t>/ suit</a:t>
                      </a:r>
                      <a:r>
                        <a:rPr lang="en-US" altLang="zh-CN" sz="2800" b="1">
                          <a:solidFill>
                            <a:srgbClr val="FF0000"/>
                          </a:solidFill>
                          <a:latin typeface="Times New Roman" panose="02020603050405020304"/>
                          <a:ea typeface="Times New Roman" panose="02020603050405020304"/>
                        </a:rPr>
                        <a:t>able</a:t>
                      </a:r>
                      <a:r>
                        <a:rPr lang="en-US" altLang="zh-CN" sz="2800">
                          <a:latin typeface="Times New Roman" panose="02020603050405020304"/>
                          <a:ea typeface="Times New Roman" panose="02020603050405020304"/>
                        </a:rPr>
                        <a:t> /responsi</a:t>
                      </a:r>
                      <a:r>
                        <a:rPr lang="en-US" altLang="zh-CN" sz="2800" b="1">
                          <a:solidFill>
                            <a:srgbClr val="FF0000"/>
                          </a:solidFill>
                          <a:latin typeface="Times New Roman" panose="02020603050405020304"/>
                          <a:ea typeface="Times New Roman" panose="02020603050405020304"/>
                        </a:rPr>
                        <a:t>ble</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26720">
                <a:tc>
                  <a:txBody>
                    <a:bodyPr/>
                    <a:p>
                      <a:pPr marL="68580" indent="0" algn="just">
                        <a:spcBef>
                          <a:spcPct val="0"/>
                        </a:spcBef>
                        <a:spcAft>
                          <a:spcPct val="0"/>
                        </a:spcAft>
                      </a:pPr>
                      <a:r>
                        <a:rPr lang="en-US" altLang="zh-CN" sz="2800">
                          <a:latin typeface="Times New Roman" panose="02020603050405020304"/>
                          <a:ea typeface="Times New Roman" panose="02020603050405020304"/>
                        </a:rPr>
                        <a:t>power</a:t>
                      </a:r>
                      <a:r>
                        <a:rPr lang="en-US" altLang="zh-CN" sz="2800" b="1">
                          <a:solidFill>
                            <a:srgbClr val="FF0000"/>
                          </a:solidFill>
                          <a:latin typeface="Times New Roman" panose="02020603050405020304"/>
                          <a:ea typeface="Times New Roman" panose="02020603050405020304"/>
                        </a:rPr>
                        <a:t>ful</a:t>
                      </a:r>
                      <a:r>
                        <a:rPr lang="en-US" altLang="zh-CN" sz="2800">
                          <a:latin typeface="Times New Roman" panose="02020603050405020304"/>
                          <a:ea typeface="Times New Roman" panose="02020603050405020304"/>
                        </a:rPr>
                        <a:t>/ use</a:t>
                      </a:r>
                      <a:r>
                        <a:rPr lang="en-US" altLang="zh-CN" sz="2800" b="1">
                          <a:solidFill>
                            <a:srgbClr val="FF0000"/>
                          </a:solidFill>
                          <a:latin typeface="Times New Roman" panose="02020603050405020304"/>
                          <a:ea typeface="Times New Roman" panose="02020603050405020304"/>
                        </a:rPr>
                        <a:t>ful</a:t>
                      </a:r>
                      <a:r>
                        <a:rPr lang="en-US" altLang="zh-CN" sz="2800">
                          <a:latin typeface="Times New Roman" panose="02020603050405020304"/>
                          <a:ea typeface="Times New Roman" panose="02020603050405020304"/>
                        </a:rPr>
                        <a:t>/ help</a:t>
                      </a:r>
                      <a:r>
                        <a:rPr lang="en-US" altLang="zh-CN" sz="2800" b="1">
                          <a:solidFill>
                            <a:srgbClr val="FF0000"/>
                          </a:solidFill>
                          <a:latin typeface="Times New Roman" panose="02020603050405020304"/>
                          <a:ea typeface="Times New Roman" panose="02020603050405020304"/>
                        </a:rPr>
                        <a:t>ful</a:t>
                      </a:r>
                      <a:r>
                        <a:rPr lang="en-US" altLang="zh-CN" sz="2800">
                          <a:latin typeface="Times New Roman" panose="02020603050405020304"/>
                          <a:ea typeface="Times New Roman" panose="02020603050405020304"/>
                        </a:rPr>
                        <a:t>/care</a:t>
                      </a:r>
                      <a:r>
                        <a:rPr lang="en-US" altLang="zh-CN" sz="2800" b="1">
                          <a:solidFill>
                            <a:srgbClr val="FF0000"/>
                          </a:solidFill>
                          <a:latin typeface="Times New Roman" panose="02020603050405020304"/>
                          <a:ea typeface="Times New Roman" panose="02020603050405020304"/>
                        </a:rPr>
                        <a:t>ful</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26720">
                <a:tc>
                  <a:txBody>
                    <a:bodyPr/>
                    <a:p>
                      <a:pPr marL="68580" indent="0" algn="just">
                        <a:spcBef>
                          <a:spcPct val="0"/>
                        </a:spcBef>
                        <a:spcAft>
                          <a:spcPct val="0"/>
                        </a:spcAft>
                      </a:pPr>
                      <a:r>
                        <a:rPr lang="en-US" altLang="zh-CN" sz="2800">
                          <a:latin typeface="Times New Roman" panose="02020603050405020304"/>
                          <a:ea typeface="Times New Roman" panose="02020603050405020304"/>
                        </a:rPr>
                        <a:t>obvi</a:t>
                      </a:r>
                      <a:r>
                        <a:rPr lang="en-US" altLang="zh-CN" sz="2800" b="1">
                          <a:solidFill>
                            <a:srgbClr val="FF0000"/>
                          </a:solidFill>
                          <a:latin typeface="Times New Roman" panose="02020603050405020304"/>
                          <a:ea typeface="Times New Roman" panose="02020603050405020304"/>
                        </a:rPr>
                        <a:t>ous</a:t>
                      </a:r>
                      <a:r>
                        <a:rPr lang="en-US" altLang="zh-CN" sz="2800">
                          <a:latin typeface="Times New Roman" panose="02020603050405020304"/>
                          <a:ea typeface="Times New Roman" panose="02020603050405020304"/>
                        </a:rPr>
                        <a:t>/curi</a:t>
                      </a:r>
                      <a:r>
                        <a:rPr lang="en-US" altLang="zh-CN" sz="2800" b="1">
                          <a:solidFill>
                            <a:srgbClr val="FF0000"/>
                          </a:solidFill>
                          <a:latin typeface="Times New Roman" panose="02020603050405020304"/>
                          <a:ea typeface="Times New Roman" panose="02020603050405020304"/>
                        </a:rPr>
                        <a:t>ous</a:t>
                      </a:r>
                      <a:r>
                        <a:rPr lang="en-US" altLang="zh-CN" sz="2800">
                          <a:latin typeface="Times New Roman" panose="02020603050405020304"/>
                          <a:ea typeface="Times New Roman" panose="02020603050405020304"/>
                        </a:rPr>
                        <a:t>/ anxi</a:t>
                      </a:r>
                      <a:r>
                        <a:rPr lang="en-US" altLang="zh-CN" sz="2800" b="1">
                          <a:solidFill>
                            <a:srgbClr val="FF0000"/>
                          </a:solidFill>
                          <a:latin typeface="Times New Roman" panose="02020603050405020304"/>
                          <a:ea typeface="Times New Roman" panose="02020603050405020304"/>
                        </a:rPr>
                        <a:t>ous</a:t>
                      </a:r>
                      <a:r>
                        <a:rPr lang="en-US" altLang="zh-CN" sz="2800">
                          <a:latin typeface="Times New Roman" panose="02020603050405020304"/>
                          <a:ea typeface="Times New Roman" panose="02020603050405020304"/>
                        </a:rPr>
                        <a:t>/ vari</a:t>
                      </a:r>
                      <a:r>
                        <a:rPr lang="en-US" altLang="zh-CN" sz="2800" b="1">
                          <a:solidFill>
                            <a:srgbClr val="FF0000"/>
                          </a:solidFill>
                          <a:latin typeface="Times New Roman" panose="02020603050405020304"/>
                          <a:ea typeface="Times New Roman" panose="02020603050405020304"/>
                        </a:rPr>
                        <a:t>ous </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26720">
                <a:tc>
                  <a:txBody>
                    <a:bodyPr/>
                    <a:p>
                      <a:pPr marL="68580" indent="0" algn="just">
                        <a:spcBef>
                          <a:spcPct val="0"/>
                        </a:spcBef>
                        <a:spcAft>
                          <a:spcPct val="0"/>
                        </a:spcAft>
                      </a:pPr>
                      <a:r>
                        <a:rPr lang="en-US" altLang="zh-CN" sz="2800">
                          <a:latin typeface="Times New Roman" panose="02020603050405020304"/>
                          <a:ea typeface="Times New Roman" panose="02020603050405020304"/>
                        </a:rPr>
                        <a:t>confid</a:t>
                      </a:r>
                      <a:r>
                        <a:rPr lang="en-US" altLang="zh-CN" sz="2800" b="1">
                          <a:solidFill>
                            <a:srgbClr val="FF0000"/>
                          </a:solidFill>
                          <a:latin typeface="Times New Roman" panose="02020603050405020304"/>
                          <a:ea typeface="Times New Roman" panose="02020603050405020304"/>
                        </a:rPr>
                        <a:t>ent</a:t>
                      </a:r>
                      <a:r>
                        <a:rPr lang="en-US" altLang="zh-CN" sz="2800">
                          <a:latin typeface="Times New Roman" panose="02020603050405020304"/>
                          <a:ea typeface="Times New Roman" panose="02020603050405020304"/>
                        </a:rPr>
                        <a:t> /flu</a:t>
                      </a:r>
                      <a:r>
                        <a:rPr lang="en-US" altLang="zh-CN" sz="2800" b="1">
                          <a:solidFill>
                            <a:srgbClr val="FF0000"/>
                          </a:solidFill>
                          <a:latin typeface="Times New Roman" panose="02020603050405020304"/>
                          <a:ea typeface="Times New Roman" panose="02020603050405020304"/>
                        </a:rPr>
                        <a:t>ent</a:t>
                      </a:r>
                      <a:r>
                        <a:rPr lang="en-US" altLang="zh-CN" sz="2800">
                          <a:latin typeface="Times New Roman" panose="02020603050405020304"/>
                          <a:ea typeface="Times New Roman" panose="02020603050405020304"/>
                        </a:rPr>
                        <a:t>/ differ</a:t>
                      </a:r>
                      <a:r>
                        <a:rPr lang="en-US" altLang="zh-CN" sz="2800" b="1">
                          <a:solidFill>
                            <a:srgbClr val="FF0000"/>
                          </a:solidFill>
                          <a:latin typeface="Times New Roman" panose="02020603050405020304"/>
                          <a:ea typeface="Times New Roman" panose="02020603050405020304"/>
                        </a:rPr>
                        <a:t>ent</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26720">
                <a:tc>
                  <a:txBody>
                    <a:bodyPr/>
                    <a:p>
                      <a:pPr marL="68580" indent="0" algn="just">
                        <a:spcBef>
                          <a:spcPct val="0"/>
                        </a:spcBef>
                        <a:spcAft>
                          <a:spcPct val="0"/>
                        </a:spcAft>
                      </a:pPr>
                      <a:r>
                        <a:rPr lang="en-US" altLang="zh-CN" sz="2800">
                          <a:latin typeface="Times New Roman" panose="02020603050405020304"/>
                          <a:ea typeface="Times New Roman" panose="02020603050405020304"/>
                        </a:rPr>
                        <a:t>impress</a:t>
                      </a:r>
                      <a:r>
                        <a:rPr lang="en-US" altLang="zh-CN" sz="2800" b="1">
                          <a:solidFill>
                            <a:srgbClr val="FF0000"/>
                          </a:solidFill>
                          <a:latin typeface="Times New Roman" panose="02020603050405020304"/>
                          <a:ea typeface="Times New Roman" panose="02020603050405020304"/>
                        </a:rPr>
                        <a:t>ive</a:t>
                      </a:r>
                      <a:r>
                        <a:rPr lang="en-US" altLang="zh-CN" sz="2800">
                          <a:latin typeface="Times New Roman" panose="02020603050405020304"/>
                          <a:ea typeface="Times New Roman" panose="02020603050405020304"/>
                        </a:rPr>
                        <a:t>/ attract</a:t>
                      </a:r>
                      <a:r>
                        <a:rPr lang="en-US" altLang="zh-CN" sz="2800" b="1">
                          <a:solidFill>
                            <a:srgbClr val="FF0000"/>
                          </a:solidFill>
                          <a:latin typeface="Times New Roman" panose="02020603050405020304"/>
                          <a:ea typeface="Times New Roman" panose="02020603050405020304"/>
                        </a:rPr>
                        <a:t>ive</a:t>
                      </a:r>
                      <a:r>
                        <a:rPr lang="en-US" altLang="zh-CN" sz="2800">
                          <a:latin typeface="Times New Roman" panose="02020603050405020304"/>
                          <a:ea typeface="Times New Roman" panose="02020603050405020304"/>
                        </a:rPr>
                        <a:t>/ creat</a:t>
                      </a:r>
                      <a:r>
                        <a:rPr lang="en-US" altLang="zh-CN" sz="2800" b="1">
                          <a:solidFill>
                            <a:srgbClr val="FF0000"/>
                          </a:solidFill>
                          <a:latin typeface="Times New Roman" panose="02020603050405020304"/>
                          <a:ea typeface="Times New Roman" panose="02020603050405020304"/>
                        </a:rPr>
                        <a:t>ive</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45770">
                <a:tc>
                  <a:txBody>
                    <a:bodyPr/>
                    <a:p>
                      <a:pPr marL="68580" indent="0" algn="just">
                        <a:spcBef>
                          <a:spcPct val="0"/>
                        </a:spcBef>
                        <a:spcAft>
                          <a:spcPct val="0"/>
                        </a:spcAft>
                      </a:pPr>
                      <a:r>
                        <a:rPr lang="en-US" altLang="zh-CN" sz="2800">
                          <a:latin typeface="Times New Roman" panose="02020603050405020304"/>
                          <a:ea typeface="Times New Roman" panose="02020603050405020304"/>
                        </a:rPr>
                        <a:t>cloud</a:t>
                      </a:r>
                      <a:r>
                        <a:rPr lang="en-US" altLang="zh-CN" sz="2800" b="1">
                          <a:solidFill>
                            <a:srgbClr val="FF0000"/>
                          </a:solidFill>
                          <a:latin typeface="Times New Roman" panose="02020603050405020304"/>
                          <a:ea typeface="Times New Roman" panose="02020603050405020304"/>
                        </a:rPr>
                        <a:t>y</a:t>
                      </a:r>
                      <a:r>
                        <a:rPr lang="en-US" altLang="zh-CN" sz="2800">
                          <a:latin typeface="Times New Roman" panose="02020603050405020304"/>
                          <a:ea typeface="Times New Roman" panose="02020603050405020304"/>
                        </a:rPr>
                        <a:t>/ nois</a:t>
                      </a:r>
                      <a:r>
                        <a:rPr lang="en-US" altLang="zh-CN" sz="2800" b="1">
                          <a:solidFill>
                            <a:srgbClr val="FF0000"/>
                          </a:solidFill>
                          <a:latin typeface="Times New Roman" panose="02020603050405020304"/>
                          <a:ea typeface="Times New Roman" panose="02020603050405020304"/>
                        </a:rPr>
                        <a:t>y </a:t>
                      </a:r>
                      <a:r>
                        <a:rPr lang="en-US" altLang="zh-CN" sz="2800">
                          <a:latin typeface="Times New Roman" panose="02020603050405020304"/>
                          <a:ea typeface="Times New Roman" panose="02020603050405020304"/>
                        </a:rPr>
                        <a:t>/luck</a:t>
                      </a:r>
                      <a:r>
                        <a:rPr lang="en-US" altLang="zh-CN" sz="2800" b="1">
                          <a:solidFill>
                            <a:srgbClr val="FF0000"/>
                          </a:solidFill>
                          <a:latin typeface="Times New Roman" panose="02020603050405020304"/>
                          <a:ea typeface="Times New Roman" panose="02020603050405020304"/>
                        </a:rPr>
                        <a:t>y</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53440">
                <a:tc>
                  <a:txBody>
                    <a:bodyPr/>
                    <a:p>
                      <a:pPr marL="68580" indent="0" algn="just">
                        <a:spcBef>
                          <a:spcPct val="0"/>
                        </a:spcBef>
                        <a:spcAft>
                          <a:spcPct val="0"/>
                        </a:spcAft>
                      </a:pPr>
                      <a:r>
                        <a:rPr lang="en-US" altLang="zh-CN" sz="2800">
                          <a:latin typeface="Times New Roman" panose="02020603050405020304"/>
                          <a:ea typeface="Times New Roman" panose="02020603050405020304"/>
                        </a:rPr>
                        <a:t>amaz</a:t>
                      </a:r>
                      <a:r>
                        <a:rPr lang="en-US" altLang="zh-CN" sz="2800" b="1">
                          <a:solidFill>
                            <a:srgbClr val="FF0000"/>
                          </a:solidFill>
                          <a:latin typeface="Times New Roman" panose="02020603050405020304"/>
                          <a:ea typeface="Times New Roman" panose="02020603050405020304"/>
                        </a:rPr>
                        <a:t>ed</a:t>
                      </a:r>
                      <a:r>
                        <a:rPr lang="en-US" altLang="zh-CN" sz="2800">
                          <a:latin typeface="Times New Roman" panose="02020603050405020304"/>
                          <a:ea typeface="Times New Roman" panose="02020603050405020304"/>
                        </a:rPr>
                        <a:t>/confus</a:t>
                      </a:r>
                      <a:r>
                        <a:rPr lang="en-US" altLang="zh-CN" sz="2800" b="1">
                          <a:solidFill>
                            <a:srgbClr val="FF0000"/>
                          </a:solidFill>
                          <a:latin typeface="Times New Roman" panose="02020603050405020304"/>
                          <a:ea typeface="Times New Roman" panose="02020603050405020304"/>
                        </a:rPr>
                        <a:t>ed</a:t>
                      </a:r>
                      <a:r>
                        <a:rPr lang="en-US" altLang="zh-CN" sz="2800">
                          <a:latin typeface="Times New Roman" panose="02020603050405020304"/>
                          <a:ea typeface="Times New Roman" panose="02020603050405020304"/>
                        </a:rPr>
                        <a:t>/annoy</a:t>
                      </a:r>
                      <a:r>
                        <a:rPr lang="en-US" altLang="zh-CN" sz="2800" b="1">
                          <a:solidFill>
                            <a:srgbClr val="FF0000"/>
                          </a:solidFill>
                          <a:latin typeface="Times New Roman" panose="02020603050405020304"/>
                          <a:ea typeface="Times New Roman" panose="02020603050405020304"/>
                        </a:rPr>
                        <a:t>ed</a:t>
                      </a:r>
                      <a:r>
                        <a:rPr lang="en-US" altLang="zh-CN" sz="2800">
                          <a:latin typeface="Times New Roman" panose="02020603050405020304"/>
                          <a:ea typeface="Times New Roman" panose="02020603050405020304"/>
                        </a:rPr>
                        <a:t>/frighten</a:t>
                      </a:r>
                      <a:r>
                        <a:rPr lang="en-US" altLang="zh-CN" sz="2800" b="1">
                          <a:solidFill>
                            <a:srgbClr val="FF0000"/>
                          </a:solidFill>
                          <a:latin typeface="Times New Roman" panose="02020603050405020304"/>
                          <a:ea typeface="Times New Roman" panose="02020603050405020304"/>
                        </a:rPr>
                        <a:t>ed</a:t>
                      </a:r>
                      <a:r>
                        <a:rPr lang="en-US" altLang="zh-CN" sz="2800">
                          <a:latin typeface="Times New Roman" panose="02020603050405020304"/>
                          <a:ea typeface="Times New Roman" panose="02020603050405020304"/>
                        </a:rPr>
                        <a:t>/</a:t>
                      </a:r>
                      <a:endParaRPr lang="en-US" altLang="zh-CN" sz="2800">
                        <a:latin typeface="Times New Roman" panose="02020603050405020304"/>
                        <a:ea typeface="Times New Roman" panose="02020603050405020304"/>
                      </a:endParaRPr>
                    </a:p>
                    <a:p>
                      <a:pPr marL="68580" indent="0" algn="just">
                        <a:spcBef>
                          <a:spcPct val="0"/>
                        </a:spcBef>
                        <a:spcAft>
                          <a:spcPct val="0"/>
                        </a:spcAft>
                      </a:pPr>
                      <a:r>
                        <a:rPr lang="en-US" altLang="zh-CN" sz="2800">
                          <a:latin typeface="Times New Roman" panose="02020603050405020304"/>
                          <a:ea typeface="Times New Roman" panose="02020603050405020304"/>
                        </a:rPr>
                        <a:t>advanc</a:t>
                      </a:r>
                      <a:r>
                        <a:rPr lang="en-US" altLang="zh-CN" sz="2800" b="1">
                          <a:solidFill>
                            <a:srgbClr val="FF0000"/>
                          </a:solidFill>
                          <a:latin typeface="Times New Roman" panose="02020603050405020304"/>
                          <a:ea typeface="Times New Roman" panose="02020603050405020304"/>
                        </a:rPr>
                        <a:t>ed</a:t>
                      </a:r>
                      <a:r>
                        <a:rPr lang="en-US" altLang="zh-CN" sz="2800">
                          <a:latin typeface="Times New Roman" panose="02020603050405020304"/>
                          <a:ea typeface="Times New Roman" panose="02020603050405020304"/>
                        </a:rPr>
                        <a:t>/detail</a:t>
                      </a:r>
                      <a:r>
                        <a:rPr lang="en-US" altLang="zh-CN" sz="2800" b="1">
                          <a:solidFill>
                            <a:srgbClr val="FF0000"/>
                          </a:solidFill>
                          <a:latin typeface="Times New Roman" panose="02020603050405020304"/>
                          <a:ea typeface="Times New Roman" panose="02020603050405020304"/>
                        </a:rPr>
                        <a:t>ed</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26720">
                <a:tc>
                  <a:txBody>
                    <a:bodyPr/>
                    <a:p>
                      <a:pPr marL="68580" indent="0" algn="just">
                        <a:spcBef>
                          <a:spcPct val="0"/>
                        </a:spcBef>
                        <a:spcAft>
                          <a:spcPct val="0"/>
                        </a:spcAft>
                      </a:pPr>
                      <a:r>
                        <a:rPr lang="en-US" altLang="zh-CN" sz="2800">
                          <a:latin typeface="Times New Roman" panose="02020603050405020304"/>
                          <a:ea typeface="Times New Roman" panose="02020603050405020304"/>
                        </a:rPr>
                        <a:t>amaz</a:t>
                      </a:r>
                      <a:r>
                        <a:rPr lang="en-US" altLang="zh-CN" sz="2800" b="1">
                          <a:solidFill>
                            <a:srgbClr val="FF0000"/>
                          </a:solidFill>
                          <a:latin typeface="Times New Roman" panose="02020603050405020304"/>
                          <a:ea typeface="Times New Roman" panose="02020603050405020304"/>
                        </a:rPr>
                        <a:t>ing</a:t>
                      </a:r>
                      <a:r>
                        <a:rPr lang="en-US" altLang="zh-CN" sz="2800">
                          <a:latin typeface="Times New Roman" panose="02020603050405020304"/>
                          <a:ea typeface="Times New Roman" panose="02020603050405020304"/>
                        </a:rPr>
                        <a:t>/confus</a:t>
                      </a:r>
                      <a:r>
                        <a:rPr lang="en-US" altLang="zh-CN" sz="2800" b="1">
                          <a:solidFill>
                            <a:srgbClr val="FF0000"/>
                          </a:solidFill>
                          <a:latin typeface="Times New Roman" panose="02020603050405020304"/>
                          <a:ea typeface="Times New Roman" panose="02020603050405020304"/>
                        </a:rPr>
                        <a:t>ing</a:t>
                      </a:r>
                      <a:r>
                        <a:rPr lang="en-US" altLang="zh-CN" sz="2800">
                          <a:latin typeface="Times New Roman" panose="02020603050405020304"/>
                          <a:ea typeface="Times New Roman" panose="02020603050405020304"/>
                        </a:rPr>
                        <a:t>/annoy</a:t>
                      </a:r>
                      <a:r>
                        <a:rPr lang="en-US" altLang="zh-CN" sz="2800" b="1">
                          <a:solidFill>
                            <a:srgbClr val="FF0000"/>
                          </a:solidFill>
                          <a:latin typeface="Times New Roman" panose="02020603050405020304"/>
                          <a:ea typeface="Times New Roman" panose="02020603050405020304"/>
                        </a:rPr>
                        <a:t>ing</a:t>
                      </a:r>
                      <a:r>
                        <a:rPr lang="en-US" altLang="zh-CN" sz="2800">
                          <a:latin typeface="Times New Roman" panose="02020603050405020304"/>
                          <a:ea typeface="Times New Roman" panose="02020603050405020304"/>
                        </a:rPr>
                        <a:t>/frighten</a:t>
                      </a:r>
                      <a:r>
                        <a:rPr lang="en-US" altLang="zh-CN" sz="2800" b="1">
                          <a:solidFill>
                            <a:srgbClr val="FF0000"/>
                          </a:solidFill>
                          <a:latin typeface="Times New Roman" panose="02020603050405020304"/>
                          <a:ea typeface="Times New Roman" panose="02020603050405020304"/>
                        </a:rPr>
                        <a:t>ing</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53440">
                <a:tc>
                  <a:txBody>
                    <a:bodyPr/>
                    <a:p>
                      <a:pPr marL="68580" indent="0" algn="just">
                        <a:spcBef>
                          <a:spcPct val="0"/>
                        </a:spcBef>
                        <a:spcAft>
                          <a:spcPct val="0"/>
                        </a:spcAft>
                      </a:pPr>
                      <a:r>
                        <a:rPr lang="en-US" altLang="zh-CN" sz="2800">
                          <a:latin typeface="Times New Roman" panose="02020603050405020304"/>
                          <a:ea typeface="Times New Roman" panose="02020603050405020304"/>
                        </a:rPr>
                        <a:t>friend</a:t>
                      </a:r>
                      <a:r>
                        <a:rPr lang="en-US" altLang="zh-CN" sz="2800" b="1">
                          <a:solidFill>
                            <a:srgbClr val="FF0000"/>
                          </a:solidFill>
                          <a:latin typeface="Times New Roman" panose="02020603050405020304"/>
                          <a:ea typeface="Times New Roman" panose="02020603050405020304"/>
                        </a:rPr>
                        <a:t>ly</a:t>
                      </a:r>
                      <a:r>
                        <a:rPr lang="en-US" altLang="zh-CN" sz="2800">
                          <a:latin typeface="Times New Roman" panose="02020603050405020304"/>
                          <a:ea typeface="Times New Roman" panose="02020603050405020304"/>
                        </a:rPr>
                        <a:t>/ elder</a:t>
                      </a:r>
                      <a:r>
                        <a:rPr lang="en-US" altLang="zh-CN" sz="2800" b="1">
                          <a:solidFill>
                            <a:srgbClr val="FF0000"/>
                          </a:solidFill>
                          <a:latin typeface="Times New Roman" panose="02020603050405020304"/>
                          <a:ea typeface="Times New Roman" panose="02020603050405020304"/>
                        </a:rPr>
                        <a:t>ly</a:t>
                      </a:r>
                      <a:endParaRPr lang="en-US" altLang="zh-CN" sz="2800">
                        <a:latin typeface="Times New Roman" panose="02020603050405020304"/>
                        <a:ea typeface="Times New Roman" panose="02020603050405020304"/>
                      </a:endParaRPr>
                    </a:p>
                    <a:p>
                      <a:pPr marL="68580" indent="0" algn="just">
                        <a:spcBef>
                          <a:spcPct val="0"/>
                        </a:spcBef>
                        <a:spcAft>
                          <a:spcPct val="0"/>
                        </a:spcAft>
                      </a:pPr>
                      <a:r>
                        <a:rPr lang="en-US" altLang="zh-CN" sz="2800">
                          <a:latin typeface="Times New Roman" panose="02020603050405020304"/>
                          <a:ea typeface="Times New Roman" panose="02020603050405020304"/>
                        </a:rPr>
                        <a:t>dai</a:t>
                      </a:r>
                      <a:r>
                        <a:rPr lang="en-US" altLang="zh-CN" sz="2800" b="1">
                          <a:solidFill>
                            <a:srgbClr val="FF0000"/>
                          </a:solidFill>
                          <a:latin typeface="Times New Roman" panose="02020603050405020304"/>
                          <a:ea typeface="Times New Roman" panose="02020603050405020304"/>
                        </a:rPr>
                        <a:t>ly</a:t>
                      </a:r>
                      <a:r>
                        <a:rPr lang="en-US" altLang="zh-CN" sz="2800">
                          <a:latin typeface="Times New Roman" panose="02020603050405020304"/>
                          <a:ea typeface="Times New Roman" panose="02020603050405020304"/>
                        </a:rPr>
                        <a:t>/week</a:t>
                      </a:r>
                      <a:r>
                        <a:rPr lang="en-US" altLang="zh-CN" sz="2800" b="1">
                          <a:solidFill>
                            <a:srgbClr val="FF0000"/>
                          </a:solidFill>
                          <a:latin typeface="Times New Roman" panose="02020603050405020304"/>
                          <a:ea typeface="Times New Roman" panose="02020603050405020304"/>
                        </a:rPr>
                        <a:t>ly</a:t>
                      </a:r>
                      <a:r>
                        <a:rPr lang="en-US" altLang="zh-CN" sz="2800">
                          <a:latin typeface="Times New Roman" panose="02020603050405020304"/>
                          <a:ea typeface="Times New Roman" panose="02020603050405020304"/>
                        </a:rPr>
                        <a:t>/month</a:t>
                      </a:r>
                      <a:r>
                        <a:rPr lang="en-US" altLang="zh-CN" sz="2800" b="1">
                          <a:solidFill>
                            <a:srgbClr val="FF0000"/>
                          </a:solidFill>
                          <a:latin typeface="Times New Roman" panose="02020603050405020304"/>
                          <a:ea typeface="Times New Roman" panose="02020603050405020304"/>
                        </a:rPr>
                        <a:t>ly</a:t>
                      </a:r>
                      <a:r>
                        <a:rPr lang="en-US" altLang="zh-CN" sz="2800">
                          <a:latin typeface="Times New Roman" panose="02020603050405020304"/>
                          <a:ea typeface="Times New Roman" panose="02020603050405020304"/>
                        </a:rPr>
                        <a:t>/year</a:t>
                      </a:r>
                      <a:r>
                        <a:rPr lang="en-US" altLang="zh-CN" sz="2800" b="1">
                          <a:solidFill>
                            <a:srgbClr val="FF0000"/>
                          </a:solidFill>
                          <a:latin typeface="Times New Roman" panose="02020603050405020304"/>
                          <a:ea typeface="Times New Roman" panose="02020603050405020304"/>
                        </a:rPr>
                        <a:t>ly</a:t>
                      </a:r>
                      <a:endParaRPr lang="en-US" altLang="zh-CN" sz="2800" b="1">
                        <a:solidFill>
                          <a:srgbClr val="FF0000"/>
                        </a:solidFill>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pic>
        <p:nvPicPr>
          <p:cNvPr id="15" name="图片 14">
            <a:hlinkClick r:id="" action="ppaction://noaction"/>
          </p:cNvPr>
          <p:cNvPicPr>
            <a:picLocks noChangeAspect="1"/>
          </p:cNvPicPr>
          <p:nvPr/>
        </p:nvPicPr>
        <p:blipFill>
          <a:blip r:embed="rId2"/>
          <a:stretch>
            <a:fillRect/>
          </a:stretch>
        </p:blipFill>
        <p:spPr>
          <a:xfrm>
            <a:off x="0" y="0"/>
            <a:ext cx="852170" cy="852170"/>
          </a:xfrm>
          <a:prstGeom prst="rect">
            <a:avLst/>
          </a:prstGeom>
        </p:spPr>
      </p:pic>
      <p:sp>
        <p:nvSpPr>
          <p:cNvPr id="5" name="文本框 4"/>
          <p:cNvSpPr txBox="1"/>
          <p:nvPr/>
        </p:nvSpPr>
        <p:spPr>
          <a:xfrm>
            <a:off x="1224280" y="83820"/>
            <a:ext cx="5046980" cy="614680"/>
          </a:xfrm>
          <a:prstGeom prst="rect">
            <a:avLst/>
          </a:prstGeom>
          <a:solidFill>
            <a:schemeClr val="accent2"/>
          </a:solidFill>
        </p:spPr>
        <p:txBody>
          <a:bodyPr wrap="square" rtlCol="0">
            <a:noAutofit/>
          </a:bodyPr>
          <a:p>
            <a:r>
              <a:rPr lang="en-US" altLang="zh-CN" sz="3600" b="1"/>
              <a:t>1.</a:t>
            </a:r>
            <a:r>
              <a:rPr lang="zh-CN" altLang="en-US" sz="3600"/>
              <a:t>常见形容词词缀</a:t>
            </a:r>
            <a:endParaRPr lang="zh-CN" altLang="en-US" sz="3600"/>
          </a:p>
        </p:txBody>
      </p:sp>
      <p:sp>
        <p:nvSpPr>
          <p:cNvPr id="6" name="文本框 5"/>
          <p:cNvSpPr txBox="1"/>
          <p:nvPr/>
        </p:nvSpPr>
        <p:spPr>
          <a:xfrm>
            <a:off x="8035290" y="1470660"/>
            <a:ext cx="275907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-able/ble</a:t>
            </a:r>
            <a:endParaRPr lang="en-US" altLang="zh-CN" sz="2800" b="1">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8035290" y="1863725"/>
            <a:ext cx="275907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-ful</a:t>
            </a:r>
            <a:endParaRPr lang="en-US" altLang="zh-CN" sz="2800" b="1">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8035290" y="2394585"/>
            <a:ext cx="275907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-ous</a:t>
            </a:r>
            <a:endParaRPr lang="en-US" altLang="zh-CN" sz="2800" b="1">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8035290" y="2784475"/>
            <a:ext cx="286702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-ent</a:t>
            </a:r>
            <a:endParaRPr lang="en-US" altLang="zh-CN" sz="2800" b="1">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8035290" y="3261995"/>
            <a:ext cx="286702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-ive</a:t>
            </a:r>
            <a:endParaRPr lang="en-US" altLang="zh-CN" sz="2800" b="1">
              <a:solidFill>
                <a:srgbClr val="FF0000"/>
              </a:solidFill>
              <a:latin typeface="Times New Roman" panose="02020603050405020304" charset="0"/>
              <a:cs typeface="Times New Roman" panose="02020603050405020304" charset="0"/>
            </a:endParaRPr>
          </a:p>
        </p:txBody>
      </p:sp>
      <p:sp>
        <p:nvSpPr>
          <p:cNvPr id="11" name="文本框 10"/>
          <p:cNvSpPr txBox="1"/>
          <p:nvPr/>
        </p:nvSpPr>
        <p:spPr>
          <a:xfrm>
            <a:off x="8036560" y="3705225"/>
            <a:ext cx="286575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-y</a:t>
            </a:r>
            <a:endParaRPr lang="en-US" altLang="zh-CN" sz="2800" b="1">
              <a:solidFill>
                <a:srgbClr val="FF0000"/>
              </a:solidFill>
              <a:latin typeface="Times New Roman" panose="02020603050405020304" charset="0"/>
              <a:cs typeface="Times New Roman" panose="02020603050405020304" charset="0"/>
            </a:endParaRPr>
          </a:p>
        </p:txBody>
      </p:sp>
      <p:sp>
        <p:nvSpPr>
          <p:cNvPr id="12" name="文本框 11"/>
          <p:cNvSpPr txBox="1"/>
          <p:nvPr/>
        </p:nvSpPr>
        <p:spPr>
          <a:xfrm>
            <a:off x="8098155" y="4245610"/>
            <a:ext cx="286575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-ed</a:t>
            </a:r>
            <a:endParaRPr lang="en-US" altLang="zh-CN" sz="2800" b="1">
              <a:solidFill>
                <a:srgbClr val="FF0000"/>
              </a:solidFill>
              <a:latin typeface="Times New Roman" panose="02020603050405020304" charset="0"/>
              <a:cs typeface="Times New Roman" panose="02020603050405020304" charset="0"/>
            </a:endParaRPr>
          </a:p>
        </p:txBody>
      </p:sp>
      <p:sp>
        <p:nvSpPr>
          <p:cNvPr id="13" name="文本框 12"/>
          <p:cNvSpPr txBox="1"/>
          <p:nvPr/>
        </p:nvSpPr>
        <p:spPr>
          <a:xfrm>
            <a:off x="8098155" y="4958715"/>
            <a:ext cx="286575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-ing</a:t>
            </a:r>
            <a:endParaRPr lang="en-US" altLang="zh-CN" sz="2800" b="1">
              <a:solidFill>
                <a:srgbClr val="FF0000"/>
              </a:solidFill>
              <a:latin typeface="Times New Roman" panose="02020603050405020304" charset="0"/>
              <a:cs typeface="Times New Roman" panose="02020603050405020304" charset="0"/>
            </a:endParaRPr>
          </a:p>
        </p:txBody>
      </p:sp>
      <p:sp>
        <p:nvSpPr>
          <p:cNvPr id="14" name="文本框 13"/>
          <p:cNvSpPr txBox="1"/>
          <p:nvPr/>
        </p:nvSpPr>
        <p:spPr>
          <a:xfrm>
            <a:off x="8035290" y="5617210"/>
            <a:ext cx="286575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-ly</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273685" y="852805"/>
          <a:ext cx="11795760" cy="5770880"/>
        </p:xfrm>
        <a:graphic>
          <a:graphicData uri="http://schemas.openxmlformats.org/drawingml/2006/table">
            <a:tbl>
              <a:tblPr/>
              <a:tblGrid>
                <a:gridCol w="2176145"/>
                <a:gridCol w="3079750"/>
                <a:gridCol w="1565275"/>
                <a:gridCol w="2593340"/>
                <a:gridCol w="2381250"/>
              </a:tblGrid>
              <a:tr h="426720">
                <a:tc>
                  <a:txBody>
                    <a:bodyPr/>
                    <a:p>
                      <a:pPr marL="68580" indent="0" algn="just">
                        <a:spcBef>
                          <a:spcPct val="0"/>
                        </a:spcBef>
                        <a:spcAft>
                          <a:spcPct val="0"/>
                        </a:spcAft>
                      </a:pPr>
                      <a:r>
                        <a:rPr lang="zh-CN" sz="2800" b="1">
                          <a:latin typeface="Times New Roman" panose="02020603050405020304"/>
                          <a:ea typeface="宋体" panose="02010600030101010101" pitchFamily="2" charset="-122"/>
                        </a:rPr>
                        <a:t>情况</a:t>
                      </a:r>
                      <a:endParaRPr lang="zh-CN" sz="2800" b="1">
                        <a:latin typeface="Times New Roman" panose="020206030504050203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b="1">
                          <a:latin typeface="Times New Roman" panose="02020603050405020304"/>
                          <a:ea typeface="宋体" panose="02010600030101010101" pitchFamily="2" charset="-122"/>
                        </a:rPr>
                        <a:t>变化规则</a:t>
                      </a:r>
                      <a:endParaRPr lang="zh-CN" sz="2800" b="1">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b="1">
                          <a:latin typeface="Times New Roman" panose="02020603050405020304"/>
                          <a:ea typeface="宋体" panose="02010600030101010101" pitchFamily="2" charset="-122"/>
                        </a:rPr>
                        <a:t>原级</a:t>
                      </a:r>
                      <a:endParaRPr lang="zh-CN" sz="2800" b="1">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b="1">
                          <a:latin typeface="Times New Roman" panose="02020603050405020304"/>
                          <a:ea typeface="宋体" panose="02010600030101010101" pitchFamily="2" charset="-122"/>
                        </a:rPr>
                        <a:t>比较级</a:t>
                      </a:r>
                      <a:endParaRPr lang="zh-CN" sz="2800" b="1">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b="1">
                          <a:latin typeface="Times New Roman" panose="02020603050405020304"/>
                          <a:ea typeface="宋体" panose="02010600030101010101" pitchFamily="2" charset="-122"/>
                        </a:rPr>
                        <a:t>最高级</a:t>
                      </a:r>
                      <a:endParaRPr lang="zh-CN" sz="2800" b="1">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26720">
                <a:tc>
                  <a:txBody>
                    <a:bodyPr/>
                    <a:p>
                      <a:pPr marL="68580" indent="0" algn="just">
                        <a:spcBef>
                          <a:spcPct val="0"/>
                        </a:spcBef>
                        <a:spcAft>
                          <a:spcPct val="0"/>
                        </a:spcAft>
                      </a:pPr>
                      <a:r>
                        <a:rPr lang="zh-CN" sz="2800">
                          <a:latin typeface="Times New Roman" panose="02020603050405020304"/>
                          <a:ea typeface="宋体" panose="02010600030101010101" pitchFamily="2" charset="-122"/>
                        </a:rPr>
                        <a:t>单音节词</a:t>
                      </a:r>
                      <a:endParaRPr lang="zh-CN" sz="2800">
                        <a:latin typeface="Times New Roman" panose="020206030504050203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a:latin typeface="Times New Roman" panose="02020603050405020304"/>
                          <a:ea typeface="宋体" panose="02010600030101010101" pitchFamily="2" charset="-122"/>
                        </a:rPr>
                        <a:t>加</a:t>
                      </a:r>
                      <a:r>
                        <a:rPr lang="en-US" altLang="zh-CN" sz="2800">
                          <a:latin typeface="Times New Roman" panose="02020603050405020304"/>
                          <a:ea typeface="Times New Roman" panose="02020603050405020304"/>
                        </a:rPr>
                        <a:t>-er/est</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high</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53440">
                <a:tc>
                  <a:txBody>
                    <a:bodyPr/>
                    <a:p>
                      <a:pPr marL="68580" indent="0" algn="just">
                        <a:spcBef>
                          <a:spcPct val="0"/>
                        </a:spcBef>
                        <a:spcAft>
                          <a:spcPct val="0"/>
                        </a:spcAft>
                      </a:pPr>
                      <a:r>
                        <a:rPr lang="zh-CN" sz="2800">
                          <a:latin typeface="Times New Roman" panose="02020603050405020304"/>
                          <a:ea typeface="宋体" panose="02010600030101010101" pitchFamily="2" charset="-122"/>
                        </a:rPr>
                        <a:t>以不发音字母</a:t>
                      </a:r>
                      <a:r>
                        <a:rPr lang="en-US" altLang="zh-CN" sz="2800">
                          <a:latin typeface="Times New Roman" panose="02020603050405020304"/>
                          <a:ea typeface="Times New Roman" panose="02020603050405020304"/>
                        </a:rPr>
                        <a:t>e</a:t>
                      </a:r>
                      <a:r>
                        <a:rPr lang="zh-CN" sz="2800">
                          <a:latin typeface="Times New Roman" panose="02020603050405020304"/>
                          <a:ea typeface="宋体" panose="02010600030101010101" pitchFamily="2" charset="-122"/>
                        </a:rPr>
                        <a:t>结尾的词</a:t>
                      </a:r>
                      <a:endParaRPr lang="zh-CN" sz="2800">
                        <a:latin typeface="Times New Roman" panose="020206030504050203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large</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large</a:t>
                      </a:r>
                      <a:r>
                        <a:rPr lang="en-US" altLang="zh-CN" sz="2800" b="1">
                          <a:latin typeface="Times New Roman" panose="02020603050405020304"/>
                          <a:ea typeface="Times New Roman" panose="02020603050405020304"/>
                        </a:rPr>
                        <a:t>r</a:t>
                      </a:r>
                      <a:endParaRPr lang="en-US" altLang="zh-CN" sz="2800" b="1">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large</a:t>
                      </a:r>
                      <a:r>
                        <a:rPr lang="en-US" altLang="zh-CN" sz="2800" b="1">
                          <a:latin typeface="Times New Roman" panose="02020603050405020304"/>
                          <a:ea typeface="Times New Roman" panose="02020603050405020304"/>
                        </a:rPr>
                        <a:t>st</a:t>
                      </a:r>
                      <a:endParaRPr lang="en-US" altLang="zh-CN" sz="2800" b="1">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280160">
                <a:tc>
                  <a:txBody>
                    <a:bodyPr/>
                    <a:p>
                      <a:pPr marL="68580" indent="0" algn="just">
                        <a:spcBef>
                          <a:spcPct val="0"/>
                        </a:spcBef>
                        <a:spcAft>
                          <a:spcPct val="0"/>
                        </a:spcAft>
                      </a:pPr>
                      <a:r>
                        <a:rPr lang="zh-CN" sz="2800">
                          <a:latin typeface="Times New Roman" panose="02020603050405020304"/>
                          <a:ea typeface="宋体" panose="02010600030101010101" pitchFamily="2" charset="-122"/>
                        </a:rPr>
                        <a:t>以一个辅音字母结尾的重读闭音节</a:t>
                      </a:r>
                      <a:endParaRPr lang="zh-CN" sz="2800">
                        <a:latin typeface="Times New Roman" panose="020206030504050203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a:latin typeface="Times New Roman" panose="02020603050405020304"/>
                          <a:ea typeface="宋体" panose="02010600030101010101" pitchFamily="2" charset="-122"/>
                        </a:rPr>
                        <a:t>双写末尾辅音字母，再加</a:t>
                      </a:r>
                      <a:r>
                        <a:rPr lang="en-US" altLang="zh-CN" sz="2800">
                          <a:latin typeface="Times New Roman" panose="02020603050405020304"/>
                          <a:ea typeface="Times New Roman" panose="02020603050405020304"/>
                        </a:rPr>
                        <a:t>-er/-est</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hot</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853440">
                <a:tc>
                  <a:txBody>
                    <a:bodyPr/>
                    <a:p>
                      <a:pPr marL="68580" indent="0" algn="just">
                        <a:spcBef>
                          <a:spcPct val="0"/>
                        </a:spcBef>
                        <a:spcAft>
                          <a:spcPct val="0"/>
                        </a:spcAft>
                      </a:pPr>
                      <a:r>
                        <a:rPr lang="zh-CN" sz="2800">
                          <a:latin typeface="Times New Roman" panose="02020603050405020304"/>
                          <a:ea typeface="宋体" panose="02010600030101010101" pitchFamily="2" charset="-122"/>
                        </a:rPr>
                        <a:t>以</a:t>
                      </a:r>
                      <a:r>
                        <a:rPr lang="zh-CN" altLang="en-US" sz="2800">
                          <a:latin typeface="Times New Roman" panose="02020603050405020304"/>
                          <a:ea typeface="宋体" panose="02010600030101010101" pitchFamily="2" charset="-122"/>
                        </a:rPr>
                        <a:t>“辅音字母</a:t>
                      </a:r>
                      <a:r>
                        <a:rPr lang="en-US" altLang="zh-CN" sz="2800">
                          <a:latin typeface="Times New Roman" panose="02020603050405020304"/>
                          <a:ea typeface="Times New Roman" panose="02020603050405020304"/>
                        </a:rPr>
                        <a:t>+y</a:t>
                      </a:r>
                      <a:r>
                        <a:rPr lang="en-US" altLang="zh-CN" sz="2800">
                          <a:latin typeface="Times New Roman" panose="02020603050405020304"/>
                          <a:ea typeface="宋体" panose="02010600030101010101" pitchFamily="2" charset="-122"/>
                        </a:rPr>
                        <a:t>”</a:t>
                      </a:r>
                      <a:r>
                        <a:rPr lang="zh-CN" altLang="en-US" sz="2800">
                          <a:latin typeface="Times New Roman" panose="02020603050405020304"/>
                          <a:ea typeface="宋体" panose="02010600030101010101" pitchFamily="2" charset="-122"/>
                        </a:rPr>
                        <a:t>结尾的词</a:t>
                      </a:r>
                      <a:endParaRPr lang="zh-CN" altLang="en-US" sz="2800">
                        <a:latin typeface="Times New Roman" panose="020206030504050203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luck</a:t>
                      </a:r>
                      <a:r>
                        <a:rPr lang="en-US" altLang="zh-CN" sz="2800" b="1">
                          <a:latin typeface="Times New Roman" panose="02020603050405020304"/>
                          <a:ea typeface="Times New Roman" panose="02020603050405020304"/>
                        </a:rPr>
                        <a:t>y</a:t>
                      </a:r>
                      <a:endParaRPr lang="en-US" altLang="zh-CN" sz="2800" b="1">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luck</a:t>
                      </a:r>
                      <a:r>
                        <a:rPr lang="en-US" altLang="zh-CN" sz="2800" b="1">
                          <a:latin typeface="Times New Roman" panose="02020603050405020304"/>
                          <a:ea typeface="Times New Roman" panose="02020603050405020304"/>
                        </a:rPr>
                        <a:t>ier</a:t>
                      </a:r>
                      <a:endParaRPr lang="en-US" altLang="zh-CN" sz="2800" b="1">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luck</a:t>
                      </a:r>
                      <a:r>
                        <a:rPr lang="en-US" altLang="zh-CN" sz="2800" b="1">
                          <a:latin typeface="Times New Roman" panose="02020603050405020304"/>
                          <a:ea typeface="Times New Roman" panose="02020603050405020304"/>
                        </a:rPr>
                        <a:t>iest</a:t>
                      </a:r>
                      <a:endParaRPr lang="en-US" altLang="zh-CN" sz="2800" b="1">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503680">
                <a:tc>
                  <a:txBody>
                    <a:bodyPr/>
                    <a:p>
                      <a:pPr marL="68580" indent="0" algn="just">
                        <a:spcBef>
                          <a:spcPct val="0"/>
                        </a:spcBef>
                        <a:spcAft>
                          <a:spcPct val="0"/>
                        </a:spcAft>
                      </a:pPr>
                      <a:r>
                        <a:rPr lang="zh-CN" sz="2800">
                          <a:latin typeface="Times New Roman" panose="02020603050405020304"/>
                          <a:ea typeface="宋体" panose="02010600030101010101" pitchFamily="2" charset="-122"/>
                        </a:rPr>
                        <a:t>多音节词和部分双音节词</a:t>
                      </a:r>
                      <a:endParaRPr lang="zh-CN" sz="2800">
                        <a:latin typeface="Times New Roman" panose="02020603050405020304"/>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zh-CN" sz="2800">
                          <a:latin typeface="Times New Roman" panose="02020603050405020304"/>
                          <a:ea typeface="宋体" panose="02010600030101010101" pitchFamily="2" charset="-122"/>
                        </a:rPr>
                        <a:t>词前加</a:t>
                      </a:r>
                      <a:r>
                        <a:rPr lang="en-US" altLang="zh-CN" sz="2800">
                          <a:latin typeface="Times New Roman" panose="02020603050405020304"/>
                          <a:ea typeface="Times New Roman" panose="02020603050405020304"/>
                        </a:rPr>
                        <a:t>more/most</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Times New Roman" panose="02020603050405020304"/>
                        </a:rPr>
                        <a:t>powerful</a:t>
                      </a:r>
                      <a:endParaRPr lang="en-US" altLang="zh-CN" sz="2800">
                        <a:latin typeface="Times New Roman" panose="02020603050405020304"/>
                        <a:ea typeface="Times New Roman" panose="02020603050405020304"/>
                      </a:endParaRPr>
                    </a:p>
                    <a:p>
                      <a:pPr marL="68580" indent="0" algn="just">
                        <a:spcBef>
                          <a:spcPct val="0"/>
                        </a:spcBef>
                        <a:spcAft>
                          <a:spcPct val="0"/>
                        </a:spcAft>
                      </a:pPr>
                      <a:r>
                        <a:rPr lang="en-US" altLang="zh-CN" sz="2800">
                          <a:latin typeface="Times New Roman" panose="02020603050405020304"/>
                          <a:ea typeface="Times New Roman" panose="02020603050405020304"/>
                        </a:rPr>
                        <a:t>confident</a:t>
                      </a:r>
                      <a:endParaRPr lang="en-US" altLang="zh-CN" sz="2800">
                        <a:latin typeface="Times New Roman" panose="02020603050405020304"/>
                        <a:ea typeface="Times New Roman" panose="02020603050405020304"/>
                      </a:endParaRPr>
                    </a:p>
                    <a:p>
                      <a:pPr marL="68580" indent="0" algn="just">
                        <a:spcBef>
                          <a:spcPct val="0"/>
                        </a:spcBef>
                        <a:spcAft>
                          <a:spcPct val="0"/>
                        </a:spcAft>
                      </a:pPr>
                      <a:r>
                        <a:rPr lang="en-US" altLang="zh-CN" sz="2800">
                          <a:latin typeface="Times New Roman" panose="02020603050405020304"/>
                          <a:ea typeface="Times New Roman" panose="02020603050405020304"/>
                        </a:rPr>
                        <a:t>attractive</a:t>
                      </a:r>
                      <a:endParaRPr lang="en-US" altLang="zh-CN" sz="2800">
                        <a:latin typeface="Times New Roman" panose="02020603050405020304"/>
                        <a:ea typeface="Times New Roman" panose="02020603050405020304"/>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a:spcBef>
                          <a:spcPct val="0"/>
                        </a:spcBef>
                        <a:spcAft>
                          <a:spcPct val="0"/>
                        </a:spcAft>
                      </a:pP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spcBef>
                          <a:spcPct val="0"/>
                        </a:spcBef>
                        <a:spcAft>
                          <a:spcPct val="0"/>
                        </a:spcAft>
                      </a:pPr>
                      <a:endParaRPr sz="2800">
                        <a:latin typeface="Times New Roman" panose="02020603050405020304"/>
                        <a:ea typeface="宋体" panose="02010600030101010101" pitchFamily="2" charset="-122"/>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pic>
        <p:nvPicPr>
          <p:cNvPr id="15" name="图片 14">
            <a:hlinkClick r:id="" action="ppaction://noaction"/>
          </p:cNvPr>
          <p:cNvPicPr>
            <a:picLocks noChangeAspect="1"/>
          </p:cNvPicPr>
          <p:nvPr/>
        </p:nvPicPr>
        <p:blipFill>
          <a:blip r:embed="rId2"/>
          <a:stretch>
            <a:fillRect/>
          </a:stretch>
        </p:blipFill>
        <p:spPr>
          <a:xfrm>
            <a:off x="0" y="0"/>
            <a:ext cx="852170" cy="852170"/>
          </a:xfrm>
          <a:prstGeom prst="rect">
            <a:avLst/>
          </a:prstGeom>
        </p:spPr>
      </p:pic>
      <p:sp>
        <p:nvSpPr>
          <p:cNvPr id="5" name="文本框 4"/>
          <p:cNvSpPr txBox="1"/>
          <p:nvPr/>
        </p:nvSpPr>
        <p:spPr>
          <a:xfrm>
            <a:off x="1224280" y="83820"/>
            <a:ext cx="10069830" cy="614680"/>
          </a:xfrm>
          <a:prstGeom prst="rect">
            <a:avLst/>
          </a:prstGeom>
          <a:solidFill>
            <a:schemeClr val="accent2"/>
          </a:solidFill>
        </p:spPr>
        <p:txBody>
          <a:bodyPr wrap="square" rtlCol="0">
            <a:noAutofit/>
          </a:bodyPr>
          <a:p>
            <a:r>
              <a:rPr lang="en-US" altLang="zh-CN" sz="3600"/>
              <a:t>2.</a:t>
            </a:r>
            <a:r>
              <a:rPr lang="zh-CN" altLang="en-US" sz="3600"/>
              <a:t>形容词</a:t>
            </a:r>
            <a:r>
              <a:rPr lang="en-US" altLang="zh-CN" sz="3600"/>
              <a:t>/</a:t>
            </a:r>
            <a:r>
              <a:rPr lang="zh-CN" altLang="en-US" sz="3600"/>
              <a:t>副词比较级和最高级构成</a:t>
            </a:r>
            <a:r>
              <a:rPr lang="en-US" altLang="zh-CN" sz="3600"/>
              <a:t>(</a:t>
            </a:r>
            <a:r>
              <a:rPr lang="zh-CN" altLang="en-US" sz="3600"/>
              <a:t>规则变化</a:t>
            </a:r>
            <a:r>
              <a:rPr lang="en-US" altLang="zh-CN" sz="3600"/>
              <a:t>)</a:t>
            </a:r>
            <a:endParaRPr lang="en-US" altLang="zh-CN" sz="3600"/>
          </a:p>
        </p:txBody>
      </p:sp>
      <p:sp>
        <p:nvSpPr>
          <p:cNvPr id="7" name="文本框 6"/>
          <p:cNvSpPr txBox="1"/>
          <p:nvPr/>
        </p:nvSpPr>
        <p:spPr>
          <a:xfrm>
            <a:off x="3150870" y="1854200"/>
            <a:ext cx="275907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在词尾加-r, -st</a:t>
            </a:r>
            <a:endParaRPr lang="en-US" altLang="zh-CN" sz="2800" b="1">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7314565" y="2707640"/>
            <a:ext cx="4754880"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hotter                hottest</a:t>
            </a:r>
            <a:endParaRPr lang="en-US" altLang="zh-CN" sz="2800" b="1">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2493010" y="3887470"/>
            <a:ext cx="2933065" cy="98361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将-y变为-i,再加-er, -est</a:t>
            </a:r>
            <a:endParaRPr lang="en-US" altLang="zh-CN" sz="2800" b="1">
              <a:solidFill>
                <a:srgbClr val="FF0000"/>
              </a:solidFill>
              <a:latin typeface="Times New Roman" panose="02020603050405020304" charset="0"/>
              <a:cs typeface="Times New Roman" panose="02020603050405020304" charset="0"/>
            </a:endParaRPr>
          </a:p>
        </p:txBody>
      </p:sp>
      <p:sp>
        <p:nvSpPr>
          <p:cNvPr id="13" name="文本框 12"/>
          <p:cNvSpPr txBox="1"/>
          <p:nvPr/>
        </p:nvSpPr>
        <p:spPr>
          <a:xfrm>
            <a:off x="7225665" y="5076825"/>
            <a:ext cx="551751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more powerful   most powerful</a:t>
            </a:r>
            <a:endParaRPr lang="en-US" altLang="zh-CN" sz="2800" b="1">
              <a:solidFill>
                <a:srgbClr val="FF0000"/>
              </a:solidFill>
              <a:latin typeface="Times New Roman" panose="02020603050405020304" charset="0"/>
              <a:cs typeface="Times New Roman" panose="02020603050405020304" charset="0"/>
            </a:endParaRPr>
          </a:p>
        </p:txBody>
      </p:sp>
      <p:sp>
        <p:nvSpPr>
          <p:cNvPr id="14" name="文本框 13"/>
          <p:cNvSpPr txBox="1"/>
          <p:nvPr/>
        </p:nvSpPr>
        <p:spPr>
          <a:xfrm>
            <a:off x="7225665" y="5560695"/>
            <a:ext cx="505523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more confident most confident  </a:t>
            </a:r>
            <a:endParaRPr lang="en-US" altLang="zh-CN" sz="2800" b="1">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7225665" y="6101080"/>
            <a:ext cx="5055235"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more attractive most attractive </a:t>
            </a:r>
            <a:endParaRPr lang="en-US" altLang="zh-CN" sz="2800" b="1">
              <a:solidFill>
                <a:srgbClr val="FF0000"/>
              </a:solidFill>
              <a:latin typeface="Times New Roman" panose="02020603050405020304" charset="0"/>
              <a:cs typeface="Times New Roman" panose="02020603050405020304" charset="0"/>
            </a:endParaRPr>
          </a:p>
        </p:txBody>
      </p:sp>
      <p:sp>
        <p:nvSpPr>
          <p:cNvPr id="4" name="文本框 3"/>
          <p:cNvSpPr txBox="1"/>
          <p:nvPr/>
        </p:nvSpPr>
        <p:spPr>
          <a:xfrm>
            <a:off x="7225665" y="1190625"/>
            <a:ext cx="4754880" cy="540385"/>
          </a:xfrm>
          <a:prstGeom prst="rect">
            <a:avLst/>
          </a:prstGeom>
          <a:noFill/>
        </p:spPr>
        <p:txBody>
          <a:bodyPr wrap="square" rtlCol="0">
            <a:noAutofit/>
          </a:bodyPr>
          <a:p>
            <a:r>
              <a:rPr lang="en-US" altLang="zh-CN" sz="2800" b="1">
                <a:solidFill>
                  <a:srgbClr val="FF0000"/>
                </a:solidFill>
                <a:latin typeface="Times New Roman" panose="02020603050405020304" charset="0"/>
                <a:cs typeface="Times New Roman" panose="02020603050405020304" charset="0"/>
              </a:rPr>
              <a:t>higher                   highest</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3" grpId="0"/>
      <p:bldP spid="13" grpId="1"/>
      <p:bldP spid="14" grpId="0"/>
      <p:bldP spid="14" grpId="1"/>
      <p:bldP spid="3" grpId="0"/>
      <p:bldP spid="3" grpId="1"/>
      <p:bldP spid="4" grpId="0"/>
      <p:bldP spid="4" grpId="1"/>
    </p:bldLst>
  </p:timing>
</p:sld>
</file>

<file path=ppt/tags/tag1.xml><?xml version="1.0" encoding="utf-8"?>
<p:tagLst xmlns:p="http://schemas.openxmlformats.org/presentationml/2006/main">
  <p:tag name="KSO_WM_TAG_VERSION" val="1.0"/>
  <p:tag name="KSO_WM_TEMPLATE_CATEGORY" val="custom"/>
  <p:tag name="KSO_WM_TEMPLATE_INDEX" val="20189048"/>
</p:tagLst>
</file>

<file path=ppt/tags/tag10.xml><?xml version="1.0" encoding="utf-8"?>
<p:tagLst xmlns:p="http://schemas.openxmlformats.org/presentationml/2006/main">
  <p:tag name="KSO_WM_TEMPLATE_CATEGORY" val="custom"/>
  <p:tag name="KSO_WM_TEMPLATE_INDEX" val="20189048"/>
  <p:tag name="KSO_WM_TAG_VERSION" val="1.0"/>
  <p:tag name="KSO_WM_UNIT_TYPE" val="e"/>
  <p:tag name="KSO_WM_UNIT_INDEX" val="1"/>
  <p:tag name="KSO_WM_UNIT_ID" val="custom20189048_7*e*1"/>
  <p:tag name="KSO_WM_UNIT_LAYERLEVEL" val="1"/>
  <p:tag name="KSO_WM_UNIT_VALUE" val="1"/>
  <p:tag name="KSO_WM_UNIT_HIGHLIGHT" val="0"/>
  <p:tag name="KSO_WM_UNIT_COMPATIBLE" val="1"/>
  <p:tag name="KSO_WM_UNIT_CLEAR" val="0"/>
  <p:tag name="KSO_WM_BEAUTIFY_FLAG" val="#wm#"/>
  <p:tag name="KSO_WM_UNIT_PRESET_TEXT" val="01"/>
</p:tagLst>
</file>

<file path=ppt/tags/tag11.xml><?xml version="1.0" encoding="utf-8"?>
<p:tagLst xmlns:p="http://schemas.openxmlformats.org/presentationml/2006/main">
  <p:tag name="KSO_WM_TEMPLATE_CATEGORY" val="custom"/>
  <p:tag name="KSO_WM_TEMPLATE_INDEX" val="20189048"/>
  <p:tag name="KSO_WM_TAG_VERSION" val="1.0"/>
  <p:tag name="KSO_WM_SLIDE_ID" val="custom20189048_7"/>
  <p:tag name="KSO_WM_SLIDE_INDEX" val="7"/>
  <p:tag name="KSO_WM_SLIDE_ITEM_CNT" val="1"/>
  <p:tag name="KSO_WM_SLIDE_LAYOUT" val="a_e"/>
  <p:tag name="KSO_WM_SLIDE_LAYOUT_CNT" val="1_1"/>
  <p:tag name="KSO_WM_SLIDE_TYPE" val="sectionTitle"/>
  <p:tag name="KSO_WM_SLIDE_SUBTYPE" val="pureTxt"/>
  <p:tag name="KSO_WM_BEAUTIFY_FLAG" val="#wm#"/>
</p:tagLst>
</file>

<file path=ppt/tags/tag12.xml><?xml version="1.0" encoding="utf-8"?>
<p:tagLst xmlns:p="http://schemas.openxmlformats.org/presentationml/2006/main">
  <p:tag name="TABLE_ENDDRAG_ORIGIN_RECT" val="904*429"/>
  <p:tag name="TABLE_ENDDRAG_RECT" val="30*62*904*429"/>
</p:tagLst>
</file>

<file path=ppt/tags/tag13.xml><?xml version="1.0" encoding="utf-8"?>
<p:tagLst xmlns:p="http://schemas.openxmlformats.org/presentationml/2006/main">
  <p:tag name="KSO_WM_BEAUTIFY_FLAG" val="#wm#"/>
  <p:tag name="KSO_WM_TEMPLATE_CATEGORY" val="custom"/>
  <p:tag name="KSO_WM_TEMPLATE_INDEX" val="20189048"/>
</p:tagLst>
</file>

<file path=ppt/tags/tag14.xml><?xml version="1.0" encoding="utf-8"?>
<p:tagLst xmlns:p="http://schemas.openxmlformats.org/presentationml/2006/main">
  <p:tag name="TABLE_ENDDRAG_ORIGIN_RECT" val="928*454"/>
  <p:tag name="TABLE_ENDDRAG_RECT" val="21*67*928*454"/>
</p:tagLst>
</file>

<file path=ppt/tags/tag15.xml><?xml version="1.0" encoding="utf-8"?>
<p:tagLst xmlns:p="http://schemas.openxmlformats.org/presentationml/2006/main">
  <p:tag name="KSO_WM_BEAUTIFY_FLAG" val="#wm#"/>
  <p:tag name="KSO_WM_TEMPLATE_CATEGORY" val="custom"/>
  <p:tag name="KSO_WM_TEMPLATE_INDEX" val="20189048"/>
</p:tagLst>
</file>

<file path=ppt/tags/tag16.xml><?xml version="1.0" encoding="utf-8"?>
<p:tagLst xmlns:p="http://schemas.openxmlformats.org/presentationml/2006/main">
  <p:tag name="TABLE_ENDDRAG_ORIGIN_RECT" val="945*552"/>
  <p:tag name="TABLE_ENDDRAG_RECT" val="8*73*945*552"/>
</p:tagLst>
</file>

<file path=ppt/tags/tag17.xml><?xml version="1.0" encoding="utf-8"?>
<p:tagLst xmlns:p="http://schemas.openxmlformats.org/presentationml/2006/main">
  <p:tag name="KSO_WM_BEAUTIFY_FLAG" val="#wm#"/>
  <p:tag name="KSO_WM_TEMPLATE_CATEGORY" val="custom"/>
  <p:tag name="KSO_WM_TEMPLATE_INDEX" val="20189048"/>
</p:tagLst>
</file>

<file path=ppt/tags/tag18.xml><?xml version="1.0" encoding="utf-8"?>
<p:tagLst xmlns:p="http://schemas.openxmlformats.org/presentationml/2006/main">
  <p:tag name="TABLE_ENDDRAG_ORIGIN_RECT" val="937*420"/>
  <p:tag name="TABLE_ENDDRAG_RECT" val="11*79*937*420"/>
</p:tagLst>
</file>

<file path=ppt/tags/tag19.xml><?xml version="1.0" encoding="utf-8"?>
<p:tagLst xmlns:p="http://schemas.openxmlformats.org/presentationml/2006/main">
  <p:tag name="KSO_WM_BEAUTIFY_FLAG" val="#wm#"/>
  <p:tag name="KSO_WM_TEMPLATE_CATEGORY" val="custom"/>
  <p:tag name="KSO_WM_TEMPLATE_INDEX" val="20189048"/>
</p:tagLst>
</file>

<file path=ppt/tags/tag2.xml><?xml version="1.0" encoding="utf-8"?>
<p:tagLst xmlns:p="http://schemas.openxmlformats.org/presentationml/2006/main">
  <p:tag name="KSO_WM_TAG_VERSION" val="1.0"/>
  <p:tag name="KSO_WM_TEMPLATE_CATEGORY" val="custom"/>
  <p:tag name="KSO_WM_TEMPLATE_INDEX" val="20189048"/>
</p:tagLst>
</file>

<file path=ppt/tags/tag20.xml><?xml version="1.0" encoding="utf-8"?>
<p:tagLst xmlns:p="http://schemas.openxmlformats.org/presentationml/2006/main">
  <p:tag name="KSO_WM_TEMPLATE_CATEGORY" val="custom"/>
  <p:tag name="KSO_WM_TEMPLATE_INDEX" val="20189048"/>
  <p:tag name="KSO_WM_TAG_VERSION" val="1.0"/>
  <p:tag name="KSO_WM_UNIT_TYPE" val="a"/>
  <p:tag name="KSO_WM_UNIT_INDEX" val="1"/>
  <p:tag name="KSO_WM_UNIT_ID" val="custom20189048_7*a*1"/>
  <p:tag name="KSO_WM_UNIT_LAYERLEVEL" val="1"/>
  <p:tag name="KSO_WM_UNIT_VALUE" val="9"/>
  <p:tag name="KSO_WM_UNIT_ISCONTENTSTITLE" val="0"/>
  <p:tag name="KSO_WM_UNIT_HIGHLIGHT" val="0"/>
  <p:tag name="KSO_WM_UNIT_COMPATIBLE" val="0"/>
  <p:tag name="KSO_WM_UNIT_CLEAR" val="0"/>
  <p:tag name="KSO_WM_BEAUTIFY_FLAG" val="#wm#"/>
  <p:tag name="KSO_WM_UNIT_PRESET_TEXT" val="SECTION TITLE"/>
</p:tagLst>
</file>

<file path=ppt/tags/tag21.xml><?xml version="1.0" encoding="utf-8"?>
<p:tagLst xmlns:p="http://schemas.openxmlformats.org/presentationml/2006/main">
  <p:tag name="KSO_WM_TEMPLATE_CATEGORY" val="custom"/>
  <p:tag name="KSO_WM_TEMPLATE_INDEX" val="20189048"/>
  <p:tag name="KSO_WM_TAG_VERSION" val="1.0"/>
  <p:tag name="KSO_WM_UNIT_TYPE" val="e"/>
  <p:tag name="KSO_WM_UNIT_INDEX" val="1"/>
  <p:tag name="KSO_WM_UNIT_ID" val="custom20189048_7*e*1"/>
  <p:tag name="KSO_WM_UNIT_LAYERLEVEL" val="1"/>
  <p:tag name="KSO_WM_UNIT_VALUE" val="1"/>
  <p:tag name="KSO_WM_UNIT_HIGHLIGHT" val="0"/>
  <p:tag name="KSO_WM_UNIT_COMPATIBLE" val="1"/>
  <p:tag name="KSO_WM_UNIT_CLEAR" val="0"/>
  <p:tag name="KSO_WM_BEAUTIFY_FLAG" val="#wm#"/>
  <p:tag name="KSO_WM_UNIT_PRESET_TEXT" val="01"/>
</p:tagLst>
</file>

<file path=ppt/tags/tag22.xml><?xml version="1.0" encoding="utf-8"?>
<p:tagLst xmlns:p="http://schemas.openxmlformats.org/presentationml/2006/main">
  <p:tag name="KSO_WM_TEMPLATE_CATEGORY" val="custom"/>
  <p:tag name="KSO_WM_TEMPLATE_INDEX" val="20189048"/>
  <p:tag name="KSO_WM_TAG_VERSION" val="1.0"/>
  <p:tag name="KSO_WM_SLIDE_ID" val="custom20189048_7"/>
  <p:tag name="KSO_WM_SLIDE_INDEX" val="7"/>
  <p:tag name="KSO_WM_SLIDE_ITEM_CNT" val="1"/>
  <p:tag name="KSO_WM_SLIDE_LAYOUT" val="a_e"/>
  <p:tag name="KSO_WM_SLIDE_LAYOUT_CNT" val="1_1"/>
  <p:tag name="KSO_WM_SLIDE_TYPE" val="sectionTitle"/>
  <p:tag name="KSO_WM_SLIDE_SUBTYPE" val="pureTxt"/>
  <p:tag name="KSO_WM_BEAUTIFY_FLAG" val="#wm#"/>
</p:tagLst>
</file>

<file path=ppt/tags/tag23.xml><?xml version="1.0" encoding="utf-8"?>
<p:tagLst xmlns:p="http://schemas.openxmlformats.org/presentationml/2006/main">
  <p:tag name="KSO_WM_BEAUTIFY_FLAG" val="#wm#"/>
  <p:tag name="KSO_WM_TEMPLATE_CATEGORY" val="custom"/>
  <p:tag name="KSO_WM_TEMPLATE_INDEX" val="20189048"/>
</p:tagLst>
</file>

<file path=ppt/tags/tag24.xml><?xml version="1.0" encoding="utf-8"?>
<p:tagLst xmlns:p="http://schemas.openxmlformats.org/presentationml/2006/main">
  <p:tag name="KSO_WM_BEAUTIFY_FLAG" val="#wm#"/>
  <p:tag name="KSO_WM_TEMPLATE_CATEGORY" val="custom"/>
  <p:tag name="KSO_WM_TEMPLATE_INDEX" val="20189048"/>
</p:tagLst>
</file>

<file path=ppt/tags/tag25.xml><?xml version="1.0" encoding="utf-8"?>
<p:tagLst xmlns:p="http://schemas.openxmlformats.org/presentationml/2006/main">
  <p:tag name="TABLE_ENDDRAG_ORIGIN_RECT" val="955*1089"/>
  <p:tag name="TABLE_ENDDRAG_RECT" val="4*0*955*1089"/>
</p:tagLst>
</file>

<file path=ppt/tags/tag26.xml><?xml version="1.0" encoding="utf-8"?>
<p:tagLst xmlns:p="http://schemas.openxmlformats.org/presentationml/2006/main">
  <p:tag name="KSO_WM_BEAUTIFY_FLAG" val="#wm#"/>
  <p:tag name="KSO_WM_TEMPLATE_CATEGORY" val="custom"/>
  <p:tag name="KSO_WM_TEMPLATE_INDEX" val="20189048"/>
</p:tagLst>
</file>

<file path=ppt/tags/tag27.xml><?xml version="1.0" encoding="utf-8"?>
<p:tagLst xmlns:p="http://schemas.openxmlformats.org/presentationml/2006/main">
  <p:tag name="KSO_WM_BEAUTIFY_FLAG" val="#wm#"/>
  <p:tag name="KSO_WM_TEMPLATE_CATEGORY" val="custom"/>
  <p:tag name="KSO_WM_TEMPLATE_INDEX" val="20189048"/>
</p:tagLst>
</file>

<file path=ppt/tags/tag28.xml><?xml version="1.0" encoding="utf-8"?>
<p:tagLst xmlns:p="http://schemas.openxmlformats.org/presentationml/2006/main">
  <p:tag name="KSO_WM_BEAUTIFY_FLAG" val="#wm#"/>
  <p:tag name="KSO_WM_TEMPLATE_CATEGORY" val="custom"/>
  <p:tag name="KSO_WM_TEMPLATE_INDEX" val="20189048"/>
</p:tagLst>
</file>

<file path=ppt/tags/tag29.xml><?xml version="1.0" encoding="utf-8"?>
<p:tagLst xmlns:p="http://schemas.openxmlformats.org/presentationml/2006/main">
  <p:tag name="KSO_WM_BEAUTIFY_FLAG" val="#wm#"/>
  <p:tag name="KSO_WM_TEMPLATE_CATEGORY" val="custom"/>
  <p:tag name="KSO_WM_TEMPLATE_INDEX" val="20189048"/>
</p:tagLst>
</file>

<file path=ppt/tags/tag3.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AG_VERSION" val="1.0"/>
  <p:tag name="KSO_WM_BEAUTIFY_FLAG" val="#wm#"/>
  <p:tag name="KSO_WM_COMBINE_RELATE_SLIDE_ID" val="background20185114_1"/>
  <p:tag name="KSO_WM_TEMPLATE_CATEGORY" val="custom"/>
  <p:tag name="KSO_WM_TEMPLATE_INDEX" val="20189048"/>
  <p:tag name="KSO_WM_TEMPLATE_SUBCATEGORY" val="combine"/>
  <p:tag name="KSO_WM_TEMPLATE_THUMBS_INDEX" val="1、6、7、8、9、5、11"/>
</p:tagLst>
</file>

<file path=ppt/tags/tag30.xml><?xml version="1.0" encoding="utf-8"?>
<p:tagLst xmlns:p="http://schemas.openxmlformats.org/presentationml/2006/main">
  <p:tag name="TABLE_ENDDRAG_ORIGIN_RECT" val="930*175"/>
  <p:tag name="TABLE_ENDDRAG_RECT" val="8*13*930*175"/>
</p:tagLst>
</file>

<file path=ppt/tags/tag31.xml><?xml version="1.0" encoding="utf-8"?>
<p:tagLst xmlns:p="http://schemas.openxmlformats.org/presentationml/2006/main">
  <p:tag name="KSO_WM_BEAUTIFY_FLAG" val="#wm#"/>
  <p:tag name="KSO_WM_TEMPLATE_CATEGORY" val="custom"/>
  <p:tag name="KSO_WM_TEMPLATE_INDEX" val="20189048"/>
</p:tagLst>
</file>

<file path=ppt/tags/tag32.xml><?xml version="1.0" encoding="utf-8"?>
<p:tagLst xmlns:p="http://schemas.openxmlformats.org/presentationml/2006/main">
  <p:tag name="KSO_WM_BEAUTIFY_FLAG" val="#wm#"/>
  <p:tag name="KSO_WM_TEMPLATE_CATEGORY" val="custom"/>
  <p:tag name="KSO_WM_TEMPLATE_INDEX" val="20189048"/>
</p:tagLst>
</file>

<file path=ppt/tags/tag33.xml><?xml version="1.0" encoding="utf-8"?>
<p:tagLst xmlns:p="http://schemas.openxmlformats.org/presentationml/2006/main">
  <p:tag name="TABLE_ENDDRAG_ORIGIN_RECT" val="942*105"/>
  <p:tag name="TABLE_ENDDRAG_RECT" val="16*67*942*105"/>
</p:tagLst>
</file>

<file path=ppt/tags/tag34.xml><?xml version="1.0" encoding="utf-8"?>
<p:tagLst xmlns:p="http://schemas.openxmlformats.org/presentationml/2006/main">
  <p:tag name="KSO_WM_BEAUTIFY_FLAG" val="#wm#"/>
  <p:tag name="KSO_WM_TEMPLATE_CATEGORY" val="custom"/>
  <p:tag name="KSO_WM_TEMPLATE_INDEX" val="20189048"/>
</p:tagLst>
</file>

<file path=ppt/tags/tag35.xml><?xml version="1.0" encoding="utf-8"?>
<p:tagLst xmlns:p="http://schemas.openxmlformats.org/presentationml/2006/main">
  <p:tag name="KSO_WM_TEMPLATE_CATEGORY" val="custom"/>
  <p:tag name="KSO_WM_TEMPLATE_INDEX" val="20189048"/>
  <p:tag name="KSO_WM_TAG_VERSION" val="1.0"/>
  <p:tag name="KSO_WM_UNIT_TYPE" val="a"/>
  <p:tag name="KSO_WM_UNIT_INDEX" val="1"/>
  <p:tag name="KSO_WM_UNIT_ID" val="custom20189048_7*a*1"/>
  <p:tag name="KSO_WM_UNIT_LAYERLEVEL" val="1"/>
  <p:tag name="KSO_WM_UNIT_VALUE" val="9"/>
  <p:tag name="KSO_WM_UNIT_ISCONTENTSTITLE" val="0"/>
  <p:tag name="KSO_WM_UNIT_HIGHLIGHT" val="0"/>
  <p:tag name="KSO_WM_UNIT_COMPATIBLE" val="0"/>
  <p:tag name="KSO_WM_UNIT_CLEAR" val="0"/>
  <p:tag name="KSO_WM_BEAUTIFY_FLAG" val="#wm#"/>
  <p:tag name="KSO_WM_UNIT_PRESET_TEXT" val="SECTION TITLE"/>
</p:tagLst>
</file>

<file path=ppt/tags/tag36.xml><?xml version="1.0" encoding="utf-8"?>
<p:tagLst xmlns:p="http://schemas.openxmlformats.org/presentationml/2006/main">
  <p:tag name="KSO_WM_TEMPLATE_CATEGORY" val="custom"/>
  <p:tag name="KSO_WM_TEMPLATE_INDEX" val="20189048"/>
  <p:tag name="KSO_WM_TAG_VERSION" val="1.0"/>
  <p:tag name="KSO_WM_UNIT_TYPE" val="e"/>
  <p:tag name="KSO_WM_UNIT_INDEX" val="1"/>
  <p:tag name="KSO_WM_UNIT_ID" val="custom20189048_7*e*1"/>
  <p:tag name="KSO_WM_UNIT_LAYERLEVEL" val="1"/>
  <p:tag name="KSO_WM_UNIT_VALUE" val="1"/>
  <p:tag name="KSO_WM_UNIT_HIGHLIGHT" val="0"/>
  <p:tag name="KSO_WM_UNIT_COMPATIBLE" val="1"/>
  <p:tag name="KSO_WM_UNIT_CLEAR" val="0"/>
  <p:tag name="KSO_WM_BEAUTIFY_FLAG" val="#wm#"/>
  <p:tag name="KSO_WM_UNIT_PRESET_TEXT" val="01"/>
</p:tagLst>
</file>

<file path=ppt/tags/tag37.xml><?xml version="1.0" encoding="utf-8"?>
<p:tagLst xmlns:p="http://schemas.openxmlformats.org/presentationml/2006/main">
  <p:tag name="KSO_WM_TEMPLATE_CATEGORY" val="custom"/>
  <p:tag name="KSO_WM_TEMPLATE_INDEX" val="20189048"/>
  <p:tag name="KSO_WM_TAG_VERSION" val="1.0"/>
  <p:tag name="KSO_WM_SLIDE_ID" val="custom20189048_7"/>
  <p:tag name="KSO_WM_SLIDE_INDEX" val="7"/>
  <p:tag name="KSO_WM_SLIDE_ITEM_CNT" val="1"/>
  <p:tag name="KSO_WM_SLIDE_LAYOUT" val="a_e"/>
  <p:tag name="KSO_WM_SLIDE_LAYOUT_CNT" val="1_1"/>
  <p:tag name="KSO_WM_SLIDE_TYPE" val="sectionTitle"/>
  <p:tag name="KSO_WM_SLIDE_SUBTYPE" val="pureTxt"/>
  <p:tag name="KSO_WM_BEAUTIFY_FLAG" val="#wm#"/>
</p:tagLst>
</file>

<file path=ppt/tags/tag38.xml><?xml version="1.0" encoding="utf-8"?>
<p:tagLst xmlns:p="http://schemas.openxmlformats.org/presentationml/2006/main">
  <p:tag name="KSO_WM_BEAUTIFY_FLAG" val="#wm#"/>
  <p:tag name="KSO_WM_TEMPLATE_CATEGORY" val="custom"/>
  <p:tag name="KSO_WM_TEMPLATE_INDEX" val="20189048"/>
</p:tagLst>
</file>

<file path=ppt/tags/tag39.xml><?xml version="1.0" encoding="utf-8"?>
<p:tagLst xmlns:p="http://schemas.openxmlformats.org/presentationml/2006/main">
  <p:tag name="TABLE_ENDDRAG_ORIGIN_RECT" val="945*465"/>
  <p:tag name="TABLE_ENDDRAG_RECT" val="6*67*945*466"/>
</p:tagLst>
</file>

<file path=ppt/tags/tag4.xml><?xml version="1.0" encoding="utf-8"?>
<p:tagLst xmlns:p="http://schemas.openxmlformats.org/presentationml/2006/main">
  <p:tag name="KSO_WM_BEAUTIFY_FLAG" val="#wm#"/>
  <p:tag name="KSO_WM_TEMPLATE_CATEGORY" val="custom"/>
  <p:tag name="KSO_WM_TEMPLATE_INDEX" val="20189048"/>
</p:tagLst>
</file>

<file path=ppt/tags/tag40.xml><?xml version="1.0" encoding="utf-8"?>
<p:tagLst xmlns:p="http://schemas.openxmlformats.org/presentationml/2006/main">
  <p:tag name="KSO_WM_BEAUTIFY_FLAG" val="#wm#"/>
  <p:tag name="KSO_WM_TEMPLATE_CATEGORY" val="custom"/>
  <p:tag name="KSO_WM_TEMPLATE_INDEX" val="20189048"/>
</p:tagLst>
</file>

<file path=ppt/tags/tag5.xml><?xml version="1.0" encoding="utf-8"?>
<p:tagLst xmlns:p="http://schemas.openxmlformats.org/presentationml/2006/main">
  <p:tag name="KSO_WM_TEMPLATE_CATEGORY" val="custom"/>
  <p:tag name="KSO_WM_TEMPLATE_INDEX" val="20189048"/>
  <p:tag name="KSO_WM_TAG_VERSION" val="1.0"/>
  <p:tag name="KSO_WM_UNIT_TYPE" val="a"/>
  <p:tag name="KSO_WM_UNIT_INDEX" val="1"/>
  <p:tag name="KSO_WM_UNIT_ID" val="custom20189048_7*a*1"/>
  <p:tag name="KSO_WM_UNIT_LAYERLEVEL" val="1"/>
  <p:tag name="KSO_WM_UNIT_VALUE" val="9"/>
  <p:tag name="KSO_WM_UNIT_ISCONTENTSTITLE" val="0"/>
  <p:tag name="KSO_WM_UNIT_HIGHLIGHT" val="0"/>
  <p:tag name="KSO_WM_UNIT_COMPATIBLE" val="0"/>
  <p:tag name="KSO_WM_UNIT_CLEAR" val="0"/>
  <p:tag name="KSO_WM_BEAUTIFY_FLAG" val="#wm#"/>
  <p:tag name="KSO_WM_UNIT_PRESET_TEXT" val="SECTION TITLE"/>
</p:tagLst>
</file>

<file path=ppt/tags/tag6.xml><?xml version="1.0" encoding="utf-8"?>
<p:tagLst xmlns:p="http://schemas.openxmlformats.org/presentationml/2006/main">
  <p:tag name="KSO_WM_TEMPLATE_CATEGORY" val="custom"/>
  <p:tag name="KSO_WM_TEMPLATE_INDEX" val="20189048"/>
  <p:tag name="KSO_WM_TAG_VERSION" val="1.0"/>
  <p:tag name="KSO_WM_SLIDE_ID" val="custom20189048_7"/>
  <p:tag name="KSO_WM_SLIDE_INDEX" val="7"/>
  <p:tag name="KSO_WM_SLIDE_ITEM_CNT" val="1"/>
  <p:tag name="KSO_WM_SLIDE_LAYOUT" val="a_e"/>
  <p:tag name="KSO_WM_SLIDE_LAYOUT_CNT" val="1_1"/>
  <p:tag name="KSO_WM_SLIDE_TYPE" val="sectionTitle"/>
  <p:tag name="KSO_WM_SLIDE_SUBTYPE" val="pureTxt"/>
  <p:tag name="KSO_WM_BEAUTIFY_FLAG" val="#wm#"/>
</p:tagLst>
</file>

<file path=ppt/tags/tag7.xml><?xml version="1.0" encoding="utf-8"?>
<p:tagLst xmlns:p="http://schemas.openxmlformats.org/presentationml/2006/main">
  <p:tag name="KSO_WM_TEMPLATE_CATEGORY" val="custom"/>
  <p:tag name="KSO_WM_TEMPLATE_INDEX" val="20189048"/>
  <p:tag name="KSO_WM_UNIT_TYPE" val="a"/>
  <p:tag name="KSO_WM_UNIT_INDEX" val="1"/>
  <p:tag name="KSO_WM_UNIT_LAYERLEVEL" val="1"/>
  <p:tag name="KSO_WM_UNIT_VALUE" val="12"/>
  <p:tag name="KSO_WM_UNIT_ISCONTENTSTITLE" val="0"/>
  <p:tag name="KSO_WM_UNIT_HIGHLIGHT" val="0"/>
  <p:tag name="KSO_WM_UNIT_COMPATIBLE" val="0"/>
  <p:tag name="KSO_WM_UNIT_CLEAR" val="0"/>
  <p:tag name="KSO_WM_BEAUTIFY_FLAG" val="#wm#"/>
  <p:tag name="KSO_WM_TAG_VERSION" val="1.0"/>
  <p:tag name="KSO_WM_UNIT_ID" val="custom20189048_1*a*1"/>
  <p:tag name="KSO_WM_UNIT_PRESET_TEXT" val="小清新风格模板"/>
</p:tagLst>
</file>

<file path=ppt/tags/tag8.xml><?xml version="1.0" encoding="utf-8"?>
<p:tagLst xmlns:p="http://schemas.openxmlformats.org/presentationml/2006/main">
  <p:tag name="KSO_WM_TAG_VERSION" val="1.0"/>
  <p:tag name="KSO_WM_SLIDE_ITEM_CNT" val="2"/>
  <p:tag name="KSO_WM_SLIDE_LAYOUT" val="a_b_c"/>
  <p:tag name="KSO_WM_SLIDE_LAYOUT_CNT" val="1_1_1"/>
  <p:tag name="KSO_WM_SLIDE_TYPE" val="title"/>
  <p:tag name="KSO_WM_BEAUTIFY_FLAG" val="#wm#"/>
  <p:tag name="KSO_WM_SLIDE_SUBTYPE" val="pureTxt"/>
  <p:tag name="KSO_WM_COMBINE_RELATE_SLIDE_ID" val="background20185114_1"/>
  <p:tag name="KSO_WM_TEMPLATE_CATEGORY" val="custom"/>
  <p:tag name="KSO_WM_TEMPLATE_INDEX" val="20189048"/>
  <p:tag name="KSO_WM_SLIDE_ID" val="custom20189048_1"/>
  <p:tag name="KSO_WM_SLIDE_INDEX" val="1"/>
  <p:tag name="KSO_WM_TEMPLATE_SUBCATEGORY" val="combine"/>
  <p:tag name="KSO_WM_TEMPLATE_THUMBS_INDEX" val="1、6、7、8、9、5、11、"/>
</p:tagLst>
</file>

<file path=ppt/tags/tag9.xml><?xml version="1.0" encoding="utf-8"?>
<p:tagLst xmlns:p="http://schemas.openxmlformats.org/presentationml/2006/main">
  <p:tag name="KSO_WM_TEMPLATE_CATEGORY" val="custom"/>
  <p:tag name="KSO_WM_TEMPLATE_INDEX" val="20189048"/>
  <p:tag name="KSO_WM_TAG_VERSION" val="1.0"/>
  <p:tag name="KSO_WM_UNIT_TYPE" val="a"/>
  <p:tag name="KSO_WM_UNIT_INDEX" val="1"/>
  <p:tag name="KSO_WM_UNIT_ID" val="custom20189048_7*a*1"/>
  <p:tag name="KSO_WM_UNIT_LAYERLEVEL" val="1"/>
  <p:tag name="KSO_WM_UNIT_VALUE" val="9"/>
  <p:tag name="KSO_WM_UNIT_ISCONTENTSTITLE" val="0"/>
  <p:tag name="KSO_WM_UNIT_HIGHLIGHT" val="0"/>
  <p:tag name="KSO_WM_UNIT_COMPATIBLE" val="0"/>
  <p:tag name="KSO_WM_UNIT_CLEAR" val="0"/>
  <p:tag name="KSO_WM_BEAUTIFY_FLAG" val="#wm#"/>
  <p:tag name="KSO_WM_UNIT_PRESET_TEXT" val="SECTION TITLE"/>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26">
      <a:dk1>
        <a:srgbClr val="000000"/>
      </a:dk1>
      <a:lt1>
        <a:srgbClr val="FFFFFF"/>
      </a:lt1>
      <a:dk2>
        <a:srgbClr val="FFA1AD"/>
      </a:dk2>
      <a:lt2>
        <a:srgbClr val="FFF3EB"/>
      </a:lt2>
      <a:accent1>
        <a:srgbClr val="FFA1AD"/>
      </a:accent1>
      <a:accent2>
        <a:srgbClr val="FFA1AD"/>
      </a:accent2>
      <a:accent3>
        <a:srgbClr val="FFA1AD"/>
      </a:accent3>
      <a:accent4>
        <a:srgbClr val="FFA1AD"/>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26">
    <a:dk1>
      <a:srgbClr val="000000"/>
    </a:dk1>
    <a:lt1>
      <a:srgbClr val="FFFFFF"/>
    </a:lt1>
    <a:dk2>
      <a:srgbClr val="FFA1AD"/>
    </a:dk2>
    <a:lt2>
      <a:srgbClr val="FFF3EB"/>
    </a:lt2>
    <a:accent1>
      <a:srgbClr val="FFA1AD"/>
    </a:accent1>
    <a:accent2>
      <a:srgbClr val="FFA1AD"/>
    </a:accent2>
    <a:accent3>
      <a:srgbClr val="FFA1AD"/>
    </a:accent3>
    <a:accent4>
      <a:srgbClr val="FFA1AD"/>
    </a:accent4>
    <a:accent5>
      <a:srgbClr val="000000"/>
    </a:accent5>
    <a:accent6>
      <a:srgbClr val="FFFFF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9365</Words>
  <Application>WPS 演示</Application>
  <PresentationFormat>宽屏</PresentationFormat>
  <Paragraphs>621</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26</vt:i4>
      </vt:variant>
    </vt:vector>
  </HeadingPairs>
  <TitlesOfParts>
    <vt:vector size="43" baseType="lpstr">
      <vt:lpstr>Arial</vt:lpstr>
      <vt:lpstr>宋体</vt:lpstr>
      <vt:lpstr>Wingdings</vt:lpstr>
      <vt:lpstr>黑体</vt:lpstr>
      <vt:lpstr>PMingLiU</vt:lpstr>
      <vt:lpstr>Times New Roman</vt:lpstr>
      <vt:lpstr>Times New Roman</vt:lpstr>
      <vt:lpstr>微软雅黑</vt:lpstr>
      <vt:lpstr>Arial Unicode MS</vt:lpstr>
      <vt:lpstr>Calibri</vt:lpstr>
      <vt:lpstr>Calibri</vt:lpstr>
      <vt:lpstr>HelveticaNeue</vt:lpstr>
      <vt:lpstr>华文新魏</vt:lpstr>
      <vt:lpstr>Segoe Print</vt:lpstr>
      <vt:lpstr>MingLiU-ExtB</vt:lpstr>
      <vt:lpstr>WPS</vt:lpstr>
      <vt:lpstr>Office 主题</vt:lpstr>
      <vt:lpstr>PowerPoint 演示文稿</vt:lpstr>
      <vt:lpstr>Game time</vt:lpstr>
      <vt:lpstr>PowerPoint 演示文稿</vt:lpstr>
      <vt:lpstr>PowerPoint 演示文稿</vt:lpstr>
      <vt:lpstr>Grammar  adj./adv</vt:lpstr>
      <vt:lpstr>PowerPoint 演示文稿</vt:lpstr>
      <vt:lpstr>课前预习   Preview</vt:lpstr>
      <vt:lpstr>PowerPoint 演示文稿</vt:lpstr>
      <vt:lpstr>PowerPoint 演示文稿</vt:lpstr>
      <vt:lpstr>PowerPoint 演示文稿</vt:lpstr>
      <vt:lpstr>PowerPoint 演示文稿</vt:lpstr>
      <vt:lpstr>考点讲解   Presentation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活学活用   Practice</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70</cp:revision>
  <dcterms:created xsi:type="dcterms:W3CDTF">2023-08-09T12:44:00Z</dcterms:created>
  <dcterms:modified xsi:type="dcterms:W3CDTF">2025-09-04T03:50:22Z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