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handoutMasterIdLst>
    <p:handoutMasterId r:id="rId23"/>
  </p:handoutMasterIdLst>
  <p:sldIdLst>
    <p:sldId id="503" r:id="rId3"/>
    <p:sldId id="257" r:id="rId4"/>
    <p:sldId id="441" r:id="rId6"/>
    <p:sldId id="258" r:id="rId7"/>
    <p:sldId id="263" r:id="rId8"/>
    <p:sldId id="443" r:id="rId9"/>
    <p:sldId id="444" r:id="rId10"/>
    <p:sldId id="445" r:id="rId11"/>
    <p:sldId id="264" r:id="rId12"/>
    <p:sldId id="468" r:id="rId13"/>
    <p:sldId id="491" r:id="rId14"/>
    <p:sldId id="439" r:id="rId15"/>
    <p:sldId id="492" r:id="rId16"/>
    <p:sldId id="494" r:id="rId17"/>
    <p:sldId id="493" r:id="rId18"/>
    <p:sldId id="495" r:id="rId19"/>
    <p:sldId id="500" r:id="rId20"/>
    <p:sldId id="501" r:id="rId21"/>
    <p:sldId id="280" r:id="rId2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showPr>
  <p:clrMru>
    <a:srgbClr val="C00000"/>
    <a:srgbClr val="ADBF9E"/>
    <a:srgbClr val="9A8835"/>
    <a:srgbClr val="DB9FA7"/>
    <a:srgbClr val="D26277"/>
    <a:srgbClr val="FFFFFF"/>
    <a:srgbClr val="F5F7F9"/>
    <a:srgbClr val="CACBBA"/>
    <a:srgbClr val="47B6E7"/>
    <a:srgbClr val="7076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A61A480-28E3-4BE2-85CA-0F5A14514A7E}" styleName="{d4d03508-e61a-4071-856a-a20e9eb58eed}">
    <a:band1H>
      <a:tcTxStyle>
        <a:fontRef idx="none">
          <a:prstClr val="black"/>
        </a:fontRef>
      </a:tcTxStyle>
      <a:tcStyle>
        <a:tcBdr/>
        <a:fill>
          <a:solidFill>
            <a:srgbClr val="FFFFFF"/>
          </a:solidFill>
        </a:fill>
      </a:tcStyle>
    </a:band1H>
    <a:band2H>
      <a:tcTxStyle>
        <a:fontRef idx="none">
          <a:prstClr val="black"/>
        </a:fontRef>
      </a:tcTxStyle>
      <a:tcStyle>
        <a:tcBdr/>
        <a:fill>
          <a:solidFill>
            <a:srgbClr val="F6F6F6"/>
          </a:solidFill>
        </a:fill>
      </a:tcStyle>
    </a:band2H>
    <a:lastRow>
      <a:tcTxStyle>
        <a:fontRef idx="none">
          <a:prstClr val="black"/>
        </a:fontRef>
      </a:tcTxStyle>
      <a:tcStyle>
        <a:tcBdr>
          <a:insideV>
            <a:ln w="12700" cmpd="sng">
              <a:solidFill>
                <a:srgbClr val="FFFFFF"/>
              </a:solidFill>
            </a:ln>
          </a:insideV>
        </a:tcBdr>
        <a:fill>
          <a:solidFill>
            <a:srgbClr val="E7BDB9"/>
          </a:solidFill>
        </a:fill>
      </a:tcStyle>
    </a:lastRow>
    <a:firstRow>
      <a:tcTxStyle>
        <a:fontRef idx="none">
          <a:prstClr val="black"/>
        </a:fontRef>
      </a:tcTxStyle>
      <a:tcStyle>
        <a:tcBdr>
          <a:insideV>
            <a:ln w="12700" cmpd="sng">
              <a:solidFill>
                <a:srgbClr val="FFFFFF"/>
              </a:solidFill>
            </a:ln>
          </a:insideV>
        </a:tcBdr>
        <a:fill>
          <a:solidFill>
            <a:srgbClr val="E7BDB9"/>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p:scale>
          <a:sx n="68" d="100"/>
          <a:sy n="68" d="100"/>
        </p:scale>
        <p:origin x="2172" y="1098"/>
      </p:cViewPr>
      <p:guideLst>
        <p:guide orient="horz" pos="2208"/>
        <p:guide pos="38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3B617-685D-4C4C-A8EA-EDEE3BA52138}"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90B20-04DF-4F56-B464-E54838C6005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65D8EF9-FDF1-4137-8E41-852D5AD0059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矩形 4"/>
          <p:cNvSpPr/>
          <p:nvPr userDrawn="1"/>
        </p:nvSpPr>
        <p:spPr>
          <a:xfrm>
            <a:off x="191390" y="165605"/>
            <a:ext cx="11839030" cy="6521634"/>
          </a:xfrm>
          <a:prstGeom prst="rect">
            <a:avLst/>
          </a:prstGeom>
          <a:solidFill>
            <a:srgbClr val="E5E6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176FFFBB-70D4-4FF3-93AA-6E7C20E623A3}"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10DC40F-D312-4FEA-B479-09BCBE1397D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FFFBB-70D4-4FF3-93AA-6E7C20E623A3}"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0DC40F-D312-4FEA-B479-09BCBE1397DA}"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29845"/>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9" Type="http://schemas.openxmlformats.org/officeDocument/2006/relationships/tags" Target="../tags/tag107.xml"/><Relationship Id="rId8" Type="http://schemas.openxmlformats.org/officeDocument/2006/relationships/tags" Target="../tags/tag106.xml"/><Relationship Id="rId7" Type="http://schemas.openxmlformats.org/officeDocument/2006/relationships/tags" Target="../tags/tag105.xml"/><Relationship Id="rId6" Type="http://schemas.openxmlformats.org/officeDocument/2006/relationships/tags" Target="../tags/tag104.xml"/><Relationship Id="rId52" Type="http://schemas.openxmlformats.org/officeDocument/2006/relationships/notesSlide" Target="../notesSlides/notesSlide9.xml"/><Relationship Id="rId51" Type="http://schemas.openxmlformats.org/officeDocument/2006/relationships/slideLayout" Target="../slideLayouts/slideLayout7.xml"/><Relationship Id="rId50" Type="http://schemas.openxmlformats.org/officeDocument/2006/relationships/tags" Target="../tags/tag148.xml"/><Relationship Id="rId5" Type="http://schemas.openxmlformats.org/officeDocument/2006/relationships/tags" Target="../tags/tag103.xml"/><Relationship Id="rId49" Type="http://schemas.openxmlformats.org/officeDocument/2006/relationships/tags" Target="../tags/tag147.xml"/><Relationship Id="rId48" Type="http://schemas.openxmlformats.org/officeDocument/2006/relationships/tags" Target="../tags/tag146.xml"/><Relationship Id="rId47" Type="http://schemas.openxmlformats.org/officeDocument/2006/relationships/tags" Target="../tags/tag145.xml"/><Relationship Id="rId46" Type="http://schemas.openxmlformats.org/officeDocument/2006/relationships/tags" Target="../tags/tag144.xml"/><Relationship Id="rId45" Type="http://schemas.openxmlformats.org/officeDocument/2006/relationships/tags" Target="../tags/tag143.xml"/><Relationship Id="rId44" Type="http://schemas.openxmlformats.org/officeDocument/2006/relationships/tags" Target="../tags/tag142.xml"/><Relationship Id="rId43" Type="http://schemas.openxmlformats.org/officeDocument/2006/relationships/tags" Target="../tags/tag141.xml"/><Relationship Id="rId42" Type="http://schemas.openxmlformats.org/officeDocument/2006/relationships/tags" Target="../tags/tag140.xml"/><Relationship Id="rId41" Type="http://schemas.openxmlformats.org/officeDocument/2006/relationships/tags" Target="../tags/tag139.xml"/><Relationship Id="rId40" Type="http://schemas.openxmlformats.org/officeDocument/2006/relationships/tags" Target="../tags/tag138.xml"/><Relationship Id="rId4" Type="http://schemas.openxmlformats.org/officeDocument/2006/relationships/tags" Target="../tags/tag102.xml"/><Relationship Id="rId39" Type="http://schemas.openxmlformats.org/officeDocument/2006/relationships/tags" Target="../tags/tag137.xml"/><Relationship Id="rId38" Type="http://schemas.openxmlformats.org/officeDocument/2006/relationships/tags" Target="../tags/tag136.xml"/><Relationship Id="rId37" Type="http://schemas.openxmlformats.org/officeDocument/2006/relationships/tags" Target="../tags/tag135.xml"/><Relationship Id="rId36" Type="http://schemas.openxmlformats.org/officeDocument/2006/relationships/tags" Target="../tags/tag134.xml"/><Relationship Id="rId35" Type="http://schemas.openxmlformats.org/officeDocument/2006/relationships/tags" Target="../tags/tag133.xml"/><Relationship Id="rId34" Type="http://schemas.openxmlformats.org/officeDocument/2006/relationships/tags" Target="../tags/tag132.xml"/><Relationship Id="rId33" Type="http://schemas.openxmlformats.org/officeDocument/2006/relationships/tags" Target="../tags/tag131.xml"/><Relationship Id="rId32" Type="http://schemas.openxmlformats.org/officeDocument/2006/relationships/tags" Target="../tags/tag130.xml"/><Relationship Id="rId31" Type="http://schemas.openxmlformats.org/officeDocument/2006/relationships/tags" Target="../tags/tag129.xml"/><Relationship Id="rId30" Type="http://schemas.openxmlformats.org/officeDocument/2006/relationships/tags" Target="../tags/tag128.xml"/><Relationship Id="rId3" Type="http://schemas.openxmlformats.org/officeDocument/2006/relationships/tags" Target="../tags/tag101.xml"/><Relationship Id="rId29" Type="http://schemas.openxmlformats.org/officeDocument/2006/relationships/tags" Target="../tags/tag127.xml"/><Relationship Id="rId28" Type="http://schemas.openxmlformats.org/officeDocument/2006/relationships/tags" Target="../tags/tag126.xml"/><Relationship Id="rId27" Type="http://schemas.openxmlformats.org/officeDocument/2006/relationships/tags" Target="../tags/tag125.xml"/><Relationship Id="rId26" Type="http://schemas.openxmlformats.org/officeDocument/2006/relationships/tags" Target="../tags/tag124.xml"/><Relationship Id="rId25" Type="http://schemas.openxmlformats.org/officeDocument/2006/relationships/tags" Target="../tags/tag123.xml"/><Relationship Id="rId24" Type="http://schemas.openxmlformats.org/officeDocument/2006/relationships/tags" Target="../tags/tag122.xml"/><Relationship Id="rId23" Type="http://schemas.openxmlformats.org/officeDocument/2006/relationships/tags" Target="../tags/tag121.xml"/><Relationship Id="rId22" Type="http://schemas.openxmlformats.org/officeDocument/2006/relationships/tags" Target="../tags/tag120.xml"/><Relationship Id="rId21" Type="http://schemas.openxmlformats.org/officeDocument/2006/relationships/tags" Target="../tags/tag119.xml"/><Relationship Id="rId20" Type="http://schemas.openxmlformats.org/officeDocument/2006/relationships/tags" Target="../tags/tag118.xml"/><Relationship Id="rId2" Type="http://schemas.openxmlformats.org/officeDocument/2006/relationships/tags" Target="../tags/tag100.xml"/><Relationship Id="rId19" Type="http://schemas.openxmlformats.org/officeDocument/2006/relationships/tags" Target="../tags/tag117.xml"/><Relationship Id="rId18" Type="http://schemas.openxmlformats.org/officeDocument/2006/relationships/tags" Target="../tags/tag116.xml"/><Relationship Id="rId17" Type="http://schemas.openxmlformats.org/officeDocument/2006/relationships/tags" Target="../tags/tag115.xml"/><Relationship Id="rId16" Type="http://schemas.openxmlformats.org/officeDocument/2006/relationships/tags" Target="../tags/tag114.xml"/><Relationship Id="rId15" Type="http://schemas.openxmlformats.org/officeDocument/2006/relationships/tags" Target="../tags/tag113.xml"/><Relationship Id="rId14" Type="http://schemas.openxmlformats.org/officeDocument/2006/relationships/tags" Target="../tags/tag112.xml"/><Relationship Id="rId13" Type="http://schemas.openxmlformats.org/officeDocument/2006/relationships/tags" Target="../tags/tag111.xml"/><Relationship Id="rId12" Type="http://schemas.openxmlformats.org/officeDocument/2006/relationships/tags" Target="../tags/tag110.xml"/><Relationship Id="rId11" Type="http://schemas.openxmlformats.org/officeDocument/2006/relationships/tags" Target="../tags/tag109.xml"/><Relationship Id="rId10" Type="http://schemas.openxmlformats.org/officeDocument/2006/relationships/tags" Target="../tags/tag108.xml"/><Relationship Id="rId1" Type="http://schemas.openxmlformats.org/officeDocument/2006/relationships/tags" Target="../tags/tag99.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tags" Target="../tags/tag150.xml"/><Relationship Id="rId1" Type="http://schemas.openxmlformats.org/officeDocument/2006/relationships/tags" Target="../tags/tag149.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tags" Target="../tags/tag152.xml"/><Relationship Id="rId1" Type="http://schemas.openxmlformats.org/officeDocument/2006/relationships/tags" Target="../tags/tag151.xml"/></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tags" Target="../tags/tag154.xml"/><Relationship Id="rId1" Type="http://schemas.openxmlformats.org/officeDocument/2006/relationships/tags" Target="../tags/tag153.xml"/></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tags" Target="../tags/tag156.xml"/><Relationship Id="rId1" Type="http://schemas.openxmlformats.org/officeDocument/2006/relationships/tags" Target="../tags/tag155.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tags" Target="../tags/tag158.xml"/><Relationship Id="rId1" Type="http://schemas.openxmlformats.org/officeDocument/2006/relationships/tags" Target="../tags/tag157.xml"/></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image" Target="../media/image1.png"/><Relationship Id="rId2" Type="http://schemas.openxmlformats.org/officeDocument/2006/relationships/tags" Target="../tags/tag160.xml"/><Relationship Id="rId1" Type="http://schemas.openxmlformats.org/officeDocument/2006/relationships/tags" Target="../tags/tag159.xml"/></Relationships>
</file>

<file path=ppt/slides/_rels/slide17.xml.rels><?xml version="1.0" encoding="UTF-8" standalone="yes"?>
<Relationships xmlns="http://schemas.openxmlformats.org/package/2006/relationships"><Relationship Id="rId9" Type="http://schemas.openxmlformats.org/officeDocument/2006/relationships/tags" Target="../tags/tag169.xml"/><Relationship Id="rId8" Type="http://schemas.openxmlformats.org/officeDocument/2006/relationships/tags" Target="../tags/tag168.xml"/><Relationship Id="rId7" Type="http://schemas.openxmlformats.org/officeDocument/2006/relationships/tags" Target="../tags/tag167.xml"/><Relationship Id="rId6" Type="http://schemas.openxmlformats.org/officeDocument/2006/relationships/tags" Target="../tags/tag166.xml"/><Relationship Id="rId5" Type="http://schemas.openxmlformats.org/officeDocument/2006/relationships/tags" Target="../tags/tag165.xml"/><Relationship Id="rId4" Type="http://schemas.openxmlformats.org/officeDocument/2006/relationships/tags" Target="../tags/tag164.xml"/><Relationship Id="rId36" Type="http://schemas.openxmlformats.org/officeDocument/2006/relationships/notesSlide" Target="../notesSlides/notesSlide16.xml"/><Relationship Id="rId35" Type="http://schemas.openxmlformats.org/officeDocument/2006/relationships/slideLayout" Target="../slideLayouts/slideLayout7.xml"/><Relationship Id="rId34" Type="http://schemas.openxmlformats.org/officeDocument/2006/relationships/image" Target="../media/image1.png"/><Relationship Id="rId33" Type="http://schemas.openxmlformats.org/officeDocument/2006/relationships/tags" Target="../tags/tag193.xml"/><Relationship Id="rId32" Type="http://schemas.openxmlformats.org/officeDocument/2006/relationships/tags" Target="../tags/tag192.xml"/><Relationship Id="rId31" Type="http://schemas.openxmlformats.org/officeDocument/2006/relationships/tags" Target="../tags/tag191.xml"/><Relationship Id="rId30" Type="http://schemas.openxmlformats.org/officeDocument/2006/relationships/tags" Target="../tags/tag190.xml"/><Relationship Id="rId3" Type="http://schemas.openxmlformats.org/officeDocument/2006/relationships/tags" Target="../tags/tag163.xml"/><Relationship Id="rId29" Type="http://schemas.openxmlformats.org/officeDocument/2006/relationships/tags" Target="../tags/tag189.xml"/><Relationship Id="rId28" Type="http://schemas.openxmlformats.org/officeDocument/2006/relationships/tags" Target="../tags/tag188.xml"/><Relationship Id="rId27" Type="http://schemas.openxmlformats.org/officeDocument/2006/relationships/tags" Target="../tags/tag187.xml"/><Relationship Id="rId26" Type="http://schemas.openxmlformats.org/officeDocument/2006/relationships/tags" Target="../tags/tag186.xml"/><Relationship Id="rId25" Type="http://schemas.openxmlformats.org/officeDocument/2006/relationships/tags" Target="../tags/tag185.xml"/><Relationship Id="rId24" Type="http://schemas.openxmlformats.org/officeDocument/2006/relationships/tags" Target="../tags/tag184.xml"/><Relationship Id="rId23" Type="http://schemas.openxmlformats.org/officeDocument/2006/relationships/tags" Target="../tags/tag183.xml"/><Relationship Id="rId22" Type="http://schemas.openxmlformats.org/officeDocument/2006/relationships/tags" Target="../tags/tag182.xml"/><Relationship Id="rId21" Type="http://schemas.openxmlformats.org/officeDocument/2006/relationships/tags" Target="../tags/tag181.xml"/><Relationship Id="rId20" Type="http://schemas.openxmlformats.org/officeDocument/2006/relationships/tags" Target="../tags/tag180.xml"/><Relationship Id="rId2" Type="http://schemas.openxmlformats.org/officeDocument/2006/relationships/tags" Target="../tags/tag162.xml"/><Relationship Id="rId19" Type="http://schemas.openxmlformats.org/officeDocument/2006/relationships/tags" Target="../tags/tag179.xml"/><Relationship Id="rId18" Type="http://schemas.openxmlformats.org/officeDocument/2006/relationships/tags" Target="../tags/tag178.xml"/><Relationship Id="rId17" Type="http://schemas.openxmlformats.org/officeDocument/2006/relationships/tags" Target="../tags/tag177.xml"/><Relationship Id="rId16" Type="http://schemas.openxmlformats.org/officeDocument/2006/relationships/tags" Target="../tags/tag176.xml"/><Relationship Id="rId15" Type="http://schemas.openxmlformats.org/officeDocument/2006/relationships/tags" Target="../tags/tag175.xml"/><Relationship Id="rId14" Type="http://schemas.openxmlformats.org/officeDocument/2006/relationships/tags" Target="../tags/tag174.xml"/><Relationship Id="rId13" Type="http://schemas.openxmlformats.org/officeDocument/2006/relationships/tags" Target="../tags/tag173.xml"/><Relationship Id="rId12" Type="http://schemas.openxmlformats.org/officeDocument/2006/relationships/tags" Target="../tags/tag172.xml"/><Relationship Id="rId11" Type="http://schemas.openxmlformats.org/officeDocument/2006/relationships/tags" Target="../tags/tag171.xml"/><Relationship Id="rId10" Type="http://schemas.openxmlformats.org/officeDocument/2006/relationships/tags" Target="../tags/tag170.xml"/><Relationship Id="rId1" Type="http://schemas.openxmlformats.org/officeDocument/2006/relationships/tags" Target="../tags/tag161.xml"/></Relationships>
</file>

<file path=ppt/slides/_rels/slide18.xml.rels><?xml version="1.0" encoding="UTF-8" standalone="yes"?>
<Relationships xmlns="http://schemas.openxmlformats.org/package/2006/relationships"><Relationship Id="rId9" Type="http://schemas.openxmlformats.org/officeDocument/2006/relationships/tags" Target="../tags/tag202.xml"/><Relationship Id="rId8" Type="http://schemas.openxmlformats.org/officeDocument/2006/relationships/tags" Target="../tags/tag201.xml"/><Relationship Id="rId7" Type="http://schemas.openxmlformats.org/officeDocument/2006/relationships/tags" Target="../tags/tag200.xml"/><Relationship Id="rId6" Type="http://schemas.openxmlformats.org/officeDocument/2006/relationships/tags" Target="../tags/tag199.xml"/><Relationship Id="rId5" Type="http://schemas.openxmlformats.org/officeDocument/2006/relationships/tags" Target="../tags/tag198.xml"/><Relationship Id="rId4" Type="http://schemas.openxmlformats.org/officeDocument/2006/relationships/tags" Target="../tags/tag197.xml"/><Relationship Id="rId31" Type="http://schemas.openxmlformats.org/officeDocument/2006/relationships/notesSlide" Target="../notesSlides/notesSlide17.xml"/><Relationship Id="rId30" Type="http://schemas.openxmlformats.org/officeDocument/2006/relationships/slideLayout" Target="../slideLayouts/slideLayout7.xml"/><Relationship Id="rId3" Type="http://schemas.openxmlformats.org/officeDocument/2006/relationships/tags" Target="../tags/tag196.xml"/><Relationship Id="rId29" Type="http://schemas.openxmlformats.org/officeDocument/2006/relationships/image" Target="../media/image1.png"/><Relationship Id="rId28" Type="http://schemas.openxmlformats.org/officeDocument/2006/relationships/tags" Target="../tags/tag221.xml"/><Relationship Id="rId27" Type="http://schemas.openxmlformats.org/officeDocument/2006/relationships/tags" Target="../tags/tag220.xml"/><Relationship Id="rId26" Type="http://schemas.openxmlformats.org/officeDocument/2006/relationships/tags" Target="../tags/tag219.xml"/><Relationship Id="rId25" Type="http://schemas.openxmlformats.org/officeDocument/2006/relationships/tags" Target="../tags/tag218.xml"/><Relationship Id="rId24" Type="http://schemas.openxmlformats.org/officeDocument/2006/relationships/tags" Target="../tags/tag217.xml"/><Relationship Id="rId23" Type="http://schemas.openxmlformats.org/officeDocument/2006/relationships/tags" Target="../tags/tag216.xml"/><Relationship Id="rId22" Type="http://schemas.openxmlformats.org/officeDocument/2006/relationships/tags" Target="../tags/tag215.xml"/><Relationship Id="rId21" Type="http://schemas.openxmlformats.org/officeDocument/2006/relationships/tags" Target="../tags/tag214.xml"/><Relationship Id="rId20" Type="http://schemas.openxmlformats.org/officeDocument/2006/relationships/tags" Target="../tags/tag213.xml"/><Relationship Id="rId2" Type="http://schemas.openxmlformats.org/officeDocument/2006/relationships/tags" Target="../tags/tag195.xml"/><Relationship Id="rId19" Type="http://schemas.openxmlformats.org/officeDocument/2006/relationships/tags" Target="../tags/tag212.xml"/><Relationship Id="rId18" Type="http://schemas.openxmlformats.org/officeDocument/2006/relationships/tags" Target="../tags/tag211.xml"/><Relationship Id="rId17" Type="http://schemas.openxmlformats.org/officeDocument/2006/relationships/tags" Target="../tags/tag210.xml"/><Relationship Id="rId16" Type="http://schemas.openxmlformats.org/officeDocument/2006/relationships/tags" Target="../tags/tag209.xml"/><Relationship Id="rId15" Type="http://schemas.openxmlformats.org/officeDocument/2006/relationships/tags" Target="../tags/tag208.xml"/><Relationship Id="rId14" Type="http://schemas.openxmlformats.org/officeDocument/2006/relationships/tags" Target="../tags/tag207.xml"/><Relationship Id="rId13" Type="http://schemas.openxmlformats.org/officeDocument/2006/relationships/tags" Target="../tags/tag206.xml"/><Relationship Id="rId12" Type="http://schemas.openxmlformats.org/officeDocument/2006/relationships/tags" Target="../tags/tag205.xml"/><Relationship Id="rId11" Type="http://schemas.openxmlformats.org/officeDocument/2006/relationships/tags" Target="../tags/tag204.xml"/><Relationship Id="rId10" Type="http://schemas.openxmlformats.org/officeDocument/2006/relationships/tags" Target="../tags/tag203.xml"/><Relationship Id="rId1" Type="http://schemas.openxmlformats.org/officeDocument/2006/relationships/tags" Target="../tags/tag194.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2.png"/><Relationship Id="rId1" Type="http://schemas.openxmlformats.org/officeDocument/2006/relationships/tags" Target="../tags/tag22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9" Type="http://schemas.openxmlformats.org/officeDocument/2006/relationships/image" Target="../media/image7.png"/><Relationship Id="rId8" Type="http://schemas.openxmlformats.org/officeDocument/2006/relationships/tags" Target="../tags/tag5.xml"/><Relationship Id="rId7" Type="http://schemas.openxmlformats.org/officeDocument/2006/relationships/image" Target="../media/image6.png"/><Relationship Id="rId6" Type="http://schemas.openxmlformats.org/officeDocument/2006/relationships/tags" Target="../tags/tag4.xml"/><Relationship Id="rId5" Type="http://schemas.openxmlformats.org/officeDocument/2006/relationships/image" Target="../media/image5.png"/><Relationship Id="rId4" Type="http://schemas.openxmlformats.org/officeDocument/2006/relationships/tags" Target="../tags/tag3.xml"/><Relationship Id="rId3" Type="http://schemas.openxmlformats.org/officeDocument/2006/relationships/image" Target="../media/image4.png"/><Relationship Id="rId2" Type="http://schemas.openxmlformats.org/officeDocument/2006/relationships/tags" Target="../tags/tag2.xml"/><Relationship Id="rId11" Type="http://schemas.openxmlformats.org/officeDocument/2006/relationships/notesSlide" Target="../notesSlides/notesSlide2.xml"/><Relationship Id="rId10" Type="http://schemas.openxmlformats.org/officeDocument/2006/relationships/slideLayout" Target="../slideLayouts/slideLayout7.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9" Type="http://schemas.openxmlformats.org/officeDocument/2006/relationships/tags" Target="../tags/tag14.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6" Type="http://schemas.openxmlformats.org/officeDocument/2006/relationships/notesSlide" Target="../notesSlides/notesSlide4.xml"/><Relationship Id="rId15" Type="http://schemas.openxmlformats.org/officeDocument/2006/relationships/slideLayout" Target="../slideLayouts/slideLayout7.xml"/><Relationship Id="rId14" Type="http://schemas.openxmlformats.org/officeDocument/2006/relationships/tags" Target="../tags/tag19.xml"/><Relationship Id="rId13" Type="http://schemas.openxmlformats.org/officeDocument/2006/relationships/tags" Target="../tags/tag18.xml"/><Relationship Id="rId12" Type="http://schemas.openxmlformats.org/officeDocument/2006/relationships/tags" Target="../tags/tag17.xml"/><Relationship Id="rId11" Type="http://schemas.openxmlformats.org/officeDocument/2006/relationships/tags" Target="../tags/tag16.xml"/><Relationship Id="rId10" Type="http://schemas.openxmlformats.org/officeDocument/2006/relationships/tags" Target="../tags/tag15.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tags" Target="../tags/tag27.xml"/><Relationship Id="rId7" Type="http://schemas.openxmlformats.org/officeDocument/2006/relationships/tags" Target="../tags/tag26.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2" Type="http://schemas.openxmlformats.org/officeDocument/2006/relationships/notesSlide" Target="../notesSlides/notesSlide5.xml"/><Relationship Id="rId21" Type="http://schemas.openxmlformats.org/officeDocument/2006/relationships/slideLayout" Target="../slideLayouts/slideLayout7.xml"/><Relationship Id="rId20" Type="http://schemas.openxmlformats.org/officeDocument/2006/relationships/tags" Target="../tags/tag39.xml"/><Relationship Id="rId2" Type="http://schemas.openxmlformats.org/officeDocument/2006/relationships/tags" Target="../tags/tag21.xml"/><Relationship Id="rId19" Type="http://schemas.openxmlformats.org/officeDocument/2006/relationships/tags" Target="../tags/tag38.xml"/><Relationship Id="rId18" Type="http://schemas.openxmlformats.org/officeDocument/2006/relationships/tags" Target="../tags/tag37.xml"/><Relationship Id="rId17" Type="http://schemas.openxmlformats.org/officeDocument/2006/relationships/tags" Target="../tags/tag36.xml"/><Relationship Id="rId16" Type="http://schemas.openxmlformats.org/officeDocument/2006/relationships/tags" Target="../tags/tag35.xml"/><Relationship Id="rId15" Type="http://schemas.openxmlformats.org/officeDocument/2006/relationships/tags" Target="../tags/tag34.xml"/><Relationship Id="rId14" Type="http://schemas.openxmlformats.org/officeDocument/2006/relationships/tags" Target="../tags/tag33.xml"/><Relationship Id="rId13" Type="http://schemas.openxmlformats.org/officeDocument/2006/relationships/tags" Target="../tags/tag32.xml"/><Relationship Id="rId12" Type="http://schemas.openxmlformats.org/officeDocument/2006/relationships/tags" Target="../tags/tag31.xml"/><Relationship Id="rId11" Type="http://schemas.openxmlformats.org/officeDocument/2006/relationships/tags" Target="../tags/tag30.xml"/><Relationship Id="rId10" Type="http://schemas.openxmlformats.org/officeDocument/2006/relationships/tags" Target="../tags/tag29.xml"/><Relationship Id="rId1" Type="http://schemas.openxmlformats.org/officeDocument/2006/relationships/tags" Target="../tags/tag20.xml"/></Relationships>
</file>

<file path=ppt/slides/_rels/slide7.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6" Type="http://schemas.openxmlformats.org/officeDocument/2006/relationships/notesSlide" Target="../notesSlides/notesSlide6.xml"/><Relationship Id="rId35" Type="http://schemas.openxmlformats.org/officeDocument/2006/relationships/slideLayout" Target="../slideLayouts/slideLayout7.xml"/><Relationship Id="rId34" Type="http://schemas.openxmlformats.org/officeDocument/2006/relationships/image" Target="../media/image1.png"/><Relationship Id="rId33" Type="http://schemas.openxmlformats.org/officeDocument/2006/relationships/tags" Target="../tags/tag72.xml"/><Relationship Id="rId32" Type="http://schemas.openxmlformats.org/officeDocument/2006/relationships/tags" Target="../tags/tag71.xml"/><Relationship Id="rId31" Type="http://schemas.openxmlformats.org/officeDocument/2006/relationships/tags" Target="../tags/tag70.xml"/><Relationship Id="rId30" Type="http://schemas.openxmlformats.org/officeDocument/2006/relationships/tags" Target="../tags/tag69.xml"/><Relationship Id="rId3" Type="http://schemas.openxmlformats.org/officeDocument/2006/relationships/tags" Target="../tags/tag42.xml"/><Relationship Id="rId29" Type="http://schemas.openxmlformats.org/officeDocument/2006/relationships/tags" Target="../tags/tag68.xml"/><Relationship Id="rId28" Type="http://schemas.openxmlformats.org/officeDocument/2006/relationships/tags" Target="../tags/tag67.xml"/><Relationship Id="rId27" Type="http://schemas.openxmlformats.org/officeDocument/2006/relationships/tags" Target="../tags/tag66.xml"/><Relationship Id="rId26" Type="http://schemas.openxmlformats.org/officeDocument/2006/relationships/tags" Target="../tags/tag65.xml"/><Relationship Id="rId25" Type="http://schemas.openxmlformats.org/officeDocument/2006/relationships/tags" Target="../tags/tag64.xml"/><Relationship Id="rId24" Type="http://schemas.openxmlformats.org/officeDocument/2006/relationships/tags" Target="../tags/tag63.xml"/><Relationship Id="rId23" Type="http://schemas.openxmlformats.org/officeDocument/2006/relationships/tags" Target="../tags/tag62.xml"/><Relationship Id="rId22" Type="http://schemas.openxmlformats.org/officeDocument/2006/relationships/tags" Target="../tags/tag61.xml"/><Relationship Id="rId21" Type="http://schemas.openxmlformats.org/officeDocument/2006/relationships/tags" Target="../tags/tag60.xml"/><Relationship Id="rId20" Type="http://schemas.openxmlformats.org/officeDocument/2006/relationships/tags" Target="../tags/tag59.xml"/><Relationship Id="rId2" Type="http://schemas.openxmlformats.org/officeDocument/2006/relationships/tags" Target="../tags/tag41.xml"/><Relationship Id="rId19" Type="http://schemas.openxmlformats.org/officeDocument/2006/relationships/tags" Target="../tags/tag58.xml"/><Relationship Id="rId18" Type="http://schemas.openxmlformats.org/officeDocument/2006/relationships/tags" Target="../tags/tag57.xml"/><Relationship Id="rId17" Type="http://schemas.openxmlformats.org/officeDocument/2006/relationships/tags" Target="../tags/tag56.xml"/><Relationship Id="rId16" Type="http://schemas.openxmlformats.org/officeDocument/2006/relationships/tags" Target="../tags/tag55.xml"/><Relationship Id="rId15" Type="http://schemas.openxmlformats.org/officeDocument/2006/relationships/tags" Target="../tags/tag54.xml"/><Relationship Id="rId14" Type="http://schemas.openxmlformats.org/officeDocument/2006/relationships/tags" Target="../tags/tag53.xml"/><Relationship Id="rId13" Type="http://schemas.openxmlformats.org/officeDocument/2006/relationships/tags" Target="../tags/tag52.xml"/><Relationship Id="rId12" Type="http://schemas.openxmlformats.org/officeDocument/2006/relationships/tags" Target="../tags/tag51.xml"/><Relationship Id="rId11" Type="http://schemas.openxmlformats.org/officeDocument/2006/relationships/tags" Target="../tags/tag50.xml"/><Relationship Id="rId10" Type="http://schemas.openxmlformats.org/officeDocument/2006/relationships/tags" Target="../tags/tag49.xml"/><Relationship Id="rId1" Type="http://schemas.openxmlformats.org/officeDocument/2006/relationships/tags" Target="../tags/tag40.xml"/></Relationships>
</file>

<file path=ppt/slides/_rels/slide8.xml.rels><?xml version="1.0" encoding="UTF-8" standalone="yes"?>
<Relationships xmlns="http://schemas.openxmlformats.org/package/2006/relationships"><Relationship Id="rId9" Type="http://schemas.openxmlformats.org/officeDocument/2006/relationships/tags" Target="../tags/tag81.xml"/><Relationship Id="rId8" Type="http://schemas.openxmlformats.org/officeDocument/2006/relationships/tags" Target="../tags/tag80.xml"/><Relationship Id="rId7" Type="http://schemas.openxmlformats.org/officeDocument/2006/relationships/tags" Target="../tags/tag79.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 Id="rId3" Type="http://schemas.openxmlformats.org/officeDocument/2006/relationships/tags" Target="../tags/tag75.xml"/><Relationship Id="rId22" Type="http://schemas.openxmlformats.org/officeDocument/2006/relationships/notesSlide" Target="../notesSlides/notesSlide7.xml"/><Relationship Id="rId21" Type="http://schemas.openxmlformats.org/officeDocument/2006/relationships/slideLayout" Target="../slideLayouts/slideLayout7.xml"/><Relationship Id="rId20" Type="http://schemas.openxmlformats.org/officeDocument/2006/relationships/tags" Target="../tags/tag90.xml"/><Relationship Id="rId2" Type="http://schemas.openxmlformats.org/officeDocument/2006/relationships/tags" Target="../tags/tag74.xml"/><Relationship Id="rId19" Type="http://schemas.openxmlformats.org/officeDocument/2006/relationships/image" Target="../media/image8.png"/><Relationship Id="rId18" Type="http://schemas.openxmlformats.org/officeDocument/2006/relationships/slide" Target="slide2.xml"/><Relationship Id="rId17" Type="http://schemas.openxmlformats.org/officeDocument/2006/relationships/tags" Target="../tags/tag89.xml"/><Relationship Id="rId16" Type="http://schemas.openxmlformats.org/officeDocument/2006/relationships/tags" Target="../tags/tag88.xml"/><Relationship Id="rId15" Type="http://schemas.openxmlformats.org/officeDocument/2006/relationships/tags" Target="../tags/tag87.xml"/><Relationship Id="rId14" Type="http://schemas.openxmlformats.org/officeDocument/2006/relationships/tags" Target="../tags/tag86.xml"/><Relationship Id="rId13" Type="http://schemas.openxmlformats.org/officeDocument/2006/relationships/tags" Target="../tags/tag85.xml"/><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tags" Target="../tags/tag73.xml"/></Relationships>
</file>

<file path=ppt/slides/_rels/slide9.xml.rels><?xml version="1.0" encoding="UTF-8" standalone="yes"?>
<Relationships xmlns="http://schemas.openxmlformats.org/package/2006/relationships"><Relationship Id="rId9" Type="http://schemas.openxmlformats.org/officeDocument/2006/relationships/tags" Target="../tags/tag97.xml"/><Relationship Id="rId8" Type="http://schemas.openxmlformats.org/officeDocument/2006/relationships/image" Target="../media/image10.png"/><Relationship Id="rId7" Type="http://schemas.openxmlformats.org/officeDocument/2006/relationships/tags" Target="../tags/tag96.xml"/><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4" Type="http://schemas.openxmlformats.org/officeDocument/2006/relationships/notesSlide" Target="../notesSlides/notesSlide8.xml"/><Relationship Id="rId13" Type="http://schemas.openxmlformats.org/officeDocument/2006/relationships/slideLayout" Target="../slideLayouts/slideLayout7.xml"/><Relationship Id="rId12" Type="http://schemas.openxmlformats.org/officeDocument/2006/relationships/image" Target="../media/image1.png"/><Relationship Id="rId11" Type="http://schemas.openxmlformats.org/officeDocument/2006/relationships/image" Target="../media/image11.png"/><Relationship Id="rId10" Type="http://schemas.openxmlformats.org/officeDocument/2006/relationships/tags" Target="../tags/tag98.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8144510" y="168910"/>
            <a:ext cx="3869055" cy="6513195"/>
          </a:xfrm>
          <a:prstGeom prst="rect">
            <a:avLst/>
          </a:prstGeom>
          <a:solidFill>
            <a:srgbClr val="CA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文本框 7"/>
          <p:cNvSpPr txBox="1"/>
          <p:nvPr/>
        </p:nvSpPr>
        <p:spPr>
          <a:xfrm>
            <a:off x="391160" y="788670"/>
            <a:ext cx="7672070" cy="5775960"/>
          </a:xfrm>
          <a:prstGeom prst="rect">
            <a:avLst/>
          </a:prstGeom>
          <a:noFill/>
        </p:spPr>
        <p:txBody>
          <a:bodyPr wrap="square" rtlCol="0" anchor="t">
            <a:noAutofit/>
          </a:bodyPr>
          <a:p>
            <a:pPr indent="0"/>
            <a:r>
              <a:rPr lang="en-US" altLang="zh-CN" sz="2800">
                <a:latin typeface="Times New Roman" panose="02020603050405020304" charset="0"/>
                <a:ea typeface="宋体" panose="02010600030101010101" pitchFamily="2" charset="-122"/>
                <a:sym typeface="+mn-ea"/>
              </a:rPr>
              <a:t>para.1 </a:t>
            </a:r>
            <a:r>
              <a:rPr lang="zh-CN" altLang="en-US" sz="2800">
                <a:latin typeface="Times New Roman" panose="02020603050405020304" charset="0"/>
                <a:ea typeface="宋体" panose="02010600030101010101" pitchFamily="2" charset="-122"/>
                <a:sym typeface="+mn-ea"/>
              </a:rPr>
              <a:t>A few weeks later, when I almost </a:t>
            </a:r>
            <a:endParaRPr lang="zh-CN" altLang="en-US" sz="2800">
              <a:latin typeface="Times New Roman" panose="02020603050405020304" charset="0"/>
              <a:ea typeface="宋体" panose="02010600030101010101" pitchFamily="2" charset="-122"/>
              <a:sym typeface="+mn-ea"/>
            </a:endParaRPr>
          </a:p>
          <a:p>
            <a:pPr indent="0"/>
            <a:r>
              <a:rPr lang="zh-CN" altLang="en-US" sz="2800">
                <a:latin typeface="Times New Roman" panose="02020603050405020304" charset="0"/>
                <a:ea typeface="宋体" panose="02010600030101010101" pitchFamily="2" charset="-122"/>
                <a:sym typeface="+mn-ea"/>
              </a:rPr>
              <a:t> </a:t>
            </a:r>
            <a:r>
              <a:rPr lang="en-US" altLang="zh-CN" sz="2800">
                <a:latin typeface="Times New Roman" panose="02020603050405020304" charset="0"/>
                <a:ea typeface="宋体" panose="02010600030101010101" pitchFamily="2" charset="-122"/>
                <a:sym typeface="+mn-ea"/>
              </a:rPr>
              <a:t>        </a:t>
            </a:r>
            <a:r>
              <a:rPr lang="zh-CN" altLang="en-US" sz="2800">
                <a:latin typeface="Times New Roman" panose="02020603050405020304" charset="0"/>
                <a:ea typeface="宋体" panose="02010600030101010101" pitchFamily="2" charset="-122"/>
                <a:sym typeface="+mn-ea"/>
              </a:rPr>
              <a:t>forgot the contest, there came the </a:t>
            </a:r>
            <a:r>
              <a:rPr lang="en-US" altLang="zh-CN" sz="2800">
                <a:latin typeface="Times New Roman" panose="02020603050405020304" charset="0"/>
                <a:ea typeface="宋体" panose="02010600030101010101" pitchFamily="2" charset="-122"/>
                <a:sym typeface="+mn-ea"/>
              </a:rPr>
              <a:t>n</a:t>
            </a:r>
            <a:r>
              <a:rPr lang="zh-CN" altLang="en-US" sz="2800">
                <a:latin typeface="Times New Roman" panose="02020603050405020304" charset="0"/>
                <a:ea typeface="宋体" panose="02010600030101010101" pitchFamily="2" charset="-122"/>
                <a:sym typeface="+mn-ea"/>
              </a:rPr>
              <a:t>ews.</a:t>
            </a:r>
            <a:endParaRPr lang="zh-CN" altLang="en-US" sz="280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endParaRPr>
          </a:p>
          <a:p>
            <a:pPr indent="0"/>
            <a:endParaRPr lang="en-US" altLang="en-US" sz="2400">
              <a:latin typeface="Times New Roman" panose="02020603050405020304" charset="0"/>
              <a:ea typeface="宋体" panose="02010600030101010101" pitchFamily="2" charset="-122"/>
              <a:sym typeface="+mn-ea"/>
            </a:endParaRPr>
          </a:p>
        </p:txBody>
      </p:sp>
      <p:grpSp>
        <p:nvGrpSpPr>
          <p:cNvPr id="9" name="组合 8"/>
          <p:cNvGrpSpPr/>
          <p:nvPr/>
        </p:nvGrpSpPr>
        <p:grpSpPr>
          <a:xfrm>
            <a:off x="189692" y="168910"/>
            <a:ext cx="4464262" cy="453390"/>
            <a:chOff x="11954" y="917"/>
            <a:chExt cx="7750" cy="714"/>
          </a:xfrm>
        </p:grpSpPr>
        <p:cxnSp>
          <p:nvCxnSpPr>
            <p:cNvPr id="10" name="直接连接符 9"/>
            <p:cNvCxnSpPr/>
            <p:nvPr>
              <p:custDataLst>
                <p:tags r:id="rId1"/>
              </p:custDataLst>
            </p:nvPr>
          </p:nvCxnSpPr>
          <p:spPr>
            <a:xfrm flipV="1">
              <a:off x="12762" y="1598"/>
              <a:ext cx="6942" cy="33"/>
            </a:xfrm>
            <a:prstGeom prst="line">
              <a:avLst/>
            </a:prstGeom>
            <a:ln w="19050">
              <a:solidFill>
                <a:srgbClr val="707672"/>
              </a:solidFill>
            </a:ln>
          </p:spPr>
          <p:style>
            <a:lnRef idx="1">
              <a:schemeClr val="accent1"/>
            </a:lnRef>
            <a:fillRef idx="0">
              <a:schemeClr val="accent1"/>
            </a:fillRef>
            <a:effectRef idx="0">
              <a:schemeClr val="accent1"/>
            </a:effectRef>
            <a:fontRef idx="minor">
              <a:schemeClr val="tx1"/>
            </a:fontRef>
          </p:style>
        </p:cxnSp>
        <p:sp>
          <p:nvSpPr>
            <p:cNvPr id="91" name="Shape 3980"/>
            <p:cNvSpPr/>
            <p:nvPr>
              <p:custDataLst>
                <p:tags r:id="rId2"/>
              </p:custDataLst>
            </p:nvPr>
          </p:nvSpPr>
          <p:spPr>
            <a:xfrm flipH="1">
              <a:off x="11954" y="917"/>
              <a:ext cx="809" cy="714"/>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707672"/>
            </a:solidFill>
            <a:ln w="12700">
              <a:miter lim="400000"/>
            </a:ln>
          </p:spPr>
          <p:txBody>
            <a:bodyPr lIns="0" tIns="0" rIns="0" bIns="0" anchor="ctr"/>
            <a:p>
              <a:pPr lvl="0"/>
              <a:endParaRPr sz="1300"/>
            </a:p>
          </p:txBody>
        </p:sp>
      </p:grpSp>
      <p:sp>
        <p:nvSpPr>
          <p:cNvPr id="14" name="文本框 13"/>
          <p:cNvSpPr txBox="1"/>
          <p:nvPr>
            <p:custDataLst>
              <p:tags r:id="rId3"/>
            </p:custDataLst>
          </p:nvPr>
        </p:nvSpPr>
        <p:spPr>
          <a:xfrm>
            <a:off x="831850" y="191770"/>
            <a:ext cx="2599055" cy="430530"/>
          </a:xfrm>
          <a:prstGeom prst="rect">
            <a:avLst/>
          </a:prstGeom>
          <a:noFill/>
        </p:spPr>
        <p:txBody>
          <a:bodyPr wrap="none" lIns="0" tIns="0" rIns="0" bIns="0" rtlCol="0">
            <a:spAutoFit/>
          </a:bodyPr>
          <a:p>
            <a:r>
              <a:rPr lang="en-US" altLang="zh-CN" sz="2800" b="1" dirty="0" smtClean="0">
                <a:solidFill>
                  <a:schemeClr val="accent3">
                    <a:lumMod val="75000"/>
                  </a:schemeClr>
                </a:solidFill>
                <a:latin typeface="微软雅黑" panose="020B0503020204020204" charset="-122"/>
                <a:ea typeface="微软雅黑" panose="020B0503020204020204" charset="-122"/>
              </a:rPr>
              <a:t>Plot a solution</a:t>
            </a:r>
            <a:endParaRPr lang="en-US" altLang="zh-CN" sz="2800" b="1" dirty="0" smtClean="0">
              <a:solidFill>
                <a:schemeClr val="accent3">
                  <a:lumMod val="75000"/>
                </a:schemeClr>
              </a:solidFill>
              <a:latin typeface="微软雅黑" panose="020B0503020204020204" charset="-122"/>
              <a:ea typeface="微软雅黑" panose="020B0503020204020204" charset="-122"/>
            </a:endParaRPr>
          </a:p>
        </p:txBody>
      </p:sp>
      <p:grpSp>
        <p:nvGrpSpPr>
          <p:cNvPr id="11" name="组合 10"/>
          <p:cNvGrpSpPr/>
          <p:nvPr/>
        </p:nvGrpSpPr>
        <p:grpSpPr>
          <a:xfrm>
            <a:off x="8622030" y="2308225"/>
            <a:ext cx="3163570" cy="2362200"/>
            <a:chOff x="12825" y="3700"/>
            <a:chExt cx="4982" cy="3720"/>
          </a:xfrm>
        </p:grpSpPr>
        <p:sp>
          <p:nvSpPr>
            <p:cNvPr id="88" name="任意多边形: 形状 20"/>
            <p:cNvSpPr/>
            <p:nvPr>
              <p:custDataLst>
                <p:tags r:id="rId4"/>
              </p:custDataLst>
            </p:nvPr>
          </p:nvSpPr>
          <p:spPr>
            <a:xfrm>
              <a:off x="12825" y="3700"/>
              <a:ext cx="4983" cy="3720"/>
            </a:xfrm>
            <a:custGeom>
              <a:avLst/>
              <a:gdLst>
                <a:gd name="connsiteX0" fmla="*/ 0 w 2318994"/>
                <a:gd name="connsiteY0" fmla="*/ 1395179 h 1395179"/>
                <a:gd name="connsiteX1" fmla="*/ 1168923 w 2318994"/>
                <a:gd name="connsiteY1" fmla="*/ 12 h 1395179"/>
                <a:gd name="connsiteX2" fmla="*/ 2290713 w 2318994"/>
                <a:gd name="connsiteY2" fmla="*/ 1366899 h 1395179"/>
                <a:gd name="connsiteX3" fmla="*/ 2290713 w 2318994"/>
                <a:gd name="connsiteY3" fmla="*/ 1366899 h 1395179"/>
                <a:gd name="connsiteX4" fmla="*/ 2318994 w 2318994"/>
                <a:gd name="connsiteY4" fmla="*/ 1385752 h 1395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994" h="1395179">
                  <a:moveTo>
                    <a:pt x="0" y="1395179"/>
                  </a:moveTo>
                  <a:cubicBezTo>
                    <a:pt x="393569" y="699952"/>
                    <a:pt x="787138" y="4725"/>
                    <a:pt x="1168923" y="12"/>
                  </a:cubicBezTo>
                  <a:cubicBezTo>
                    <a:pt x="1550708" y="-4701"/>
                    <a:pt x="2290713" y="1366899"/>
                    <a:pt x="2290713" y="1366899"/>
                  </a:cubicBezTo>
                  <a:lnTo>
                    <a:pt x="2290713" y="1366899"/>
                  </a:lnTo>
                  <a:lnTo>
                    <a:pt x="2318994" y="1385752"/>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42" name="椭圆 41"/>
            <p:cNvSpPr/>
            <p:nvPr>
              <p:custDataLst>
                <p:tags r:id="rId5"/>
              </p:custDataLst>
            </p:nvPr>
          </p:nvSpPr>
          <p:spPr>
            <a:xfrm>
              <a:off x="13001" y="6687"/>
              <a:ext cx="274" cy="24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2" name="组合 21"/>
          <p:cNvGrpSpPr/>
          <p:nvPr/>
        </p:nvGrpSpPr>
        <p:grpSpPr>
          <a:xfrm>
            <a:off x="8851900" y="3732530"/>
            <a:ext cx="1247140" cy="521975"/>
            <a:chOff x="12365" y="403"/>
            <a:chExt cx="1964" cy="822"/>
          </a:xfrm>
        </p:grpSpPr>
        <p:sp>
          <p:nvSpPr>
            <p:cNvPr id="4" name="文本框 3"/>
            <p:cNvSpPr txBox="1"/>
            <p:nvPr>
              <p:custDataLst>
                <p:tags r:id="rId6"/>
              </p:custDataLst>
            </p:nvPr>
          </p:nvSpPr>
          <p:spPr>
            <a:xfrm>
              <a:off x="12889" y="403"/>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R1</a:t>
              </a:r>
              <a:endParaRPr lang="en-US" altLang="zh-CN" sz="2800">
                <a:solidFill>
                  <a:schemeClr val="accent6">
                    <a:lumMod val="75000"/>
                  </a:schemeClr>
                </a:solidFill>
                <a:sym typeface="+mn-ea"/>
              </a:endParaRPr>
            </a:p>
          </p:txBody>
        </p:sp>
        <p:sp>
          <p:nvSpPr>
            <p:cNvPr id="15" name="文本框 14"/>
            <p:cNvSpPr txBox="1"/>
            <p:nvPr>
              <p:custDataLst>
                <p:tags r:id="rId7"/>
              </p:custDataLst>
            </p:nvPr>
          </p:nvSpPr>
          <p:spPr>
            <a:xfrm>
              <a:off x="12365" y="403"/>
              <a:ext cx="936" cy="822"/>
            </a:xfrm>
            <a:prstGeom prst="rect">
              <a:avLst/>
            </a:prstGeom>
            <a:noFill/>
          </p:spPr>
          <p:txBody>
            <a:bodyPr wrap="square" rtlCol="0">
              <a:spAutoFit/>
            </a:bodyPr>
            <a:p>
              <a:r>
                <a:rPr lang="en-US" altLang="zh-CN" sz="2800">
                  <a:solidFill>
                    <a:srgbClr val="C00000"/>
                  </a:solidFill>
                </a:rPr>
                <a:t>C1</a:t>
              </a:r>
              <a:endParaRPr lang="en-US" altLang="zh-CN" sz="2800">
                <a:solidFill>
                  <a:srgbClr val="C00000"/>
                </a:solidFill>
              </a:endParaRPr>
            </a:p>
          </p:txBody>
        </p:sp>
      </p:grpSp>
      <p:sp>
        <p:nvSpPr>
          <p:cNvPr id="20" name="椭圆 19"/>
          <p:cNvSpPr/>
          <p:nvPr>
            <p:custDataLst>
              <p:tags r:id="rId8"/>
            </p:custDataLst>
          </p:nvPr>
        </p:nvSpPr>
        <p:spPr>
          <a:xfrm>
            <a:off x="9215755" y="3273425"/>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custDataLst>
              <p:tags r:id="rId9"/>
            </p:custDataLst>
          </p:nvPr>
        </p:nvSpPr>
        <p:spPr>
          <a:xfrm>
            <a:off x="10034270" y="2282825"/>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2" name="组合 31"/>
          <p:cNvGrpSpPr/>
          <p:nvPr/>
        </p:nvGrpSpPr>
        <p:grpSpPr>
          <a:xfrm>
            <a:off x="9389745" y="1532255"/>
            <a:ext cx="1642745" cy="544195"/>
            <a:chOff x="15802" y="3058"/>
            <a:chExt cx="2587" cy="857"/>
          </a:xfrm>
        </p:grpSpPr>
        <p:sp>
          <p:nvSpPr>
            <p:cNvPr id="23" name="文本框 22"/>
            <p:cNvSpPr txBox="1"/>
            <p:nvPr/>
          </p:nvSpPr>
          <p:spPr>
            <a:xfrm>
              <a:off x="15802" y="3058"/>
              <a:ext cx="936" cy="822"/>
            </a:xfrm>
            <a:prstGeom prst="rect">
              <a:avLst/>
            </a:prstGeom>
            <a:noFill/>
          </p:spPr>
          <p:txBody>
            <a:bodyPr wrap="square" rtlCol="0">
              <a:spAutoFit/>
            </a:bodyPr>
            <a:p>
              <a:r>
                <a:rPr lang="en-US" altLang="zh-CN" sz="2800">
                  <a:solidFill>
                    <a:srgbClr val="C00000"/>
                  </a:solidFill>
                </a:rPr>
                <a:t>C3</a:t>
              </a:r>
              <a:endParaRPr lang="en-US" altLang="zh-CN" sz="2800">
                <a:solidFill>
                  <a:srgbClr val="C00000"/>
                </a:solidFill>
              </a:endParaRPr>
            </a:p>
          </p:txBody>
        </p:sp>
        <p:sp>
          <p:nvSpPr>
            <p:cNvPr id="25" name="文本框 24"/>
            <p:cNvSpPr txBox="1"/>
            <p:nvPr/>
          </p:nvSpPr>
          <p:spPr>
            <a:xfrm>
              <a:off x="16559" y="3093"/>
              <a:ext cx="183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R3</a:t>
              </a:r>
              <a:endParaRPr lang="en-US" altLang="zh-CN" sz="2800">
                <a:solidFill>
                  <a:schemeClr val="accent6">
                    <a:lumMod val="75000"/>
                  </a:schemeClr>
                </a:solidFill>
                <a:sym typeface="+mn-ea"/>
              </a:endParaRPr>
            </a:p>
          </p:txBody>
        </p:sp>
      </p:grpSp>
      <p:grpSp>
        <p:nvGrpSpPr>
          <p:cNvPr id="30" name="组合 29"/>
          <p:cNvGrpSpPr/>
          <p:nvPr/>
        </p:nvGrpSpPr>
        <p:grpSpPr>
          <a:xfrm>
            <a:off x="9389745" y="3106420"/>
            <a:ext cx="1398270" cy="953135"/>
            <a:chOff x="14866" y="4995"/>
            <a:chExt cx="2145" cy="1501"/>
          </a:xfrm>
        </p:grpSpPr>
        <p:sp>
          <p:nvSpPr>
            <p:cNvPr id="24" name="文本框 23"/>
            <p:cNvSpPr txBox="1"/>
            <p:nvPr>
              <p:custDataLst>
                <p:tags r:id="rId10"/>
              </p:custDataLst>
            </p:nvPr>
          </p:nvSpPr>
          <p:spPr>
            <a:xfrm>
              <a:off x="15571" y="5012"/>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R2</a:t>
              </a:r>
              <a:endParaRPr lang="en-US" altLang="zh-CN" sz="2800">
                <a:solidFill>
                  <a:schemeClr val="accent6">
                    <a:lumMod val="75000"/>
                  </a:schemeClr>
                </a:solidFill>
                <a:sym typeface="+mn-ea"/>
              </a:endParaRPr>
            </a:p>
          </p:txBody>
        </p:sp>
        <p:sp>
          <p:nvSpPr>
            <p:cNvPr id="28" name="文本框 27"/>
            <p:cNvSpPr txBox="1"/>
            <p:nvPr>
              <p:custDataLst>
                <p:tags r:id="rId11"/>
              </p:custDataLst>
            </p:nvPr>
          </p:nvSpPr>
          <p:spPr>
            <a:xfrm>
              <a:off x="14866" y="4995"/>
              <a:ext cx="936" cy="1501"/>
            </a:xfrm>
            <a:prstGeom prst="rect">
              <a:avLst/>
            </a:prstGeom>
            <a:noFill/>
          </p:spPr>
          <p:txBody>
            <a:bodyPr wrap="square" rtlCol="0">
              <a:spAutoFit/>
            </a:bodyPr>
            <a:p>
              <a:r>
                <a:rPr lang="en-US" altLang="zh-CN" sz="2800">
                  <a:solidFill>
                    <a:srgbClr val="C00000"/>
                  </a:solidFill>
                </a:rPr>
                <a:t>C2</a:t>
              </a:r>
              <a:endParaRPr lang="en-US" altLang="zh-CN" sz="2800">
                <a:solidFill>
                  <a:srgbClr val="C00000"/>
                </a:solidFill>
              </a:endParaRPr>
            </a:p>
          </p:txBody>
        </p:sp>
      </p:grpSp>
      <p:grpSp>
        <p:nvGrpSpPr>
          <p:cNvPr id="39" name="组合 38"/>
          <p:cNvGrpSpPr/>
          <p:nvPr/>
        </p:nvGrpSpPr>
        <p:grpSpPr>
          <a:xfrm>
            <a:off x="10370820" y="2573020"/>
            <a:ext cx="1642745" cy="544195"/>
            <a:chOff x="15802" y="3058"/>
            <a:chExt cx="2587" cy="857"/>
          </a:xfrm>
        </p:grpSpPr>
        <p:sp>
          <p:nvSpPr>
            <p:cNvPr id="40" name="文本框 39"/>
            <p:cNvSpPr txBox="1"/>
            <p:nvPr>
              <p:custDataLst>
                <p:tags r:id="rId12"/>
              </p:custDataLst>
            </p:nvPr>
          </p:nvSpPr>
          <p:spPr>
            <a:xfrm>
              <a:off x="15802" y="3058"/>
              <a:ext cx="936" cy="822"/>
            </a:xfrm>
            <a:prstGeom prst="rect">
              <a:avLst/>
            </a:prstGeom>
            <a:noFill/>
          </p:spPr>
          <p:txBody>
            <a:bodyPr wrap="square" rtlCol="0">
              <a:spAutoFit/>
            </a:bodyPr>
            <a:p>
              <a:r>
                <a:rPr lang="en-US" altLang="zh-CN" sz="2800">
                  <a:solidFill>
                    <a:srgbClr val="C00000"/>
                  </a:solidFill>
                </a:rPr>
                <a:t>C4</a:t>
              </a:r>
              <a:endParaRPr lang="en-US" altLang="zh-CN" sz="2800">
                <a:solidFill>
                  <a:srgbClr val="C00000"/>
                </a:solidFill>
              </a:endParaRPr>
            </a:p>
          </p:txBody>
        </p:sp>
        <p:sp>
          <p:nvSpPr>
            <p:cNvPr id="43" name="文本框 42"/>
            <p:cNvSpPr txBox="1"/>
            <p:nvPr>
              <p:custDataLst>
                <p:tags r:id="rId13"/>
              </p:custDataLst>
            </p:nvPr>
          </p:nvSpPr>
          <p:spPr>
            <a:xfrm>
              <a:off x="16559" y="3093"/>
              <a:ext cx="183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R3</a:t>
              </a:r>
              <a:endParaRPr lang="en-US" altLang="zh-CN" sz="2800">
                <a:solidFill>
                  <a:schemeClr val="accent6">
                    <a:lumMod val="75000"/>
                  </a:schemeClr>
                </a:solidFill>
                <a:sym typeface="+mn-ea"/>
              </a:endParaRPr>
            </a:p>
          </p:txBody>
        </p:sp>
      </p:grpSp>
      <p:sp>
        <p:nvSpPr>
          <p:cNvPr id="44" name="椭圆 43"/>
          <p:cNvSpPr/>
          <p:nvPr>
            <p:custDataLst>
              <p:tags r:id="rId14"/>
            </p:custDataLst>
          </p:nvPr>
        </p:nvSpPr>
        <p:spPr>
          <a:xfrm>
            <a:off x="11049635" y="3273425"/>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6" name="文本框 45"/>
          <p:cNvSpPr txBox="1"/>
          <p:nvPr/>
        </p:nvSpPr>
        <p:spPr>
          <a:xfrm>
            <a:off x="445770" y="3923665"/>
            <a:ext cx="7890510" cy="953135"/>
          </a:xfrm>
          <a:prstGeom prst="rect">
            <a:avLst/>
          </a:prstGeom>
          <a:noFill/>
        </p:spPr>
        <p:txBody>
          <a:bodyPr wrap="square" rtlCol="0" anchor="t">
            <a:spAutoFit/>
          </a:bodyPr>
          <a:p>
            <a:pPr indent="0"/>
            <a:r>
              <a:rPr lang="zh-CN" altLang="en-US" sz="2800">
                <a:latin typeface="Times New Roman" panose="02020603050405020304" charset="0"/>
                <a:ea typeface="宋体" panose="02010600030101010101" pitchFamily="2" charset="-122"/>
                <a:sym typeface="+mn-ea"/>
              </a:rPr>
              <a:t>para.2 I went to my teacher</a:t>
            </a:r>
            <a:r>
              <a:rPr lang="en-US" altLang="zh-CN" sz="2800">
                <a:latin typeface="Times New Roman" panose="02020603050405020304" charset="0"/>
                <a:ea typeface="宋体" panose="02010600030101010101" pitchFamily="2" charset="-122"/>
                <a:sym typeface="+mn-ea"/>
              </a:rPr>
              <a:t>’</a:t>
            </a:r>
            <a:r>
              <a:rPr lang="zh-CN" altLang="en-US" sz="2800">
                <a:latin typeface="Times New Roman" panose="02020603050405020304" charset="0"/>
                <a:ea typeface="宋体" panose="02010600030101010101" pitchFamily="2" charset="-122"/>
                <a:sym typeface="+mn-ea"/>
              </a:rPr>
              <a:t>office after the award </a:t>
            </a:r>
            <a:endParaRPr lang="zh-CN" altLang="en-US" sz="2800">
              <a:latin typeface="Times New Roman" panose="02020603050405020304" charset="0"/>
              <a:ea typeface="宋体" panose="02010600030101010101" pitchFamily="2" charset="-122"/>
              <a:sym typeface="+mn-ea"/>
            </a:endParaRPr>
          </a:p>
          <a:p>
            <a:pPr indent="0"/>
            <a:r>
              <a:rPr lang="zh-CN" altLang="en-US" sz="2800">
                <a:latin typeface="Times New Roman" panose="02020603050405020304" charset="0"/>
                <a:ea typeface="宋体" panose="02010600030101010101" pitchFamily="2" charset="-122"/>
                <a:sym typeface="+mn-ea"/>
              </a:rPr>
              <a:t> </a:t>
            </a:r>
            <a:r>
              <a:rPr lang="en-US" altLang="zh-CN" sz="2800">
                <a:latin typeface="Times New Roman" panose="02020603050405020304" charset="0"/>
                <a:ea typeface="宋体" panose="02010600030101010101" pitchFamily="2" charset="-122"/>
                <a:sym typeface="+mn-ea"/>
              </a:rPr>
              <a:t>         </a:t>
            </a:r>
            <a:r>
              <a:rPr lang="zh-CN" altLang="en-US" sz="2800">
                <a:latin typeface="Times New Roman" panose="02020603050405020304" charset="0"/>
                <a:ea typeface="宋体" panose="02010600030101010101" pitchFamily="2" charset="-122"/>
                <a:sym typeface="+mn-ea"/>
              </a:rPr>
              <a:t>presentation.</a:t>
            </a:r>
            <a:endParaRPr lang="zh-CN" altLang="en-US" sz="2800">
              <a:latin typeface="Times New Roman" panose="02020603050405020304" charset="0"/>
              <a:ea typeface="宋体" panose="02010600030101010101" pitchFamily="2" charset="-122"/>
              <a:sym typeface="+mn-ea"/>
            </a:endParaRPr>
          </a:p>
        </p:txBody>
      </p:sp>
      <p:grpSp>
        <p:nvGrpSpPr>
          <p:cNvPr id="5" name="组合 4"/>
          <p:cNvGrpSpPr/>
          <p:nvPr/>
        </p:nvGrpSpPr>
        <p:grpSpPr>
          <a:xfrm>
            <a:off x="9770745" y="4254500"/>
            <a:ext cx="2360930" cy="974100"/>
            <a:chOff x="15387" y="6393"/>
            <a:chExt cx="3718" cy="1534"/>
          </a:xfrm>
        </p:grpSpPr>
        <p:sp>
          <p:nvSpPr>
            <p:cNvPr id="2" name="矩形 1"/>
            <p:cNvSpPr/>
            <p:nvPr>
              <p:custDataLst>
                <p:tags r:id="rId15"/>
              </p:custDataLst>
            </p:nvPr>
          </p:nvSpPr>
          <p:spPr>
            <a:xfrm>
              <a:off x="15387" y="6393"/>
              <a:ext cx="3532" cy="1534"/>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 name="文本框 2"/>
            <p:cNvSpPr txBox="1"/>
            <p:nvPr>
              <p:custDataLst>
                <p:tags r:id="rId16"/>
              </p:custDataLst>
            </p:nvPr>
          </p:nvSpPr>
          <p:spPr>
            <a:xfrm>
              <a:off x="15730" y="6515"/>
              <a:ext cx="3375" cy="1307"/>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An unexpected success</a:t>
              </a:r>
              <a:endParaRPr kumimoji="0" lang="en-US" altLang="zh-CN" sz="24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6" name="圆角矩形 5"/>
          <p:cNvSpPr/>
          <p:nvPr/>
        </p:nvSpPr>
        <p:spPr>
          <a:xfrm>
            <a:off x="6096000" y="3857625"/>
            <a:ext cx="1717040" cy="57658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下箭头 15"/>
          <p:cNvSpPr/>
          <p:nvPr/>
        </p:nvSpPr>
        <p:spPr>
          <a:xfrm>
            <a:off x="6096000" y="0"/>
            <a:ext cx="906780" cy="126365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下箭头 16"/>
          <p:cNvSpPr/>
          <p:nvPr>
            <p:custDataLst>
              <p:tags r:id="rId17"/>
            </p:custDataLst>
          </p:nvPr>
        </p:nvSpPr>
        <p:spPr>
          <a:xfrm rot="10800000">
            <a:off x="6096000" y="1586230"/>
            <a:ext cx="906780" cy="214693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8" name="组合 17"/>
          <p:cNvGrpSpPr/>
          <p:nvPr/>
        </p:nvGrpSpPr>
        <p:grpSpPr>
          <a:xfrm>
            <a:off x="2358390" y="1760855"/>
            <a:ext cx="3801110" cy="1950720"/>
            <a:chOff x="8832" y="3865"/>
            <a:chExt cx="5986" cy="3072"/>
          </a:xfrm>
        </p:grpSpPr>
        <p:grpSp>
          <p:nvGrpSpPr>
            <p:cNvPr id="100" name="组合 99"/>
            <p:cNvGrpSpPr/>
            <p:nvPr/>
          </p:nvGrpSpPr>
          <p:grpSpPr>
            <a:xfrm flipH="1">
              <a:off x="8832" y="4256"/>
              <a:ext cx="720" cy="2268"/>
              <a:chOff x="8936746" y="2697790"/>
              <a:chExt cx="457459" cy="1440168"/>
            </a:xfrm>
          </p:grpSpPr>
          <p:cxnSp>
            <p:nvCxnSpPr>
              <p:cNvPr id="93" name="直接连接符 92"/>
              <p:cNvCxnSpPr/>
              <p:nvPr>
                <p:custDataLst>
                  <p:tags r:id="rId18"/>
                </p:custDataLst>
              </p:nvPr>
            </p:nvCxnSpPr>
            <p:spPr>
              <a:xfrm>
                <a:off x="9384632" y="2697790"/>
                <a:ext cx="0" cy="1431758"/>
              </a:xfrm>
              <a:prstGeom prst="line">
                <a:avLst/>
              </a:prstGeom>
              <a:ln w="19050">
                <a:solidFill>
                  <a:srgbClr val="79775D"/>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custDataLst>
                  <p:tags r:id="rId19"/>
                </p:custDataLst>
              </p:nvPr>
            </p:nvCxnSpPr>
            <p:spPr>
              <a:xfrm>
                <a:off x="8936746" y="2709822"/>
                <a:ext cx="445169" cy="0"/>
              </a:xfrm>
              <a:prstGeom prst="line">
                <a:avLst/>
              </a:prstGeom>
              <a:ln w="19050">
                <a:solidFill>
                  <a:srgbClr val="79775D"/>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custDataLst>
                  <p:tags r:id="rId20"/>
                </p:custDataLst>
              </p:nvPr>
            </p:nvCxnSpPr>
            <p:spPr>
              <a:xfrm>
                <a:off x="8941662" y="3437409"/>
                <a:ext cx="445169" cy="0"/>
              </a:xfrm>
              <a:prstGeom prst="line">
                <a:avLst/>
              </a:prstGeom>
              <a:ln w="19050">
                <a:solidFill>
                  <a:srgbClr val="79775D"/>
                </a:solidFill>
              </a:ln>
            </p:spPr>
            <p:style>
              <a:lnRef idx="1">
                <a:schemeClr val="accent1"/>
              </a:lnRef>
              <a:fillRef idx="0">
                <a:schemeClr val="accent1"/>
              </a:fillRef>
              <a:effectRef idx="0">
                <a:schemeClr val="accent1"/>
              </a:effectRef>
              <a:fontRef idx="minor">
                <a:schemeClr val="tx1"/>
              </a:fontRef>
            </p:style>
          </p:cxnSp>
          <p:cxnSp>
            <p:nvCxnSpPr>
              <p:cNvPr id="99" name="直接连接符 98"/>
              <p:cNvCxnSpPr/>
              <p:nvPr>
                <p:custDataLst>
                  <p:tags r:id="rId21"/>
                </p:custDataLst>
              </p:nvPr>
            </p:nvCxnSpPr>
            <p:spPr>
              <a:xfrm>
                <a:off x="8949036" y="4137958"/>
                <a:ext cx="445169" cy="0"/>
              </a:xfrm>
              <a:prstGeom prst="line">
                <a:avLst/>
              </a:prstGeom>
              <a:ln w="19050">
                <a:solidFill>
                  <a:srgbClr val="79775D"/>
                </a:solidFill>
              </a:ln>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9566" y="3865"/>
              <a:ext cx="5252" cy="867"/>
              <a:chOff x="6074535" y="2454024"/>
              <a:chExt cx="3334786" cy="550843"/>
            </a:xfrm>
          </p:grpSpPr>
          <p:sp>
            <p:nvSpPr>
              <p:cNvPr id="82" name="矩形 81"/>
              <p:cNvSpPr/>
              <p:nvPr>
                <p:custDataLst>
                  <p:tags r:id="rId22"/>
                </p:custDataLst>
              </p:nvPr>
            </p:nvSpPr>
            <p:spPr>
              <a:xfrm>
                <a:off x="6074535" y="2454024"/>
                <a:ext cx="3334786" cy="550843"/>
              </a:xfrm>
              <a:prstGeom prst="rect">
                <a:avLst/>
              </a:prstGeom>
              <a:solidFill>
                <a:schemeClr val="bg1">
                  <a:lumMod val="95000"/>
                  <a:alpha val="50000"/>
                </a:scheme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3" name="文本框 82"/>
              <p:cNvSpPr txBox="1"/>
              <p:nvPr>
                <p:custDataLst>
                  <p:tags r:id="rId23"/>
                </p:custDataLst>
              </p:nvPr>
            </p:nvSpPr>
            <p:spPr>
              <a:xfrm>
                <a:off x="7053636" y="2560126"/>
                <a:ext cx="1993125" cy="270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生：得知获奖</a:t>
                </a:r>
                <a:endParaRPr kumimoji="0" lang="zh-CN" altLang="en-US" sz="2000" b="0" i="0" u="none" strike="noStrike" kern="1200" cap="none" spc="0" normalizeH="0" baseline="0" noProof="0" dirty="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6" name="文本框 25"/>
              <p:cNvSpPr txBox="1"/>
              <p:nvPr>
                <p:custDataLst>
                  <p:tags r:id="rId24"/>
                </p:custDataLst>
              </p:nvPr>
            </p:nvSpPr>
            <p:spPr>
              <a:xfrm>
                <a:off x="6153490" y="2528153"/>
                <a:ext cx="5886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r>
                  <a:rPr kumimoji="0" lang="zh-CN" altLang="en-US" sz="1800" b="1"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一</a:t>
                </a:r>
                <a:r>
                  <a:rPr kumimoji="0" lang="en-US" altLang="zh-CN" sz="1800" b="1"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endParaRPr kumimoji="0" lang="zh-CN" altLang="en-US" sz="1800" b="1"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cxnSp>
            <p:nvCxnSpPr>
              <p:cNvPr id="27" name="直接连接符 26"/>
              <p:cNvCxnSpPr/>
              <p:nvPr>
                <p:custDataLst>
                  <p:tags r:id="rId25"/>
                </p:custDataLst>
              </p:nvPr>
            </p:nvCxnSpPr>
            <p:spPr>
              <a:xfrm>
                <a:off x="6781125" y="2516623"/>
                <a:ext cx="0" cy="404602"/>
              </a:xfrm>
              <a:prstGeom prst="line">
                <a:avLst/>
              </a:prstGeom>
              <a:ln>
                <a:solidFill>
                  <a:srgbClr val="79775D"/>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9566" y="4961"/>
              <a:ext cx="5252" cy="867"/>
              <a:chOff x="6074535" y="3150119"/>
              <a:chExt cx="3334786" cy="550843"/>
            </a:xfrm>
          </p:grpSpPr>
          <p:sp>
            <p:nvSpPr>
              <p:cNvPr id="84" name="矩形 83"/>
              <p:cNvSpPr/>
              <p:nvPr>
                <p:custDataLst>
                  <p:tags r:id="rId26"/>
                </p:custDataLst>
              </p:nvPr>
            </p:nvSpPr>
            <p:spPr>
              <a:xfrm>
                <a:off x="6074535" y="3150119"/>
                <a:ext cx="3334786" cy="550843"/>
              </a:xfrm>
              <a:prstGeom prst="rect">
                <a:avLst/>
              </a:prstGeom>
              <a:solidFill>
                <a:srgbClr val="B0AF93">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8" name="文本框 57"/>
              <p:cNvSpPr txBox="1"/>
              <p:nvPr>
                <p:custDataLst>
                  <p:tags r:id="rId27"/>
                </p:custDataLst>
              </p:nvPr>
            </p:nvSpPr>
            <p:spPr>
              <a:xfrm>
                <a:off x="7043124" y="3238340"/>
                <a:ext cx="2003588" cy="398996"/>
              </a:xfrm>
              <a:prstGeom prst="rect">
                <a:avLst/>
              </a:prstGeom>
              <a:noFill/>
            </p:spPr>
            <p:txBody>
              <a:bodyPr wrap="square" rtlCol="0">
                <a:spAutoFit/>
              </a:bodyPr>
              <a:lstStyle>
                <a:defPPr>
                  <a:defRPr lang="zh-CN"/>
                </a:defPPr>
                <a:lvl1pPr>
                  <a:defRPr sz="2400" b="1">
                    <a:solidFill>
                      <a:srgbClr val="586068"/>
                    </a:solidFill>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生：经历授奖</a:t>
                </a:r>
                <a:endParaRPr kumimoji="0" lang="zh-CN" altLang="en-US" sz="20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1" name="文本框 30"/>
              <p:cNvSpPr txBox="1"/>
              <p:nvPr>
                <p:custDataLst>
                  <p:tags r:id="rId28"/>
                </p:custDataLst>
              </p:nvPr>
            </p:nvSpPr>
            <p:spPr>
              <a:xfrm>
                <a:off x="6137305" y="3234515"/>
                <a:ext cx="5886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r>
                  <a:rPr kumimoji="0" lang="zh-CN" altLang="en-US" sz="1800" b="1"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二</a:t>
                </a:r>
                <a:r>
                  <a:rPr kumimoji="0" lang="en-US" altLang="zh-CN" sz="1800" b="1"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endParaRPr kumimoji="0" lang="zh-CN" altLang="en-US" sz="1800" b="1"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cxnSp>
            <p:nvCxnSpPr>
              <p:cNvPr id="33" name="直接连接符 32"/>
              <p:cNvCxnSpPr/>
              <p:nvPr>
                <p:custDataLst>
                  <p:tags r:id="rId29"/>
                </p:custDataLst>
              </p:nvPr>
            </p:nvCxnSpPr>
            <p:spPr>
              <a:xfrm>
                <a:off x="6779776" y="3203098"/>
                <a:ext cx="0" cy="404602"/>
              </a:xfrm>
              <a:prstGeom prst="line">
                <a:avLst/>
              </a:prstGeom>
              <a:ln>
                <a:solidFill>
                  <a:srgbClr val="79775D"/>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9566" y="6070"/>
              <a:ext cx="5252" cy="867"/>
              <a:chOff x="6074535" y="3854453"/>
              <a:chExt cx="3334786" cy="550843"/>
            </a:xfrm>
          </p:grpSpPr>
          <p:sp>
            <p:nvSpPr>
              <p:cNvPr id="85" name="矩形 84"/>
              <p:cNvSpPr/>
              <p:nvPr>
                <p:custDataLst>
                  <p:tags r:id="rId30"/>
                </p:custDataLst>
              </p:nvPr>
            </p:nvSpPr>
            <p:spPr>
              <a:xfrm>
                <a:off x="6074535" y="3854453"/>
                <a:ext cx="3334786" cy="550843"/>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2" name="文本框 61"/>
              <p:cNvSpPr txBox="1"/>
              <p:nvPr>
                <p:custDataLst>
                  <p:tags r:id="rId31"/>
                </p:custDataLst>
              </p:nvPr>
            </p:nvSpPr>
            <p:spPr>
              <a:xfrm>
                <a:off x="7053882" y="3923647"/>
                <a:ext cx="2111633" cy="398996"/>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52514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生：急于分享</a:t>
                </a:r>
                <a:endParaRPr kumimoji="0" lang="zh-CN" altLang="en-US" sz="2000" b="0" i="0" u="none" strike="noStrike" kern="1200" cap="none" spc="0" normalizeH="0" baseline="0" noProof="0" dirty="0">
                  <a:ln>
                    <a:noFill/>
                  </a:ln>
                  <a:solidFill>
                    <a:srgbClr val="52514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5" name="文本框 34"/>
              <p:cNvSpPr txBox="1"/>
              <p:nvPr>
                <p:custDataLst>
                  <p:tags r:id="rId32"/>
                </p:custDataLst>
              </p:nvPr>
            </p:nvSpPr>
            <p:spPr>
              <a:xfrm>
                <a:off x="6137305" y="3919736"/>
                <a:ext cx="5886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srgbClr val="66644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r>
                  <a:rPr kumimoji="0" lang="zh-CN" altLang="en-US" sz="1800" b="1" i="0" u="none" strike="noStrike" kern="1200" cap="none" spc="0" normalizeH="0" baseline="0" noProof="0">
                    <a:ln>
                      <a:noFill/>
                    </a:ln>
                    <a:solidFill>
                      <a:srgbClr val="66644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三</a:t>
                </a:r>
                <a:r>
                  <a:rPr kumimoji="0" lang="en-US" altLang="zh-CN" sz="1800" b="1" i="0" u="none" strike="noStrike" kern="1200" cap="none" spc="0" normalizeH="0" baseline="0" noProof="0">
                    <a:ln>
                      <a:noFill/>
                    </a:ln>
                    <a:solidFill>
                      <a:srgbClr val="66644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endParaRPr kumimoji="0" lang="zh-CN" altLang="en-US" sz="1800" b="1" i="0" u="none" strike="noStrike" kern="1200" cap="none" spc="0" normalizeH="0" baseline="0" noProof="0">
                  <a:ln>
                    <a:noFill/>
                  </a:ln>
                  <a:solidFill>
                    <a:srgbClr val="66644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cxnSp>
            <p:nvCxnSpPr>
              <p:cNvPr id="36" name="直接连接符 35"/>
              <p:cNvCxnSpPr/>
              <p:nvPr>
                <p:custDataLst>
                  <p:tags r:id="rId33"/>
                </p:custDataLst>
              </p:nvPr>
            </p:nvCxnSpPr>
            <p:spPr>
              <a:xfrm>
                <a:off x="6795960" y="3915196"/>
                <a:ext cx="0" cy="404602"/>
              </a:xfrm>
              <a:prstGeom prst="line">
                <a:avLst/>
              </a:prstGeom>
              <a:ln>
                <a:solidFill>
                  <a:srgbClr val="79775D"/>
                </a:solidFill>
              </a:ln>
            </p:spPr>
            <p:style>
              <a:lnRef idx="1">
                <a:schemeClr val="accent1"/>
              </a:lnRef>
              <a:fillRef idx="0">
                <a:schemeClr val="accent1"/>
              </a:fillRef>
              <a:effectRef idx="0">
                <a:schemeClr val="accent1"/>
              </a:effectRef>
              <a:fontRef idx="minor">
                <a:schemeClr val="tx1"/>
              </a:fontRef>
            </p:style>
          </p:cxnSp>
        </p:grpSp>
      </p:grpSp>
      <p:sp>
        <p:nvSpPr>
          <p:cNvPr id="37" name="圆角矩形 36"/>
          <p:cNvSpPr/>
          <p:nvPr>
            <p:custDataLst>
              <p:tags r:id="rId34"/>
            </p:custDataLst>
          </p:nvPr>
        </p:nvSpPr>
        <p:spPr>
          <a:xfrm>
            <a:off x="1398270" y="4276090"/>
            <a:ext cx="1717040" cy="576580"/>
          </a:xfrm>
          <a:prstGeom prst="round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8" name="组合 37"/>
          <p:cNvGrpSpPr/>
          <p:nvPr/>
        </p:nvGrpSpPr>
        <p:grpSpPr>
          <a:xfrm>
            <a:off x="2417445" y="4616450"/>
            <a:ext cx="3801110" cy="1950720"/>
            <a:chOff x="8832" y="3865"/>
            <a:chExt cx="5986" cy="3072"/>
          </a:xfrm>
        </p:grpSpPr>
        <p:grpSp>
          <p:nvGrpSpPr>
            <p:cNvPr id="41" name="组合 40"/>
            <p:cNvGrpSpPr/>
            <p:nvPr/>
          </p:nvGrpSpPr>
          <p:grpSpPr>
            <a:xfrm flipH="1">
              <a:off x="8832" y="4256"/>
              <a:ext cx="720" cy="2268"/>
              <a:chOff x="8936746" y="2697790"/>
              <a:chExt cx="457459" cy="1440168"/>
            </a:xfrm>
          </p:grpSpPr>
          <p:cxnSp>
            <p:nvCxnSpPr>
              <p:cNvPr id="45" name="直接连接符 44"/>
              <p:cNvCxnSpPr/>
              <p:nvPr>
                <p:custDataLst>
                  <p:tags r:id="rId35"/>
                </p:custDataLst>
              </p:nvPr>
            </p:nvCxnSpPr>
            <p:spPr>
              <a:xfrm>
                <a:off x="9384632" y="2697790"/>
                <a:ext cx="0" cy="1431758"/>
              </a:xfrm>
              <a:prstGeom prst="line">
                <a:avLst/>
              </a:prstGeom>
              <a:ln w="19050">
                <a:solidFill>
                  <a:srgbClr val="79775D"/>
                </a:solidFill>
              </a:ln>
            </p:spPr>
            <p:style>
              <a:lnRef idx="1">
                <a:schemeClr val="accent1"/>
              </a:lnRef>
              <a:fillRef idx="0">
                <a:schemeClr val="accent1"/>
              </a:fillRef>
              <a:effectRef idx="0">
                <a:schemeClr val="accent1"/>
              </a:effectRef>
              <a:fontRef idx="minor">
                <a:schemeClr val="tx1"/>
              </a:fontRef>
            </p:style>
          </p:cxnSp>
          <p:cxnSp>
            <p:nvCxnSpPr>
              <p:cNvPr id="47" name="直接连接符 46"/>
              <p:cNvCxnSpPr/>
              <p:nvPr>
                <p:custDataLst>
                  <p:tags r:id="rId36"/>
                </p:custDataLst>
              </p:nvPr>
            </p:nvCxnSpPr>
            <p:spPr>
              <a:xfrm>
                <a:off x="8936746" y="2709822"/>
                <a:ext cx="445169" cy="0"/>
              </a:xfrm>
              <a:prstGeom prst="line">
                <a:avLst/>
              </a:prstGeom>
              <a:ln w="19050">
                <a:solidFill>
                  <a:srgbClr val="79775D"/>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custDataLst>
                  <p:tags r:id="rId37"/>
                </p:custDataLst>
              </p:nvPr>
            </p:nvCxnSpPr>
            <p:spPr>
              <a:xfrm>
                <a:off x="8941662" y="3437409"/>
                <a:ext cx="445169" cy="0"/>
              </a:xfrm>
              <a:prstGeom prst="line">
                <a:avLst/>
              </a:prstGeom>
              <a:ln w="19050">
                <a:solidFill>
                  <a:srgbClr val="79775D"/>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custDataLst>
                  <p:tags r:id="rId38"/>
                </p:custDataLst>
              </p:nvPr>
            </p:nvCxnSpPr>
            <p:spPr>
              <a:xfrm>
                <a:off x="8949036" y="4137958"/>
                <a:ext cx="445169" cy="0"/>
              </a:xfrm>
              <a:prstGeom prst="line">
                <a:avLst/>
              </a:prstGeom>
              <a:ln w="19050">
                <a:solidFill>
                  <a:srgbClr val="79775D"/>
                </a:solidFill>
              </a:ln>
            </p:spPr>
            <p:style>
              <a:lnRef idx="1">
                <a:schemeClr val="accent1"/>
              </a:lnRef>
              <a:fillRef idx="0">
                <a:schemeClr val="accent1"/>
              </a:fillRef>
              <a:effectRef idx="0">
                <a:schemeClr val="accent1"/>
              </a:effectRef>
              <a:fontRef idx="minor">
                <a:schemeClr val="tx1"/>
              </a:fontRef>
            </p:style>
          </p:cxnSp>
        </p:grpSp>
        <p:grpSp>
          <p:nvGrpSpPr>
            <p:cNvPr id="50" name="组合 49"/>
            <p:cNvGrpSpPr/>
            <p:nvPr/>
          </p:nvGrpSpPr>
          <p:grpSpPr>
            <a:xfrm>
              <a:off x="9566" y="3865"/>
              <a:ext cx="5252" cy="867"/>
              <a:chOff x="6074535" y="2454024"/>
              <a:chExt cx="3334786" cy="550843"/>
            </a:xfrm>
          </p:grpSpPr>
          <p:sp>
            <p:nvSpPr>
              <p:cNvPr id="52" name="矩形 51"/>
              <p:cNvSpPr/>
              <p:nvPr>
                <p:custDataLst>
                  <p:tags r:id="rId39"/>
                </p:custDataLst>
              </p:nvPr>
            </p:nvSpPr>
            <p:spPr>
              <a:xfrm>
                <a:off x="6074535" y="2454024"/>
                <a:ext cx="3334786" cy="550843"/>
              </a:xfrm>
              <a:prstGeom prst="rect">
                <a:avLst/>
              </a:prstGeom>
              <a:solidFill>
                <a:schemeClr val="bg1">
                  <a:lumMod val="95000"/>
                  <a:alpha val="50000"/>
                </a:scheme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3" name="文本框 52"/>
              <p:cNvSpPr txBox="1"/>
              <p:nvPr>
                <p:custDataLst>
                  <p:tags r:id="rId40"/>
                </p:custDataLst>
              </p:nvPr>
            </p:nvSpPr>
            <p:spPr>
              <a:xfrm>
                <a:off x="7053636" y="2560126"/>
                <a:ext cx="1934074" cy="270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师：表达祝贺</a:t>
                </a:r>
                <a:endParaRPr kumimoji="0" lang="zh-CN" altLang="en-US" sz="2000" b="0" i="0" u="none" strike="noStrike" kern="1200" cap="none" spc="0" normalizeH="0" baseline="0" noProof="0" dirty="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55" name="文本框 54"/>
              <p:cNvSpPr txBox="1"/>
              <p:nvPr>
                <p:custDataLst>
                  <p:tags r:id="rId41"/>
                </p:custDataLst>
              </p:nvPr>
            </p:nvSpPr>
            <p:spPr>
              <a:xfrm>
                <a:off x="6153490" y="2528153"/>
                <a:ext cx="5886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r>
                  <a:rPr kumimoji="0" lang="zh-CN" altLang="en-US" sz="1800" b="1"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一</a:t>
                </a:r>
                <a:r>
                  <a:rPr kumimoji="0" lang="en-US" altLang="zh-CN" sz="1800" b="1"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endParaRPr kumimoji="0" lang="zh-CN" altLang="en-US" sz="1800" b="1" i="0" u="none" strike="noStrike" kern="1200" cap="none" spc="0" normalizeH="0" baseline="0" noProof="0">
                  <a:ln>
                    <a:noFill/>
                  </a:ln>
                  <a:solidFill>
                    <a:srgbClr val="215968"/>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cxnSp>
            <p:nvCxnSpPr>
              <p:cNvPr id="56" name="直接连接符 55"/>
              <p:cNvCxnSpPr/>
              <p:nvPr>
                <p:custDataLst>
                  <p:tags r:id="rId42"/>
                </p:custDataLst>
              </p:nvPr>
            </p:nvCxnSpPr>
            <p:spPr>
              <a:xfrm>
                <a:off x="6781125" y="2516623"/>
                <a:ext cx="0" cy="404602"/>
              </a:xfrm>
              <a:prstGeom prst="line">
                <a:avLst/>
              </a:prstGeom>
              <a:ln>
                <a:solidFill>
                  <a:srgbClr val="79775D"/>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9566" y="4961"/>
              <a:ext cx="5252" cy="867"/>
              <a:chOff x="6074535" y="3150119"/>
              <a:chExt cx="3334786" cy="550843"/>
            </a:xfrm>
          </p:grpSpPr>
          <p:sp>
            <p:nvSpPr>
              <p:cNvPr id="59" name="矩形 58"/>
              <p:cNvSpPr/>
              <p:nvPr>
                <p:custDataLst>
                  <p:tags r:id="rId43"/>
                </p:custDataLst>
              </p:nvPr>
            </p:nvSpPr>
            <p:spPr>
              <a:xfrm>
                <a:off x="6074535" y="3150119"/>
                <a:ext cx="3334786" cy="550843"/>
              </a:xfrm>
              <a:prstGeom prst="rect">
                <a:avLst/>
              </a:prstGeom>
              <a:solidFill>
                <a:srgbClr val="B0AF93">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0" name="文本框 59"/>
              <p:cNvSpPr txBox="1"/>
              <p:nvPr>
                <p:custDataLst>
                  <p:tags r:id="rId44"/>
                </p:custDataLst>
              </p:nvPr>
            </p:nvSpPr>
            <p:spPr>
              <a:xfrm>
                <a:off x="7043124" y="3238340"/>
                <a:ext cx="2003588" cy="398996"/>
              </a:xfrm>
              <a:prstGeom prst="rect">
                <a:avLst/>
              </a:prstGeom>
              <a:noFill/>
            </p:spPr>
            <p:txBody>
              <a:bodyPr wrap="square" rtlCol="0">
                <a:spAutoFit/>
              </a:bodyPr>
              <a:lstStyle>
                <a:defPPr>
                  <a:defRPr lang="zh-CN"/>
                </a:defPPr>
                <a:lvl1pPr>
                  <a:defRPr sz="2400" b="1">
                    <a:solidFill>
                      <a:srgbClr val="586068"/>
                    </a:solidFill>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生：表示感激</a:t>
                </a:r>
                <a:endParaRPr kumimoji="0" lang="zh-CN" altLang="en-US" sz="20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1" name="文本框 60"/>
              <p:cNvSpPr txBox="1"/>
              <p:nvPr>
                <p:custDataLst>
                  <p:tags r:id="rId45"/>
                </p:custDataLst>
              </p:nvPr>
            </p:nvSpPr>
            <p:spPr>
              <a:xfrm>
                <a:off x="6137305" y="3234515"/>
                <a:ext cx="5886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r>
                  <a:rPr kumimoji="0" lang="zh-CN" altLang="en-US" sz="1800" b="1"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二</a:t>
                </a:r>
                <a:r>
                  <a:rPr kumimoji="0" lang="en-US" altLang="zh-CN" sz="1800" b="1"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endParaRPr kumimoji="0" lang="zh-CN" altLang="en-US" sz="1800" b="1"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cxnSp>
            <p:nvCxnSpPr>
              <p:cNvPr id="63" name="直接连接符 62"/>
              <p:cNvCxnSpPr/>
              <p:nvPr>
                <p:custDataLst>
                  <p:tags r:id="rId46"/>
                </p:custDataLst>
              </p:nvPr>
            </p:nvCxnSpPr>
            <p:spPr>
              <a:xfrm>
                <a:off x="6779776" y="3203098"/>
                <a:ext cx="0" cy="404602"/>
              </a:xfrm>
              <a:prstGeom prst="line">
                <a:avLst/>
              </a:prstGeom>
              <a:ln>
                <a:solidFill>
                  <a:srgbClr val="79775D"/>
                </a:solidFill>
              </a:ln>
            </p:spPr>
            <p:style>
              <a:lnRef idx="1">
                <a:schemeClr val="accent1"/>
              </a:lnRef>
              <a:fillRef idx="0">
                <a:schemeClr val="accent1"/>
              </a:fillRef>
              <a:effectRef idx="0">
                <a:schemeClr val="accent1"/>
              </a:effectRef>
              <a:fontRef idx="minor">
                <a:schemeClr val="tx1"/>
              </a:fontRef>
            </p:style>
          </p:cxnSp>
        </p:grpSp>
        <p:grpSp>
          <p:nvGrpSpPr>
            <p:cNvPr id="64" name="组合 63"/>
            <p:cNvGrpSpPr/>
            <p:nvPr/>
          </p:nvGrpSpPr>
          <p:grpSpPr>
            <a:xfrm>
              <a:off x="9566" y="6070"/>
              <a:ext cx="5252" cy="867"/>
              <a:chOff x="6074535" y="3854453"/>
              <a:chExt cx="3334786" cy="550843"/>
            </a:xfrm>
          </p:grpSpPr>
          <p:sp>
            <p:nvSpPr>
              <p:cNvPr id="65" name="矩形 64"/>
              <p:cNvSpPr/>
              <p:nvPr>
                <p:custDataLst>
                  <p:tags r:id="rId47"/>
                </p:custDataLst>
              </p:nvPr>
            </p:nvSpPr>
            <p:spPr>
              <a:xfrm>
                <a:off x="6074535" y="3854453"/>
                <a:ext cx="3334786" cy="550843"/>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6" name="文本框 65"/>
              <p:cNvSpPr txBox="1"/>
              <p:nvPr>
                <p:custDataLst>
                  <p:tags r:id="rId48"/>
                </p:custDataLst>
              </p:nvPr>
            </p:nvSpPr>
            <p:spPr>
              <a:xfrm>
                <a:off x="7053882" y="3923647"/>
                <a:ext cx="2111633" cy="398996"/>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52514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生：恍然大悟</a:t>
                </a:r>
                <a:endParaRPr kumimoji="0" lang="zh-CN" altLang="en-US" sz="2000" b="0" i="0" u="none" strike="noStrike" kern="1200" cap="none" spc="0" normalizeH="0" baseline="0" noProof="0" dirty="0">
                  <a:ln>
                    <a:noFill/>
                  </a:ln>
                  <a:solidFill>
                    <a:srgbClr val="52514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7" name="文本框 66"/>
              <p:cNvSpPr txBox="1"/>
              <p:nvPr>
                <p:custDataLst>
                  <p:tags r:id="rId49"/>
                </p:custDataLst>
              </p:nvPr>
            </p:nvSpPr>
            <p:spPr>
              <a:xfrm>
                <a:off x="6137305" y="3919736"/>
                <a:ext cx="58862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a:ln>
                      <a:noFill/>
                    </a:ln>
                    <a:solidFill>
                      <a:srgbClr val="66644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r>
                  <a:rPr kumimoji="0" lang="zh-CN" altLang="en-US" sz="1800" b="1" i="0" u="none" strike="noStrike" kern="1200" cap="none" spc="0" normalizeH="0" baseline="0" noProof="0">
                    <a:ln>
                      <a:noFill/>
                    </a:ln>
                    <a:solidFill>
                      <a:srgbClr val="66644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三</a:t>
                </a:r>
                <a:r>
                  <a:rPr kumimoji="0" lang="en-US" altLang="zh-CN" sz="1800" b="1" i="0" u="none" strike="noStrike" kern="1200" cap="none" spc="0" normalizeH="0" baseline="0" noProof="0">
                    <a:ln>
                      <a:noFill/>
                    </a:ln>
                    <a:solidFill>
                      <a:srgbClr val="66644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a:t>
                </a:r>
                <a:endParaRPr kumimoji="0" lang="zh-CN" altLang="en-US" sz="1800" b="1" i="0" u="none" strike="noStrike" kern="1200" cap="none" spc="0" normalizeH="0" baseline="0" noProof="0">
                  <a:ln>
                    <a:noFill/>
                  </a:ln>
                  <a:solidFill>
                    <a:srgbClr val="66644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cxnSp>
            <p:nvCxnSpPr>
              <p:cNvPr id="68" name="直接连接符 67"/>
              <p:cNvCxnSpPr/>
              <p:nvPr>
                <p:custDataLst>
                  <p:tags r:id="rId50"/>
                </p:custDataLst>
              </p:nvPr>
            </p:nvCxnSpPr>
            <p:spPr>
              <a:xfrm>
                <a:off x="6795960" y="3915196"/>
                <a:ext cx="0" cy="404602"/>
              </a:xfrm>
              <a:prstGeom prst="line">
                <a:avLst/>
              </a:prstGeom>
              <a:ln>
                <a:solidFill>
                  <a:srgbClr val="79775D"/>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box(in)">
                                      <p:cBhvr>
                                        <p:cTn id="17" dur="20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ox(in)">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ox(in)">
                                      <p:cBhvr>
                                        <p:cTn id="27" dur="20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ox(in)">
                                      <p:cBhvr>
                                        <p:cTn id="32" dur="20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ox(in)">
                                      <p:cBhvr>
                                        <p:cTn id="37" dur="20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box(in)">
                                      <p:cBhvr>
                                        <p:cTn id="42"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17" grpId="0" bldLvl="0" animBg="1"/>
      <p:bldP spid="16" grpId="0" bldLvl="0" animBg="1"/>
      <p:bldP spid="37"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629285" y="376555"/>
            <a:ext cx="11127740" cy="5775960"/>
          </a:xfrm>
          <a:prstGeom prst="rect">
            <a:avLst/>
          </a:prstGeom>
          <a:noFill/>
        </p:spPr>
        <p:txBody>
          <a:bodyPr wrap="square" rtlCol="0" anchor="t">
            <a:noAutofit/>
          </a:bodyPr>
          <a:p>
            <a:pPr indent="0"/>
            <a:r>
              <a:rPr lang="en-US" sz="2400">
                <a:latin typeface="Times New Roman" panose="02020603050405020304" charset="0"/>
                <a:ea typeface="宋体" panose="02010600030101010101" pitchFamily="2" charset="-122"/>
                <a:sym typeface="+mn-ea"/>
              </a:rPr>
              <a:t>   </a:t>
            </a:r>
            <a:r>
              <a:rPr lang="en-US" altLang="zh-CN" sz="2400">
                <a:latin typeface="Times New Roman" panose="02020603050405020304" charset="0"/>
                <a:ea typeface="宋体" panose="02010600030101010101" pitchFamily="2" charset="-122"/>
                <a:sym typeface="+mn-ea"/>
              </a:rPr>
              <a:t>para.1 </a:t>
            </a:r>
            <a:r>
              <a:rPr lang="zh-CN" altLang="en-US" sz="2400">
                <a:latin typeface="Times New Roman" panose="02020603050405020304" charset="0"/>
                <a:ea typeface="宋体" panose="02010600030101010101" pitchFamily="2" charset="-122"/>
                <a:sym typeface="+mn-ea"/>
              </a:rPr>
              <a:t>A few weeks later, when I almost forgot the contest, there came the </a:t>
            </a:r>
            <a:r>
              <a:rPr lang="en-US" altLang="zh-CN" sz="2400">
                <a:latin typeface="Times New Roman" panose="02020603050405020304" charset="0"/>
                <a:ea typeface="宋体" panose="02010600030101010101" pitchFamily="2" charset="-122"/>
                <a:sym typeface="+mn-ea"/>
              </a:rPr>
              <a:t>n</a:t>
            </a:r>
            <a:r>
              <a:rPr lang="zh-CN" altLang="en-US" sz="2400">
                <a:latin typeface="Times New Roman" panose="02020603050405020304" charset="0"/>
                <a:ea typeface="宋体" panose="02010600030101010101" pitchFamily="2" charset="-122"/>
                <a:sym typeface="+mn-ea"/>
              </a:rPr>
              <a:t>ews.</a:t>
            </a:r>
            <a:endParaRPr lang="zh-CN" altLang="en-US" sz="240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en-US" altLang="en-US" sz="2400">
              <a:latin typeface="Times New Roman" panose="02020603050405020304" charset="0"/>
              <a:ea typeface="宋体" panose="02010600030101010101" pitchFamily="2" charset="-122"/>
              <a:sym typeface="+mn-ea"/>
            </a:endParaRPr>
          </a:p>
        </p:txBody>
      </p:sp>
      <p:graphicFrame>
        <p:nvGraphicFramePr>
          <p:cNvPr id="3" name="表格 2"/>
          <p:cNvGraphicFramePr/>
          <p:nvPr>
            <p:custDataLst>
              <p:tags r:id="rId2"/>
            </p:custDataLst>
          </p:nvPr>
        </p:nvGraphicFramePr>
        <p:xfrm>
          <a:off x="756285" y="1240790"/>
          <a:ext cx="10549890" cy="4440555"/>
        </p:xfrm>
        <a:graphic>
          <a:graphicData uri="http://schemas.openxmlformats.org/drawingml/2006/table">
            <a:tbl>
              <a:tblPr firstRow="1" lastRow="1" bandRow="1">
                <a:tableStyleId>{EA61A480-28E3-4BE2-85CA-0F5A14514A7E}</a:tableStyleId>
              </a:tblPr>
              <a:tblGrid>
                <a:gridCol w="1455420"/>
                <a:gridCol w="4433570"/>
                <a:gridCol w="4660900"/>
              </a:tblGrid>
              <a:tr h="411480">
                <a:tc rowSpan="2">
                  <a:txBody>
                    <a:bodyPr/>
                    <a:p>
                      <a:pPr>
                        <a:buNone/>
                      </a:pPr>
                      <a:endParaRPr lang="en-US" altLang="zh-CN"/>
                    </a:p>
                    <a:p>
                      <a:pPr>
                        <a:buNone/>
                      </a:pPr>
                      <a:endParaRPr lang="en-US" altLang="zh-CN"/>
                    </a:p>
                    <a:p>
                      <a:pPr>
                        <a:buNone/>
                      </a:pPr>
                      <a:endParaRPr lang="en-US" altLang="zh-CN"/>
                    </a:p>
                    <a:p>
                      <a:pPr>
                        <a:buNone/>
                      </a:pPr>
                      <a:endParaRPr lang="en-US" altLang="zh-CN"/>
                    </a:p>
                    <a:p>
                      <a:pPr>
                        <a:buNone/>
                      </a:pPr>
                      <a:endParaRPr lang="en-US" altLang="zh-CN"/>
                    </a:p>
                    <a:p>
                      <a:pPr>
                        <a:buNone/>
                      </a:pPr>
                      <a:r>
                        <a:rPr lang="en-US" altLang="zh-CN" sz="2800">
                          <a:latin typeface="Times New Roman" panose="02020603050405020304" charset="0"/>
                          <a:cs typeface="Times New Roman" panose="02020603050405020304" charset="0"/>
                        </a:rPr>
                        <a:t>scene1</a:t>
                      </a:r>
                      <a:endParaRPr lang="en-US" altLang="zh-CN" sz="2800">
                        <a:latin typeface="Times New Roman" panose="02020603050405020304" charset="0"/>
                        <a:cs typeface="Times New Roman" panose="02020603050405020304" charset="0"/>
                      </a:endParaRPr>
                    </a:p>
                    <a:p>
                      <a:pPr>
                        <a:buNone/>
                      </a:pPr>
                      <a:r>
                        <a:rPr lang="zh-CN" altLang="en-US" sz="2400"/>
                        <a:t>得知获奖</a:t>
                      </a:r>
                      <a:endParaRPr lang="zh-CN" altLang="en-US" sz="2400"/>
                    </a:p>
                  </a:txBody>
                  <a:tcPr/>
                </a:tc>
                <a:tc>
                  <a:txBody>
                    <a:bodyPr/>
                    <a:p>
                      <a:pPr>
                        <a:buNone/>
                      </a:pPr>
                      <a:r>
                        <a:rPr lang="en-US" altLang="zh-CN" sz="2400">
                          <a:latin typeface="Times New Roman" panose="02020603050405020304" charset="0"/>
                          <a:cs typeface="Times New Roman" panose="02020603050405020304" charset="0"/>
                        </a:rPr>
                        <a:t>       What did I do</a:t>
                      </a:r>
                      <a:endParaRPr lang="en-US" altLang="zh-CN" sz="2400">
                        <a:latin typeface="Times New Roman" panose="02020603050405020304" charset="0"/>
                        <a:cs typeface="Times New Roman" panose="02020603050405020304" charset="0"/>
                      </a:endParaRPr>
                    </a:p>
                  </a:txBody>
                  <a:tcPr/>
                </a:tc>
                <a:tc>
                  <a:txBody>
                    <a:bodyPr/>
                    <a:p>
                      <a:pPr>
                        <a:buNone/>
                      </a:pPr>
                      <a:r>
                        <a:rPr lang="en-US" altLang="zh-CN" sz="2400">
                          <a:latin typeface="Times New Roman" panose="02020603050405020304" charset="0"/>
                          <a:cs typeface="Times New Roman" panose="02020603050405020304" charset="0"/>
                        </a:rPr>
                        <a:t>         How did I feel</a:t>
                      </a:r>
                      <a:endParaRPr lang="en-US" altLang="zh-CN" sz="2400">
                        <a:latin typeface="Times New Roman" panose="02020603050405020304" charset="0"/>
                        <a:cs typeface="Times New Roman" panose="02020603050405020304" charset="0"/>
                      </a:endParaRPr>
                    </a:p>
                  </a:txBody>
                  <a:tcPr/>
                </a:tc>
              </a:tr>
              <a:tr h="4029075">
                <a:tc vMerge="1">
                  <a:tcPr/>
                </a:tc>
                <a:tc>
                  <a:txBody>
                    <a:bodyPr/>
                    <a:p>
                      <a:pPr>
                        <a:buNone/>
                      </a:pPr>
                      <a:endParaRPr lang="zh-CN" altLang="en-US"/>
                    </a:p>
                  </a:txBody>
                  <a:tcPr>
                    <a:solidFill>
                      <a:schemeClr val="accent3">
                        <a:lumMod val="20000"/>
                        <a:lumOff val="80000"/>
                      </a:schemeClr>
                    </a:solidFill>
                  </a:tcPr>
                </a:tc>
                <a:tc>
                  <a:txBody>
                    <a:bodyPr/>
                    <a:p>
                      <a:pPr>
                        <a:buNone/>
                      </a:pPr>
                      <a:endParaRPr lang="zh-CN" altLang="en-US"/>
                    </a:p>
                  </a:txBody>
                  <a:tcPr>
                    <a:solidFill>
                      <a:schemeClr val="bg1"/>
                    </a:solidFill>
                  </a:tcPr>
                </a:tc>
              </a:tr>
            </a:tbl>
          </a:graphicData>
        </a:graphic>
      </p:graphicFrame>
      <p:sp>
        <p:nvSpPr>
          <p:cNvPr id="4" name="文本框 3"/>
          <p:cNvSpPr txBox="1"/>
          <p:nvPr/>
        </p:nvSpPr>
        <p:spPr>
          <a:xfrm>
            <a:off x="6849745" y="1824990"/>
            <a:ext cx="4455795" cy="3784600"/>
          </a:xfrm>
          <a:prstGeom prst="rect">
            <a:avLst/>
          </a:prstGeom>
          <a:noFill/>
        </p:spPr>
        <p:txBody>
          <a:bodyPr wrap="square" rtlCol="0" anchor="t">
            <a:spAutoFit/>
          </a:bodyPr>
          <a:p>
            <a:pPr marL="457200" indent="-457200">
              <a:buFont typeface="Wingdings" panose="05000000000000000000" charset="0"/>
              <a:buChar char="p"/>
            </a:pPr>
            <a:r>
              <a:rPr lang="en-US" altLang="zh-CN" sz="2400">
                <a:latin typeface="Times New Roman" panose="02020603050405020304" charset="0"/>
                <a:cs typeface="Times New Roman" panose="02020603050405020304" charset="0"/>
                <a:sym typeface="+mn-ea"/>
              </a:rPr>
              <a:t>in </a:t>
            </a:r>
            <a:r>
              <a:rPr lang="en-US" altLang="zh-CN" sz="2400">
                <a:solidFill>
                  <a:srgbClr val="FF0000"/>
                </a:solidFill>
                <a:latin typeface="Times New Roman" panose="02020603050405020304" charset="0"/>
                <a:cs typeface="Times New Roman" panose="02020603050405020304" charset="0"/>
                <a:sym typeface="+mn-ea"/>
              </a:rPr>
              <a:t>disbelief</a:t>
            </a:r>
            <a:endParaRPr lang="en-US" altLang="zh-CN" sz="2400">
              <a:latin typeface="Times New Roman" panose="02020603050405020304" charset="0"/>
              <a:cs typeface="Times New Roman" panose="02020603050405020304" charset="0"/>
            </a:endParaRPr>
          </a:p>
          <a:p>
            <a:pPr marL="457200" indent="-457200">
              <a:buFont typeface="Wingdings" panose="05000000000000000000" charset="0"/>
              <a:buChar char="p"/>
            </a:pPr>
            <a:r>
              <a:rPr lang="en-US" altLang="zh-CN" sz="2400">
                <a:latin typeface="Times New Roman" panose="02020603050405020304" charset="0"/>
                <a:cs typeface="Times New Roman" panose="02020603050405020304" charset="0"/>
              </a:rPr>
              <a:t>My heart </a:t>
            </a:r>
            <a:r>
              <a:rPr lang="en-US" altLang="zh-CN" sz="2400">
                <a:solidFill>
                  <a:srgbClr val="FF0000"/>
                </a:solidFill>
                <a:latin typeface="Times New Roman" panose="02020603050405020304" charset="0"/>
                <a:cs typeface="Times New Roman" panose="02020603050405020304" charset="0"/>
              </a:rPr>
              <a:t>raced</a:t>
            </a:r>
            <a:r>
              <a:rPr lang="en-US" altLang="zh-CN" sz="2400">
                <a:latin typeface="Times New Roman" panose="02020603050405020304" charset="0"/>
                <a:cs typeface="Times New Roman" panose="02020603050405020304" charset="0"/>
              </a:rPr>
              <a:t> </a:t>
            </a:r>
            <a:r>
              <a:rPr lang="en-US" altLang="zh-CN" sz="2400">
                <a:solidFill>
                  <a:srgbClr val="FF0000"/>
                </a:solidFill>
                <a:latin typeface="Times New Roman" panose="02020603050405020304" charset="0"/>
                <a:cs typeface="Times New Roman" panose="02020603050405020304" charset="0"/>
              </a:rPr>
              <a:t>with excitement</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457200" indent="-457200">
              <a:buFont typeface="Wingdings" panose="05000000000000000000" charset="0"/>
              <a:buChar char="p"/>
            </a:pPr>
            <a:r>
              <a:rPr lang="en-US" altLang="zh-CN" sz="2400">
                <a:latin typeface="Times New Roman" panose="02020603050405020304" charset="0"/>
                <a:cs typeface="Times New Roman" panose="02020603050405020304" charset="0"/>
              </a:rPr>
              <a:t>I was </a:t>
            </a:r>
            <a:r>
              <a:rPr lang="en-US" altLang="zh-CN" sz="2400">
                <a:solidFill>
                  <a:srgbClr val="FF0000"/>
                </a:solidFill>
                <a:latin typeface="Times New Roman" panose="02020603050405020304" charset="0"/>
                <a:cs typeface="Times New Roman" panose="02020603050405020304" charset="0"/>
              </a:rPr>
              <a:t>overjoyed.</a:t>
            </a:r>
            <a:endParaRPr lang="en-US" altLang="zh-CN" sz="2400">
              <a:latin typeface="Times New Roman" panose="02020603050405020304" charset="0"/>
              <a:cs typeface="Times New Roman" panose="02020603050405020304" charset="0"/>
            </a:endParaRPr>
          </a:p>
          <a:p>
            <a:pPr marL="457200" indent="-457200">
              <a:buFont typeface="Wingdings" panose="05000000000000000000" charset="0"/>
              <a:buChar char="p"/>
            </a:pPr>
            <a:r>
              <a:rPr lang="en-US" altLang="zh-CN" sz="2400">
                <a:latin typeface="Times New Roman" panose="02020603050405020304" charset="0"/>
                <a:cs typeface="Times New Roman" panose="02020603050405020304" charset="0"/>
              </a:rPr>
              <a:t>I </a:t>
            </a:r>
            <a:r>
              <a:rPr lang="en-US" altLang="zh-CN" sz="2400">
                <a:solidFill>
                  <a:srgbClr val="FF0000"/>
                </a:solidFill>
                <a:latin typeface="Times New Roman" panose="02020603050405020304" charset="0"/>
                <a:cs typeface="Times New Roman" panose="02020603050405020304" charset="0"/>
              </a:rPr>
              <a:t>couldn't believe</a:t>
            </a:r>
            <a:r>
              <a:rPr lang="en-US" altLang="zh-CN" sz="2400">
                <a:latin typeface="Times New Roman" panose="02020603050405020304" charset="0"/>
                <a:cs typeface="Times New Roman" panose="02020603050405020304" charset="0"/>
              </a:rPr>
              <a:t> my ears.</a:t>
            </a:r>
            <a:endParaRPr lang="en-US" altLang="zh-CN" sz="2400">
              <a:latin typeface="Times New Roman" panose="02020603050405020304" charset="0"/>
              <a:cs typeface="Times New Roman" panose="02020603050405020304" charset="0"/>
            </a:endParaRPr>
          </a:p>
          <a:p>
            <a:pPr marL="457200" indent="-457200">
              <a:buFont typeface="Wingdings" panose="05000000000000000000" charset="0"/>
              <a:buChar char="p"/>
            </a:pPr>
            <a:r>
              <a:rPr lang="en-US" altLang="zh-CN" sz="2400">
                <a:latin typeface="Times New Roman" panose="02020603050405020304" charset="0"/>
                <a:cs typeface="Times New Roman" panose="02020603050405020304" charset="0"/>
              </a:rPr>
              <a:t>My heart </a:t>
            </a:r>
            <a:r>
              <a:rPr lang="en-US" altLang="zh-CN" sz="2400">
                <a:solidFill>
                  <a:srgbClr val="FF0000"/>
                </a:solidFill>
                <a:latin typeface="Times New Roman" panose="02020603050405020304" charset="0"/>
                <a:cs typeface="Times New Roman" panose="02020603050405020304" charset="0"/>
              </a:rPr>
              <a:t>pounding/thundering</a:t>
            </a:r>
            <a:r>
              <a:rPr lang="en-US" altLang="zh-CN" sz="2400">
                <a:latin typeface="Times New Roman" panose="02020603050405020304" charset="0"/>
                <a:cs typeface="Times New Roman" panose="02020603050405020304" charset="0"/>
              </a:rPr>
              <a:t> with </a:t>
            </a:r>
            <a:r>
              <a:rPr lang="en-US" altLang="zh-CN" sz="2400">
                <a:solidFill>
                  <a:srgbClr val="FF0000"/>
                </a:solidFill>
                <a:latin typeface="Times New Roman" panose="02020603050405020304" charset="0"/>
                <a:cs typeface="Times New Roman" panose="02020603050405020304" charset="0"/>
              </a:rPr>
              <a:t>excitement</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457200" indent="-457200">
              <a:buFont typeface="Wingdings" panose="05000000000000000000" charset="0"/>
              <a:buChar char="p"/>
            </a:pPr>
            <a:r>
              <a:rPr lang="en-US" altLang="zh-CN" sz="2400">
                <a:latin typeface="Times New Roman" panose="02020603050405020304" charset="0"/>
                <a:cs typeface="Times New Roman" panose="02020603050405020304" charset="0"/>
              </a:rPr>
              <a:t>I </a:t>
            </a:r>
            <a:r>
              <a:rPr lang="en-US" altLang="zh-CN" sz="2400">
                <a:solidFill>
                  <a:srgbClr val="FF0000"/>
                </a:solidFill>
                <a:latin typeface="Times New Roman" panose="02020603050405020304" charset="0"/>
                <a:cs typeface="Times New Roman" panose="02020603050405020304" charset="0"/>
              </a:rPr>
              <a:t>couldn’t contain my excitement</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457200" indent="-457200">
              <a:buFont typeface="Wingdings" panose="05000000000000000000" charset="0"/>
              <a:buChar char="p"/>
            </a:pP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p:txBody>
      </p:sp>
      <p:sp>
        <p:nvSpPr>
          <p:cNvPr id="5" name="文本框 4"/>
          <p:cNvSpPr txBox="1"/>
          <p:nvPr/>
        </p:nvSpPr>
        <p:spPr>
          <a:xfrm>
            <a:off x="2178050" y="1733550"/>
            <a:ext cx="4313555" cy="4523105"/>
          </a:xfrm>
          <a:prstGeom prst="rect">
            <a:avLst/>
          </a:prstGeom>
          <a:noFill/>
        </p:spPr>
        <p:txBody>
          <a:bodyPr wrap="square" rtlCol="0" anchor="t">
            <a:spAutoFit/>
          </a:bodyPr>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打开I </a:t>
            </a:r>
            <a:r>
              <a:rPr lang="zh-CN" altLang="en-US" sz="2400">
                <a:solidFill>
                  <a:srgbClr val="FF0000"/>
                </a:solidFill>
                <a:latin typeface="Times New Roman" panose="02020603050405020304" charset="0"/>
                <a:cs typeface="Times New Roman" panose="02020603050405020304" charset="0"/>
              </a:rPr>
              <a:t>eagerly opened</a:t>
            </a:r>
            <a:r>
              <a:rPr lang="zh-CN" altLang="en-US" sz="2400">
                <a:latin typeface="Times New Roman" panose="02020603050405020304" charset="0"/>
                <a:cs typeface="Times New Roman" panose="02020603050405020304" charset="0"/>
              </a:rPr>
              <a:t> the letter</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读</a:t>
            </a:r>
            <a:r>
              <a:rPr lang="en-US" altLang="zh-CN" sz="2400">
                <a:latin typeface="Times New Roman" panose="02020603050405020304" charset="0"/>
                <a:cs typeface="Times New Roman" panose="02020603050405020304" charset="0"/>
              </a:rPr>
              <a:t>I </a:t>
            </a:r>
            <a:r>
              <a:rPr lang="en-US" altLang="zh-CN" sz="2400">
                <a:solidFill>
                  <a:srgbClr val="FF0000"/>
                </a:solidFill>
                <a:latin typeface="Times New Roman" panose="02020603050405020304" charset="0"/>
                <a:cs typeface="Times New Roman" panose="02020603050405020304" charset="0"/>
              </a:rPr>
              <a:t>read</a:t>
            </a:r>
            <a:r>
              <a:rPr lang="en-US" altLang="zh-CN" sz="2400">
                <a:latin typeface="Times New Roman" panose="02020603050405020304" charset="0"/>
                <a:cs typeface="Times New Roman" panose="02020603050405020304" charset="0"/>
              </a:rPr>
              <a:t> the words </a:t>
            </a:r>
            <a:r>
              <a:rPr lang="en-US" altLang="zh-CN" sz="2400">
                <a:solidFill>
                  <a:srgbClr val="FF0000"/>
                </a:solidFill>
                <a:latin typeface="Times New Roman" panose="02020603050405020304" charset="0"/>
                <a:cs typeface="Times New Roman" panose="02020603050405020304" charset="0"/>
              </a:rPr>
              <a:t>again and again</a:t>
            </a:r>
            <a:r>
              <a:rPr lang="en-US" altLang="zh-CN" sz="2400">
                <a:latin typeface="Times New Roman" panose="02020603050405020304" charset="0"/>
                <a:cs typeface="Times New Roman" panose="02020603050405020304" charset="0"/>
              </a:rPr>
              <a:t>.</a:t>
            </a:r>
            <a:r>
              <a:rPr lang="zh-CN" altLang="en-US" sz="2400">
                <a:latin typeface="Times New Roman" panose="02020603050405020304" charset="0"/>
                <a:cs typeface="Times New Roman" panose="02020603050405020304" charset="0"/>
              </a:rPr>
              <a:t> </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揉眼</a:t>
            </a:r>
            <a:r>
              <a:rPr lang="en-US" altLang="zh-CN" sz="2400">
                <a:latin typeface="Times New Roman" panose="02020603050405020304" charset="0"/>
                <a:cs typeface="Times New Roman" panose="02020603050405020304" charset="0"/>
              </a:rPr>
              <a:t>I </a:t>
            </a:r>
            <a:r>
              <a:rPr lang="en-US" altLang="zh-CN" sz="2400">
                <a:solidFill>
                  <a:srgbClr val="FF0000"/>
                </a:solidFill>
                <a:latin typeface="Times New Roman" panose="02020603050405020304" charset="0"/>
                <a:cs typeface="Times New Roman" panose="02020603050405020304" charset="0"/>
              </a:rPr>
              <a:t>rubbed</a:t>
            </a:r>
            <a:r>
              <a:rPr lang="en-US" altLang="zh-CN" sz="2400">
                <a:latin typeface="Times New Roman" panose="02020603050405020304" charset="0"/>
                <a:cs typeface="Times New Roman" panose="02020603050405020304" charset="0"/>
              </a:rPr>
              <a:t> my ears, my mouth </a:t>
            </a:r>
            <a:r>
              <a:rPr lang="en-US" altLang="zh-CN" sz="2400">
                <a:solidFill>
                  <a:srgbClr val="FF0000"/>
                </a:solidFill>
                <a:latin typeface="Times New Roman" panose="02020603050405020304" charset="0"/>
                <a:cs typeface="Times New Roman" panose="02020603050405020304" charset="0"/>
              </a:rPr>
              <a:t>widely open</a:t>
            </a:r>
            <a:r>
              <a:rPr lang="en-US" altLang="zh-CN" sz="2400">
                <a:latin typeface="Times New Roman" panose="02020603050405020304" charset="0"/>
                <a:cs typeface="Times New Roman" panose="02020603050405020304" charset="0"/>
              </a:rPr>
              <a:t>. </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紧握</a:t>
            </a:r>
            <a:r>
              <a:rPr lang="en-US" altLang="zh-CN" sz="2400">
                <a:latin typeface="Times New Roman" panose="02020603050405020304" charset="0"/>
                <a:cs typeface="Times New Roman" panose="02020603050405020304" charset="0"/>
              </a:rPr>
              <a:t>I </a:t>
            </a:r>
            <a:r>
              <a:rPr lang="en-US" altLang="zh-CN" sz="2400">
                <a:solidFill>
                  <a:srgbClr val="FF0000"/>
                </a:solidFill>
                <a:latin typeface="Times New Roman" panose="02020603050405020304" charset="0"/>
                <a:cs typeface="Times New Roman" panose="02020603050405020304" charset="0"/>
              </a:rPr>
              <a:t>held</a:t>
            </a:r>
            <a:r>
              <a:rPr lang="en-US" altLang="zh-CN" sz="2400">
                <a:latin typeface="Times New Roman" panose="02020603050405020304" charset="0"/>
                <a:cs typeface="Times New Roman" panose="02020603050405020304" charset="0"/>
              </a:rPr>
              <a:t> the letter</a:t>
            </a:r>
            <a:r>
              <a:rPr lang="en-US" altLang="zh-CN" sz="2400">
                <a:solidFill>
                  <a:srgbClr val="FF0000"/>
                </a:solidFill>
                <a:latin typeface="Times New Roman" panose="02020603050405020304" charset="0"/>
                <a:cs typeface="Times New Roman" panose="02020603050405020304" charset="0"/>
              </a:rPr>
              <a:t> tight</a:t>
            </a:r>
            <a:r>
              <a:rPr lang="en-US" altLang="zh-CN" sz="2400">
                <a:latin typeface="Times New Roman" panose="02020603050405020304" charset="0"/>
                <a:cs typeface="Times New Roman" panose="02020603050405020304" charset="0"/>
              </a:rPr>
              <a:t> in my hands, </a:t>
            </a:r>
            <a:r>
              <a:rPr lang="en-US" altLang="zh-CN" sz="2400">
                <a:solidFill>
                  <a:srgbClr val="FF0000"/>
                </a:solidFill>
                <a:latin typeface="Times New Roman" panose="02020603050405020304" charset="0"/>
                <a:cs typeface="Times New Roman" panose="02020603050405020304" charset="0"/>
              </a:rPr>
              <a:t>palm sweating</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失语</a:t>
            </a:r>
            <a:r>
              <a:rPr lang="en-US" altLang="zh-CN" sz="2400">
                <a:latin typeface="Times New Roman" panose="02020603050405020304" charset="0"/>
                <a:cs typeface="Times New Roman" panose="02020603050405020304" charset="0"/>
              </a:rPr>
              <a:t>For a moment I was</a:t>
            </a:r>
            <a:r>
              <a:rPr lang="en-US" altLang="zh-CN" sz="2400">
                <a:solidFill>
                  <a:srgbClr val="FF0000"/>
                </a:solidFill>
                <a:latin typeface="Times New Roman" panose="02020603050405020304" charset="0"/>
                <a:cs typeface="Times New Roman" panose="02020603050405020304" charset="0"/>
              </a:rPr>
              <a:t> lost for words</a:t>
            </a: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endParaRPr lang="en-US" altLang="zh-CN" sz="2400">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ox(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in)">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629285" y="376555"/>
            <a:ext cx="11127740" cy="5775960"/>
          </a:xfrm>
          <a:prstGeom prst="rect">
            <a:avLst/>
          </a:prstGeom>
          <a:noFill/>
        </p:spPr>
        <p:txBody>
          <a:bodyPr wrap="square" rtlCol="0" anchor="t">
            <a:noAutofit/>
          </a:bodyPr>
          <a:p>
            <a:pPr indent="0"/>
            <a:r>
              <a:rPr lang="en-US" sz="2400">
                <a:latin typeface="Times New Roman" panose="02020603050405020304" charset="0"/>
                <a:ea typeface="宋体" panose="02010600030101010101" pitchFamily="2" charset="-122"/>
                <a:sym typeface="+mn-ea"/>
              </a:rPr>
              <a:t>   </a:t>
            </a:r>
            <a:r>
              <a:rPr lang="en-US" altLang="zh-CN" sz="2400">
                <a:latin typeface="Times New Roman" panose="02020603050405020304" charset="0"/>
                <a:ea typeface="宋体" panose="02010600030101010101" pitchFamily="2" charset="-122"/>
                <a:sym typeface="+mn-ea"/>
              </a:rPr>
              <a:t>para.1 </a:t>
            </a:r>
            <a:r>
              <a:rPr lang="zh-CN" altLang="en-US" sz="2400">
                <a:latin typeface="Times New Roman" panose="02020603050405020304" charset="0"/>
                <a:ea typeface="宋体" panose="02010600030101010101" pitchFamily="2" charset="-122"/>
                <a:sym typeface="+mn-ea"/>
              </a:rPr>
              <a:t>A few weeks later, when I almost forgot the contest, there came the </a:t>
            </a:r>
            <a:r>
              <a:rPr lang="en-US" altLang="zh-CN" sz="2400">
                <a:latin typeface="Times New Roman" panose="02020603050405020304" charset="0"/>
                <a:ea typeface="宋体" panose="02010600030101010101" pitchFamily="2" charset="-122"/>
                <a:sym typeface="+mn-ea"/>
              </a:rPr>
              <a:t>n</a:t>
            </a:r>
            <a:r>
              <a:rPr lang="zh-CN" altLang="en-US" sz="2400">
                <a:latin typeface="Times New Roman" panose="02020603050405020304" charset="0"/>
                <a:ea typeface="宋体" panose="02010600030101010101" pitchFamily="2" charset="-122"/>
                <a:sym typeface="+mn-ea"/>
              </a:rPr>
              <a:t>ews.</a:t>
            </a:r>
            <a:endParaRPr lang="zh-CN" altLang="en-US" sz="240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en-US" altLang="en-US" sz="2400">
              <a:latin typeface="Times New Roman" panose="02020603050405020304" charset="0"/>
              <a:ea typeface="宋体" panose="02010600030101010101" pitchFamily="2" charset="-122"/>
              <a:sym typeface="+mn-ea"/>
            </a:endParaRPr>
          </a:p>
        </p:txBody>
      </p:sp>
      <p:graphicFrame>
        <p:nvGraphicFramePr>
          <p:cNvPr id="2" name="表格 1"/>
          <p:cNvGraphicFramePr/>
          <p:nvPr>
            <p:custDataLst>
              <p:tags r:id="rId2"/>
            </p:custDataLst>
          </p:nvPr>
        </p:nvGraphicFramePr>
        <p:xfrm>
          <a:off x="766445" y="1104265"/>
          <a:ext cx="10549890" cy="4440555"/>
        </p:xfrm>
        <a:graphic>
          <a:graphicData uri="http://schemas.openxmlformats.org/drawingml/2006/table">
            <a:tbl>
              <a:tblPr firstRow="1" lastRow="1" bandRow="1">
                <a:tableStyleId>{EA61A480-28E3-4BE2-85CA-0F5A14514A7E}</a:tableStyleId>
              </a:tblPr>
              <a:tblGrid>
                <a:gridCol w="1455420"/>
                <a:gridCol w="4195445"/>
                <a:gridCol w="4899025"/>
              </a:tblGrid>
              <a:tr h="411480">
                <a:tc rowSpan="2">
                  <a:txBody>
                    <a:bodyPr/>
                    <a:p>
                      <a:pPr>
                        <a:buNone/>
                      </a:pPr>
                      <a:endParaRPr lang="en-US" altLang="zh-CN"/>
                    </a:p>
                    <a:p>
                      <a:pPr>
                        <a:buNone/>
                      </a:pPr>
                      <a:endParaRPr lang="en-US" altLang="zh-CN"/>
                    </a:p>
                    <a:p>
                      <a:pPr>
                        <a:buNone/>
                      </a:pPr>
                      <a:endParaRPr lang="en-US" altLang="zh-CN"/>
                    </a:p>
                    <a:p>
                      <a:pPr>
                        <a:buNone/>
                      </a:pPr>
                      <a:r>
                        <a:rPr lang="en-US" altLang="zh-CN" sz="2800">
                          <a:latin typeface="Times New Roman" panose="02020603050405020304" charset="0"/>
                          <a:cs typeface="Times New Roman" panose="02020603050405020304" charset="0"/>
                        </a:rPr>
                        <a:t>scene2</a:t>
                      </a:r>
                      <a:endParaRPr lang="en-US" altLang="zh-CN" sz="2800">
                        <a:latin typeface="Times New Roman" panose="02020603050405020304" charset="0"/>
                        <a:cs typeface="Times New Roman" panose="02020603050405020304" charset="0"/>
                      </a:endParaRPr>
                    </a:p>
                    <a:p>
                      <a:pPr>
                        <a:buNone/>
                      </a:pPr>
                      <a:r>
                        <a:rPr lang="zh-CN" altLang="en-US" sz="2400"/>
                        <a:t>经历授奖</a:t>
                      </a:r>
                      <a:endParaRPr lang="zh-CN" altLang="en-US" sz="2400"/>
                    </a:p>
                  </a:txBody>
                  <a:tcPr/>
                </a:tc>
                <a:tc>
                  <a:txBody>
                    <a:bodyPr/>
                    <a:p>
                      <a:pPr>
                        <a:buNone/>
                      </a:pPr>
                      <a:r>
                        <a:rPr lang="en-US" altLang="zh-CN" sz="2400">
                          <a:latin typeface="Times New Roman" panose="02020603050405020304" charset="0"/>
                          <a:cs typeface="Times New Roman" panose="02020603050405020304" charset="0"/>
                        </a:rPr>
                        <a:t>         What did I do</a:t>
                      </a:r>
                      <a:endParaRPr lang="en-US" altLang="zh-CN" sz="2400">
                        <a:latin typeface="Times New Roman" panose="02020603050405020304" charset="0"/>
                        <a:cs typeface="Times New Roman" panose="02020603050405020304" charset="0"/>
                      </a:endParaRPr>
                    </a:p>
                  </a:txBody>
                  <a:tcPr/>
                </a:tc>
                <a:tc>
                  <a:txBody>
                    <a:bodyPr/>
                    <a:p>
                      <a:pPr>
                        <a:buNone/>
                      </a:pPr>
                      <a:r>
                        <a:rPr lang="en-US" altLang="zh-CN" sz="2400">
                          <a:latin typeface="Times New Roman" panose="02020603050405020304" charset="0"/>
                          <a:cs typeface="Times New Roman" panose="02020603050405020304" charset="0"/>
                        </a:rPr>
                        <a:t>               How did I feel</a:t>
                      </a:r>
                      <a:endParaRPr lang="en-US" altLang="zh-CN" sz="2400">
                        <a:latin typeface="Times New Roman" panose="02020603050405020304" charset="0"/>
                        <a:cs typeface="Times New Roman" panose="02020603050405020304" charset="0"/>
                      </a:endParaRPr>
                    </a:p>
                  </a:txBody>
                  <a:tcPr/>
                </a:tc>
              </a:tr>
              <a:tr h="4029075">
                <a:tc vMerge="1">
                  <a:tcPr/>
                </a:tc>
                <a:tc>
                  <a:txBody>
                    <a:bodyPr/>
                    <a:p>
                      <a:pPr>
                        <a:buNone/>
                      </a:pPr>
                      <a:endParaRPr lang="zh-CN" altLang="en-US"/>
                    </a:p>
                  </a:txBody>
                  <a:tcPr>
                    <a:solidFill>
                      <a:schemeClr val="accent3">
                        <a:lumMod val="20000"/>
                        <a:lumOff val="80000"/>
                      </a:schemeClr>
                    </a:solidFill>
                  </a:tcPr>
                </a:tc>
                <a:tc>
                  <a:txBody>
                    <a:bodyPr/>
                    <a:p>
                      <a:pPr>
                        <a:buNone/>
                      </a:pPr>
                      <a:endParaRPr lang="zh-CN" altLang="en-US"/>
                    </a:p>
                  </a:txBody>
                  <a:tcPr>
                    <a:solidFill>
                      <a:schemeClr val="bg1"/>
                    </a:solidFill>
                  </a:tcPr>
                </a:tc>
              </a:tr>
            </a:tbl>
          </a:graphicData>
        </a:graphic>
      </p:graphicFrame>
      <p:sp>
        <p:nvSpPr>
          <p:cNvPr id="4" name="文本框 3"/>
          <p:cNvSpPr txBox="1"/>
          <p:nvPr/>
        </p:nvSpPr>
        <p:spPr>
          <a:xfrm>
            <a:off x="2332990" y="1583690"/>
            <a:ext cx="6096000" cy="2214880"/>
          </a:xfrm>
          <a:prstGeom prst="rect">
            <a:avLst/>
          </a:prstGeom>
          <a:noFill/>
        </p:spPr>
        <p:txBody>
          <a:bodyPr wrap="square" rtlCol="0" anchor="t">
            <a:spAutoFit/>
          </a:bodyPr>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认真听listened</a:t>
            </a:r>
            <a:r>
              <a:rPr lang="zh-CN" altLang="en-US" sz="2400">
                <a:solidFill>
                  <a:srgbClr val="FF0000"/>
                </a:solidFill>
                <a:latin typeface="Times New Roman" panose="02020603050405020304" charset="0"/>
                <a:cs typeface="Times New Roman" panose="02020603050405020304" charset="0"/>
              </a:rPr>
              <a:t> attentively</a:t>
            </a:r>
            <a:endParaRPr lang="zh-CN" altLang="en-US" sz="2400">
              <a:solidFill>
                <a:srgbClr val="FF0000"/>
              </a:solidFill>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坐端正</a:t>
            </a:r>
            <a:r>
              <a:rPr lang="en-US" altLang="zh-CN" sz="2400">
                <a:latin typeface="Times New Roman" panose="02020603050405020304" charset="0"/>
                <a:cs typeface="Times New Roman" panose="02020603050405020304" charset="0"/>
              </a:rPr>
              <a:t>sat</a:t>
            </a:r>
            <a:r>
              <a:rPr lang="en-US" altLang="zh-CN" sz="2400">
                <a:solidFill>
                  <a:srgbClr val="FF0000"/>
                </a:solidFill>
                <a:latin typeface="Times New Roman" panose="02020603050405020304" charset="0"/>
                <a:cs typeface="Times New Roman" panose="02020603050405020304" charset="0"/>
              </a:rPr>
              <a:t> tall</a:t>
            </a:r>
            <a:endParaRPr lang="en-US" altLang="zh-CN" sz="2400">
              <a:solidFill>
                <a:srgbClr val="FF0000"/>
              </a:solidFill>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屏息</a:t>
            </a:r>
            <a:r>
              <a:rPr lang="en-US" altLang="zh-CN" sz="2400">
                <a:latin typeface="Times New Roman" panose="02020603050405020304" charset="0"/>
                <a:cs typeface="Times New Roman" panose="02020603050405020304" charset="0"/>
              </a:rPr>
              <a:t>held my breath</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sym typeface="+mn-ea"/>
              </a:rPr>
              <a:t>上台I walked up to the stage</a:t>
            </a:r>
            <a:endParaRPr lang="zh-CN" altLang="en-US" sz="2400">
              <a:latin typeface="Times New Roman" panose="02020603050405020304" charset="0"/>
              <a:cs typeface="Times New Roman" panose="02020603050405020304" charset="0"/>
              <a:sym typeface="+mn-ea"/>
            </a:endParaRPr>
          </a:p>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sym typeface="+mn-ea"/>
              </a:rPr>
              <a:t>...</a:t>
            </a:r>
            <a:endParaRPr lang="en-US" altLang="zh-CN" sz="2400">
              <a:latin typeface="Times New Roman" panose="02020603050405020304" charset="0"/>
              <a:cs typeface="Times New Roman" panose="02020603050405020304" charset="0"/>
            </a:endParaRPr>
          </a:p>
          <a:p>
            <a:r>
              <a:rPr lang="zh-CN" altLang="en-US"/>
              <a:t> </a:t>
            </a:r>
            <a:endParaRPr lang="zh-CN" altLang="en-US"/>
          </a:p>
        </p:txBody>
      </p:sp>
      <p:sp>
        <p:nvSpPr>
          <p:cNvPr id="5" name="文本框 4"/>
          <p:cNvSpPr txBox="1"/>
          <p:nvPr/>
        </p:nvSpPr>
        <p:spPr>
          <a:xfrm>
            <a:off x="6519545" y="1642110"/>
            <a:ext cx="4438650" cy="2306955"/>
          </a:xfrm>
          <a:prstGeom prst="rect">
            <a:avLst/>
          </a:prstGeom>
          <a:noFill/>
        </p:spPr>
        <p:txBody>
          <a:bodyPr wrap="square" rtlCol="0" anchor="t">
            <a:spAutoFit/>
          </a:bodyPr>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filling me with a sense of pride and accomplishment</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with a mix of nervousness and excitement</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 I felt a surge of pride and joy</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p:txBody>
      </p:sp>
      <p:pic>
        <p:nvPicPr>
          <p:cNvPr id="12" name="图片 11" descr="水印"/>
          <p:cNvPicPr>
            <a:picLocks noChangeAspect="1"/>
          </p:cNvPicPr>
          <p:nvPr userDrawn="1"/>
        </p:nvPicPr>
        <p:blipFill>
          <a:blip r:embed="rId3"/>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629285" y="376555"/>
            <a:ext cx="11127740" cy="5775960"/>
          </a:xfrm>
          <a:prstGeom prst="rect">
            <a:avLst/>
          </a:prstGeom>
          <a:noFill/>
        </p:spPr>
        <p:txBody>
          <a:bodyPr wrap="square" rtlCol="0" anchor="t">
            <a:noAutofit/>
          </a:bodyPr>
          <a:p>
            <a:pPr indent="0"/>
            <a:r>
              <a:rPr lang="en-US" sz="2400">
                <a:latin typeface="Times New Roman" panose="02020603050405020304" charset="0"/>
                <a:ea typeface="宋体" panose="02010600030101010101" pitchFamily="2" charset="-122"/>
                <a:sym typeface="+mn-ea"/>
              </a:rPr>
              <a:t>   </a:t>
            </a:r>
            <a:r>
              <a:rPr lang="en-US" altLang="zh-CN" sz="2400">
                <a:latin typeface="Times New Roman" panose="02020603050405020304" charset="0"/>
                <a:ea typeface="宋体" panose="02010600030101010101" pitchFamily="2" charset="-122"/>
                <a:sym typeface="+mn-ea"/>
              </a:rPr>
              <a:t>para.1 </a:t>
            </a:r>
            <a:r>
              <a:rPr lang="zh-CN" altLang="en-US" sz="2400">
                <a:latin typeface="Times New Roman" panose="02020603050405020304" charset="0"/>
                <a:ea typeface="宋体" panose="02010600030101010101" pitchFamily="2" charset="-122"/>
                <a:sym typeface="+mn-ea"/>
              </a:rPr>
              <a:t>A few weeks later, when I almost forgot the contest, there came the </a:t>
            </a:r>
            <a:r>
              <a:rPr lang="en-US" altLang="zh-CN" sz="2400">
                <a:latin typeface="Times New Roman" panose="02020603050405020304" charset="0"/>
                <a:ea typeface="宋体" panose="02010600030101010101" pitchFamily="2" charset="-122"/>
                <a:sym typeface="+mn-ea"/>
              </a:rPr>
              <a:t>n</a:t>
            </a:r>
            <a:r>
              <a:rPr lang="zh-CN" altLang="en-US" sz="2400">
                <a:latin typeface="Times New Roman" panose="02020603050405020304" charset="0"/>
                <a:ea typeface="宋体" panose="02010600030101010101" pitchFamily="2" charset="-122"/>
                <a:sym typeface="+mn-ea"/>
              </a:rPr>
              <a:t>ews.</a:t>
            </a:r>
            <a:endParaRPr lang="zh-CN" altLang="en-US" sz="240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en-US" altLang="en-US" sz="2400">
              <a:latin typeface="Times New Roman" panose="02020603050405020304" charset="0"/>
              <a:ea typeface="宋体" panose="02010600030101010101" pitchFamily="2" charset="-122"/>
              <a:sym typeface="+mn-ea"/>
            </a:endParaRPr>
          </a:p>
        </p:txBody>
      </p:sp>
      <p:graphicFrame>
        <p:nvGraphicFramePr>
          <p:cNvPr id="2" name="表格 1"/>
          <p:cNvGraphicFramePr/>
          <p:nvPr>
            <p:custDataLst>
              <p:tags r:id="rId2"/>
            </p:custDataLst>
          </p:nvPr>
        </p:nvGraphicFramePr>
        <p:xfrm>
          <a:off x="766445" y="1104265"/>
          <a:ext cx="10549890" cy="4440555"/>
        </p:xfrm>
        <a:graphic>
          <a:graphicData uri="http://schemas.openxmlformats.org/drawingml/2006/table">
            <a:tbl>
              <a:tblPr firstRow="1" lastRow="1" bandRow="1">
                <a:tableStyleId>{EA61A480-28E3-4BE2-85CA-0F5A14514A7E}</a:tableStyleId>
              </a:tblPr>
              <a:tblGrid>
                <a:gridCol w="1455420"/>
                <a:gridCol w="4195445"/>
                <a:gridCol w="4899025"/>
              </a:tblGrid>
              <a:tr h="411480">
                <a:tc rowSpan="2">
                  <a:txBody>
                    <a:bodyPr/>
                    <a:p>
                      <a:pPr>
                        <a:buNone/>
                      </a:pPr>
                      <a:endParaRPr lang="en-US" altLang="zh-CN"/>
                    </a:p>
                    <a:p>
                      <a:pPr>
                        <a:buNone/>
                      </a:pPr>
                      <a:endParaRPr lang="en-US" altLang="zh-CN"/>
                    </a:p>
                    <a:p>
                      <a:pPr>
                        <a:buNone/>
                      </a:pPr>
                      <a:endParaRPr lang="en-US" altLang="zh-CN"/>
                    </a:p>
                    <a:p>
                      <a:pPr>
                        <a:buNone/>
                      </a:pPr>
                      <a:r>
                        <a:rPr lang="en-US" altLang="zh-CN" sz="2800">
                          <a:latin typeface="Times New Roman" panose="02020603050405020304" charset="0"/>
                          <a:cs typeface="Times New Roman" panose="02020603050405020304" charset="0"/>
                        </a:rPr>
                        <a:t>scene3</a:t>
                      </a:r>
                      <a:endParaRPr lang="en-US" altLang="zh-CN" sz="2800">
                        <a:latin typeface="Times New Roman" panose="02020603050405020304" charset="0"/>
                        <a:cs typeface="Times New Roman" panose="02020603050405020304" charset="0"/>
                      </a:endParaRPr>
                    </a:p>
                    <a:p>
                      <a:pPr>
                        <a:buNone/>
                      </a:pPr>
                      <a:r>
                        <a:rPr lang="zh-CN" altLang="en-US" sz="2400"/>
                        <a:t>急于分享</a:t>
                      </a:r>
                      <a:endParaRPr lang="zh-CN" altLang="en-US" sz="2400"/>
                    </a:p>
                  </a:txBody>
                  <a:tcPr/>
                </a:tc>
                <a:tc>
                  <a:txBody>
                    <a:bodyPr/>
                    <a:p>
                      <a:pPr>
                        <a:buNone/>
                      </a:pPr>
                      <a:r>
                        <a:rPr lang="en-US" altLang="zh-CN" sz="2400">
                          <a:latin typeface="Times New Roman" panose="02020603050405020304" charset="0"/>
                          <a:cs typeface="Times New Roman" panose="02020603050405020304" charset="0"/>
                        </a:rPr>
                        <a:t>         What did I do</a:t>
                      </a:r>
                      <a:endParaRPr lang="en-US" altLang="zh-CN" sz="2400">
                        <a:latin typeface="Times New Roman" panose="02020603050405020304" charset="0"/>
                        <a:cs typeface="Times New Roman" panose="02020603050405020304" charset="0"/>
                      </a:endParaRPr>
                    </a:p>
                  </a:txBody>
                  <a:tcPr/>
                </a:tc>
                <a:tc>
                  <a:txBody>
                    <a:bodyPr/>
                    <a:p>
                      <a:pPr>
                        <a:buNone/>
                      </a:pPr>
                      <a:r>
                        <a:rPr lang="en-US" altLang="zh-CN" sz="2400">
                          <a:latin typeface="Times New Roman" panose="02020603050405020304" charset="0"/>
                          <a:cs typeface="Times New Roman" panose="02020603050405020304" charset="0"/>
                        </a:rPr>
                        <a:t>               How did I feel</a:t>
                      </a:r>
                      <a:endParaRPr lang="en-US" altLang="zh-CN" sz="2400">
                        <a:latin typeface="Times New Roman" panose="02020603050405020304" charset="0"/>
                        <a:cs typeface="Times New Roman" panose="02020603050405020304" charset="0"/>
                      </a:endParaRPr>
                    </a:p>
                  </a:txBody>
                  <a:tcPr/>
                </a:tc>
              </a:tr>
              <a:tr h="4029075">
                <a:tc vMerge="1">
                  <a:tcPr/>
                </a:tc>
                <a:tc>
                  <a:txBody>
                    <a:bodyPr/>
                    <a:p>
                      <a:pPr>
                        <a:buNone/>
                      </a:pPr>
                      <a:endParaRPr lang="zh-CN" altLang="en-US"/>
                    </a:p>
                  </a:txBody>
                  <a:tcPr>
                    <a:solidFill>
                      <a:schemeClr val="accent3">
                        <a:lumMod val="20000"/>
                        <a:lumOff val="80000"/>
                      </a:schemeClr>
                    </a:solidFill>
                  </a:tcPr>
                </a:tc>
                <a:tc>
                  <a:txBody>
                    <a:bodyPr/>
                    <a:p>
                      <a:pPr>
                        <a:buNone/>
                      </a:pPr>
                      <a:endParaRPr lang="zh-CN" altLang="en-US"/>
                    </a:p>
                  </a:txBody>
                  <a:tcPr>
                    <a:solidFill>
                      <a:schemeClr val="bg1"/>
                    </a:solidFill>
                  </a:tcPr>
                </a:tc>
              </a:tr>
            </a:tbl>
          </a:graphicData>
        </a:graphic>
      </p:graphicFrame>
      <p:sp>
        <p:nvSpPr>
          <p:cNvPr id="4" name="文本框 3"/>
          <p:cNvSpPr txBox="1"/>
          <p:nvPr/>
        </p:nvSpPr>
        <p:spPr>
          <a:xfrm>
            <a:off x="2210435" y="1510665"/>
            <a:ext cx="4309110" cy="4154170"/>
          </a:xfrm>
          <a:prstGeom prst="rect">
            <a:avLst/>
          </a:prstGeom>
          <a:noFill/>
        </p:spPr>
        <p:txBody>
          <a:bodyPr wrap="square" rtlCol="0" anchor="t">
            <a:spAutoFit/>
          </a:bodyPr>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回荡</a:t>
            </a:r>
            <a:r>
              <a:rPr lang="en-US" sz="2400">
                <a:latin typeface="Times New Roman" panose="02020603050405020304" charset="0"/>
                <a:cs typeface="Times New Roman" panose="02020603050405020304" charset="0"/>
              </a:rPr>
              <a:t>My teacher’s words echoed in my mind.</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回忆</a:t>
            </a:r>
            <a:r>
              <a:rPr lang="en-US" sz="2400">
                <a:latin typeface="Times New Roman" panose="02020603050405020304" charset="0"/>
                <a:cs typeface="Times New Roman" panose="02020603050405020304" charset="0"/>
              </a:rPr>
              <a:t>Memories of my teacher</a:t>
            </a:r>
            <a:endParaRPr lang="en-US" sz="2400">
              <a:latin typeface="Times New Roman" panose="02020603050405020304" charset="0"/>
              <a:cs typeface="Times New Roman" panose="02020603050405020304" charset="0"/>
            </a:endParaRPr>
          </a:p>
          <a:p>
            <a:pPr indent="0">
              <a:buFont typeface="Wingdings" panose="05000000000000000000" charset="0"/>
              <a:buNone/>
            </a:pPr>
            <a:r>
              <a:rPr lang="en-US" sz="2400">
                <a:latin typeface="Times New Roman" panose="02020603050405020304" charset="0"/>
                <a:cs typeface="Times New Roman" panose="02020603050405020304" charset="0"/>
              </a:rPr>
              <a:t>    inspired and encouraged me    </a:t>
            </a:r>
            <a:endParaRPr lang="en-US" sz="2400">
              <a:latin typeface="Times New Roman" panose="02020603050405020304" charset="0"/>
              <a:cs typeface="Times New Roman" panose="02020603050405020304" charset="0"/>
            </a:endParaRPr>
          </a:p>
          <a:p>
            <a:pPr indent="0">
              <a:buFont typeface="Wingdings" panose="05000000000000000000" charset="0"/>
              <a:buNone/>
            </a:pPr>
            <a:r>
              <a:rPr lang="en-US" sz="2400">
                <a:latin typeface="Times New Roman" panose="02020603050405020304" charset="0"/>
                <a:cs typeface="Times New Roman" panose="02020603050405020304" charset="0"/>
              </a:rPr>
              <a:t>    to write resurfaced.</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回想</a:t>
            </a:r>
            <a:r>
              <a:rPr lang="en-US" sz="2400">
                <a:latin typeface="Times New Roman" panose="02020603050405020304" charset="0"/>
                <a:cs typeface="Times New Roman" panose="02020603050405020304" charset="0"/>
              </a:rPr>
              <a:t>The cheers rose in the hall brought me back to the days when my teacher tirelessly helped revise my essay.</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sz="2400">
                <a:latin typeface="Times New Roman" panose="02020603050405020304" charset="0"/>
                <a:cs typeface="Times New Roman" panose="02020603050405020304" charset="0"/>
              </a:rPr>
              <a:t>...</a:t>
            </a:r>
            <a:endParaRPr lang="en-US" sz="2400">
              <a:latin typeface="Times New Roman" panose="02020603050405020304" charset="0"/>
              <a:cs typeface="Times New Roman" panose="02020603050405020304" charset="0"/>
            </a:endParaRPr>
          </a:p>
        </p:txBody>
      </p:sp>
      <p:sp>
        <p:nvSpPr>
          <p:cNvPr id="5" name="文本框 4"/>
          <p:cNvSpPr txBox="1"/>
          <p:nvPr/>
        </p:nvSpPr>
        <p:spPr>
          <a:xfrm>
            <a:off x="6519545" y="1642110"/>
            <a:ext cx="4438650" cy="1568450"/>
          </a:xfrm>
          <a:prstGeom prst="rect">
            <a:avLst/>
          </a:prstGeom>
          <a:noFill/>
        </p:spPr>
        <p:txBody>
          <a:bodyPr wrap="square" rtlCol="0" anchor="t">
            <a:spAutoFit/>
          </a:bodyPr>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overwhelmed with gratitude</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overflowing with gratefulness</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endParaRPr lang="en-US" altLang="zh-CN" sz="2400">
              <a:latin typeface="Times New Roman" panose="02020603050405020304" charset="0"/>
              <a:cs typeface="Times New Roman" panose="02020603050405020304" charset="0"/>
            </a:endParaRPr>
          </a:p>
        </p:txBody>
      </p:sp>
      <p:pic>
        <p:nvPicPr>
          <p:cNvPr id="12" name="图片 11" descr="水印"/>
          <p:cNvPicPr>
            <a:picLocks noChangeAspect="1"/>
          </p:cNvPicPr>
          <p:nvPr userDrawn="1"/>
        </p:nvPicPr>
        <p:blipFill>
          <a:blip r:embed="rId3"/>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629285" y="376555"/>
            <a:ext cx="11127740" cy="5775960"/>
          </a:xfrm>
          <a:prstGeom prst="rect">
            <a:avLst/>
          </a:prstGeom>
          <a:noFill/>
        </p:spPr>
        <p:txBody>
          <a:bodyPr wrap="square" rtlCol="0" anchor="t">
            <a:noAutofit/>
          </a:bodyPr>
          <a:p>
            <a:pPr indent="0"/>
            <a:r>
              <a:rPr lang="en-US" sz="2400">
                <a:latin typeface="Times New Roman" panose="02020603050405020304" charset="0"/>
                <a:ea typeface="宋体" panose="02010600030101010101" pitchFamily="2" charset="-122"/>
                <a:sym typeface="+mn-ea"/>
              </a:rPr>
              <a:t>   </a:t>
            </a:r>
            <a:r>
              <a:rPr lang="zh-CN" altLang="en-US" sz="2400">
                <a:latin typeface="Times New Roman" panose="02020603050405020304" charset="0"/>
                <a:ea typeface="宋体" panose="02010600030101010101" pitchFamily="2" charset="-122"/>
                <a:sym typeface="+mn-ea"/>
              </a:rPr>
              <a:t>para.2 I went to my teacher</a:t>
            </a:r>
            <a:r>
              <a:rPr lang="en-US" altLang="zh-CN" sz="2400">
                <a:latin typeface="Times New Roman" panose="02020603050405020304" charset="0"/>
                <a:ea typeface="宋体" panose="02010600030101010101" pitchFamily="2" charset="-122"/>
                <a:sym typeface="+mn-ea"/>
              </a:rPr>
              <a:t>’</a:t>
            </a:r>
            <a:r>
              <a:rPr lang="zh-CN" altLang="en-US" sz="2400">
                <a:latin typeface="Times New Roman" panose="02020603050405020304" charset="0"/>
                <a:ea typeface="宋体" panose="02010600030101010101" pitchFamily="2" charset="-122"/>
                <a:sym typeface="+mn-ea"/>
              </a:rPr>
              <a:t>office after the award presentation.</a:t>
            </a:r>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en-US" altLang="en-US" sz="2400">
              <a:latin typeface="Times New Roman" panose="02020603050405020304" charset="0"/>
              <a:ea typeface="宋体" panose="02010600030101010101" pitchFamily="2" charset="-122"/>
              <a:sym typeface="+mn-ea"/>
            </a:endParaRPr>
          </a:p>
        </p:txBody>
      </p:sp>
      <p:graphicFrame>
        <p:nvGraphicFramePr>
          <p:cNvPr id="2" name="表格 1"/>
          <p:cNvGraphicFramePr/>
          <p:nvPr>
            <p:custDataLst>
              <p:tags r:id="rId2"/>
            </p:custDataLst>
          </p:nvPr>
        </p:nvGraphicFramePr>
        <p:xfrm>
          <a:off x="766445" y="1104265"/>
          <a:ext cx="10549890" cy="4911090"/>
        </p:xfrm>
        <a:graphic>
          <a:graphicData uri="http://schemas.openxmlformats.org/drawingml/2006/table">
            <a:tbl>
              <a:tblPr firstRow="1" lastRow="1" bandRow="1">
                <a:tableStyleId>{EA61A480-28E3-4BE2-85CA-0F5A14514A7E}</a:tableStyleId>
              </a:tblPr>
              <a:tblGrid>
                <a:gridCol w="1455420"/>
                <a:gridCol w="4195445"/>
                <a:gridCol w="4899025"/>
              </a:tblGrid>
              <a:tr h="500380">
                <a:tc rowSpan="2">
                  <a:txBody>
                    <a:bodyPr/>
                    <a:p>
                      <a:pPr>
                        <a:buNone/>
                      </a:pPr>
                      <a:endParaRPr lang="en-US" altLang="zh-CN"/>
                    </a:p>
                    <a:p>
                      <a:pPr>
                        <a:buNone/>
                      </a:pPr>
                      <a:endParaRPr lang="en-US" altLang="zh-CN"/>
                    </a:p>
                    <a:p>
                      <a:pPr>
                        <a:buNone/>
                      </a:pPr>
                      <a:endParaRPr lang="en-US" altLang="zh-CN"/>
                    </a:p>
                    <a:p>
                      <a:pPr>
                        <a:buNone/>
                      </a:pPr>
                      <a:r>
                        <a:rPr lang="en-US" altLang="zh-CN" sz="2800">
                          <a:latin typeface="Times New Roman" panose="02020603050405020304" charset="0"/>
                          <a:cs typeface="Times New Roman" panose="02020603050405020304" charset="0"/>
                        </a:rPr>
                        <a:t>scene1</a:t>
                      </a:r>
                      <a:endParaRPr lang="en-US" altLang="zh-CN" sz="2800">
                        <a:latin typeface="Times New Roman" panose="02020603050405020304" charset="0"/>
                        <a:cs typeface="Times New Roman" panose="02020603050405020304" charset="0"/>
                      </a:endParaRPr>
                    </a:p>
                    <a:p>
                      <a:pPr>
                        <a:buNone/>
                      </a:pPr>
                      <a:r>
                        <a:rPr lang="zh-CN" altLang="en-US" sz="2400"/>
                        <a:t>表达祝贺</a:t>
                      </a:r>
                      <a:endParaRPr lang="zh-CN" altLang="en-US" sz="2400"/>
                    </a:p>
                  </a:txBody>
                  <a:tcPr/>
                </a:tc>
                <a:tc>
                  <a:txBody>
                    <a:bodyPr/>
                    <a:p>
                      <a:pPr>
                        <a:buNone/>
                      </a:pPr>
                      <a:r>
                        <a:rPr lang="en-US" altLang="zh-CN" sz="2400">
                          <a:latin typeface="Times New Roman" panose="02020603050405020304" charset="0"/>
                          <a:cs typeface="Times New Roman" panose="02020603050405020304" charset="0"/>
                        </a:rPr>
                        <a:t>         What did my teacher do</a:t>
                      </a:r>
                      <a:endParaRPr lang="en-US" altLang="zh-CN" sz="2400">
                        <a:latin typeface="Times New Roman" panose="02020603050405020304" charset="0"/>
                        <a:cs typeface="Times New Roman" panose="02020603050405020304" charset="0"/>
                      </a:endParaRPr>
                    </a:p>
                  </a:txBody>
                  <a:tcPr/>
                </a:tc>
                <a:tc>
                  <a:txBody>
                    <a:bodyPr/>
                    <a:p>
                      <a:pPr>
                        <a:buNone/>
                      </a:pPr>
                      <a:r>
                        <a:rPr lang="en-US" altLang="zh-CN" sz="2400">
                          <a:latin typeface="Times New Roman" panose="02020603050405020304" charset="0"/>
                          <a:cs typeface="Times New Roman" panose="02020603050405020304" charset="0"/>
                        </a:rPr>
                        <a:t>               How did I feel</a:t>
                      </a:r>
                      <a:endParaRPr lang="en-US" altLang="zh-CN" sz="2400">
                        <a:latin typeface="Times New Roman" panose="02020603050405020304" charset="0"/>
                        <a:cs typeface="Times New Roman" panose="02020603050405020304" charset="0"/>
                      </a:endParaRPr>
                    </a:p>
                  </a:txBody>
                  <a:tcPr/>
                </a:tc>
              </a:tr>
              <a:tr h="4410710">
                <a:tc vMerge="1">
                  <a:tcPr/>
                </a:tc>
                <a:tc>
                  <a:txBody>
                    <a:bodyPr/>
                    <a:p>
                      <a:pPr>
                        <a:buNone/>
                      </a:pPr>
                      <a:endParaRPr lang="zh-CN" altLang="en-US"/>
                    </a:p>
                  </a:txBody>
                  <a:tcPr>
                    <a:solidFill>
                      <a:schemeClr val="accent3">
                        <a:lumMod val="20000"/>
                        <a:lumOff val="80000"/>
                      </a:schemeClr>
                    </a:solidFill>
                  </a:tcPr>
                </a:tc>
                <a:tc>
                  <a:txBody>
                    <a:bodyPr/>
                    <a:p>
                      <a:pPr>
                        <a:buNone/>
                      </a:pPr>
                      <a:endParaRPr lang="zh-CN" altLang="en-US"/>
                    </a:p>
                  </a:txBody>
                  <a:tcPr>
                    <a:solidFill>
                      <a:schemeClr val="bg1"/>
                    </a:solidFill>
                  </a:tcPr>
                </a:tc>
              </a:tr>
            </a:tbl>
          </a:graphicData>
        </a:graphic>
      </p:graphicFrame>
      <p:sp>
        <p:nvSpPr>
          <p:cNvPr id="4" name="文本框 3"/>
          <p:cNvSpPr txBox="1"/>
          <p:nvPr/>
        </p:nvSpPr>
        <p:spPr>
          <a:xfrm>
            <a:off x="2263140" y="1547495"/>
            <a:ext cx="4152900" cy="4523105"/>
          </a:xfrm>
          <a:prstGeom prst="rect">
            <a:avLst/>
          </a:prstGeom>
          <a:noFill/>
        </p:spPr>
        <p:txBody>
          <a:bodyPr wrap="square" rtlCol="0" anchor="t">
            <a:spAutoFit/>
          </a:bodyPr>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拥抱He welcomed me with open arms and a wide smile</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自豪地看His eyes sparkled with pride as he looked up at me</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兴奋地说"Congratulations! I knew you had it in you," he exclaimed</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轻声说</a:t>
            </a:r>
            <a:r>
              <a:rPr lang="en-US" altLang="zh-CN" sz="2400">
                <a:latin typeface="Times New Roman" panose="02020603050405020304" charset="0"/>
                <a:cs typeface="Times New Roman" panose="02020603050405020304" charset="0"/>
              </a:rPr>
              <a:t>he whispered in my ear, "I knew you had the talent in writing."</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p:txBody>
      </p:sp>
      <p:sp>
        <p:nvSpPr>
          <p:cNvPr id="5" name="文本框 4"/>
          <p:cNvSpPr txBox="1"/>
          <p:nvPr/>
        </p:nvSpPr>
        <p:spPr>
          <a:xfrm>
            <a:off x="6519545" y="1642110"/>
            <a:ext cx="4438650" cy="2676525"/>
          </a:xfrm>
          <a:prstGeom prst="rect">
            <a:avLst/>
          </a:prstGeom>
          <a:noFill/>
        </p:spPr>
        <p:txBody>
          <a:bodyPr wrap="square" rtlCol="0" anchor="t">
            <a:spAutoFit/>
          </a:bodyPr>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barely containing my excitement</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I couldn't help but feel grateful for my teacher's unwavering support.</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342900" indent="-342900" algn="l">
              <a:buClrTx/>
              <a:buSzTx/>
              <a:buFont typeface="Wingdings" panose="05000000000000000000" charset="0"/>
              <a:buChar char="p"/>
            </a:pPr>
            <a:endParaRPr lang="en-US" altLang="zh-CN" sz="2400">
              <a:latin typeface="Times New Roman" panose="02020603050405020304" charset="0"/>
              <a:cs typeface="Times New Roman" panose="02020603050405020304" charset="0"/>
            </a:endParaRPr>
          </a:p>
        </p:txBody>
      </p:sp>
      <p:pic>
        <p:nvPicPr>
          <p:cNvPr id="12" name="图片 11" descr="水印"/>
          <p:cNvPicPr>
            <a:picLocks noChangeAspect="1"/>
          </p:cNvPicPr>
          <p:nvPr userDrawn="1"/>
        </p:nvPicPr>
        <p:blipFill>
          <a:blip r:embed="rId3"/>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in)">
                                      <p:cBhvr>
                                        <p:cTn id="1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629285" y="376555"/>
            <a:ext cx="11127740" cy="5775960"/>
          </a:xfrm>
          <a:prstGeom prst="rect">
            <a:avLst/>
          </a:prstGeom>
          <a:noFill/>
        </p:spPr>
        <p:txBody>
          <a:bodyPr wrap="square" rtlCol="0" anchor="t">
            <a:noAutofit/>
          </a:bodyPr>
          <a:p>
            <a:pPr indent="0"/>
            <a:r>
              <a:rPr lang="en-US" sz="2400">
                <a:latin typeface="Times New Roman" panose="02020603050405020304" charset="0"/>
                <a:ea typeface="宋体" panose="02010600030101010101" pitchFamily="2" charset="-122"/>
                <a:sym typeface="+mn-ea"/>
              </a:rPr>
              <a:t>   </a:t>
            </a:r>
            <a:r>
              <a:rPr lang="zh-CN" altLang="en-US" sz="2400">
                <a:latin typeface="Times New Roman" panose="02020603050405020304" charset="0"/>
                <a:ea typeface="宋体" panose="02010600030101010101" pitchFamily="2" charset="-122"/>
                <a:sym typeface="+mn-ea"/>
              </a:rPr>
              <a:t>para.2 I went to my teacher</a:t>
            </a:r>
            <a:r>
              <a:rPr lang="en-US" altLang="zh-CN" sz="2400">
                <a:latin typeface="Times New Roman" panose="02020603050405020304" charset="0"/>
                <a:ea typeface="宋体" panose="02010600030101010101" pitchFamily="2" charset="-122"/>
                <a:sym typeface="+mn-ea"/>
              </a:rPr>
              <a:t>’</a:t>
            </a:r>
            <a:r>
              <a:rPr lang="zh-CN" altLang="en-US" sz="2400">
                <a:latin typeface="Times New Roman" panose="02020603050405020304" charset="0"/>
                <a:ea typeface="宋体" panose="02010600030101010101" pitchFamily="2" charset="-122"/>
                <a:sym typeface="+mn-ea"/>
              </a:rPr>
              <a:t>office after the award presentation.</a:t>
            </a:r>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en-US" altLang="en-US" sz="2400">
              <a:latin typeface="Times New Roman" panose="02020603050405020304" charset="0"/>
              <a:ea typeface="宋体" panose="02010600030101010101" pitchFamily="2" charset="-122"/>
              <a:sym typeface="+mn-ea"/>
            </a:endParaRPr>
          </a:p>
        </p:txBody>
      </p:sp>
      <p:graphicFrame>
        <p:nvGraphicFramePr>
          <p:cNvPr id="2" name="表格 1"/>
          <p:cNvGraphicFramePr/>
          <p:nvPr>
            <p:custDataLst>
              <p:tags r:id="rId2"/>
            </p:custDataLst>
          </p:nvPr>
        </p:nvGraphicFramePr>
        <p:xfrm>
          <a:off x="629920" y="1104265"/>
          <a:ext cx="10750550" cy="5227955"/>
        </p:xfrm>
        <a:graphic>
          <a:graphicData uri="http://schemas.openxmlformats.org/drawingml/2006/table">
            <a:tbl>
              <a:tblPr firstRow="1" lastRow="1" bandRow="1">
                <a:tableStyleId>{EA61A480-28E3-4BE2-85CA-0F5A14514A7E}</a:tableStyleId>
              </a:tblPr>
              <a:tblGrid>
                <a:gridCol w="1483360"/>
                <a:gridCol w="5015865"/>
                <a:gridCol w="4251325"/>
              </a:tblGrid>
              <a:tr h="532765">
                <a:tc rowSpan="2">
                  <a:txBody>
                    <a:bodyPr/>
                    <a:p>
                      <a:pPr>
                        <a:buNone/>
                      </a:pPr>
                      <a:endParaRPr lang="en-US" altLang="zh-CN"/>
                    </a:p>
                    <a:p>
                      <a:pPr>
                        <a:buNone/>
                      </a:pPr>
                      <a:endParaRPr lang="en-US" altLang="zh-CN"/>
                    </a:p>
                    <a:p>
                      <a:pPr>
                        <a:buNone/>
                      </a:pPr>
                      <a:endParaRPr lang="en-US" altLang="zh-CN"/>
                    </a:p>
                    <a:p>
                      <a:pPr>
                        <a:buNone/>
                      </a:pPr>
                      <a:r>
                        <a:rPr lang="en-US" altLang="zh-CN" sz="2800">
                          <a:latin typeface="Times New Roman" panose="02020603050405020304" charset="0"/>
                          <a:cs typeface="Times New Roman" panose="02020603050405020304" charset="0"/>
                        </a:rPr>
                        <a:t>scene2</a:t>
                      </a:r>
                      <a:endParaRPr lang="en-US" altLang="zh-CN" sz="2800">
                        <a:latin typeface="Times New Roman" panose="02020603050405020304" charset="0"/>
                        <a:cs typeface="Times New Roman" panose="02020603050405020304" charset="0"/>
                      </a:endParaRPr>
                    </a:p>
                    <a:p>
                      <a:pPr>
                        <a:buNone/>
                      </a:pPr>
                      <a:r>
                        <a:rPr lang="zh-CN" altLang="en-US" sz="2400"/>
                        <a:t>表示感激</a:t>
                      </a:r>
                      <a:endParaRPr lang="zh-CN" altLang="en-US" sz="2400"/>
                    </a:p>
                  </a:txBody>
                  <a:tcPr/>
                </a:tc>
                <a:tc>
                  <a:txBody>
                    <a:bodyPr/>
                    <a:p>
                      <a:pPr>
                        <a:buNone/>
                      </a:pPr>
                      <a:r>
                        <a:rPr lang="en-US" altLang="zh-CN" sz="2400">
                          <a:latin typeface="Times New Roman" panose="02020603050405020304" charset="0"/>
                          <a:cs typeface="Times New Roman" panose="02020603050405020304" charset="0"/>
                        </a:rPr>
                        <a:t>         What did I do</a:t>
                      </a:r>
                      <a:endParaRPr lang="en-US" altLang="zh-CN" sz="2400">
                        <a:latin typeface="Times New Roman" panose="02020603050405020304" charset="0"/>
                        <a:cs typeface="Times New Roman" panose="02020603050405020304" charset="0"/>
                      </a:endParaRPr>
                    </a:p>
                  </a:txBody>
                  <a:tcPr/>
                </a:tc>
                <a:tc>
                  <a:txBody>
                    <a:bodyPr/>
                    <a:p>
                      <a:pPr>
                        <a:buNone/>
                      </a:pPr>
                      <a:r>
                        <a:rPr lang="en-US" altLang="zh-CN" sz="2400">
                          <a:latin typeface="Times New Roman" panose="02020603050405020304" charset="0"/>
                          <a:cs typeface="Times New Roman" panose="02020603050405020304" charset="0"/>
                        </a:rPr>
                        <a:t>               How did I feel</a:t>
                      </a:r>
                      <a:endParaRPr lang="en-US" altLang="zh-CN" sz="2400">
                        <a:latin typeface="Times New Roman" panose="02020603050405020304" charset="0"/>
                        <a:cs typeface="Times New Roman" panose="02020603050405020304" charset="0"/>
                      </a:endParaRPr>
                    </a:p>
                  </a:txBody>
                  <a:tcPr/>
                </a:tc>
              </a:tr>
              <a:tr h="4695190">
                <a:tc vMerge="1">
                  <a:tcPr/>
                </a:tc>
                <a:tc>
                  <a:txBody>
                    <a:bodyPr/>
                    <a:p>
                      <a:pPr>
                        <a:buNone/>
                      </a:pPr>
                      <a:endParaRPr lang="zh-CN" altLang="en-US"/>
                    </a:p>
                  </a:txBody>
                  <a:tcPr>
                    <a:solidFill>
                      <a:schemeClr val="accent3">
                        <a:lumMod val="20000"/>
                        <a:lumOff val="80000"/>
                      </a:schemeClr>
                    </a:solidFill>
                  </a:tcPr>
                </a:tc>
                <a:tc>
                  <a:txBody>
                    <a:bodyPr/>
                    <a:p>
                      <a:pPr>
                        <a:buNone/>
                      </a:pPr>
                      <a:endParaRPr lang="zh-CN" altLang="en-US"/>
                    </a:p>
                  </a:txBody>
                  <a:tcPr>
                    <a:solidFill>
                      <a:schemeClr val="bg1"/>
                    </a:solidFill>
                  </a:tcPr>
                </a:tc>
              </a:tr>
            </a:tbl>
          </a:graphicData>
        </a:graphic>
      </p:graphicFrame>
      <p:sp>
        <p:nvSpPr>
          <p:cNvPr id="3" name="文本框 2"/>
          <p:cNvSpPr txBox="1"/>
          <p:nvPr/>
        </p:nvSpPr>
        <p:spPr>
          <a:xfrm>
            <a:off x="7043420" y="1733550"/>
            <a:ext cx="4392930" cy="3046095"/>
          </a:xfrm>
          <a:prstGeom prst="rect">
            <a:avLst/>
          </a:prstGeom>
          <a:noFill/>
        </p:spPr>
        <p:txBody>
          <a:bodyPr wrap="square" rtlCol="0" anchor="t">
            <a:spAutoFit/>
          </a:bodyPr>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my heart brimming with gratitude</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rPr>
              <a:t>felt extremely </a:t>
            </a:r>
            <a:r>
              <a:rPr lang="zh-CN" altLang="en-US" sz="2400">
                <a:latin typeface="Times New Roman" panose="02020603050405020304" charset="0"/>
                <a:cs typeface="Times New Roman" panose="02020603050405020304" charset="0"/>
              </a:rPr>
              <a:t>grateful for the teacher who had seen the potential within me even when I couldn't see it myself</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rPr>
              <a:t>...</a:t>
            </a:r>
            <a:endParaRPr lang="zh-CN" altLang="en-US" sz="2400">
              <a:latin typeface="Times New Roman" panose="02020603050405020304" charset="0"/>
              <a:cs typeface="Times New Roman" panose="02020603050405020304" charset="0"/>
            </a:endParaRPr>
          </a:p>
          <a:p>
            <a:endParaRPr lang="zh-CN" altLang="en-US" sz="2400">
              <a:latin typeface="Times New Roman" panose="02020603050405020304" charset="0"/>
              <a:cs typeface="Times New Roman" panose="02020603050405020304" charset="0"/>
            </a:endParaRPr>
          </a:p>
        </p:txBody>
      </p:sp>
      <p:sp>
        <p:nvSpPr>
          <p:cNvPr id="6" name="文本框 5"/>
          <p:cNvSpPr txBox="1"/>
          <p:nvPr/>
        </p:nvSpPr>
        <p:spPr>
          <a:xfrm>
            <a:off x="2232660" y="1586865"/>
            <a:ext cx="4574540" cy="5631180"/>
          </a:xfrm>
          <a:prstGeom prst="rect">
            <a:avLst/>
          </a:prstGeom>
          <a:noFill/>
        </p:spPr>
        <p:txBody>
          <a:bodyPr wrap="square" rtlCol="0" anchor="t">
            <a:spAutoFit/>
          </a:bodyPr>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展示奖状I handed him the award certificate </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不断感谢</a:t>
            </a:r>
            <a:r>
              <a:rPr lang="en-US" altLang="zh-CN" sz="2400">
                <a:latin typeface="Times New Roman" panose="02020603050405020304" charset="0"/>
                <a:cs typeface="Times New Roman" panose="02020603050405020304" charset="0"/>
              </a:rPr>
              <a:t>I showered him with heartfelt gratitude</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表示认可</a:t>
            </a:r>
            <a:r>
              <a:rPr lang="en-US" altLang="zh-CN" sz="2400">
                <a:latin typeface="Times New Roman" panose="02020603050405020304" charset="0"/>
                <a:cs typeface="Times New Roman" panose="02020603050405020304" charset="0"/>
              </a:rPr>
              <a:t> I expressed my gratitude for his guidance, acknowledging that his faith in my storytelling had opened up new doors and possibilities.</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zh-CN" altLang="en-US" sz="2400">
                <a:latin typeface="Times New Roman" panose="02020603050405020304" charset="0"/>
                <a:cs typeface="Times New Roman" panose="02020603050405020304" charset="0"/>
              </a:rPr>
              <a:t>投怀送抱</a:t>
            </a:r>
            <a:r>
              <a:rPr lang="en-US" altLang="zh-CN" sz="2400">
                <a:latin typeface="Times New Roman" panose="02020603050405020304" charset="0"/>
                <a:cs typeface="Times New Roman" panose="02020603050405020304" charset="0"/>
              </a:rPr>
              <a:t>So thrilled was I that I threw myself at him the moment</a:t>
            </a:r>
            <a:endParaRPr lang="en-US" altLang="zh-CN" sz="2400">
              <a:latin typeface="Times New Roman" panose="02020603050405020304" charset="0"/>
              <a:cs typeface="Times New Roman" panose="02020603050405020304" charset="0"/>
            </a:endParaRPr>
          </a:p>
          <a:p>
            <a:pPr indent="0">
              <a:buFont typeface="Wingdings" panose="05000000000000000000" charset="0"/>
              <a:buNone/>
            </a:pPr>
            <a:r>
              <a:rPr lang="en-US" altLang="zh-CN" sz="2400">
                <a:latin typeface="Times New Roman" panose="02020603050405020304" charset="0"/>
                <a:cs typeface="Times New Roman" panose="02020603050405020304" charset="0"/>
              </a:rPr>
              <a:t>     I entered the office.</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endParaRPr lang="zh-CN" altLang="en-US" sz="2400">
              <a:latin typeface="Times New Roman" panose="02020603050405020304" charset="0"/>
              <a:cs typeface="Times New Roman" panose="02020603050405020304" charset="0"/>
            </a:endParaRPr>
          </a:p>
        </p:txBody>
      </p:sp>
      <p:pic>
        <p:nvPicPr>
          <p:cNvPr id="12" name="图片 11" descr="水印"/>
          <p:cNvPicPr>
            <a:picLocks noChangeAspect="1"/>
          </p:cNvPicPr>
          <p:nvPr userDrawn="1"/>
        </p:nvPicPr>
        <p:blipFill>
          <a:blip r:embed="rId3"/>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629285" y="376555"/>
            <a:ext cx="11127740" cy="5775960"/>
          </a:xfrm>
          <a:prstGeom prst="rect">
            <a:avLst/>
          </a:prstGeom>
          <a:noFill/>
        </p:spPr>
        <p:txBody>
          <a:bodyPr wrap="square" rtlCol="0" anchor="t">
            <a:noAutofit/>
          </a:bodyPr>
          <a:p>
            <a:pPr indent="0"/>
            <a:r>
              <a:rPr lang="en-US" sz="2400">
                <a:latin typeface="Times New Roman" panose="02020603050405020304" charset="0"/>
                <a:ea typeface="宋体" panose="02010600030101010101" pitchFamily="2" charset="-122"/>
                <a:sym typeface="+mn-ea"/>
              </a:rPr>
              <a:t>   </a:t>
            </a:r>
            <a:r>
              <a:rPr lang="zh-CN" altLang="en-US" sz="2400">
                <a:latin typeface="Times New Roman" panose="02020603050405020304" charset="0"/>
                <a:ea typeface="宋体" panose="02010600030101010101" pitchFamily="2" charset="-122"/>
                <a:sym typeface="+mn-ea"/>
              </a:rPr>
              <a:t>para.2 I went to my teacher</a:t>
            </a:r>
            <a:r>
              <a:rPr lang="en-US" altLang="zh-CN" sz="2400">
                <a:latin typeface="Times New Roman" panose="02020603050405020304" charset="0"/>
                <a:ea typeface="宋体" panose="02010600030101010101" pitchFamily="2" charset="-122"/>
                <a:sym typeface="+mn-ea"/>
              </a:rPr>
              <a:t>’</a:t>
            </a:r>
            <a:r>
              <a:rPr lang="zh-CN" altLang="en-US" sz="2400">
                <a:latin typeface="Times New Roman" panose="02020603050405020304" charset="0"/>
                <a:ea typeface="宋体" panose="02010600030101010101" pitchFamily="2" charset="-122"/>
                <a:sym typeface="+mn-ea"/>
              </a:rPr>
              <a:t>office after the award presentation.</a:t>
            </a:r>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en-US" altLang="en-US" sz="2400">
              <a:latin typeface="Times New Roman" panose="02020603050405020304" charset="0"/>
              <a:ea typeface="宋体" panose="02010600030101010101" pitchFamily="2" charset="-122"/>
              <a:sym typeface="+mn-ea"/>
            </a:endParaRPr>
          </a:p>
        </p:txBody>
      </p:sp>
      <p:graphicFrame>
        <p:nvGraphicFramePr>
          <p:cNvPr id="2" name="表格 1"/>
          <p:cNvGraphicFramePr/>
          <p:nvPr>
            <p:custDataLst>
              <p:tags r:id="rId2"/>
            </p:custDataLst>
          </p:nvPr>
        </p:nvGraphicFramePr>
        <p:xfrm>
          <a:off x="766445" y="1104265"/>
          <a:ext cx="10732135" cy="4870450"/>
        </p:xfrm>
        <a:graphic>
          <a:graphicData uri="http://schemas.openxmlformats.org/drawingml/2006/table">
            <a:tbl>
              <a:tblPr firstRow="1" lastRow="1" bandRow="1">
                <a:tableStyleId>{EA61A480-28E3-4BE2-85CA-0F5A14514A7E}</a:tableStyleId>
              </a:tblPr>
              <a:tblGrid>
                <a:gridCol w="1480820"/>
                <a:gridCol w="4006850"/>
                <a:gridCol w="5244465"/>
              </a:tblGrid>
              <a:tr h="496570">
                <a:tc rowSpan="2">
                  <a:txBody>
                    <a:bodyPr/>
                    <a:p>
                      <a:pPr>
                        <a:buNone/>
                      </a:pPr>
                      <a:endParaRPr lang="en-US" altLang="zh-CN"/>
                    </a:p>
                    <a:p>
                      <a:pPr>
                        <a:buNone/>
                      </a:pPr>
                      <a:endParaRPr lang="en-US" altLang="zh-CN"/>
                    </a:p>
                    <a:p>
                      <a:pPr>
                        <a:buNone/>
                      </a:pPr>
                      <a:endParaRPr lang="en-US" altLang="zh-CN"/>
                    </a:p>
                    <a:p>
                      <a:pPr>
                        <a:buNone/>
                      </a:pPr>
                      <a:r>
                        <a:rPr lang="en-US" altLang="zh-CN" sz="2800">
                          <a:latin typeface="Times New Roman" panose="02020603050405020304" charset="0"/>
                          <a:cs typeface="Times New Roman" panose="02020603050405020304" charset="0"/>
                        </a:rPr>
                        <a:t>scene3</a:t>
                      </a:r>
                      <a:r>
                        <a:rPr lang="zh-CN" altLang="en-US" sz="2400"/>
                        <a:t>恍然大悟</a:t>
                      </a:r>
                      <a:endParaRPr lang="zh-CN" altLang="en-US" sz="2400"/>
                    </a:p>
                  </a:txBody>
                  <a:tcPr/>
                </a:tc>
                <a:tc>
                  <a:txBody>
                    <a:bodyPr/>
                    <a:p>
                      <a:pPr>
                        <a:buNone/>
                      </a:pPr>
                      <a:r>
                        <a:rPr lang="en-US" altLang="zh-CN" sz="2400">
                          <a:latin typeface="Times New Roman" panose="02020603050405020304" charset="0"/>
                          <a:cs typeface="Times New Roman" panose="02020603050405020304" charset="0"/>
                        </a:rPr>
                        <a:t>         What did I do</a:t>
                      </a:r>
                      <a:endParaRPr lang="en-US" altLang="zh-CN" sz="2400">
                        <a:latin typeface="Times New Roman" panose="02020603050405020304" charset="0"/>
                        <a:cs typeface="Times New Roman" panose="02020603050405020304" charset="0"/>
                      </a:endParaRPr>
                    </a:p>
                  </a:txBody>
                  <a:tcPr/>
                </a:tc>
                <a:tc>
                  <a:txBody>
                    <a:bodyPr/>
                    <a:p>
                      <a:pPr>
                        <a:buNone/>
                      </a:pPr>
                      <a:r>
                        <a:rPr lang="en-US" altLang="zh-CN" sz="2400">
                          <a:latin typeface="Times New Roman" panose="02020603050405020304" charset="0"/>
                          <a:cs typeface="Times New Roman" panose="02020603050405020304" charset="0"/>
                        </a:rPr>
                        <a:t>               What did I realize</a:t>
                      </a:r>
                      <a:endParaRPr lang="en-US" altLang="zh-CN" sz="2400">
                        <a:latin typeface="Times New Roman" panose="02020603050405020304" charset="0"/>
                        <a:cs typeface="Times New Roman" panose="02020603050405020304" charset="0"/>
                      </a:endParaRPr>
                    </a:p>
                  </a:txBody>
                  <a:tcPr/>
                </a:tc>
              </a:tr>
              <a:tr h="4373880">
                <a:tc vMerge="1">
                  <a:tcPr/>
                </a:tc>
                <a:tc>
                  <a:txBody>
                    <a:bodyPr/>
                    <a:p>
                      <a:pPr>
                        <a:buNone/>
                      </a:pPr>
                      <a:endParaRPr lang="zh-CN" altLang="en-US"/>
                    </a:p>
                  </a:txBody>
                  <a:tcPr>
                    <a:solidFill>
                      <a:schemeClr val="accent3">
                        <a:lumMod val="20000"/>
                        <a:lumOff val="80000"/>
                      </a:schemeClr>
                    </a:solidFill>
                  </a:tcPr>
                </a:tc>
                <a:tc>
                  <a:txBody>
                    <a:bodyPr/>
                    <a:p>
                      <a:pPr>
                        <a:buNone/>
                      </a:pPr>
                      <a:endParaRPr lang="zh-CN" altLang="en-US"/>
                    </a:p>
                  </a:txBody>
                  <a:tcPr>
                    <a:solidFill>
                      <a:schemeClr val="bg1"/>
                    </a:solidFill>
                  </a:tcPr>
                </a:tc>
              </a:tr>
            </a:tbl>
          </a:graphicData>
        </a:graphic>
      </p:graphicFrame>
      <p:sp>
        <p:nvSpPr>
          <p:cNvPr id="4" name="文本框 3"/>
          <p:cNvSpPr txBox="1"/>
          <p:nvPr/>
        </p:nvSpPr>
        <p:spPr>
          <a:xfrm>
            <a:off x="2332990" y="1583690"/>
            <a:ext cx="3832860" cy="3784600"/>
          </a:xfrm>
          <a:prstGeom prst="rect">
            <a:avLst/>
          </a:prstGeom>
          <a:noFill/>
        </p:spPr>
        <p:txBody>
          <a:bodyPr wrap="square" rtlCol="0" anchor="t">
            <a:spAutoFit/>
          </a:bodyPr>
          <a:p>
            <a:pPr marL="342900" indent="-342900">
              <a:buFont typeface="Wingdings" panose="05000000000000000000" charset="0"/>
              <a:buChar char="p"/>
            </a:pPr>
            <a:r>
              <a:rPr lang="en-US" sz="2400">
                <a:latin typeface="Times New Roman" panose="02020603050405020304" charset="0"/>
                <a:cs typeface="Times New Roman" panose="02020603050405020304" charset="0"/>
              </a:rPr>
              <a:t>in a flash, I understood...</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sz="2400">
                <a:latin typeface="Times New Roman" panose="02020603050405020304" charset="0"/>
                <a:cs typeface="Times New Roman" panose="02020603050405020304" charset="0"/>
              </a:rPr>
              <a:t>it suddenly occurred to me...</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sz="2400">
                <a:latin typeface="Times New Roman" panose="02020603050405020304" charset="0"/>
                <a:cs typeface="Times New Roman" panose="02020603050405020304" charset="0"/>
              </a:rPr>
              <a:t>it struck/hit me that...</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sz="2400">
                <a:latin typeface="Times New Roman" panose="02020603050405020304" charset="0"/>
                <a:cs typeface="Times New Roman" panose="02020603050405020304" charset="0"/>
              </a:rPr>
              <a:t>it dawned on me that...</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sz="2400">
                <a:latin typeface="Times New Roman" panose="02020603050405020304" charset="0"/>
                <a:cs typeface="Times New Roman" panose="02020603050405020304" charset="0"/>
              </a:rPr>
              <a:t>it was exactly at that moment that I came into the enlightenment that</a:t>
            </a:r>
            <a:endParaRPr 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sz="2400">
                <a:latin typeface="Times New Roman" panose="02020603050405020304" charset="0"/>
                <a:cs typeface="Times New Roman" panose="02020603050405020304" charset="0"/>
              </a:rPr>
              <a:t>...</a:t>
            </a:r>
            <a:endParaRPr lang="en-US" sz="2400">
              <a:latin typeface="Times New Roman" panose="02020603050405020304" charset="0"/>
              <a:cs typeface="Times New Roman" panose="02020603050405020304" charset="0"/>
            </a:endParaRPr>
          </a:p>
          <a:p>
            <a:endParaRPr lang="en-US" sz="2400">
              <a:latin typeface="Times New Roman" panose="02020603050405020304" charset="0"/>
              <a:cs typeface="Times New Roman" panose="02020603050405020304" charset="0"/>
            </a:endParaRPr>
          </a:p>
        </p:txBody>
      </p:sp>
      <p:sp>
        <p:nvSpPr>
          <p:cNvPr id="3" name="文本框 2"/>
          <p:cNvSpPr txBox="1"/>
          <p:nvPr/>
        </p:nvSpPr>
        <p:spPr>
          <a:xfrm>
            <a:off x="6419215" y="1583690"/>
            <a:ext cx="4960620" cy="4154170"/>
          </a:xfrm>
          <a:prstGeom prst="rect">
            <a:avLst/>
          </a:prstGeom>
          <a:noFill/>
        </p:spPr>
        <p:txBody>
          <a:bodyPr wrap="square" rtlCol="0" anchor="t">
            <a:spAutoFit/>
          </a:bodyPr>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rPr>
              <a:t>It was m</a:t>
            </a:r>
            <a:r>
              <a:rPr lang="zh-CN" altLang="en-US" sz="2400">
                <a:latin typeface="Times New Roman" panose="02020603050405020304" charset="0"/>
                <a:cs typeface="Times New Roman" panose="02020603050405020304" charset="0"/>
              </a:rPr>
              <a:t>y teacher </a:t>
            </a:r>
            <a:r>
              <a:rPr lang="en-US" altLang="zh-CN" sz="2400">
                <a:latin typeface="Times New Roman" panose="02020603050405020304" charset="0"/>
                <a:cs typeface="Times New Roman" panose="02020603050405020304" charset="0"/>
              </a:rPr>
              <a:t>who tirelessly “forced” me to </a:t>
            </a:r>
            <a:r>
              <a:rPr lang="zh-CN" altLang="en-US" sz="2400">
                <a:latin typeface="Times New Roman" panose="02020603050405020304" charset="0"/>
                <a:cs typeface="Times New Roman" panose="02020603050405020304" charset="0"/>
              </a:rPr>
              <a:t>discover my </a:t>
            </a:r>
            <a:r>
              <a:rPr lang="en-US" altLang="zh-CN" sz="2400">
                <a:latin typeface="Times New Roman" panose="02020603050405020304" charset="0"/>
                <a:cs typeface="Times New Roman" panose="02020603050405020304" charset="0"/>
              </a:rPr>
              <a:t>passion</a:t>
            </a:r>
            <a:r>
              <a:rPr lang="zh-CN" altLang="en-US" sz="2400">
                <a:latin typeface="Times New Roman" panose="02020603050405020304" charset="0"/>
                <a:cs typeface="Times New Roman" panose="02020603050405020304" charset="0"/>
              </a:rPr>
              <a:t> for writing </a:t>
            </a:r>
            <a:r>
              <a:rPr lang="en-US" altLang="zh-CN" sz="2400">
                <a:latin typeface="Times New Roman" panose="02020603050405020304" charset="0"/>
                <a:cs typeface="Times New Roman" panose="02020603050405020304" charset="0"/>
              </a:rPr>
              <a:t>and my confidence</a:t>
            </a:r>
            <a:r>
              <a:rPr lang="zh-CN" altLang="en-US" sz="2400">
                <a:latin typeface="Times New Roman" panose="02020603050405020304" charset="0"/>
                <a:cs typeface="Times New Roman" panose="02020603050405020304" charset="0"/>
              </a:rPr>
              <a:t> in myself and my ability to succeed in </a:t>
            </a:r>
            <a:r>
              <a:rPr lang="en-US" altLang="zh-CN" sz="2400">
                <a:latin typeface="Times New Roman" panose="02020603050405020304" charset="0"/>
                <a:cs typeface="Times New Roman" panose="02020603050405020304" charset="0"/>
              </a:rPr>
              <a:t>what I once thought impossible</a:t>
            </a:r>
            <a:r>
              <a:rPr lang="zh-CN" altLang="en-US" sz="2400">
                <a:latin typeface="Times New Roman" panose="02020603050405020304" charset="0"/>
                <a:cs typeface="Times New Roman" panose="02020603050405020304" charset="0"/>
              </a:rPr>
              <a:t>.</a:t>
            </a:r>
            <a:endParaRPr lang="zh-CN" altLang="en-US"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rPr>
              <a:t>Besides the cup, I earned a valuable lesson: anything is possible with dedication, hard work, and the unwavering support of those who believe in you. </a:t>
            </a:r>
            <a:endParaRPr lang="en-US" altLang="zh-CN" sz="2400">
              <a:latin typeface="Times New Roman" panose="02020603050405020304" charset="0"/>
              <a:cs typeface="Times New Roman" panose="02020603050405020304" charset="0"/>
            </a:endParaRPr>
          </a:p>
          <a:p>
            <a:pPr marL="342900" indent="-342900">
              <a:buFont typeface="Wingdings" panose="05000000000000000000" charset="0"/>
              <a:buChar char="p"/>
            </a:pPr>
            <a:r>
              <a:rPr lang="en-US" altLang="zh-CN" sz="2400">
                <a:latin typeface="Times New Roman" panose="02020603050405020304" charset="0"/>
                <a:cs typeface="Times New Roman" panose="02020603050405020304" charset="0"/>
              </a:rPr>
              <a:t>...</a:t>
            </a:r>
            <a:endParaRPr lang="en-US" altLang="zh-CN" sz="2400">
              <a:latin typeface="Times New Roman" panose="02020603050405020304" charset="0"/>
              <a:cs typeface="Times New Roman" panose="02020603050405020304" charset="0"/>
            </a:endParaRPr>
          </a:p>
        </p:txBody>
      </p:sp>
      <p:pic>
        <p:nvPicPr>
          <p:cNvPr id="12" name="图片 11" descr="水印"/>
          <p:cNvPicPr>
            <a:picLocks noChangeAspect="1"/>
          </p:cNvPicPr>
          <p:nvPr userDrawn="1"/>
        </p:nvPicPr>
        <p:blipFill>
          <a:blip r:embed="rId3"/>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6251575" y="168910"/>
            <a:ext cx="5761990" cy="6513195"/>
          </a:xfrm>
          <a:prstGeom prst="rect">
            <a:avLst/>
          </a:prstGeom>
          <a:solidFill>
            <a:srgbClr val="CA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9" name="组合 8"/>
          <p:cNvGrpSpPr/>
          <p:nvPr/>
        </p:nvGrpSpPr>
        <p:grpSpPr>
          <a:xfrm>
            <a:off x="189692" y="168910"/>
            <a:ext cx="2084666" cy="453390"/>
            <a:chOff x="11954" y="917"/>
            <a:chExt cx="3619" cy="714"/>
          </a:xfrm>
        </p:grpSpPr>
        <p:cxnSp>
          <p:nvCxnSpPr>
            <p:cNvPr id="10" name="直接连接符 9"/>
            <p:cNvCxnSpPr/>
            <p:nvPr>
              <p:custDataLst>
                <p:tags r:id="rId1"/>
              </p:custDataLst>
            </p:nvPr>
          </p:nvCxnSpPr>
          <p:spPr>
            <a:xfrm flipV="1">
              <a:off x="12762" y="1619"/>
              <a:ext cx="2811" cy="12"/>
            </a:xfrm>
            <a:prstGeom prst="line">
              <a:avLst/>
            </a:prstGeom>
            <a:ln w="19050">
              <a:solidFill>
                <a:srgbClr val="707672"/>
              </a:solidFill>
            </a:ln>
          </p:spPr>
          <p:style>
            <a:lnRef idx="1">
              <a:schemeClr val="accent1"/>
            </a:lnRef>
            <a:fillRef idx="0">
              <a:schemeClr val="accent1"/>
            </a:fillRef>
            <a:effectRef idx="0">
              <a:schemeClr val="accent1"/>
            </a:effectRef>
            <a:fontRef idx="minor">
              <a:schemeClr val="tx1"/>
            </a:fontRef>
          </p:style>
        </p:cxnSp>
        <p:sp>
          <p:nvSpPr>
            <p:cNvPr id="91" name="Shape 3980"/>
            <p:cNvSpPr/>
            <p:nvPr>
              <p:custDataLst>
                <p:tags r:id="rId2"/>
              </p:custDataLst>
            </p:nvPr>
          </p:nvSpPr>
          <p:spPr>
            <a:xfrm flipH="1">
              <a:off x="11954" y="917"/>
              <a:ext cx="809" cy="714"/>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707672"/>
            </a:solidFill>
            <a:ln w="12700">
              <a:miter lim="400000"/>
            </a:ln>
          </p:spPr>
          <p:txBody>
            <a:bodyPr lIns="0" tIns="0" rIns="0" bIns="0" anchor="ctr"/>
            <a:p>
              <a:pPr lvl="0"/>
              <a:endParaRPr sz="1300"/>
            </a:p>
          </p:txBody>
        </p:sp>
      </p:grpSp>
      <p:sp>
        <p:nvSpPr>
          <p:cNvPr id="14" name="文本框 13"/>
          <p:cNvSpPr txBox="1"/>
          <p:nvPr>
            <p:custDataLst>
              <p:tags r:id="rId3"/>
            </p:custDataLst>
          </p:nvPr>
        </p:nvSpPr>
        <p:spPr>
          <a:xfrm>
            <a:off x="655955" y="184150"/>
            <a:ext cx="1422400" cy="430530"/>
          </a:xfrm>
          <a:prstGeom prst="rect">
            <a:avLst/>
          </a:prstGeom>
          <a:noFill/>
        </p:spPr>
        <p:txBody>
          <a:bodyPr wrap="none" lIns="0" tIns="0" rIns="0" bIns="0" rtlCol="0">
            <a:spAutoFit/>
          </a:bodyPr>
          <a:p>
            <a:pPr algn="l"/>
            <a:r>
              <a:rPr lang="zh-CN" altLang="en-US" sz="2800" b="1" dirty="0" smtClean="0">
                <a:solidFill>
                  <a:schemeClr val="accent3">
                    <a:lumMod val="75000"/>
                  </a:schemeClr>
                </a:solidFill>
                <a:latin typeface="微软雅黑" panose="020B0503020204020204" charset="-122"/>
                <a:ea typeface="微软雅黑" panose="020B0503020204020204" charset="-122"/>
              </a:rPr>
              <a:t>下水作文</a:t>
            </a:r>
            <a:endParaRPr lang="zh-CN" altLang="en-US" sz="2800" b="1" dirty="0" smtClean="0">
              <a:solidFill>
                <a:schemeClr val="accent3">
                  <a:lumMod val="75000"/>
                </a:schemeClr>
              </a:solidFill>
              <a:latin typeface="微软雅黑" panose="020B0503020204020204" charset="-122"/>
              <a:ea typeface="微软雅黑" panose="020B0503020204020204" charset="-122"/>
            </a:endParaRPr>
          </a:p>
        </p:txBody>
      </p:sp>
      <p:grpSp>
        <p:nvGrpSpPr>
          <p:cNvPr id="11" name="组合 10"/>
          <p:cNvGrpSpPr/>
          <p:nvPr/>
        </p:nvGrpSpPr>
        <p:grpSpPr>
          <a:xfrm>
            <a:off x="8143875" y="2349500"/>
            <a:ext cx="3163570" cy="2362200"/>
            <a:chOff x="12825" y="3700"/>
            <a:chExt cx="4982" cy="3720"/>
          </a:xfrm>
        </p:grpSpPr>
        <p:sp>
          <p:nvSpPr>
            <p:cNvPr id="88" name="任意多边形: 形状 20"/>
            <p:cNvSpPr/>
            <p:nvPr>
              <p:custDataLst>
                <p:tags r:id="rId4"/>
              </p:custDataLst>
            </p:nvPr>
          </p:nvSpPr>
          <p:spPr>
            <a:xfrm>
              <a:off x="12825" y="3700"/>
              <a:ext cx="4983" cy="3720"/>
            </a:xfrm>
            <a:custGeom>
              <a:avLst/>
              <a:gdLst>
                <a:gd name="connsiteX0" fmla="*/ 0 w 2318994"/>
                <a:gd name="connsiteY0" fmla="*/ 1395179 h 1395179"/>
                <a:gd name="connsiteX1" fmla="*/ 1168923 w 2318994"/>
                <a:gd name="connsiteY1" fmla="*/ 12 h 1395179"/>
                <a:gd name="connsiteX2" fmla="*/ 2290713 w 2318994"/>
                <a:gd name="connsiteY2" fmla="*/ 1366899 h 1395179"/>
                <a:gd name="connsiteX3" fmla="*/ 2290713 w 2318994"/>
                <a:gd name="connsiteY3" fmla="*/ 1366899 h 1395179"/>
                <a:gd name="connsiteX4" fmla="*/ 2318994 w 2318994"/>
                <a:gd name="connsiteY4" fmla="*/ 1385752 h 1395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994" h="1395179">
                  <a:moveTo>
                    <a:pt x="0" y="1395179"/>
                  </a:moveTo>
                  <a:cubicBezTo>
                    <a:pt x="393569" y="699952"/>
                    <a:pt x="787138" y="4725"/>
                    <a:pt x="1168923" y="12"/>
                  </a:cubicBezTo>
                  <a:cubicBezTo>
                    <a:pt x="1550708" y="-4701"/>
                    <a:pt x="2290713" y="1366899"/>
                    <a:pt x="2290713" y="1366899"/>
                  </a:cubicBezTo>
                  <a:lnTo>
                    <a:pt x="2290713" y="1366899"/>
                  </a:lnTo>
                  <a:lnTo>
                    <a:pt x="2318994" y="1385752"/>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42" name="椭圆 41"/>
            <p:cNvSpPr/>
            <p:nvPr>
              <p:custDataLst>
                <p:tags r:id="rId5"/>
              </p:custDataLst>
            </p:nvPr>
          </p:nvSpPr>
          <p:spPr>
            <a:xfrm>
              <a:off x="13001" y="6687"/>
              <a:ext cx="274" cy="24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 name="组合 4"/>
          <p:cNvGrpSpPr/>
          <p:nvPr/>
        </p:nvGrpSpPr>
        <p:grpSpPr>
          <a:xfrm>
            <a:off x="7633883" y="601344"/>
            <a:ext cx="2881081" cy="2493011"/>
            <a:chOff x="9384" y="3461"/>
            <a:chExt cx="4537" cy="3926"/>
          </a:xfrm>
        </p:grpSpPr>
        <p:sp>
          <p:nvSpPr>
            <p:cNvPr id="17" name="文本框 16"/>
            <p:cNvSpPr txBox="1"/>
            <p:nvPr/>
          </p:nvSpPr>
          <p:spPr>
            <a:xfrm>
              <a:off x="9384" y="6565"/>
              <a:ext cx="936" cy="822"/>
            </a:xfrm>
            <a:prstGeom prst="rect">
              <a:avLst/>
            </a:prstGeom>
            <a:noFill/>
          </p:spPr>
          <p:txBody>
            <a:bodyPr wrap="square" rtlCol="0">
              <a:spAutoFit/>
            </a:bodyPr>
            <a:p>
              <a:r>
                <a:rPr lang="en-US" altLang="zh-CN" sz="2800">
                  <a:solidFill>
                    <a:srgbClr val="C00000"/>
                  </a:solidFill>
                </a:rPr>
                <a:t>C2</a:t>
              </a:r>
              <a:endParaRPr lang="en-US" altLang="zh-CN" sz="2800">
                <a:solidFill>
                  <a:srgbClr val="C00000"/>
                </a:solidFill>
              </a:endParaRPr>
            </a:p>
          </p:txBody>
        </p:sp>
        <p:sp>
          <p:nvSpPr>
            <p:cNvPr id="33" name="文本框 32"/>
            <p:cNvSpPr txBox="1"/>
            <p:nvPr>
              <p:custDataLst>
                <p:tags r:id="rId6"/>
              </p:custDataLst>
            </p:nvPr>
          </p:nvSpPr>
          <p:spPr>
            <a:xfrm>
              <a:off x="10187" y="6565"/>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R2</a:t>
              </a:r>
              <a:endParaRPr lang="en-US" altLang="zh-CN" sz="2800">
                <a:solidFill>
                  <a:schemeClr val="accent6">
                    <a:lumMod val="75000"/>
                  </a:schemeClr>
                </a:solidFill>
                <a:sym typeface="+mn-ea"/>
              </a:endParaRPr>
            </a:p>
          </p:txBody>
        </p:sp>
        <p:grpSp>
          <p:nvGrpSpPr>
            <p:cNvPr id="34" name="组合 33"/>
            <p:cNvGrpSpPr/>
            <p:nvPr/>
          </p:nvGrpSpPr>
          <p:grpSpPr>
            <a:xfrm>
              <a:off x="9906" y="3461"/>
              <a:ext cx="4015" cy="1819"/>
              <a:chOff x="4915446" y="1081851"/>
              <a:chExt cx="3089910" cy="1210310"/>
            </a:xfrm>
          </p:grpSpPr>
          <p:sp>
            <p:nvSpPr>
              <p:cNvPr id="35" name="矩形 34"/>
              <p:cNvSpPr/>
              <p:nvPr>
                <p:custDataLst>
                  <p:tags r:id="rId7"/>
                </p:custDataLst>
              </p:nvPr>
            </p:nvSpPr>
            <p:spPr>
              <a:xfrm>
                <a:off x="4915581" y="1081851"/>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文本框 35"/>
              <p:cNvSpPr txBox="1"/>
              <p:nvPr>
                <p:custDataLst>
                  <p:tags r:id="rId8"/>
                </p:custDataLst>
              </p:nvPr>
            </p:nvSpPr>
            <p:spPr>
              <a:xfrm>
                <a:off x="4915446" y="1176351"/>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unique idea</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self-suspicious mind</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working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grpSp>
      <p:grpSp>
        <p:nvGrpSpPr>
          <p:cNvPr id="22" name="组合 21"/>
          <p:cNvGrpSpPr/>
          <p:nvPr/>
        </p:nvGrpSpPr>
        <p:grpSpPr>
          <a:xfrm>
            <a:off x="6465570" y="4380865"/>
            <a:ext cx="2421890" cy="1686560"/>
            <a:chOff x="11331" y="6556"/>
            <a:chExt cx="3814" cy="2656"/>
          </a:xfrm>
        </p:grpSpPr>
        <p:sp>
          <p:nvSpPr>
            <p:cNvPr id="4" name="文本框 3"/>
            <p:cNvSpPr txBox="1"/>
            <p:nvPr>
              <p:custDataLst>
                <p:tags r:id="rId9"/>
              </p:custDataLst>
            </p:nvPr>
          </p:nvSpPr>
          <p:spPr>
            <a:xfrm>
              <a:off x="13171" y="6556"/>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R1</a:t>
              </a:r>
              <a:endParaRPr lang="en-US" altLang="zh-CN" sz="2800">
                <a:solidFill>
                  <a:schemeClr val="accent6">
                    <a:lumMod val="75000"/>
                  </a:schemeClr>
                </a:solidFill>
                <a:sym typeface="+mn-ea"/>
              </a:endParaRPr>
            </a:p>
          </p:txBody>
        </p:sp>
        <p:grpSp>
          <p:nvGrpSpPr>
            <p:cNvPr id="7" name="组合 6"/>
            <p:cNvGrpSpPr/>
            <p:nvPr/>
          </p:nvGrpSpPr>
          <p:grpSpPr>
            <a:xfrm>
              <a:off x="11331" y="7393"/>
              <a:ext cx="3814" cy="1819"/>
              <a:chOff x="4498470" y="4324205"/>
              <a:chExt cx="3090545" cy="1210310"/>
            </a:xfrm>
          </p:grpSpPr>
          <p:sp>
            <p:nvSpPr>
              <p:cNvPr id="12" name="矩形 11"/>
              <p:cNvSpPr/>
              <p:nvPr>
                <p:custDataLst>
                  <p:tags r:id="rId10"/>
                </p:custDataLst>
              </p:nvPr>
            </p:nvSpPr>
            <p:spPr>
              <a:xfrm>
                <a:off x="4498470" y="4324205"/>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3" name="文本框 12"/>
              <p:cNvSpPr txBox="1"/>
              <p:nvPr>
                <p:custDataLst>
                  <p:tags r:id="rId11"/>
                </p:custDataLst>
              </p:nvPr>
            </p:nvSpPr>
            <p:spPr>
              <a:xfrm>
                <a:off x="4499105" y="4378116"/>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forced writing task</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doomed failure</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trying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15" name="文本框 14"/>
            <p:cNvSpPr txBox="1"/>
            <p:nvPr>
              <p:custDataLst>
                <p:tags r:id="rId12"/>
              </p:custDataLst>
            </p:nvPr>
          </p:nvSpPr>
          <p:spPr>
            <a:xfrm>
              <a:off x="12413" y="6596"/>
              <a:ext cx="936" cy="822"/>
            </a:xfrm>
            <a:prstGeom prst="rect">
              <a:avLst/>
            </a:prstGeom>
            <a:noFill/>
          </p:spPr>
          <p:txBody>
            <a:bodyPr wrap="square" rtlCol="0">
              <a:spAutoFit/>
            </a:bodyPr>
            <a:p>
              <a:r>
                <a:rPr lang="en-US" altLang="zh-CN" sz="2800">
                  <a:solidFill>
                    <a:srgbClr val="C00000"/>
                  </a:solidFill>
                </a:rPr>
                <a:t>C1</a:t>
              </a:r>
              <a:endParaRPr lang="en-US" altLang="zh-CN" sz="2800">
                <a:solidFill>
                  <a:srgbClr val="C00000"/>
                </a:solidFill>
              </a:endParaRPr>
            </a:p>
          </p:txBody>
        </p:sp>
      </p:grpSp>
      <p:sp>
        <p:nvSpPr>
          <p:cNvPr id="20" name="椭圆 19"/>
          <p:cNvSpPr/>
          <p:nvPr>
            <p:custDataLst>
              <p:tags r:id="rId13"/>
            </p:custDataLst>
          </p:nvPr>
        </p:nvSpPr>
        <p:spPr>
          <a:xfrm>
            <a:off x="8831580" y="3088640"/>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custDataLst>
              <p:tags r:id="rId14"/>
            </p:custDataLst>
          </p:nvPr>
        </p:nvSpPr>
        <p:spPr>
          <a:xfrm>
            <a:off x="9713595" y="2308225"/>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8835390" y="1706245"/>
            <a:ext cx="594360" cy="521970"/>
          </a:xfrm>
          <a:prstGeom prst="rect">
            <a:avLst/>
          </a:prstGeom>
          <a:noFill/>
        </p:spPr>
        <p:txBody>
          <a:bodyPr wrap="square" rtlCol="0">
            <a:spAutoFit/>
          </a:bodyPr>
          <a:p>
            <a:r>
              <a:rPr lang="en-US" altLang="zh-CN" sz="2800">
                <a:solidFill>
                  <a:srgbClr val="C00000"/>
                </a:solidFill>
              </a:rPr>
              <a:t>C3</a:t>
            </a:r>
            <a:endParaRPr lang="en-US" altLang="zh-CN" sz="2800">
              <a:solidFill>
                <a:srgbClr val="C00000"/>
              </a:solidFill>
            </a:endParaRPr>
          </a:p>
        </p:txBody>
      </p:sp>
      <p:sp>
        <p:nvSpPr>
          <p:cNvPr id="25" name="文本框 24"/>
          <p:cNvSpPr txBox="1"/>
          <p:nvPr/>
        </p:nvSpPr>
        <p:spPr>
          <a:xfrm>
            <a:off x="9352915" y="1706245"/>
            <a:ext cx="1162050" cy="521970"/>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R3</a:t>
            </a:r>
            <a:endParaRPr lang="en-US" altLang="zh-CN" sz="2800">
              <a:solidFill>
                <a:schemeClr val="accent6">
                  <a:lumMod val="75000"/>
                </a:schemeClr>
              </a:solidFill>
              <a:sym typeface="+mn-ea"/>
            </a:endParaRPr>
          </a:p>
        </p:txBody>
      </p:sp>
      <p:grpSp>
        <p:nvGrpSpPr>
          <p:cNvPr id="29" name="组合 28"/>
          <p:cNvGrpSpPr/>
          <p:nvPr/>
        </p:nvGrpSpPr>
        <p:grpSpPr>
          <a:xfrm rot="0">
            <a:off x="6207760" y="3088640"/>
            <a:ext cx="2850515" cy="1155065"/>
            <a:chOff x="3826521" y="1970122"/>
            <a:chExt cx="3454695" cy="1210310"/>
          </a:xfrm>
        </p:grpSpPr>
        <p:sp>
          <p:nvSpPr>
            <p:cNvPr id="37" name="矩形 36"/>
            <p:cNvSpPr/>
            <p:nvPr>
              <p:custDataLst>
                <p:tags r:id="rId15"/>
              </p:custDataLst>
            </p:nvPr>
          </p:nvSpPr>
          <p:spPr>
            <a:xfrm>
              <a:off x="3867443" y="1970122"/>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8" name="文本框 37"/>
            <p:cNvSpPr txBox="1"/>
            <p:nvPr>
              <p:custDataLst>
                <p:tags r:id="rId16"/>
              </p:custDataLst>
            </p:nvPr>
          </p:nvSpPr>
          <p:spPr>
            <a:xfrm>
              <a:off x="3826521" y="1970122"/>
              <a:ext cx="3454695"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finished writing</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repeated requirement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determined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19" name="椭圆 18"/>
          <p:cNvSpPr/>
          <p:nvPr>
            <p:custDataLst>
              <p:tags r:id="rId17"/>
            </p:custDataLst>
          </p:nvPr>
        </p:nvSpPr>
        <p:spPr>
          <a:xfrm>
            <a:off x="10664825" y="3429000"/>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18"/>
            </p:custDataLst>
          </p:nvPr>
        </p:nvSpPr>
        <p:spPr>
          <a:xfrm>
            <a:off x="10318115" y="2722245"/>
            <a:ext cx="594360" cy="521970"/>
          </a:xfrm>
          <a:prstGeom prst="rect">
            <a:avLst/>
          </a:prstGeom>
          <a:noFill/>
        </p:spPr>
        <p:txBody>
          <a:bodyPr wrap="square" rtlCol="0">
            <a:spAutoFit/>
          </a:bodyPr>
          <a:p>
            <a:r>
              <a:rPr lang="en-US" altLang="zh-CN" sz="2800">
                <a:solidFill>
                  <a:srgbClr val="C00000"/>
                </a:solidFill>
              </a:rPr>
              <a:t>C4</a:t>
            </a:r>
            <a:endParaRPr lang="en-US" altLang="zh-CN" sz="2800">
              <a:solidFill>
                <a:srgbClr val="C00000"/>
              </a:solidFill>
            </a:endParaRPr>
          </a:p>
        </p:txBody>
      </p:sp>
      <p:sp>
        <p:nvSpPr>
          <p:cNvPr id="24" name="文本框 23"/>
          <p:cNvSpPr txBox="1"/>
          <p:nvPr/>
        </p:nvSpPr>
        <p:spPr>
          <a:xfrm>
            <a:off x="315595" y="843280"/>
            <a:ext cx="6096000" cy="5631180"/>
          </a:xfrm>
          <a:prstGeom prst="rect">
            <a:avLst/>
          </a:prstGeom>
          <a:noFill/>
        </p:spPr>
        <p:txBody>
          <a:bodyPr wrap="square" rtlCol="0" anchor="t">
            <a:spAutoFit/>
          </a:bodyPr>
          <a:p>
            <a:pPr indent="0"/>
            <a:r>
              <a:rPr lang="en-US" sz="2400">
                <a:latin typeface="Times New Roman" panose="02020603050405020304" charset="0"/>
                <a:ea typeface="宋体" panose="02010600030101010101" pitchFamily="2" charset="-122"/>
                <a:sym typeface="+mn-ea"/>
              </a:rPr>
              <a:t>     </a:t>
            </a:r>
            <a:r>
              <a:rPr sz="2400">
                <a:latin typeface="Times New Roman" panose="02020603050405020304" charset="0"/>
                <a:ea typeface="宋体" panose="02010600030101010101" pitchFamily="2" charset="-122"/>
                <a:sym typeface="+mn-ea"/>
              </a:rPr>
              <a:t>A few weeks later, when I almost forgot the contest, there came the news. When I was reading at home, I received an unexpected call, informing me of my success in the writing contest and the date of an award presentation ceremony. </a:t>
            </a:r>
            <a:r>
              <a:rPr sz="2400">
                <a:solidFill>
                  <a:srgbClr val="FF0000"/>
                </a:solidFill>
                <a:latin typeface="Times New Roman" panose="02020603050405020304" charset="0"/>
                <a:ea typeface="宋体" panose="02010600030101010101" pitchFamily="2" charset="-122"/>
                <a:sym typeface="+mn-ea"/>
              </a:rPr>
              <a:t>Hearing the words, I stood there in awe, a mixture of disbelief and excitement washing over me. It took several minutes before I pulled myself back. </a:t>
            </a:r>
            <a:r>
              <a:rPr sz="2400">
                <a:latin typeface="Times New Roman" panose="02020603050405020304" charset="0"/>
                <a:ea typeface="宋体" panose="02010600030101010101" pitchFamily="2" charset="-122"/>
                <a:sym typeface="+mn-ea"/>
              </a:rPr>
              <a:t>Soon, the red-letter day arrived.</a:t>
            </a:r>
            <a:r>
              <a:rPr sz="2400">
                <a:solidFill>
                  <a:srgbClr val="FF0000"/>
                </a:solidFill>
                <a:latin typeface="Times New Roman" panose="02020603050405020304" charset="0"/>
                <a:ea typeface="宋体" panose="02010600030101010101" pitchFamily="2" charset="-122"/>
                <a:sym typeface="+mn-ea"/>
              </a:rPr>
              <a:t> Filled with anticipation and pride, </a:t>
            </a:r>
            <a:r>
              <a:rPr sz="2400">
                <a:latin typeface="Times New Roman" panose="02020603050405020304" charset="0"/>
                <a:ea typeface="宋体" panose="02010600030101010101" pitchFamily="2" charset="-122"/>
                <a:sym typeface="+mn-ea"/>
              </a:rPr>
              <a:t>I stepped onto the stage when my name was called. The </a:t>
            </a:r>
            <a:r>
              <a:rPr lang="en-US" sz="2400">
                <a:latin typeface="Times New Roman" panose="02020603050405020304" charset="0"/>
                <a:ea typeface="宋体" panose="02010600030101010101" pitchFamily="2" charset="-122"/>
                <a:sym typeface="+mn-ea"/>
              </a:rPr>
              <a:t>big </a:t>
            </a:r>
            <a:r>
              <a:rPr sz="2400">
                <a:latin typeface="Times New Roman" panose="02020603050405020304" charset="0"/>
                <a:ea typeface="宋体" panose="02010600030101010101" pitchFamily="2" charset="-122"/>
                <a:sym typeface="+mn-ea"/>
              </a:rPr>
              <a:t>hall burst out loud cheering and clapping. At that moment, </a:t>
            </a:r>
            <a:r>
              <a:rPr sz="2400">
                <a:solidFill>
                  <a:srgbClr val="FF0000"/>
                </a:solidFill>
                <a:latin typeface="Times New Roman" panose="02020603050405020304" charset="0"/>
                <a:ea typeface="宋体" panose="02010600030101010101" pitchFamily="2" charset="-122"/>
                <a:sym typeface="+mn-ea"/>
              </a:rPr>
              <a:t>the joy that surged through me was indescribable</a:t>
            </a:r>
            <a:r>
              <a:rPr sz="2400">
                <a:latin typeface="Times New Roman" panose="02020603050405020304" charset="0"/>
                <a:ea typeface="宋体" panose="02010600030101010101" pitchFamily="2" charset="-122"/>
                <a:sym typeface="+mn-ea"/>
              </a:rPr>
              <a:t>, and </a:t>
            </a:r>
            <a:r>
              <a:rPr sz="2400">
                <a:solidFill>
                  <a:srgbClr val="FF0000"/>
                </a:solidFill>
                <a:latin typeface="Times New Roman" panose="02020603050405020304" charset="0"/>
                <a:ea typeface="宋体" panose="02010600030101010101" pitchFamily="2" charset="-122"/>
                <a:sym typeface="+mn-ea"/>
              </a:rPr>
              <a:t>I couldn't wait to </a:t>
            </a:r>
            <a:r>
              <a:rPr sz="2400">
                <a:latin typeface="Times New Roman" panose="02020603050405020304" charset="0"/>
                <a:ea typeface="宋体" panose="02010600030101010101" pitchFamily="2" charset="-122"/>
                <a:sym typeface="+mn-ea"/>
              </a:rPr>
              <a:t>share the news with my teacher.</a:t>
            </a:r>
            <a:endParaRPr lang="zh-CN" altLang="en-US" sz="2400">
              <a:latin typeface="Times New Roman" panose="02020603050405020304" charset="0"/>
              <a:ea typeface="宋体" panose="02010600030101010101" pitchFamily="2" charset="-122"/>
              <a:sym typeface="+mn-ea"/>
            </a:endParaRPr>
          </a:p>
        </p:txBody>
      </p:sp>
      <p:sp>
        <p:nvSpPr>
          <p:cNvPr id="26" name="文本框 25"/>
          <p:cNvSpPr txBox="1"/>
          <p:nvPr>
            <p:custDataLst>
              <p:tags r:id="rId19"/>
            </p:custDataLst>
          </p:nvPr>
        </p:nvSpPr>
        <p:spPr>
          <a:xfrm>
            <a:off x="10790555" y="2722245"/>
            <a:ext cx="1162050" cy="521970"/>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R4</a:t>
            </a:r>
            <a:endParaRPr lang="en-US" altLang="zh-CN" sz="2800">
              <a:solidFill>
                <a:schemeClr val="accent6">
                  <a:lumMod val="75000"/>
                </a:schemeClr>
              </a:solidFill>
              <a:sym typeface="+mn-ea"/>
            </a:endParaRPr>
          </a:p>
        </p:txBody>
      </p:sp>
      <p:grpSp>
        <p:nvGrpSpPr>
          <p:cNvPr id="27" name="组合 26"/>
          <p:cNvGrpSpPr/>
          <p:nvPr/>
        </p:nvGrpSpPr>
        <p:grpSpPr>
          <a:xfrm rot="0">
            <a:off x="9185275" y="3696970"/>
            <a:ext cx="2850515" cy="1155065"/>
            <a:chOff x="3826521" y="1970122"/>
            <a:chExt cx="3454695" cy="1210310"/>
          </a:xfrm>
        </p:grpSpPr>
        <p:sp>
          <p:nvSpPr>
            <p:cNvPr id="28" name="矩形 27"/>
            <p:cNvSpPr/>
            <p:nvPr>
              <p:custDataLst>
                <p:tags r:id="rId20"/>
              </p:custDataLst>
            </p:nvPr>
          </p:nvSpPr>
          <p:spPr>
            <a:xfrm>
              <a:off x="3867443" y="1970122"/>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0" name="文本框 29"/>
            <p:cNvSpPr txBox="1"/>
            <p:nvPr>
              <p:custDataLst>
                <p:tags r:id="rId21"/>
              </p:custDataLst>
            </p:nvPr>
          </p:nvSpPr>
          <p:spPr>
            <a:xfrm>
              <a:off x="3826521" y="1970122"/>
              <a:ext cx="3454695" cy="740558"/>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000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An unexpected success</a:t>
              </a:r>
              <a:endParaRPr kumimoji="0" lang="en-US" altLang="zh-CN" sz="2000" b="0" i="0" u="none" strike="noStrike" kern="1200" cap="none" spc="0" normalizeH="0" baseline="0" noProof="0" dirty="0">
                <a:ln>
                  <a:noFill/>
                </a:ln>
                <a:solidFill>
                  <a:srgbClr val="FF000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000" b="0" i="0" u="none" strike="noStrike" kern="1200" cap="none" spc="0" normalizeH="0" baseline="0" noProof="0" dirty="0">
                <a:ln>
                  <a:noFill/>
                </a:ln>
                <a:solidFill>
                  <a:srgbClr val="FF000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31" name="矩形 30"/>
          <p:cNvSpPr/>
          <p:nvPr>
            <p:custDataLst>
              <p:tags r:id="rId22"/>
            </p:custDataLst>
          </p:nvPr>
        </p:nvSpPr>
        <p:spPr>
          <a:xfrm>
            <a:off x="1417320" y="1260475"/>
            <a:ext cx="2602230" cy="370840"/>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40" name="组合 39"/>
          <p:cNvGrpSpPr/>
          <p:nvPr/>
        </p:nvGrpSpPr>
        <p:grpSpPr>
          <a:xfrm>
            <a:off x="342900" y="942975"/>
            <a:ext cx="5864860" cy="688340"/>
            <a:chOff x="540" y="1485"/>
            <a:chExt cx="9236" cy="1084"/>
          </a:xfrm>
        </p:grpSpPr>
        <p:sp>
          <p:nvSpPr>
            <p:cNvPr id="32" name="矩形 31"/>
            <p:cNvSpPr/>
            <p:nvPr>
              <p:custDataLst>
                <p:tags r:id="rId23"/>
              </p:custDataLst>
            </p:nvPr>
          </p:nvSpPr>
          <p:spPr>
            <a:xfrm>
              <a:off x="5992" y="1485"/>
              <a:ext cx="3784" cy="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9" name="矩形 38"/>
            <p:cNvSpPr/>
            <p:nvPr>
              <p:custDataLst>
                <p:tags r:id="rId24"/>
              </p:custDataLst>
            </p:nvPr>
          </p:nvSpPr>
          <p:spPr>
            <a:xfrm>
              <a:off x="540" y="2069"/>
              <a:ext cx="1692" cy="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47" name="组合 46"/>
          <p:cNvGrpSpPr/>
          <p:nvPr/>
        </p:nvGrpSpPr>
        <p:grpSpPr>
          <a:xfrm>
            <a:off x="965200" y="687705"/>
            <a:ext cx="998220" cy="560070"/>
            <a:chOff x="5298" y="388"/>
            <a:chExt cx="1572" cy="882"/>
          </a:xfrm>
        </p:grpSpPr>
        <p:sp>
          <p:nvSpPr>
            <p:cNvPr id="44" name="圆角矩形 43"/>
            <p:cNvSpPr/>
            <p:nvPr/>
          </p:nvSpPr>
          <p:spPr>
            <a:xfrm>
              <a:off x="5298" y="388"/>
              <a:ext cx="1573" cy="592"/>
            </a:xfrm>
            <a:prstGeom prst="roundRect">
              <a:avLst/>
            </a:prstGeom>
            <a:noFill/>
            <a:ln w="28575">
              <a:solidFill>
                <a:srgbClr val="D26277"/>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a:solidFill>
                    <a:srgbClr val="FF0000"/>
                  </a:solidFill>
                </a:rPr>
                <a:t>C4</a:t>
              </a:r>
              <a:endParaRPr lang="en-US" altLang="zh-CN" sz="2800">
                <a:solidFill>
                  <a:srgbClr val="FF0000"/>
                </a:solidFill>
              </a:endParaRPr>
            </a:p>
          </p:txBody>
        </p:sp>
        <p:sp>
          <p:nvSpPr>
            <p:cNvPr id="46" name="等腰三角形 45"/>
            <p:cNvSpPr/>
            <p:nvPr/>
          </p:nvSpPr>
          <p:spPr>
            <a:xfrm flipV="1">
              <a:off x="5839" y="968"/>
              <a:ext cx="491" cy="302"/>
            </a:xfrm>
            <a:prstGeom prst="triangle">
              <a:avLst/>
            </a:prstGeom>
            <a:solidFill>
              <a:srgbClr val="DB9FA7"/>
            </a:solidFill>
            <a:ln>
              <a:solidFill>
                <a:srgbClr val="D262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5" name="组合 54"/>
          <p:cNvGrpSpPr/>
          <p:nvPr/>
        </p:nvGrpSpPr>
        <p:grpSpPr>
          <a:xfrm>
            <a:off x="342900" y="1315720"/>
            <a:ext cx="5784215" cy="1779905"/>
            <a:chOff x="540" y="2072"/>
            <a:chExt cx="9109" cy="2803"/>
          </a:xfrm>
        </p:grpSpPr>
        <p:sp>
          <p:nvSpPr>
            <p:cNvPr id="48" name="矩形 47"/>
            <p:cNvSpPr/>
            <p:nvPr>
              <p:custDataLst>
                <p:tags r:id="rId25"/>
              </p:custDataLst>
            </p:nvPr>
          </p:nvSpPr>
          <p:spPr>
            <a:xfrm>
              <a:off x="6330" y="2072"/>
              <a:ext cx="3295" cy="500"/>
            </a:xfrm>
            <a:prstGeom prst="rect">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0" name="矩形 49"/>
            <p:cNvSpPr/>
            <p:nvPr>
              <p:custDataLst>
                <p:tags r:id="rId26"/>
              </p:custDataLst>
            </p:nvPr>
          </p:nvSpPr>
          <p:spPr>
            <a:xfrm>
              <a:off x="540" y="2660"/>
              <a:ext cx="9109" cy="500"/>
            </a:xfrm>
            <a:prstGeom prst="rect">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矩形 51"/>
            <p:cNvSpPr/>
            <p:nvPr>
              <p:custDataLst>
                <p:tags r:id="rId27"/>
              </p:custDataLst>
            </p:nvPr>
          </p:nvSpPr>
          <p:spPr>
            <a:xfrm>
              <a:off x="540" y="3251"/>
              <a:ext cx="9109" cy="500"/>
            </a:xfrm>
            <a:prstGeom prst="rect">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custDataLst>
                <p:tags r:id="rId28"/>
              </p:custDataLst>
            </p:nvPr>
          </p:nvSpPr>
          <p:spPr>
            <a:xfrm>
              <a:off x="540" y="3798"/>
              <a:ext cx="9109" cy="500"/>
            </a:xfrm>
            <a:prstGeom prst="rect">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4" name="矩形 53"/>
            <p:cNvSpPr/>
            <p:nvPr>
              <p:custDataLst>
                <p:tags r:id="rId29"/>
              </p:custDataLst>
            </p:nvPr>
          </p:nvSpPr>
          <p:spPr>
            <a:xfrm>
              <a:off x="540" y="4375"/>
              <a:ext cx="2114" cy="500"/>
            </a:xfrm>
            <a:prstGeom prst="rect">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6" name="组合 55"/>
          <p:cNvGrpSpPr/>
          <p:nvPr/>
        </p:nvGrpSpPr>
        <p:grpSpPr>
          <a:xfrm>
            <a:off x="6163945" y="1602740"/>
            <a:ext cx="1356360" cy="619760"/>
            <a:chOff x="4907" y="218"/>
            <a:chExt cx="2136" cy="976"/>
          </a:xfrm>
          <a:solidFill>
            <a:schemeClr val="accent6">
              <a:lumMod val="60000"/>
              <a:lumOff val="40000"/>
            </a:schemeClr>
          </a:solidFill>
        </p:grpSpPr>
        <p:sp>
          <p:nvSpPr>
            <p:cNvPr id="57" name="圆角矩形 56"/>
            <p:cNvSpPr/>
            <p:nvPr>
              <p:custDataLst>
                <p:tags r:id="rId30"/>
              </p:custDataLst>
            </p:nvPr>
          </p:nvSpPr>
          <p:spPr>
            <a:xfrm>
              <a:off x="5298" y="218"/>
              <a:ext cx="1745" cy="976"/>
            </a:xfrm>
            <a:prstGeom prst="roundRect">
              <a:avLst/>
            </a:prstGeom>
            <a:grpFill/>
            <a:ln w="28575">
              <a:solidFill>
                <a:schemeClr val="accent6">
                  <a:lumMod val="75000"/>
                </a:schemeClr>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rgbClr val="FF0000"/>
                  </a:solidFill>
                </a:rPr>
                <a:t>冲突的调和</a:t>
              </a:r>
              <a:endParaRPr lang="zh-CN" altLang="en-US" sz="2000" b="1">
                <a:solidFill>
                  <a:srgbClr val="FF0000"/>
                </a:solidFill>
              </a:endParaRPr>
            </a:p>
          </p:txBody>
        </p:sp>
        <p:sp>
          <p:nvSpPr>
            <p:cNvPr id="58" name="等腰三角形 57"/>
            <p:cNvSpPr/>
            <p:nvPr>
              <p:custDataLst>
                <p:tags r:id="rId31"/>
              </p:custDataLst>
            </p:nvPr>
          </p:nvSpPr>
          <p:spPr>
            <a:xfrm rot="16380000">
              <a:off x="4851" y="501"/>
              <a:ext cx="491" cy="379"/>
            </a:xfrm>
            <a:prstGeom prst="triangle">
              <a:avLst/>
            </a:prstGeom>
            <a:grpFill/>
            <a:ln>
              <a:solidFill>
                <a:srgbClr val="9A8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9" name="组合 58"/>
          <p:cNvGrpSpPr/>
          <p:nvPr/>
        </p:nvGrpSpPr>
        <p:grpSpPr>
          <a:xfrm>
            <a:off x="5868865" y="5539740"/>
            <a:ext cx="3483563" cy="972185"/>
            <a:chOff x="4910" y="425"/>
            <a:chExt cx="3821" cy="1364"/>
          </a:xfrm>
          <a:solidFill>
            <a:schemeClr val="accent6">
              <a:lumMod val="60000"/>
              <a:lumOff val="40000"/>
            </a:schemeClr>
          </a:solidFill>
        </p:grpSpPr>
        <p:sp>
          <p:nvSpPr>
            <p:cNvPr id="60" name="圆角矩形 59"/>
            <p:cNvSpPr/>
            <p:nvPr>
              <p:custDataLst>
                <p:tags r:id="rId32"/>
              </p:custDataLst>
            </p:nvPr>
          </p:nvSpPr>
          <p:spPr>
            <a:xfrm>
              <a:off x="5299" y="425"/>
              <a:ext cx="3432" cy="1364"/>
            </a:xfrm>
            <a:prstGeom prst="roundRect">
              <a:avLst/>
            </a:prstGeom>
            <a:grpFill/>
            <a:ln w="28575">
              <a:solidFill>
                <a:schemeClr val="accent6">
                  <a:lumMod val="75000"/>
                </a:schemeClr>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rgbClr val="FF0000"/>
                  </a:solidFill>
                  <a:sym typeface="+mn-ea"/>
                </a:rPr>
                <a:t>人物为适应</a:t>
              </a:r>
              <a:r>
                <a:rPr lang="zh-CN" altLang="en-US" sz="2000" b="1">
                  <a:solidFill>
                    <a:srgbClr val="FF0000"/>
                  </a:solidFill>
                </a:rPr>
                <a:t>冲突的调和发生的变化（从不自信、迷惘到自豪、自信、坚定）</a:t>
              </a:r>
              <a:endParaRPr lang="zh-CN" altLang="en-US" sz="2000" b="1">
                <a:solidFill>
                  <a:srgbClr val="FF0000"/>
                </a:solidFill>
              </a:endParaRPr>
            </a:p>
          </p:txBody>
        </p:sp>
        <p:sp>
          <p:nvSpPr>
            <p:cNvPr id="61" name="等腰三角形 60"/>
            <p:cNvSpPr/>
            <p:nvPr>
              <p:custDataLst>
                <p:tags r:id="rId33"/>
              </p:custDataLst>
            </p:nvPr>
          </p:nvSpPr>
          <p:spPr>
            <a:xfrm rot="16380000">
              <a:off x="4854" y="918"/>
              <a:ext cx="491" cy="379"/>
            </a:xfrm>
            <a:prstGeom prst="triangle">
              <a:avLst/>
            </a:prstGeom>
            <a:grpFill/>
            <a:ln>
              <a:solidFill>
                <a:srgbClr val="9A8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2" name="图片 1" descr="水印"/>
          <p:cNvPicPr>
            <a:picLocks noChangeAspect="1"/>
          </p:cNvPicPr>
          <p:nvPr userDrawn="1"/>
        </p:nvPicPr>
        <p:blipFill>
          <a:blip r:embed="rId34"/>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ox(in)">
                                      <p:cBhvr>
                                        <p:cTn id="7" dur="2000"/>
                                        <p:tgtEl>
                                          <p:spTgt spid="5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ox(in)">
                                      <p:cBhvr>
                                        <p:cTn id="12" dur="2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6251575" y="168910"/>
            <a:ext cx="5761990" cy="6513195"/>
          </a:xfrm>
          <a:prstGeom prst="rect">
            <a:avLst/>
          </a:prstGeom>
          <a:solidFill>
            <a:srgbClr val="CA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grpSp>
        <p:nvGrpSpPr>
          <p:cNvPr id="9" name="组合 8"/>
          <p:cNvGrpSpPr/>
          <p:nvPr/>
        </p:nvGrpSpPr>
        <p:grpSpPr>
          <a:xfrm>
            <a:off x="189692" y="168910"/>
            <a:ext cx="2084666" cy="453390"/>
            <a:chOff x="11954" y="917"/>
            <a:chExt cx="3619" cy="714"/>
          </a:xfrm>
        </p:grpSpPr>
        <p:cxnSp>
          <p:nvCxnSpPr>
            <p:cNvPr id="10" name="直接连接符 9"/>
            <p:cNvCxnSpPr/>
            <p:nvPr>
              <p:custDataLst>
                <p:tags r:id="rId1"/>
              </p:custDataLst>
            </p:nvPr>
          </p:nvCxnSpPr>
          <p:spPr>
            <a:xfrm flipV="1">
              <a:off x="12762" y="1619"/>
              <a:ext cx="2811" cy="12"/>
            </a:xfrm>
            <a:prstGeom prst="line">
              <a:avLst/>
            </a:prstGeom>
            <a:ln w="19050">
              <a:solidFill>
                <a:srgbClr val="707672"/>
              </a:solidFill>
            </a:ln>
          </p:spPr>
          <p:style>
            <a:lnRef idx="1">
              <a:schemeClr val="accent1"/>
            </a:lnRef>
            <a:fillRef idx="0">
              <a:schemeClr val="accent1"/>
            </a:fillRef>
            <a:effectRef idx="0">
              <a:schemeClr val="accent1"/>
            </a:effectRef>
            <a:fontRef idx="minor">
              <a:schemeClr val="tx1"/>
            </a:fontRef>
          </p:style>
        </p:cxnSp>
        <p:sp>
          <p:nvSpPr>
            <p:cNvPr id="91" name="Shape 3980"/>
            <p:cNvSpPr/>
            <p:nvPr>
              <p:custDataLst>
                <p:tags r:id="rId2"/>
              </p:custDataLst>
            </p:nvPr>
          </p:nvSpPr>
          <p:spPr>
            <a:xfrm flipH="1">
              <a:off x="11954" y="917"/>
              <a:ext cx="809" cy="714"/>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707672"/>
            </a:solidFill>
            <a:ln w="12700">
              <a:miter lim="400000"/>
            </a:ln>
          </p:spPr>
          <p:txBody>
            <a:bodyPr lIns="0" tIns="0" rIns="0" bIns="0" anchor="ctr"/>
            <a:p>
              <a:pPr lvl="0"/>
              <a:endParaRPr sz="1300"/>
            </a:p>
          </p:txBody>
        </p:sp>
      </p:grpSp>
      <p:sp>
        <p:nvSpPr>
          <p:cNvPr id="14" name="文本框 13"/>
          <p:cNvSpPr txBox="1"/>
          <p:nvPr>
            <p:custDataLst>
              <p:tags r:id="rId3"/>
            </p:custDataLst>
          </p:nvPr>
        </p:nvSpPr>
        <p:spPr>
          <a:xfrm>
            <a:off x="655955" y="184150"/>
            <a:ext cx="1422400" cy="430530"/>
          </a:xfrm>
          <a:prstGeom prst="rect">
            <a:avLst/>
          </a:prstGeom>
          <a:noFill/>
        </p:spPr>
        <p:txBody>
          <a:bodyPr wrap="none" lIns="0" tIns="0" rIns="0" bIns="0" rtlCol="0">
            <a:spAutoFit/>
          </a:bodyPr>
          <a:p>
            <a:pPr algn="l"/>
            <a:r>
              <a:rPr lang="zh-CN" altLang="en-US" sz="2800" b="1" dirty="0" smtClean="0">
                <a:solidFill>
                  <a:schemeClr val="accent3">
                    <a:lumMod val="75000"/>
                  </a:schemeClr>
                </a:solidFill>
                <a:latin typeface="微软雅黑" panose="020B0503020204020204" charset="-122"/>
                <a:ea typeface="微软雅黑" panose="020B0503020204020204" charset="-122"/>
              </a:rPr>
              <a:t>下水作文</a:t>
            </a:r>
            <a:endParaRPr lang="zh-CN" altLang="en-US" sz="2800" b="1" dirty="0" smtClean="0">
              <a:solidFill>
                <a:schemeClr val="accent3">
                  <a:lumMod val="75000"/>
                </a:schemeClr>
              </a:solidFill>
              <a:latin typeface="微软雅黑" panose="020B0503020204020204" charset="-122"/>
              <a:ea typeface="微软雅黑" panose="020B0503020204020204" charset="-122"/>
            </a:endParaRPr>
          </a:p>
        </p:txBody>
      </p:sp>
      <p:grpSp>
        <p:nvGrpSpPr>
          <p:cNvPr id="11" name="组合 10"/>
          <p:cNvGrpSpPr/>
          <p:nvPr/>
        </p:nvGrpSpPr>
        <p:grpSpPr>
          <a:xfrm>
            <a:off x="8143875" y="2349500"/>
            <a:ext cx="3163570" cy="2362200"/>
            <a:chOff x="12825" y="3700"/>
            <a:chExt cx="4982" cy="3720"/>
          </a:xfrm>
        </p:grpSpPr>
        <p:sp>
          <p:nvSpPr>
            <p:cNvPr id="88" name="任意多边形: 形状 20"/>
            <p:cNvSpPr/>
            <p:nvPr>
              <p:custDataLst>
                <p:tags r:id="rId4"/>
              </p:custDataLst>
            </p:nvPr>
          </p:nvSpPr>
          <p:spPr>
            <a:xfrm>
              <a:off x="12825" y="3700"/>
              <a:ext cx="4983" cy="3720"/>
            </a:xfrm>
            <a:custGeom>
              <a:avLst/>
              <a:gdLst>
                <a:gd name="connsiteX0" fmla="*/ 0 w 2318994"/>
                <a:gd name="connsiteY0" fmla="*/ 1395179 h 1395179"/>
                <a:gd name="connsiteX1" fmla="*/ 1168923 w 2318994"/>
                <a:gd name="connsiteY1" fmla="*/ 12 h 1395179"/>
                <a:gd name="connsiteX2" fmla="*/ 2290713 w 2318994"/>
                <a:gd name="connsiteY2" fmla="*/ 1366899 h 1395179"/>
                <a:gd name="connsiteX3" fmla="*/ 2290713 w 2318994"/>
                <a:gd name="connsiteY3" fmla="*/ 1366899 h 1395179"/>
                <a:gd name="connsiteX4" fmla="*/ 2318994 w 2318994"/>
                <a:gd name="connsiteY4" fmla="*/ 1385752 h 1395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994" h="1395179">
                  <a:moveTo>
                    <a:pt x="0" y="1395179"/>
                  </a:moveTo>
                  <a:cubicBezTo>
                    <a:pt x="393569" y="699952"/>
                    <a:pt x="787138" y="4725"/>
                    <a:pt x="1168923" y="12"/>
                  </a:cubicBezTo>
                  <a:cubicBezTo>
                    <a:pt x="1550708" y="-4701"/>
                    <a:pt x="2290713" y="1366899"/>
                    <a:pt x="2290713" y="1366899"/>
                  </a:cubicBezTo>
                  <a:lnTo>
                    <a:pt x="2290713" y="1366899"/>
                  </a:lnTo>
                  <a:lnTo>
                    <a:pt x="2318994" y="1385752"/>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42" name="椭圆 41"/>
            <p:cNvSpPr/>
            <p:nvPr>
              <p:custDataLst>
                <p:tags r:id="rId5"/>
              </p:custDataLst>
            </p:nvPr>
          </p:nvSpPr>
          <p:spPr>
            <a:xfrm>
              <a:off x="13001" y="6687"/>
              <a:ext cx="274" cy="24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 name="组合 4"/>
          <p:cNvGrpSpPr/>
          <p:nvPr/>
        </p:nvGrpSpPr>
        <p:grpSpPr>
          <a:xfrm>
            <a:off x="7633883" y="601344"/>
            <a:ext cx="2881081" cy="2493011"/>
            <a:chOff x="9384" y="3461"/>
            <a:chExt cx="4537" cy="3926"/>
          </a:xfrm>
        </p:grpSpPr>
        <p:sp>
          <p:nvSpPr>
            <p:cNvPr id="17" name="文本框 16"/>
            <p:cNvSpPr txBox="1"/>
            <p:nvPr/>
          </p:nvSpPr>
          <p:spPr>
            <a:xfrm>
              <a:off x="9384" y="6565"/>
              <a:ext cx="936" cy="822"/>
            </a:xfrm>
            <a:prstGeom prst="rect">
              <a:avLst/>
            </a:prstGeom>
            <a:noFill/>
          </p:spPr>
          <p:txBody>
            <a:bodyPr wrap="square" rtlCol="0">
              <a:spAutoFit/>
            </a:bodyPr>
            <a:p>
              <a:r>
                <a:rPr lang="en-US" altLang="zh-CN" sz="2800">
                  <a:solidFill>
                    <a:srgbClr val="C00000"/>
                  </a:solidFill>
                </a:rPr>
                <a:t>C2</a:t>
              </a:r>
              <a:endParaRPr lang="en-US" altLang="zh-CN" sz="2800">
                <a:solidFill>
                  <a:srgbClr val="C00000"/>
                </a:solidFill>
              </a:endParaRPr>
            </a:p>
          </p:txBody>
        </p:sp>
        <p:sp>
          <p:nvSpPr>
            <p:cNvPr id="33" name="文本框 32"/>
            <p:cNvSpPr txBox="1"/>
            <p:nvPr>
              <p:custDataLst>
                <p:tags r:id="rId6"/>
              </p:custDataLst>
            </p:nvPr>
          </p:nvSpPr>
          <p:spPr>
            <a:xfrm>
              <a:off x="10187" y="6565"/>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R2</a:t>
              </a:r>
              <a:endParaRPr lang="en-US" altLang="zh-CN" sz="2800">
                <a:solidFill>
                  <a:schemeClr val="accent6">
                    <a:lumMod val="75000"/>
                  </a:schemeClr>
                </a:solidFill>
                <a:sym typeface="+mn-ea"/>
              </a:endParaRPr>
            </a:p>
          </p:txBody>
        </p:sp>
        <p:grpSp>
          <p:nvGrpSpPr>
            <p:cNvPr id="34" name="组合 33"/>
            <p:cNvGrpSpPr/>
            <p:nvPr/>
          </p:nvGrpSpPr>
          <p:grpSpPr>
            <a:xfrm>
              <a:off x="9906" y="3461"/>
              <a:ext cx="4015" cy="1819"/>
              <a:chOff x="4915446" y="1081851"/>
              <a:chExt cx="3089910" cy="1210310"/>
            </a:xfrm>
          </p:grpSpPr>
          <p:sp>
            <p:nvSpPr>
              <p:cNvPr id="35" name="矩形 34"/>
              <p:cNvSpPr/>
              <p:nvPr>
                <p:custDataLst>
                  <p:tags r:id="rId7"/>
                </p:custDataLst>
              </p:nvPr>
            </p:nvSpPr>
            <p:spPr>
              <a:xfrm>
                <a:off x="4915581" y="1081851"/>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文本框 35"/>
              <p:cNvSpPr txBox="1"/>
              <p:nvPr>
                <p:custDataLst>
                  <p:tags r:id="rId8"/>
                </p:custDataLst>
              </p:nvPr>
            </p:nvSpPr>
            <p:spPr>
              <a:xfrm>
                <a:off x="4915446" y="1176351"/>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unique idea</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self-suspicious mind</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working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grpSp>
      <p:grpSp>
        <p:nvGrpSpPr>
          <p:cNvPr id="22" name="组合 21"/>
          <p:cNvGrpSpPr/>
          <p:nvPr/>
        </p:nvGrpSpPr>
        <p:grpSpPr>
          <a:xfrm>
            <a:off x="6465570" y="4380865"/>
            <a:ext cx="2421890" cy="1686560"/>
            <a:chOff x="11331" y="6556"/>
            <a:chExt cx="3814" cy="2656"/>
          </a:xfrm>
        </p:grpSpPr>
        <p:sp>
          <p:nvSpPr>
            <p:cNvPr id="4" name="文本框 3"/>
            <p:cNvSpPr txBox="1"/>
            <p:nvPr>
              <p:custDataLst>
                <p:tags r:id="rId9"/>
              </p:custDataLst>
            </p:nvPr>
          </p:nvSpPr>
          <p:spPr>
            <a:xfrm>
              <a:off x="13171" y="6556"/>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R1</a:t>
              </a:r>
              <a:endParaRPr lang="en-US" altLang="zh-CN" sz="2800">
                <a:solidFill>
                  <a:schemeClr val="accent6">
                    <a:lumMod val="75000"/>
                  </a:schemeClr>
                </a:solidFill>
                <a:sym typeface="+mn-ea"/>
              </a:endParaRPr>
            </a:p>
          </p:txBody>
        </p:sp>
        <p:grpSp>
          <p:nvGrpSpPr>
            <p:cNvPr id="7" name="组合 6"/>
            <p:cNvGrpSpPr/>
            <p:nvPr/>
          </p:nvGrpSpPr>
          <p:grpSpPr>
            <a:xfrm>
              <a:off x="11331" y="7393"/>
              <a:ext cx="3814" cy="1819"/>
              <a:chOff x="4498470" y="4324205"/>
              <a:chExt cx="3090545" cy="1210310"/>
            </a:xfrm>
          </p:grpSpPr>
          <p:sp>
            <p:nvSpPr>
              <p:cNvPr id="12" name="矩形 11"/>
              <p:cNvSpPr/>
              <p:nvPr>
                <p:custDataLst>
                  <p:tags r:id="rId10"/>
                </p:custDataLst>
              </p:nvPr>
            </p:nvSpPr>
            <p:spPr>
              <a:xfrm>
                <a:off x="4498470" y="4324205"/>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3" name="文本框 12"/>
              <p:cNvSpPr txBox="1"/>
              <p:nvPr>
                <p:custDataLst>
                  <p:tags r:id="rId11"/>
                </p:custDataLst>
              </p:nvPr>
            </p:nvSpPr>
            <p:spPr>
              <a:xfrm>
                <a:off x="4499105" y="4378116"/>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forced writing task</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doomed failure</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trying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15" name="文本框 14"/>
            <p:cNvSpPr txBox="1"/>
            <p:nvPr>
              <p:custDataLst>
                <p:tags r:id="rId12"/>
              </p:custDataLst>
            </p:nvPr>
          </p:nvSpPr>
          <p:spPr>
            <a:xfrm>
              <a:off x="12413" y="6596"/>
              <a:ext cx="936" cy="822"/>
            </a:xfrm>
            <a:prstGeom prst="rect">
              <a:avLst/>
            </a:prstGeom>
            <a:noFill/>
          </p:spPr>
          <p:txBody>
            <a:bodyPr wrap="square" rtlCol="0">
              <a:spAutoFit/>
            </a:bodyPr>
            <a:p>
              <a:r>
                <a:rPr lang="en-US" altLang="zh-CN" sz="2800">
                  <a:solidFill>
                    <a:srgbClr val="C00000"/>
                  </a:solidFill>
                </a:rPr>
                <a:t>C1</a:t>
              </a:r>
              <a:endParaRPr lang="en-US" altLang="zh-CN" sz="2800">
                <a:solidFill>
                  <a:srgbClr val="C00000"/>
                </a:solidFill>
              </a:endParaRPr>
            </a:p>
          </p:txBody>
        </p:sp>
      </p:grpSp>
      <p:sp>
        <p:nvSpPr>
          <p:cNvPr id="20" name="椭圆 19"/>
          <p:cNvSpPr/>
          <p:nvPr>
            <p:custDataLst>
              <p:tags r:id="rId13"/>
            </p:custDataLst>
          </p:nvPr>
        </p:nvSpPr>
        <p:spPr>
          <a:xfrm>
            <a:off x="8831580" y="3088640"/>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custDataLst>
              <p:tags r:id="rId14"/>
            </p:custDataLst>
          </p:nvPr>
        </p:nvSpPr>
        <p:spPr>
          <a:xfrm>
            <a:off x="9713595" y="2308225"/>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8835390" y="1706245"/>
            <a:ext cx="594360" cy="521970"/>
          </a:xfrm>
          <a:prstGeom prst="rect">
            <a:avLst/>
          </a:prstGeom>
          <a:noFill/>
        </p:spPr>
        <p:txBody>
          <a:bodyPr wrap="square" rtlCol="0">
            <a:spAutoFit/>
          </a:bodyPr>
          <a:p>
            <a:r>
              <a:rPr lang="en-US" altLang="zh-CN" sz="2800">
                <a:solidFill>
                  <a:srgbClr val="C00000"/>
                </a:solidFill>
              </a:rPr>
              <a:t>C3</a:t>
            </a:r>
            <a:endParaRPr lang="en-US" altLang="zh-CN" sz="2800">
              <a:solidFill>
                <a:srgbClr val="C00000"/>
              </a:solidFill>
            </a:endParaRPr>
          </a:p>
        </p:txBody>
      </p:sp>
      <p:sp>
        <p:nvSpPr>
          <p:cNvPr id="25" name="文本框 24"/>
          <p:cNvSpPr txBox="1"/>
          <p:nvPr/>
        </p:nvSpPr>
        <p:spPr>
          <a:xfrm>
            <a:off x="9352915" y="1706245"/>
            <a:ext cx="1162050" cy="521970"/>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R3</a:t>
            </a:r>
            <a:endParaRPr lang="en-US" altLang="zh-CN" sz="2800">
              <a:solidFill>
                <a:schemeClr val="accent6">
                  <a:lumMod val="75000"/>
                </a:schemeClr>
              </a:solidFill>
              <a:sym typeface="+mn-ea"/>
            </a:endParaRPr>
          </a:p>
        </p:txBody>
      </p:sp>
      <p:grpSp>
        <p:nvGrpSpPr>
          <p:cNvPr id="29" name="组合 28"/>
          <p:cNvGrpSpPr/>
          <p:nvPr/>
        </p:nvGrpSpPr>
        <p:grpSpPr>
          <a:xfrm rot="0">
            <a:off x="6207760" y="3088640"/>
            <a:ext cx="2850515" cy="1155065"/>
            <a:chOff x="3826521" y="1970122"/>
            <a:chExt cx="3454695" cy="1210310"/>
          </a:xfrm>
        </p:grpSpPr>
        <p:sp>
          <p:nvSpPr>
            <p:cNvPr id="37" name="矩形 36"/>
            <p:cNvSpPr/>
            <p:nvPr>
              <p:custDataLst>
                <p:tags r:id="rId15"/>
              </p:custDataLst>
            </p:nvPr>
          </p:nvSpPr>
          <p:spPr>
            <a:xfrm>
              <a:off x="3867443" y="1970122"/>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8" name="文本框 37"/>
            <p:cNvSpPr txBox="1"/>
            <p:nvPr>
              <p:custDataLst>
                <p:tags r:id="rId16"/>
              </p:custDataLst>
            </p:nvPr>
          </p:nvSpPr>
          <p:spPr>
            <a:xfrm>
              <a:off x="3826521" y="1970122"/>
              <a:ext cx="3454695"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finished writing</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repeated requirement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determined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19" name="椭圆 18"/>
          <p:cNvSpPr/>
          <p:nvPr>
            <p:custDataLst>
              <p:tags r:id="rId17"/>
            </p:custDataLst>
          </p:nvPr>
        </p:nvSpPr>
        <p:spPr>
          <a:xfrm>
            <a:off x="10664825" y="3429000"/>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custDataLst>
              <p:tags r:id="rId18"/>
            </p:custDataLst>
          </p:nvPr>
        </p:nvSpPr>
        <p:spPr>
          <a:xfrm>
            <a:off x="10318115" y="2722245"/>
            <a:ext cx="594360" cy="521970"/>
          </a:xfrm>
          <a:prstGeom prst="rect">
            <a:avLst/>
          </a:prstGeom>
          <a:noFill/>
        </p:spPr>
        <p:txBody>
          <a:bodyPr wrap="square" rtlCol="0">
            <a:spAutoFit/>
          </a:bodyPr>
          <a:p>
            <a:r>
              <a:rPr lang="en-US" altLang="zh-CN" sz="2800">
                <a:solidFill>
                  <a:srgbClr val="C00000"/>
                </a:solidFill>
              </a:rPr>
              <a:t>C4</a:t>
            </a:r>
            <a:endParaRPr lang="en-US" altLang="zh-CN" sz="2800">
              <a:solidFill>
                <a:srgbClr val="C00000"/>
              </a:solidFill>
            </a:endParaRPr>
          </a:p>
        </p:txBody>
      </p:sp>
      <p:sp>
        <p:nvSpPr>
          <p:cNvPr id="24" name="文本框 23"/>
          <p:cNvSpPr txBox="1"/>
          <p:nvPr/>
        </p:nvSpPr>
        <p:spPr>
          <a:xfrm>
            <a:off x="315595" y="691515"/>
            <a:ext cx="6096000" cy="5631180"/>
          </a:xfrm>
          <a:prstGeom prst="rect">
            <a:avLst/>
          </a:prstGeom>
          <a:noFill/>
        </p:spPr>
        <p:txBody>
          <a:bodyPr wrap="square" rtlCol="0" anchor="t">
            <a:spAutoFit/>
          </a:bodyPr>
          <a:p>
            <a:pPr indent="0"/>
            <a:r>
              <a:rPr lang="en-US" sz="2400">
                <a:latin typeface="Times New Roman" panose="02020603050405020304" charset="0"/>
                <a:ea typeface="宋体" panose="02010600030101010101" pitchFamily="2" charset="-122"/>
                <a:sym typeface="+mn-ea"/>
              </a:rPr>
              <a:t>     </a:t>
            </a:r>
            <a:r>
              <a:rPr sz="2400">
                <a:latin typeface="Times New Roman" panose="02020603050405020304" charset="0"/>
                <a:ea typeface="宋体" panose="02010600030101010101" pitchFamily="2" charset="-122"/>
                <a:sym typeface="+mn-ea"/>
              </a:rPr>
              <a:t>I went to my teacher’ office after the award presentation. After a gentle knock on the door, I entered and found him </a:t>
            </a:r>
            <a:r>
              <a:rPr lang="en-US" sz="2400">
                <a:latin typeface="Times New Roman" panose="02020603050405020304" charset="0"/>
                <a:ea typeface="宋体" panose="02010600030101010101" pitchFamily="2" charset="-122"/>
                <a:sym typeface="+mn-ea"/>
              </a:rPr>
              <a:t>immersed</a:t>
            </a:r>
            <a:r>
              <a:rPr sz="2400">
                <a:latin typeface="Times New Roman" panose="02020603050405020304" charset="0"/>
                <a:ea typeface="宋体" panose="02010600030101010101" pitchFamily="2" charset="-122"/>
                <a:sym typeface="+mn-ea"/>
              </a:rPr>
              <a:t> in grading papers. He looked up from his desk, eyes sparkling with satisfaction. "Congratulations! You made it!" he exclaimed with genuine pride. Overwhelmed by gratitude, I expressed my heartfelt thanks for his unwavering support and belief in my </a:t>
            </a:r>
            <a:r>
              <a:rPr lang="en-US" sz="2400">
                <a:latin typeface="Times New Roman" panose="02020603050405020304" charset="0"/>
                <a:ea typeface="宋体" panose="02010600030101010101" pitchFamily="2" charset="-122"/>
                <a:sym typeface="+mn-ea"/>
              </a:rPr>
              <a:t>capacities</a:t>
            </a:r>
            <a:r>
              <a:rPr sz="2400">
                <a:latin typeface="Times New Roman" panose="02020603050405020304" charset="0"/>
                <a:ea typeface="宋体" panose="02010600030101010101" pitchFamily="2" charset="-122"/>
                <a:sym typeface="+mn-ea"/>
              </a:rPr>
              <a:t>.</a:t>
            </a:r>
            <a:r>
              <a:rPr lang="en-US" sz="2400">
                <a:latin typeface="Times New Roman" panose="02020603050405020304" charset="0"/>
                <a:ea typeface="宋体" panose="02010600030101010101" pitchFamily="2" charset="-122"/>
                <a:sym typeface="+mn-ea"/>
              </a:rPr>
              <a:t> He beamed and reminded me of to keep on writing. This time, I nodded willingly. </a:t>
            </a:r>
            <a:r>
              <a:rPr sz="2400">
                <a:solidFill>
                  <a:srgbClr val="FF0000"/>
                </a:solidFill>
                <a:latin typeface="Times New Roman" panose="02020603050405020304" charset="0"/>
                <a:ea typeface="宋体" panose="02010600030101010101" pitchFamily="2" charset="-122"/>
                <a:sym typeface="+mn-ea"/>
              </a:rPr>
              <a:t>For I had known the true value of the contest was not just about winning, but the journey of self-discovery , the growth in confidence as well as the newfound passion for writing I had gained along the way. </a:t>
            </a:r>
            <a:endParaRPr sz="2400">
              <a:solidFill>
                <a:srgbClr val="FF0000"/>
              </a:solidFill>
              <a:latin typeface="Times New Roman" panose="02020603050405020304" charset="0"/>
              <a:ea typeface="宋体" panose="02010600030101010101" pitchFamily="2" charset="-122"/>
              <a:sym typeface="+mn-ea"/>
            </a:endParaRPr>
          </a:p>
        </p:txBody>
      </p:sp>
      <p:sp>
        <p:nvSpPr>
          <p:cNvPr id="26" name="文本框 25"/>
          <p:cNvSpPr txBox="1"/>
          <p:nvPr>
            <p:custDataLst>
              <p:tags r:id="rId19"/>
            </p:custDataLst>
          </p:nvPr>
        </p:nvSpPr>
        <p:spPr>
          <a:xfrm>
            <a:off x="10790555" y="2722245"/>
            <a:ext cx="1162050" cy="521970"/>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R4</a:t>
            </a:r>
            <a:endParaRPr lang="en-US" altLang="zh-CN" sz="2800">
              <a:solidFill>
                <a:schemeClr val="accent6">
                  <a:lumMod val="75000"/>
                </a:schemeClr>
              </a:solidFill>
              <a:sym typeface="+mn-ea"/>
            </a:endParaRPr>
          </a:p>
        </p:txBody>
      </p:sp>
      <p:grpSp>
        <p:nvGrpSpPr>
          <p:cNvPr id="27" name="组合 26"/>
          <p:cNvGrpSpPr/>
          <p:nvPr/>
        </p:nvGrpSpPr>
        <p:grpSpPr>
          <a:xfrm rot="0">
            <a:off x="8942071" y="3258771"/>
            <a:ext cx="3255010" cy="1908810"/>
            <a:chOff x="3645836" y="1922121"/>
            <a:chExt cx="3750244" cy="1826444"/>
          </a:xfrm>
        </p:grpSpPr>
        <p:sp>
          <p:nvSpPr>
            <p:cNvPr id="28" name="矩形 27"/>
            <p:cNvSpPr/>
            <p:nvPr>
              <p:custDataLst>
                <p:tags r:id="rId20"/>
              </p:custDataLst>
            </p:nvPr>
          </p:nvSpPr>
          <p:spPr>
            <a:xfrm>
              <a:off x="3646568" y="1922122"/>
              <a:ext cx="3310545" cy="1258338"/>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0" name="文本框 29"/>
            <p:cNvSpPr txBox="1"/>
            <p:nvPr>
              <p:custDataLst>
                <p:tags r:id="rId21"/>
              </p:custDataLst>
            </p:nvPr>
          </p:nvSpPr>
          <p:spPr>
            <a:xfrm>
              <a:off x="3645836" y="1922121"/>
              <a:ext cx="3750244" cy="1826444"/>
            </a:xfrm>
            <a:prstGeom prst="rect">
              <a:avLst/>
            </a:prstGeom>
            <a:noFill/>
          </p:spPr>
          <p:txBody>
            <a:bodyPr wrap="square" rtlCol="0">
              <a:no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An unexpected success</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000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genuine congratulation</a:t>
              </a:r>
              <a:endParaRPr kumimoji="0" lang="en-US" altLang="zh-CN" sz="2000" b="0" i="0" u="none" strike="noStrike" kern="1200" cap="none" spc="0" normalizeH="0" baseline="0" noProof="0" dirty="0">
                <a:ln>
                  <a:noFill/>
                </a:ln>
                <a:solidFill>
                  <a:srgbClr val="FF000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FF000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kind of self-development</a:t>
              </a:r>
              <a:endParaRPr kumimoji="0" lang="en-US" altLang="zh-CN" sz="2000" b="0" i="0" u="none" strike="noStrike" kern="1200" cap="none" spc="0" normalizeH="0" baseline="0" noProof="0" dirty="0">
                <a:ln>
                  <a:noFill/>
                </a:ln>
                <a:solidFill>
                  <a:srgbClr val="FF000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000" b="0" i="0" u="none" strike="noStrike" kern="1200" cap="none" spc="0" normalizeH="0" baseline="0" noProof="0" dirty="0">
                <a:ln>
                  <a:noFill/>
                </a:ln>
                <a:solidFill>
                  <a:srgbClr val="FF000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grpSp>
        <p:nvGrpSpPr>
          <p:cNvPr id="55" name="组合 54"/>
          <p:cNvGrpSpPr/>
          <p:nvPr/>
        </p:nvGrpSpPr>
        <p:grpSpPr>
          <a:xfrm>
            <a:off x="369570" y="3688080"/>
            <a:ext cx="5784215" cy="1040130"/>
            <a:chOff x="540" y="2660"/>
            <a:chExt cx="9109" cy="1638"/>
          </a:xfrm>
        </p:grpSpPr>
        <p:sp>
          <p:nvSpPr>
            <p:cNvPr id="50" name="矩形 49"/>
            <p:cNvSpPr/>
            <p:nvPr>
              <p:custDataLst>
                <p:tags r:id="rId22"/>
              </p:custDataLst>
            </p:nvPr>
          </p:nvSpPr>
          <p:spPr>
            <a:xfrm>
              <a:off x="5126" y="2660"/>
              <a:ext cx="4523" cy="500"/>
            </a:xfrm>
            <a:prstGeom prst="rect">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2" name="矩形 51"/>
            <p:cNvSpPr/>
            <p:nvPr>
              <p:custDataLst>
                <p:tags r:id="rId23"/>
              </p:custDataLst>
            </p:nvPr>
          </p:nvSpPr>
          <p:spPr>
            <a:xfrm>
              <a:off x="540" y="3251"/>
              <a:ext cx="9109" cy="500"/>
            </a:xfrm>
            <a:prstGeom prst="rect">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3" name="矩形 52"/>
            <p:cNvSpPr/>
            <p:nvPr>
              <p:custDataLst>
                <p:tags r:id="rId24"/>
              </p:custDataLst>
            </p:nvPr>
          </p:nvSpPr>
          <p:spPr>
            <a:xfrm>
              <a:off x="540" y="3798"/>
              <a:ext cx="3470" cy="500"/>
            </a:xfrm>
            <a:prstGeom prst="rect">
              <a:avLst/>
            </a:prstGeom>
            <a:solidFill>
              <a:schemeClr val="accent6">
                <a:lumMod val="75000"/>
                <a:alpha val="3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59" name="组合 58"/>
          <p:cNvGrpSpPr/>
          <p:nvPr/>
        </p:nvGrpSpPr>
        <p:grpSpPr>
          <a:xfrm>
            <a:off x="4452960" y="2815028"/>
            <a:ext cx="1926250" cy="868837"/>
            <a:chOff x="5299" y="965"/>
            <a:chExt cx="2681" cy="1219"/>
          </a:xfrm>
          <a:solidFill>
            <a:schemeClr val="accent6">
              <a:lumMod val="60000"/>
              <a:lumOff val="40000"/>
            </a:schemeClr>
          </a:solidFill>
        </p:grpSpPr>
        <p:sp>
          <p:nvSpPr>
            <p:cNvPr id="60" name="圆角矩形 59"/>
            <p:cNvSpPr/>
            <p:nvPr>
              <p:custDataLst>
                <p:tags r:id="rId25"/>
              </p:custDataLst>
            </p:nvPr>
          </p:nvSpPr>
          <p:spPr>
            <a:xfrm>
              <a:off x="5299" y="965"/>
              <a:ext cx="2681" cy="823"/>
            </a:xfrm>
            <a:prstGeom prst="roundRect">
              <a:avLst/>
            </a:prstGeom>
            <a:grpFill/>
            <a:ln w="28575">
              <a:solidFill>
                <a:schemeClr val="accent6">
                  <a:lumMod val="75000"/>
                </a:schemeClr>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rgbClr val="FF0000"/>
                  </a:solidFill>
                </a:rPr>
                <a:t>冲突的解决</a:t>
              </a:r>
              <a:endParaRPr lang="zh-CN" altLang="en-US" sz="2000" b="1">
                <a:solidFill>
                  <a:srgbClr val="FF0000"/>
                </a:solidFill>
              </a:endParaRPr>
            </a:p>
          </p:txBody>
        </p:sp>
        <p:sp>
          <p:nvSpPr>
            <p:cNvPr id="61" name="等腰三角形 60"/>
            <p:cNvSpPr/>
            <p:nvPr>
              <p:custDataLst>
                <p:tags r:id="rId26"/>
              </p:custDataLst>
            </p:nvPr>
          </p:nvSpPr>
          <p:spPr>
            <a:xfrm rot="10800000">
              <a:off x="6307" y="1802"/>
              <a:ext cx="487" cy="382"/>
            </a:xfrm>
            <a:prstGeom prst="triangle">
              <a:avLst/>
            </a:prstGeom>
            <a:grpFill/>
            <a:ln>
              <a:solidFill>
                <a:srgbClr val="9A8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 name="组合 1"/>
          <p:cNvGrpSpPr/>
          <p:nvPr/>
        </p:nvGrpSpPr>
        <p:grpSpPr>
          <a:xfrm>
            <a:off x="6111240" y="4711700"/>
            <a:ext cx="3977697" cy="1365885"/>
            <a:chOff x="5275" y="95"/>
            <a:chExt cx="4409" cy="1364"/>
          </a:xfrm>
          <a:solidFill>
            <a:schemeClr val="accent6">
              <a:lumMod val="60000"/>
              <a:lumOff val="40000"/>
            </a:schemeClr>
          </a:solidFill>
        </p:grpSpPr>
        <p:sp>
          <p:nvSpPr>
            <p:cNvPr id="6" name="圆角矩形 5"/>
            <p:cNvSpPr/>
            <p:nvPr>
              <p:custDataLst>
                <p:tags r:id="rId27"/>
              </p:custDataLst>
            </p:nvPr>
          </p:nvSpPr>
          <p:spPr>
            <a:xfrm>
              <a:off x="5668" y="95"/>
              <a:ext cx="4016" cy="1364"/>
            </a:xfrm>
            <a:prstGeom prst="roundRect">
              <a:avLst/>
            </a:prstGeom>
            <a:grpFill/>
            <a:ln w="28575">
              <a:solidFill>
                <a:schemeClr val="accent6">
                  <a:lumMod val="75000"/>
                </a:schemeClr>
              </a:solidFill>
              <a:prstDash val="solid"/>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a:solidFill>
                    <a:srgbClr val="FF0000"/>
                  </a:solidFill>
                  <a:sym typeface="+mn-ea"/>
                </a:rPr>
                <a:t>人物在冲突解决后实现</a:t>
              </a:r>
              <a:r>
                <a:rPr lang="zh-CN" altLang="en-US" sz="2000" b="1">
                  <a:solidFill>
                    <a:srgbClr val="FF0000"/>
                  </a:solidFill>
                </a:rPr>
                <a:t>自我的提升（</a:t>
              </a:r>
              <a:r>
                <a:rPr lang="zh-CN" altLang="en-US" sz="2000" b="1">
                  <a:solidFill>
                    <a:srgbClr val="FF0000"/>
                  </a:solidFill>
                  <a:sym typeface="+mn-ea"/>
                </a:rPr>
                <a:t>心怀感恩、</a:t>
              </a:r>
              <a:r>
                <a:rPr lang="zh-CN" altLang="en-US" sz="2000" b="1">
                  <a:solidFill>
                    <a:srgbClr val="FF0000"/>
                  </a:solidFill>
                </a:rPr>
                <a:t>爱上写作、不惧挑战、砥砺奋进。）</a:t>
              </a:r>
              <a:endParaRPr lang="zh-CN" altLang="en-US" sz="2000" b="1">
                <a:solidFill>
                  <a:srgbClr val="FF0000"/>
                </a:solidFill>
              </a:endParaRPr>
            </a:p>
          </p:txBody>
        </p:sp>
        <p:sp>
          <p:nvSpPr>
            <p:cNvPr id="8" name="等腰三角形 7"/>
            <p:cNvSpPr/>
            <p:nvPr>
              <p:custDataLst>
                <p:tags r:id="rId28"/>
              </p:custDataLst>
            </p:nvPr>
          </p:nvSpPr>
          <p:spPr>
            <a:xfrm rot="16380000">
              <a:off x="5219" y="541"/>
              <a:ext cx="491" cy="379"/>
            </a:xfrm>
            <a:prstGeom prst="triangle">
              <a:avLst/>
            </a:prstGeom>
            <a:grpFill/>
            <a:ln>
              <a:solidFill>
                <a:srgbClr val="9A88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6" name="图片 15" descr="水印"/>
          <p:cNvPicPr>
            <a:picLocks noChangeAspect="1"/>
          </p:cNvPicPr>
          <p:nvPr userDrawn="1"/>
        </p:nvPicPr>
        <p:blipFill>
          <a:blip r:embed="rId29"/>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box(in)">
                                      <p:cBhvr>
                                        <p:cTn id="7" dur="20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2"/>
          <a:stretch>
            <a:fillRect/>
          </a:stretch>
        </p:blipFill>
        <p:spPr>
          <a:xfrm>
            <a:off x="-92075" y="-387985"/>
            <a:ext cx="12457430" cy="7245985"/>
          </a:xfrm>
          <a:prstGeom prst="rect">
            <a:avLst/>
          </a:prstGeom>
        </p:spPr>
      </p:pic>
      <p:sp>
        <p:nvSpPr>
          <p:cNvPr id="7" name="矩形 6"/>
          <p:cNvSpPr/>
          <p:nvPr/>
        </p:nvSpPr>
        <p:spPr>
          <a:xfrm>
            <a:off x="-137795" y="-392430"/>
            <a:ext cx="12503785" cy="7371715"/>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3344579" y="2169462"/>
            <a:ext cx="5770880" cy="144526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8800" b="0"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sym typeface="思源黑体" panose="020B0500000000000000" pitchFamily="34" charset="-122"/>
              </a:rPr>
              <a:t>Thank you!</a:t>
            </a:r>
            <a:endParaRPr kumimoji="0" lang="en-US" sz="8800" b="0"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sym typeface="思源黑体" panose="020B0500000000000000"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iterate type="lt">
                                    <p:tmPct val="15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1+#ppt_w/2"/>
                                          </p:val>
                                        </p:tav>
                                        <p:tav tm="100000">
                                          <p:val>
                                            <p:strVal val="#ppt_x"/>
                                          </p:val>
                                        </p:tav>
                                      </p:tavLst>
                                    </p:anim>
                                    <p:anim calcmode="lin" valueType="num">
                                      <p:cBhvr additive="base">
                                        <p:cTn id="8" dur="75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1">
            <a:extLst>
              <a:ext uri="{28A0092B-C50C-407E-A947-70E740481C1C}">
                <a14:useLocalDpi xmlns:a14="http://schemas.microsoft.com/office/drawing/2010/main" val="0"/>
              </a:ext>
            </a:extLst>
          </a:blip>
          <a:srcRect t="15657"/>
          <a:stretch>
            <a:fillRect/>
          </a:stretch>
        </p:blipFill>
        <p:spPr>
          <a:xfrm flipH="1">
            <a:off x="-4689" y="0"/>
            <a:ext cx="12196689" cy="6858000"/>
          </a:xfrm>
          <a:prstGeom prst="rect">
            <a:avLst/>
          </a:prstGeom>
        </p:spPr>
      </p:pic>
      <p:sp>
        <p:nvSpPr>
          <p:cNvPr id="16" name="矩形 15"/>
          <p:cNvSpPr/>
          <p:nvPr/>
        </p:nvSpPr>
        <p:spPr>
          <a:xfrm>
            <a:off x="4606290" y="4861560"/>
            <a:ext cx="6433820" cy="572770"/>
          </a:xfrm>
          <a:prstGeom prst="rect">
            <a:avLst/>
          </a:prstGeom>
          <a:solidFill>
            <a:srgbClr val="797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3600" b="1" noProof="0">
                <a:ln>
                  <a:noFill/>
                </a:ln>
                <a:solidFill>
                  <a:prstClr val="white"/>
                </a:solidFill>
                <a:effectLst/>
                <a:uLnTx/>
                <a:uFillTx/>
                <a:latin typeface="微软雅黑" panose="020B0503020204020204" charset="-122"/>
                <a:ea typeface="微软雅黑" panose="020B0503020204020204" charset="-122"/>
                <a:cs typeface="Times New Roman" panose="02020603050405020304" charset="0"/>
                <a:sym typeface="思源黑体" panose="020B0500000000000000" pitchFamily="34" charset="-122"/>
              </a:rPr>
              <a:t>在冲突的解决中设计故事结局</a:t>
            </a:r>
            <a:endParaRPr kumimoji="0" lang="zh-CN" altLang="en-US" sz="3600" b="1" i="0" u="none" strike="noStrike" kern="1200" cap="none" spc="0" normalizeH="0" baseline="0" noProof="0">
              <a:ln>
                <a:noFill/>
              </a:ln>
              <a:solidFill>
                <a:prstClr val="white"/>
              </a:solidFill>
              <a:effectLst/>
              <a:uLnTx/>
              <a:uFillTx/>
              <a:latin typeface="微软雅黑" panose="020B0503020204020204" charset="-122"/>
              <a:ea typeface="微软雅黑" panose="020B0503020204020204" charset="-122"/>
              <a:cs typeface="Times New Roman" panose="02020603050405020304" charset="0"/>
              <a:sym typeface="思源黑体" panose="020B0500000000000000" pitchFamily="34" charset="-122"/>
            </a:endParaRPr>
          </a:p>
        </p:txBody>
      </p:sp>
      <p:sp>
        <p:nvSpPr>
          <p:cNvPr id="6" name="文本框 5"/>
          <p:cNvSpPr txBox="1"/>
          <p:nvPr/>
        </p:nvSpPr>
        <p:spPr>
          <a:xfrm>
            <a:off x="3511170" y="1423745"/>
            <a:ext cx="7875270" cy="2491740"/>
          </a:xfrm>
          <a:prstGeom prst="rect">
            <a:avLst/>
          </a:prstGeom>
          <a:noFill/>
        </p:spPr>
        <p:txBody>
          <a:bodyPr wrap="none" rtlCol="0">
            <a:spAutoFit/>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charset="0"/>
              <a:buChar char="Ø"/>
              <a:defRPr/>
            </a:pPr>
            <a:r>
              <a:rPr kumimoji="0" sz="3600" b="1" i="0" u="none" strike="noStrike" kern="1200" cap="none" spc="0" normalizeH="0" baseline="0" noProof="0">
                <a:ln>
                  <a:solidFill>
                    <a:srgbClr val="352F30"/>
                  </a:solidFill>
                </a:ln>
                <a:solidFill>
                  <a:srgbClr val="E7DBC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2023年新课标Ⅰ&amp;Ⅱ卷</a:t>
            </a:r>
            <a:r>
              <a:rPr kumimoji="0" lang="zh-CN" altLang="en-US" sz="3600" b="1" i="0" u="none" strike="noStrike" kern="1200" cap="none" spc="0" normalizeH="0" baseline="0" noProof="0">
                <a:ln>
                  <a:solidFill>
                    <a:srgbClr val="352F30"/>
                  </a:solidFill>
                </a:ln>
                <a:solidFill>
                  <a:srgbClr val="E7DBC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英语读后续写</a:t>
            </a:r>
            <a:endParaRPr kumimoji="0" lang="zh-CN" altLang="en-US" sz="3600" b="1" i="0" u="none" strike="noStrike" kern="1200" cap="none" spc="0" normalizeH="0" baseline="0" noProof="0">
              <a:ln>
                <a:solidFill>
                  <a:srgbClr val="352F30"/>
                </a:solidFill>
              </a:ln>
              <a:solidFill>
                <a:srgbClr val="E7DBC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defRPr/>
            </a:pPr>
            <a:endParaRPr kumimoji="0" lang="zh-CN" altLang="en-US" sz="5400" b="1" i="0" u="none" strike="noStrike" kern="1200" cap="none" spc="0" normalizeH="0" baseline="0" noProof="0">
              <a:ln>
                <a:solidFill>
                  <a:srgbClr val="352F30"/>
                </a:solidFill>
              </a:ln>
              <a:solidFill>
                <a:srgbClr val="E7DBC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0" normalizeH="0" baseline="0" noProof="0">
                <a:ln>
                  <a:solidFill>
                    <a:srgbClr val="352F30"/>
                  </a:solidFill>
                </a:ln>
                <a:solidFill>
                  <a:srgbClr val="E7DBC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 </a:t>
            </a:r>
            <a:r>
              <a:rPr kumimoji="0" lang="en-US" altLang="zh-CN" sz="5400" b="1" i="0" u="none" strike="noStrike" kern="1200" cap="none" spc="0" normalizeH="0" baseline="0" noProof="0">
                <a:ln>
                  <a:solidFill>
                    <a:srgbClr val="352F30"/>
                  </a:solidFill>
                </a:ln>
                <a:solidFill>
                  <a:srgbClr val="E7DBC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     </a:t>
            </a:r>
            <a:r>
              <a:rPr kumimoji="0" lang="zh-CN" altLang="en-US" sz="6600" b="1" i="0" u="none" strike="noStrike" kern="1200" cap="none" spc="0" normalizeH="0" baseline="0" noProof="0">
                <a:ln>
                  <a:solidFill>
                    <a:srgbClr val="352F30"/>
                  </a:solidFill>
                </a:ln>
                <a:solidFill>
                  <a:srgbClr val="FFC00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rPr>
              <a:t>写作比赛</a:t>
            </a:r>
            <a:endParaRPr kumimoji="0" lang="zh-CN" altLang="en-US" sz="6600" b="1" i="0" u="none" strike="noStrike" kern="1200" cap="none" spc="0" normalizeH="0" baseline="0" noProof="0">
              <a:ln>
                <a:solidFill>
                  <a:srgbClr val="352F30"/>
                </a:solidFill>
              </a:ln>
              <a:solidFill>
                <a:srgbClr val="FFC000"/>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cxnSp>
        <p:nvCxnSpPr>
          <p:cNvPr id="8" name="直接连接符 7"/>
          <p:cNvCxnSpPr/>
          <p:nvPr/>
        </p:nvCxnSpPr>
        <p:spPr>
          <a:xfrm>
            <a:off x="4606379" y="4282926"/>
            <a:ext cx="6529070" cy="10160"/>
          </a:xfrm>
          <a:prstGeom prst="line">
            <a:avLst/>
          </a:prstGeom>
          <a:ln w="25400">
            <a:solidFill>
              <a:schemeClr val="bg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6720205" y="6141720"/>
            <a:ext cx="4730750" cy="4813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latin typeface="字魂35号-经典雅黑" panose="00000500000000000000" pitchFamily="2" charset="-122"/>
                <a:ea typeface="字魂35号-经典雅黑" panose="00000500000000000000" pitchFamily="2"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p:fade/>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本框 14"/>
          <p:cNvSpPr txBox="1"/>
          <p:nvPr>
            <p:custDataLst>
              <p:tags r:id="rId1"/>
            </p:custDataLst>
          </p:nvPr>
        </p:nvSpPr>
        <p:spPr>
          <a:xfrm>
            <a:off x="226695" y="168910"/>
            <a:ext cx="3270885" cy="460375"/>
          </a:xfrm>
          <a:prstGeom prst="rect">
            <a:avLst/>
          </a:prstGeom>
          <a:solidFill>
            <a:srgbClr val="707672"/>
          </a:solidFill>
        </p:spPr>
        <p:txBody>
          <a:bodyPr wrap="square" rtlCol="0">
            <a:spAutoFit/>
          </a:bodyPr>
          <a:p>
            <a:r>
              <a:rPr lang="en-US" altLang="zh-CN" sz="2400" b="1" dirty="0">
                <a:solidFill>
                  <a:schemeClr val="bg1"/>
                </a:solidFill>
                <a:latin typeface="微软雅黑" panose="020B0503020204020204" charset="-122"/>
                <a:ea typeface="微软雅黑" panose="020B0503020204020204" charset="-122"/>
                <a:cs typeface="阿里巴巴普惠体 Medium" panose="00020600040101010101" pitchFamily="18" charset="-122"/>
                <a:sym typeface="阿里巴巴普惠体" panose="00020600040101010101" pitchFamily="18" charset="-122"/>
              </a:rPr>
              <a:t>Conflicts in a story</a:t>
            </a:r>
            <a:endParaRPr lang="en-US" altLang="zh-CN" sz="2400" b="1" dirty="0">
              <a:solidFill>
                <a:schemeClr val="bg1"/>
              </a:solidFill>
              <a:latin typeface="微软雅黑" panose="020B0503020204020204" charset="-122"/>
              <a:ea typeface="微软雅黑" panose="020B0503020204020204" charset="-122"/>
              <a:cs typeface="阿里巴巴普惠体 Medium" panose="00020600040101010101" pitchFamily="18" charset="-122"/>
              <a:sym typeface="阿里巴巴普惠体" panose="00020600040101010101" pitchFamily="18" charset="-122"/>
            </a:endParaRPr>
          </a:p>
        </p:txBody>
      </p:sp>
      <p:pic>
        <p:nvPicPr>
          <p:cNvPr id="10" name="图片 9"/>
          <p:cNvPicPr>
            <a:picLocks noChangeAspect="1"/>
          </p:cNvPicPr>
          <p:nvPr>
            <p:custDataLst>
              <p:tags r:id="rId2"/>
            </p:custDataLst>
          </p:nvPr>
        </p:nvPicPr>
        <p:blipFill>
          <a:blip r:embed="rId3"/>
          <a:srcRect l="18523" t="39369" r="17973" b="41500"/>
          <a:stretch>
            <a:fillRect/>
          </a:stretch>
        </p:blipFill>
        <p:spPr>
          <a:xfrm>
            <a:off x="118745" y="1872615"/>
            <a:ext cx="2797810" cy="1955800"/>
          </a:xfrm>
          <a:prstGeom prst="rect">
            <a:avLst/>
          </a:prstGeom>
        </p:spPr>
      </p:pic>
      <p:pic>
        <p:nvPicPr>
          <p:cNvPr id="11" name="图片 10"/>
          <p:cNvPicPr>
            <a:picLocks noChangeAspect="1"/>
          </p:cNvPicPr>
          <p:nvPr>
            <p:custDataLst>
              <p:tags r:id="rId4"/>
            </p:custDataLst>
          </p:nvPr>
        </p:nvPicPr>
        <p:blipFill>
          <a:blip r:embed="rId5"/>
          <a:srcRect l="32366" t="40788" r="12194" b="42913"/>
          <a:stretch>
            <a:fillRect/>
          </a:stretch>
        </p:blipFill>
        <p:spPr>
          <a:xfrm>
            <a:off x="3070860" y="1859280"/>
            <a:ext cx="2849880" cy="1962150"/>
          </a:xfrm>
          <a:prstGeom prst="rect">
            <a:avLst/>
          </a:prstGeom>
        </p:spPr>
      </p:pic>
      <p:pic>
        <p:nvPicPr>
          <p:cNvPr id="12" name="图片 11"/>
          <p:cNvPicPr>
            <a:picLocks noChangeAspect="1"/>
          </p:cNvPicPr>
          <p:nvPr>
            <p:custDataLst>
              <p:tags r:id="rId6"/>
            </p:custDataLst>
          </p:nvPr>
        </p:nvPicPr>
        <p:blipFill>
          <a:blip r:embed="rId7"/>
          <a:srcRect l="32860" t="42206" r="13764" b="42200"/>
          <a:stretch>
            <a:fillRect/>
          </a:stretch>
        </p:blipFill>
        <p:spPr>
          <a:xfrm>
            <a:off x="6075045" y="1872615"/>
            <a:ext cx="2733040" cy="2042160"/>
          </a:xfrm>
          <a:prstGeom prst="rect">
            <a:avLst/>
          </a:prstGeom>
        </p:spPr>
      </p:pic>
      <p:pic>
        <p:nvPicPr>
          <p:cNvPr id="13" name="图片 12"/>
          <p:cNvPicPr>
            <a:picLocks noChangeAspect="1"/>
          </p:cNvPicPr>
          <p:nvPr>
            <p:custDataLst>
              <p:tags r:id="rId8"/>
            </p:custDataLst>
          </p:nvPr>
        </p:nvPicPr>
        <p:blipFill>
          <a:blip r:embed="rId9"/>
          <a:srcRect l="32681" t="42913" r="12972" b="42409"/>
          <a:stretch>
            <a:fillRect/>
          </a:stretch>
        </p:blipFill>
        <p:spPr>
          <a:xfrm>
            <a:off x="8903335" y="1859280"/>
            <a:ext cx="3057525" cy="2050415"/>
          </a:xfrm>
          <a:prstGeom prst="rect">
            <a:avLst/>
          </a:prstGeom>
        </p:spPr>
      </p:pic>
      <p:sp>
        <p:nvSpPr>
          <p:cNvPr id="541" name="Right Arrow 13"/>
          <p:cNvSpPr/>
          <p:nvPr/>
        </p:nvSpPr>
        <p:spPr>
          <a:xfrm>
            <a:off x="531495" y="3754755"/>
            <a:ext cx="2385060" cy="1885950"/>
          </a:xfrm>
          <a:prstGeom prst="rightArrow">
            <a:avLst>
              <a:gd name="adj1" fmla="val 60084"/>
              <a:gd name="adj2" fmla="val 53921"/>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en-GB" sz="2400"/>
              <a:t>conflict1</a:t>
            </a:r>
            <a:endParaRPr lang="en-US" altLang="en-GB" sz="2400"/>
          </a:p>
        </p:txBody>
      </p:sp>
      <p:sp>
        <p:nvSpPr>
          <p:cNvPr id="2" name="Right Arrow 13"/>
          <p:cNvSpPr/>
          <p:nvPr/>
        </p:nvSpPr>
        <p:spPr>
          <a:xfrm>
            <a:off x="3418205" y="3821430"/>
            <a:ext cx="2211070" cy="1819275"/>
          </a:xfrm>
          <a:prstGeom prst="rightArrow">
            <a:avLst>
              <a:gd name="adj1" fmla="val 60084"/>
              <a:gd name="adj2" fmla="val 53921"/>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en-GB" sz="2400"/>
              <a:t>conflict2</a:t>
            </a:r>
            <a:endParaRPr lang="en-US" altLang="en-GB" sz="2400"/>
          </a:p>
        </p:txBody>
      </p:sp>
      <p:sp>
        <p:nvSpPr>
          <p:cNvPr id="529" name="Right Arrow 8"/>
          <p:cNvSpPr/>
          <p:nvPr/>
        </p:nvSpPr>
        <p:spPr>
          <a:xfrm>
            <a:off x="6257290" y="3909695"/>
            <a:ext cx="2405380" cy="1731010"/>
          </a:xfrm>
          <a:prstGeom prst="rightArrow">
            <a:avLst>
              <a:gd name="adj1" fmla="val 60084"/>
              <a:gd name="adj2" fmla="val 53921"/>
            </a:avLst>
          </a:prstGeom>
          <a:solidFill>
            <a:srgbClr val="3D8861">
              <a:alpha val="80000"/>
            </a:srgbClr>
          </a:solidFill>
          <a:ln>
            <a:noFill/>
          </a:ln>
        </p:spPr>
        <p:style>
          <a:lnRef idx="2">
            <a:srgbClr val="409D93">
              <a:shade val="50000"/>
            </a:srgbClr>
          </a:lnRef>
          <a:fillRef idx="1">
            <a:srgbClr val="409D93"/>
          </a:fillRef>
          <a:effectRef idx="0">
            <a:srgbClr val="409D93"/>
          </a:effectRef>
          <a:fontRef idx="minor">
            <a:sysClr val="window" lastClr="FFFFFF"/>
          </a:fontRef>
        </p:style>
        <p:txBody>
          <a:bodyPr rtlCol="0" anchor="ctr"/>
          <a:lstStyle>
            <a:defPPr>
              <a:defRPr lang="en-US">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9pPr>
          </a:lstStyle>
          <a:p>
            <a:pPr algn="ctr"/>
            <a:r>
              <a:rPr lang="en-US" altLang="en-GB" sz="2400"/>
              <a:t>solution</a:t>
            </a:r>
            <a:endParaRPr lang="en-US" altLang="en-GB" sz="2400"/>
          </a:p>
        </p:txBody>
      </p:sp>
      <p:sp>
        <p:nvSpPr>
          <p:cNvPr id="4" name="Right Arrow 8"/>
          <p:cNvSpPr/>
          <p:nvPr/>
        </p:nvSpPr>
        <p:spPr>
          <a:xfrm>
            <a:off x="9366250" y="3909695"/>
            <a:ext cx="2407920" cy="1731010"/>
          </a:xfrm>
          <a:prstGeom prst="rightArrow">
            <a:avLst>
              <a:gd name="adj1" fmla="val 60084"/>
              <a:gd name="adj2" fmla="val 53921"/>
            </a:avLst>
          </a:prstGeom>
          <a:solidFill>
            <a:srgbClr val="C00000"/>
          </a:solidFill>
          <a:ln>
            <a:noFill/>
          </a:ln>
        </p:spPr>
        <p:style>
          <a:lnRef idx="2">
            <a:srgbClr val="409D93">
              <a:shade val="50000"/>
            </a:srgbClr>
          </a:lnRef>
          <a:fillRef idx="1">
            <a:srgbClr val="409D93"/>
          </a:fillRef>
          <a:effectRef idx="0">
            <a:srgbClr val="409D93"/>
          </a:effectRef>
          <a:fontRef idx="minor">
            <a:sysClr val="window" lastClr="FFFFFF"/>
          </a:fontRef>
        </p:style>
        <p:txBody>
          <a:bodyPr rtlCol="0" anchor="ctr"/>
          <a:lstStyle>
            <a:defPPr>
              <a:defRPr lang="en-US">
                <a:solidFill>
                  <a:sysClr val="window" lastClr="FFFFFF"/>
                </a:solidFill>
              </a:defRPr>
            </a:defPPr>
            <a:lvl1pPr marL="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1pPr>
            <a:lvl2pPr marL="4572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2pPr>
            <a:lvl3pPr marL="9144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3pPr>
            <a:lvl4pPr marL="13716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4pPr>
            <a:lvl5pPr marL="18288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5pPr>
            <a:lvl6pPr marL="22860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6pPr>
            <a:lvl7pPr marL="27432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7pPr>
            <a:lvl8pPr marL="32004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8pPr>
            <a:lvl9pPr marL="3657600" algn="l" defTabSz="914400" rtl="0" eaLnBrk="1" latinLnBrk="0" hangingPunct="1">
              <a:defRPr sz="1800" kern="1200">
                <a:solidFill>
                  <a:sysClr val="window" lastClr="FFFFFF"/>
                </a:solidFill>
                <a:latin typeface="Arial" panose="020B0604020202020204" pitchFamily="34" charset="0"/>
                <a:ea typeface="微软雅黑" panose="020B0503020204020204" charset="-122"/>
                <a:cs typeface="+mn-ea"/>
              </a:defRPr>
            </a:lvl9pPr>
          </a:lstStyle>
          <a:p>
            <a:pPr algn="ctr"/>
            <a:r>
              <a:rPr lang="en-US" altLang="en-GB" sz="2400"/>
              <a:t>ending</a:t>
            </a:r>
            <a:endParaRPr lang="en-US" altLang="en-GB" sz="2400"/>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41"/>
                                        </p:tgtEl>
                                        <p:attrNameLst>
                                          <p:attrName>style.visibility</p:attrName>
                                        </p:attrNameLst>
                                      </p:cBhvr>
                                      <p:to>
                                        <p:strVal val="visible"/>
                                      </p:to>
                                    </p:set>
                                    <p:animEffect transition="in" filter="box(in)">
                                      <p:cBhvr>
                                        <p:cTn id="7" dur="2000"/>
                                        <p:tgtEl>
                                          <p:spTgt spid="54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ox(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29"/>
                                        </p:tgtEl>
                                        <p:attrNameLst>
                                          <p:attrName>style.visibility</p:attrName>
                                        </p:attrNameLst>
                                      </p:cBhvr>
                                      <p:to>
                                        <p:strVal val="visible"/>
                                      </p:to>
                                    </p:set>
                                    <p:animEffect transition="in" filter="box(in)">
                                      <p:cBhvr>
                                        <p:cTn id="17" dur="2000"/>
                                        <p:tgtEl>
                                          <p:spTgt spid="529"/>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ox(in)">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 grpId="0" animBg="1"/>
      <p:bldP spid="2" grpId="0" bldLvl="0" animBg="1"/>
      <p:bldP spid="529" grpId="0" bldLvl="0" animBg="1"/>
      <p:bldP spid="4"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350520" y="295910"/>
            <a:ext cx="11575415" cy="6231255"/>
          </a:xfrm>
          <a:prstGeom prst="rect">
            <a:avLst/>
          </a:prstGeom>
          <a:noFill/>
          <a:ln w="9525">
            <a:noFill/>
          </a:ln>
        </p:spPr>
        <p:txBody>
          <a:bodyPr wrap="square">
            <a:spAutoFit/>
          </a:bodyPr>
          <a:p>
            <a:pPr indent="0"/>
            <a:r>
              <a:rPr lang="zh-CN" sz="2100" b="1">
                <a:latin typeface="Times New Roman" panose="02020603050405020304" charset="0"/>
                <a:ea typeface="宋体" panose="02010600030101010101" pitchFamily="2" charset="-122"/>
              </a:rPr>
              <a:t>第二节</a:t>
            </a:r>
            <a:r>
              <a:rPr lang="en-US" sz="2100" b="1">
                <a:latin typeface="Times New Roman" panose="02020603050405020304" charset="0"/>
                <a:ea typeface="宋体" panose="02010600030101010101" pitchFamily="2" charset="-122"/>
                <a:cs typeface="Times New Roman" panose="02020603050405020304" charset="0"/>
              </a:rPr>
              <a:t>  </a:t>
            </a:r>
            <a:r>
              <a:rPr lang="zh-CN" sz="2100" b="1">
                <a:latin typeface="Times New Roman" panose="02020603050405020304" charset="0"/>
                <a:ea typeface="宋体" panose="02010600030101010101" pitchFamily="2" charset="-122"/>
              </a:rPr>
              <a:t>（满分</a:t>
            </a:r>
            <a:r>
              <a:rPr lang="en-US" sz="2100" b="1">
                <a:latin typeface="Times New Roman" panose="02020603050405020304" charset="0"/>
                <a:ea typeface="宋体" panose="02010600030101010101" pitchFamily="2" charset="-122"/>
              </a:rPr>
              <a:t>25</a:t>
            </a:r>
            <a:r>
              <a:rPr lang="zh-CN" sz="2100" b="1">
                <a:latin typeface="Times New Roman" panose="02020603050405020304" charset="0"/>
                <a:ea typeface="宋体" panose="02010600030101010101" pitchFamily="2" charset="-122"/>
              </a:rPr>
              <a:t>分）</a:t>
            </a:r>
            <a:r>
              <a:rPr lang="zh-CN" b="0">
                <a:latin typeface="Times New Roman" panose="02020603050405020304" charset="0"/>
                <a:ea typeface="宋体" panose="02010600030101010101" pitchFamily="2" charset="-122"/>
              </a:rPr>
              <a:t>阅读下面材料，根据其内容和所给段落开头语续写两段，使之构成一篇完整的短文。</a:t>
            </a:r>
            <a:r>
              <a:rPr lang="en-US" b="0">
                <a:latin typeface="Times New Roman" panose="02020603050405020304" charset="0"/>
                <a:ea typeface="宋体" panose="02010600030101010101" pitchFamily="2" charset="-122"/>
              </a:rPr>
              <a:t>      When I was in middle school, my social studies teacher asked me to enter a writing contest, I said no without thinking. I did not love writing. My family came from Brazil, so English was only my second language. Writing was so difficult and painful for me that my teacher had allowed me to present my paper on the sinking of the Titanic by acting out a play, where   </a:t>
            </a:r>
            <a:endParaRPr lang="en-US" b="0">
              <a:latin typeface="Times New Roman" panose="02020603050405020304" charset="0"/>
              <a:ea typeface="宋体" panose="02010600030101010101" pitchFamily="2" charset="-122"/>
            </a:endParaRPr>
          </a:p>
          <a:p>
            <a:pPr indent="0"/>
            <a:r>
              <a:rPr lang="en-US" b="0">
                <a:latin typeface="Times New Roman" panose="02020603050405020304" charset="0"/>
                <a:ea typeface="宋体" panose="02010600030101010101" pitchFamily="2" charset="-122"/>
              </a:rPr>
              <a:t>     I played all the parts. No one laughed harder than he did.So, why did he suddenly force me to do something at which I was sure to fail? His reply: “Because I love your stories. If you’re willing to apply yourself, I think you have a good shot at this.”</a:t>
            </a:r>
            <a:r>
              <a:rPr lang="en-US" b="0">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rPr>
              <a:t>Encouraged by his words, I agreed to give it a try.     I chose Paul Revere’s horse as my subject. Paul Revere was a silversmith (</a:t>
            </a:r>
            <a:r>
              <a:rPr lang="zh-CN" b="0">
                <a:latin typeface="Times New Roman" panose="02020603050405020304" charset="0"/>
                <a:ea typeface="宋体" panose="02010600030101010101" pitchFamily="2" charset="-122"/>
              </a:rPr>
              <a:t>银匠</a:t>
            </a:r>
            <a:r>
              <a:rPr lang="en-US" b="0">
                <a:latin typeface="Times New Roman" panose="02020603050405020304" charset="0"/>
                <a:ea typeface="宋体" panose="02010600030101010101" pitchFamily="2" charset="-122"/>
              </a:rPr>
              <a:t>) in Boston who rode a horse at night on April 18, 1775 to Lexington to warn people that British soldiers were coming. My story would come straight from the horse’s mouth. Not a brilliant idea, but funny, and unlikely to be anyone ease's choice.     What did the horse think, as sped through the night? Did he get tired? Have doubts? Did he want to quit? I sympathized immediately. I got tired. I had doubts. I wanted to quit. But, like Revere's horse, I kept going. I worked hard. I checked my spelling. I asked my older sister to correct my grammar. I checked out a half-dozen books on Paul Revere from the library. I even read a few of them.     When I handed in the essay to my teacher, he read it, laughed out loud and said, “Great. Now, write it again.”</a:t>
            </a:r>
            <a:r>
              <a:rPr lang="en-US" b="0">
                <a:latin typeface="Times New Roman" panose="02020603050405020304" charset="0"/>
                <a:ea typeface="宋体" panose="02010600030101010101" pitchFamily="2" charset="-122"/>
                <a:cs typeface="Times New Roman" panose="02020603050405020304" charset="0"/>
              </a:rPr>
              <a:t> </a:t>
            </a:r>
            <a:r>
              <a:rPr lang="en-US" b="0">
                <a:latin typeface="Times New Roman" panose="02020603050405020304" charset="0"/>
                <a:ea typeface="宋体" panose="02010600030101010101" pitchFamily="2" charset="-122"/>
              </a:rPr>
              <a:t>I wrote it again, and again and again. When I finally finished it, the thought of winning had given way to the enjoyment of writing. If I didn’t win. I wouldn’t care.</a:t>
            </a:r>
            <a:r>
              <a:rPr lang="zh-CN" b="0">
                <a:latin typeface="Times New Roman" panose="02020603050405020304" charset="0"/>
                <a:ea typeface="宋体" panose="02010600030101010101" pitchFamily="2" charset="-122"/>
              </a:rPr>
              <a:t>注意：</a:t>
            </a:r>
            <a:r>
              <a:rPr lang="en-US" b="0">
                <a:latin typeface="Times New Roman" panose="02020603050405020304" charset="0"/>
                <a:ea typeface="宋体" panose="02010600030101010101" pitchFamily="2" charset="-122"/>
              </a:rPr>
              <a:t>1.</a:t>
            </a:r>
            <a:r>
              <a:rPr lang="zh-CN" b="0">
                <a:latin typeface="Times New Roman" panose="02020603050405020304" charset="0"/>
                <a:ea typeface="宋体" panose="02010600030101010101" pitchFamily="2" charset="-122"/>
              </a:rPr>
              <a:t>续写词数应为</a:t>
            </a:r>
            <a:r>
              <a:rPr lang="en-US" b="0">
                <a:latin typeface="Times New Roman" panose="02020603050405020304" charset="0"/>
                <a:ea typeface="宋体" panose="02010600030101010101" pitchFamily="2" charset="-122"/>
              </a:rPr>
              <a:t>150</a:t>
            </a:r>
            <a:r>
              <a:rPr lang="zh-CN" b="0">
                <a:latin typeface="Times New Roman" panose="02020603050405020304" charset="0"/>
                <a:ea typeface="宋体" panose="02010600030101010101" pitchFamily="2" charset="-122"/>
              </a:rPr>
              <a:t>个左右；</a:t>
            </a:r>
            <a:r>
              <a:rPr lang="en-US" b="0">
                <a:latin typeface="Times New Roman" panose="02020603050405020304" charset="0"/>
                <a:ea typeface="宋体" panose="02010600030101010101" pitchFamily="2" charset="-122"/>
              </a:rPr>
              <a:t>2.</a:t>
            </a:r>
            <a:r>
              <a:rPr lang="zh-CN" b="0">
                <a:latin typeface="Times New Roman" panose="02020603050405020304" charset="0"/>
                <a:ea typeface="宋体" panose="02010600030101010101" pitchFamily="2" charset="-122"/>
              </a:rPr>
              <a:t>请按如下格式在答题卡的相应位置作答。</a:t>
            </a:r>
            <a:endParaRPr lang="zh-CN" b="0">
              <a:latin typeface="Times New Roman" panose="02020603050405020304" charset="0"/>
              <a:ea typeface="宋体" panose="02010600030101010101" pitchFamily="2" charset="-122"/>
            </a:endParaRPr>
          </a:p>
          <a:p>
            <a:pPr indent="0"/>
            <a:r>
              <a:rPr lang="en-US" altLang="zh-CN" b="0">
                <a:latin typeface="Times New Roman" panose="02020603050405020304" charset="0"/>
                <a:ea typeface="宋体" panose="02010600030101010101" pitchFamily="2" charset="-122"/>
              </a:rPr>
              <a:t>para.1 </a:t>
            </a:r>
            <a:r>
              <a:rPr lang="zh-CN" altLang="en-US" b="0">
                <a:latin typeface="Times New Roman" panose="02020603050405020304" charset="0"/>
                <a:ea typeface="宋体" panose="02010600030101010101" pitchFamily="2" charset="-122"/>
              </a:rPr>
              <a:t>A few weeks later, when I almost forgot the contest, there came the </a:t>
            </a:r>
            <a:r>
              <a:rPr lang="en-US" altLang="zh-CN" b="0">
                <a:latin typeface="Times New Roman" panose="02020603050405020304" charset="0"/>
                <a:ea typeface="宋体" panose="02010600030101010101" pitchFamily="2" charset="-122"/>
              </a:rPr>
              <a:t>n</a:t>
            </a:r>
            <a:r>
              <a:rPr lang="zh-CN" altLang="en-US" b="0">
                <a:latin typeface="Times New Roman" panose="02020603050405020304" charset="0"/>
                <a:ea typeface="宋体" panose="02010600030101010101" pitchFamily="2" charset="-122"/>
              </a:rPr>
              <a:t>ews.</a:t>
            </a:r>
            <a:endParaRPr lang="zh-CN" altLang="en-US" b="0">
              <a:latin typeface="Times New Roman" panose="02020603050405020304" charset="0"/>
              <a:ea typeface="宋体" panose="02010600030101010101" pitchFamily="2" charset="-122"/>
            </a:endParaRPr>
          </a:p>
          <a:p>
            <a:pPr indent="0"/>
            <a:r>
              <a:rPr lang="en-US" altLang="zh-CN" b="0">
                <a:latin typeface="Times New Roman" panose="02020603050405020304" charset="0"/>
                <a:ea typeface="宋体" panose="02010600030101010101" pitchFamily="2" charset="-122"/>
              </a:rPr>
              <a:t>para.2 </a:t>
            </a:r>
            <a:r>
              <a:rPr lang="zh-CN" altLang="en-US" b="0">
                <a:latin typeface="Times New Roman" panose="02020603050405020304" charset="0"/>
                <a:ea typeface="宋体" panose="02010600030101010101" pitchFamily="2" charset="-122"/>
              </a:rPr>
              <a:t>I went to my teacher</a:t>
            </a:r>
            <a:r>
              <a:rPr lang="en-US" altLang="zh-CN" b="0">
                <a:latin typeface="Times New Roman" panose="02020603050405020304" charset="0"/>
                <a:ea typeface="宋体" panose="02010600030101010101" pitchFamily="2" charset="-122"/>
              </a:rPr>
              <a:t>’</a:t>
            </a:r>
            <a:r>
              <a:rPr lang="zh-CN" altLang="en-US" b="0">
                <a:latin typeface="Times New Roman" panose="02020603050405020304" charset="0"/>
                <a:ea typeface="宋体" panose="02010600030101010101" pitchFamily="2" charset="-122"/>
              </a:rPr>
              <a:t> office after the award presentation.</a:t>
            </a:r>
            <a:endParaRPr lang="zh-CN" altLang="en-US" b="0">
              <a:latin typeface="Times New Roman" panose="02020603050405020304" charset="0"/>
              <a:ea typeface="宋体" panose="02010600030101010101" pitchFamily="2" charset="-122"/>
            </a:endParaRPr>
          </a:p>
        </p:txBody>
      </p:sp>
      <p:graphicFrame>
        <p:nvGraphicFramePr>
          <p:cNvPr id="2" name="表格 1"/>
          <p:cNvGraphicFramePr/>
          <p:nvPr/>
        </p:nvGraphicFramePr>
        <p:xfrm>
          <a:off x="350520" y="11513820"/>
          <a:ext cx="14425295" cy="152400"/>
        </p:xfrm>
        <a:graphic>
          <a:graphicData uri="http://schemas.openxmlformats.org/drawingml/2006/table">
            <a:tbl>
              <a:tblPr/>
              <a:tblGrid>
                <a:gridCol w="14425295"/>
              </a:tblGrid>
              <a:tr h="0">
                <a:tc>
                  <a:txBody>
                    <a:bodyPr/>
                    <a:p>
                      <a:pPr indent="0">
                        <a:buNone/>
                      </a:pPr>
                      <a:r>
                        <a:rPr lang="en-US" sz="1000" b="0">
                          <a:latin typeface="Times New Roman" panose="02020603050405020304" charset="0"/>
                          <a:cs typeface="Times New Roman" panose="02020603050405020304" charset="0"/>
                        </a:rPr>
                        <a:t>A few weeks later, when I almost forgot the contest, there came the mews.    I went to my teacher’ office after the award presentation.   </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12" name="图片 11" descr="水印"/>
          <p:cNvPicPr>
            <a:picLocks noChangeAspect="1"/>
          </p:cNvPicPr>
          <p:nvPr userDrawn="1"/>
        </p:nvPicPr>
        <p:blipFill>
          <a:blip r:embed="rId1"/>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066915" y="168910"/>
            <a:ext cx="4946650" cy="6513195"/>
          </a:xfrm>
          <a:prstGeom prst="rect">
            <a:avLst/>
          </a:prstGeom>
          <a:solidFill>
            <a:srgbClr val="CA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文本框 7"/>
          <p:cNvSpPr txBox="1"/>
          <p:nvPr/>
        </p:nvSpPr>
        <p:spPr>
          <a:xfrm>
            <a:off x="391160" y="788670"/>
            <a:ext cx="6325235" cy="5775960"/>
          </a:xfrm>
          <a:prstGeom prst="rect">
            <a:avLst/>
          </a:prstGeom>
          <a:noFill/>
        </p:spPr>
        <p:txBody>
          <a:bodyPr wrap="square" rtlCol="0" anchor="t">
            <a:noAutofit/>
          </a:bodyPr>
          <a:p>
            <a:pPr indent="0"/>
            <a:r>
              <a:rPr lang="en-US" sz="2400">
                <a:latin typeface="Times New Roman" panose="02020603050405020304" charset="0"/>
                <a:ea typeface="宋体" panose="02010600030101010101" pitchFamily="2" charset="-122"/>
                <a:sym typeface="+mn-ea"/>
              </a:rPr>
              <a:t>  1. When I was in middle school, my social studies teacher asked me to enter a writing contest, I said no without thinking. I did not love writing. My family came from Brazil, so English was only my second language. Writing was so difficult and painful for me that my teacher had allowed me to present my paper on the sinking of the Titanic by acting out a play, where I played all the parts. No one laughed harder than he did.  </a:t>
            </a:r>
            <a:endParaRPr lang="en-US" sz="2400" b="0">
              <a:latin typeface="Times New Roman" panose="02020603050405020304" charset="0"/>
              <a:ea typeface="宋体" panose="02010600030101010101" pitchFamily="2" charset="-122"/>
            </a:endParaRPr>
          </a:p>
          <a:p>
            <a:pPr indent="0"/>
            <a:r>
              <a:rPr lang="en-US" sz="2400">
                <a:latin typeface="Times New Roman" panose="02020603050405020304" charset="0"/>
                <a:ea typeface="宋体" panose="02010600030101010101" pitchFamily="2" charset="-122"/>
                <a:sym typeface="+mn-ea"/>
              </a:rPr>
              <a:t>     2. So, why did he suddenly force me to do something at which I was sure to fail? His reply: “Because I love your stories. If you’re willing to apply yourself, I think you have a good shot at this.”</a:t>
            </a:r>
            <a:r>
              <a:rPr lang="en-US" sz="2400">
                <a:latin typeface="Times New Roman" panose="02020603050405020304" charset="0"/>
                <a:ea typeface="宋体" panose="02010600030101010101" pitchFamily="2" charset="-122"/>
                <a:cs typeface="Times New Roman" panose="02020603050405020304" charset="0"/>
                <a:sym typeface="+mn-ea"/>
              </a:rPr>
              <a:t> </a:t>
            </a:r>
            <a:r>
              <a:rPr lang="en-US" sz="2400">
                <a:latin typeface="Times New Roman" panose="02020603050405020304" charset="0"/>
                <a:ea typeface="宋体" panose="02010600030101010101" pitchFamily="2" charset="-122"/>
                <a:sym typeface="+mn-ea"/>
              </a:rPr>
              <a:t>Encouraged by his words, I agreed to give it a try.</a:t>
            </a:r>
            <a:endParaRPr lang="en-US" altLang="en-US" sz="2400">
              <a:latin typeface="Times New Roman" panose="02020603050405020304" charset="0"/>
              <a:ea typeface="宋体" panose="02010600030101010101" pitchFamily="2" charset="-122"/>
              <a:sym typeface="+mn-ea"/>
            </a:endParaRPr>
          </a:p>
        </p:txBody>
      </p:sp>
      <p:grpSp>
        <p:nvGrpSpPr>
          <p:cNvPr id="9" name="组合 8"/>
          <p:cNvGrpSpPr/>
          <p:nvPr/>
        </p:nvGrpSpPr>
        <p:grpSpPr>
          <a:xfrm>
            <a:off x="189692" y="168910"/>
            <a:ext cx="4464262" cy="453390"/>
            <a:chOff x="11954" y="917"/>
            <a:chExt cx="7750" cy="714"/>
          </a:xfrm>
        </p:grpSpPr>
        <p:cxnSp>
          <p:nvCxnSpPr>
            <p:cNvPr id="10" name="直接连接符 9"/>
            <p:cNvCxnSpPr/>
            <p:nvPr>
              <p:custDataLst>
                <p:tags r:id="rId1"/>
              </p:custDataLst>
            </p:nvPr>
          </p:nvCxnSpPr>
          <p:spPr>
            <a:xfrm flipV="1">
              <a:off x="12762" y="1598"/>
              <a:ext cx="6942" cy="33"/>
            </a:xfrm>
            <a:prstGeom prst="line">
              <a:avLst/>
            </a:prstGeom>
            <a:ln w="19050">
              <a:solidFill>
                <a:srgbClr val="707672"/>
              </a:solidFill>
            </a:ln>
          </p:spPr>
          <p:style>
            <a:lnRef idx="1">
              <a:schemeClr val="accent1"/>
            </a:lnRef>
            <a:fillRef idx="0">
              <a:schemeClr val="accent1"/>
            </a:fillRef>
            <a:effectRef idx="0">
              <a:schemeClr val="accent1"/>
            </a:effectRef>
            <a:fontRef idx="minor">
              <a:schemeClr val="tx1"/>
            </a:fontRef>
          </p:style>
        </p:cxnSp>
        <p:sp>
          <p:nvSpPr>
            <p:cNvPr id="91" name="Shape 3980"/>
            <p:cNvSpPr/>
            <p:nvPr>
              <p:custDataLst>
                <p:tags r:id="rId2"/>
              </p:custDataLst>
            </p:nvPr>
          </p:nvSpPr>
          <p:spPr>
            <a:xfrm flipH="1">
              <a:off x="11954" y="917"/>
              <a:ext cx="809" cy="714"/>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707672"/>
            </a:solidFill>
            <a:ln w="12700">
              <a:miter lim="400000"/>
            </a:ln>
          </p:spPr>
          <p:txBody>
            <a:bodyPr lIns="0" tIns="0" rIns="0" bIns="0" anchor="ctr"/>
            <a:p>
              <a:pPr lvl="0"/>
              <a:endParaRPr sz="1300"/>
            </a:p>
          </p:txBody>
        </p:sp>
      </p:grpSp>
      <p:sp>
        <p:nvSpPr>
          <p:cNvPr id="14" name="文本框 13"/>
          <p:cNvSpPr txBox="1"/>
          <p:nvPr>
            <p:custDataLst>
              <p:tags r:id="rId3"/>
            </p:custDataLst>
          </p:nvPr>
        </p:nvSpPr>
        <p:spPr>
          <a:xfrm>
            <a:off x="831850" y="191770"/>
            <a:ext cx="3136900" cy="430530"/>
          </a:xfrm>
          <a:prstGeom prst="rect">
            <a:avLst/>
          </a:prstGeom>
          <a:noFill/>
        </p:spPr>
        <p:txBody>
          <a:bodyPr wrap="none" lIns="0" tIns="0" rIns="0" bIns="0" rtlCol="0">
            <a:spAutoFit/>
          </a:bodyPr>
          <a:p>
            <a:r>
              <a:rPr lang="en-US" altLang="zh-CN" sz="2800" b="1" dirty="0" smtClean="0">
                <a:solidFill>
                  <a:schemeClr val="accent3">
                    <a:lumMod val="75000"/>
                  </a:schemeClr>
                </a:solidFill>
                <a:latin typeface="微软雅黑" panose="020B0503020204020204" charset="-122"/>
                <a:ea typeface="微软雅黑" panose="020B0503020204020204" charset="-122"/>
              </a:rPr>
              <a:t>Read for conflicts</a:t>
            </a:r>
            <a:endParaRPr lang="en-US" altLang="zh-CN" sz="2800" b="1" dirty="0" smtClean="0">
              <a:solidFill>
                <a:schemeClr val="accent3">
                  <a:lumMod val="75000"/>
                </a:schemeClr>
              </a:solidFill>
              <a:latin typeface="微软雅黑" panose="020B0503020204020204" charset="-122"/>
              <a:ea typeface="微软雅黑" panose="020B0503020204020204" charset="-122"/>
            </a:endParaRPr>
          </a:p>
        </p:txBody>
      </p:sp>
      <p:grpSp>
        <p:nvGrpSpPr>
          <p:cNvPr id="11" name="组合 10"/>
          <p:cNvGrpSpPr/>
          <p:nvPr/>
        </p:nvGrpSpPr>
        <p:grpSpPr>
          <a:xfrm>
            <a:off x="8143875" y="2349500"/>
            <a:ext cx="3163570" cy="2362200"/>
            <a:chOff x="12825" y="3700"/>
            <a:chExt cx="4982" cy="3720"/>
          </a:xfrm>
        </p:grpSpPr>
        <p:sp>
          <p:nvSpPr>
            <p:cNvPr id="88" name="任意多边形: 形状 20"/>
            <p:cNvSpPr/>
            <p:nvPr>
              <p:custDataLst>
                <p:tags r:id="rId4"/>
              </p:custDataLst>
            </p:nvPr>
          </p:nvSpPr>
          <p:spPr>
            <a:xfrm>
              <a:off x="12825" y="3700"/>
              <a:ext cx="4983" cy="3720"/>
            </a:xfrm>
            <a:custGeom>
              <a:avLst/>
              <a:gdLst>
                <a:gd name="connsiteX0" fmla="*/ 0 w 2318994"/>
                <a:gd name="connsiteY0" fmla="*/ 1395179 h 1395179"/>
                <a:gd name="connsiteX1" fmla="*/ 1168923 w 2318994"/>
                <a:gd name="connsiteY1" fmla="*/ 12 h 1395179"/>
                <a:gd name="connsiteX2" fmla="*/ 2290713 w 2318994"/>
                <a:gd name="connsiteY2" fmla="*/ 1366899 h 1395179"/>
                <a:gd name="connsiteX3" fmla="*/ 2290713 w 2318994"/>
                <a:gd name="connsiteY3" fmla="*/ 1366899 h 1395179"/>
                <a:gd name="connsiteX4" fmla="*/ 2318994 w 2318994"/>
                <a:gd name="connsiteY4" fmla="*/ 1385752 h 1395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994" h="1395179">
                  <a:moveTo>
                    <a:pt x="0" y="1395179"/>
                  </a:moveTo>
                  <a:cubicBezTo>
                    <a:pt x="393569" y="699952"/>
                    <a:pt x="787138" y="4725"/>
                    <a:pt x="1168923" y="12"/>
                  </a:cubicBezTo>
                  <a:cubicBezTo>
                    <a:pt x="1550708" y="-4701"/>
                    <a:pt x="2290713" y="1366899"/>
                    <a:pt x="2290713" y="1366899"/>
                  </a:cubicBezTo>
                  <a:lnTo>
                    <a:pt x="2290713" y="1366899"/>
                  </a:lnTo>
                  <a:lnTo>
                    <a:pt x="2318994" y="1385752"/>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42" name="椭圆 41"/>
            <p:cNvSpPr/>
            <p:nvPr>
              <p:custDataLst>
                <p:tags r:id="rId5"/>
              </p:custDataLst>
            </p:nvPr>
          </p:nvSpPr>
          <p:spPr>
            <a:xfrm>
              <a:off x="13001" y="6687"/>
              <a:ext cx="274" cy="24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6" name="矩形 15"/>
          <p:cNvSpPr/>
          <p:nvPr/>
        </p:nvSpPr>
        <p:spPr>
          <a:xfrm>
            <a:off x="1400175" y="1236980"/>
            <a:ext cx="5183505" cy="317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7066915" y="4163060"/>
            <a:ext cx="594360" cy="521970"/>
          </a:xfrm>
          <a:prstGeom prst="rect">
            <a:avLst/>
          </a:prstGeom>
          <a:noFill/>
        </p:spPr>
        <p:txBody>
          <a:bodyPr wrap="square" rtlCol="0">
            <a:spAutoFit/>
          </a:bodyPr>
          <a:p>
            <a:r>
              <a:rPr lang="en-US" altLang="zh-CN" sz="2800">
                <a:solidFill>
                  <a:srgbClr val="C00000"/>
                </a:solidFill>
              </a:rPr>
              <a:t>C1</a:t>
            </a:r>
            <a:endParaRPr lang="en-US" altLang="zh-CN" sz="2800">
              <a:solidFill>
                <a:srgbClr val="C00000"/>
              </a:solidFill>
            </a:endParaRPr>
          </a:p>
        </p:txBody>
      </p:sp>
      <p:sp>
        <p:nvSpPr>
          <p:cNvPr id="18" name="矩形 17"/>
          <p:cNvSpPr/>
          <p:nvPr/>
        </p:nvSpPr>
        <p:spPr>
          <a:xfrm>
            <a:off x="455295" y="1567180"/>
            <a:ext cx="6128385" cy="370840"/>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455295" y="1950720"/>
            <a:ext cx="6127750" cy="353695"/>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455295" y="2315845"/>
            <a:ext cx="6128385" cy="334010"/>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455295" y="2682875"/>
            <a:ext cx="1812925" cy="321945"/>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矩形 22"/>
          <p:cNvSpPr/>
          <p:nvPr>
            <p:custDataLst>
              <p:tags r:id="rId6"/>
            </p:custDataLst>
          </p:nvPr>
        </p:nvSpPr>
        <p:spPr>
          <a:xfrm>
            <a:off x="4182110" y="4163060"/>
            <a:ext cx="1812925" cy="321945"/>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矩形 23"/>
          <p:cNvSpPr/>
          <p:nvPr>
            <p:custDataLst>
              <p:tags r:id="rId7"/>
            </p:custDataLst>
          </p:nvPr>
        </p:nvSpPr>
        <p:spPr>
          <a:xfrm>
            <a:off x="510540" y="4899660"/>
            <a:ext cx="6071870"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矩形 29"/>
          <p:cNvSpPr/>
          <p:nvPr>
            <p:custDataLst>
              <p:tags r:id="rId8"/>
            </p:custDataLst>
          </p:nvPr>
        </p:nvSpPr>
        <p:spPr>
          <a:xfrm>
            <a:off x="455295" y="5265420"/>
            <a:ext cx="6071870"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矩形 30"/>
          <p:cNvSpPr/>
          <p:nvPr>
            <p:custDataLst>
              <p:tags r:id="rId9"/>
            </p:custDataLst>
          </p:nvPr>
        </p:nvSpPr>
        <p:spPr>
          <a:xfrm>
            <a:off x="511810" y="5631815"/>
            <a:ext cx="6071870"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矩形 31"/>
          <p:cNvSpPr/>
          <p:nvPr>
            <p:custDataLst>
              <p:tags r:id="rId10"/>
            </p:custDataLst>
          </p:nvPr>
        </p:nvSpPr>
        <p:spPr>
          <a:xfrm>
            <a:off x="510540" y="5998210"/>
            <a:ext cx="695325"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文本框 32"/>
          <p:cNvSpPr txBox="1"/>
          <p:nvPr>
            <p:custDataLst>
              <p:tags r:id="rId11"/>
            </p:custDataLst>
          </p:nvPr>
        </p:nvSpPr>
        <p:spPr>
          <a:xfrm>
            <a:off x="7515225" y="4163060"/>
            <a:ext cx="914400" cy="521970"/>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R1</a:t>
            </a:r>
            <a:endParaRPr lang="en-US" altLang="zh-CN" sz="2800">
              <a:solidFill>
                <a:schemeClr val="accent6">
                  <a:lumMod val="75000"/>
                </a:schemeClr>
              </a:solidFill>
              <a:sym typeface="+mn-ea"/>
            </a:endParaRPr>
          </a:p>
        </p:txBody>
      </p:sp>
      <p:grpSp>
        <p:nvGrpSpPr>
          <p:cNvPr id="34" name="组合 33"/>
          <p:cNvGrpSpPr/>
          <p:nvPr/>
        </p:nvGrpSpPr>
        <p:grpSpPr>
          <a:xfrm>
            <a:off x="7172960" y="4794250"/>
            <a:ext cx="2550160" cy="1155065"/>
            <a:chOff x="6074535" y="3854453"/>
            <a:chExt cx="3090545" cy="1210310"/>
          </a:xfrm>
        </p:grpSpPr>
        <p:sp>
          <p:nvSpPr>
            <p:cNvPr id="35" name="矩形 34"/>
            <p:cNvSpPr/>
            <p:nvPr>
              <p:custDataLst>
                <p:tags r:id="rId12"/>
              </p:custDataLst>
            </p:nvPr>
          </p:nvSpPr>
          <p:spPr>
            <a:xfrm>
              <a:off x="6074535" y="3854453"/>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文本框 35"/>
            <p:cNvSpPr txBox="1"/>
            <p:nvPr>
              <p:custDataLst>
                <p:tags r:id="rId13"/>
              </p:custDataLst>
            </p:nvPr>
          </p:nvSpPr>
          <p:spPr>
            <a:xfrm>
              <a:off x="6075170" y="3923668"/>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forced writing task</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doomed failure</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trying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40" name="文本框 39"/>
          <p:cNvSpPr txBox="1"/>
          <p:nvPr/>
        </p:nvSpPr>
        <p:spPr>
          <a:xfrm>
            <a:off x="7312660" y="332740"/>
            <a:ext cx="4521835" cy="953135"/>
          </a:xfrm>
          <a:prstGeom prst="rect">
            <a:avLst/>
          </a:prstGeom>
          <a:noFill/>
        </p:spPr>
        <p:txBody>
          <a:bodyPr wrap="square" rtlCol="0" anchor="t">
            <a:spAutoFit/>
          </a:bodyPr>
          <a:p>
            <a:pPr marL="514350" indent="-514350"/>
            <a:r>
              <a:rPr lang="en-US" altLang="zh-CN" sz="2800" dirty="0">
                <a:solidFill>
                  <a:schemeClr val="tx1"/>
                </a:solidFill>
                <a:latin typeface="Georgia" panose="02040502050405020303" charset="0"/>
                <a:cs typeface="Georgia" panose="02040502050405020303" charset="0"/>
                <a:sym typeface="+mn-ea"/>
              </a:rPr>
              <a:t>     What was the conflict presented in this part?</a:t>
            </a:r>
            <a:endParaRPr lang="en-US" altLang="zh-CN" sz="2800" dirty="0">
              <a:solidFill>
                <a:schemeClr val="tx1"/>
              </a:solidFill>
              <a:latin typeface="Georgia" panose="02040502050405020303" charset="0"/>
              <a:cs typeface="Georgia" panose="02040502050405020303" charset="0"/>
              <a:sym typeface="+mn-ea"/>
            </a:endParaRPr>
          </a:p>
        </p:txBody>
      </p:sp>
      <p:sp>
        <p:nvSpPr>
          <p:cNvPr id="41" name="文本框 40"/>
          <p:cNvSpPr txBox="1"/>
          <p:nvPr>
            <p:custDataLst>
              <p:tags r:id="rId14"/>
            </p:custDataLst>
          </p:nvPr>
        </p:nvSpPr>
        <p:spPr>
          <a:xfrm>
            <a:off x="7312660" y="332740"/>
            <a:ext cx="4521835" cy="953135"/>
          </a:xfrm>
          <a:prstGeom prst="rect">
            <a:avLst/>
          </a:prstGeom>
          <a:noFill/>
        </p:spPr>
        <p:txBody>
          <a:bodyPr wrap="square" rtlCol="0" anchor="t">
            <a:spAutoFit/>
          </a:bodyPr>
          <a:p>
            <a:pPr marL="514350" indent="-514350"/>
            <a:r>
              <a:rPr lang="en-US" altLang="zh-CN" sz="2800" dirty="0">
                <a:solidFill>
                  <a:schemeClr val="tx1"/>
                </a:solidFill>
                <a:latin typeface="Georgia" panose="02040502050405020303" charset="0"/>
                <a:cs typeface="Georgia" panose="02040502050405020303" charset="0"/>
                <a:sym typeface="+mn-ea"/>
              </a:rPr>
              <a:t>     What was the solution to the conflict?</a:t>
            </a:r>
            <a:endParaRPr lang="en-US" altLang="zh-CN" sz="2800" dirty="0">
              <a:solidFill>
                <a:schemeClr val="tx1"/>
              </a:solidFill>
              <a:latin typeface="Georgia" panose="02040502050405020303" charset="0"/>
              <a:cs typeface="Georgia" panose="02040502050405020303"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ox(in)">
                                      <p:cBhvr>
                                        <p:cTn id="7" dur="20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box(in)">
                                      <p:cBhvr>
                                        <p:cTn id="22" dur="2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box(in)">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box(in)">
                                      <p:cBhvr>
                                        <p:cTn id="32" dur="2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box(in)">
                                      <p:cBhvr>
                                        <p:cTn id="37" dur="20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ox(in)">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xit" presetSubtype="4" fill="hold" grpId="1" nodeType="clickEffect">
                                  <p:stCondLst>
                                    <p:cond delay="0"/>
                                  </p:stCondLst>
                                  <p:childTnLst>
                                    <p:animEffect transition="out" filter="wipe(down)">
                                      <p:cBhvr>
                                        <p:cTn id="46" dur="500"/>
                                        <p:tgtEl>
                                          <p:spTgt spid="40"/>
                                        </p:tgtEl>
                                      </p:cBhvr>
                                    </p:animEffect>
                                    <p:set>
                                      <p:cBhvr>
                                        <p:cTn id="47" dur="1" fill="hold">
                                          <p:stCondLst>
                                            <p:cond delay="499"/>
                                          </p:stCondLst>
                                        </p:cTn>
                                        <p:tgtEl>
                                          <p:spTgt spid="40"/>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box(in)">
                                      <p:cBhvr>
                                        <p:cTn id="52" dur="2000"/>
                                        <p:tgtEl>
                                          <p:spTgt spid="41"/>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ox(in)">
                                      <p:cBhvr>
                                        <p:cTn id="57" dur="20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animEffect transition="in" filter="box(in)">
                                      <p:cBhvr>
                                        <p:cTn id="62" dur="2000"/>
                                        <p:tgtEl>
                                          <p:spTgt spid="30"/>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box(in)">
                                      <p:cBhvr>
                                        <p:cTn id="67" dur="20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box(in)">
                                      <p:cBhvr>
                                        <p:cTn id="72" dur="2000"/>
                                        <p:tgtEl>
                                          <p:spTgt spid="32"/>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box(in)">
                                      <p:cBhvr>
                                        <p:cTn id="77" dur="20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4" presetClass="entr" presetSubtype="16" fill="hold"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box(in)">
                                      <p:cBhvr>
                                        <p:cTn id="82"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P spid="19" grpId="0" bldLvl="0" animBg="1"/>
      <p:bldP spid="20" grpId="0" bldLvl="0" animBg="1"/>
      <p:bldP spid="21" grpId="0" bldLvl="0" animBg="1"/>
      <p:bldP spid="17" grpId="0"/>
      <p:bldP spid="23" grpId="0" bldLvl="0" animBg="1"/>
      <p:bldP spid="24" grpId="0" bldLvl="0" animBg="1"/>
      <p:bldP spid="30" grpId="0" bldLvl="0" animBg="1"/>
      <p:bldP spid="31" grpId="0" bldLvl="0" animBg="1"/>
      <p:bldP spid="32" grpId="0" bldLvl="0" animBg="1"/>
      <p:bldP spid="33" grpId="0"/>
      <p:bldP spid="40" grpId="0"/>
      <p:bldP spid="40" grpId="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066915" y="168910"/>
            <a:ext cx="4946650" cy="6513195"/>
          </a:xfrm>
          <a:prstGeom prst="rect">
            <a:avLst/>
          </a:prstGeom>
          <a:solidFill>
            <a:srgbClr val="CA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文本框 7"/>
          <p:cNvSpPr txBox="1"/>
          <p:nvPr/>
        </p:nvSpPr>
        <p:spPr>
          <a:xfrm>
            <a:off x="391160" y="788670"/>
            <a:ext cx="6325235" cy="5775960"/>
          </a:xfrm>
          <a:prstGeom prst="rect">
            <a:avLst/>
          </a:prstGeom>
          <a:noFill/>
        </p:spPr>
        <p:txBody>
          <a:bodyPr wrap="square" rtlCol="0" anchor="t">
            <a:noAutofit/>
          </a:bodyPr>
          <a:p>
            <a:pPr indent="0"/>
            <a:r>
              <a:rPr lang="en-US" sz="2400">
                <a:latin typeface="Times New Roman" panose="02020603050405020304" charset="0"/>
                <a:ea typeface="宋体" panose="02010600030101010101" pitchFamily="2" charset="-122"/>
                <a:sym typeface="+mn-ea"/>
              </a:rPr>
              <a:t> 3. I chose Paul Revere’s horse as my subject. Paul Revere was a silversmith (</a:t>
            </a:r>
            <a:r>
              <a:rPr lang="zh-CN" sz="2400">
                <a:latin typeface="Times New Roman" panose="02020603050405020304" charset="0"/>
                <a:ea typeface="宋体" panose="02010600030101010101" pitchFamily="2" charset="-122"/>
                <a:sym typeface="+mn-ea"/>
              </a:rPr>
              <a:t>银匠</a:t>
            </a:r>
            <a:r>
              <a:rPr lang="en-US" sz="2400">
                <a:latin typeface="Times New Roman" panose="02020603050405020304" charset="0"/>
                <a:ea typeface="宋体" panose="02010600030101010101" pitchFamily="2" charset="-122"/>
                <a:sym typeface="+mn-ea"/>
              </a:rPr>
              <a:t>) in Boston who rode a horse at night on April 18, 1775 to Lexington to warn people that British soldiers were coming. My story would come straight from the horse’s mouth. Not a brilliant idea, but funny, and unlikely to be anyone ease's choice.     4. What did the horse think, as sped through the night? Did he get tired? Have doubts? Did he want to quit? I sympathized immediately. I got tired. I had doubts. I wanted to quit. But, like Revere's horse, I kept going. I worked hard. I checked my spelling. I asked my older sister to correct my grammar. I checked out a half-dozen books on Paul Revere from the library. I even read a few of them.</a:t>
            </a:r>
            <a:endParaRPr lang="en-US" altLang="en-US" sz="2400">
              <a:latin typeface="Times New Roman" panose="02020603050405020304" charset="0"/>
              <a:ea typeface="宋体" panose="02010600030101010101" pitchFamily="2" charset="-122"/>
              <a:sym typeface="+mn-ea"/>
            </a:endParaRPr>
          </a:p>
        </p:txBody>
      </p:sp>
      <p:grpSp>
        <p:nvGrpSpPr>
          <p:cNvPr id="9" name="组合 8"/>
          <p:cNvGrpSpPr/>
          <p:nvPr/>
        </p:nvGrpSpPr>
        <p:grpSpPr>
          <a:xfrm>
            <a:off x="189692" y="168910"/>
            <a:ext cx="4464262" cy="453390"/>
            <a:chOff x="11954" y="917"/>
            <a:chExt cx="7750" cy="714"/>
          </a:xfrm>
        </p:grpSpPr>
        <p:cxnSp>
          <p:nvCxnSpPr>
            <p:cNvPr id="10" name="直接连接符 9"/>
            <p:cNvCxnSpPr/>
            <p:nvPr>
              <p:custDataLst>
                <p:tags r:id="rId1"/>
              </p:custDataLst>
            </p:nvPr>
          </p:nvCxnSpPr>
          <p:spPr>
            <a:xfrm flipV="1">
              <a:off x="12762" y="1598"/>
              <a:ext cx="6942" cy="33"/>
            </a:xfrm>
            <a:prstGeom prst="line">
              <a:avLst/>
            </a:prstGeom>
            <a:ln w="19050">
              <a:solidFill>
                <a:srgbClr val="707672"/>
              </a:solidFill>
            </a:ln>
          </p:spPr>
          <p:style>
            <a:lnRef idx="1">
              <a:schemeClr val="accent1"/>
            </a:lnRef>
            <a:fillRef idx="0">
              <a:schemeClr val="accent1"/>
            </a:fillRef>
            <a:effectRef idx="0">
              <a:schemeClr val="accent1"/>
            </a:effectRef>
            <a:fontRef idx="minor">
              <a:schemeClr val="tx1"/>
            </a:fontRef>
          </p:style>
        </p:cxnSp>
        <p:sp>
          <p:nvSpPr>
            <p:cNvPr id="91" name="Shape 3980"/>
            <p:cNvSpPr/>
            <p:nvPr>
              <p:custDataLst>
                <p:tags r:id="rId2"/>
              </p:custDataLst>
            </p:nvPr>
          </p:nvSpPr>
          <p:spPr>
            <a:xfrm flipH="1">
              <a:off x="11954" y="917"/>
              <a:ext cx="809" cy="714"/>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707672"/>
            </a:solidFill>
            <a:ln w="12700">
              <a:miter lim="400000"/>
            </a:ln>
          </p:spPr>
          <p:txBody>
            <a:bodyPr lIns="0" tIns="0" rIns="0" bIns="0" anchor="ctr"/>
            <a:p>
              <a:pPr lvl="0"/>
              <a:endParaRPr sz="1300"/>
            </a:p>
          </p:txBody>
        </p:sp>
      </p:grpSp>
      <p:sp>
        <p:nvSpPr>
          <p:cNvPr id="14" name="文本框 13"/>
          <p:cNvSpPr txBox="1"/>
          <p:nvPr>
            <p:custDataLst>
              <p:tags r:id="rId3"/>
            </p:custDataLst>
          </p:nvPr>
        </p:nvSpPr>
        <p:spPr>
          <a:xfrm>
            <a:off x="831850" y="191770"/>
            <a:ext cx="3136900" cy="430530"/>
          </a:xfrm>
          <a:prstGeom prst="rect">
            <a:avLst/>
          </a:prstGeom>
          <a:noFill/>
        </p:spPr>
        <p:txBody>
          <a:bodyPr wrap="none" lIns="0" tIns="0" rIns="0" bIns="0" rtlCol="0">
            <a:spAutoFit/>
          </a:bodyPr>
          <a:p>
            <a:pPr algn="l"/>
            <a:r>
              <a:rPr lang="en-US" altLang="zh-CN" sz="2800" b="1" dirty="0" smtClean="0">
                <a:solidFill>
                  <a:schemeClr val="accent3">
                    <a:lumMod val="75000"/>
                  </a:schemeClr>
                </a:solidFill>
                <a:latin typeface="微软雅黑" panose="020B0503020204020204" charset="-122"/>
                <a:ea typeface="微软雅黑" panose="020B0503020204020204" charset="-122"/>
              </a:rPr>
              <a:t>Read for </a:t>
            </a:r>
            <a:r>
              <a:rPr lang="en-US" altLang="zh-CN" sz="2800" b="1" dirty="0" smtClean="0">
                <a:solidFill>
                  <a:schemeClr val="accent3">
                    <a:lumMod val="75000"/>
                  </a:schemeClr>
                </a:solidFill>
                <a:latin typeface="微软雅黑" panose="020B0503020204020204" charset="-122"/>
                <a:ea typeface="微软雅黑" panose="020B0503020204020204" charset="-122"/>
                <a:sym typeface="+mn-ea"/>
              </a:rPr>
              <a:t>conflicts</a:t>
            </a:r>
            <a:endParaRPr lang="en-US" altLang="zh-CN" sz="2800" b="1" dirty="0" smtClean="0">
              <a:solidFill>
                <a:schemeClr val="accent3">
                  <a:lumMod val="75000"/>
                </a:schemeClr>
              </a:solidFill>
              <a:latin typeface="微软雅黑" panose="020B0503020204020204" charset="-122"/>
              <a:ea typeface="微软雅黑" panose="020B0503020204020204" charset="-122"/>
            </a:endParaRPr>
          </a:p>
        </p:txBody>
      </p:sp>
      <p:grpSp>
        <p:nvGrpSpPr>
          <p:cNvPr id="11" name="组合 10"/>
          <p:cNvGrpSpPr/>
          <p:nvPr/>
        </p:nvGrpSpPr>
        <p:grpSpPr>
          <a:xfrm>
            <a:off x="8143875" y="2349500"/>
            <a:ext cx="3163570" cy="2362200"/>
            <a:chOff x="12825" y="3700"/>
            <a:chExt cx="4982" cy="3720"/>
          </a:xfrm>
        </p:grpSpPr>
        <p:sp>
          <p:nvSpPr>
            <p:cNvPr id="88" name="任意多边形: 形状 20"/>
            <p:cNvSpPr/>
            <p:nvPr>
              <p:custDataLst>
                <p:tags r:id="rId4"/>
              </p:custDataLst>
            </p:nvPr>
          </p:nvSpPr>
          <p:spPr>
            <a:xfrm>
              <a:off x="12825" y="3700"/>
              <a:ext cx="4983" cy="3720"/>
            </a:xfrm>
            <a:custGeom>
              <a:avLst/>
              <a:gdLst>
                <a:gd name="connsiteX0" fmla="*/ 0 w 2318994"/>
                <a:gd name="connsiteY0" fmla="*/ 1395179 h 1395179"/>
                <a:gd name="connsiteX1" fmla="*/ 1168923 w 2318994"/>
                <a:gd name="connsiteY1" fmla="*/ 12 h 1395179"/>
                <a:gd name="connsiteX2" fmla="*/ 2290713 w 2318994"/>
                <a:gd name="connsiteY2" fmla="*/ 1366899 h 1395179"/>
                <a:gd name="connsiteX3" fmla="*/ 2290713 w 2318994"/>
                <a:gd name="connsiteY3" fmla="*/ 1366899 h 1395179"/>
                <a:gd name="connsiteX4" fmla="*/ 2318994 w 2318994"/>
                <a:gd name="connsiteY4" fmla="*/ 1385752 h 1395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994" h="1395179">
                  <a:moveTo>
                    <a:pt x="0" y="1395179"/>
                  </a:moveTo>
                  <a:cubicBezTo>
                    <a:pt x="393569" y="699952"/>
                    <a:pt x="787138" y="4725"/>
                    <a:pt x="1168923" y="12"/>
                  </a:cubicBezTo>
                  <a:cubicBezTo>
                    <a:pt x="1550708" y="-4701"/>
                    <a:pt x="2290713" y="1366899"/>
                    <a:pt x="2290713" y="1366899"/>
                  </a:cubicBezTo>
                  <a:lnTo>
                    <a:pt x="2290713" y="1366899"/>
                  </a:lnTo>
                  <a:lnTo>
                    <a:pt x="2318994" y="1385752"/>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42" name="椭圆 41"/>
            <p:cNvSpPr/>
            <p:nvPr>
              <p:custDataLst>
                <p:tags r:id="rId5"/>
              </p:custDataLst>
            </p:nvPr>
          </p:nvSpPr>
          <p:spPr>
            <a:xfrm>
              <a:off x="13001" y="6687"/>
              <a:ext cx="274" cy="24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6" name="矩形 15"/>
          <p:cNvSpPr/>
          <p:nvPr/>
        </p:nvSpPr>
        <p:spPr>
          <a:xfrm>
            <a:off x="2773680" y="2698750"/>
            <a:ext cx="4001770" cy="317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7501890" y="2870200"/>
            <a:ext cx="594360" cy="521970"/>
          </a:xfrm>
          <a:prstGeom prst="rect">
            <a:avLst/>
          </a:prstGeom>
          <a:noFill/>
        </p:spPr>
        <p:txBody>
          <a:bodyPr wrap="square" rtlCol="0">
            <a:spAutoFit/>
          </a:bodyPr>
          <a:p>
            <a:r>
              <a:rPr lang="en-US" altLang="zh-CN" sz="2800">
                <a:solidFill>
                  <a:srgbClr val="C00000"/>
                </a:solidFill>
              </a:rPr>
              <a:t>C2</a:t>
            </a:r>
            <a:endParaRPr lang="en-US" altLang="zh-CN" sz="2800">
              <a:solidFill>
                <a:srgbClr val="C00000"/>
              </a:solidFill>
            </a:endParaRPr>
          </a:p>
        </p:txBody>
      </p:sp>
      <p:sp>
        <p:nvSpPr>
          <p:cNvPr id="18" name="矩形 17"/>
          <p:cNvSpPr/>
          <p:nvPr/>
        </p:nvSpPr>
        <p:spPr>
          <a:xfrm>
            <a:off x="5400040" y="4143375"/>
            <a:ext cx="1101725" cy="370840"/>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419735" y="4518025"/>
            <a:ext cx="4415155" cy="353695"/>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矩形 23"/>
          <p:cNvSpPr/>
          <p:nvPr>
            <p:custDataLst>
              <p:tags r:id="rId6"/>
            </p:custDataLst>
          </p:nvPr>
        </p:nvSpPr>
        <p:spPr>
          <a:xfrm>
            <a:off x="2268855" y="4899660"/>
            <a:ext cx="4313555"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矩形 29"/>
          <p:cNvSpPr/>
          <p:nvPr>
            <p:custDataLst>
              <p:tags r:id="rId7"/>
            </p:custDataLst>
          </p:nvPr>
        </p:nvSpPr>
        <p:spPr>
          <a:xfrm>
            <a:off x="455295" y="5265420"/>
            <a:ext cx="6127750"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矩形 30"/>
          <p:cNvSpPr/>
          <p:nvPr>
            <p:custDataLst>
              <p:tags r:id="rId8"/>
            </p:custDataLst>
          </p:nvPr>
        </p:nvSpPr>
        <p:spPr>
          <a:xfrm>
            <a:off x="511810" y="5631815"/>
            <a:ext cx="6071870"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2" name="矩形 31"/>
          <p:cNvSpPr/>
          <p:nvPr>
            <p:custDataLst>
              <p:tags r:id="rId9"/>
            </p:custDataLst>
          </p:nvPr>
        </p:nvSpPr>
        <p:spPr>
          <a:xfrm>
            <a:off x="510540" y="5998210"/>
            <a:ext cx="6073775"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文本框 32"/>
          <p:cNvSpPr txBox="1"/>
          <p:nvPr>
            <p:custDataLst>
              <p:tags r:id="rId10"/>
            </p:custDataLst>
          </p:nvPr>
        </p:nvSpPr>
        <p:spPr>
          <a:xfrm>
            <a:off x="8000365" y="2870200"/>
            <a:ext cx="914400" cy="521970"/>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R2</a:t>
            </a:r>
            <a:endParaRPr lang="en-US" altLang="zh-CN" sz="2800">
              <a:solidFill>
                <a:schemeClr val="accent6">
                  <a:lumMod val="75000"/>
                </a:schemeClr>
              </a:solidFill>
              <a:sym typeface="+mn-ea"/>
            </a:endParaRPr>
          </a:p>
        </p:txBody>
      </p:sp>
      <p:grpSp>
        <p:nvGrpSpPr>
          <p:cNvPr id="34" name="组合 33"/>
          <p:cNvGrpSpPr/>
          <p:nvPr/>
        </p:nvGrpSpPr>
        <p:grpSpPr>
          <a:xfrm>
            <a:off x="7067550" y="1468120"/>
            <a:ext cx="2550160" cy="1155065"/>
            <a:chOff x="6074535" y="3854453"/>
            <a:chExt cx="3090545" cy="1210310"/>
          </a:xfrm>
        </p:grpSpPr>
        <p:sp>
          <p:nvSpPr>
            <p:cNvPr id="35" name="矩形 34"/>
            <p:cNvSpPr/>
            <p:nvPr>
              <p:custDataLst>
                <p:tags r:id="rId11"/>
              </p:custDataLst>
            </p:nvPr>
          </p:nvSpPr>
          <p:spPr>
            <a:xfrm>
              <a:off x="6074535" y="3854453"/>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文本框 35"/>
            <p:cNvSpPr txBox="1"/>
            <p:nvPr>
              <p:custDataLst>
                <p:tags r:id="rId12"/>
              </p:custDataLst>
            </p:nvPr>
          </p:nvSpPr>
          <p:spPr>
            <a:xfrm>
              <a:off x="6075170" y="3923668"/>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unique idea</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self-suspicious mind</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working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2" name="矩形 1"/>
          <p:cNvSpPr/>
          <p:nvPr>
            <p:custDataLst>
              <p:tags r:id="rId13"/>
            </p:custDataLst>
          </p:nvPr>
        </p:nvSpPr>
        <p:spPr>
          <a:xfrm>
            <a:off x="455295" y="3074670"/>
            <a:ext cx="4889500" cy="317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custDataLst>
              <p:tags r:id="rId14"/>
            </p:custDataLst>
          </p:nvPr>
        </p:nvSpPr>
        <p:spPr>
          <a:xfrm>
            <a:off x="455295" y="6373495"/>
            <a:ext cx="1812925"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7312660" y="332740"/>
            <a:ext cx="4384675" cy="953135"/>
          </a:xfrm>
          <a:prstGeom prst="rect">
            <a:avLst/>
          </a:prstGeom>
          <a:noFill/>
        </p:spPr>
        <p:txBody>
          <a:bodyPr wrap="square" rtlCol="0" anchor="t">
            <a:spAutoFit/>
          </a:bodyPr>
          <a:p>
            <a:pPr marL="514350" indent="-514350"/>
            <a:r>
              <a:rPr lang="en-US" altLang="zh-CN" sz="2800" dirty="0">
                <a:solidFill>
                  <a:schemeClr val="tx1"/>
                </a:solidFill>
                <a:latin typeface="Georgia" panose="02040502050405020303" charset="0"/>
                <a:cs typeface="Georgia" panose="02040502050405020303" charset="0"/>
                <a:sym typeface="+mn-ea"/>
              </a:rPr>
              <a:t>     What was the conflict presented in this part?</a:t>
            </a:r>
            <a:endParaRPr lang="en-US" altLang="zh-CN" sz="2800" dirty="0">
              <a:solidFill>
                <a:schemeClr val="tx1"/>
              </a:solidFill>
              <a:latin typeface="Georgia" panose="02040502050405020303" charset="0"/>
              <a:cs typeface="Georgia" panose="02040502050405020303" charset="0"/>
              <a:sym typeface="+mn-ea"/>
            </a:endParaRPr>
          </a:p>
        </p:txBody>
      </p:sp>
      <p:sp>
        <p:nvSpPr>
          <p:cNvPr id="5" name="椭圆 4"/>
          <p:cNvSpPr/>
          <p:nvPr>
            <p:custDataLst>
              <p:tags r:id="rId15"/>
            </p:custDataLst>
          </p:nvPr>
        </p:nvSpPr>
        <p:spPr>
          <a:xfrm>
            <a:off x="8822690" y="3118485"/>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22" name="组合 21"/>
          <p:cNvGrpSpPr/>
          <p:nvPr/>
        </p:nvGrpSpPr>
        <p:grpSpPr>
          <a:xfrm>
            <a:off x="7066915" y="4163060"/>
            <a:ext cx="2550160" cy="1863090"/>
            <a:chOff x="11129" y="6556"/>
            <a:chExt cx="4016" cy="2934"/>
          </a:xfrm>
        </p:grpSpPr>
        <p:sp>
          <p:nvSpPr>
            <p:cNvPr id="4" name="文本框 3"/>
            <p:cNvSpPr txBox="1"/>
            <p:nvPr>
              <p:custDataLst>
                <p:tags r:id="rId16"/>
              </p:custDataLst>
            </p:nvPr>
          </p:nvSpPr>
          <p:spPr>
            <a:xfrm>
              <a:off x="11835" y="6556"/>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R1</a:t>
              </a:r>
              <a:endParaRPr lang="en-US" altLang="zh-CN" sz="2800">
                <a:solidFill>
                  <a:schemeClr val="accent6">
                    <a:lumMod val="75000"/>
                  </a:schemeClr>
                </a:solidFill>
                <a:sym typeface="+mn-ea"/>
              </a:endParaRPr>
            </a:p>
          </p:txBody>
        </p:sp>
        <p:grpSp>
          <p:nvGrpSpPr>
            <p:cNvPr id="7" name="组合 6"/>
            <p:cNvGrpSpPr/>
            <p:nvPr/>
          </p:nvGrpSpPr>
          <p:grpSpPr>
            <a:xfrm>
              <a:off x="11331" y="7672"/>
              <a:ext cx="3814" cy="1819"/>
              <a:chOff x="4498470" y="4509844"/>
              <a:chExt cx="3090545" cy="1210310"/>
            </a:xfrm>
          </p:grpSpPr>
          <p:sp>
            <p:nvSpPr>
              <p:cNvPr id="12" name="矩形 11"/>
              <p:cNvSpPr/>
              <p:nvPr>
                <p:custDataLst>
                  <p:tags r:id="rId17"/>
                </p:custDataLst>
              </p:nvPr>
            </p:nvSpPr>
            <p:spPr>
              <a:xfrm>
                <a:off x="4498470" y="4509844"/>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3" name="文本框 12"/>
              <p:cNvSpPr txBox="1"/>
              <p:nvPr>
                <p:custDataLst>
                  <p:tags r:id="rId18"/>
                </p:custDataLst>
              </p:nvPr>
            </p:nvSpPr>
            <p:spPr>
              <a:xfrm>
                <a:off x="4499105" y="4539136"/>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forced writing task</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doomed failure</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trying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15" name="文本框 14"/>
            <p:cNvSpPr txBox="1"/>
            <p:nvPr>
              <p:custDataLst>
                <p:tags r:id="rId19"/>
              </p:custDataLst>
            </p:nvPr>
          </p:nvSpPr>
          <p:spPr>
            <a:xfrm>
              <a:off x="11129" y="6556"/>
              <a:ext cx="936" cy="822"/>
            </a:xfrm>
            <a:prstGeom prst="rect">
              <a:avLst/>
            </a:prstGeom>
            <a:noFill/>
          </p:spPr>
          <p:txBody>
            <a:bodyPr wrap="square" rtlCol="0">
              <a:spAutoFit/>
            </a:bodyPr>
            <a:p>
              <a:r>
                <a:rPr lang="en-US" altLang="zh-CN" sz="2800">
                  <a:solidFill>
                    <a:srgbClr val="C00000"/>
                  </a:solidFill>
                </a:rPr>
                <a:t>C1</a:t>
              </a:r>
              <a:endParaRPr lang="en-US" altLang="zh-CN" sz="2800">
                <a:solidFill>
                  <a:srgbClr val="C00000"/>
                </a:solidFill>
              </a:endParaRPr>
            </a:p>
          </p:txBody>
        </p:sp>
      </p:grpSp>
      <p:sp>
        <p:nvSpPr>
          <p:cNvPr id="41" name="文本框 40"/>
          <p:cNvSpPr txBox="1"/>
          <p:nvPr>
            <p:custDataLst>
              <p:tags r:id="rId20"/>
            </p:custDataLst>
          </p:nvPr>
        </p:nvSpPr>
        <p:spPr>
          <a:xfrm>
            <a:off x="7312660" y="332740"/>
            <a:ext cx="4521835" cy="953135"/>
          </a:xfrm>
          <a:prstGeom prst="rect">
            <a:avLst/>
          </a:prstGeom>
          <a:noFill/>
        </p:spPr>
        <p:txBody>
          <a:bodyPr wrap="square" rtlCol="0" anchor="t">
            <a:spAutoFit/>
          </a:bodyPr>
          <a:p>
            <a:pPr marL="514350" indent="-514350"/>
            <a:r>
              <a:rPr lang="en-US" altLang="zh-CN" sz="2800" dirty="0">
                <a:solidFill>
                  <a:schemeClr val="tx1"/>
                </a:solidFill>
                <a:latin typeface="Georgia" panose="02040502050405020303" charset="0"/>
                <a:cs typeface="Georgia" panose="02040502050405020303" charset="0"/>
                <a:sym typeface="+mn-ea"/>
              </a:rPr>
              <a:t>     What was the solution to the conflict?</a:t>
            </a:r>
            <a:endParaRPr lang="en-US" altLang="zh-CN" sz="2800" dirty="0">
              <a:solidFill>
                <a:schemeClr val="tx1"/>
              </a:solidFill>
              <a:latin typeface="Georgia" panose="02040502050405020303" charset="0"/>
              <a:cs typeface="Georgia" panose="02040502050405020303" charset="0"/>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ox(in)">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xit" presetSubtype="4" fill="hold" grpId="1" nodeType="clickEffect">
                                  <p:stCondLst>
                                    <p:cond delay="0"/>
                                  </p:stCondLst>
                                  <p:childTnLst>
                                    <p:animEffect transition="out" filter="wipe(down)">
                                      <p:cBhvr>
                                        <p:cTn id="36" dur="500"/>
                                        <p:tgtEl>
                                          <p:spTgt spid="6"/>
                                        </p:tgtEl>
                                      </p:cBhvr>
                                    </p:animEffect>
                                    <p:set>
                                      <p:cBhvr>
                                        <p:cTn id="37" dur="1" fill="hold">
                                          <p:stCondLst>
                                            <p:cond delay="499"/>
                                          </p:stCondLst>
                                        </p:cTn>
                                        <p:tgtEl>
                                          <p:spTgt spid="6"/>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ox(in)">
                                      <p:cBhvr>
                                        <p:cTn id="42" dur="2000"/>
                                        <p:tgtEl>
                                          <p:spTgt spid="41"/>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ox(in)">
                                      <p:cBhvr>
                                        <p:cTn id="47" dur="20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box(in)">
                                      <p:cBhvr>
                                        <p:cTn id="52" dur="2000"/>
                                        <p:tgtEl>
                                          <p:spTgt spid="30"/>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ox(in)">
                                      <p:cBhvr>
                                        <p:cTn id="57" dur="2000"/>
                                        <p:tgtEl>
                                          <p:spTgt spid="31"/>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box(in)">
                                      <p:cBhvr>
                                        <p:cTn id="62" dur="2000"/>
                                        <p:tgtEl>
                                          <p:spTgt spid="32"/>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box(in)">
                                      <p:cBhvr>
                                        <p:cTn id="67" dur="20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nodeType="clickEffect">
                                  <p:stCondLst>
                                    <p:cond delay="0"/>
                                  </p:stCondLst>
                                  <p:childTnLst>
                                    <p:set>
                                      <p:cBhvr>
                                        <p:cTn id="71" dur="1" fill="hold">
                                          <p:stCondLst>
                                            <p:cond delay="0"/>
                                          </p:stCondLst>
                                        </p:cTn>
                                        <p:tgtEl>
                                          <p:spTgt spid="34"/>
                                        </p:tgtEl>
                                        <p:attrNameLst>
                                          <p:attrName>style.visibility</p:attrName>
                                        </p:attrNameLst>
                                      </p:cBhvr>
                                      <p:to>
                                        <p:strVal val="visible"/>
                                      </p:to>
                                    </p:set>
                                    <p:animEffect transition="in" filter="box(in)">
                                      <p:cBhvr>
                                        <p:cTn id="72" dur="2000"/>
                                        <p:tgtEl>
                                          <p:spTgt spid="34"/>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box(in)">
                                      <p:cBhvr>
                                        <p:cTn id="7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P spid="19" grpId="0" bldLvl="0" animBg="1"/>
      <p:bldP spid="17" grpId="0"/>
      <p:bldP spid="24" grpId="0" bldLvl="0" animBg="1"/>
      <p:bldP spid="30" grpId="0" bldLvl="0" animBg="1"/>
      <p:bldP spid="31" grpId="0" bldLvl="0" animBg="1"/>
      <p:bldP spid="32" grpId="0" bldLvl="0" animBg="1"/>
      <p:bldP spid="33" grpId="0"/>
      <p:bldP spid="2" grpId="0" bldLvl="0" animBg="1"/>
      <p:bldP spid="3" grpId="0" bldLvl="0" animBg="1"/>
      <p:bldP spid="6" grpId="0"/>
      <p:bldP spid="6" grpId="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7066915" y="168910"/>
            <a:ext cx="4946650" cy="6513195"/>
          </a:xfrm>
          <a:prstGeom prst="rect">
            <a:avLst/>
          </a:prstGeom>
          <a:solidFill>
            <a:srgbClr val="CA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文本框 7"/>
          <p:cNvSpPr txBox="1"/>
          <p:nvPr/>
        </p:nvSpPr>
        <p:spPr>
          <a:xfrm>
            <a:off x="391160" y="788670"/>
            <a:ext cx="6325235" cy="5775960"/>
          </a:xfrm>
          <a:prstGeom prst="rect">
            <a:avLst/>
          </a:prstGeom>
          <a:noFill/>
        </p:spPr>
        <p:txBody>
          <a:bodyPr wrap="square" rtlCol="0" anchor="t">
            <a:noAutofit/>
          </a:bodyPr>
          <a:p>
            <a:pPr indent="0"/>
            <a:r>
              <a:rPr lang="en-US" sz="2400">
                <a:latin typeface="Times New Roman" panose="02020603050405020304" charset="0"/>
                <a:ea typeface="宋体" panose="02010600030101010101" pitchFamily="2" charset="-122"/>
                <a:sym typeface="+mn-ea"/>
              </a:rPr>
              <a:t>    5. When I handed in the essay to my teacher, he read it, laughed out loud and said, “Great. Now, write it again.”</a:t>
            </a:r>
            <a:r>
              <a:rPr lang="en-US" sz="2400">
                <a:latin typeface="Times New Roman" panose="02020603050405020304" charset="0"/>
                <a:ea typeface="宋体" panose="02010600030101010101" pitchFamily="2" charset="-122"/>
                <a:cs typeface="Times New Roman" panose="02020603050405020304" charset="0"/>
                <a:sym typeface="+mn-ea"/>
              </a:rPr>
              <a:t> </a:t>
            </a:r>
            <a:r>
              <a:rPr lang="en-US" sz="2400">
                <a:latin typeface="Times New Roman" panose="02020603050405020304" charset="0"/>
                <a:ea typeface="宋体" panose="02010600030101010101" pitchFamily="2" charset="-122"/>
                <a:sym typeface="+mn-ea"/>
              </a:rPr>
              <a:t>I wrote it again, and again and again. When I finally finished it, the thought of winning had given way to the enjoyment of writing. If I didn’t win. I wouldn’t care.</a:t>
            </a:r>
            <a:endParaRPr lang="en-US" altLang="en-US" sz="2400">
              <a:latin typeface="Times New Roman" panose="02020603050405020304" charset="0"/>
              <a:ea typeface="宋体" panose="02010600030101010101" pitchFamily="2" charset="-122"/>
              <a:sym typeface="+mn-ea"/>
            </a:endParaRPr>
          </a:p>
        </p:txBody>
      </p:sp>
      <p:grpSp>
        <p:nvGrpSpPr>
          <p:cNvPr id="9" name="组合 8"/>
          <p:cNvGrpSpPr/>
          <p:nvPr/>
        </p:nvGrpSpPr>
        <p:grpSpPr>
          <a:xfrm>
            <a:off x="189692" y="168910"/>
            <a:ext cx="4464262" cy="453390"/>
            <a:chOff x="11954" y="917"/>
            <a:chExt cx="7750" cy="714"/>
          </a:xfrm>
        </p:grpSpPr>
        <p:cxnSp>
          <p:nvCxnSpPr>
            <p:cNvPr id="10" name="直接连接符 9"/>
            <p:cNvCxnSpPr/>
            <p:nvPr>
              <p:custDataLst>
                <p:tags r:id="rId1"/>
              </p:custDataLst>
            </p:nvPr>
          </p:nvCxnSpPr>
          <p:spPr>
            <a:xfrm flipV="1">
              <a:off x="12762" y="1598"/>
              <a:ext cx="6942" cy="33"/>
            </a:xfrm>
            <a:prstGeom prst="line">
              <a:avLst/>
            </a:prstGeom>
            <a:ln w="19050">
              <a:solidFill>
                <a:srgbClr val="707672"/>
              </a:solidFill>
            </a:ln>
          </p:spPr>
          <p:style>
            <a:lnRef idx="1">
              <a:schemeClr val="accent1"/>
            </a:lnRef>
            <a:fillRef idx="0">
              <a:schemeClr val="accent1"/>
            </a:fillRef>
            <a:effectRef idx="0">
              <a:schemeClr val="accent1"/>
            </a:effectRef>
            <a:fontRef idx="minor">
              <a:schemeClr val="tx1"/>
            </a:fontRef>
          </p:style>
        </p:cxnSp>
        <p:sp>
          <p:nvSpPr>
            <p:cNvPr id="91" name="Shape 3980"/>
            <p:cNvSpPr/>
            <p:nvPr>
              <p:custDataLst>
                <p:tags r:id="rId2"/>
              </p:custDataLst>
            </p:nvPr>
          </p:nvSpPr>
          <p:spPr>
            <a:xfrm flipH="1">
              <a:off x="11954" y="917"/>
              <a:ext cx="809" cy="714"/>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707672"/>
            </a:solidFill>
            <a:ln w="12700">
              <a:miter lim="400000"/>
            </a:ln>
          </p:spPr>
          <p:txBody>
            <a:bodyPr lIns="0" tIns="0" rIns="0" bIns="0" anchor="ctr"/>
            <a:p>
              <a:pPr lvl="0"/>
              <a:endParaRPr sz="1300"/>
            </a:p>
          </p:txBody>
        </p:sp>
      </p:grpSp>
      <p:sp>
        <p:nvSpPr>
          <p:cNvPr id="14" name="文本框 13"/>
          <p:cNvSpPr txBox="1"/>
          <p:nvPr>
            <p:custDataLst>
              <p:tags r:id="rId3"/>
            </p:custDataLst>
          </p:nvPr>
        </p:nvSpPr>
        <p:spPr>
          <a:xfrm>
            <a:off x="831850" y="191770"/>
            <a:ext cx="3136900" cy="430530"/>
          </a:xfrm>
          <a:prstGeom prst="rect">
            <a:avLst/>
          </a:prstGeom>
          <a:noFill/>
        </p:spPr>
        <p:txBody>
          <a:bodyPr wrap="none" lIns="0" tIns="0" rIns="0" bIns="0" rtlCol="0">
            <a:spAutoFit/>
          </a:bodyPr>
          <a:p>
            <a:pPr algn="l"/>
            <a:r>
              <a:rPr lang="en-US" altLang="zh-CN" sz="2800" b="1" dirty="0" smtClean="0">
                <a:solidFill>
                  <a:schemeClr val="accent3">
                    <a:lumMod val="75000"/>
                  </a:schemeClr>
                </a:solidFill>
                <a:latin typeface="微软雅黑" panose="020B0503020204020204" charset="-122"/>
                <a:ea typeface="微软雅黑" panose="020B0503020204020204" charset="-122"/>
              </a:rPr>
              <a:t>Read for </a:t>
            </a:r>
            <a:r>
              <a:rPr lang="en-US" altLang="zh-CN" sz="2800" b="1" dirty="0" smtClean="0">
                <a:solidFill>
                  <a:schemeClr val="accent3">
                    <a:lumMod val="75000"/>
                  </a:schemeClr>
                </a:solidFill>
                <a:latin typeface="微软雅黑" panose="020B0503020204020204" charset="-122"/>
                <a:ea typeface="微软雅黑" panose="020B0503020204020204" charset="-122"/>
                <a:sym typeface="+mn-ea"/>
              </a:rPr>
              <a:t>conflicts</a:t>
            </a:r>
            <a:endParaRPr lang="en-US" altLang="zh-CN" sz="2800" b="1" dirty="0" smtClean="0">
              <a:solidFill>
                <a:schemeClr val="accent3">
                  <a:lumMod val="75000"/>
                </a:schemeClr>
              </a:solidFill>
              <a:latin typeface="微软雅黑" panose="020B0503020204020204" charset="-122"/>
              <a:ea typeface="微软雅黑" panose="020B0503020204020204" charset="-122"/>
            </a:endParaRPr>
          </a:p>
        </p:txBody>
      </p:sp>
      <p:grpSp>
        <p:nvGrpSpPr>
          <p:cNvPr id="11" name="组合 10"/>
          <p:cNvGrpSpPr/>
          <p:nvPr/>
        </p:nvGrpSpPr>
        <p:grpSpPr>
          <a:xfrm>
            <a:off x="8143875" y="2349500"/>
            <a:ext cx="3163570" cy="2362200"/>
            <a:chOff x="12825" y="3700"/>
            <a:chExt cx="4982" cy="3720"/>
          </a:xfrm>
        </p:grpSpPr>
        <p:sp>
          <p:nvSpPr>
            <p:cNvPr id="88" name="任意多边形: 形状 20"/>
            <p:cNvSpPr/>
            <p:nvPr>
              <p:custDataLst>
                <p:tags r:id="rId4"/>
              </p:custDataLst>
            </p:nvPr>
          </p:nvSpPr>
          <p:spPr>
            <a:xfrm>
              <a:off x="12825" y="3700"/>
              <a:ext cx="4983" cy="3720"/>
            </a:xfrm>
            <a:custGeom>
              <a:avLst/>
              <a:gdLst>
                <a:gd name="connsiteX0" fmla="*/ 0 w 2318994"/>
                <a:gd name="connsiteY0" fmla="*/ 1395179 h 1395179"/>
                <a:gd name="connsiteX1" fmla="*/ 1168923 w 2318994"/>
                <a:gd name="connsiteY1" fmla="*/ 12 h 1395179"/>
                <a:gd name="connsiteX2" fmla="*/ 2290713 w 2318994"/>
                <a:gd name="connsiteY2" fmla="*/ 1366899 h 1395179"/>
                <a:gd name="connsiteX3" fmla="*/ 2290713 w 2318994"/>
                <a:gd name="connsiteY3" fmla="*/ 1366899 h 1395179"/>
                <a:gd name="connsiteX4" fmla="*/ 2318994 w 2318994"/>
                <a:gd name="connsiteY4" fmla="*/ 1385752 h 1395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994" h="1395179">
                  <a:moveTo>
                    <a:pt x="0" y="1395179"/>
                  </a:moveTo>
                  <a:cubicBezTo>
                    <a:pt x="393569" y="699952"/>
                    <a:pt x="787138" y="4725"/>
                    <a:pt x="1168923" y="12"/>
                  </a:cubicBezTo>
                  <a:cubicBezTo>
                    <a:pt x="1550708" y="-4701"/>
                    <a:pt x="2290713" y="1366899"/>
                    <a:pt x="2290713" y="1366899"/>
                  </a:cubicBezTo>
                  <a:lnTo>
                    <a:pt x="2290713" y="1366899"/>
                  </a:lnTo>
                  <a:lnTo>
                    <a:pt x="2318994" y="1385752"/>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42" name="椭圆 41"/>
            <p:cNvSpPr/>
            <p:nvPr>
              <p:custDataLst>
                <p:tags r:id="rId5"/>
              </p:custDataLst>
            </p:nvPr>
          </p:nvSpPr>
          <p:spPr>
            <a:xfrm>
              <a:off x="13001" y="6687"/>
              <a:ext cx="274" cy="24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6" name="矩形 15"/>
          <p:cNvSpPr/>
          <p:nvPr/>
        </p:nvSpPr>
        <p:spPr>
          <a:xfrm>
            <a:off x="1744345" y="869315"/>
            <a:ext cx="4972050" cy="317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455295" y="1593215"/>
            <a:ext cx="1623060" cy="370840"/>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矩形 23"/>
          <p:cNvSpPr/>
          <p:nvPr>
            <p:custDataLst>
              <p:tags r:id="rId6"/>
            </p:custDataLst>
          </p:nvPr>
        </p:nvSpPr>
        <p:spPr>
          <a:xfrm>
            <a:off x="2268220" y="1646555"/>
            <a:ext cx="4313555"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 name="组合 4"/>
          <p:cNvGrpSpPr/>
          <p:nvPr/>
        </p:nvGrpSpPr>
        <p:grpSpPr>
          <a:xfrm>
            <a:off x="7066804" y="1449070"/>
            <a:ext cx="2583291" cy="1645285"/>
            <a:chOff x="8491" y="4796"/>
            <a:chExt cx="4068" cy="2591"/>
          </a:xfrm>
        </p:grpSpPr>
        <p:sp>
          <p:nvSpPr>
            <p:cNvPr id="17" name="文本框 16"/>
            <p:cNvSpPr txBox="1"/>
            <p:nvPr/>
          </p:nvSpPr>
          <p:spPr>
            <a:xfrm>
              <a:off x="9384" y="6565"/>
              <a:ext cx="936" cy="822"/>
            </a:xfrm>
            <a:prstGeom prst="rect">
              <a:avLst/>
            </a:prstGeom>
            <a:noFill/>
          </p:spPr>
          <p:txBody>
            <a:bodyPr wrap="square" rtlCol="0">
              <a:spAutoFit/>
            </a:bodyPr>
            <a:p>
              <a:r>
                <a:rPr lang="en-US" altLang="zh-CN" sz="2800">
                  <a:solidFill>
                    <a:srgbClr val="C00000"/>
                  </a:solidFill>
                </a:rPr>
                <a:t>C2</a:t>
              </a:r>
              <a:endParaRPr lang="en-US" altLang="zh-CN" sz="2800">
                <a:solidFill>
                  <a:srgbClr val="C00000"/>
                </a:solidFill>
              </a:endParaRPr>
            </a:p>
          </p:txBody>
        </p:sp>
        <p:sp>
          <p:nvSpPr>
            <p:cNvPr id="33" name="文本框 32"/>
            <p:cNvSpPr txBox="1"/>
            <p:nvPr>
              <p:custDataLst>
                <p:tags r:id="rId7"/>
              </p:custDataLst>
            </p:nvPr>
          </p:nvSpPr>
          <p:spPr>
            <a:xfrm>
              <a:off x="10187" y="6565"/>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R2</a:t>
              </a:r>
              <a:endParaRPr lang="en-US" altLang="zh-CN" sz="2800">
                <a:solidFill>
                  <a:schemeClr val="accent6">
                    <a:lumMod val="75000"/>
                  </a:schemeClr>
                </a:solidFill>
                <a:sym typeface="+mn-ea"/>
              </a:endParaRPr>
            </a:p>
          </p:txBody>
        </p:sp>
        <p:grpSp>
          <p:nvGrpSpPr>
            <p:cNvPr id="34" name="组合 33"/>
            <p:cNvGrpSpPr/>
            <p:nvPr/>
          </p:nvGrpSpPr>
          <p:grpSpPr>
            <a:xfrm>
              <a:off x="8491" y="4796"/>
              <a:ext cx="4068" cy="1819"/>
              <a:chOff x="3826521" y="1970122"/>
              <a:chExt cx="3130697" cy="1210310"/>
            </a:xfrm>
          </p:grpSpPr>
          <p:sp>
            <p:nvSpPr>
              <p:cNvPr id="35" name="矩形 34"/>
              <p:cNvSpPr/>
              <p:nvPr>
                <p:custDataLst>
                  <p:tags r:id="rId8"/>
                </p:custDataLst>
              </p:nvPr>
            </p:nvSpPr>
            <p:spPr>
              <a:xfrm>
                <a:off x="3867443" y="1970122"/>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文本框 35"/>
              <p:cNvSpPr txBox="1"/>
              <p:nvPr>
                <p:custDataLst>
                  <p:tags r:id="rId9"/>
                </p:custDataLst>
              </p:nvPr>
            </p:nvSpPr>
            <p:spPr>
              <a:xfrm>
                <a:off x="3826521" y="1970139"/>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unique idea</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self-suspicious mind</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working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grpSp>
      <p:sp>
        <p:nvSpPr>
          <p:cNvPr id="2" name="矩形 1"/>
          <p:cNvSpPr/>
          <p:nvPr>
            <p:custDataLst>
              <p:tags r:id="rId10"/>
            </p:custDataLst>
          </p:nvPr>
        </p:nvSpPr>
        <p:spPr>
          <a:xfrm>
            <a:off x="455295" y="1249680"/>
            <a:ext cx="3046095" cy="317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矩形 2"/>
          <p:cNvSpPr/>
          <p:nvPr>
            <p:custDataLst>
              <p:tags r:id="rId11"/>
            </p:custDataLst>
          </p:nvPr>
        </p:nvSpPr>
        <p:spPr>
          <a:xfrm>
            <a:off x="419735" y="2032000"/>
            <a:ext cx="751205" cy="317500"/>
          </a:xfrm>
          <a:prstGeom prst="rect">
            <a:avLst/>
          </a:prstGeom>
          <a:solidFill>
            <a:schemeClr val="accent6">
              <a:lumMod val="75000"/>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7312660" y="332740"/>
            <a:ext cx="4494530" cy="953135"/>
          </a:xfrm>
          <a:prstGeom prst="rect">
            <a:avLst/>
          </a:prstGeom>
          <a:noFill/>
        </p:spPr>
        <p:txBody>
          <a:bodyPr wrap="square" rtlCol="0" anchor="t">
            <a:spAutoFit/>
          </a:bodyPr>
          <a:p>
            <a:pPr marL="514350" indent="-514350"/>
            <a:r>
              <a:rPr lang="en-US" altLang="zh-CN" sz="2800" dirty="0">
                <a:solidFill>
                  <a:schemeClr val="tx1"/>
                </a:solidFill>
                <a:latin typeface="Georgia" panose="02040502050405020303" charset="0"/>
                <a:cs typeface="Georgia" panose="02040502050405020303" charset="0"/>
                <a:sym typeface="+mn-ea"/>
              </a:rPr>
              <a:t>     What was the conflict presented in this part?</a:t>
            </a:r>
            <a:endParaRPr lang="en-US" altLang="zh-CN" sz="2800" dirty="0">
              <a:solidFill>
                <a:schemeClr val="tx1"/>
              </a:solidFill>
              <a:latin typeface="Georgia" panose="02040502050405020303" charset="0"/>
              <a:cs typeface="Georgia" panose="02040502050405020303" charset="0"/>
              <a:sym typeface="+mn-ea"/>
            </a:endParaRPr>
          </a:p>
        </p:txBody>
      </p:sp>
      <p:grpSp>
        <p:nvGrpSpPr>
          <p:cNvPr id="22" name="组合 21"/>
          <p:cNvGrpSpPr/>
          <p:nvPr/>
        </p:nvGrpSpPr>
        <p:grpSpPr>
          <a:xfrm>
            <a:off x="7183755" y="4380865"/>
            <a:ext cx="2550160" cy="1863090"/>
            <a:chOff x="11129" y="6556"/>
            <a:chExt cx="4016" cy="2934"/>
          </a:xfrm>
        </p:grpSpPr>
        <p:sp>
          <p:nvSpPr>
            <p:cNvPr id="4" name="文本框 3"/>
            <p:cNvSpPr txBox="1"/>
            <p:nvPr>
              <p:custDataLst>
                <p:tags r:id="rId12"/>
              </p:custDataLst>
            </p:nvPr>
          </p:nvSpPr>
          <p:spPr>
            <a:xfrm>
              <a:off x="11835" y="6556"/>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R1</a:t>
              </a:r>
              <a:endParaRPr lang="en-US" altLang="zh-CN" sz="2800">
                <a:solidFill>
                  <a:schemeClr val="accent6">
                    <a:lumMod val="75000"/>
                  </a:schemeClr>
                </a:solidFill>
                <a:sym typeface="+mn-ea"/>
              </a:endParaRPr>
            </a:p>
          </p:txBody>
        </p:sp>
        <p:grpSp>
          <p:nvGrpSpPr>
            <p:cNvPr id="7" name="组合 6"/>
            <p:cNvGrpSpPr/>
            <p:nvPr/>
          </p:nvGrpSpPr>
          <p:grpSpPr>
            <a:xfrm>
              <a:off x="11331" y="7672"/>
              <a:ext cx="3814" cy="1819"/>
              <a:chOff x="4498470" y="4509844"/>
              <a:chExt cx="3090545" cy="1210310"/>
            </a:xfrm>
          </p:grpSpPr>
          <p:sp>
            <p:nvSpPr>
              <p:cNvPr id="12" name="矩形 11"/>
              <p:cNvSpPr/>
              <p:nvPr>
                <p:custDataLst>
                  <p:tags r:id="rId13"/>
                </p:custDataLst>
              </p:nvPr>
            </p:nvSpPr>
            <p:spPr>
              <a:xfrm>
                <a:off x="4498470" y="4509844"/>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3" name="文本框 12"/>
              <p:cNvSpPr txBox="1"/>
              <p:nvPr>
                <p:custDataLst>
                  <p:tags r:id="rId14"/>
                </p:custDataLst>
              </p:nvPr>
            </p:nvSpPr>
            <p:spPr>
              <a:xfrm>
                <a:off x="4499105" y="4539136"/>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forced writing task</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doomed failure</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trying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15" name="文本框 14"/>
            <p:cNvSpPr txBox="1"/>
            <p:nvPr>
              <p:custDataLst>
                <p:tags r:id="rId15"/>
              </p:custDataLst>
            </p:nvPr>
          </p:nvSpPr>
          <p:spPr>
            <a:xfrm>
              <a:off x="11129" y="6556"/>
              <a:ext cx="936" cy="822"/>
            </a:xfrm>
            <a:prstGeom prst="rect">
              <a:avLst/>
            </a:prstGeom>
            <a:noFill/>
          </p:spPr>
          <p:txBody>
            <a:bodyPr wrap="square" rtlCol="0">
              <a:spAutoFit/>
            </a:bodyPr>
            <a:p>
              <a:r>
                <a:rPr lang="en-US" altLang="zh-CN" sz="2800">
                  <a:solidFill>
                    <a:srgbClr val="C00000"/>
                  </a:solidFill>
                </a:rPr>
                <a:t>C1</a:t>
              </a:r>
              <a:endParaRPr lang="en-US" altLang="zh-CN" sz="2800">
                <a:solidFill>
                  <a:srgbClr val="C00000"/>
                </a:solidFill>
              </a:endParaRPr>
            </a:p>
          </p:txBody>
        </p:sp>
      </p:grpSp>
      <p:sp>
        <p:nvSpPr>
          <p:cNvPr id="20" name="椭圆 19"/>
          <p:cNvSpPr/>
          <p:nvPr>
            <p:custDataLst>
              <p:tags r:id="rId16"/>
            </p:custDataLst>
          </p:nvPr>
        </p:nvSpPr>
        <p:spPr>
          <a:xfrm>
            <a:off x="8831580" y="3088640"/>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custDataLst>
              <p:tags r:id="rId17"/>
            </p:custDataLst>
          </p:nvPr>
        </p:nvSpPr>
        <p:spPr>
          <a:xfrm>
            <a:off x="9713595" y="2308225"/>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10034270" y="1941830"/>
            <a:ext cx="594360" cy="521970"/>
          </a:xfrm>
          <a:prstGeom prst="rect">
            <a:avLst/>
          </a:prstGeom>
          <a:noFill/>
        </p:spPr>
        <p:txBody>
          <a:bodyPr wrap="square" rtlCol="0">
            <a:spAutoFit/>
          </a:bodyPr>
          <a:p>
            <a:r>
              <a:rPr lang="en-US" altLang="zh-CN" sz="2800">
                <a:solidFill>
                  <a:srgbClr val="C00000"/>
                </a:solidFill>
              </a:rPr>
              <a:t>C3</a:t>
            </a:r>
            <a:endParaRPr lang="en-US" altLang="zh-CN" sz="2800">
              <a:solidFill>
                <a:srgbClr val="C00000"/>
              </a:solidFill>
            </a:endParaRPr>
          </a:p>
        </p:txBody>
      </p:sp>
      <p:sp>
        <p:nvSpPr>
          <p:cNvPr id="25" name="文本框 24"/>
          <p:cNvSpPr txBox="1"/>
          <p:nvPr/>
        </p:nvSpPr>
        <p:spPr>
          <a:xfrm>
            <a:off x="10514965" y="1964055"/>
            <a:ext cx="914400" cy="521970"/>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R3</a:t>
            </a:r>
            <a:endParaRPr lang="en-US" altLang="zh-CN" sz="2800">
              <a:solidFill>
                <a:schemeClr val="accent6">
                  <a:lumMod val="75000"/>
                </a:schemeClr>
              </a:solidFill>
              <a:sym typeface="+mn-ea"/>
            </a:endParaRPr>
          </a:p>
        </p:txBody>
      </p:sp>
      <p:grpSp>
        <p:nvGrpSpPr>
          <p:cNvPr id="29" name="组合 28"/>
          <p:cNvGrpSpPr/>
          <p:nvPr/>
        </p:nvGrpSpPr>
        <p:grpSpPr>
          <a:xfrm rot="0">
            <a:off x="9163685" y="3119755"/>
            <a:ext cx="2850515" cy="1155065"/>
            <a:chOff x="3826521" y="1970122"/>
            <a:chExt cx="3454695" cy="1210310"/>
          </a:xfrm>
        </p:grpSpPr>
        <p:sp>
          <p:nvSpPr>
            <p:cNvPr id="37" name="矩形 36"/>
            <p:cNvSpPr/>
            <p:nvPr>
              <p:custDataLst>
                <p:tags r:id="rId18"/>
              </p:custDataLst>
            </p:nvPr>
          </p:nvSpPr>
          <p:spPr>
            <a:xfrm>
              <a:off x="3867443" y="1970122"/>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8" name="文本框 37"/>
            <p:cNvSpPr txBox="1"/>
            <p:nvPr>
              <p:custDataLst>
                <p:tags r:id="rId19"/>
              </p:custDataLst>
            </p:nvPr>
          </p:nvSpPr>
          <p:spPr>
            <a:xfrm>
              <a:off x="3826521" y="1970122"/>
              <a:ext cx="3454695"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finished writing</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repeated requirement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determined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41" name="文本框 40"/>
          <p:cNvSpPr txBox="1"/>
          <p:nvPr>
            <p:custDataLst>
              <p:tags r:id="rId20"/>
            </p:custDataLst>
          </p:nvPr>
        </p:nvSpPr>
        <p:spPr>
          <a:xfrm>
            <a:off x="7312660" y="332740"/>
            <a:ext cx="4521835" cy="953135"/>
          </a:xfrm>
          <a:prstGeom prst="rect">
            <a:avLst/>
          </a:prstGeom>
          <a:noFill/>
        </p:spPr>
        <p:txBody>
          <a:bodyPr wrap="square" rtlCol="0" anchor="t">
            <a:spAutoFit/>
          </a:bodyPr>
          <a:p>
            <a:pPr marL="514350" indent="-514350"/>
            <a:r>
              <a:rPr lang="en-US" altLang="zh-CN" sz="2800" dirty="0">
                <a:solidFill>
                  <a:schemeClr val="tx1"/>
                </a:solidFill>
                <a:latin typeface="Georgia" panose="02040502050405020303" charset="0"/>
                <a:cs typeface="Georgia" panose="02040502050405020303" charset="0"/>
                <a:sym typeface="+mn-ea"/>
              </a:rPr>
              <a:t>     What was the solution to the conflict?</a:t>
            </a:r>
            <a:endParaRPr lang="en-US" altLang="zh-CN" sz="2800" dirty="0">
              <a:solidFill>
                <a:schemeClr val="tx1"/>
              </a:solidFill>
              <a:latin typeface="Georgia" panose="02040502050405020303" charset="0"/>
              <a:cs typeface="Georgia" panose="02040502050405020303" charset="0"/>
              <a:sym typeface="+mn-ea"/>
            </a:endParaRPr>
          </a:p>
        </p:txBody>
      </p:sp>
      <p:grpSp>
        <p:nvGrpSpPr>
          <p:cNvPr id="46" name="组合 45"/>
          <p:cNvGrpSpPr/>
          <p:nvPr/>
        </p:nvGrpSpPr>
        <p:grpSpPr>
          <a:xfrm>
            <a:off x="240665" y="3569335"/>
            <a:ext cx="4639310" cy="2994660"/>
            <a:chOff x="379" y="5621"/>
            <a:chExt cx="7306" cy="4716"/>
          </a:xfrm>
        </p:grpSpPr>
        <p:grpSp>
          <p:nvGrpSpPr>
            <p:cNvPr id="40" name="组合 39"/>
            <p:cNvGrpSpPr/>
            <p:nvPr/>
          </p:nvGrpSpPr>
          <p:grpSpPr>
            <a:xfrm flipH="1">
              <a:off x="379" y="5621"/>
              <a:ext cx="7095" cy="4717"/>
              <a:chOff x="9657" y="4092"/>
              <a:chExt cx="6748" cy="4717"/>
            </a:xfrm>
          </p:grpSpPr>
          <p:sp>
            <p:nvSpPr>
              <p:cNvPr id="149" name="PA_自由: 形状 148"/>
              <p:cNvSpPr/>
              <p:nvPr>
                <p:custDataLst>
                  <p:tags r:id="rId21"/>
                </p:custDataLst>
              </p:nvPr>
            </p:nvSpPr>
            <p:spPr bwMode="auto">
              <a:xfrm>
                <a:off x="9657" y="4092"/>
                <a:ext cx="4917" cy="2394"/>
              </a:xfrm>
              <a:custGeom>
                <a:avLst/>
                <a:gdLst>
                  <a:gd name="connsiteX0" fmla="*/ 1636711 w 3185334"/>
                  <a:gd name="connsiteY0" fmla="*/ 51526 h 2442207"/>
                  <a:gd name="connsiteX1" fmla="*/ 1366163 w 3185334"/>
                  <a:gd name="connsiteY1" fmla="*/ 60866 h 2442207"/>
                  <a:gd name="connsiteX2" fmla="*/ 445081 w 3185334"/>
                  <a:gd name="connsiteY2" fmla="*/ 375996 h 2442207"/>
                  <a:gd name="connsiteX3" fmla="*/ 116356 w 3185334"/>
                  <a:gd name="connsiteY3" fmla="*/ 749603 h 2442207"/>
                  <a:gd name="connsiteX4" fmla="*/ 197724 w 3185334"/>
                  <a:gd name="connsiteY4" fmla="*/ 1435092 h 2442207"/>
                  <a:gd name="connsiteX5" fmla="*/ 653383 w 3185334"/>
                  <a:gd name="connsiteY5" fmla="*/ 1792455 h 2442207"/>
                  <a:gd name="connsiteX6" fmla="*/ 1209937 w 3185334"/>
                  <a:gd name="connsiteY6" fmla="*/ 1967888 h 2442207"/>
                  <a:gd name="connsiteX7" fmla="*/ 1239230 w 3185334"/>
                  <a:gd name="connsiteY7" fmla="*/ 1980883 h 2442207"/>
                  <a:gd name="connsiteX8" fmla="*/ 1467059 w 3185334"/>
                  <a:gd name="connsiteY8" fmla="*/ 2214794 h 2442207"/>
                  <a:gd name="connsiteX9" fmla="*/ 1512625 w 3185334"/>
                  <a:gd name="connsiteY9" fmla="*/ 2286267 h 2442207"/>
                  <a:gd name="connsiteX10" fmla="*/ 1525644 w 3185334"/>
                  <a:gd name="connsiteY10" fmla="*/ 2305759 h 2442207"/>
                  <a:gd name="connsiteX11" fmla="*/ 1565107 w 3185334"/>
                  <a:gd name="connsiteY11" fmla="*/ 2337029 h 2442207"/>
                  <a:gd name="connsiteX12" fmla="*/ 1582205 w 3185334"/>
                  <a:gd name="connsiteY12" fmla="*/ 2337961 h 2442207"/>
                  <a:gd name="connsiteX13" fmla="*/ 1571319 w 3185334"/>
                  <a:gd name="connsiteY13" fmla="*/ 2323212 h 2442207"/>
                  <a:gd name="connsiteX14" fmla="*/ 1522716 w 3185334"/>
                  <a:gd name="connsiteY14" fmla="*/ 2250848 h 2442207"/>
                  <a:gd name="connsiteX15" fmla="*/ 1382731 w 3185334"/>
                  <a:gd name="connsiteY15" fmla="*/ 1990873 h 2442207"/>
                  <a:gd name="connsiteX16" fmla="*/ 1933343 w 3185334"/>
                  <a:gd name="connsiteY16" fmla="*/ 1975657 h 2442207"/>
                  <a:gd name="connsiteX17" fmla="*/ 1932482 w 3185334"/>
                  <a:gd name="connsiteY17" fmla="*/ 1974386 h 2442207"/>
                  <a:gd name="connsiteX18" fmla="*/ 2000831 w 3185334"/>
                  <a:gd name="connsiteY18" fmla="*/ 1961391 h 2442207"/>
                  <a:gd name="connsiteX19" fmla="*/ 2039887 w 3185334"/>
                  <a:gd name="connsiteY19" fmla="*/ 1980883 h 2442207"/>
                  <a:gd name="connsiteX20" fmla="*/ 2202623 w 3185334"/>
                  <a:gd name="connsiteY20" fmla="*/ 1915908 h 2442207"/>
                  <a:gd name="connsiteX21" fmla="*/ 2866583 w 3185334"/>
                  <a:gd name="connsiteY21" fmla="*/ 1571540 h 2442207"/>
                  <a:gd name="connsiteX22" fmla="*/ 3110686 w 3185334"/>
                  <a:gd name="connsiteY22" fmla="*/ 1184937 h 2442207"/>
                  <a:gd name="connsiteX23" fmla="*/ 2983752 w 3185334"/>
                  <a:gd name="connsiteY23" fmla="*/ 606658 h 2442207"/>
                  <a:gd name="connsiteX24" fmla="*/ 2505310 w 3185334"/>
                  <a:gd name="connsiteY24" fmla="*/ 242797 h 2442207"/>
                  <a:gd name="connsiteX25" fmla="*/ 1909699 w 3185334"/>
                  <a:gd name="connsiteY25" fmla="*/ 73861 h 2442207"/>
                  <a:gd name="connsiteX26" fmla="*/ 1636711 w 3185334"/>
                  <a:gd name="connsiteY26" fmla="*/ 51526 h 2442207"/>
                  <a:gd name="connsiteX27" fmla="*/ 1714417 w 3185334"/>
                  <a:gd name="connsiteY27" fmla="*/ 2389 h 2442207"/>
                  <a:gd name="connsiteX28" fmla="*/ 2742904 w 3185334"/>
                  <a:gd name="connsiteY28" fmla="*/ 314270 h 2442207"/>
                  <a:gd name="connsiteX29" fmla="*/ 3042337 w 3185334"/>
                  <a:gd name="connsiteY29" fmla="*/ 600160 h 2442207"/>
                  <a:gd name="connsiteX30" fmla="*/ 3022809 w 3185334"/>
                  <a:gd name="connsiteY30" fmla="*/ 1477325 h 2442207"/>
                  <a:gd name="connsiteX31" fmla="*/ 2563895 w 3185334"/>
                  <a:gd name="connsiteY31" fmla="*/ 1837938 h 2442207"/>
                  <a:gd name="connsiteX32" fmla="*/ 2004086 w 3185334"/>
                  <a:gd name="connsiteY32" fmla="*/ 2013371 h 2442207"/>
                  <a:gd name="connsiteX33" fmla="*/ 1989284 w 3185334"/>
                  <a:gd name="connsiteY33" fmla="*/ 2016147 h 2442207"/>
                  <a:gd name="connsiteX34" fmla="*/ 1989513 w 3185334"/>
                  <a:gd name="connsiteY34" fmla="*/ 2016769 h 2442207"/>
                  <a:gd name="connsiteX35" fmla="*/ 1601415 w 3185334"/>
                  <a:gd name="connsiteY35" fmla="*/ 2041746 h 2442207"/>
                  <a:gd name="connsiteX36" fmla="*/ 1473870 w 3185334"/>
                  <a:gd name="connsiteY36" fmla="*/ 2049353 h 2442207"/>
                  <a:gd name="connsiteX37" fmla="*/ 1582809 w 3185334"/>
                  <a:gd name="connsiteY37" fmla="*/ 2273432 h 2442207"/>
                  <a:gd name="connsiteX38" fmla="*/ 1613904 w 3185334"/>
                  <a:gd name="connsiteY38" fmla="*/ 2332361 h 2442207"/>
                  <a:gd name="connsiteX39" fmla="*/ 1616776 w 3185334"/>
                  <a:gd name="connsiteY39" fmla="*/ 2331749 h 2442207"/>
                  <a:gd name="connsiteX40" fmla="*/ 1659087 w 3185334"/>
                  <a:gd name="connsiteY40" fmla="*/ 2412968 h 2442207"/>
                  <a:gd name="connsiteX41" fmla="*/ 1616776 w 3185334"/>
                  <a:gd name="connsiteY41" fmla="*/ 2442207 h 2442207"/>
                  <a:gd name="connsiteX42" fmla="*/ 1597247 w 3185334"/>
                  <a:gd name="connsiteY42" fmla="*/ 2422715 h 2442207"/>
                  <a:gd name="connsiteX43" fmla="*/ 1388946 w 3185334"/>
                  <a:gd name="connsiteY43" fmla="*/ 2208296 h 2442207"/>
                  <a:gd name="connsiteX44" fmla="*/ 1219701 w 3185334"/>
                  <a:gd name="connsiteY44" fmla="*/ 2036112 h 2442207"/>
                  <a:gd name="connsiteX45" fmla="*/ 1180645 w 3185334"/>
                  <a:gd name="connsiteY45" fmla="*/ 2016620 h 2442207"/>
                  <a:gd name="connsiteX46" fmla="*/ 529704 w 3185334"/>
                  <a:gd name="connsiteY46" fmla="*/ 1785958 h 2442207"/>
                  <a:gd name="connsiteX47" fmla="*/ 158667 w 3185334"/>
                  <a:gd name="connsiteY47" fmla="*/ 1470828 h 2442207"/>
                  <a:gd name="connsiteX48" fmla="*/ 158667 w 3185334"/>
                  <a:gd name="connsiteY48" fmla="*/ 574170 h 2442207"/>
                  <a:gd name="connsiteX49" fmla="*/ 591543 w 3185334"/>
                  <a:gd name="connsiteY49" fmla="*/ 226553 h 2442207"/>
                  <a:gd name="connsiteX50" fmla="*/ 1245739 w 3185334"/>
                  <a:gd name="connsiteY50" fmla="*/ 25130 h 2442207"/>
                  <a:gd name="connsiteX51" fmla="*/ 1714417 w 3185334"/>
                  <a:gd name="connsiteY51" fmla="*/ 2389 h 2442207"/>
                  <a:gd name="connsiteX0-1" fmla="*/ 1636711 w 3185334"/>
                  <a:gd name="connsiteY0-2" fmla="*/ 51526 h 2442207"/>
                  <a:gd name="connsiteX1-3" fmla="*/ 1366163 w 3185334"/>
                  <a:gd name="connsiteY1-4" fmla="*/ 60866 h 2442207"/>
                  <a:gd name="connsiteX2-5" fmla="*/ 445081 w 3185334"/>
                  <a:gd name="connsiteY2-6" fmla="*/ 375996 h 2442207"/>
                  <a:gd name="connsiteX3-7" fmla="*/ 116356 w 3185334"/>
                  <a:gd name="connsiteY3-8" fmla="*/ 749603 h 2442207"/>
                  <a:gd name="connsiteX4-9" fmla="*/ 197724 w 3185334"/>
                  <a:gd name="connsiteY4-10" fmla="*/ 1435092 h 2442207"/>
                  <a:gd name="connsiteX5-11" fmla="*/ 653383 w 3185334"/>
                  <a:gd name="connsiteY5-12" fmla="*/ 1792455 h 2442207"/>
                  <a:gd name="connsiteX6-13" fmla="*/ 1209937 w 3185334"/>
                  <a:gd name="connsiteY6-14" fmla="*/ 1967888 h 2442207"/>
                  <a:gd name="connsiteX7-15" fmla="*/ 1239230 w 3185334"/>
                  <a:gd name="connsiteY7-16" fmla="*/ 1980883 h 2442207"/>
                  <a:gd name="connsiteX8-17" fmla="*/ 1467059 w 3185334"/>
                  <a:gd name="connsiteY8-18" fmla="*/ 2214794 h 2442207"/>
                  <a:gd name="connsiteX9-19" fmla="*/ 1512625 w 3185334"/>
                  <a:gd name="connsiteY9-20" fmla="*/ 2286267 h 2442207"/>
                  <a:gd name="connsiteX10-21" fmla="*/ 1525644 w 3185334"/>
                  <a:gd name="connsiteY10-22" fmla="*/ 2305759 h 2442207"/>
                  <a:gd name="connsiteX11-23" fmla="*/ 1565107 w 3185334"/>
                  <a:gd name="connsiteY11-24" fmla="*/ 2337029 h 2442207"/>
                  <a:gd name="connsiteX12-25" fmla="*/ 1582205 w 3185334"/>
                  <a:gd name="connsiteY12-26" fmla="*/ 2337961 h 2442207"/>
                  <a:gd name="connsiteX13-27" fmla="*/ 1571319 w 3185334"/>
                  <a:gd name="connsiteY13-28" fmla="*/ 2323212 h 2442207"/>
                  <a:gd name="connsiteX14-29" fmla="*/ 1522716 w 3185334"/>
                  <a:gd name="connsiteY14-30" fmla="*/ 2250848 h 2442207"/>
                  <a:gd name="connsiteX15-31" fmla="*/ 1382731 w 3185334"/>
                  <a:gd name="connsiteY15-32" fmla="*/ 1990873 h 2442207"/>
                  <a:gd name="connsiteX16-33" fmla="*/ 1933343 w 3185334"/>
                  <a:gd name="connsiteY16-34" fmla="*/ 1975657 h 2442207"/>
                  <a:gd name="connsiteX17-35" fmla="*/ 1932482 w 3185334"/>
                  <a:gd name="connsiteY17-36" fmla="*/ 1974386 h 2442207"/>
                  <a:gd name="connsiteX18-37" fmla="*/ 2000831 w 3185334"/>
                  <a:gd name="connsiteY18-38" fmla="*/ 1961391 h 2442207"/>
                  <a:gd name="connsiteX19-39" fmla="*/ 2202623 w 3185334"/>
                  <a:gd name="connsiteY19-40" fmla="*/ 1915908 h 2442207"/>
                  <a:gd name="connsiteX20-41" fmla="*/ 2866583 w 3185334"/>
                  <a:gd name="connsiteY20-42" fmla="*/ 1571540 h 2442207"/>
                  <a:gd name="connsiteX21-43" fmla="*/ 3110686 w 3185334"/>
                  <a:gd name="connsiteY21-44" fmla="*/ 1184937 h 2442207"/>
                  <a:gd name="connsiteX22-45" fmla="*/ 2983752 w 3185334"/>
                  <a:gd name="connsiteY22-46" fmla="*/ 606658 h 2442207"/>
                  <a:gd name="connsiteX23-47" fmla="*/ 2505310 w 3185334"/>
                  <a:gd name="connsiteY23-48" fmla="*/ 242797 h 2442207"/>
                  <a:gd name="connsiteX24-49" fmla="*/ 1909699 w 3185334"/>
                  <a:gd name="connsiteY24-50" fmla="*/ 73861 h 2442207"/>
                  <a:gd name="connsiteX25-51" fmla="*/ 1636711 w 3185334"/>
                  <a:gd name="connsiteY25-52" fmla="*/ 51526 h 2442207"/>
                  <a:gd name="connsiteX26-53" fmla="*/ 1714417 w 3185334"/>
                  <a:gd name="connsiteY26-54" fmla="*/ 2389 h 2442207"/>
                  <a:gd name="connsiteX27-55" fmla="*/ 2742904 w 3185334"/>
                  <a:gd name="connsiteY27-56" fmla="*/ 314270 h 2442207"/>
                  <a:gd name="connsiteX28-57" fmla="*/ 3042337 w 3185334"/>
                  <a:gd name="connsiteY28-58" fmla="*/ 600160 h 2442207"/>
                  <a:gd name="connsiteX29-59" fmla="*/ 3022809 w 3185334"/>
                  <a:gd name="connsiteY29-60" fmla="*/ 1477325 h 2442207"/>
                  <a:gd name="connsiteX30-61" fmla="*/ 2563895 w 3185334"/>
                  <a:gd name="connsiteY30-62" fmla="*/ 1837938 h 2442207"/>
                  <a:gd name="connsiteX31-63" fmla="*/ 2004086 w 3185334"/>
                  <a:gd name="connsiteY31-64" fmla="*/ 2013371 h 2442207"/>
                  <a:gd name="connsiteX32-65" fmla="*/ 1989284 w 3185334"/>
                  <a:gd name="connsiteY32-66" fmla="*/ 2016147 h 2442207"/>
                  <a:gd name="connsiteX33-67" fmla="*/ 1989513 w 3185334"/>
                  <a:gd name="connsiteY33-68" fmla="*/ 2016769 h 2442207"/>
                  <a:gd name="connsiteX34-69" fmla="*/ 1601415 w 3185334"/>
                  <a:gd name="connsiteY34-70" fmla="*/ 2041746 h 2442207"/>
                  <a:gd name="connsiteX35-71" fmla="*/ 1473870 w 3185334"/>
                  <a:gd name="connsiteY35-72" fmla="*/ 2049353 h 2442207"/>
                  <a:gd name="connsiteX36-73" fmla="*/ 1582809 w 3185334"/>
                  <a:gd name="connsiteY36-74" fmla="*/ 2273432 h 2442207"/>
                  <a:gd name="connsiteX37-75" fmla="*/ 1613904 w 3185334"/>
                  <a:gd name="connsiteY37-76" fmla="*/ 2332361 h 2442207"/>
                  <a:gd name="connsiteX38-77" fmla="*/ 1616776 w 3185334"/>
                  <a:gd name="connsiteY38-78" fmla="*/ 2331749 h 2442207"/>
                  <a:gd name="connsiteX39-79" fmla="*/ 1659087 w 3185334"/>
                  <a:gd name="connsiteY39-80" fmla="*/ 2412968 h 2442207"/>
                  <a:gd name="connsiteX40-81" fmla="*/ 1616776 w 3185334"/>
                  <a:gd name="connsiteY40-82" fmla="*/ 2442207 h 2442207"/>
                  <a:gd name="connsiteX41-83" fmla="*/ 1597247 w 3185334"/>
                  <a:gd name="connsiteY41-84" fmla="*/ 2422715 h 2442207"/>
                  <a:gd name="connsiteX42-85" fmla="*/ 1388946 w 3185334"/>
                  <a:gd name="connsiteY42-86" fmla="*/ 2208296 h 2442207"/>
                  <a:gd name="connsiteX43-87" fmla="*/ 1219701 w 3185334"/>
                  <a:gd name="connsiteY43-88" fmla="*/ 2036112 h 2442207"/>
                  <a:gd name="connsiteX44-89" fmla="*/ 1180645 w 3185334"/>
                  <a:gd name="connsiteY44-90" fmla="*/ 2016620 h 2442207"/>
                  <a:gd name="connsiteX45-91" fmla="*/ 529704 w 3185334"/>
                  <a:gd name="connsiteY45-92" fmla="*/ 1785958 h 2442207"/>
                  <a:gd name="connsiteX46-93" fmla="*/ 158667 w 3185334"/>
                  <a:gd name="connsiteY46-94" fmla="*/ 1470828 h 2442207"/>
                  <a:gd name="connsiteX47-95" fmla="*/ 158667 w 3185334"/>
                  <a:gd name="connsiteY47-96" fmla="*/ 574170 h 2442207"/>
                  <a:gd name="connsiteX48-97" fmla="*/ 591543 w 3185334"/>
                  <a:gd name="connsiteY48-98" fmla="*/ 226553 h 2442207"/>
                  <a:gd name="connsiteX49-99" fmla="*/ 1245739 w 3185334"/>
                  <a:gd name="connsiteY49-100" fmla="*/ 25130 h 2442207"/>
                  <a:gd name="connsiteX50-101" fmla="*/ 1714417 w 3185334"/>
                  <a:gd name="connsiteY50-102" fmla="*/ 2389 h 2442207"/>
                  <a:gd name="connsiteX0-103" fmla="*/ 1636711 w 3185334"/>
                  <a:gd name="connsiteY0-104" fmla="*/ 51526 h 2442207"/>
                  <a:gd name="connsiteX1-105" fmla="*/ 1366163 w 3185334"/>
                  <a:gd name="connsiteY1-106" fmla="*/ 60866 h 2442207"/>
                  <a:gd name="connsiteX2-107" fmla="*/ 445081 w 3185334"/>
                  <a:gd name="connsiteY2-108" fmla="*/ 375996 h 2442207"/>
                  <a:gd name="connsiteX3-109" fmla="*/ 116356 w 3185334"/>
                  <a:gd name="connsiteY3-110" fmla="*/ 749603 h 2442207"/>
                  <a:gd name="connsiteX4-111" fmla="*/ 197724 w 3185334"/>
                  <a:gd name="connsiteY4-112" fmla="*/ 1435092 h 2442207"/>
                  <a:gd name="connsiteX5-113" fmla="*/ 653383 w 3185334"/>
                  <a:gd name="connsiteY5-114" fmla="*/ 1792455 h 2442207"/>
                  <a:gd name="connsiteX6-115" fmla="*/ 1209937 w 3185334"/>
                  <a:gd name="connsiteY6-116" fmla="*/ 1967888 h 2442207"/>
                  <a:gd name="connsiteX7-117" fmla="*/ 1239230 w 3185334"/>
                  <a:gd name="connsiteY7-118" fmla="*/ 1980883 h 2442207"/>
                  <a:gd name="connsiteX8-119" fmla="*/ 1467059 w 3185334"/>
                  <a:gd name="connsiteY8-120" fmla="*/ 2214794 h 2442207"/>
                  <a:gd name="connsiteX9-121" fmla="*/ 1512625 w 3185334"/>
                  <a:gd name="connsiteY9-122" fmla="*/ 2286267 h 2442207"/>
                  <a:gd name="connsiteX10-123" fmla="*/ 1525644 w 3185334"/>
                  <a:gd name="connsiteY10-124" fmla="*/ 2305759 h 2442207"/>
                  <a:gd name="connsiteX11-125" fmla="*/ 1565107 w 3185334"/>
                  <a:gd name="connsiteY11-126" fmla="*/ 2337029 h 2442207"/>
                  <a:gd name="connsiteX12-127" fmla="*/ 1582205 w 3185334"/>
                  <a:gd name="connsiteY12-128" fmla="*/ 2337961 h 2442207"/>
                  <a:gd name="connsiteX13-129" fmla="*/ 1571319 w 3185334"/>
                  <a:gd name="connsiteY13-130" fmla="*/ 2323212 h 2442207"/>
                  <a:gd name="connsiteX14-131" fmla="*/ 1522716 w 3185334"/>
                  <a:gd name="connsiteY14-132" fmla="*/ 2250848 h 2442207"/>
                  <a:gd name="connsiteX15-133" fmla="*/ 1382731 w 3185334"/>
                  <a:gd name="connsiteY15-134" fmla="*/ 1990873 h 2442207"/>
                  <a:gd name="connsiteX16-135" fmla="*/ 1933343 w 3185334"/>
                  <a:gd name="connsiteY16-136" fmla="*/ 1975657 h 2442207"/>
                  <a:gd name="connsiteX17-137" fmla="*/ 1932482 w 3185334"/>
                  <a:gd name="connsiteY17-138" fmla="*/ 1974386 h 2442207"/>
                  <a:gd name="connsiteX18-139" fmla="*/ 2202623 w 3185334"/>
                  <a:gd name="connsiteY18-140" fmla="*/ 1915908 h 2442207"/>
                  <a:gd name="connsiteX19-141" fmla="*/ 2866583 w 3185334"/>
                  <a:gd name="connsiteY19-142" fmla="*/ 1571540 h 2442207"/>
                  <a:gd name="connsiteX20-143" fmla="*/ 3110686 w 3185334"/>
                  <a:gd name="connsiteY20-144" fmla="*/ 1184937 h 2442207"/>
                  <a:gd name="connsiteX21-145" fmla="*/ 2983752 w 3185334"/>
                  <a:gd name="connsiteY21-146" fmla="*/ 606658 h 2442207"/>
                  <a:gd name="connsiteX22-147" fmla="*/ 2505310 w 3185334"/>
                  <a:gd name="connsiteY22-148" fmla="*/ 242797 h 2442207"/>
                  <a:gd name="connsiteX23-149" fmla="*/ 1909699 w 3185334"/>
                  <a:gd name="connsiteY23-150" fmla="*/ 73861 h 2442207"/>
                  <a:gd name="connsiteX24-151" fmla="*/ 1636711 w 3185334"/>
                  <a:gd name="connsiteY24-152" fmla="*/ 51526 h 2442207"/>
                  <a:gd name="connsiteX25-153" fmla="*/ 1714417 w 3185334"/>
                  <a:gd name="connsiteY25-154" fmla="*/ 2389 h 2442207"/>
                  <a:gd name="connsiteX26-155" fmla="*/ 2742904 w 3185334"/>
                  <a:gd name="connsiteY26-156" fmla="*/ 314270 h 2442207"/>
                  <a:gd name="connsiteX27-157" fmla="*/ 3042337 w 3185334"/>
                  <a:gd name="connsiteY27-158" fmla="*/ 600160 h 2442207"/>
                  <a:gd name="connsiteX28-159" fmla="*/ 3022809 w 3185334"/>
                  <a:gd name="connsiteY28-160" fmla="*/ 1477325 h 2442207"/>
                  <a:gd name="connsiteX29-161" fmla="*/ 2563895 w 3185334"/>
                  <a:gd name="connsiteY29-162" fmla="*/ 1837938 h 2442207"/>
                  <a:gd name="connsiteX30-163" fmla="*/ 2004086 w 3185334"/>
                  <a:gd name="connsiteY30-164" fmla="*/ 2013371 h 2442207"/>
                  <a:gd name="connsiteX31-165" fmla="*/ 1989284 w 3185334"/>
                  <a:gd name="connsiteY31-166" fmla="*/ 2016147 h 2442207"/>
                  <a:gd name="connsiteX32-167" fmla="*/ 1989513 w 3185334"/>
                  <a:gd name="connsiteY32-168" fmla="*/ 2016769 h 2442207"/>
                  <a:gd name="connsiteX33-169" fmla="*/ 1601415 w 3185334"/>
                  <a:gd name="connsiteY33-170" fmla="*/ 2041746 h 2442207"/>
                  <a:gd name="connsiteX34-171" fmla="*/ 1473870 w 3185334"/>
                  <a:gd name="connsiteY34-172" fmla="*/ 2049353 h 2442207"/>
                  <a:gd name="connsiteX35-173" fmla="*/ 1582809 w 3185334"/>
                  <a:gd name="connsiteY35-174" fmla="*/ 2273432 h 2442207"/>
                  <a:gd name="connsiteX36-175" fmla="*/ 1613904 w 3185334"/>
                  <a:gd name="connsiteY36-176" fmla="*/ 2332361 h 2442207"/>
                  <a:gd name="connsiteX37-177" fmla="*/ 1616776 w 3185334"/>
                  <a:gd name="connsiteY37-178" fmla="*/ 2331749 h 2442207"/>
                  <a:gd name="connsiteX38-179" fmla="*/ 1659087 w 3185334"/>
                  <a:gd name="connsiteY38-180" fmla="*/ 2412968 h 2442207"/>
                  <a:gd name="connsiteX39-181" fmla="*/ 1616776 w 3185334"/>
                  <a:gd name="connsiteY39-182" fmla="*/ 2442207 h 2442207"/>
                  <a:gd name="connsiteX40-183" fmla="*/ 1597247 w 3185334"/>
                  <a:gd name="connsiteY40-184" fmla="*/ 2422715 h 2442207"/>
                  <a:gd name="connsiteX41-185" fmla="*/ 1388946 w 3185334"/>
                  <a:gd name="connsiteY41-186" fmla="*/ 2208296 h 2442207"/>
                  <a:gd name="connsiteX42-187" fmla="*/ 1219701 w 3185334"/>
                  <a:gd name="connsiteY42-188" fmla="*/ 2036112 h 2442207"/>
                  <a:gd name="connsiteX43-189" fmla="*/ 1180645 w 3185334"/>
                  <a:gd name="connsiteY43-190" fmla="*/ 2016620 h 2442207"/>
                  <a:gd name="connsiteX44-191" fmla="*/ 529704 w 3185334"/>
                  <a:gd name="connsiteY44-192" fmla="*/ 1785958 h 2442207"/>
                  <a:gd name="connsiteX45-193" fmla="*/ 158667 w 3185334"/>
                  <a:gd name="connsiteY45-194" fmla="*/ 1470828 h 2442207"/>
                  <a:gd name="connsiteX46-195" fmla="*/ 158667 w 3185334"/>
                  <a:gd name="connsiteY46-196" fmla="*/ 574170 h 2442207"/>
                  <a:gd name="connsiteX47-197" fmla="*/ 591543 w 3185334"/>
                  <a:gd name="connsiteY47-198" fmla="*/ 226553 h 2442207"/>
                  <a:gd name="connsiteX48-199" fmla="*/ 1245739 w 3185334"/>
                  <a:gd name="connsiteY48-200" fmla="*/ 25130 h 2442207"/>
                  <a:gd name="connsiteX49-201" fmla="*/ 1714417 w 3185334"/>
                  <a:gd name="connsiteY49-202" fmla="*/ 2389 h 244220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Lst>
                <a:rect l="l" t="t" r="r" b="b"/>
                <a:pathLst>
                  <a:path w="3185334" h="2442207">
                    <a:moveTo>
                      <a:pt x="1636711" y="51526"/>
                    </a:moveTo>
                    <a:cubicBezTo>
                      <a:pt x="1545986" y="49496"/>
                      <a:pt x="1455668" y="52744"/>
                      <a:pt x="1366163" y="60866"/>
                    </a:cubicBezTo>
                    <a:cubicBezTo>
                      <a:pt x="1034183" y="96603"/>
                      <a:pt x="721731" y="184319"/>
                      <a:pt x="445081" y="375996"/>
                    </a:cubicBezTo>
                    <a:cubicBezTo>
                      <a:pt x="305129" y="473459"/>
                      <a:pt x="187960" y="593663"/>
                      <a:pt x="116356" y="749603"/>
                    </a:cubicBezTo>
                    <a:cubicBezTo>
                      <a:pt x="2441" y="993260"/>
                      <a:pt x="41498" y="1223922"/>
                      <a:pt x="197724" y="1435092"/>
                    </a:cubicBezTo>
                    <a:cubicBezTo>
                      <a:pt x="314893" y="1597530"/>
                      <a:pt x="474374" y="1707988"/>
                      <a:pt x="653383" y="1792455"/>
                    </a:cubicBezTo>
                    <a:cubicBezTo>
                      <a:pt x="829137" y="1880172"/>
                      <a:pt x="1014655" y="1932152"/>
                      <a:pt x="1209937" y="1967888"/>
                    </a:cubicBezTo>
                    <a:cubicBezTo>
                      <a:pt x="1219701" y="1967888"/>
                      <a:pt x="1232720" y="1974386"/>
                      <a:pt x="1239230" y="1980883"/>
                    </a:cubicBezTo>
                    <a:cubicBezTo>
                      <a:pt x="1317343" y="2058854"/>
                      <a:pt x="1392201" y="2133575"/>
                      <a:pt x="1467059" y="2214794"/>
                    </a:cubicBezTo>
                    <a:cubicBezTo>
                      <a:pt x="1486587" y="2234287"/>
                      <a:pt x="1496351" y="2263525"/>
                      <a:pt x="1512625" y="2286267"/>
                    </a:cubicBezTo>
                    <a:cubicBezTo>
                      <a:pt x="1515880" y="2292764"/>
                      <a:pt x="1522389" y="2299262"/>
                      <a:pt x="1525644" y="2305759"/>
                    </a:cubicBezTo>
                    <a:cubicBezTo>
                      <a:pt x="1541918" y="2323627"/>
                      <a:pt x="1552495" y="2333374"/>
                      <a:pt x="1565107" y="2337029"/>
                    </a:cubicBezTo>
                    <a:lnTo>
                      <a:pt x="1582205" y="2337961"/>
                    </a:lnTo>
                    <a:lnTo>
                      <a:pt x="1571319" y="2323212"/>
                    </a:lnTo>
                    <a:cubicBezTo>
                      <a:pt x="1554197" y="2299082"/>
                      <a:pt x="1530043" y="2263019"/>
                      <a:pt x="1522716" y="2250848"/>
                    </a:cubicBezTo>
                    <a:cubicBezTo>
                      <a:pt x="1473870" y="2166345"/>
                      <a:pt x="1428301" y="2078609"/>
                      <a:pt x="1382731" y="1990873"/>
                    </a:cubicBezTo>
                    <a:lnTo>
                      <a:pt x="1933343" y="1975657"/>
                    </a:lnTo>
                    <a:lnTo>
                      <a:pt x="1932482" y="1974386"/>
                    </a:lnTo>
                    <a:cubicBezTo>
                      <a:pt x="1977362" y="1964428"/>
                      <a:pt x="2046940" y="1983049"/>
                      <a:pt x="2202623" y="1915908"/>
                    </a:cubicBezTo>
                    <a:cubicBezTo>
                      <a:pt x="2358306" y="1848767"/>
                      <a:pt x="2674555" y="1743724"/>
                      <a:pt x="2866583" y="1571540"/>
                    </a:cubicBezTo>
                    <a:cubicBezTo>
                      <a:pt x="2980497" y="1464330"/>
                      <a:pt x="3071629" y="1337629"/>
                      <a:pt x="3110686" y="1184937"/>
                    </a:cubicBezTo>
                    <a:cubicBezTo>
                      <a:pt x="3166016" y="970519"/>
                      <a:pt x="3113941" y="778842"/>
                      <a:pt x="2983752" y="606658"/>
                    </a:cubicBezTo>
                    <a:cubicBezTo>
                      <a:pt x="2856819" y="440971"/>
                      <a:pt x="2690829" y="327265"/>
                      <a:pt x="2505310" y="242797"/>
                    </a:cubicBezTo>
                    <a:cubicBezTo>
                      <a:pt x="2316537" y="151832"/>
                      <a:pt x="2114746" y="99851"/>
                      <a:pt x="1909699" y="73861"/>
                    </a:cubicBezTo>
                    <a:cubicBezTo>
                      <a:pt x="1818567" y="60866"/>
                      <a:pt x="1727436" y="53557"/>
                      <a:pt x="1636711" y="51526"/>
                    </a:cubicBezTo>
                    <a:close/>
                    <a:moveTo>
                      <a:pt x="1714417" y="2389"/>
                    </a:moveTo>
                    <a:cubicBezTo>
                      <a:pt x="2082199" y="21881"/>
                      <a:pt x="2430452" y="109598"/>
                      <a:pt x="2742904" y="314270"/>
                    </a:cubicBezTo>
                    <a:cubicBezTo>
                      <a:pt x="2860073" y="392240"/>
                      <a:pt x="2964224" y="486454"/>
                      <a:pt x="3042337" y="600160"/>
                    </a:cubicBezTo>
                    <a:cubicBezTo>
                      <a:pt x="3240874" y="879554"/>
                      <a:pt x="3231110" y="1207678"/>
                      <a:pt x="3022809" y="1477325"/>
                    </a:cubicBezTo>
                    <a:cubicBezTo>
                      <a:pt x="2899130" y="1636515"/>
                      <a:pt x="2739649" y="1750221"/>
                      <a:pt x="2563895" y="1837938"/>
                    </a:cubicBezTo>
                    <a:cubicBezTo>
                      <a:pt x="2384886" y="1925654"/>
                      <a:pt x="2199368" y="1980883"/>
                      <a:pt x="2004086" y="2013371"/>
                    </a:cubicBezTo>
                    <a:lnTo>
                      <a:pt x="1989284" y="2016147"/>
                    </a:lnTo>
                    <a:lnTo>
                      <a:pt x="1989513" y="2016769"/>
                    </a:lnTo>
                    <a:cubicBezTo>
                      <a:pt x="1929563" y="2029162"/>
                      <a:pt x="1687336" y="2036326"/>
                      <a:pt x="1601415" y="2041746"/>
                    </a:cubicBezTo>
                    <a:cubicBezTo>
                      <a:pt x="1515495" y="2047166"/>
                      <a:pt x="1515131" y="2049353"/>
                      <a:pt x="1473870" y="2049353"/>
                    </a:cubicBezTo>
                    <a:cubicBezTo>
                      <a:pt x="1505635" y="2112707"/>
                      <a:pt x="1545591" y="2199648"/>
                      <a:pt x="1582809" y="2273432"/>
                    </a:cubicBezTo>
                    <a:lnTo>
                      <a:pt x="1613904" y="2332361"/>
                    </a:lnTo>
                    <a:lnTo>
                      <a:pt x="1616776" y="2331749"/>
                    </a:lnTo>
                    <a:cubicBezTo>
                      <a:pt x="1629794" y="2357739"/>
                      <a:pt x="1646068" y="2383729"/>
                      <a:pt x="1659087" y="2412968"/>
                    </a:cubicBezTo>
                    <a:cubicBezTo>
                      <a:pt x="1646068" y="2422715"/>
                      <a:pt x="1633049" y="2432461"/>
                      <a:pt x="1616776" y="2442207"/>
                    </a:cubicBezTo>
                    <a:lnTo>
                      <a:pt x="1597247" y="2422715"/>
                    </a:lnTo>
                    <a:cubicBezTo>
                      <a:pt x="1532153" y="2347993"/>
                      <a:pt x="1463804" y="2276520"/>
                      <a:pt x="1388946" y="2208296"/>
                    </a:cubicBezTo>
                    <a:cubicBezTo>
                      <a:pt x="1330361" y="2153068"/>
                      <a:pt x="1275031" y="2091341"/>
                      <a:pt x="1219701" y="2036112"/>
                    </a:cubicBezTo>
                    <a:cubicBezTo>
                      <a:pt x="1209937" y="2026366"/>
                      <a:pt x="1193664" y="2016620"/>
                      <a:pt x="1180645" y="2016620"/>
                    </a:cubicBezTo>
                    <a:cubicBezTo>
                      <a:pt x="952816" y="1974386"/>
                      <a:pt x="731495" y="1902913"/>
                      <a:pt x="529704" y="1785958"/>
                    </a:cubicBezTo>
                    <a:cubicBezTo>
                      <a:pt x="386497" y="1704739"/>
                      <a:pt x="256308" y="1604027"/>
                      <a:pt x="158667" y="1470828"/>
                    </a:cubicBezTo>
                    <a:cubicBezTo>
                      <a:pt x="-52889" y="1188186"/>
                      <a:pt x="-52889" y="856812"/>
                      <a:pt x="158667" y="574170"/>
                    </a:cubicBezTo>
                    <a:cubicBezTo>
                      <a:pt x="272582" y="424727"/>
                      <a:pt x="422298" y="314270"/>
                      <a:pt x="591543" y="226553"/>
                    </a:cubicBezTo>
                    <a:cubicBezTo>
                      <a:pt x="796590" y="119344"/>
                      <a:pt x="1017910" y="57618"/>
                      <a:pt x="1245739" y="25130"/>
                    </a:cubicBezTo>
                    <a:cubicBezTo>
                      <a:pt x="1401965" y="2389"/>
                      <a:pt x="1558191" y="-4109"/>
                      <a:pt x="1714417" y="2389"/>
                    </a:cubicBezTo>
                    <a:close/>
                  </a:path>
                </a:pathLst>
              </a:custGeom>
              <a:solidFill>
                <a:schemeClr val="accent5"/>
              </a:solidFill>
              <a:ln w="9525">
                <a:noFill/>
                <a:round/>
              </a:ln>
            </p:spPr>
            <p:txBody>
              <a:bodyPr vert="horz" wrap="square" lIns="91417" tIns="45708" rIns="91417" bIns="45708" numCol="1" anchor="t" anchorCtr="0" compatLnSpc="1">
                <a:noAutofit/>
              </a:bodyPr>
              <a:p>
                <a:endParaRPr lang="zh-CN" altLang="en-US" sz="2400"/>
              </a:p>
            </p:txBody>
          </p:sp>
          <p:grpSp>
            <p:nvGrpSpPr>
              <p:cNvPr id="43" name="PA_组合 152"/>
              <p:cNvGrpSpPr/>
              <p:nvPr>
                <p:custDataLst>
                  <p:tags r:id="rId22"/>
                </p:custDataLst>
              </p:nvPr>
            </p:nvGrpSpPr>
            <p:grpSpPr>
              <a:xfrm>
                <a:off x="12974" y="6040"/>
                <a:ext cx="3431" cy="2769"/>
                <a:chOff x="6168872" y="3076299"/>
                <a:chExt cx="3901103" cy="3147162"/>
              </a:xfrm>
              <a:solidFill>
                <a:schemeClr val="accent3"/>
              </a:solidFill>
            </p:grpSpPr>
            <p:sp>
              <p:nvSpPr>
                <p:cNvPr id="154" name="chenying0907 5"/>
                <p:cNvSpPr/>
                <p:nvPr>
                  <p:custDataLst>
                    <p:tags r:id="rId23"/>
                  </p:custDataLst>
                </p:nvPr>
              </p:nvSpPr>
              <p:spPr bwMode="auto">
                <a:xfrm>
                  <a:off x="6512538" y="4099574"/>
                  <a:ext cx="1845322" cy="2123887"/>
                </a:xfrm>
                <a:custGeom>
                  <a:avLst/>
                  <a:gdLst>
                    <a:gd name="T0" fmla="*/ 18 w 571"/>
                    <a:gd name="T1" fmla="*/ 58 h 656"/>
                    <a:gd name="T2" fmla="*/ 69 w 571"/>
                    <a:gd name="T3" fmla="*/ 247 h 656"/>
                    <a:gd name="T4" fmla="*/ 91 w 571"/>
                    <a:gd name="T5" fmla="*/ 321 h 656"/>
                    <a:gd name="T6" fmla="*/ 103 w 571"/>
                    <a:gd name="T7" fmla="*/ 325 h 656"/>
                    <a:gd name="T8" fmla="*/ 95 w 571"/>
                    <a:gd name="T9" fmla="*/ 331 h 656"/>
                    <a:gd name="T10" fmla="*/ 106 w 571"/>
                    <a:gd name="T11" fmla="*/ 344 h 656"/>
                    <a:gd name="T12" fmla="*/ 120 w 571"/>
                    <a:gd name="T13" fmla="*/ 350 h 656"/>
                    <a:gd name="T14" fmla="*/ 128 w 571"/>
                    <a:gd name="T15" fmla="*/ 353 h 656"/>
                    <a:gd name="T16" fmla="*/ 105 w 571"/>
                    <a:gd name="T17" fmla="*/ 360 h 656"/>
                    <a:gd name="T18" fmla="*/ 107 w 571"/>
                    <a:gd name="T19" fmla="*/ 364 h 656"/>
                    <a:gd name="T20" fmla="*/ 160 w 571"/>
                    <a:gd name="T21" fmla="*/ 493 h 656"/>
                    <a:gd name="T22" fmla="*/ 174 w 571"/>
                    <a:gd name="T23" fmla="*/ 498 h 656"/>
                    <a:gd name="T24" fmla="*/ 198 w 571"/>
                    <a:gd name="T25" fmla="*/ 486 h 656"/>
                    <a:gd name="T26" fmla="*/ 255 w 571"/>
                    <a:gd name="T27" fmla="*/ 420 h 656"/>
                    <a:gd name="T28" fmla="*/ 395 w 571"/>
                    <a:gd name="T29" fmla="*/ 272 h 656"/>
                    <a:gd name="T30" fmla="*/ 464 w 571"/>
                    <a:gd name="T31" fmla="*/ 229 h 656"/>
                    <a:gd name="T32" fmla="*/ 506 w 571"/>
                    <a:gd name="T33" fmla="*/ 220 h 656"/>
                    <a:gd name="T34" fmla="*/ 462 w 571"/>
                    <a:gd name="T35" fmla="*/ 449 h 656"/>
                    <a:gd name="T36" fmla="*/ 459 w 571"/>
                    <a:gd name="T37" fmla="*/ 656 h 656"/>
                    <a:gd name="T38" fmla="*/ 489 w 571"/>
                    <a:gd name="T39" fmla="*/ 656 h 656"/>
                    <a:gd name="T40" fmla="*/ 486 w 571"/>
                    <a:gd name="T41" fmla="*/ 597 h 656"/>
                    <a:gd name="T42" fmla="*/ 498 w 571"/>
                    <a:gd name="T43" fmla="*/ 391 h 656"/>
                    <a:gd name="T44" fmla="*/ 536 w 571"/>
                    <a:gd name="T45" fmla="*/ 218 h 656"/>
                    <a:gd name="T46" fmla="*/ 567 w 571"/>
                    <a:gd name="T47" fmla="*/ 141 h 656"/>
                    <a:gd name="T48" fmla="*/ 558 w 571"/>
                    <a:gd name="T49" fmla="*/ 127 h 656"/>
                    <a:gd name="T50" fmla="*/ 538 w 571"/>
                    <a:gd name="T51" fmla="*/ 139 h 656"/>
                    <a:gd name="T52" fmla="*/ 531 w 571"/>
                    <a:gd name="T53" fmla="*/ 155 h 656"/>
                    <a:gd name="T54" fmla="*/ 508 w 571"/>
                    <a:gd name="T55" fmla="*/ 212 h 656"/>
                    <a:gd name="T56" fmla="*/ 451 w 571"/>
                    <a:gd name="T57" fmla="*/ 223 h 656"/>
                    <a:gd name="T58" fmla="*/ 284 w 571"/>
                    <a:gd name="T59" fmla="*/ 350 h 656"/>
                    <a:gd name="T60" fmla="*/ 215 w 571"/>
                    <a:gd name="T61" fmla="*/ 442 h 656"/>
                    <a:gd name="T62" fmla="*/ 187 w 571"/>
                    <a:gd name="T63" fmla="*/ 476 h 656"/>
                    <a:gd name="T64" fmla="*/ 183 w 571"/>
                    <a:gd name="T65" fmla="*/ 470 h 656"/>
                    <a:gd name="T66" fmla="*/ 137 w 571"/>
                    <a:gd name="T67" fmla="*/ 359 h 656"/>
                    <a:gd name="T68" fmla="*/ 123 w 571"/>
                    <a:gd name="T69" fmla="*/ 337 h 656"/>
                    <a:gd name="T70" fmla="*/ 112 w 571"/>
                    <a:gd name="T71" fmla="*/ 324 h 656"/>
                    <a:gd name="T72" fmla="*/ 112 w 571"/>
                    <a:gd name="T73" fmla="*/ 306 h 656"/>
                    <a:gd name="T74" fmla="*/ 114 w 571"/>
                    <a:gd name="T75" fmla="*/ 292 h 656"/>
                    <a:gd name="T76" fmla="*/ 88 w 571"/>
                    <a:gd name="T77" fmla="*/ 197 h 656"/>
                    <a:gd name="T78" fmla="*/ 33 w 571"/>
                    <a:gd name="T79" fmla="*/ 13 h 656"/>
                    <a:gd name="T80" fmla="*/ 15 w 571"/>
                    <a:gd name="T81" fmla="*/ 3 h 656"/>
                    <a:gd name="T82" fmla="*/ 8 w 571"/>
                    <a:gd name="T83" fmla="*/ 6 h 656"/>
                    <a:gd name="T84" fmla="*/ 3 w 571"/>
                    <a:gd name="T85" fmla="*/ 18 h 656"/>
                    <a:gd name="T86" fmla="*/ 18 w 571"/>
                    <a:gd name="T87" fmla="*/ 58 h 656"/>
                    <a:gd name="connsiteX0" fmla="*/ 287 w 9931"/>
                    <a:gd name="connsiteY0" fmla="*/ 858 h 9974"/>
                    <a:gd name="connsiteX1" fmla="*/ 1180 w 9931"/>
                    <a:gd name="connsiteY1" fmla="*/ 3739 h 9974"/>
                    <a:gd name="connsiteX2" fmla="*/ 1566 w 9931"/>
                    <a:gd name="connsiteY2" fmla="*/ 4867 h 9974"/>
                    <a:gd name="connsiteX3" fmla="*/ 1776 w 9931"/>
                    <a:gd name="connsiteY3" fmla="*/ 4928 h 9974"/>
                    <a:gd name="connsiteX4" fmla="*/ 1636 w 9931"/>
                    <a:gd name="connsiteY4" fmla="*/ 5020 h 9974"/>
                    <a:gd name="connsiteX5" fmla="*/ 1828 w 9931"/>
                    <a:gd name="connsiteY5" fmla="*/ 5218 h 9974"/>
                    <a:gd name="connsiteX6" fmla="*/ 2074 w 9931"/>
                    <a:gd name="connsiteY6" fmla="*/ 5309 h 9974"/>
                    <a:gd name="connsiteX7" fmla="*/ 2214 w 9931"/>
                    <a:gd name="connsiteY7" fmla="*/ 5355 h 9974"/>
                    <a:gd name="connsiteX8" fmla="*/ 1811 w 9931"/>
                    <a:gd name="connsiteY8" fmla="*/ 5462 h 9974"/>
                    <a:gd name="connsiteX9" fmla="*/ 1846 w 9931"/>
                    <a:gd name="connsiteY9" fmla="*/ 5523 h 9974"/>
                    <a:gd name="connsiteX10" fmla="*/ 2774 w 9931"/>
                    <a:gd name="connsiteY10" fmla="*/ 7489 h 9974"/>
                    <a:gd name="connsiteX11" fmla="*/ 3019 w 9931"/>
                    <a:gd name="connsiteY11" fmla="*/ 7565 h 9974"/>
                    <a:gd name="connsiteX12" fmla="*/ 3440 w 9931"/>
                    <a:gd name="connsiteY12" fmla="*/ 7383 h 9974"/>
                    <a:gd name="connsiteX13" fmla="*/ 4438 w 9931"/>
                    <a:gd name="connsiteY13" fmla="*/ 6376 h 9974"/>
                    <a:gd name="connsiteX14" fmla="*/ 6890 w 9931"/>
                    <a:gd name="connsiteY14" fmla="*/ 4120 h 9974"/>
                    <a:gd name="connsiteX15" fmla="*/ 8098 w 9931"/>
                    <a:gd name="connsiteY15" fmla="*/ 3465 h 9974"/>
                    <a:gd name="connsiteX16" fmla="*/ 8834 w 9931"/>
                    <a:gd name="connsiteY16" fmla="*/ 3328 h 9974"/>
                    <a:gd name="connsiteX17" fmla="*/ 8063 w 9931"/>
                    <a:gd name="connsiteY17" fmla="*/ 6819 h 9974"/>
                    <a:gd name="connsiteX18" fmla="*/ 8011 w 9931"/>
                    <a:gd name="connsiteY18" fmla="*/ 9974 h 9974"/>
                    <a:gd name="connsiteX19" fmla="*/ 8536 w 9931"/>
                    <a:gd name="connsiteY19" fmla="*/ 9974 h 9974"/>
                    <a:gd name="connsiteX20" fmla="*/ 8483 w 9931"/>
                    <a:gd name="connsiteY20" fmla="*/ 9075 h 9974"/>
                    <a:gd name="connsiteX21" fmla="*/ 8694 w 9931"/>
                    <a:gd name="connsiteY21" fmla="*/ 5934 h 9974"/>
                    <a:gd name="connsiteX22" fmla="*/ 9359 w 9931"/>
                    <a:gd name="connsiteY22" fmla="*/ 3297 h 9974"/>
                    <a:gd name="connsiteX23" fmla="*/ 9902 w 9931"/>
                    <a:gd name="connsiteY23" fmla="*/ 2123 h 9974"/>
                    <a:gd name="connsiteX24" fmla="*/ 9744 w 9931"/>
                    <a:gd name="connsiteY24" fmla="*/ 1910 h 9974"/>
                    <a:gd name="connsiteX25" fmla="*/ 9394 w 9931"/>
                    <a:gd name="connsiteY25" fmla="*/ 2093 h 9974"/>
                    <a:gd name="connsiteX26" fmla="*/ 9271 w 9931"/>
                    <a:gd name="connsiteY26" fmla="*/ 2337 h 9974"/>
                    <a:gd name="connsiteX27" fmla="*/ 8869 w 9931"/>
                    <a:gd name="connsiteY27" fmla="*/ 3206 h 9974"/>
                    <a:gd name="connsiteX28" fmla="*/ 7870 w 9931"/>
                    <a:gd name="connsiteY28" fmla="*/ 3373 h 9974"/>
                    <a:gd name="connsiteX29" fmla="*/ 4946 w 9931"/>
                    <a:gd name="connsiteY29" fmla="*/ 5309 h 9974"/>
                    <a:gd name="connsiteX30" fmla="*/ 3737 w 9931"/>
                    <a:gd name="connsiteY30" fmla="*/ 6712 h 9974"/>
                    <a:gd name="connsiteX31" fmla="*/ 3247 w 9931"/>
                    <a:gd name="connsiteY31" fmla="*/ 7230 h 9974"/>
                    <a:gd name="connsiteX32" fmla="*/ 3177 w 9931"/>
                    <a:gd name="connsiteY32" fmla="*/ 7139 h 9974"/>
                    <a:gd name="connsiteX33" fmla="*/ 2371 w 9931"/>
                    <a:gd name="connsiteY33" fmla="*/ 5447 h 9974"/>
                    <a:gd name="connsiteX34" fmla="*/ 1933 w 9931"/>
                    <a:gd name="connsiteY34" fmla="*/ 4913 h 9974"/>
                    <a:gd name="connsiteX35" fmla="*/ 1933 w 9931"/>
                    <a:gd name="connsiteY35" fmla="*/ 4639 h 9974"/>
                    <a:gd name="connsiteX36" fmla="*/ 1968 w 9931"/>
                    <a:gd name="connsiteY36" fmla="*/ 4425 h 9974"/>
                    <a:gd name="connsiteX37" fmla="*/ 1513 w 9931"/>
                    <a:gd name="connsiteY37" fmla="*/ 2977 h 9974"/>
                    <a:gd name="connsiteX38" fmla="*/ 550 w 9931"/>
                    <a:gd name="connsiteY38" fmla="*/ 172 h 9974"/>
                    <a:gd name="connsiteX39" fmla="*/ 235 w 9931"/>
                    <a:gd name="connsiteY39" fmla="*/ 20 h 9974"/>
                    <a:gd name="connsiteX40" fmla="*/ 112 w 9931"/>
                    <a:gd name="connsiteY40" fmla="*/ 65 h 9974"/>
                    <a:gd name="connsiteX41" fmla="*/ 25 w 9931"/>
                    <a:gd name="connsiteY41" fmla="*/ 248 h 9974"/>
                    <a:gd name="connsiteX42" fmla="*/ 287 w 9931"/>
                    <a:gd name="connsiteY42" fmla="*/ 858 h 9974"/>
                    <a:gd name="connsiteX0-1" fmla="*/ 289 w 10000"/>
                    <a:gd name="connsiteY0-2" fmla="*/ 860 h 10000"/>
                    <a:gd name="connsiteX1-3" fmla="*/ 1188 w 10000"/>
                    <a:gd name="connsiteY1-4" fmla="*/ 3749 h 10000"/>
                    <a:gd name="connsiteX2-5" fmla="*/ 1577 w 10000"/>
                    <a:gd name="connsiteY2-6" fmla="*/ 4880 h 10000"/>
                    <a:gd name="connsiteX3-7" fmla="*/ 1788 w 10000"/>
                    <a:gd name="connsiteY3-8" fmla="*/ 4941 h 10000"/>
                    <a:gd name="connsiteX4-9" fmla="*/ 1647 w 10000"/>
                    <a:gd name="connsiteY4-10" fmla="*/ 5033 h 10000"/>
                    <a:gd name="connsiteX5-11" fmla="*/ 1841 w 10000"/>
                    <a:gd name="connsiteY5-12" fmla="*/ 5232 h 10000"/>
                    <a:gd name="connsiteX6-13" fmla="*/ 2088 w 10000"/>
                    <a:gd name="connsiteY6-14" fmla="*/ 5323 h 10000"/>
                    <a:gd name="connsiteX7-15" fmla="*/ 2229 w 10000"/>
                    <a:gd name="connsiteY7-16" fmla="*/ 5369 h 10000"/>
                    <a:gd name="connsiteX8-17" fmla="*/ 1824 w 10000"/>
                    <a:gd name="connsiteY8-18" fmla="*/ 5476 h 10000"/>
                    <a:gd name="connsiteX9-19" fmla="*/ 1859 w 10000"/>
                    <a:gd name="connsiteY9-20" fmla="*/ 5537 h 10000"/>
                    <a:gd name="connsiteX10-21" fmla="*/ 2793 w 10000"/>
                    <a:gd name="connsiteY10-22" fmla="*/ 7509 h 10000"/>
                    <a:gd name="connsiteX11-23" fmla="*/ 3040 w 10000"/>
                    <a:gd name="connsiteY11-24" fmla="*/ 7585 h 10000"/>
                    <a:gd name="connsiteX12-25" fmla="*/ 3464 w 10000"/>
                    <a:gd name="connsiteY12-26" fmla="*/ 7402 h 10000"/>
                    <a:gd name="connsiteX13-27" fmla="*/ 4469 w 10000"/>
                    <a:gd name="connsiteY13-28" fmla="*/ 6393 h 10000"/>
                    <a:gd name="connsiteX14-29" fmla="*/ 6938 w 10000"/>
                    <a:gd name="connsiteY14-30" fmla="*/ 4131 h 10000"/>
                    <a:gd name="connsiteX15-31" fmla="*/ 8154 w 10000"/>
                    <a:gd name="connsiteY15-32" fmla="*/ 3474 h 10000"/>
                    <a:gd name="connsiteX16-33" fmla="*/ 8895 w 10000"/>
                    <a:gd name="connsiteY16-34" fmla="*/ 3337 h 10000"/>
                    <a:gd name="connsiteX17-35" fmla="*/ 8119 w 10000"/>
                    <a:gd name="connsiteY17-36" fmla="*/ 6837 h 10000"/>
                    <a:gd name="connsiteX18-37" fmla="*/ 8067 w 10000"/>
                    <a:gd name="connsiteY18-38" fmla="*/ 10000 h 10000"/>
                    <a:gd name="connsiteX19-39" fmla="*/ 8595 w 10000"/>
                    <a:gd name="connsiteY19-40" fmla="*/ 10000 h 10000"/>
                    <a:gd name="connsiteX20-41" fmla="*/ 8542 w 10000"/>
                    <a:gd name="connsiteY20-42" fmla="*/ 9099 h 10000"/>
                    <a:gd name="connsiteX21-43" fmla="*/ 8754 w 10000"/>
                    <a:gd name="connsiteY21-44" fmla="*/ 5949 h 10000"/>
                    <a:gd name="connsiteX22-45" fmla="*/ 9424 w 10000"/>
                    <a:gd name="connsiteY22-46" fmla="*/ 3306 h 10000"/>
                    <a:gd name="connsiteX23-47" fmla="*/ 9971 w 10000"/>
                    <a:gd name="connsiteY23-48" fmla="*/ 2129 h 10000"/>
                    <a:gd name="connsiteX24-49" fmla="*/ 9812 w 10000"/>
                    <a:gd name="connsiteY24-50" fmla="*/ 1915 h 10000"/>
                    <a:gd name="connsiteX25-51" fmla="*/ 9459 w 10000"/>
                    <a:gd name="connsiteY25-52" fmla="*/ 2098 h 10000"/>
                    <a:gd name="connsiteX26-53" fmla="*/ 9335 w 10000"/>
                    <a:gd name="connsiteY26-54" fmla="*/ 2343 h 10000"/>
                    <a:gd name="connsiteX27-55" fmla="*/ 8931 w 10000"/>
                    <a:gd name="connsiteY27-56" fmla="*/ 3214 h 10000"/>
                    <a:gd name="connsiteX28-57" fmla="*/ 7925 w 10000"/>
                    <a:gd name="connsiteY28-58" fmla="*/ 3382 h 10000"/>
                    <a:gd name="connsiteX29-59" fmla="*/ 4980 w 10000"/>
                    <a:gd name="connsiteY29-60" fmla="*/ 5323 h 10000"/>
                    <a:gd name="connsiteX30-61" fmla="*/ 3763 w 10000"/>
                    <a:gd name="connsiteY30-62" fmla="*/ 6729 h 10000"/>
                    <a:gd name="connsiteX31-63" fmla="*/ 3270 w 10000"/>
                    <a:gd name="connsiteY31-64" fmla="*/ 7249 h 10000"/>
                    <a:gd name="connsiteX32-65" fmla="*/ 3199 w 10000"/>
                    <a:gd name="connsiteY32-66" fmla="*/ 7158 h 10000"/>
                    <a:gd name="connsiteX33-67" fmla="*/ 2387 w 10000"/>
                    <a:gd name="connsiteY33-68" fmla="*/ 5461 h 10000"/>
                    <a:gd name="connsiteX34-69" fmla="*/ 1946 w 10000"/>
                    <a:gd name="connsiteY34-70" fmla="*/ 4651 h 10000"/>
                    <a:gd name="connsiteX35-71" fmla="*/ 1982 w 10000"/>
                    <a:gd name="connsiteY35-72" fmla="*/ 4437 h 10000"/>
                    <a:gd name="connsiteX36-73" fmla="*/ 1524 w 10000"/>
                    <a:gd name="connsiteY36-74" fmla="*/ 2985 h 10000"/>
                    <a:gd name="connsiteX37-75" fmla="*/ 554 w 10000"/>
                    <a:gd name="connsiteY37-76" fmla="*/ 172 h 10000"/>
                    <a:gd name="connsiteX38-77" fmla="*/ 237 w 10000"/>
                    <a:gd name="connsiteY38-78" fmla="*/ 20 h 10000"/>
                    <a:gd name="connsiteX39-79" fmla="*/ 113 w 10000"/>
                    <a:gd name="connsiteY39-80" fmla="*/ 65 h 10000"/>
                    <a:gd name="connsiteX40-81" fmla="*/ 25 w 10000"/>
                    <a:gd name="connsiteY40-82" fmla="*/ 249 h 10000"/>
                    <a:gd name="connsiteX41-83" fmla="*/ 289 w 10000"/>
                    <a:gd name="connsiteY41-84" fmla="*/ 860 h 10000"/>
                    <a:gd name="connsiteX0-85" fmla="*/ 289 w 10000"/>
                    <a:gd name="connsiteY0-86" fmla="*/ 860 h 10000"/>
                    <a:gd name="connsiteX1-87" fmla="*/ 1188 w 10000"/>
                    <a:gd name="connsiteY1-88" fmla="*/ 3749 h 10000"/>
                    <a:gd name="connsiteX2-89" fmla="*/ 1577 w 10000"/>
                    <a:gd name="connsiteY2-90" fmla="*/ 4880 h 10000"/>
                    <a:gd name="connsiteX3-91" fmla="*/ 1788 w 10000"/>
                    <a:gd name="connsiteY3-92" fmla="*/ 4941 h 10000"/>
                    <a:gd name="connsiteX4-93" fmla="*/ 1647 w 10000"/>
                    <a:gd name="connsiteY4-94" fmla="*/ 5033 h 10000"/>
                    <a:gd name="connsiteX5-95" fmla="*/ 1841 w 10000"/>
                    <a:gd name="connsiteY5-96" fmla="*/ 5232 h 10000"/>
                    <a:gd name="connsiteX6-97" fmla="*/ 2088 w 10000"/>
                    <a:gd name="connsiteY6-98" fmla="*/ 5323 h 10000"/>
                    <a:gd name="connsiteX7-99" fmla="*/ 2229 w 10000"/>
                    <a:gd name="connsiteY7-100" fmla="*/ 5369 h 10000"/>
                    <a:gd name="connsiteX8-101" fmla="*/ 1824 w 10000"/>
                    <a:gd name="connsiteY8-102" fmla="*/ 5476 h 10000"/>
                    <a:gd name="connsiteX9-103" fmla="*/ 1859 w 10000"/>
                    <a:gd name="connsiteY9-104" fmla="*/ 5537 h 10000"/>
                    <a:gd name="connsiteX10-105" fmla="*/ 2793 w 10000"/>
                    <a:gd name="connsiteY10-106" fmla="*/ 7509 h 10000"/>
                    <a:gd name="connsiteX11-107" fmla="*/ 3040 w 10000"/>
                    <a:gd name="connsiteY11-108" fmla="*/ 7585 h 10000"/>
                    <a:gd name="connsiteX12-109" fmla="*/ 3464 w 10000"/>
                    <a:gd name="connsiteY12-110" fmla="*/ 7402 h 10000"/>
                    <a:gd name="connsiteX13-111" fmla="*/ 4469 w 10000"/>
                    <a:gd name="connsiteY13-112" fmla="*/ 6393 h 10000"/>
                    <a:gd name="connsiteX14-113" fmla="*/ 6938 w 10000"/>
                    <a:gd name="connsiteY14-114" fmla="*/ 4131 h 10000"/>
                    <a:gd name="connsiteX15-115" fmla="*/ 8154 w 10000"/>
                    <a:gd name="connsiteY15-116" fmla="*/ 3474 h 10000"/>
                    <a:gd name="connsiteX16-117" fmla="*/ 8895 w 10000"/>
                    <a:gd name="connsiteY16-118" fmla="*/ 3337 h 10000"/>
                    <a:gd name="connsiteX17-119" fmla="*/ 8119 w 10000"/>
                    <a:gd name="connsiteY17-120" fmla="*/ 6837 h 10000"/>
                    <a:gd name="connsiteX18-121" fmla="*/ 8067 w 10000"/>
                    <a:gd name="connsiteY18-122" fmla="*/ 10000 h 10000"/>
                    <a:gd name="connsiteX19-123" fmla="*/ 8595 w 10000"/>
                    <a:gd name="connsiteY19-124" fmla="*/ 10000 h 10000"/>
                    <a:gd name="connsiteX20-125" fmla="*/ 8542 w 10000"/>
                    <a:gd name="connsiteY20-126" fmla="*/ 9099 h 10000"/>
                    <a:gd name="connsiteX21-127" fmla="*/ 8754 w 10000"/>
                    <a:gd name="connsiteY21-128" fmla="*/ 5949 h 10000"/>
                    <a:gd name="connsiteX22-129" fmla="*/ 9424 w 10000"/>
                    <a:gd name="connsiteY22-130" fmla="*/ 3306 h 10000"/>
                    <a:gd name="connsiteX23-131" fmla="*/ 9971 w 10000"/>
                    <a:gd name="connsiteY23-132" fmla="*/ 2129 h 10000"/>
                    <a:gd name="connsiteX24-133" fmla="*/ 9812 w 10000"/>
                    <a:gd name="connsiteY24-134" fmla="*/ 1915 h 10000"/>
                    <a:gd name="connsiteX25-135" fmla="*/ 9459 w 10000"/>
                    <a:gd name="connsiteY25-136" fmla="*/ 2098 h 10000"/>
                    <a:gd name="connsiteX26-137" fmla="*/ 9335 w 10000"/>
                    <a:gd name="connsiteY26-138" fmla="*/ 2343 h 10000"/>
                    <a:gd name="connsiteX27-139" fmla="*/ 8931 w 10000"/>
                    <a:gd name="connsiteY27-140" fmla="*/ 3214 h 10000"/>
                    <a:gd name="connsiteX28-141" fmla="*/ 7925 w 10000"/>
                    <a:gd name="connsiteY28-142" fmla="*/ 3382 h 10000"/>
                    <a:gd name="connsiteX29-143" fmla="*/ 4980 w 10000"/>
                    <a:gd name="connsiteY29-144" fmla="*/ 5323 h 10000"/>
                    <a:gd name="connsiteX30-145" fmla="*/ 3763 w 10000"/>
                    <a:gd name="connsiteY30-146" fmla="*/ 6729 h 10000"/>
                    <a:gd name="connsiteX31-147" fmla="*/ 3270 w 10000"/>
                    <a:gd name="connsiteY31-148" fmla="*/ 7249 h 10000"/>
                    <a:gd name="connsiteX32-149" fmla="*/ 3199 w 10000"/>
                    <a:gd name="connsiteY32-150" fmla="*/ 7158 h 10000"/>
                    <a:gd name="connsiteX33-151" fmla="*/ 2387 w 10000"/>
                    <a:gd name="connsiteY33-152" fmla="*/ 5461 h 10000"/>
                    <a:gd name="connsiteX34-153" fmla="*/ 1982 w 10000"/>
                    <a:gd name="connsiteY34-154" fmla="*/ 4437 h 10000"/>
                    <a:gd name="connsiteX35-155" fmla="*/ 1524 w 10000"/>
                    <a:gd name="connsiteY35-156" fmla="*/ 2985 h 10000"/>
                    <a:gd name="connsiteX36-157" fmla="*/ 554 w 10000"/>
                    <a:gd name="connsiteY36-158" fmla="*/ 172 h 10000"/>
                    <a:gd name="connsiteX37-159" fmla="*/ 237 w 10000"/>
                    <a:gd name="connsiteY37-160" fmla="*/ 20 h 10000"/>
                    <a:gd name="connsiteX38-161" fmla="*/ 113 w 10000"/>
                    <a:gd name="connsiteY38-162" fmla="*/ 65 h 10000"/>
                    <a:gd name="connsiteX39-163" fmla="*/ 25 w 10000"/>
                    <a:gd name="connsiteY39-164" fmla="*/ 249 h 10000"/>
                    <a:gd name="connsiteX40-165" fmla="*/ 289 w 10000"/>
                    <a:gd name="connsiteY40-166" fmla="*/ 860 h 10000"/>
                    <a:gd name="connsiteX0-167" fmla="*/ 289 w 10000"/>
                    <a:gd name="connsiteY0-168" fmla="*/ 860 h 10000"/>
                    <a:gd name="connsiteX1-169" fmla="*/ 1188 w 10000"/>
                    <a:gd name="connsiteY1-170" fmla="*/ 3749 h 10000"/>
                    <a:gd name="connsiteX2-171" fmla="*/ 1577 w 10000"/>
                    <a:gd name="connsiteY2-172" fmla="*/ 4880 h 10000"/>
                    <a:gd name="connsiteX3-173" fmla="*/ 1788 w 10000"/>
                    <a:gd name="connsiteY3-174" fmla="*/ 4941 h 10000"/>
                    <a:gd name="connsiteX4-175" fmla="*/ 1647 w 10000"/>
                    <a:gd name="connsiteY4-176" fmla="*/ 5033 h 10000"/>
                    <a:gd name="connsiteX5-177" fmla="*/ 1841 w 10000"/>
                    <a:gd name="connsiteY5-178" fmla="*/ 5232 h 10000"/>
                    <a:gd name="connsiteX6-179" fmla="*/ 2088 w 10000"/>
                    <a:gd name="connsiteY6-180" fmla="*/ 5323 h 10000"/>
                    <a:gd name="connsiteX7-181" fmla="*/ 1824 w 10000"/>
                    <a:gd name="connsiteY7-182" fmla="*/ 5476 h 10000"/>
                    <a:gd name="connsiteX8-183" fmla="*/ 1859 w 10000"/>
                    <a:gd name="connsiteY8-184" fmla="*/ 5537 h 10000"/>
                    <a:gd name="connsiteX9-185" fmla="*/ 2793 w 10000"/>
                    <a:gd name="connsiteY9-186" fmla="*/ 7509 h 10000"/>
                    <a:gd name="connsiteX10-187" fmla="*/ 3040 w 10000"/>
                    <a:gd name="connsiteY10-188" fmla="*/ 7585 h 10000"/>
                    <a:gd name="connsiteX11-189" fmla="*/ 3464 w 10000"/>
                    <a:gd name="connsiteY11-190" fmla="*/ 7402 h 10000"/>
                    <a:gd name="connsiteX12-191" fmla="*/ 4469 w 10000"/>
                    <a:gd name="connsiteY12-192" fmla="*/ 6393 h 10000"/>
                    <a:gd name="connsiteX13-193" fmla="*/ 6938 w 10000"/>
                    <a:gd name="connsiteY13-194" fmla="*/ 4131 h 10000"/>
                    <a:gd name="connsiteX14-195" fmla="*/ 8154 w 10000"/>
                    <a:gd name="connsiteY14-196" fmla="*/ 3474 h 10000"/>
                    <a:gd name="connsiteX15-197" fmla="*/ 8895 w 10000"/>
                    <a:gd name="connsiteY15-198" fmla="*/ 3337 h 10000"/>
                    <a:gd name="connsiteX16-199" fmla="*/ 8119 w 10000"/>
                    <a:gd name="connsiteY16-200" fmla="*/ 6837 h 10000"/>
                    <a:gd name="connsiteX17-201" fmla="*/ 8067 w 10000"/>
                    <a:gd name="connsiteY17-202" fmla="*/ 10000 h 10000"/>
                    <a:gd name="connsiteX18-203" fmla="*/ 8595 w 10000"/>
                    <a:gd name="connsiteY18-204" fmla="*/ 10000 h 10000"/>
                    <a:gd name="connsiteX19-205" fmla="*/ 8542 w 10000"/>
                    <a:gd name="connsiteY19-206" fmla="*/ 9099 h 10000"/>
                    <a:gd name="connsiteX20-207" fmla="*/ 8754 w 10000"/>
                    <a:gd name="connsiteY20-208" fmla="*/ 5949 h 10000"/>
                    <a:gd name="connsiteX21-209" fmla="*/ 9424 w 10000"/>
                    <a:gd name="connsiteY21-210" fmla="*/ 3306 h 10000"/>
                    <a:gd name="connsiteX22-211" fmla="*/ 9971 w 10000"/>
                    <a:gd name="connsiteY22-212" fmla="*/ 2129 h 10000"/>
                    <a:gd name="connsiteX23-213" fmla="*/ 9812 w 10000"/>
                    <a:gd name="connsiteY23-214" fmla="*/ 1915 h 10000"/>
                    <a:gd name="connsiteX24-215" fmla="*/ 9459 w 10000"/>
                    <a:gd name="connsiteY24-216" fmla="*/ 2098 h 10000"/>
                    <a:gd name="connsiteX25-217" fmla="*/ 9335 w 10000"/>
                    <a:gd name="connsiteY25-218" fmla="*/ 2343 h 10000"/>
                    <a:gd name="connsiteX26-219" fmla="*/ 8931 w 10000"/>
                    <a:gd name="connsiteY26-220" fmla="*/ 3214 h 10000"/>
                    <a:gd name="connsiteX27-221" fmla="*/ 7925 w 10000"/>
                    <a:gd name="connsiteY27-222" fmla="*/ 3382 h 10000"/>
                    <a:gd name="connsiteX28-223" fmla="*/ 4980 w 10000"/>
                    <a:gd name="connsiteY28-224" fmla="*/ 5323 h 10000"/>
                    <a:gd name="connsiteX29-225" fmla="*/ 3763 w 10000"/>
                    <a:gd name="connsiteY29-226" fmla="*/ 6729 h 10000"/>
                    <a:gd name="connsiteX30-227" fmla="*/ 3270 w 10000"/>
                    <a:gd name="connsiteY30-228" fmla="*/ 7249 h 10000"/>
                    <a:gd name="connsiteX31-229" fmla="*/ 3199 w 10000"/>
                    <a:gd name="connsiteY31-230" fmla="*/ 7158 h 10000"/>
                    <a:gd name="connsiteX32-231" fmla="*/ 2387 w 10000"/>
                    <a:gd name="connsiteY32-232" fmla="*/ 5461 h 10000"/>
                    <a:gd name="connsiteX33-233" fmla="*/ 1982 w 10000"/>
                    <a:gd name="connsiteY33-234" fmla="*/ 4437 h 10000"/>
                    <a:gd name="connsiteX34-235" fmla="*/ 1524 w 10000"/>
                    <a:gd name="connsiteY34-236" fmla="*/ 2985 h 10000"/>
                    <a:gd name="connsiteX35-237" fmla="*/ 554 w 10000"/>
                    <a:gd name="connsiteY35-238" fmla="*/ 172 h 10000"/>
                    <a:gd name="connsiteX36-239" fmla="*/ 237 w 10000"/>
                    <a:gd name="connsiteY36-240" fmla="*/ 20 h 10000"/>
                    <a:gd name="connsiteX37-241" fmla="*/ 113 w 10000"/>
                    <a:gd name="connsiteY37-242" fmla="*/ 65 h 10000"/>
                    <a:gd name="connsiteX38-243" fmla="*/ 25 w 10000"/>
                    <a:gd name="connsiteY38-244" fmla="*/ 249 h 10000"/>
                    <a:gd name="connsiteX39-245" fmla="*/ 289 w 10000"/>
                    <a:gd name="connsiteY39-246" fmla="*/ 860 h 10000"/>
                    <a:gd name="connsiteX0-247" fmla="*/ 289 w 10000"/>
                    <a:gd name="connsiteY0-248" fmla="*/ 860 h 10000"/>
                    <a:gd name="connsiteX1-249" fmla="*/ 1188 w 10000"/>
                    <a:gd name="connsiteY1-250" fmla="*/ 3749 h 10000"/>
                    <a:gd name="connsiteX2-251" fmla="*/ 1577 w 10000"/>
                    <a:gd name="connsiteY2-252" fmla="*/ 4880 h 10000"/>
                    <a:gd name="connsiteX3-253" fmla="*/ 1788 w 10000"/>
                    <a:gd name="connsiteY3-254" fmla="*/ 4941 h 10000"/>
                    <a:gd name="connsiteX4-255" fmla="*/ 1647 w 10000"/>
                    <a:gd name="connsiteY4-256" fmla="*/ 5033 h 10000"/>
                    <a:gd name="connsiteX5-257" fmla="*/ 1841 w 10000"/>
                    <a:gd name="connsiteY5-258" fmla="*/ 5232 h 10000"/>
                    <a:gd name="connsiteX6-259" fmla="*/ 1824 w 10000"/>
                    <a:gd name="connsiteY6-260" fmla="*/ 5476 h 10000"/>
                    <a:gd name="connsiteX7-261" fmla="*/ 1859 w 10000"/>
                    <a:gd name="connsiteY7-262" fmla="*/ 5537 h 10000"/>
                    <a:gd name="connsiteX8-263" fmla="*/ 2793 w 10000"/>
                    <a:gd name="connsiteY8-264" fmla="*/ 7509 h 10000"/>
                    <a:gd name="connsiteX9-265" fmla="*/ 3040 w 10000"/>
                    <a:gd name="connsiteY9-266" fmla="*/ 7585 h 10000"/>
                    <a:gd name="connsiteX10-267" fmla="*/ 3464 w 10000"/>
                    <a:gd name="connsiteY10-268" fmla="*/ 7402 h 10000"/>
                    <a:gd name="connsiteX11-269" fmla="*/ 4469 w 10000"/>
                    <a:gd name="connsiteY11-270" fmla="*/ 6393 h 10000"/>
                    <a:gd name="connsiteX12-271" fmla="*/ 6938 w 10000"/>
                    <a:gd name="connsiteY12-272" fmla="*/ 4131 h 10000"/>
                    <a:gd name="connsiteX13-273" fmla="*/ 8154 w 10000"/>
                    <a:gd name="connsiteY13-274" fmla="*/ 3474 h 10000"/>
                    <a:gd name="connsiteX14-275" fmla="*/ 8895 w 10000"/>
                    <a:gd name="connsiteY14-276" fmla="*/ 3337 h 10000"/>
                    <a:gd name="connsiteX15-277" fmla="*/ 8119 w 10000"/>
                    <a:gd name="connsiteY15-278" fmla="*/ 6837 h 10000"/>
                    <a:gd name="connsiteX16-279" fmla="*/ 8067 w 10000"/>
                    <a:gd name="connsiteY16-280" fmla="*/ 10000 h 10000"/>
                    <a:gd name="connsiteX17-281" fmla="*/ 8595 w 10000"/>
                    <a:gd name="connsiteY17-282" fmla="*/ 10000 h 10000"/>
                    <a:gd name="connsiteX18-283" fmla="*/ 8542 w 10000"/>
                    <a:gd name="connsiteY18-284" fmla="*/ 9099 h 10000"/>
                    <a:gd name="connsiteX19-285" fmla="*/ 8754 w 10000"/>
                    <a:gd name="connsiteY19-286" fmla="*/ 5949 h 10000"/>
                    <a:gd name="connsiteX20-287" fmla="*/ 9424 w 10000"/>
                    <a:gd name="connsiteY20-288" fmla="*/ 3306 h 10000"/>
                    <a:gd name="connsiteX21-289" fmla="*/ 9971 w 10000"/>
                    <a:gd name="connsiteY21-290" fmla="*/ 2129 h 10000"/>
                    <a:gd name="connsiteX22-291" fmla="*/ 9812 w 10000"/>
                    <a:gd name="connsiteY22-292" fmla="*/ 1915 h 10000"/>
                    <a:gd name="connsiteX23-293" fmla="*/ 9459 w 10000"/>
                    <a:gd name="connsiteY23-294" fmla="*/ 2098 h 10000"/>
                    <a:gd name="connsiteX24-295" fmla="*/ 9335 w 10000"/>
                    <a:gd name="connsiteY24-296" fmla="*/ 2343 h 10000"/>
                    <a:gd name="connsiteX25-297" fmla="*/ 8931 w 10000"/>
                    <a:gd name="connsiteY25-298" fmla="*/ 3214 h 10000"/>
                    <a:gd name="connsiteX26-299" fmla="*/ 7925 w 10000"/>
                    <a:gd name="connsiteY26-300" fmla="*/ 3382 h 10000"/>
                    <a:gd name="connsiteX27-301" fmla="*/ 4980 w 10000"/>
                    <a:gd name="connsiteY27-302" fmla="*/ 5323 h 10000"/>
                    <a:gd name="connsiteX28-303" fmla="*/ 3763 w 10000"/>
                    <a:gd name="connsiteY28-304" fmla="*/ 6729 h 10000"/>
                    <a:gd name="connsiteX29-305" fmla="*/ 3270 w 10000"/>
                    <a:gd name="connsiteY29-306" fmla="*/ 7249 h 10000"/>
                    <a:gd name="connsiteX30-307" fmla="*/ 3199 w 10000"/>
                    <a:gd name="connsiteY30-308" fmla="*/ 7158 h 10000"/>
                    <a:gd name="connsiteX31-309" fmla="*/ 2387 w 10000"/>
                    <a:gd name="connsiteY31-310" fmla="*/ 5461 h 10000"/>
                    <a:gd name="connsiteX32-311" fmla="*/ 1982 w 10000"/>
                    <a:gd name="connsiteY32-312" fmla="*/ 4437 h 10000"/>
                    <a:gd name="connsiteX33-313" fmla="*/ 1524 w 10000"/>
                    <a:gd name="connsiteY33-314" fmla="*/ 2985 h 10000"/>
                    <a:gd name="connsiteX34-315" fmla="*/ 554 w 10000"/>
                    <a:gd name="connsiteY34-316" fmla="*/ 172 h 10000"/>
                    <a:gd name="connsiteX35-317" fmla="*/ 237 w 10000"/>
                    <a:gd name="connsiteY35-318" fmla="*/ 20 h 10000"/>
                    <a:gd name="connsiteX36-319" fmla="*/ 113 w 10000"/>
                    <a:gd name="connsiteY36-320" fmla="*/ 65 h 10000"/>
                    <a:gd name="connsiteX37-321" fmla="*/ 25 w 10000"/>
                    <a:gd name="connsiteY37-322" fmla="*/ 249 h 10000"/>
                    <a:gd name="connsiteX38-323" fmla="*/ 289 w 10000"/>
                    <a:gd name="connsiteY38-324" fmla="*/ 860 h 10000"/>
                    <a:gd name="connsiteX0-325" fmla="*/ 289 w 10000"/>
                    <a:gd name="connsiteY0-326" fmla="*/ 860 h 10000"/>
                    <a:gd name="connsiteX1-327" fmla="*/ 1188 w 10000"/>
                    <a:gd name="connsiteY1-328" fmla="*/ 3749 h 10000"/>
                    <a:gd name="connsiteX2-329" fmla="*/ 1577 w 10000"/>
                    <a:gd name="connsiteY2-330" fmla="*/ 4880 h 10000"/>
                    <a:gd name="connsiteX3-331" fmla="*/ 1788 w 10000"/>
                    <a:gd name="connsiteY3-332" fmla="*/ 4941 h 10000"/>
                    <a:gd name="connsiteX4-333" fmla="*/ 1647 w 10000"/>
                    <a:gd name="connsiteY4-334" fmla="*/ 5033 h 10000"/>
                    <a:gd name="connsiteX5-335" fmla="*/ 1824 w 10000"/>
                    <a:gd name="connsiteY5-336" fmla="*/ 5476 h 10000"/>
                    <a:gd name="connsiteX6-337" fmla="*/ 1859 w 10000"/>
                    <a:gd name="connsiteY6-338" fmla="*/ 5537 h 10000"/>
                    <a:gd name="connsiteX7-339" fmla="*/ 2793 w 10000"/>
                    <a:gd name="connsiteY7-340" fmla="*/ 7509 h 10000"/>
                    <a:gd name="connsiteX8-341" fmla="*/ 3040 w 10000"/>
                    <a:gd name="connsiteY8-342" fmla="*/ 7585 h 10000"/>
                    <a:gd name="connsiteX9-343" fmla="*/ 3464 w 10000"/>
                    <a:gd name="connsiteY9-344" fmla="*/ 7402 h 10000"/>
                    <a:gd name="connsiteX10-345" fmla="*/ 4469 w 10000"/>
                    <a:gd name="connsiteY10-346" fmla="*/ 6393 h 10000"/>
                    <a:gd name="connsiteX11-347" fmla="*/ 6938 w 10000"/>
                    <a:gd name="connsiteY11-348" fmla="*/ 4131 h 10000"/>
                    <a:gd name="connsiteX12-349" fmla="*/ 8154 w 10000"/>
                    <a:gd name="connsiteY12-350" fmla="*/ 3474 h 10000"/>
                    <a:gd name="connsiteX13-351" fmla="*/ 8895 w 10000"/>
                    <a:gd name="connsiteY13-352" fmla="*/ 3337 h 10000"/>
                    <a:gd name="connsiteX14-353" fmla="*/ 8119 w 10000"/>
                    <a:gd name="connsiteY14-354" fmla="*/ 6837 h 10000"/>
                    <a:gd name="connsiteX15-355" fmla="*/ 8067 w 10000"/>
                    <a:gd name="connsiteY15-356" fmla="*/ 10000 h 10000"/>
                    <a:gd name="connsiteX16-357" fmla="*/ 8595 w 10000"/>
                    <a:gd name="connsiteY16-358" fmla="*/ 10000 h 10000"/>
                    <a:gd name="connsiteX17-359" fmla="*/ 8542 w 10000"/>
                    <a:gd name="connsiteY17-360" fmla="*/ 9099 h 10000"/>
                    <a:gd name="connsiteX18-361" fmla="*/ 8754 w 10000"/>
                    <a:gd name="connsiteY18-362" fmla="*/ 5949 h 10000"/>
                    <a:gd name="connsiteX19-363" fmla="*/ 9424 w 10000"/>
                    <a:gd name="connsiteY19-364" fmla="*/ 3306 h 10000"/>
                    <a:gd name="connsiteX20-365" fmla="*/ 9971 w 10000"/>
                    <a:gd name="connsiteY20-366" fmla="*/ 2129 h 10000"/>
                    <a:gd name="connsiteX21-367" fmla="*/ 9812 w 10000"/>
                    <a:gd name="connsiteY21-368" fmla="*/ 1915 h 10000"/>
                    <a:gd name="connsiteX22-369" fmla="*/ 9459 w 10000"/>
                    <a:gd name="connsiteY22-370" fmla="*/ 2098 h 10000"/>
                    <a:gd name="connsiteX23-371" fmla="*/ 9335 w 10000"/>
                    <a:gd name="connsiteY23-372" fmla="*/ 2343 h 10000"/>
                    <a:gd name="connsiteX24-373" fmla="*/ 8931 w 10000"/>
                    <a:gd name="connsiteY24-374" fmla="*/ 3214 h 10000"/>
                    <a:gd name="connsiteX25-375" fmla="*/ 7925 w 10000"/>
                    <a:gd name="connsiteY25-376" fmla="*/ 3382 h 10000"/>
                    <a:gd name="connsiteX26-377" fmla="*/ 4980 w 10000"/>
                    <a:gd name="connsiteY26-378" fmla="*/ 5323 h 10000"/>
                    <a:gd name="connsiteX27-379" fmla="*/ 3763 w 10000"/>
                    <a:gd name="connsiteY27-380" fmla="*/ 6729 h 10000"/>
                    <a:gd name="connsiteX28-381" fmla="*/ 3270 w 10000"/>
                    <a:gd name="connsiteY28-382" fmla="*/ 7249 h 10000"/>
                    <a:gd name="connsiteX29-383" fmla="*/ 3199 w 10000"/>
                    <a:gd name="connsiteY29-384" fmla="*/ 7158 h 10000"/>
                    <a:gd name="connsiteX30-385" fmla="*/ 2387 w 10000"/>
                    <a:gd name="connsiteY30-386" fmla="*/ 5461 h 10000"/>
                    <a:gd name="connsiteX31-387" fmla="*/ 1982 w 10000"/>
                    <a:gd name="connsiteY31-388" fmla="*/ 4437 h 10000"/>
                    <a:gd name="connsiteX32-389" fmla="*/ 1524 w 10000"/>
                    <a:gd name="connsiteY32-390" fmla="*/ 2985 h 10000"/>
                    <a:gd name="connsiteX33-391" fmla="*/ 554 w 10000"/>
                    <a:gd name="connsiteY33-392" fmla="*/ 172 h 10000"/>
                    <a:gd name="connsiteX34-393" fmla="*/ 237 w 10000"/>
                    <a:gd name="connsiteY34-394" fmla="*/ 20 h 10000"/>
                    <a:gd name="connsiteX35-395" fmla="*/ 113 w 10000"/>
                    <a:gd name="connsiteY35-396" fmla="*/ 65 h 10000"/>
                    <a:gd name="connsiteX36-397" fmla="*/ 25 w 10000"/>
                    <a:gd name="connsiteY36-398" fmla="*/ 249 h 10000"/>
                    <a:gd name="connsiteX37-399" fmla="*/ 289 w 10000"/>
                    <a:gd name="connsiteY37-400" fmla="*/ 860 h 10000"/>
                    <a:gd name="connsiteX0-401" fmla="*/ 289 w 10000"/>
                    <a:gd name="connsiteY0-402" fmla="*/ 860 h 10000"/>
                    <a:gd name="connsiteX1-403" fmla="*/ 1188 w 10000"/>
                    <a:gd name="connsiteY1-404" fmla="*/ 3749 h 10000"/>
                    <a:gd name="connsiteX2-405" fmla="*/ 1577 w 10000"/>
                    <a:gd name="connsiteY2-406" fmla="*/ 4880 h 10000"/>
                    <a:gd name="connsiteX3-407" fmla="*/ 1647 w 10000"/>
                    <a:gd name="connsiteY3-408" fmla="*/ 5033 h 10000"/>
                    <a:gd name="connsiteX4-409" fmla="*/ 1824 w 10000"/>
                    <a:gd name="connsiteY4-410" fmla="*/ 5476 h 10000"/>
                    <a:gd name="connsiteX5-411" fmla="*/ 1859 w 10000"/>
                    <a:gd name="connsiteY5-412" fmla="*/ 5537 h 10000"/>
                    <a:gd name="connsiteX6-413" fmla="*/ 2793 w 10000"/>
                    <a:gd name="connsiteY6-414" fmla="*/ 7509 h 10000"/>
                    <a:gd name="connsiteX7-415" fmla="*/ 3040 w 10000"/>
                    <a:gd name="connsiteY7-416" fmla="*/ 7585 h 10000"/>
                    <a:gd name="connsiteX8-417" fmla="*/ 3464 w 10000"/>
                    <a:gd name="connsiteY8-418" fmla="*/ 7402 h 10000"/>
                    <a:gd name="connsiteX9-419" fmla="*/ 4469 w 10000"/>
                    <a:gd name="connsiteY9-420" fmla="*/ 6393 h 10000"/>
                    <a:gd name="connsiteX10-421" fmla="*/ 6938 w 10000"/>
                    <a:gd name="connsiteY10-422" fmla="*/ 4131 h 10000"/>
                    <a:gd name="connsiteX11-423" fmla="*/ 8154 w 10000"/>
                    <a:gd name="connsiteY11-424" fmla="*/ 3474 h 10000"/>
                    <a:gd name="connsiteX12-425" fmla="*/ 8895 w 10000"/>
                    <a:gd name="connsiteY12-426" fmla="*/ 3337 h 10000"/>
                    <a:gd name="connsiteX13-427" fmla="*/ 8119 w 10000"/>
                    <a:gd name="connsiteY13-428" fmla="*/ 6837 h 10000"/>
                    <a:gd name="connsiteX14-429" fmla="*/ 8067 w 10000"/>
                    <a:gd name="connsiteY14-430" fmla="*/ 10000 h 10000"/>
                    <a:gd name="connsiteX15-431" fmla="*/ 8595 w 10000"/>
                    <a:gd name="connsiteY15-432" fmla="*/ 10000 h 10000"/>
                    <a:gd name="connsiteX16-433" fmla="*/ 8542 w 10000"/>
                    <a:gd name="connsiteY16-434" fmla="*/ 9099 h 10000"/>
                    <a:gd name="connsiteX17-435" fmla="*/ 8754 w 10000"/>
                    <a:gd name="connsiteY17-436" fmla="*/ 5949 h 10000"/>
                    <a:gd name="connsiteX18-437" fmla="*/ 9424 w 10000"/>
                    <a:gd name="connsiteY18-438" fmla="*/ 3306 h 10000"/>
                    <a:gd name="connsiteX19-439" fmla="*/ 9971 w 10000"/>
                    <a:gd name="connsiteY19-440" fmla="*/ 2129 h 10000"/>
                    <a:gd name="connsiteX20-441" fmla="*/ 9812 w 10000"/>
                    <a:gd name="connsiteY20-442" fmla="*/ 1915 h 10000"/>
                    <a:gd name="connsiteX21-443" fmla="*/ 9459 w 10000"/>
                    <a:gd name="connsiteY21-444" fmla="*/ 2098 h 10000"/>
                    <a:gd name="connsiteX22-445" fmla="*/ 9335 w 10000"/>
                    <a:gd name="connsiteY22-446" fmla="*/ 2343 h 10000"/>
                    <a:gd name="connsiteX23-447" fmla="*/ 8931 w 10000"/>
                    <a:gd name="connsiteY23-448" fmla="*/ 3214 h 10000"/>
                    <a:gd name="connsiteX24-449" fmla="*/ 7925 w 10000"/>
                    <a:gd name="connsiteY24-450" fmla="*/ 3382 h 10000"/>
                    <a:gd name="connsiteX25-451" fmla="*/ 4980 w 10000"/>
                    <a:gd name="connsiteY25-452" fmla="*/ 5323 h 10000"/>
                    <a:gd name="connsiteX26-453" fmla="*/ 3763 w 10000"/>
                    <a:gd name="connsiteY26-454" fmla="*/ 6729 h 10000"/>
                    <a:gd name="connsiteX27-455" fmla="*/ 3270 w 10000"/>
                    <a:gd name="connsiteY27-456" fmla="*/ 7249 h 10000"/>
                    <a:gd name="connsiteX28-457" fmla="*/ 3199 w 10000"/>
                    <a:gd name="connsiteY28-458" fmla="*/ 7158 h 10000"/>
                    <a:gd name="connsiteX29-459" fmla="*/ 2387 w 10000"/>
                    <a:gd name="connsiteY29-460" fmla="*/ 5461 h 10000"/>
                    <a:gd name="connsiteX30-461" fmla="*/ 1982 w 10000"/>
                    <a:gd name="connsiteY30-462" fmla="*/ 4437 h 10000"/>
                    <a:gd name="connsiteX31-463" fmla="*/ 1524 w 10000"/>
                    <a:gd name="connsiteY31-464" fmla="*/ 2985 h 10000"/>
                    <a:gd name="connsiteX32-465" fmla="*/ 554 w 10000"/>
                    <a:gd name="connsiteY32-466" fmla="*/ 172 h 10000"/>
                    <a:gd name="connsiteX33-467" fmla="*/ 237 w 10000"/>
                    <a:gd name="connsiteY33-468" fmla="*/ 20 h 10000"/>
                    <a:gd name="connsiteX34-469" fmla="*/ 113 w 10000"/>
                    <a:gd name="connsiteY34-470" fmla="*/ 65 h 10000"/>
                    <a:gd name="connsiteX35-471" fmla="*/ 25 w 10000"/>
                    <a:gd name="connsiteY35-472" fmla="*/ 249 h 10000"/>
                    <a:gd name="connsiteX36-473" fmla="*/ 289 w 10000"/>
                    <a:gd name="connsiteY36-474" fmla="*/ 860 h 10000"/>
                    <a:gd name="connsiteX0-475" fmla="*/ 289 w 10000"/>
                    <a:gd name="connsiteY0-476" fmla="*/ 860 h 10000"/>
                    <a:gd name="connsiteX1-477" fmla="*/ 1188 w 10000"/>
                    <a:gd name="connsiteY1-478" fmla="*/ 3749 h 10000"/>
                    <a:gd name="connsiteX2-479" fmla="*/ 1647 w 10000"/>
                    <a:gd name="connsiteY2-480" fmla="*/ 5033 h 10000"/>
                    <a:gd name="connsiteX3-481" fmla="*/ 1824 w 10000"/>
                    <a:gd name="connsiteY3-482" fmla="*/ 5476 h 10000"/>
                    <a:gd name="connsiteX4-483" fmla="*/ 1859 w 10000"/>
                    <a:gd name="connsiteY4-484" fmla="*/ 5537 h 10000"/>
                    <a:gd name="connsiteX5-485" fmla="*/ 2793 w 10000"/>
                    <a:gd name="connsiteY5-486" fmla="*/ 7509 h 10000"/>
                    <a:gd name="connsiteX6-487" fmla="*/ 3040 w 10000"/>
                    <a:gd name="connsiteY6-488" fmla="*/ 7585 h 10000"/>
                    <a:gd name="connsiteX7-489" fmla="*/ 3464 w 10000"/>
                    <a:gd name="connsiteY7-490" fmla="*/ 7402 h 10000"/>
                    <a:gd name="connsiteX8-491" fmla="*/ 4469 w 10000"/>
                    <a:gd name="connsiteY8-492" fmla="*/ 6393 h 10000"/>
                    <a:gd name="connsiteX9-493" fmla="*/ 6938 w 10000"/>
                    <a:gd name="connsiteY9-494" fmla="*/ 4131 h 10000"/>
                    <a:gd name="connsiteX10-495" fmla="*/ 8154 w 10000"/>
                    <a:gd name="connsiteY10-496" fmla="*/ 3474 h 10000"/>
                    <a:gd name="connsiteX11-497" fmla="*/ 8895 w 10000"/>
                    <a:gd name="connsiteY11-498" fmla="*/ 3337 h 10000"/>
                    <a:gd name="connsiteX12-499" fmla="*/ 8119 w 10000"/>
                    <a:gd name="connsiteY12-500" fmla="*/ 6837 h 10000"/>
                    <a:gd name="connsiteX13-501" fmla="*/ 8067 w 10000"/>
                    <a:gd name="connsiteY13-502" fmla="*/ 10000 h 10000"/>
                    <a:gd name="connsiteX14-503" fmla="*/ 8595 w 10000"/>
                    <a:gd name="connsiteY14-504" fmla="*/ 10000 h 10000"/>
                    <a:gd name="connsiteX15-505" fmla="*/ 8542 w 10000"/>
                    <a:gd name="connsiteY15-506" fmla="*/ 9099 h 10000"/>
                    <a:gd name="connsiteX16-507" fmla="*/ 8754 w 10000"/>
                    <a:gd name="connsiteY16-508" fmla="*/ 5949 h 10000"/>
                    <a:gd name="connsiteX17-509" fmla="*/ 9424 w 10000"/>
                    <a:gd name="connsiteY17-510" fmla="*/ 3306 h 10000"/>
                    <a:gd name="connsiteX18-511" fmla="*/ 9971 w 10000"/>
                    <a:gd name="connsiteY18-512" fmla="*/ 2129 h 10000"/>
                    <a:gd name="connsiteX19-513" fmla="*/ 9812 w 10000"/>
                    <a:gd name="connsiteY19-514" fmla="*/ 1915 h 10000"/>
                    <a:gd name="connsiteX20-515" fmla="*/ 9459 w 10000"/>
                    <a:gd name="connsiteY20-516" fmla="*/ 2098 h 10000"/>
                    <a:gd name="connsiteX21-517" fmla="*/ 9335 w 10000"/>
                    <a:gd name="connsiteY21-518" fmla="*/ 2343 h 10000"/>
                    <a:gd name="connsiteX22-519" fmla="*/ 8931 w 10000"/>
                    <a:gd name="connsiteY22-520" fmla="*/ 3214 h 10000"/>
                    <a:gd name="connsiteX23-521" fmla="*/ 7925 w 10000"/>
                    <a:gd name="connsiteY23-522" fmla="*/ 3382 h 10000"/>
                    <a:gd name="connsiteX24-523" fmla="*/ 4980 w 10000"/>
                    <a:gd name="connsiteY24-524" fmla="*/ 5323 h 10000"/>
                    <a:gd name="connsiteX25-525" fmla="*/ 3763 w 10000"/>
                    <a:gd name="connsiteY25-526" fmla="*/ 6729 h 10000"/>
                    <a:gd name="connsiteX26-527" fmla="*/ 3270 w 10000"/>
                    <a:gd name="connsiteY26-528" fmla="*/ 7249 h 10000"/>
                    <a:gd name="connsiteX27-529" fmla="*/ 3199 w 10000"/>
                    <a:gd name="connsiteY27-530" fmla="*/ 7158 h 10000"/>
                    <a:gd name="connsiteX28-531" fmla="*/ 2387 w 10000"/>
                    <a:gd name="connsiteY28-532" fmla="*/ 5461 h 10000"/>
                    <a:gd name="connsiteX29-533" fmla="*/ 1982 w 10000"/>
                    <a:gd name="connsiteY29-534" fmla="*/ 4437 h 10000"/>
                    <a:gd name="connsiteX30-535" fmla="*/ 1524 w 10000"/>
                    <a:gd name="connsiteY30-536" fmla="*/ 2985 h 10000"/>
                    <a:gd name="connsiteX31-537" fmla="*/ 554 w 10000"/>
                    <a:gd name="connsiteY31-538" fmla="*/ 172 h 10000"/>
                    <a:gd name="connsiteX32-539" fmla="*/ 237 w 10000"/>
                    <a:gd name="connsiteY32-540" fmla="*/ 20 h 10000"/>
                    <a:gd name="connsiteX33-541" fmla="*/ 113 w 10000"/>
                    <a:gd name="connsiteY33-542" fmla="*/ 65 h 10000"/>
                    <a:gd name="connsiteX34-543" fmla="*/ 25 w 10000"/>
                    <a:gd name="connsiteY34-544" fmla="*/ 249 h 10000"/>
                    <a:gd name="connsiteX35-545" fmla="*/ 289 w 10000"/>
                    <a:gd name="connsiteY35-546" fmla="*/ 86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Lst>
                  <a:rect l="l" t="t" r="r" b="b"/>
                  <a:pathLst>
                    <a:path w="10000" h="10000">
                      <a:moveTo>
                        <a:pt x="289" y="860"/>
                      </a:moveTo>
                      <a:lnTo>
                        <a:pt x="1188" y="3749"/>
                      </a:lnTo>
                      <a:cubicBezTo>
                        <a:pt x="1414" y="4445"/>
                        <a:pt x="1541" y="4745"/>
                        <a:pt x="1647" y="5033"/>
                      </a:cubicBezTo>
                      <a:cubicBezTo>
                        <a:pt x="1653" y="5122"/>
                        <a:pt x="1789" y="5392"/>
                        <a:pt x="1824" y="5476"/>
                      </a:cubicBezTo>
                      <a:cubicBezTo>
                        <a:pt x="1841" y="5506"/>
                        <a:pt x="1841" y="5522"/>
                        <a:pt x="1859" y="5537"/>
                      </a:cubicBezTo>
                      <a:cubicBezTo>
                        <a:pt x="2176" y="6194"/>
                        <a:pt x="2493" y="6852"/>
                        <a:pt x="2793" y="7509"/>
                      </a:cubicBezTo>
                      <a:cubicBezTo>
                        <a:pt x="2847" y="7616"/>
                        <a:pt x="2952" y="7616"/>
                        <a:pt x="3040" y="7585"/>
                      </a:cubicBezTo>
                      <a:cubicBezTo>
                        <a:pt x="3181" y="7540"/>
                        <a:pt x="3322" y="7478"/>
                        <a:pt x="3464" y="7402"/>
                      </a:cubicBezTo>
                      <a:cubicBezTo>
                        <a:pt x="3887" y="7127"/>
                        <a:pt x="4187" y="6776"/>
                        <a:pt x="4469" y="6393"/>
                      </a:cubicBezTo>
                      <a:cubicBezTo>
                        <a:pt x="5138" y="5522"/>
                        <a:pt x="5932" y="4727"/>
                        <a:pt x="6938" y="4131"/>
                      </a:cubicBezTo>
                      <a:cubicBezTo>
                        <a:pt x="7326" y="3886"/>
                        <a:pt x="7696" y="3611"/>
                        <a:pt x="8154" y="3474"/>
                      </a:cubicBezTo>
                      <a:cubicBezTo>
                        <a:pt x="8384" y="3413"/>
                        <a:pt x="8631" y="3382"/>
                        <a:pt x="8895" y="3337"/>
                      </a:cubicBezTo>
                      <a:cubicBezTo>
                        <a:pt x="8471" y="4483"/>
                        <a:pt x="8243" y="5644"/>
                        <a:pt x="8119" y="6837"/>
                      </a:cubicBezTo>
                      <a:cubicBezTo>
                        <a:pt x="8013" y="7891"/>
                        <a:pt x="8013" y="8945"/>
                        <a:pt x="8067" y="10000"/>
                      </a:cubicBezTo>
                      <a:lnTo>
                        <a:pt x="8595" y="10000"/>
                      </a:lnTo>
                      <a:cubicBezTo>
                        <a:pt x="8577" y="9694"/>
                        <a:pt x="8560" y="9403"/>
                        <a:pt x="8542" y="9099"/>
                      </a:cubicBezTo>
                      <a:cubicBezTo>
                        <a:pt x="8525" y="8044"/>
                        <a:pt x="8595" y="6989"/>
                        <a:pt x="8754" y="5949"/>
                      </a:cubicBezTo>
                      <a:cubicBezTo>
                        <a:pt x="8895" y="5048"/>
                        <a:pt x="9089" y="4162"/>
                        <a:pt x="9424" y="3306"/>
                      </a:cubicBezTo>
                      <a:cubicBezTo>
                        <a:pt x="9583" y="2909"/>
                        <a:pt x="9795" y="2527"/>
                        <a:pt x="9971" y="2129"/>
                      </a:cubicBezTo>
                      <a:cubicBezTo>
                        <a:pt x="10041" y="1991"/>
                        <a:pt x="9988" y="1915"/>
                        <a:pt x="9812" y="1915"/>
                      </a:cubicBezTo>
                      <a:cubicBezTo>
                        <a:pt x="9654" y="1915"/>
                        <a:pt x="9530" y="1961"/>
                        <a:pt x="9459" y="2098"/>
                      </a:cubicBezTo>
                      <a:cubicBezTo>
                        <a:pt x="9424" y="2175"/>
                        <a:pt x="9372" y="2251"/>
                        <a:pt x="9335" y="2343"/>
                      </a:cubicBezTo>
                      <a:cubicBezTo>
                        <a:pt x="9194" y="2633"/>
                        <a:pt x="9072" y="2924"/>
                        <a:pt x="8931" y="3214"/>
                      </a:cubicBezTo>
                      <a:cubicBezTo>
                        <a:pt x="8577" y="3198"/>
                        <a:pt x="8243" y="3259"/>
                        <a:pt x="7925" y="3382"/>
                      </a:cubicBezTo>
                      <a:cubicBezTo>
                        <a:pt x="6779" y="3841"/>
                        <a:pt x="5809" y="4498"/>
                        <a:pt x="4980" y="5323"/>
                      </a:cubicBezTo>
                      <a:cubicBezTo>
                        <a:pt x="4539" y="5751"/>
                        <a:pt x="4169" y="6255"/>
                        <a:pt x="3763" y="6729"/>
                      </a:cubicBezTo>
                      <a:cubicBezTo>
                        <a:pt x="3622" y="6897"/>
                        <a:pt x="3446" y="7065"/>
                        <a:pt x="3270" y="7249"/>
                      </a:cubicBezTo>
                      <a:cubicBezTo>
                        <a:pt x="3234" y="7203"/>
                        <a:pt x="3216" y="7173"/>
                        <a:pt x="3199" y="7158"/>
                      </a:cubicBezTo>
                      <a:cubicBezTo>
                        <a:pt x="2934" y="6592"/>
                        <a:pt x="2652" y="6027"/>
                        <a:pt x="2387" y="5461"/>
                      </a:cubicBezTo>
                      <a:cubicBezTo>
                        <a:pt x="2184" y="5008"/>
                        <a:pt x="2126" y="4850"/>
                        <a:pt x="1982" y="4437"/>
                      </a:cubicBezTo>
                      <a:cubicBezTo>
                        <a:pt x="1824" y="3963"/>
                        <a:pt x="1664" y="3474"/>
                        <a:pt x="1524" y="2985"/>
                      </a:cubicBezTo>
                      <a:cubicBezTo>
                        <a:pt x="1223" y="2037"/>
                        <a:pt x="977" y="1090"/>
                        <a:pt x="554" y="172"/>
                      </a:cubicBezTo>
                      <a:cubicBezTo>
                        <a:pt x="483" y="4"/>
                        <a:pt x="430" y="-26"/>
                        <a:pt x="237" y="20"/>
                      </a:cubicBezTo>
                      <a:cubicBezTo>
                        <a:pt x="201" y="35"/>
                        <a:pt x="148" y="50"/>
                        <a:pt x="113" y="65"/>
                      </a:cubicBezTo>
                      <a:cubicBezTo>
                        <a:pt x="7" y="96"/>
                        <a:pt x="-28" y="142"/>
                        <a:pt x="25" y="249"/>
                      </a:cubicBezTo>
                      <a:cubicBezTo>
                        <a:pt x="113" y="448"/>
                        <a:pt x="219" y="662"/>
                        <a:pt x="289" y="860"/>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55" name="chenying0907 11"/>
                <p:cNvSpPr/>
                <p:nvPr>
                  <p:custDataLst>
                    <p:tags r:id="rId24"/>
                  </p:custDataLst>
                </p:nvPr>
              </p:nvSpPr>
              <p:spPr bwMode="auto">
                <a:xfrm>
                  <a:off x="8274250" y="4295695"/>
                  <a:ext cx="1795725" cy="1860545"/>
                </a:xfrm>
                <a:custGeom>
                  <a:avLst/>
                  <a:gdLst>
                    <a:gd name="T0" fmla="*/ 199 w 551"/>
                    <a:gd name="T1" fmla="*/ 538 h 573"/>
                    <a:gd name="T2" fmla="*/ 210 w 551"/>
                    <a:gd name="T3" fmla="*/ 519 h 573"/>
                    <a:gd name="T4" fmla="*/ 337 w 551"/>
                    <a:gd name="T5" fmla="*/ 247 h 573"/>
                    <a:gd name="T6" fmla="*/ 377 w 551"/>
                    <a:gd name="T7" fmla="*/ 130 h 573"/>
                    <a:gd name="T8" fmla="*/ 395 w 551"/>
                    <a:gd name="T9" fmla="*/ 84 h 573"/>
                    <a:gd name="T10" fmla="*/ 397 w 551"/>
                    <a:gd name="T11" fmla="*/ 69 h 573"/>
                    <a:gd name="T12" fmla="*/ 400 w 551"/>
                    <a:gd name="T13" fmla="*/ 62 h 573"/>
                    <a:gd name="T14" fmla="*/ 423 w 551"/>
                    <a:gd name="T15" fmla="*/ 56 h 573"/>
                    <a:gd name="T16" fmla="*/ 459 w 551"/>
                    <a:gd name="T17" fmla="*/ 66 h 573"/>
                    <a:gd name="T18" fmla="*/ 491 w 551"/>
                    <a:gd name="T19" fmla="*/ 55 h 573"/>
                    <a:gd name="T20" fmla="*/ 519 w 551"/>
                    <a:gd name="T21" fmla="*/ 14 h 573"/>
                    <a:gd name="T22" fmla="*/ 542 w 551"/>
                    <a:gd name="T23" fmla="*/ 3 h 573"/>
                    <a:gd name="T24" fmla="*/ 548 w 551"/>
                    <a:gd name="T25" fmla="*/ 15 h 573"/>
                    <a:gd name="T26" fmla="*/ 519 w 551"/>
                    <a:gd name="T27" fmla="*/ 58 h 573"/>
                    <a:gd name="T28" fmla="*/ 438 w 551"/>
                    <a:gd name="T29" fmla="*/ 85 h 573"/>
                    <a:gd name="T30" fmla="*/ 421 w 551"/>
                    <a:gd name="T31" fmla="*/ 94 h 573"/>
                    <a:gd name="T32" fmla="*/ 384 w 551"/>
                    <a:gd name="T33" fmla="*/ 198 h 573"/>
                    <a:gd name="T34" fmla="*/ 325 w 551"/>
                    <a:gd name="T35" fmla="*/ 345 h 573"/>
                    <a:gd name="T36" fmla="*/ 273 w 551"/>
                    <a:gd name="T37" fmla="*/ 452 h 573"/>
                    <a:gd name="T38" fmla="*/ 242 w 551"/>
                    <a:gd name="T39" fmla="*/ 516 h 573"/>
                    <a:gd name="T40" fmla="*/ 210 w 551"/>
                    <a:gd name="T41" fmla="*/ 563 h 573"/>
                    <a:gd name="T42" fmla="*/ 182 w 551"/>
                    <a:gd name="T43" fmla="*/ 562 h 573"/>
                    <a:gd name="T44" fmla="*/ 124 w 551"/>
                    <a:gd name="T45" fmla="*/ 465 h 573"/>
                    <a:gd name="T46" fmla="*/ 48 w 551"/>
                    <a:gd name="T47" fmla="*/ 273 h 573"/>
                    <a:gd name="T48" fmla="*/ 5 w 551"/>
                    <a:gd name="T49" fmla="*/ 185 h 573"/>
                    <a:gd name="T50" fmla="*/ 9 w 551"/>
                    <a:gd name="T51" fmla="*/ 164 h 573"/>
                    <a:gd name="T52" fmla="*/ 32 w 551"/>
                    <a:gd name="T53" fmla="*/ 171 h 573"/>
                    <a:gd name="T54" fmla="*/ 120 w 551"/>
                    <a:gd name="T55" fmla="*/ 369 h 573"/>
                    <a:gd name="T56" fmla="*/ 160 w 551"/>
                    <a:gd name="T57" fmla="*/ 471 h 573"/>
                    <a:gd name="T58" fmla="*/ 199 w 551"/>
                    <a:gd name="T59" fmla="*/ 538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51" h="573">
                      <a:moveTo>
                        <a:pt x="199" y="538"/>
                      </a:moveTo>
                      <a:cubicBezTo>
                        <a:pt x="203" y="531"/>
                        <a:pt x="207" y="525"/>
                        <a:pt x="210" y="519"/>
                      </a:cubicBezTo>
                      <a:cubicBezTo>
                        <a:pt x="255" y="430"/>
                        <a:pt x="301" y="341"/>
                        <a:pt x="337" y="247"/>
                      </a:cubicBezTo>
                      <a:cubicBezTo>
                        <a:pt x="352" y="209"/>
                        <a:pt x="363" y="169"/>
                        <a:pt x="377" y="130"/>
                      </a:cubicBezTo>
                      <a:cubicBezTo>
                        <a:pt x="382" y="115"/>
                        <a:pt x="389" y="100"/>
                        <a:pt x="395" y="84"/>
                      </a:cubicBezTo>
                      <a:cubicBezTo>
                        <a:pt x="397" y="79"/>
                        <a:pt x="402" y="75"/>
                        <a:pt x="397" y="69"/>
                      </a:cubicBezTo>
                      <a:cubicBezTo>
                        <a:pt x="396" y="68"/>
                        <a:pt x="398" y="63"/>
                        <a:pt x="400" y="62"/>
                      </a:cubicBezTo>
                      <a:cubicBezTo>
                        <a:pt x="406" y="55"/>
                        <a:pt x="414" y="54"/>
                        <a:pt x="423" y="56"/>
                      </a:cubicBezTo>
                      <a:cubicBezTo>
                        <a:pt x="435" y="60"/>
                        <a:pt x="447" y="64"/>
                        <a:pt x="459" y="66"/>
                      </a:cubicBezTo>
                      <a:cubicBezTo>
                        <a:pt x="471" y="69"/>
                        <a:pt x="483" y="65"/>
                        <a:pt x="491" y="55"/>
                      </a:cubicBezTo>
                      <a:cubicBezTo>
                        <a:pt x="501" y="42"/>
                        <a:pt x="510" y="28"/>
                        <a:pt x="519" y="14"/>
                      </a:cubicBezTo>
                      <a:cubicBezTo>
                        <a:pt x="525" y="4"/>
                        <a:pt x="532" y="0"/>
                        <a:pt x="542" y="3"/>
                      </a:cubicBezTo>
                      <a:cubicBezTo>
                        <a:pt x="548" y="4"/>
                        <a:pt x="551" y="9"/>
                        <a:pt x="548" y="15"/>
                      </a:cubicBezTo>
                      <a:cubicBezTo>
                        <a:pt x="539" y="29"/>
                        <a:pt x="530" y="45"/>
                        <a:pt x="519" y="58"/>
                      </a:cubicBezTo>
                      <a:cubicBezTo>
                        <a:pt x="499" y="85"/>
                        <a:pt x="470" y="91"/>
                        <a:pt x="438" y="85"/>
                      </a:cubicBezTo>
                      <a:cubicBezTo>
                        <a:pt x="426" y="83"/>
                        <a:pt x="425" y="82"/>
                        <a:pt x="421" y="94"/>
                      </a:cubicBezTo>
                      <a:cubicBezTo>
                        <a:pt x="408" y="129"/>
                        <a:pt x="397" y="164"/>
                        <a:pt x="384" y="198"/>
                      </a:cubicBezTo>
                      <a:cubicBezTo>
                        <a:pt x="365" y="247"/>
                        <a:pt x="346" y="296"/>
                        <a:pt x="325" y="345"/>
                      </a:cubicBezTo>
                      <a:cubicBezTo>
                        <a:pt x="309" y="381"/>
                        <a:pt x="290" y="417"/>
                        <a:pt x="273" y="452"/>
                      </a:cubicBezTo>
                      <a:cubicBezTo>
                        <a:pt x="263" y="474"/>
                        <a:pt x="253" y="496"/>
                        <a:pt x="242" y="516"/>
                      </a:cubicBezTo>
                      <a:cubicBezTo>
                        <a:pt x="232" y="533"/>
                        <a:pt x="221" y="548"/>
                        <a:pt x="210" y="563"/>
                      </a:cubicBezTo>
                      <a:cubicBezTo>
                        <a:pt x="201" y="573"/>
                        <a:pt x="190" y="572"/>
                        <a:pt x="182" y="562"/>
                      </a:cubicBezTo>
                      <a:cubicBezTo>
                        <a:pt x="156" y="534"/>
                        <a:pt x="138" y="500"/>
                        <a:pt x="124" y="465"/>
                      </a:cubicBezTo>
                      <a:cubicBezTo>
                        <a:pt x="99" y="401"/>
                        <a:pt x="74" y="336"/>
                        <a:pt x="48" y="273"/>
                      </a:cubicBezTo>
                      <a:cubicBezTo>
                        <a:pt x="36" y="243"/>
                        <a:pt x="20" y="214"/>
                        <a:pt x="5" y="185"/>
                      </a:cubicBezTo>
                      <a:cubicBezTo>
                        <a:pt x="0" y="174"/>
                        <a:pt x="1" y="169"/>
                        <a:pt x="9" y="164"/>
                      </a:cubicBezTo>
                      <a:cubicBezTo>
                        <a:pt x="18" y="159"/>
                        <a:pt x="27" y="162"/>
                        <a:pt x="32" y="171"/>
                      </a:cubicBezTo>
                      <a:cubicBezTo>
                        <a:pt x="67" y="235"/>
                        <a:pt x="94" y="301"/>
                        <a:pt x="120" y="369"/>
                      </a:cubicBezTo>
                      <a:cubicBezTo>
                        <a:pt x="133" y="403"/>
                        <a:pt x="146" y="437"/>
                        <a:pt x="160" y="471"/>
                      </a:cubicBezTo>
                      <a:cubicBezTo>
                        <a:pt x="169" y="495"/>
                        <a:pt x="182" y="517"/>
                        <a:pt x="199" y="538"/>
                      </a:cubicBezTo>
                      <a:close/>
                    </a:path>
                  </a:pathLst>
                </a:custGeom>
                <a:grpFill/>
                <a:ln w="9525">
                  <a:noFill/>
                  <a:round/>
                </a:ln>
              </p:spPr>
              <p:txBody>
                <a:bodyPr vert="horz" wrap="square" lIns="121889" tIns="60944" rIns="121889" bIns="60944" numCol="1" anchor="t" anchorCtr="0" compatLnSpc="1"/>
                <a:p>
                  <a:endParaRPr lang="zh-CN" altLang="en-US" sz="2400"/>
                </a:p>
              </p:txBody>
            </p:sp>
            <p:sp>
              <p:nvSpPr>
                <p:cNvPr id="156" name="自由: 形状 155"/>
                <p:cNvSpPr/>
                <p:nvPr>
                  <p:custDataLst>
                    <p:tags r:id="rId25"/>
                  </p:custDataLst>
                </p:nvPr>
              </p:nvSpPr>
              <p:spPr bwMode="auto">
                <a:xfrm>
                  <a:off x="6168872" y="3193535"/>
                  <a:ext cx="617764" cy="877919"/>
                </a:xfrm>
                <a:custGeom>
                  <a:avLst/>
                  <a:gdLst>
                    <a:gd name="connsiteX0" fmla="*/ 268716 w 408506"/>
                    <a:gd name="connsiteY0" fmla="*/ 38816 h 580537"/>
                    <a:gd name="connsiteX1" fmla="*/ 245017 w 408506"/>
                    <a:gd name="connsiteY1" fmla="*/ 68857 h 580537"/>
                    <a:gd name="connsiteX2" fmla="*/ 236399 w 408506"/>
                    <a:gd name="connsiteY2" fmla="*/ 182586 h 580537"/>
                    <a:gd name="connsiteX3" fmla="*/ 240708 w 408506"/>
                    <a:gd name="connsiteY3" fmla="*/ 182586 h 580537"/>
                    <a:gd name="connsiteX4" fmla="*/ 236399 w 408506"/>
                    <a:gd name="connsiteY4" fmla="*/ 259835 h 580537"/>
                    <a:gd name="connsiteX5" fmla="*/ 204082 w 408506"/>
                    <a:gd name="connsiteY5" fmla="*/ 302752 h 580537"/>
                    <a:gd name="connsiteX6" fmla="*/ 145912 w 408506"/>
                    <a:gd name="connsiteY6" fmla="*/ 296314 h 580537"/>
                    <a:gd name="connsiteX7" fmla="*/ 120058 w 408506"/>
                    <a:gd name="connsiteY7" fmla="*/ 298460 h 580537"/>
                    <a:gd name="connsiteX8" fmla="*/ 94205 w 408506"/>
                    <a:gd name="connsiteY8" fmla="*/ 313481 h 580537"/>
                    <a:gd name="connsiteX9" fmla="*/ 38189 w 408506"/>
                    <a:gd name="connsiteY9" fmla="*/ 384293 h 580537"/>
                    <a:gd name="connsiteX10" fmla="*/ 102823 w 408506"/>
                    <a:gd name="connsiteY10" fmla="*/ 500167 h 580537"/>
                    <a:gd name="connsiteX11" fmla="*/ 253635 w 408506"/>
                    <a:gd name="connsiteY11" fmla="*/ 543083 h 580537"/>
                    <a:gd name="connsiteX12" fmla="*/ 307497 w 408506"/>
                    <a:gd name="connsiteY12" fmla="*/ 528062 h 580537"/>
                    <a:gd name="connsiteX13" fmla="*/ 348431 w 408506"/>
                    <a:gd name="connsiteY13" fmla="*/ 311335 h 580537"/>
                    <a:gd name="connsiteX14" fmla="*/ 294570 w 408506"/>
                    <a:gd name="connsiteY14" fmla="*/ 131086 h 580537"/>
                    <a:gd name="connsiteX15" fmla="*/ 294570 w 408506"/>
                    <a:gd name="connsiteY15" fmla="*/ 73149 h 580537"/>
                    <a:gd name="connsiteX16" fmla="*/ 268716 w 408506"/>
                    <a:gd name="connsiteY16" fmla="*/ 38816 h 580537"/>
                    <a:gd name="connsiteX17" fmla="*/ 278963 w 408506"/>
                    <a:gd name="connsiteY17" fmla="*/ 1844 h 580537"/>
                    <a:gd name="connsiteX18" fmla="*/ 330618 w 408506"/>
                    <a:gd name="connsiteY18" fmla="*/ 79226 h 580537"/>
                    <a:gd name="connsiteX19" fmla="*/ 334922 w 408506"/>
                    <a:gd name="connsiteY19" fmla="*/ 158757 h 580537"/>
                    <a:gd name="connsiteX20" fmla="*/ 380120 w 408506"/>
                    <a:gd name="connsiteY20" fmla="*/ 294176 h 580537"/>
                    <a:gd name="connsiteX21" fmla="*/ 326313 w 408506"/>
                    <a:gd name="connsiteY21" fmla="*/ 558564 h 580537"/>
                    <a:gd name="connsiteX22" fmla="*/ 218699 w 408506"/>
                    <a:gd name="connsiteY22" fmla="*/ 577910 h 580537"/>
                    <a:gd name="connsiteX23" fmla="*/ 87410 w 408506"/>
                    <a:gd name="connsiteY23" fmla="*/ 534920 h 580537"/>
                    <a:gd name="connsiteX24" fmla="*/ 5623 w 408506"/>
                    <a:gd name="connsiteY24" fmla="*/ 358661 h 580537"/>
                    <a:gd name="connsiteX25" fmla="*/ 78801 w 408506"/>
                    <a:gd name="connsiteY25" fmla="*/ 281279 h 580537"/>
                    <a:gd name="connsiteX26" fmla="*/ 98171 w 408506"/>
                    <a:gd name="connsiteY26" fmla="*/ 270531 h 580537"/>
                    <a:gd name="connsiteX27" fmla="*/ 160588 w 408506"/>
                    <a:gd name="connsiteY27" fmla="*/ 261933 h 580537"/>
                    <a:gd name="connsiteX28" fmla="*/ 201481 w 408506"/>
                    <a:gd name="connsiteY28" fmla="*/ 240438 h 580537"/>
                    <a:gd name="connsiteX29" fmla="*/ 201481 w 408506"/>
                    <a:gd name="connsiteY29" fmla="*/ 175953 h 580537"/>
                    <a:gd name="connsiteX30" fmla="*/ 199329 w 408506"/>
                    <a:gd name="connsiteY30" fmla="*/ 175953 h 580537"/>
                    <a:gd name="connsiteX31" fmla="*/ 210090 w 408506"/>
                    <a:gd name="connsiteY31" fmla="*/ 57731 h 580537"/>
                    <a:gd name="connsiteX32" fmla="*/ 218699 w 408506"/>
                    <a:gd name="connsiteY32" fmla="*/ 29787 h 580537"/>
                    <a:gd name="connsiteX33" fmla="*/ 278963 w 408506"/>
                    <a:gd name="connsiteY33" fmla="*/ 1844 h 58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8506" h="580537">
                      <a:moveTo>
                        <a:pt x="268716" y="38816"/>
                      </a:moveTo>
                      <a:cubicBezTo>
                        <a:pt x="251481" y="38816"/>
                        <a:pt x="247172" y="53837"/>
                        <a:pt x="245017" y="68857"/>
                      </a:cubicBezTo>
                      <a:cubicBezTo>
                        <a:pt x="242863" y="105336"/>
                        <a:pt x="238554" y="143961"/>
                        <a:pt x="236399" y="182586"/>
                      </a:cubicBezTo>
                      <a:cubicBezTo>
                        <a:pt x="238554" y="182586"/>
                        <a:pt x="238554" y="182586"/>
                        <a:pt x="240708" y="182586"/>
                      </a:cubicBezTo>
                      <a:cubicBezTo>
                        <a:pt x="238554" y="208336"/>
                        <a:pt x="236399" y="234085"/>
                        <a:pt x="236399" y="259835"/>
                      </a:cubicBezTo>
                      <a:cubicBezTo>
                        <a:pt x="236399" y="281293"/>
                        <a:pt x="223473" y="294168"/>
                        <a:pt x="204082" y="302752"/>
                      </a:cubicBezTo>
                      <a:cubicBezTo>
                        <a:pt x="184692" y="313481"/>
                        <a:pt x="163148" y="309189"/>
                        <a:pt x="145912" y="296314"/>
                      </a:cubicBezTo>
                      <a:cubicBezTo>
                        <a:pt x="135140" y="289877"/>
                        <a:pt x="128676" y="289877"/>
                        <a:pt x="120058" y="298460"/>
                      </a:cubicBezTo>
                      <a:cubicBezTo>
                        <a:pt x="113595" y="304897"/>
                        <a:pt x="102823" y="311335"/>
                        <a:pt x="94205" y="313481"/>
                      </a:cubicBezTo>
                      <a:cubicBezTo>
                        <a:pt x="55424" y="322064"/>
                        <a:pt x="44652" y="352105"/>
                        <a:pt x="38189" y="384293"/>
                      </a:cubicBezTo>
                      <a:cubicBezTo>
                        <a:pt x="31725" y="425063"/>
                        <a:pt x="61888" y="478709"/>
                        <a:pt x="102823" y="500167"/>
                      </a:cubicBezTo>
                      <a:cubicBezTo>
                        <a:pt x="148066" y="525917"/>
                        <a:pt x="199773" y="540937"/>
                        <a:pt x="253635" y="543083"/>
                      </a:cubicBezTo>
                      <a:cubicBezTo>
                        <a:pt x="270871" y="543083"/>
                        <a:pt x="292415" y="538792"/>
                        <a:pt x="307497" y="528062"/>
                      </a:cubicBezTo>
                      <a:cubicBezTo>
                        <a:pt x="376440" y="472271"/>
                        <a:pt x="393675" y="373564"/>
                        <a:pt x="348431" y="311335"/>
                      </a:cubicBezTo>
                      <a:cubicBezTo>
                        <a:pt x="307497" y="257689"/>
                        <a:pt x="301033" y="195461"/>
                        <a:pt x="294570" y="131086"/>
                      </a:cubicBezTo>
                      <a:cubicBezTo>
                        <a:pt x="292415" y="111774"/>
                        <a:pt x="294570" y="92461"/>
                        <a:pt x="294570" y="73149"/>
                      </a:cubicBezTo>
                      <a:cubicBezTo>
                        <a:pt x="294570" y="58128"/>
                        <a:pt x="279489" y="36670"/>
                        <a:pt x="268716" y="38816"/>
                      </a:cubicBezTo>
                      <a:close/>
                      <a:moveTo>
                        <a:pt x="278963" y="1844"/>
                      </a:moveTo>
                      <a:cubicBezTo>
                        <a:pt x="311247" y="10442"/>
                        <a:pt x="332770" y="44834"/>
                        <a:pt x="330618" y="79226"/>
                      </a:cubicBezTo>
                      <a:cubicBezTo>
                        <a:pt x="330618" y="105020"/>
                        <a:pt x="330618" y="132963"/>
                        <a:pt x="334922" y="158757"/>
                      </a:cubicBezTo>
                      <a:cubicBezTo>
                        <a:pt x="339227" y="208196"/>
                        <a:pt x="349988" y="253335"/>
                        <a:pt x="380120" y="294176"/>
                      </a:cubicBezTo>
                      <a:cubicBezTo>
                        <a:pt x="431775" y="369408"/>
                        <a:pt x="412405" y="491930"/>
                        <a:pt x="326313" y="558564"/>
                      </a:cubicBezTo>
                      <a:cubicBezTo>
                        <a:pt x="294029" y="584358"/>
                        <a:pt x="257440" y="582209"/>
                        <a:pt x="218699" y="577910"/>
                      </a:cubicBezTo>
                      <a:cubicBezTo>
                        <a:pt x="171349" y="571461"/>
                        <a:pt x="130456" y="554265"/>
                        <a:pt x="87410" y="534920"/>
                      </a:cubicBezTo>
                      <a:cubicBezTo>
                        <a:pt x="27146" y="506976"/>
                        <a:pt x="-15900" y="414548"/>
                        <a:pt x="5623" y="358661"/>
                      </a:cubicBezTo>
                      <a:cubicBezTo>
                        <a:pt x="20689" y="324269"/>
                        <a:pt x="33603" y="287727"/>
                        <a:pt x="78801" y="281279"/>
                      </a:cubicBezTo>
                      <a:cubicBezTo>
                        <a:pt x="85258" y="279129"/>
                        <a:pt x="91714" y="274830"/>
                        <a:pt x="98171" y="270531"/>
                      </a:cubicBezTo>
                      <a:cubicBezTo>
                        <a:pt x="119694" y="249036"/>
                        <a:pt x="134760" y="249036"/>
                        <a:pt x="160588" y="261933"/>
                      </a:cubicBezTo>
                      <a:cubicBezTo>
                        <a:pt x="188567" y="279129"/>
                        <a:pt x="199329" y="272681"/>
                        <a:pt x="201481" y="240438"/>
                      </a:cubicBezTo>
                      <a:cubicBezTo>
                        <a:pt x="201481" y="218943"/>
                        <a:pt x="201481" y="197448"/>
                        <a:pt x="201481" y="175953"/>
                      </a:cubicBezTo>
                      <a:cubicBezTo>
                        <a:pt x="201481" y="175953"/>
                        <a:pt x="199329" y="175953"/>
                        <a:pt x="199329" y="175953"/>
                      </a:cubicBezTo>
                      <a:cubicBezTo>
                        <a:pt x="203633" y="137262"/>
                        <a:pt x="205785" y="96422"/>
                        <a:pt x="210090" y="57731"/>
                      </a:cubicBezTo>
                      <a:cubicBezTo>
                        <a:pt x="210090" y="49133"/>
                        <a:pt x="214395" y="38385"/>
                        <a:pt x="218699" y="29787"/>
                      </a:cubicBezTo>
                      <a:cubicBezTo>
                        <a:pt x="233765" y="6143"/>
                        <a:pt x="257440" y="-4605"/>
                        <a:pt x="278963" y="1844"/>
                      </a:cubicBezTo>
                      <a:close/>
                    </a:path>
                  </a:pathLst>
                </a:custGeom>
                <a:grpFill/>
                <a:ln w="9525">
                  <a:noFill/>
                  <a:round/>
                </a:ln>
              </p:spPr>
              <p:txBody>
                <a:bodyPr vert="horz" wrap="square" lIns="121889" tIns="60944" rIns="121889" bIns="60944" numCol="1" anchor="t" anchorCtr="0" compatLnSpc="1">
                  <a:noAutofit/>
                </a:bodyPr>
                <a:p>
                  <a:endParaRPr lang="zh-CN" altLang="en-US" sz="2400"/>
                </a:p>
              </p:txBody>
            </p:sp>
            <p:grpSp>
              <p:nvGrpSpPr>
                <p:cNvPr id="44" name="组合 185"/>
                <p:cNvGrpSpPr/>
                <p:nvPr/>
              </p:nvGrpSpPr>
              <p:grpSpPr>
                <a:xfrm>
                  <a:off x="7539844" y="3076299"/>
                  <a:ext cx="1651264" cy="1339271"/>
                  <a:chOff x="8888773" y="4049910"/>
                  <a:chExt cx="1091923" cy="885613"/>
                </a:xfrm>
                <a:grpFill/>
              </p:grpSpPr>
              <p:sp>
                <p:nvSpPr>
                  <p:cNvPr id="187" name="自由: 形状 186"/>
                  <p:cNvSpPr/>
                  <p:nvPr>
                    <p:custDataLst>
                      <p:tags r:id="rId26"/>
                    </p:custDataLst>
                  </p:nvPr>
                </p:nvSpPr>
                <p:spPr bwMode="auto">
                  <a:xfrm>
                    <a:off x="8888773" y="4049910"/>
                    <a:ext cx="1091923" cy="885613"/>
                  </a:xfrm>
                  <a:custGeom>
                    <a:avLst/>
                    <a:gdLst>
                      <a:gd name="connsiteX0" fmla="*/ 463012 w 952305"/>
                      <a:gd name="connsiteY0" fmla="*/ 268288 h 772375"/>
                      <a:gd name="connsiteX1" fmla="*/ 452234 w 952305"/>
                      <a:gd name="connsiteY1" fmla="*/ 276898 h 772375"/>
                      <a:gd name="connsiteX2" fmla="*/ 445767 w 952305"/>
                      <a:gd name="connsiteY2" fmla="*/ 300574 h 772375"/>
                      <a:gd name="connsiteX3" fmla="*/ 389720 w 952305"/>
                      <a:gd name="connsiteY3" fmla="*/ 390976 h 772375"/>
                      <a:gd name="connsiteX4" fmla="*/ 297026 w 952305"/>
                      <a:gd name="connsiteY4" fmla="*/ 451244 h 772375"/>
                      <a:gd name="connsiteX5" fmla="*/ 139663 w 952305"/>
                      <a:gd name="connsiteY5" fmla="*/ 434025 h 772375"/>
                      <a:gd name="connsiteX6" fmla="*/ 81461 w 952305"/>
                      <a:gd name="connsiteY6" fmla="*/ 373757 h 772375"/>
                      <a:gd name="connsiteX7" fmla="*/ 77149 w 952305"/>
                      <a:gd name="connsiteY7" fmla="*/ 356537 h 772375"/>
                      <a:gd name="connsiteX8" fmla="*/ 72838 w 952305"/>
                      <a:gd name="connsiteY8" fmla="*/ 356537 h 772375"/>
                      <a:gd name="connsiteX9" fmla="*/ 79305 w 952305"/>
                      <a:gd name="connsiteY9" fmla="*/ 406043 h 772375"/>
                      <a:gd name="connsiteX10" fmla="*/ 169843 w 952305"/>
                      <a:gd name="connsiteY10" fmla="*/ 571780 h 772375"/>
                      <a:gd name="connsiteX11" fmla="*/ 488880 w 952305"/>
                      <a:gd name="connsiteY11" fmla="*/ 735364 h 772375"/>
                      <a:gd name="connsiteX12" fmla="*/ 728158 w 952305"/>
                      <a:gd name="connsiteY12" fmla="*/ 707383 h 772375"/>
                      <a:gd name="connsiteX13" fmla="*/ 760493 w 952305"/>
                      <a:gd name="connsiteY13" fmla="*/ 696620 h 772375"/>
                      <a:gd name="connsiteX14" fmla="*/ 874743 w 952305"/>
                      <a:gd name="connsiteY14" fmla="*/ 423263 h 772375"/>
                      <a:gd name="connsiteX15" fmla="*/ 857497 w 952305"/>
                      <a:gd name="connsiteY15" fmla="*/ 354385 h 772375"/>
                      <a:gd name="connsiteX16" fmla="*/ 853186 w 952305"/>
                      <a:gd name="connsiteY16" fmla="*/ 354385 h 772375"/>
                      <a:gd name="connsiteX17" fmla="*/ 829474 w 952305"/>
                      <a:gd name="connsiteY17" fmla="*/ 412501 h 772375"/>
                      <a:gd name="connsiteX18" fmla="*/ 771271 w 952305"/>
                      <a:gd name="connsiteY18" fmla="*/ 470616 h 772375"/>
                      <a:gd name="connsiteX19" fmla="*/ 635465 w 952305"/>
                      <a:gd name="connsiteY19" fmla="*/ 479226 h 772375"/>
                      <a:gd name="connsiteX20" fmla="*/ 536304 w 952305"/>
                      <a:gd name="connsiteY20" fmla="*/ 427567 h 772375"/>
                      <a:gd name="connsiteX21" fmla="*/ 471635 w 952305"/>
                      <a:gd name="connsiteY21" fmla="*/ 279050 h 772375"/>
                      <a:gd name="connsiteX22" fmla="*/ 463012 w 952305"/>
                      <a:gd name="connsiteY22" fmla="*/ 268288 h 772375"/>
                      <a:gd name="connsiteX23" fmla="*/ 658938 w 952305"/>
                      <a:gd name="connsiteY23" fmla="*/ 225985 h 772375"/>
                      <a:gd name="connsiteX24" fmla="*/ 579017 w 952305"/>
                      <a:gd name="connsiteY24" fmla="*/ 234572 h 772375"/>
                      <a:gd name="connsiteX25" fmla="*/ 546616 w 952305"/>
                      <a:gd name="connsiteY25" fmla="*/ 283947 h 772375"/>
                      <a:gd name="connsiteX26" fmla="*/ 585497 w 952305"/>
                      <a:gd name="connsiteY26" fmla="*/ 369816 h 772375"/>
                      <a:gd name="connsiteX27" fmla="*/ 615737 w 952305"/>
                      <a:gd name="connsiteY27" fmla="*/ 395577 h 772375"/>
                      <a:gd name="connsiteX28" fmla="*/ 715099 w 952305"/>
                      <a:gd name="connsiteY28" fmla="*/ 408458 h 772375"/>
                      <a:gd name="connsiteX29" fmla="*/ 769100 w 952305"/>
                      <a:gd name="connsiteY29" fmla="*/ 369816 h 772375"/>
                      <a:gd name="connsiteX30" fmla="*/ 797181 w 952305"/>
                      <a:gd name="connsiteY30" fmla="*/ 283947 h 772375"/>
                      <a:gd name="connsiteX31" fmla="*/ 777741 w 952305"/>
                      <a:gd name="connsiteY31" fmla="*/ 247452 h 772375"/>
                      <a:gd name="connsiteX32" fmla="*/ 658938 w 952305"/>
                      <a:gd name="connsiteY32" fmla="*/ 225985 h 772375"/>
                      <a:gd name="connsiteX33" fmla="*/ 227665 w 952305"/>
                      <a:gd name="connsiteY33" fmla="*/ 198438 h 772375"/>
                      <a:gd name="connsiteX34" fmla="*/ 156537 w 952305"/>
                      <a:gd name="connsiteY34" fmla="*/ 207025 h 772375"/>
                      <a:gd name="connsiteX35" fmla="*/ 128517 w 952305"/>
                      <a:gd name="connsiteY35" fmla="*/ 247813 h 772375"/>
                      <a:gd name="connsiteX36" fmla="*/ 150071 w 952305"/>
                      <a:gd name="connsiteY36" fmla="*/ 348710 h 772375"/>
                      <a:gd name="connsiteX37" fmla="*/ 165159 w 952305"/>
                      <a:gd name="connsiteY37" fmla="*/ 368030 h 772375"/>
                      <a:gd name="connsiteX38" fmla="*/ 270772 w 952305"/>
                      <a:gd name="connsiteY38" fmla="*/ 380911 h 772375"/>
                      <a:gd name="connsiteX39" fmla="*/ 316035 w 952305"/>
                      <a:gd name="connsiteY39" fmla="*/ 363737 h 772375"/>
                      <a:gd name="connsiteX40" fmla="*/ 378541 w 952305"/>
                      <a:gd name="connsiteY40" fmla="*/ 269281 h 772375"/>
                      <a:gd name="connsiteX41" fmla="*/ 354832 w 952305"/>
                      <a:gd name="connsiteY41" fmla="*/ 222052 h 772375"/>
                      <a:gd name="connsiteX42" fmla="*/ 227665 w 952305"/>
                      <a:gd name="connsiteY42" fmla="*/ 198438 h 772375"/>
                      <a:gd name="connsiteX43" fmla="*/ 433821 w 952305"/>
                      <a:gd name="connsiteY43" fmla="*/ 37618 h 772375"/>
                      <a:gd name="connsiteX44" fmla="*/ 357120 w 952305"/>
                      <a:gd name="connsiteY44" fmla="*/ 46176 h 772375"/>
                      <a:gd name="connsiteX45" fmla="*/ 233966 w 952305"/>
                      <a:gd name="connsiteY45" fmla="*/ 101808 h 772375"/>
                      <a:gd name="connsiteX46" fmla="*/ 195076 w 952305"/>
                      <a:gd name="connsiteY46" fmla="*/ 127484 h 772375"/>
                      <a:gd name="connsiteX47" fmla="*/ 201558 w 952305"/>
                      <a:gd name="connsiteY47" fmla="*/ 129624 h 772375"/>
                      <a:gd name="connsiteX48" fmla="*/ 400331 w 952305"/>
                      <a:gd name="connsiteY48" fmla="*/ 163859 h 772375"/>
                      <a:gd name="connsiteX49" fmla="*/ 471630 w 952305"/>
                      <a:gd name="connsiteY49" fmla="*/ 178836 h 772375"/>
                      <a:gd name="connsiteX50" fmla="*/ 499718 w 952305"/>
                      <a:gd name="connsiteY50" fmla="*/ 180976 h 772375"/>
                      <a:gd name="connsiteX51" fmla="*/ 523484 w 952305"/>
                      <a:gd name="connsiteY51" fmla="*/ 176697 h 772375"/>
                      <a:gd name="connsiteX52" fmla="*/ 573178 w 952305"/>
                      <a:gd name="connsiteY52" fmla="*/ 163859 h 772375"/>
                      <a:gd name="connsiteX53" fmla="*/ 715776 w 952305"/>
                      <a:gd name="connsiteY53" fmla="*/ 157440 h 772375"/>
                      <a:gd name="connsiteX54" fmla="*/ 704973 w 952305"/>
                      <a:gd name="connsiteY54" fmla="*/ 146741 h 772375"/>
                      <a:gd name="connsiteX55" fmla="*/ 510521 w 952305"/>
                      <a:gd name="connsiteY55" fmla="*/ 48316 h 772375"/>
                      <a:gd name="connsiteX56" fmla="*/ 433821 w 952305"/>
                      <a:gd name="connsiteY56" fmla="*/ 37618 h 772375"/>
                      <a:gd name="connsiteX57" fmla="*/ 450186 w 952305"/>
                      <a:gd name="connsiteY57" fmla="*/ 0 h 772375"/>
                      <a:gd name="connsiteX58" fmla="*/ 670146 w 952305"/>
                      <a:gd name="connsiteY58" fmla="*/ 53760 h 772375"/>
                      <a:gd name="connsiteX59" fmla="*/ 838351 w 952305"/>
                      <a:gd name="connsiteY59" fmla="*/ 182783 h 772375"/>
                      <a:gd name="connsiteX60" fmla="*/ 857759 w 952305"/>
                      <a:gd name="connsiteY60" fmla="*/ 193535 h 772375"/>
                      <a:gd name="connsiteX61" fmla="*/ 870698 w 952305"/>
                      <a:gd name="connsiteY61" fmla="*/ 197835 h 772375"/>
                      <a:gd name="connsiteX62" fmla="*/ 900888 w 952305"/>
                      <a:gd name="connsiteY62" fmla="*/ 251595 h 772375"/>
                      <a:gd name="connsiteX63" fmla="*/ 905201 w 952305"/>
                      <a:gd name="connsiteY63" fmla="*/ 283851 h 772375"/>
                      <a:gd name="connsiteX64" fmla="*/ 948331 w 952305"/>
                      <a:gd name="connsiteY64" fmla="*/ 408573 h 772375"/>
                      <a:gd name="connsiteX65" fmla="*/ 866385 w 952305"/>
                      <a:gd name="connsiteY65" fmla="*/ 662318 h 772375"/>
                      <a:gd name="connsiteX66" fmla="*/ 760718 w 952305"/>
                      <a:gd name="connsiteY66" fmla="*/ 737581 h 772375"/>
                      <a:gd name="connsiteX67" fmla="*/ 732684 w 952305"/>
                      <a:gd name="connsiteY67" fmla="*/ 746183 h 772375"/>
                      <a:gd name="connsiteX68" fmla="*/ 633486 w 952305"/>
                      <a:gd name="connsiteY68" fmla="*/ 763386 h 772375"/>
                      <a:gd name="connsiteX69" fmla="*/ 445873 w 952305"/>
                      <a:gd name="connsiteY69" fmla="*/ 767687 h 772375"/>
                      <a:gd name="connsiteX70" fmla="*/ 236695 w 952305"/>
                      <a:gd name="connsiteY70" fmla="*/ 703175 h 772375"/>
                      <a:gd name="connsiteX71" fmla="*/ 120246 w 952305"/>
                      <a:gd name="connsiteY71" fmla="*/ 617160 h 772375"/>
                      <a:gd name="connsiteX72" fmla="*/ 27517 w 952305"/>
                      <a:gd name="connsiteY72" fmla="*/ 483836 h 772375"/>
                      <a:gd name="connsiteX73" fmla="*/ 33987 w 952305"/>
                      <a:gd name="connsiteY73" fmla="*/ 236542 h 772375"/>
                      <a:gd name="connsiteX74" fmla="*/ 36143 w 952305"/>
                      <a:gd name="connsiteY74" fmla="*/ 225790 h 772375"/>
                      <a:gd name="connsiteX75" fmla="*/ 29674 w 952305"/>
                      <a:gd name="connsiteY75" fmla="*/ 187083 h 772375"/>
                      <a:gd name="connsiteX76" fmla="*/ 64177 w 952305"/>
                      <a:gd name="connsiteY76" fmla="*/ 146226 h 772375"/>
                      <a:gd name="connsiteX77" fmla="*/ 83586 w 952305"/>
                      <a:gd name="connsiteY77" fmla="*/ 144076 h 772375"/>
                      <a:gd name="connsiteX78" fmla="*/ 141810 w 952305"/>
                      <a:gd name="connsiteY78" fmla="*/ 120422 h 772375"/>
                      <a:gd name="connsiteX79" fmla="*/ 348832 w 952305"/>
                      <a:gd name="connsiteY79" fmla="*/ 19354 h 772375"/>
                      <a:gd name="connsiteX80" fmla="*/ 450186 w 952305"/>
                      <a:gd name="connsiteY80" fmla="*/ 0 h 77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952305" h="772375">
                        <a:moveTo>
                          <a:pt x="463012" y="268288"/>
                        </a:moveTo>
                        <a:cubicBezTo>
                          <a:pt x="460856" y="270441"/>
                          <a:pt x="454389" y="272593"/>
                          <a:pt x="452234" y="276898"/>
                        </a:cubicBezTo>
                        <a:cubicBezTo>
                          <a:pt x="450078" y="285508"/>
                          <a:pt x="450078" y="294117"/>
                          <a:pt x="445767" y="300574"/>
                        </a:cubicBezTo>
                        <a:cubicBezTo>
                          <a:pt x="428522" y="330708"/>
                          <a:pt x="409121" y="362995"/>
                          <a:pt x="389720" y="390976"/>
                        </a:cubicBezTo>
                        <a:cubicBezTo>
                          <a:pt x="368163" y="425415"/>
                          <a:pt x="335828" y="444787"/>
                          <a:pt x="297026" y="451244"/>
                        </a:cubicBezTo>
                        <a:cubicBezTo>
                          <a:pt x="243135" y="459854"/>
                          <a:pt x="191399" y="453397"/>
                          <a:pt x="139663" y="434025"/>
                        </a:cubicBezTo>
                        <a:cubicBezTo>
                          <a:pt x="111640" y="423263"/>
                          <a:pt x="90083" y="403891"/>
                          <a:pt x="81461" y="373757"/>
                        </a:cubicBezTo>
                        <a:cubicBezTo>
                          <a:pt x="81461" y="367300"/>
                          <a:pt x="79305" y="360842"/>
                          <a:pt x="77149" y="356537"/>
                        </a:cubicBezTo>
                        <a:cubicBezTo>
                          <a:pt x="74994" y="356537"/>
                          <a:pt x="74994" y="356537"/>
                          <a:pt x="72838" y="356537"/>
                        </a:cubicBezTo>
                        <a:cubicBezTo>
                          <a:pt x="74994" y="373757"/>
                          <a:pt x="77149" y="390976"/>
                          <a:pt x="79305" y="406043"/>
                        </a:cubicBezTo>
                        <a:cubicBezTo>
                          <a:pt x="96550" y="470616"/>
                          <a:pt x="124574" y="524427"/>
                          <a:pt x="169843" y="571780"/>
                        </a:cubicBezTo>
                        <a:cubicBezTo>
                          <a:pt x="258225" y="664334"/>
                          <a:pt x="363852" y="718145"/>
                          <a:pt x="488880" y="735364"/>
                        </a:cubicBezTo>
                        <a:cubicBezTo>
                          <a:pt x="570795" y="746126"/>
                          <a:pt x="650554" y="737516"/>
                          <a:pt x="728158" y="707383"/>
                        </a:cubicBezTo>
                        <a:cubicBezTo>
                          <a:pt x="738936" y="705230"/>
                          <a:pt x="751870" y="703078"/>
                          <a:pt x="760493" y="696620"/>
                        </a:cubicBezTo>
                        <a:cubicBezTo>
                          <a:pt x="851031" y="627743"/>
                          <a:pt x="891988" y="537341"/>
                          <a:pt x="874743" y="423263"/>
                        </a:cubicBezTo>
                        <a:cubicBezTo>
                          <a:pt x="870431" y="399586"/>
                          <a:pt x="861809" y="378062"/>
                          <a:pt x="857497" y="354385"/>
                        </a:cubicBezTo>
                        <a:cubicBezTo>
                          <a:pt x="855342" y="354385"/>
                          <a:pt x="853186" y="354385"/>
                          <a:pt x="853186" y="354385"/>
                        </a:cubicBezTo>
                        <a:cubicBezTo>
                          <a:pt x="844563" y="373757"/>
                          <a:pt x="835941" y="393129"/>
                          <a:pt x="829474" y="412501"/>
                        </a:cubicBezTo>
                        <a:cubicBezTo>
                          <a:pt x="818696" y="440482"/>
                          <a:pt x="801450" y="462006"/>
                          <a:pt x="771271" y="470616"/>
                        </a:cubicBezTo>
                        <a:cubicBezTo>
                          <a:pt x="726002" y="483530"/>
                          <a:pt x="680733" y="485683"/>
                          <a:pt x="635465" y="479226"/>
                        </a:cubicBezTo>
                        <a:cubicBezTo>
                          <a:pt x="596663" y="470616"/>
                          <a:pt x="560017" y="459854"/>
                          <a:pt x="536304" y="427567"/>
                        </a:cubicBezTo>
                        <a:cubicBezTo>
                          <a:pt x="503970" y="382367"/>
                          <a:pt x="480257" y="335013"/>
                          <a:pt x="471635" y="279050"/>
                        </a:cubicBezTo>
                        <a:cubicBezTo>
                          <a:pt x="469479" y="274745"/>
                          <a:pt x="465168" y="270441"/>
                          <a:pt x="463012" y="268288"/>
                        </a:cubicBezTo>
                        <a:close/>
                        <a:moveTo>
                          <a:pt x="658938" y="225985"/>
                        </a:moveTo>
                        <a:cubicBezTo>
                          <a:pt x="633018" y="228132"/>
                          <a:pt x="604937" y="232425"/>
                          <a:pt x="579017" y="234572"/>
                        </a:cubicBezTo>
                        <a:cubicBezTo>
                          <a:pt x="548776" y="236719"/>
                          <a:pt x="537976" y="262479"/>
                          <a:pt x="546616" y="283947"/>
                        </a:cubicBezTo>
                        <a:cubicBezTo>
                          <a:pt x="557416" y="314001"/>
                          <a:pt x="570377" y="344055"/>
                          <a:pt x="585497" y="369816"/>
                        </a:cubicBezTo>
                        <a:cubicBezTo>
                          <a:pt x="591977" y="380550"/>
                          <a:pt x="602777" y="391284"/>
                          <a:pt x="615737" y="395577"/>
                        </a:cubicBezTo>
                        <a:cubicBezTo>
                          <a:pt x="645978" y="412751"/>
                          <a:pt x="680539" y="412751"/>
                          <a:pt x="715099" y="408458"/>
                        </a:cubicBezTo>
                        <a:cubicBezTo>
                          <a:pt x="741020" y="406311"/>
                          <a:pt x="762620" y="399871"/>
                          <a:pt x="769100" y="369816"/>
                        </a:cubicBezTo>
                        <a:cubicBezTo>
                          <a:pt x="777741" y="339762"/>
                          <a:pt x="788541" y="311854"/>
                          <a:pt x="797181" y="283947"/>
                        </a:cubicBezTo>
                        <a:cubicBezTo>
                          <a:pt x="801501" y="268920"/>
                          <a:pt x="790701" y="251746"/>
                          <a:pt x="777741" y="247452"/>
                        </a:cubicBezTo>
                        <a:cubicBezTo>
                          <a:pt x="738860" y="236719"/>
                          <a:pt x="699979" y="223838"/>
                          <a:pt x="658938" y="225985"/>
                        </a:cubicBezTo>
                        <a:close/>
                        <a:moveTo>
                          <a:pt x="227665" y="198438"/>
                        </a:moveTo>
                        <a:cubicBezTo>
                          <a:pt x="206111" y="200585"/>
                          <a:pt x="182402" y="204878"/>
                          <a:pt x="156537" y="207025"/>
                        </a:cubicBezTo>
                        <a:cubicBezTo>
                          <a:pt x="130673" y="211319"/>
                          <a:pt x="122051" y="222052"/>
                          <a:pt x="128517" y="247813"/>
                        </a:cubicBezTo>
                        <a:cubicBezTo>
                          <a:pt x="134983" y="282161"/>
                          <a:pt x="143605" y="314362"/>
                          <a:pt x="150071" y="348710"/>
                        </a:cubicBezTo>
                        <a:cubicBezTo>
                          <a:pt x="152226" y="357297"/>
                          <a:pt x="156537" y="363737"/>
                          <a:pt x="165159" y="368030"/>
                        </a:cubicBezTo>
                        <a:cubicBezTo>
                          <a:pt x="199645" y="380911"/>
                          <a:pt x="236286" y="387351"/>
                          <a:pt x="270772" y="380911"/>
                        </a:cubicBezTo>
                        <a:cubicBezTo>
                          <a:pt x="288015" y="378764"/>
                          <a:pt x="305258" y="374471"/>
                          <a:pt x="316035" y="363737"/>
                        </a:cubicBezTo>
                        <a:cubicBezTo>
                          <a:pt x="344055" y="337976"/>
                          <a:pt x="363454" y="305775"/>
                          <a:pt x="378541" y="269281"/>
                        </a:cubicBezTo>
                        <a:cubicBezTo>
                          <a:pt x="387163" y="249960"/>
                          <a:pt x="376386" y="228492"/>
                          <a:pt x="354832" y="222052"/>
                        </a:cubicBezTo>
                        <a:cubicBezTo>
                          <a:pt x="316035" y="209172"/>
                          <a:pt x="275083" y="200585"/>
                          <a:pt x="227665" y="198438"/>
                        </a:cubicBezTo>
                        <a:close/>
                        <a:moveTo>
                          <a:pt x="433821" y="37618"/>
                        </a:moveTo>
                        <a:cubicBezTo>
                          <a:pt x="408434" y="37083"/>
                          <a:pt x="383047" y="39757"/>
                          <a:pt x="357120" y="46176"/>
                        </a:cubicBezTo>
                        <a:cubicBezTo>
                          <a:pt x="311747" y="56875"/>
                          <a:pt x="272857" y="78271"/>
                          <a:pt x="233966" y="101808"/>
                        </a:cubicBezTo>
                        <a:cubicBezTo>
                          <a:pt x="221003" y="108227"/>
                          <a:pt x="208039" y="118925"/>
                          <a:pt x="195076" y="127484"/>
                        </a:cubicBezTo>
                        <a:cubicBezTo>
                          <a:pt x="197237" y="129624"/>
                          <a:pt x="199397" y="129624"/>
                          <a:pt x="201558" y="129624"/>
                        </a:cubicBezTo>
                        <a:cubicBezTo>
                          <a:pt x="270696" y="123205"/>
                          <a:pt x="337674" y="133903"/>
                          <a:pt x="400331" y="163859"/>
                        </a:cubicBezTo>
                        <a:cubicBezTo>
                          <a:pt x="424098" y="174557"/>
                          <a:pt x="447864" y="178836"/>
                          <a:pt x="471630" y="178836"/>
                        </a:cubicBezTo>
                        <a:cubicBezTo>
                          <a:pt x="480273" y="178836"/>
                          <a:pt x="491076" y="180976"/>
                          <a:pt x="499718" y="180976"/>
                        </a:cubicBezTo>
                        <a:cubicBezTo>
                          <a:pt x="508360" y="180976"/>
                          <a:pt x="514842" y="178836"/>
                          <a:pt x="523484" y="176697"/>
                        </a:cubicBezTo>
                        <a:cubicBezTo>
                          <a:pt x="538608" y="172417"/>
                          <a:pt x="555893" y="165998"/>
                          <a:pt x="573178" y="163859"/>
                        </a:cubicBezTo>
                        <a:cubicBezTo>
                          <a:pt x="618550" y="155300"/>
                          <a:pt x="666083" y="151021"/>
                          <a:pt x="715776" y="157440"/>
                        </a:cubicBezTo>
                        <a:cubicBezTo>
                          <a:pt x="711455" y="153160"/>
                          <a:pt x="709294" y="148881"/>
                          <a:pt x="704973" y="146741"/>
                        </a:cubicBezTo>
                        <a:cubicBezTo>
                          <a:pt x="648798" y="99668"/>
                          <a:pt x="583981" y="65433"/>
                          <a:pt x="510521" y="48316"/>
                        </a:cubicBezTo>
                        <a:cubicBezTo>
                          <a:pt x="484594" y="41897"/>
                          <a:pt x="459207" y="38152"/>
                          <a:pt x="433821" y="37618"/>
                        </a:cubicBezTo>
                        <a:close/>
                        <a:moveTo>
                          <a:pt x="450186" y="0"/>
                        </a:moveTo>
                        <a:cubicBezTo>
                          <a:pt x="536445" y="4301"/>
                          <a:pt x="605452" y="21504"/>
                          <a:pt x="670146" y="53760"/>
                        </a:cubicBezTo>
                        <a:cubicBezTo>
                          <a:pt x="734840" y="86015"/>
                          <a:pt x="788752" y="129023"/>
                          <a:pt x="838351" y="182783"/>
                        </a:cubicBezTo>
                        <a:cubicBezTo>
                          <a:pt x="842664" y="189234"/>
                          <a:pt x="851289" y="191384"/>
                          <a:pt x="857759" y="193535"/>
                        </a:cubicBezTo>
                        <a:cubicBezTo>
                          <a:pt x="862072" y="195685"/>
                          <a:pt x="866385" y="195685"/>
                          <a:pt x="870698" y="197835"/>
                        </a:cubicBezTo>
                        <a:cubicBezTo>
                          <a:pt x="900888" y="206437"/>
                          <a:pt x="909514" y="221490"/>
                          <a:pt x="900888" y="251595"/>
                        </a:cubicBezTo>
                        <a:cubicBezTo>
                          <a:pt x="896575" y="264497"/>
                          <a:pt x="898732" y="273099"/>
                          <a:pt x="905201" y="283851"/>
                        </a:cubicBezTo>
                        <a:cubicBezTo>
                          <a:pt x="926766" y="322557"/>
                          <a:pt x="939705" y="365565"/>
                          <a:pt x="948331" y="408573"/>
                        </a:cubicBezTo>
                        <a:cubicBezTo>
                          <a:pt x="963426" y="507490"/>
                          <a:pt x="935392" y="591355"/>
                          <a:pt x="866385" y="662318"/>
                        </a:cubicBezTo>
                        <a:cubicBezTo>
                          <a:pt x="834038" y="692423"/>
                          <a:pt x="799534" y="718228"/>
                          <a:pt x="760718" y="737581"/>
                        </a:cubicBezTo>
                        <a:cubicBezTo>
                          <a:pt x="752092" y="741882"/>
                          <a:pt x="741309" y="746183"/>
                          <a:pt x="732684" y="746183"/>
                        </a:cubicBezTo>
                        <a:cubicBezTo>
                          <a:pt x="698180" y="744032"/>
                          <a:pt x="665833" y="756935"/>
                          <a:pt x="633486" y="763386"/>
                        </a:cubicBezTo>
                        <a:cubicBezTo>
                          <a:pt x="570948" y="771987"/>
                          <a:pt x="508411" y="776288"/>
                          <a:pt x="445873" y="767687"/>
                        </a:cubicBezTo>
                        <a:cubicBezTo>
                          <a:pt x="370396" y="759085"/>
                          <a:pt x="301389" y="737581"/>
                          <a:pt x="236695" y="703175"/>
                        </a:cubicBezTo>
                        <a:cubicBezTo>
                          <a:pt x="193566" y="679521"/>
                          <a:pt x="152593" y="651566"/>
                          <a:pt x="120246" y="617160"/>
                        </a:cubicBezTo>
                        <a:cubicBezTo>
                          <a:pt x="81429" y="576303"/>
                          <a:pt x="49082" y="535445"/>
                          <a:pt x="27517" y="483836"/>
                        </a:cubicBezTo>
                        <a:cubicBezTo>
                          <a:pt x="-9143" y="399971"/>
                          <a:pt x="-11299" y="318257"/>
                          <a:pt x="33987" y="236542"/>
                        </a:cubicBezTo>
                        <a:cubicBezTo>
                          <a:pt x="36143" y="234392"/>
                          <a:pt x="36143" y="230091"/>
                          <a:pt x="36143" y="225790"/>
                        </a:cubicBezTo>
                        <a:cubicBezTo>
                          <a:pt x="33987" y="212888"/>
                          <a:pt x="29674" y="199986"/>
                          <a:pt x="29674" y="187083"/>
                        </a:cubicBezTo>
                        <a:cubicBezTo>
                          <a:pt x="27517" y="165580"/>
                          <a:pt x="40456" y="150527"/>
                          <a:pt x="64177" y="146226"/>
                        </a:cubicBezTo>
                        <a:cubicBezTo>
                          <a:pt x="70647" y="146226"/>
                          <a:pt x="77116" y="146226"/>
                          <a:pt x="83586" y="144076"/>
                        </a:cubicBezTo>
                        <a:cubicBezTo>
                          <a:pt x="105150" y="144076"/>
                          <a:pt x="124559" y="133324"/>
                          <a:pt x="141810" y="120422"/>
                        </a:cubicBezTo>
                        <a:cubicBezTo>
                          <a:pt x="204348" y="73113"/>
                          <a:pt x="273355" y="38707"/>
                          <a:pt x="348832" y="19354"/>
                        </a:cubicBezTo>
                        <a:cubicBezTo>
                          <a:pt x="385492" y="8602"/>
                          <a:pt x="426465" y="4301"/>
                          <a:pt x="450186" y="0"/>
                        </a:cubicBezTo>
                        <a:close/>
                      </a:path>
                    </a:pathLst>
                  </a:custGeom>
                  <a:grpFill/>
                  <a:ln>
                    <a:noFill/>
                  </a:ln>
                </p:spPr>
                <p:txBody>
                  <a:bodyPr vert="horz" wrap="square" lIns="121889" tIns="60944" rIns="121889" bIns="60944" numCol="1" anchor="t" anchorCtr="0" compatLnSpc="1">
                    <a:noAutofit/>
                  </a:bodyPr>
                  <a:p>
                    <a:endParaRPr lang="zh-CN" altLang="en-US" sz="2400"/>
                  </a:p>
                </p:txBody>
              </p:sp>
              <p:sp>
                <p:nvSpPr>
                  <p:cNvPr id="188" name="chenying0907 320"/>
                  <p:cNvSpPr/>
                  <p:nvPr>
                    <p:custDataLst>
                      <p:tags r:id="rId27"/>
                    </p:custDataLst>
                  </p:nvPr>
                </p:nvSpPr>
                <p:spPr bwMode="auto">
                  <a:xfrm>
                    <a:off x="9185259" y="4628747"/>
                    <a:ext cx="420476" cy="258475"/>
                  </a:xfrm>
                  <a:custGeom>
                    <a:avLst/>
                    <a:gdLst>
                      <a:gd name="T0" fmla="*/ 160 w 170"/>
                      <a:gd name="T1" fmla="*/ 39 h 105"/>
                      <a:gd name="T2" fmla="*/ 158 w 170"/>
                      <a:gd name="T3" fmla="*/ 39 h 105"/>
                      <a:gd name="T4" fmla="*/ 166 w 170"/>
                      <a:gd name="T5" fmla="*/ 35 h 105"/>
                      <a:gd name="T6" fmla="*/ 169 w 170"/>
                      <a:gd name="T7" fmla="*/ 29 h 105"/>
                      <a:gd name="T8" fmla="*/ 164 w 170"/>
                      <a:gd name="T9" fmla="*/ 25 h 105"/>
                      <a:gd name="T10" fmla="*/ 157 w 170"/>
                      <a:gd name="T11" fmla="*/ 26 h 105"/>
                      <a:gd name="T12" fmla="*/ 107 w 170"/>
                      <a:gd name="T13" fmla="*/ 44 h 105"/>
                      <a:gd name="T14" fmla="*/ 45 w 170"/>
                      <a:gd name="T15" fmla="*/ 31 h 105"/>
                      <a:gd name="T16" fmla="*/ 18 w 170"/>
                      <a:gd name="T17" fmla="*/ 4 h 105"/>
                      <a:gd name="T18" fmla="*/ 5 w 170"/>
                      <a:gd name="T19" fmla="*/ 3 h 105"/>
                      <a:gd name="T20" fmla="*/ 4 w 170"/>
                      <a:gd name="T21" fmla="*/ 13 h 105"/>
                      <a:gd name="T22" fmla="*/ 20 w 170"/>
                      <a:gd name="T23" fmla="*/ 32 h 105"/>
                      <a:gd name="T24" fmla="*/ 112 w 170"/>
                      <a:gd name="T25" fmla="*/ 55 h 105"/>
                      <a:gd name="T26" fmla="*/ 137 w 170"/>
                      <a:gd name="T27" fmla="*/ 49 h 105"/>
                      <a:gd name="T28" fmla="*/ 130 w 170"/>
                      <a:gd name="T29" fmla="*/ 76 h 105"/>
                      <a:gd name="T30" fmla="*/ 113 w 170"/>
                      <a:gd name="T31" fmla="*/ 82 h 105"/>
                      <a:gd name="T32" fmla="*/ 86 w 170"/>
                      <a:gd name="T33" fmla="*/ 89 h 105"/>
                      <a:gd name="T34" fmla="*/ 152 w 170"/>
                      <a:gd name="T35" fmla="*/ 78 h 105"/>
                      <a:gd name="T36" fmla="*/ 162 w 170"/>
                      <a:gd name="T37" fmla="*/ 50 h 105"/>
                      <a:gd name="T38" fmla="*/ 160 w 170"/>
                      <a:gd name="T39"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05">
                        <a:moveTo>
                          <a:pt x="160" y="39"/>
                        </a:moveTo>
                        <a:cubicBezTo>
                          <a:pt x="159" y="39"/>
                          <a:pt x="158" y="39"/>
                          <a:pt x="158" y="39"/>
                        </a:cubicBezTo>
                        <a:cubicBezTo>
                          <a:pt x="161" y="38"/>
                          <a:pt x="164" y="37"/>
                          <a:pt x="166" y="35"/>
                        </a:cubicBezTo>
                        <a:cubicBezTo>
                          <a:pt x="168" y="33"/>
                          <a:pt x="170" y="30"/>
                          <a:pt x="169" y="29"/>
                        </a:cubicBezTo>
                        <a:cubicBezTo>
                          <a:pt x="169" y="27"/>
                          <a:pt x="166" y="25"/>
                          <a:pt x="164" y="25"/>
                        </a:cubicBezTo>
                        <a:cubicBezTo>
                          <a:pt x="162" y="24"/>
                          <a:pt x="159" y="25"/>
                          <a:pt x="157" y="26"/>
                        </a:cubicBezTo>
                        <a:cubicBezTo>
                          <a:pt x="141" y="34"/>
                          <a:pt x="125" y="41"/>
                          <a:pt x="107" y="44"/>
                        </a:cubicBezTo>
                        <a:cubicBezTo>
                          <a:pt x="84" y="48"/>
                          <a:pt x="63" y="46"/>
                          <a:pt x="45" y="31"/>
                        </a:cubicBezTo>
                        <a:cubicBezTo>
                          <a:pt x="35" y="24"/>
                          <a:pt x="27" y="13"/>
                          <a:pt x="18" y="4"/>
                        </a:cubicBezTo>
                        <a:cubicBezTo>
                          <a:pt x="15" y="0"/>
                          <a:pt x="9" y="0"/>
                          <a:pt x="5" y="3"/>
                        </a:cubicBezTo>
                        <a:cubicBezTo>
                          <a:pt x="0" y="6"/>
                          <a:pt x="1" y="10"/>
                          <a:pt x="4" y="13"/>
                        </a:cubicBezTo>
                        <a:cubicBezTo>
                          <a:pt x="9" y="20"/>
                          <a:pt x="14" y="26"/>
                          <a:pt x="20" y="32"/>
                        </a:cubicBezTo>
                        <a:cubicBezTo>
                          <a:pt x="46" y="56"/>
                          <a:pt x="77" y="63"/>
                          <a:pt x="112" y="55"/>
                        </a:cubicBezTo>
                        <a:cubicBezTo>
                          <a:pt x="119" y="53"/>
                          <a:pt x="127" y="51"/>
                          <a:pt x="137" y="49"/>
                        </a:cubicBezTo>
                        <a:cubicBezTo>
                          <a:pt x="135" y="59"/>
                          <a:pt x="133" y="67"/>
                          <a:pt x="130" y="76"/>
                        </a:cubicBezTo>
                        <a:cubicBezTo>
                          <a:pt x="126" y="86"/>
                          <a:pt x="122" y="88"/>
                          <a:pt x="113" y="82"/>
                        </a:cubicBezTo>
                        <a:cubicBezTo>
                          <a:pt x="104" y="77"/>
                          <a:pt x="91" y="80"/>
                          <a:pt x="86" y="89"/>
                        </a:cubicBezTo>
                        <a:cubicBezTo>
                          <a:pt x="104" y="105"/>
                          <a:pt x="139" y="103"/>
                          <a:pt x="152" y="78"/>
                        </a:cubicBezTo>
                        <a:cubicBezTo>
                          <a:pt x="157" y="70"/>
                          <a:pt x="159" y="59"/>
                          <a:pt x="162" y="50"/>
                        </a:cubicBezTo>
                        <a:cubicBezTo>
                          <a:pt x="162" y="47"/>
                          <a:pt x="160" y="43"/>
                          <a:pt x="160" y="39"/>
                        </a:cubicBezTo>
                        <a:close/>
                      </a:path>
                    </a:pathLst>
                  </a:custGeom>
                  <a:grpFill/>
                  <a:ln>
                    <a:noFill/>
                  </a:ln>
                </p:spPr>
                <p:txBody>
                  <a:bodyPr vert="horz" wrap="square" lIns="121889" tIns="60944" rIns="121889" bIns="60944" numCol="1" anchor="t" anchorCtr="0" compatLnSpc="1"/>
                  <a:p>
                    <a:endParaRPr lang="zh-CN" altLang="en-US" sz="2400"/>
                  </a:p>
                </p:txBody>
              </p:sp>
              <p:sp>
                <p:nvSpPr>
                  <p:cNvPr id="189" name="chenying0907 323"/>
                  <p:cNvSpPr/>
                  <p:nvPr>
                    <p:custDataLst>
                      <p:tags r:id="rId28"/>
                    </p:custDataLst>
                  </p:nvPr>
                </p:nvSpPr>
                <p:spPr bwMode="auto">
                  <a:xfrm>
                    <a:off x="9088786" y="4332048"/>
                    <a:ext cx="69169" cy="70990"/>
                  </a:xfrm>
                  <a:custGeom>
                    <a:avLst/>
                    <a:gdLst>
                      <a:gd name="T0" fmla="*/ 14 w 28"/>
                      <a:gd name="T1" fmla="*/ 0 h 29"/>
                      <a:gd name="T2" fmla="*/ 0 w 28"/>
                      <a:gd name="T3" fmla="*/ 14 h 29"/>
                      <a:gd name="T4" fmla="*/ 14 w 28"/>
                      <a:gd name="T5" fmla="*/ 29 h 29"/>
                      <a:gd name="T6" fmla="*/ 28 w 28"/>
                      <a:gd name="T7" fmla="*/ 14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cubicBezTo>
                          <a:pt x="7" y="0"/>
                          <a:pt x="0" y="6"/>
                          <a:pt x="0" y="14"/>
                        </a:cubicBezTo>
                        <a:cubicBezTo>
                          <a:pt x="0" y="22"/>
                          <a:pt x="6" y="28"/>
                          <a:pt x="14" y="29"/>
                        </a:cubicBezTo>
                        <a:cubicBezTo>
                          <a:pt x="21" y="29"/>
                          <a:pt x="28" y="22"/>
                          <a:pt x="28" y="14"/>
                        </a:cubicBezTo>
                        <a:cubicBezTo>
                          <a:pt x="28" y="7"/>
                          <a:pt x="22" y="0"/>
                          <a:pt x="14" y="0"/>
                        </a:cubicBezTo>
                        <a:close/>
                      </a:path>
                    </a:pathLst>
                  </a:custGeom>
                  <a:grpFill/>
                  <a:ln>
                    <a:noFill/>
                  </a:ln>
                </p:spPr>
                <p:txBody>
                  <a:bodyPr vert="horz" wrap="square" lIns="121889" tIns="60944" rIns="121889" bIns="60944" numCol="1" anchor="t" anchorCtr="0" compatLnSpc="1"/>
                  <a:p>
                    <a:endParaRPr lang="zh-CN" altLang="en-US" sz="2400"/>
                  </a:p>
                </p:txBody>
              </p:sp>
              <p:sp>
                <p:nvSpPr>
                  <p:cNvPr id="190" name="chenying0907 325"/>
                  <p:cNvSpPr/>
                  <p:nvPr>
                    <p:custDataLst>
                      <p:tags r:id="rId29"/>
                    </p:custDataLst>
                  </p:nvPr>
                </p:nvSpPr>
                <p:spPr bwMode="auto">
                  <a:xfrm>
                    <a:off x="9572971" y="4361172"/>
                    <a:ext cx="76450" cy="78271"/>
                  </a:xfrm>
                  <a:custGeom>
                    <a:avLst/>
                    <a:gdLst>
                      <a:gd name="T0" fmla="*/ 15 w 31"/>
                      <a:gd name="T1" fmla="*/ 0 h 32"/>
                      <a:gd name="T2" fmla="*/ 0 w 31"/>
                      <a:gd name="T3" fmla="*/ 16 h 32"/>
                      <a:gd name="T4" fmla="*/ 16 w 31"/>
                      <a:gd name="T5" fmla="*/ 32 h 32"/>
                      <a:gd name="T6" fmla="*/ 31 w 31"/>
                      <a:gd name="T7" fmla="*/ 15 h 32"/>
                      <a:gd name="T8" fmla="*/ 15 w 31"/>
                      <a:gd name="T9" fmla="*/ 0 h 32"/>
                    </a:gdLst>
                    <a:ahLst/>
                    <a:cxnLst>
                      <a:cxn ang="0">
                        <a:pos x="T0" y="T1"/>
                      </a:cxn>
                      <a:cxn ang="0">
                        <a:pos x="T2" y="T3"/>
                      </a:cxn>
                      <a:cxn ang="0">
                        <a:pos x="T4" y="T5"/>
                      </a:cxn>
                      <a:cxn ang="0">
                        <a:pos x="T6" y="T7"/>
                      </a:cxn>
                      <a:cxn ang="0">
                        <a:pos x="T8" y="T9"/>
                      </a:cxn>
                    </a:cxnLst>
                    <a:rect l="0" t="0" r="r" b="b"/>
                    <a:pathLst>
                      <a:path w="31" h="32">
                        <a:moveTo>
                          <a:pt x="15" y="0"/>
                        </a:moveTo>
                        <a:cubicBezTo>
                          <a:pt x="7" y="0"/>
                          <a:pt x="0" y="8"/>
                          <a:pt x="0" y="16"/>
                        </a:cubicBezTo>
                        <a:cubicBezTo>
                          <a:pt x="0" y="24"/>
                          <a:pt x="8" y="32"/>
                          <a:pt x="16" y="32"/>
                        </a:cubicBezTo>
                        <a:cubicBezTo>
                          <a:pt x="24" y="31"/>
                          <a:pt x="31" y="24"/>
                          <a:pt x="31" y="15"/>
                        </a:cubicBezTo>
                        <a:cubicBezTo>
                          <a:pt x="31" y="7"/>
                          <a:pt x="24" y="0"/>
                          <a:pt x="15" y="0"/>
                        </a:cubicBezTo>
                        <a:close/>
                      </a:path>
                    </a:pathLst>
                  </a:custGeom>
                  <a:grpFill/>
                  <a:ln>
                    <a:noFill/>
                  </a:ln>
                </p:spPr>
                <p:txBody>
                  <a:bodyPr vert="horz" wrap="square" lIns="121889" tIns="60944" rIns="121889" bIns="60944" numCol="1" anchor="t" anchorCtr="0" compatLnSpc="1"/>
                  <a:p>
                    <a:endParaRPr lang="zh-CN" altLang="en-US" sz="2400"/>
                  </a:p>
                </p:txBody>
              </p:sp>
              <p:sp>
                <p:nvSpPr>
                  <p:cNvPr id="191" name="chenying0907 333"/>
                  <p:cNvSpPr/>
                  <p:nvPr>
                    <p:custDataLst>
                      <p:tags r:id="rId30"/>
                    </p:custDataLst>
                  </p:nvPr>
                </p:nvSpPr>
                <p:spPr bwMode="auto">
                  <a:xfrm>
                    <a:off x="9185259" y="4628747"/>
                    <a:ext cx="420476" cy="258475"/>
                  </a:xfrm>
                  <a:custGeom>
                    <a:avLst/>
                    <a:gdLst>
                      <a:gd name="T0" fmla="*/ 160 w 170"/>
                      <a:gd name="T1" fmla="*/ 39 h 105"/>
                      <a:gd name="T2" fmla="*/ 162 w 170"/>
                      <a:gd name="T3" fmla="*/ 50 h 105"/>
                      <a:gd name="T4" fmla="*/ 152 w 170"/>
                      <a:gd name="T5" fmla="*/ 78 h 105"/>
                      <a:gd name="T6" fmla="*/ 86 w 170"/>
                      <a:gd name="T7" fmla="*/ 89 h 105"/>
                      <a:gd name="T8" fmla="*/ 113 w 170"/>
                      <a:gd name="T9" fmla="*/ 82 h 105"/>
                      <a:gd name="T10" fmla="*/ 130 w 170"/>
                      <a:gd name="T11" fmla="*/ 76 h 105"/>
                      <a:gd name="T12" fmla="*/ 137 w 170"/>
                      <a:gd name="T13" fmla="*/ 49 h 105"/>
                      <a:gd name="T14" fmla="*/ 112 w 170"/>
                      <a:gd name="T15" fmla="*/ 55 h 105"/>
                      <a:gd name="T16" fmla="*/ 20 w 170"/>
                      <a:gd name="T17" fmla="*/ 32 h 105"/>
                      <a:gd name="T18" fmla="*/ 4 w 170"/>
                      <a:gd name="T19" fmla="*/ 13 h 105"/>
                      <a:gd name="T20" fmla="*/ 5 w 170"/>
                      <a:gd name="T21" fmla="*/ 3 h 105"/>
                      <a:gd name="T22" fmla="*/ 18 w 170"/>
                      <a:gd name="T23" fmla="*/ 4 h 105"/>
                      <a:gd name="T24" fmla="*/ 45 w 170"/>
                      <a:gd name="T25" fmla="*/ 31 h 105"/>
                      <a:gd name="T26" fmla="*/ 107 w 170"/>
                      <a:gd name="T27" fmla="*/ 44 h 105"/>
                      <a:gd name="T28" fmla="*/ 157 w 170"/>
                      <a:gd name="T29" fmla="*/ 26 h 105"/>
                      <a:gd name="T30" fmla="*/ 164 w 170"/>
                      <a:gd name="T31" fmla="*/ 25 h 105"/>
                      <a:gd name="T32" fmla="*/ 169 w 170"/>
                      <a:gd name="T33" fmla="*/ 29 h 105"/>
                      <a:gd name="T34" fmla="*/ 166 w 170"/>
                      <a:gd name="T35" fmla="*/ 35 h 105"/>
                      <a:gd name="T36" fmla="*/ 158 w 170"/>
                      <a:gd name="T37" fmla="*/ 39 h 105"/>
                      <a:gd name="T38" fmla="*/ 160 w 170"/>
                      <a:gd name="T39" fmla="*/ 3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0" h="105">
                        <a:moveTo>
                          <a:pt x="160" y="39"/>
                        </a:moveTo>
                        <a:cubicBezTo>
                          <a:pt x="160" y="43"/>
                          <a:pt x="162" y="47"/>
                          <a:pt x="162" y="50"/>
                        </a:cubicBezTo>
                        <a:cubicBezTo>
                          <a:pt x="159" y="59"/>
                          <a:pt x="157" y="70"/>
                          <a:pt x="152" y="78"/>
                        </a:cubicBezTo>
                        <a:cubicBezTo>
                          <a:pt x="139" y="103"/>
                          <a:pt x="104" y="105"/>
                          <a:pt x="86" y="89"/>
                        </a:cubicBezTo>
                        <a:cubicBezTo>
                          <a:pt x="91" y="80"/>
                          <a:pt x="104" y="77"/>
                          <a:pt x="113" y="82"/>
                        </a:cubicBezTo>
                        <a:cubicBezTo>
                          <a:pt x="122" y="88"/>
                          <a:pt x="126" y="86"/>
                          <a:pt x="130" y="76"/>
                        </a:cubicBezTo>
                        <a:cubicBezTo>
                          <a:pt x="133" y="67"/>
                          <a:pt x="135" y="59"/>
                          <a:pt x="137" y="49"/>
                        </a:cubicBezTo>
                        <a:cubicBezTo>
                          <a:pt x="127" y="51"/>
                          <a:pt x="119" y="53"/>
                          <a:pt x="112" y="55"/>
                        </a:cubicBezTo>
                        <a:cubicBezTo>
                          <a:pt x="77" y="63"/>
                          <a:pt x="46" y="56"/>
                          <a:pt x="20" y="32"/>
                        </a:cubicBezTo>
                        <a:cubicBezTo>
                          <a:pt x="14" y="26"/>
                          <a:pt x="9" y="20"/>
                          <a:pt x="4" y="13"/>
                        </a:cubicBezTo>
                        <a:cubicBezTo>
                          <a:pt x="1" y="10"/>
                          <a:pt x="0" y="6"/>
                          <a:pt x="5" y="3"/>
                        </a:cubicBezTo>
                        <a:cubicBezTo>
                          <a:pt x="9" y="0"/>
                          <a:pt x="15" y="0"/>
                          <a:pt x="18" y="4"/>
                        </a:cubicBezTo>
                        <a:cubicBezTo>
                          <a:pt x="27" y="13"/>
                          <a:pt x="35" y="24"/>
                          <a:pt x="45" y="31"/>
                        </a:cubicBezTo>
                        <a:cubicBezTo>
                          <a:pt x="63" y="46"/>
                          <a:pt x="84" y="48"/>
                          <a:pt x="107" y="44"/>
                        </a:cubicBezTo>
                        <a:cubicBezTo>
                          <a:pt x="125" y="41"/>
                          <a:pt x="141" y="34"/>
                          <a:pt x="157" y="26"/>
                        </a:cubicBezTo>
                        <a:cubicBezTo>
                          <a:pt x="159" y="25"/>
                          <a:pt x="162" y="24"/>
                          <a:pt x="164" y="25"/>
                        </a:cubicBezTo>
                        <a:cubicBezTo>
                          <a:pt x="166" y="25"/>
                          <a:pt x="169" y="27"/>
                          <a:pt x="169" y="29"/>
                        </a:cubicBezTo>
                        <a:cubicBezTo>
                          <a:pt x="170" y="30"/>
                          <a:pt x="168" y="33"/>
                          <a:pt x="166" y="35"/>
                        </a:cubicBezTo>
                        <a:cubicBezTo>
                          <a:pt x="164" y="37"/>
                          <a:pt x="161" y="38"/>
                          <a:pt x="158" y="39"/>
                        </a:cubicBezTo>
                        <a:cubicBezTo>
                          <a:pt x="158" y="39"/>
                          <a:pt x="159" y="39"/>
                          <a:pt x="160" y="39"/>
                        </a:cubicBezTo>
                        <a:close/>
                      </a:path>
                    </a:pathLst>
                  </a:custGeom>
                  <a:grpFill/>
                  <a:ln>
                    <a:noFill/>
                  </a:ln>
                </p:spPr>
                <p:txBody>
                  <a:bodyPr vert="horz" wrap="square" lIns="121889" tIns="60944" rIns="121889" bIns="60944" numCol="1" anchor="t" anchorCtr="0" compatLnSpc="1"/>
                  <a:p>
                    <a:endParaRPr lang="zh-CN" altLang="en-US" sz="2400"/>
                  </a:p>
                </p:txBody>
              </p:sp>
              <p:sp>
                <p:nvSpPr>
                  <p:cNvPr id="192" name="chenying0907 334"/>
                  <p:cNvSpPr/>
                  <p:nvPr>
                    <p:custDataLst>
                      <p:tags r:id="rId31"/>
                    </p:custDataLst>
                  </p:nvPr>
                </p:nvSpPr>
                <p:spPr bwMode="auto">
                  <a:xfrm>
                    <a:off x="9088786" y="4332048"/>
                    <a:ext cx="69169" cy="70990"/>
                  </a:xfrm>
                  <a:custGeom>
                    <a:avLst/>
                    <a:gdLst>
                      <a:gd name="T0" fmla="*/ 14 w 28"/>
                      <a:gd name="T1" fmla="*/ 0 h 29"/>
                      <a:gd name="T2" fmla="*/ 28 w 28"/>
                      <a:gd name="T3" fmla="*/ 14 h 29"/>
                      <a:gd name="T4" fmla="*/ 14 w 28"/>
                      <a:gd name="T5" fmla="*/ 29 h 29"/>
                      <a:gd name="T6" fmla="*/ 0 w 28"/>
                      <a:gd name="T7" fmla="*/ 14 h 29"/>
                      <a:gd name="T8" fmla="*/ 14 w 28"/>
                      <a:gd name="T9" fmla="*/ 0 h 29"/>
                    </a:gdLst>
                    <a:ahLst/>
                    <a:cxnLst>
                      <a:cxn ang="0">
                        <a:pos x="T0" y="T1"/>
                      </a:cxn>
                      <a:cxn ang="0">
                        <a:pos x="T2" y="T3"/>
                      </a:cxn>
                      <a:cxn ang="0">
                        <a:pos x="T4" y="T5"/>
                      </a:cxn>
                      <a:cxn ang="0">
                        <a:pos x="T6" y="T7"/>
                      </a:cxn>
                      <a:cxn ang="0">
                        <a:pos x="T8" y="T9"/>
                      </a:cxn>
                    </a:cxnLst>
                    <a:rect l="0" t="0" r="r" b="b"/>
                    <a:pathLst>
                      <a:path w="28" h="29">
                        <a:moveTo>
                          <a:pt x="14" y="0"/>
                        </a:moveTo>
                        <a:cubicBezTo>
                          <a:pt x="22" y="0"/>
                          <a:pt x="28" y="7"/>
                          <a:pt x="28" y="14"/>
                        </a:cubicBezTo>
                        <a:cubicBezTo>
                          <a:pt x="28" y="22"/>
                          <a:pt x="21" y="29"/>
                          <a:pt x="14" y="29"/>
                        </a:cubicBezTo>
                        <a:cubicBezTo>
                          <a:pt x="6" y="28"/>
                          <a:pt x="0" y="22"/>
                          <a:pt x="0" y="14"/>
                        </a:cubicBezTo>
                        <a:cubicBezTo>
                          <a:pt x="0" y="6"/>
                          <a:pt x="7" y="0"/>
                          <a:pt x="14" y="0"/>
                        </a:cubicBezTo>
                        <a:close/>
                      </a:path>
                    </a:pathLst>
                  </a:custGeom>
                  <a:grpFill/>
                  <a:ln>
                    <a:noFill/>
                  </a:ln>
                </p:spPr>
                <p:txBody>
                  <a:bodyPr vert="horz" wrap="square" lIns="121889" tIns="60944" rIns="121889" bIns="60944" numCol="1" anchor="t" anchorCtr="0" compatLnSpc="1"/>
                  <a:p>
                    <a:endParaRPr lang="zh-CN" altLang="en-US" sz="2400"/>
                  </a:p>
                </p:txBody>
              </p:sp>
              <p:sp>
                <p:nvSpPr>
                  <p:cNvPr id="193" name="chenying0907 335"/>
                  <p:cNvSpPr/>
                  <p:nvPr>
                    <p:custDataLst>
                      <p:tags r:id="rId32"/>
                    </p:custDataLst>
                  </p:nvPr>
                </p:nvSpPr>
                <p:spPr bwMode="auto">
                  <a:xfrm>
                    <a:off x="9572971" y="4361172"/>
                    <a:ext cx="76450" cy="78271"/>
                  </a:xfrm>
                  <a:custGeom>
                    <a:avLst/>
                    <a:gdLst>
                      <a:gd name="T0" fmla="*/ 15 w 31"/>
                      <a:gd name="T1" fmla="*/ 0 h 32"/>
                      <a:gd name="T2" fmla="*/ 31 w 31"/>
                      <a:gd name="T3" fmla="*/ 15 h 32"/>
                      <a:gd name="T4" fmla="*/ 16 w 31"/>
                      <a:gd name="T5" fmla="*/ 32 h 32"/>
                      <a:gd name="T6" fmla="*/ 0 w 31"/>
                      <a:gd name="T7" fmla="*/ 16 h 32"/>
                      <a:gd name="T8" fmla="*/ 15 w 31"/>
                      <a:gd name="T9" fmla="*/ 0 h 32"/>
                    </a:gdLst>
                    <a:ahLst/>
                    <a:cxnLst>
                      <a:cxn ang="0">
                        <a:pos x="T0" y="T1"/>
                      </a:cxn>
                      <a:cxn ang="0">
                        <a:pos x="T2" y="T3"/>
                      </a:cxn>
                      <a:cxn ang="0">
                        <a:pos x="T4" y="T5"/>
                      </a:cxn>
                      <a:cxn ang="0">
                        <a:pos x="T6" y="T7"/>
                      </a:cxn>
                      <a:cxn ang="0">
                        <a:pos x="T8" y="T9"/>
                      </a:cxn>
                    </a:cxnLst>
                    <a:rect l="0" t="0" r="r" b="b"/>
                    <a:pathLst>
                      <a:path w="31" h="32">
                        <a:moveTo>
                          <a:pt x="15" y="0"/>
                        </a:moveTo>
                        <a:cubicBezTo>
                          <a:pt x="24" y="0"/>
                          <a:pt x="31" y="7"/>
                          <a:pt x="31" y="15"/>
                        </a:cubicBezTo>
                        <a:cubicBezTo>
                          <a:pt x="31" y="24"/>
                          <a:pt x="24" y="31"/>
                          <a:pt x="16" y="32"/>
                        </a:cubicBezTo>
                        <a:cubicBezTo>
                          <a:pt x="8" y="32"/>
                          <a:pt x="0" y="24"/>
                          <a:pt x="0" y="16"/>
                        </a:cubicBezTo>
                        <a:cubicBezTo>
                          <a:pt x="0" y="8"/>
                          <a:pt x="7" y="0"/>
                          <a:pt x="15" y="0"/>
                        </a:cubicBezTo>
                        <a:close/>
                      </a:path>
                    </a:pathLst>
                  </a:custGeom>
                  <a:grpFill/>
                  <a:ln>
                    <a:noFill/>
                  </a:ln>
                </p:spPr>
                <p:txBody>
                  <a:bodyPr vert="horz" wrap="square" lIns="121889" tIns="60944" rIns="121889" bIns="60944" numCol="1" anchor="t" anchorCtr="0" compatLnSpc="1"/>
                  <a:p>
                    <a:endParaRPr lang="zh-CN" altLang="en-US" sz="2400"/>
                  </a:p>
                </p:txBody>
              </p:sp>
            </p:grpSp>
          </p:grpSp>
        </p:grpSp>
        <p:sp>
          <p:nvSpPr>
            <p:cNvPr id="45" name="文本框 44"/>
            <p:cNvSpPr txBox="1"/>
            <p:nvPr/>
          </p:nvSpPr>
          <p:spPr>
            <a:xfrm>
              <a:off x="2719" y="5831"/>
              <a:ext cx="4967" cy="1501"/>
            </a:xfrm>
            <a:prstGeom prst="rect">
              <a:avLst/>
            </a:prstGeom>
            <a:noFill/>
          </p:spPr>
          <p:txBody>
            <a:bodyPr wrap="square" rtlCol="0">
              <a:spAutoFit/>
            </a:bodyPr>
            <a:p>
              <a:r>
                <a:rPr lang="en-US" altLang="zh-CN" sz="2800">
                  <a:solidFill>
                    <a:schemeClr val="accent1">
                      <a:lumMod val="75000"/>
                    </a:schemeClr>
                  </a:solidFill>
                </a:rPr>
                <a:t>Did “I” change during the process?</a:t>
              </a:r>
              <a:endParaRPr lang="en-US" altLang="zh-CN" sz="2800">
                <a:solidFill>
                  <a:schemeClr val="accent1">
                    <a:lumMod val="75000"/>
                  </a:schemeClr>
                </a:solidFill>
              </a:endParaRPr>
            </a:p>
          </p:txBody>
        </p:sp>
      </p:grpSp>
      <p:sp>
        <p:nvSpPr>
          <p:cNvPr id="47" name="文本框 46"/>
          <p:cNvSpPr txBox="1"/>
          <p:nvPr/>
        </p:nvSpPr>
        <p:spPr>
          <a:xfrm>
            <a:off x="391160" y="722630"/>
            <a:ext cx="6462395" cy="2558415"/>
          </a:xfrm>
          <a:prstGeom prst="rect">
            <a:avLst/>
          </a:prstGeom>
          <a:solidFill>
            <a:schemeClr val="bg1"/>
          </a:solidFill>
        </p:spPr>
        <p:txBody>
          <a:bodyPr wrap="square" rtlCol="0" anchor="t">
            <a:noAutofit/>
          </a:bodyPr>
          <a:p>
            <a:pPr indent="0"/>
            <a:r>
              <a:rPr lang="en-US" sz="2400">
                <a:solidFill>
                  <a:schemeClr val="bg2"/>
                </a:solidFill>
                <a:latin typeface="Times New Roman" panose="02020603050405020304" charset="0"/>
                <a:ea typeface="宋体" panose="02010600030101010101" pitchFamily="2" charset="-122"/>
                <a:sym typeface="+mn-ea"/>
              </a:rPr>
              <a:t>    5. When I handed in the essay to my teacher, he read it, laughed out loud and said, “Great. Now, write it again.”</a:t>
            </a:r>
            <a:r>
              <a:rPr lang="en-US" sz="2400">
                <a:solidFill>
                  <a:schemeClr val="bg2"/>
                </a:solidFill>
                <a:latin typeface="Times New Roman" panose="02020603050405020304" charset="0"/>
                <a:ea typeface="宋体" panose="02010600030101010101" pitchFamily="2" charset="-122"/>
                <a:cs typeface="Times New Roman" panose="02020603050405020304" charset="0"/>
                <a:sym typeface="+mn-ea"/>
              </a:rPr>
              <a:t> </a:t>
            </a:r>
            <a:r>
              <a:rPr lang="en-US" sz="2400">
                <a:solidFill>
                  <a:schemeClr val="bg2"/>
                </a:solidFill>
                <a:latin typeface="Times New Roman" panose="02020603050405020304" charset="0"/>
                <a:ea typeface="宋体" panose="02010600030101010101" pitchFamily="2" charset="-122"/>
                <a:sym typeface="+mn-ea"/>
              </a:rPr>
              <a:t>I wrote it again, and again and again. </a:t>
            </a:r>
            <a:r>
              <a:rPr lang="en-US" sz="2800">
                <a:solidFill>
                  <a:srgbClr val="C00000"/>
                </a:solidFill>
                <a:latin typeface="Times New Roman" panose="02020603050405020304" charset="0"/>
                <a:ea typeface="宋体" panose="02010600030101010101" pitchFamily="2" charset="-122"/>
                <a:sym typeface="+mn-ea"/>
              </a:rPr>
              <a:t>When I finally finished it, the thought of winning had given way to the enjoyment of writing. If I didn’t win. I wouldn’t care.</a:t>
            </a:r>
            <a:endParaRPr lang="en-US" altLang="en-US" sz="2800">
              <a:solidFill>
                <a:srgbClr val="C00000"/>
              </a:solidFill>
              <a:latin typeface="Times New Roman" panose="02020603050405020304" charset="0"/>
              <a:ea typeface="宋体" panose="02010600030101010101" pitchFamily="2" charset="-122"/>
              <a:sym typeface="+mn-ea"/>
            </a:endParaRPr>
          </a:p>
        </p:txBody>
      </p:sp>
      <p:sp>
        <p:nvSpPr>
          <p:cNvPr id="49" name="标题 6"/>
          <p:cNvSpPr/>
          <p:nvPr>
            <p:custDataLst>
              <p:tags r:id="rId33"/>
            </p:custDataLst>
          </p:nvPr>
        </p:nvSpPr>
        <p:spPr>
          <a:xfrm rot="21000000">
            <a:off x="4535804" y="2250016"/>
            <a:ext cx="5199177" cy="2406650"/>
          </a:xfrm>
          <a:prstGeom prst="rect">
            <a:avLst/>
          </a:prstGeom>
        </p:spPr>
        <p:txBody>
          <a:bodyPr vert="horz" wrap="square" lIns="0" tIns="38100" rIns="76200" bIns="38100" rtlCol="0" anchor="ctr" anchorCtr="0">
            <a:normAutofit/>
          </a:bodyPr>
          <a:lstStyle>
            <a:lvl1pPr marL="0" marR="0" algn="l" defTabSz="914400" rtl="0" eaLnBrk="1" fontAlgn="auto" latinLnBrk="0" hangingPunct="0">
              <a:lnSpc>
                <a:spcPct val="92000"/>
              </a:lnSpc>
              <a:spcBef>
                <a:spcPts val="0"/>
              </a:spcBef>
              <a:spcAft>
                <a:spcPts val="0"/>
              </a:spcAft>
              <a:buClrTx/>
              <a:buSzTx/>
              <a:buFontTx/>
              <a:buNone/>
              <a:defRPr kumimoji="0" lang="zh-CN" altLang="en-US" sz="8000" b="1" i="0" u="none" strike="noStrike" kern="0" cap="none" spc="0" normalizeH="0" baseline="0" noProof="1" dirty="0">
                <a:ln>
                  <a:noFill/>
                </a:ln>
                <a:solidFill>
                  <a:schemeClr val="dk1">
                    <a:lumMod val="85000"/>
                    <a:lumOff val="15000"/>
                  </a:schemeClr>
                </a:solidFill>
                <a:effectLst/>
                <a:uFillTx/>
                <a:latin typeface="Arial" panose="020B0604020202020204" pitchFamily="34" charset="0"/>
                <a:ea typeface="汉仪综艺体简" panose="02010600000101010101" charset="-122"/>
                <a:cs typeface="+mj-cs"/>
              </a:defRPr>
            </a:lvl1pPr>
          </a:lstStyle>
          <a:p>
            <a:r>
              <a:rPr lang="en-US" altLang="zh-CN" sz="5400">
                <a:solidFill>
                  <a:schemeClr val="dk1">
                    <a:lumMod val="85000"/>
                    <a:lumOff val="15000"/>
                  </a:schemeClr>
                </a:solidFill>
              </a:rPr>
              <a:t>theme?</a:t>
            </a:r>
            <a:endParaRPr lang="en-US" altLang="zh-CN" sz="5400">
              <a:solidFill>
                <a:schemeClr val="dk1">
                  <a:lumMod val="85000"/>
                  <a:lumOff val="15000"/>
                </a:schemeClr>
              </a:solidFill>
            </a:endParaRPr>
          </a:p>
        </p:txBody>
      </p:sp>
      <p:sp>
        <p:nvSpPr>
          <p:cNvPr id="54" name="文本框 53"/>
          <p:cNvSpPr txBox="1"/>
          <p:nvPr/>
        </p:nvSpPr>
        <p:spPr>
          <a:xfrm>
            <a:off x="3968750" y="4712335"/>
            <a:ext cx="3131185" cy="1322070"/>
          </a:xfrm>
          <a:prstGeom prst="rect">
            <a:avLst/>
          </a:prstGeom>
          <a:noFill/>
        </p:spPr>
        <p:txBody>
          <a:bodyPr wrap="square" rtlCol="0">
            <a:spAutoFit/>
          </a:bodyPr>
          <a:p>
            <a:r>
              <a:rPr lang="en-US" altLang="zh-CN" sz="2400">
                <a:solidFill>
                  <a:srgbClr val="FF0000"/>
                </a:solidFill>
                <a:latin typeface="Times New Roman" panose="02020603050405020304" charset="0"/>
                <a:cs typeface="Times New Roman" panose="02020603050405020304" charset="0"/>
              </a:rPr>
              <a:t>Go beyond one’s limits</a:t>
            </a:r>
            <a:endParaRPr lang="zh-CN" altLang="en-US" sz="2400">
              <a:solidFill>
                <a:srgbClr val="FF0000"/>
              </a:solidFill>
              <a:latin typeface="Times New Roman" panose="02020603050405020304" charset="0"/>
              <a:cs typeface="Times New Roman" panose="02020603050405020304" charset="0"/>
            </a:endParaRPr>
          </a:p>
          <a:p>
            <a:r>
              <a:rPr lang="zh-CN" altLang="en-US" sz="2800" b="1"/>
              <a:t>超越突破自我，</a:t>
            </a:r>
            <a:endParaRPr lang="zh-CN" altLang="en-US" sz="2800" b="1"/>
          </a:p>
          <a:p>
            <a:r>
              <a:rPr lang="zh-CN" altLang="en-US" sz="2800" b="1"/>
              <a:t>挑战无限可能！</a:t>
            </a:r>
            <a:endParaRPr lang="zh-CN" altLang="en-US" sz="2800" b="1"/>
          </a:p>
        </p:txBody>
      </p:sp>
      <p:pic>
        <p:nvPicPr>
          <p:cNvPr id="19" name="图片 18" descr="水印"/>
          <p:cNvPicPr>
            <a:picLocks noChangeAspect="1"/>
          </p:cNvPicPr>
          <p:nvPr userDrawn="1"/>
        </p:nvPicPr>
        <p:blipFill>
          <a:blip r:embed="rId34"/>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ox(in)">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ox(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ox(in)">
                                      <p:cBhvr>
                                        <p:cTn id="27" dur="20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1" nodeType="clickEffect">
                                  <p:stCondLst>
                                    <p:cond delay="0"/>
                                  </p:stCondLst>
                                  <p:childTnLst>
                                    <p:animEffect transition="out" filter="wipe(down)">
                                      <p:cBhvr>
                                        <p:cTn id="31" dur="500"/>
                                        <p:tgtEl>
                                          <p:spTgt spid="6"/>
                                        </p:tgtEl>
                                      </p:cBhvr>
                                    </p:animEffect>
                                    <p:set>
                                      <p:cBhvr>
                                        <p:cTn id="32" dur="1" fill="hold">
                                          <p:stCondLst>
                                            <p:cond delay="499"/>
                                          </p:stCondLst>
                                        </p:cTn>
                                        <p:tgtEl>
                                          <p:spTgt spid="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box(in)">
                                      <p:cBhvr>
                                        <p:cTn id="37" dur="2000"/>
                                        <p:tgtEl>
                                          <p:spTgt spid="41"/>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box(in)">
                                      <p:cBhvr>
                                        <p:cTn id="42" dur="20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box(in)">
                                      <p:cBhvr>
                                        <p:cTn id="47" dur="2000"/>
                                        <p:tgtEl>
                                          <p:spTgt spid="3"/>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ox(in)">
                                      <p:cBhvr>
                                        <p:cTn id="52" dur="20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ox(in)">
                                      <p:cBhvr>
                                        <p:cTn id="57" dur="2000"/>
                                        <p:tgtEl>
                                          <p:spTgt spid="29"/>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nodeType="clickEffect">
                                  <p:stCondLst>
                                    <p:cond delay="0"/>
                                  </p:stCondLst>
                                  <p:childTnLst>
                                    <p:set>
                                      <p:cBhvr>
                                        <p:cTn id="61" dur="1" fill="hold">
                                          <p:stCondLst>
                                            <p:cond delay="0"/>
                                          </p:stCondLst>
                                        </p:cTn>
                                        <p:tgtEl>
                                          <p:spTgt spid="46"/>
                                        </p:tgtEl>
                                        <p:attrNameLst>
                                          <p:attrName>style.visibility</p:attrName>
                                        </p:attrNameLst>
                                      </p:cBhvr>
                                      <p:to>
                                        <p:strVal val="visible"/>
                                      </p:to>
                                    </p:set>
                                    <p:animEffect transition="in" filter="box(in)">
                                      <p:cBhvr>
                                        <p:cTn id="62" dur="2000"/>
                                        <p:tgtEl>
                                          <p:spTgt spid="46"/>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box(in)">
                                      <p:cBhvr>
                                        <p:cTn id="67" dur="2000"/>
                                        <p:tgtEl>
                                          <p:spTgt spid="47"/>
                                        </p:tgtEl>
                                      </p:cBhvr>
                                    </p:animEffect>
                                  </p:childTnLst>
                                </p:cTn>
                              </p:par>
                            </p:childTnLst>
                          </p:cTn>
                        </p:par>
                      </p:childTnLst>
                    </p:cTn>
                  </p:par>
                  <p:par>
                    <p:cTn id="68" fill="hold">
                      <p:stCondLst>
                        <p:cond delay="indefinite"/>
                      </p:stCondLst>
                      <p:childTnLst>
                        <p:par>
                          <p:cTn id="69" fill="hold">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box(in)">
                                      <p:cBhvr>
                                        <p:cTn id="72" dur="2000"/>
                                        <p:tgtEl>
                                          <p:spTgt spid="49"/>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box(in)">
                                      <p:cBhvr>
                                        <p:cTn id="77"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8" grpId="0" bldLvl="0" animBg="1"/>
      <p:bldP spid="24" grpId="0" bldLvl="0" animBg="1"/>
      <p:bldP spid="2" grpId="0" bldLvl="0" animBg="1"/>
      <p:bldP spid="3" grpId="0" bldLvl="0" animBg="1"/>
      <p:bldP spid="23" grpId="0"/>
      <p:bldP spid="25" grpId="0"/>
      <p:bldP spid="6" grpId="0"/>
      <p:bldP spid="6" grpId="1"/>
      <p:bldP spid="41" grpId="0"/>
      <p:bldP spid="47" grpId="0" animBg="1"/>
      <p:bldP spid="49" grpId="0"/>
      <p:bldP spid="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矩形 50"/>
          <p:cNvSpPr/>
          <p:nvPr/>
        </p:nvSpPr>
        <p:spPr>
          <a:xfrm>
            <a:off x="6251575" y="168910"/>
            <a:ext cx="5761990" cy="6513195"/>
          </a:xfrm>
          <a:prstGeom prst="rect">
            <a:avLst/>
          </a:prstGeom>
          <a:solidFill>
            <a:srgbClr val="CACB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8" name="文本框 7"/>
          <p:cNvSpPr txBox="1"/>
          <p:nvPr/>
        </p:nvSpPr>
        <p:spPr>
          <a:xfrm>
            <a:off x="391160" y="788670"/>
            <a:ext cx="5409565" cy="5775960"/>
          </a:xfrm>
          <a:prstGeom prst="rect">
            <a:avLst/>
          </a:prstGeom>
          <a:noFill/>
        </p:spPr>
        <p:txBody>
          <a:bodyPr wrap="square" rtlCol="0" anchor="t">
            <a:noAutofit/>
          </a:bodyPr>
          <a:p>
            <a:pPr indent="0"/>
            <a:r>
              <a:rPr lang="en-US" sz="2400">
                <a:latin typeface="Times New Roman" panose="02020603050405020304" charset="0"/>
                <a:ea typeface="宋体" panose="02010600030101010101" pitchFamily="2" charset="-122"/>
                <a:sym typeface="+mn-ea"/>
              </a:rPr>
              <a:t>   </a:t>
            </a:r>
            <a:r>
              <a:rPr lang="en-US" altLang="zh-CN" sz="2400">
                <a:latin typeface="Times New Roman" panose="02020603050405020304" charset="0"/>
                <a:ea typeface="宋体" panose="02010600030101010101" pitchFamily="2" charset="-122"/>
                <a:sym typeface="+mn-ea"/>
              </a:rPr>
              <a:t>para.1 </a:t>
            </a:r>
            <a:r>
              <a:rPr lang="zh-CN" altLang="en-US" sz="2400">
                <a:latin typeface="Times New Roman" panose="02020603050405020304" charset="0"/>
                <a:ea typeface="宋体" panose="02010600030101010101" pitchFamily="2" charset="-122"/>
                <a:sym typeface="+mn-ea"/>
              </a:rPr>
              <a:t>A few weeks later, when I almost forgot the contest, there came the </a:t>
            </a:r>
            <a:r>
              <a:rPr lang="en-US" altLang="zh-CN" sz="2400">
                <a:latin typeface="Times New Roman" panose="02020603050405020304" charset="0"/>
                <a:ea typeface="宋体" panose="02010600030101010101" pitchFamily="2" charset="-122"/>
                <a:sym typeface="+mn-ea"/>
              </a:rPr>
              <a:t>n</a:t>
            </a:r>
            <a:r>
              <a:rPr lang="zh-CN" altLang="en-US" sz="2400">
                <a:latin typeface="Times New Roman" panose="02020603050405020304" charset="0"/>
                <a:ea typeface="宋体" panose="02010600030101010101" pitchFamily="2" charset="-122"/>
                <a:sym typeface="+mn-ea"/>
              </a:rPr>
              <a:t>ews.</a:t>
            </a:r>
            <a:endParaRPr lang="zh-CN" altLang="en-US" sz="240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sym typeface="+mn-ea"/>
            </a:endParaRPr>
          </a:p>
          <a:p>
            <a:pPr indent="0"/>
            <a:endParaRPr lang="zh-CN" altLang="en-US" sz="2400" b="0">
              <a:latin typeface="Times New Roman" panose="02020603050405020304" charset="0"/>
              <a:ea typeface="宋体" panose="02010600030101010101" pitchFamily="2" charset="-122"/>
            </a:endParaRPr>
          </a:p>
          <a:p>
            <a:pPr indent="0"/>
            <a:r>
              <a:rPr lang="en-US" altLang="zh-CN" sz="2400">
                <a:latin typeface="Times New Roman" panose="02020603050405020304" charset="0"/>
                <a:ea typeface="宋体" panose="02010600030101010101" pitchFamily="2" charset="-122"/>
                <a:sym typeface="+mn-ea"/>
              </a:rPr>
              <a:t>para.2 </a:t>
            </a:r>
            <a:r>
              <a:rPr lang="zh-CN" altLang="en-US" sz="2400">
                <a:latin typeface="Times New Roman" panose="02020603050405020304" charset="0"/>
                <a:ea typeface="宋体" panose="02010600030101010101" pitchFamily="2" charset="-122"/>
                <a:sym typeface="+mn-ea"/>
              </a:rPr>
              <a:t>I went to my teacher</a:t>
            </a:r>
            <a:r>
              <a:rPr lang="en-US" altLang="zh-CN" sz="2400">
                <a:latin typeface="Times New Roman" panose="02020603050405020304" charset="0"/>
                <a:ea typeface="宋体" panose="02010600030101010101" pitchFamily="2" charset="-122"/>
                <a:sym typeface="+mn-ea"/>
              </a:rPr>
              <a:t>’</a:t>
            </a:r>
            <a:r>
              <a:rPr lang="zh-CN" altLang="en-US" sz="2400">
                <a:latin typeface="Times New Roman" panose="02020603050405020304" charset="0"/>
                <a:ea typeface="宋体" panose="02010600030101010101" pitchFamily="2" charset="-122"/>
                <a:sym typeface="+mn-ea"/>
              </a:rPr>
              <a:t> office after </a:t>
            </a:r>
            <a:endParaRPr lang="zh-CN" altLang="en-US" sz="2400">
              <a:latin typeface="Times New Roman" panose="02020603050405020304" charset="0"/>
              <a:ea typeface="宋体" panose="02010600030101010101" pitchFamily="2" charset="-122"/>
              <a:sym typeface="+mn-ea"/>
            </a:endParaRPr>
          </a:p>
          <a:p>
            <a:pPr indent="0"/>
            <a:r>
              <a:rPr lang="zh-CN" altLang="en-US" sz="2400">
                <a:latin typeface="Times New Roman" panose="02020603050405020304" charset="0"/>
                <a:ea typeface="宋体" panose="02010600030101010101" pitchFamily="2" charset="-122"/>
                <a:sym typeface="+mn-ea"/>
              </a:rPr>
              <a:t> </a:t>
            </a:r>
            <a:r>
              <a:rPr lang="en-US" altLang="zh-CN" sz="2400">
                <a:latin typeface="Times New Roman" panose="02020603050405020304" charset="0"/>
                <a:ea typeface="宋体" panose="02010600030101010101" pitchFamily="2" charset="-122"/>
                <a:sym typeface="+mn-ea"/>
              </a:rPr>
              <a:t>          </a:t>
            </a:r>
            <a:r>
              <a:rPr lang="zh-CN" altLang="en-US" sz="2400">
                <a:latin typeface="Times New Roman" panose="02020603050405020304" charset="0"/>
                <a:ea typeface="宋体" panose="02010600030101010101" pitchFamily="2" charset="-122"/>
                <a:sym typeface="+mn-ea"/>
              </a:rPr>
              <a:t>the award presentation.</a:t>
            </a:r>
            <a:endParaRPr lang="en-US" altLang="en-US" sz="2400">
              <a:latin typeface="Times New Roman" panose="02020603050405020304" charset="0"/>
              <a:ea typeface="宋体" panose="02010600030101010101" pitchFamily="2" charset="-122"/>
              <a:sym typeface="+mn-ea"/>
            </a:endParaRPr>
          </a:p>
        </p:txBody>
      </p:sp>
      <p:grpSp>
        <p:nvGrpSpPr>
          <p:cNvPr id="9" name="组合 8"/>
          <p:cNvGrpSpPr/>
          <p:nvPr/>
        </p:nvGrpSpPr>
        <p:grpSpPr>
          <a:xfrm>
            <a:off x="189692" y="168910"/>
            <a:ext cx="4464262" cy="453390"/>
            <a:chOff x="11954" y="917"/>
            <a:chExt cx="7750" cy="714"/>
          </a:xfrm>
        </p:grpSpPr>
        <p:cxnSp>
          <p:nvCxnSpPr>
            <p:cNvPr id="10" name="直接连接符 9"/>
            <p:cNvCxnSpPr/>
            <p:nvPr>
              <p:custDataLst>
                <p:tags r:id="rId1"/>
              </p:custDataLst>
            </p:nvPr>
          </p:nvCxnSpPr>
          <p:spPr>
            <a:xfrm flipV="1">
              <a:off x="12762" y="1598"/>
              <a:ext cx="6942" cy="33"/>
            </a:xfrm>
            <a:prstGeom prst="line">
              <a:avLst/>
            </a:prstGeom>
            <a:ln w="19050">
              <a:solidFill>
                <a:srgbClr val="707672"/>
              </a:solidFill>
            </a:ln>
          </p:spPr>
          <p:style>
            <a:lnRef idx="1">
              <a:schemeClr val="accent1"/>
            </a:lnRef>
            <a:fillRef idx="0">
              <a:schemeClr val="accent1"/>
            </a:fillRef>
            <a:effectRef idx="0">
              <a:schemeClr val="accent1"/>
            </a:effectRef>
            <a:fontRef idx="minor">
              <a:schemeClr val="tx1"/>
            </a:fontRef>
          </p:style>
        </p:cxnSp>
        <p:sp>
          <p:nvSpPr>
            <p:cNvPr id="91" name="Shape 3980"/>
            <p:cNvSpPr/>
            <p:nvPr>
              <p:custDataLst>
                <p:tags r:id="rId2"/>
              </p:custDataLst>
            </p:nvPr>
          </p:nvSpPr>
          <p:spPr>
            <a:xfrm flipH="1">
              <a:off x="11954" y="917"/>
              <a:ext cx="809" cy="714"/>
            </a:xfrm>
            <a:custGeom>
              <a:avLst/>
              <a:gdLst/>
              <a:ahLst/>
              <a:cxnLst>
                <a:cxn ang="0">
                  <a:pos x="wd2" y="hd2"/>
                </a:cxn>
                <a:cxn ang="5400000">
                  <a:pos x="wd2" y="hd2"/>
                </a:cxn>
                <a:cxn ang="10800000">
                  <a:pos x="wd2" y="hd2"/>
                </a:cxn>
                <a:cxn ang="16200000">
                  <a:pos x="wd2" y="hd2"/>
                </a:cxn>
              </a:cxnLst>
              <a:rect l="0" t="0" r="r" b="b"/>
              <a:pathLst>
                <a:path w="21318" h="21320" extrusionOk="0">
                  <a:moveTo>
                    <a:pt x="6122" y="19157"/>
                  </a:moveTo>
                  <a:lnTo>
                    <a:pt x="3902" y="19634"/>
                  </a:lnTo>
                  <a:cubicBezTo>
                    <a:pt x="3688" y="19233"/>
                    <a:pt x="3431" y="18833"/>
                    <a:pt x="2957" y="18361"/>
                  </a:cubicBezTo>
                  <a:cubicBezTo>
                    <a:pt x="2486" y="17889"/>
                    <a:pt x="2085" y="17631"/>
                    <a:pt x="1685" y="17417"/>
                  </a:cubicBezTo>
                  <a:lnTo>
                    <a:pt x="2162" y="15198"/>
                  </a:lnTo>
                  <a:lnTo>
                    <a:pt x="2804" y="14556"/>
                  </a:lnTo>
                  <a:cubicBezTo>
                    <a:pt x="2804" y="14556"/>
                    <a:pt x="4012" y="14580"/>
                    <a:pt x="5374" y="15944"/>
                  </a:cubicBezTo>
                  <a:cubicBezTo>
                    <a:pt x="6737" y="17307"/>
                    <a:pt x="6762" y="18516"/>
                    <a:pt x="6762" y="18516"/>
                  </a:cubicBezTo>
                  <a:cubicBezTo>
                    <a:pt x="6762" y="18516"/>
                    <a:pt x="6122" y="19157"/>
                    <a:pt x="6122" y="19157"/>
                  </a:cubicBezTo>
                  <a:close/>
                  <a:moveTo>
                    <a:pt x="19625" y="1692"/>
                  </a:moveTo>
                  <a:cubicBezTo>
                    <a:pt x="17654" y="-280"/>
                    <a:pt x="16174" y="15"/>
                    <a:pt x="16174" y="15"/>
                  </a:cubicBezTo>
                  <a:lnTo>
                    <a:pt x="9270" y="6920"/>
                  </a:lnTo>
                  <a:lnTo>
                    <a:pt x="1379" y="14810"/>
                  </a:lnTo>
                  <a:lnTo>
                    <a:pt x="0" y="21320"/>
                  </a:lnTo>
                  <a:lnTo>
                    <a:pt x="6508" y="19939"/>
                  </a:lnTo>
                  <a:lnTo>
                    <a:pt x="14399" y="12048"/>
                  </a:lnTo>
                  <a:lnTo>
                    <a:pt x="21302" y="5145"/>
                  </a:lnTo>
                  <a:cubicBezTo>
                    <a:pt x="21302" y="5145"/>
                    <a:pt x="21600" y="3665"/>
                    <a:pt x="19625" y="1692"/>
                  </a:cubicBezTo>
                  <a:close/>
                </a:path>
              </a:pathLst>
            </a:custGeom>
            <a:solidFill>
              <a:srgbClr val="707672"/>
            </a:solidFill>
            <a:ln w="12700">
              <a:miter lim="400000"/>
            </a:ln>
          </p:spPr>
          <p:txBody>
            <a:bodyPr lIns="0" tIns="0" rIns="0" bIns="0" anchor="ctr"/>
            <a:p>
              <a:pPr lvl="0"/>
              <a:endParaRPr sz="1300"/>
            </a:p>
          </p:txBody>
        </p:sp>
      </p:grpSp>
      <p:sp>
        <p:nvSpPr>
          <p:cNvPr id="14" name="文本框 13"/>
          <p:cNvSpPr txBox="1"/>
          <p:nvPr>
            <p:custDataLst>
              <p:tags r:id="rId3"/>
            </p:custDataLst>
          </p:nvPr>
        </p:nvSpPr>
        <p:spPr>
          <a:xfrm>
            <a:off x="831850" y="191770"/>
            <a:ext cx="3136900" cy="430530"/>
          </a:xfrm>
          <a:prstGeom prst="rect">
            <a:avLst/>
          </a:prstGeom>
          <a:noFill/>
        </p:spPr>
        <p:txBody>
          <a:bodyPr wrap="none" lIns="0" tIns="0" rIns="0" bIns="0" rtlCol="0">
            <a:spAutoFit/>
          </a:bodyPr>
          <a:p>
            <a:pPr algn="l"/>
            <a:r>
              <a:rPr lang="en-US" altLang="zh-CN" sz="2800" b="1" dirty="0" smtClean="0">
                <a:solidFill>
                  <a:schemeClr val="accent3">
                    <a:lumMod val="75000"/>
                  </a:schemeClr>
                </a:solidFill>
                <a:latin typeface="微软雅黑" panose="020B0503020204020204" charset="-122"/>
                <a:ea typeface="微软雅黑" panose="020B0503020204020204" charset="-122"/>
              </a:rPr>
              <a:t>Read for </a:t>
            </a:r>
            <a:r>
              <a:rPr lang="en-US" altLang="zh-CN" sz="2800" b="1" dirty="0" smtClean="0">
                <a:solidFill>
                  <a:schemeClr val="accent3">
                    <a:lumMod val="75000"/>
                  </a:schemeClr>
                </a:solidFill>
                <a:latin typeface="微软雅黑" panose="020B0503020204020204" charset="-122"/>
                <a:ea typeface="微软雅黑" panose="020B0503020204020204" charset="-122"/>
                <a:sym typeface="+mn-ea"/>
              </a:rPr>
              <a:t>conflicts</a:t>
            </a:r>
            <a:endParaRPr lang="en-US" altLang="zh-CN" sz="2800" b="1" dirty="0" smtClean="0">
              <a:solidFill>
                <a:schemeClr val="accent3">
                  <a:lumMod val="75000"/>
                </a:schemeClr>
              </a:solidFill>
              <a:latin typeface="微软雅黑" panose="020B0503020204020204" charset="-122"/>
              <a:ea typeface="微软雅黑" panose="020B0503020204020204" charset="-122"/>
            </a:endParaRPr>
          </a:p>
        </p:txBody>
      </p:sp>
      <p:grpSp>
        <p:nvGrpSpPr>
          <p:cNvPr id="11" name="组合 10"/>
          <p:cNvGrpSpPr/>
          <p:nvPr/>
        </p:nvGrpSpPr>
        <p:grpSpPr>
          <a:xfrm>
            <a:off x="8143875" y="2349500"/>
            <a:ext cx="3163570" cy="2362200"/>
            <a:chOff x="12825" y="3700"/>
            <a:chExt cx="4982" cy="3720"/>
          </a:xfrm>
        </p:grpSpPr>
        <p:sp>
          <p:nvSpPr>
            <p:cNvPr id="88" name="任意多边形: 形状 20"/>
            <p:cNvSpPr/>
            <p:nvPr>
              <p:custDataLst>
                <p:tags r:id="rId4"/>
              </p:custDataLst>
            </p:nvPr>
          </p:nvSpPr>
          <p:spPr>
            <a:xfrm>
              <a:off x="12825" y="3700"/>
              <a:ext cx="4983" cy="3720"/>
            </a:xfrm>
            <a:custGeom>
              <a:avLst/>
              <a:gdLst>
                <a:gd name="connsiteX0" fmla="*/ 0 w 2318994"/>
                <a:gd name="connsiteY0" fmla="*/ 1395179 h 1395179"/>
                <a:gd name="connsiteX1" fmla="*/ 1168923 w 2318994"/>
                <a:gd name="connsiteY1" fmla="*/ 12 h 1395179"/>
                <a:gd name="connsiteX2" fmla="*/ 2290713 w 2318994"/>
                <a:gd name="connsiteY2" fmla="*/ 1366899 h 1395179"/>
                <a:gd name="connsiteX3" fmla="*/ 2290713 w 2318994"/>
                <a:gd name="connsiteY3" fmla="*/ 1366899 h 1395179"/>
                <a:gd name="connsiteX4" fmla="*/ 2318994 w 2318994"/>
                <a:gd name="connsiteY4" fmla="*/ 1385752 h 13951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8994" h="1395179">
                  <a:moveTo>
                    <a:pt x="0" y="1395179"/>
                  </a:moveTo>
                  <a:cubicBezTo>
                    <a:pt x="393569" y="699952"/>
                    <a:pt x="787138" y="4725"/>
                    <a:pt x="1168923" y="12"/>
                  </a:cubicBezTo>
                  <a:cubicBezTo>
                    <a:pt x="1550708" y="-4701"/>
                    <a:pt x="2290713" y="1366899"/>
                    <a:pt x="2290713" y="1366899"/>
                  </a:cubicBezTo>
                  <a:lnTo>
                    <a:pt x="2290713" y="1366899"/>
                  </a:lnTo>
                  <a:lnTo>
                    <a:pt x="2318994" y="1385752"/>
                  </a:lnTo>
                </a:path>
              </a:pathLst>
            </a:cu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2800"/>
            </a:p>
          </p:txBody>
        </p:sp>
        <p:sp>
          <p:nvSpPr>
            <p:cNvPr id="42" name="椭圆 41"/>
            <p:cNvSpPr/>
            <p:nvPr>
              <p:custDataLst>
                <p:tags r:id="rId5"/>
              </p:custDataLst>
            </p:nvPr>
          </p:nvSpPr>
          <p:spPr>
            <a:xfrm>
              <a:off x="13001" y="6687"/>
              <a:ext cx="274" cy="24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6" name="矩形 15"/>
          <p:cNvSpPr/>
          <p:nvPr/>
        </p:nvSpPr>
        <p:spPr>
          <a:xfrm>
            <a:off x="4547235" y="869315"/>
            <a:ext cx="1162050" cy="317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矩形 17"/>
          <p:cNvSpPr/>
          <p:nvPr/>
        </p:nvSpPr>
        <p:spPr>
          <a:xfrm>
            <a:off x="2733040" y="1196340"/>
            <a:ext cx="2474595" cy="370840"/>
          </a:xfrm>
          <a:prstGeom prst="rect">
            <a:avLst/>
          </a:prstGeom>
          <a:solidFill>
            <a:srgbClr val="C00000">
              <a:alpha val="4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5" name="组合 4"/>
          <p:cNvGrpSpPr/>
          <p:nvPr/>
        </p:nvGrpSpPr>
        <p:grpSpPr>
          <a:xfrm>
            <a:off x="7066804" y="1449070"/>
            <a:ext cx="2583291" cy="1645285"/>
            <a:chOff x="8491" y="4796"/>
            <a:chExt cx="4068" cy="2591"/>
          </a:xfrm>
        </p:grpSpPr>
        <p:sp>
          <p:nvSpPr>
            <p:cNvPr id="17" name="文本框 16"/>
            <p:cNvSpPr txBox="1"/>
            <p:nvPr/>
          </p:nvSpPr>
          <p:spPr>
            <a:xfrm>
              <a:off x="9384" y="6565"/>
              <a:ext cx="936" cy="822"/>
            </a:xfrm>
            <a:prstGeom prst="rect">
              <a:avLst/>
            </a:prstGeom>
            <a:noFill/>
          </p:spPr>
          <p:txBody>
            <a:bodyPr wrap="square" rtlCol="0">
              <a:spAutoFit/>
            </a:bodyPr>
            <a:p>
              <a:r>
                <a:rPr lang="en-US" altLang="zh-CN" sz="2800">
                  <a:solidFill>
                    <a:srgbClr val="C00000"/>
                  </a:solidFill>
                </a:rPr>
                <a:t>C2</a:t>
              </a:r>
              <a:endParaRPr lang="en-US" altLang="zh-CN" sz="2800">
                <a:solidFill>
                  <a:srgbClr val="C00000"/>
                </a:solidFill>
              </a:endParaRPr>
            </a:p>
          </p:txBody>
        </p:sp>
        <p:sp>
          <p:nvSpPr>
            <p:cNvPr id="33" name="文本框 32"/>
            <p:cNvSpPr txBox="1"/>
            <p:nvPr>
              <p:custDataLst>
                <p:tags r:id="rId6"/>
              </p:custDataLst>
            </p:nvPr>
          </p:nvSpPr>
          <p:spPr>
            <a:xfrm>
              <a:off x="10187" y="6565"/>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R2</a:t>
              </a:r>
              <a:endParaRPr lang="en-US" altLang="zh-CN" sz="2800">
                <a:solidFill>
                  <a:schemeClr val="accent6">
                    <a:lumMod val="75000"/>
                  </a:schemeClr>
                </a:solidFill>
                <a:sym typeface="+mn-ea"/>
              </a:endParaRPr>
            </a:p>
          </p:txBody>
        </p:sp>
        <p:grpSp>
          <p:nvGrpSpPr>
            <p:cNvPr id="34" name="组合 33"/>
            <p:cNvGrpSpPr/>
            <p:nvPr/>
          </p:nvGrpSpPr>
          <p:grpSpPr>
            <a:xfrm>
              <a:off x="8491" y="4796"/>
              <a:ext cx="4068" cy="1819"/>
              <a:chOff x="3826521" y="1970122"/>
              <a:chExt cx="3130697" cy="1210310"/>
            </a:xfrm>
          </p:grpSpPr>
          <p:sp>
            <p:nvSpPr>
              <p:cNvPr id="35" name="矩形 34"/>
              <p:cNvSpPr/>
              <p:nvPr>
                <p:custDataLst>
                  <p:tags r:id="rId7"/>
                </p:custDataLst>
              </p:nvPr>
            </p:nvSpPr>
            <p:spPr>
              <a:xfrm>
                <a:off x="3867443" y="1970122"/>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6" name="文本框 35"/>
              <p:cNvSpPr txBox="1"/>
              <p:nvPr>
                <p:custDataLst>
                  <p:tags r:id="rId8"/>
                </p:custDataLst>
              </p:nvPr>
            </p:nvSpPr>
            <p:spPr>
              <a:xfrm>
                <a:off x="3826521" y="1970139"/>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unique idea</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self-suspicious mind</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working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grpSp>
      <p:sp>
        <p:nvSpPr>
          <p:cNvPr id="2" name="矩形 1"/>
          <p:cNvSpPr/>
          <p:nvPr/>
        </p:nvSpPr>
        <p:spPr>
          <a:xfrm>
            <a:off x="390525" y="1249680"/>
            <a:ext cx="2251075" cy="317500"/>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6877050" y="332740"/>
            <a:ext cx="4930140" cy="953135"/>
          </a:xfrm>
          <a:prstGeom prst="rect">
            <a:avLst/>
          </a:prstGeom>
          <a:noFill/>
        </p:spPr>
        <p:txBody>
          <a:bodyPr wrap="square" rtlCol="0" anchor="t">
            <a:spAutoFit/>
          </a:bodyPr>
          <a:p>
            <a:pPr marL="514350" indent="-514350"/>
            <a:r>
              <a:rPr lang="en-US" altLang="zh-CN" sz="2800" dirty="0">
                <a:solidFill>
                  <a:schemeClr val="tx1"/>
                </a:solidFill>
                <a:latin typeface="Georgia" panose="02040502050405020303" charset="0"/>
                <a:cs typeface="Georgia" panose="02040502050405020303" charset="0"/>
                <a:sym typeface="+mn-ea"/>
              </a:rPr>
              <a:t>     What was the conflict presented in this part?</a:t>
            </a:r>
            <a:endParaRPr lang="en-US" altLang="zh-CN" sz="2800" dirty="0">
              <a:solidFill>
                <a:schemeClr val="tx1"/>
              </a:solidFill>
              <a:latin typeface="Georgia" panose="02040502050405020303" charset="0"/>
              <a:cs typeface="Georgia" panose="02040502050405020303" charset="0"/>
              <a:sym typeface="+mn-ea"/>
            </a:endParaRPr>
          </a:p>
        </p:txBody>
      </p:sp>
      <p:grpSp>
        <p:nvGrpSpPr>
          <p:cNvPr id="22" name="组合 21"/>
          <p:cNvGrpSpPr/>
          <p:nvPr/>
        </p:nvGrpSpPr>
        <p:grpSpPr>
          <a:xfrm>
            <a:off x="7183755" y="4380865"/>
            <a:ext cx="2550160" cy="1863090"/>
            <a:chOff x="11129" y="6556"/>
            <a:chExt cx="4016" cy="2934"/>
          </a:xfrm>
        </p:grpSpPr>
        <p:sp>
          <p:nvSpPr>
            <p:cNvPr id="4" name="文本框 3"/>
            <p:cNvSpPr txBox="1"/>
            <p:nvPr>
              <p:custDataLst>
                <p:tags r:id="rId9"/>
              </p:custDataLst>
            </p:nvPr>
          </p:nvSpPr>
          <p:spPr>
            <a:xfrm>
              <a:off x="11835" y="6556"/>
              <a:ext cx="1440" cy="822"/>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R1</a:t>
              </a:r>
              <a:endParaRPr lang="en-US" altLang="zh-CN" sz="2800">
                <a:solidFill>
                  <a:schemeClr val="accent6">
                    <a:lumMod val="75000"/>
                  </a:schemeClr>
                </a:solidFill>
                <a:sym typeface="+mn-ea"/>
              </a:endParaRPr>
            </a:p>
          </p:txBody>
        </p:sp>
        <p:grpSp>
          <p:nvGrpSpPr>
            <p:cNvPr id="7" name="组合 6"/>
            <p:cNvGrpSpPr/>
            <p:nvPr/>
          </p:nvGrpSpPr>
          <p:grpSpPr>
            <a:xfrm>
              <a:off x="11331" y="7672"/>
              <a:ext cx="3814" cy="1819"/>
              <a:chOff x="4498470" y="4509844"/>
              <a:chExt cx="3090545" cy="1210310"/>
            </a:xfrm>
          </p:grpSpPr>
          <p:sp>
            <p:nvSpPr>
              <p:cNvPr id="12" name="矩形 11"/>
              <p:cNvSpPr/>
              <p:nvPr>
                <p:custDataLst>
                  <p:tags r:id="rId10"/>
                </p:custDataLst>
              </p:nvPr>
            </p:nvSpPr>
            <p:spPr>
              <a:xfrm>
                <a:off x="4498470" y="4509844"/>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3" name="文本框 12"/>
              <p:cNvSpPr txBox="1"/>
              <p:nvPr>
                <p:custDataLst>
                  <p:tags r:id="rId11"/>
                </p:custDataLst>
              </p:nvPr>
            </p:nvSpPr>
            <p:spPr>
              <a:xfrm>
                <a:off x="4499105" y="4539136"/>
                <a:ext cx="3089910"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forced writing task</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doomed failure</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trying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15" name="文本框 14"/>
            <p:cNvSpPr txBox="1"/>
            <p:nvPr>
              <p:custDataLst>
                <p:tags r:id="rId12"/>
              </p:custDataLst>
            </p:nvPr>
          </p:nvSpPr>
          <p:spPr>
            <a:xfrm>
              <a:off x="11129" y="6556"/>
              <a:ext cx="936" cy="822"/>
            </a:xfrm>
            <a:prstGeom prst="rect">
              <a:avLst/>
            </a:prstGeom>
            <a:noFill/>
          </p:spPr>
          <p:txBody>
            <a:bodyPr wrap="square" rtlCol="0">
              <a:spAutoFit/>
            </a:bodyPr>
            <a:p>
              <a:r>
                <a:rPr lang="en-US" altLang="zh-CN" sz="2800">
                  <a:solidFill>
                    <a:srgbClr val="C00000"/>
                  </a:solidFill>
                </a:rPr>
                <a:t>C1</a:t>
              </a:r>
              <a:endParaRPr lang="en-US" altLang="zh-CN" sz="2800">
                <a:solidFill>
                  <a:srgbClr val="C00000"/>
                </a:solidFill>
              </a:endParaRPr>
            </a:p>
          </p:txBody>
        </p:sp>
      </p:grpSp>
      <p:sp>
        <p:nvSpPr>
          <p:cNvPr id="20" name="椭圆 19"/>
          <p:cNvSpPr/>
          <p:nvPr>
            <p:custDataLst>
              <p:tags r:id="rId13"/>
            </p:custDataLst>
          </p:nvPr>
        </p:nvSpPr>
        <p:spPr>
          <a:xfrm>
            <a:off x="8831580" y="3088640"/>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custDataLst>
              <p:tags r:id="rId14"/>
            </p:custDataLst>
          </p:nvPr>
        </p:nvSpPr>
        <p:spPr>
          <a:xfrm>
            <a:off x="9713595" y="2308225"/>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10034270" y="1941830"/>
            <a:ext cx="594360" cy="521970"/>
          </a:xfrm>
          <a:prstGeom prst="rect">
            <a:avLst/>
          </a:prstGeom>
          <a:noFill/>
        </p:spPr>
        <p:txBody>
          <a:bodyPr wrap="square" rtlCol="0">
            <a:spAutoFit/>
          </a:bodyPr>
          <a:p>
            <a:r>
              <a:rPr lang="en-US" altLang="zh-CN" sz="2800">
                <a:solidFill>
                  <a:srgbClr val="C00000"/>
                </a:solidFill>
              </a:rPr>
              <a:t>C3</a:t>
            </a:r>
            <a:endParaRPr lang="en-US" altLang="zh-CN" sz="2800">
              <a:solidFill>
                <a:srgbClr val="C00000"/>
              </a:solidFill>
            </a:endParaRPr>
          </a:p>
        </p:txBody>
      </p:sp>
      <p:sp>
        <p:nvSpPr>
          <p:cNvPr id="25" name="文本框 24"/>
          <p:cNvSpPr txBox="1"/>
          <p:nvPr/>
        </p:nvSpPr>
        <p:spPr>
          <a:xfrm>
            <a:off x="10514965" y="1964055"/>
            <a:ext cx="1162050" cy="521970"/>
          </a:xfrm>
          <a:prstGeom prst="rect">
            <a:avLst/>
          </a:prstGeom>
          <a:noFill/>
        </p:spPr>
        <p:txBody>
          <a:bodyPr wrap="square" rtlCol="0">
            <a:spAutoFit/>
          </a:bodyPr>
          <a:p>
            <a:r>
              <a:rPr lang="en-US" altLang="zh-CN" sz="2800">
                <a:sym typeface="+mn-ea"/>
              </a:rPr>
              <a:t>--</a:t>
            </a:r>
            <a:r>
              <a:rPr lang="en-US" altLang="zh-CN" sz="2800">
                <a:solidFill>
                  <a:schemeClr val="accent6">
                    <a:lumMod val="75000"/>
                  </a:schemeClr>
                </a:solidFill>
              </a:rPr>
              <a:t>R3</a:t>
            </a:r>
            <a:endParaRPr lang="en-US" altLang="zh-CN" sz="2800">
              <a:solidFill>
                <a:schemeClr val="accent6">
                  <a:lumMod val="75000"/>
                </a:schemeClr>
              </a:solidFill>
              <a:sym typeface="+mn-ea"/>
            </a:endParaRPr>
          </a:p>
        </p:txBody>
      </p:sp>
      <p:grpSp>
        <p:nvGrpSpPr>
          <p:cNvPr id="29" name="组合 28"/>
          <p:cNvGrpSpPr/>
          <p:nvPr/>
        </p:nvGrpSpPr>
        <p:grpSpPr>
          <a:xfrm rot="0">
            <a:off x="7037070" y="3151505"/>
            <a:ext cx="2850515" cy="1155065"/>
            <a:chOff x="3826521" y="1970122"/>
            <a:chExt cx="3454695" cy="1210310"/>
          </a:xfrm>
        </p:grpSpPr>
        <p:sp>
          <p:nvSpPr>
            <p:cNvPr id="37" name="矩形 36"/>
            <p:cNvSpPr/>
            <p:nvPr>
              <p:custDataLst>
                <p:tags r:id="rId15"/>
              </p:custDataLst>
            </p:nvPr>
          </p:nvSpPr>
          <p:spPr>
            <a:xfrm>
              <a:off x="3867443" y="1970122"/>
              <a:ext cx="3089775" cy="1210310"/>
            </a:xfrm>
            <a:prstGeom prst="rect">
              <a:avLst/>
            </a:prstGeom>
            <a:solidFill>
              <a:srgbClr val="E7DBC0">
                <a:alpha val="50000"/>
              </a:srgbClr>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38" name="文本框 37"/>
            <p:cNvSpPr txBox="1"/>
            <p:nvPr>
              <p:custDataLst>
                <p:tags r:id="rId16"/>
              </p:custDataLst>
            </p:nvPr>
          </p:nvSpPr>
          <p:spPr>
            <a:xfrm>
              <a:off x="3826521" y="1970122"/>
              <a:ext cx="3454695" cy="1063263"/>
            </a:xfrm>
            <a:prstGeom prst="rect">
              <a:avLst/>
            </a:prstGeom>
            <a:noFill/>
          </p:spPr>
          <p:txBody>
            <a:bodyPr wrap="square" rtlCol="0">
              <a:spAutoFit/>
            </a:bodyPr>
            <a:lstStyle>
              <a:defPPr>
                <a:defRPr lang="zh-CN"/>
              </a:defPPr>
              <a:lvl1pPr>
                <a:defRPr sz="2000" b="1">
                  <a:latin typeface="汉仪大黑简" panose="02010609000101010101" pitchFamily="49" charset="-122"/>
                  <a:ea typeface="汉仪大黑简" panose="02010609000101010101" pitchFamily="49"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finished writing</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repeated requirement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rPr>
                <a:t>A determined heart</a:t>
              </a:r>
              <a:endParaRPr kumimoji="0" lang="en-US" altLang="zh-CN" sz="2000" b="0" i="0" u="none" strike="noStrike" kern="1200" cap="none" spc="0" normalizeH="0" baseline="0" noProof="0" dirty="0">
                <a:ln>
                  <a:noFill/>
                </a:ln>
                <a:solidFill>
                  <a:srgbClr val="525140"/>
                </a:solidFill>
                <a:effectLst/>
                <a:uLnTx/>
                <a:uFillTx/>
                <a:latin typeface="Times New Roman" panose="02020603050405020304" charset="0"/>
                <a:ea typeface="思源黑体" panose="020B0500000000000000" pitchFamily="34" charset="-122"/>
                <a:cs typeface="Times New Roman" panose="02020603050405020304" charset="0"/>
                <a:sym typeface="思源黑体" panose="020B0500000000000000" pitchFamily="34" charset="-122"/>
              </a:endParaRPr>
            </a:p>
          </p:txBody>
        </p:sp>
      </p:grpSp>
      <p:sp>
        <p:nvSpPr>
          <p:cNvPr id="19" name="椭圆 18"/>
          <p:cNvSpPr/>
          <p:nvPr>
            <p:custDataLst>
              <p:tags r:id="rId17"/>
            </p:custDataLst>
          </p:nvPr>
        </p:nvSpPr>
        <p:spPr>
          <a:xfrm>
            <a:off x="10664825" y="3429000"/>
            <a:ext cx="173990" cy="155575"/>
          </a:xfrm>
          <a:prstGeom prst="ellipse">
            <a:avLst/>
          </a:prstGeom>
          <a:solidFill>
            <a:schemeClr val="bg2">
              <a:lumMod val="50000"/>
            </a:schemeClr>
          </a:solidFill>
          <a:ln>
            <a:solidFill>
              <a:srgbClr val="7076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20487" name="图片 7">
            <a:hlinkClick r:id="rId18" action="ppaction://hlinksldjump"/>
          </p:cNvPr>
          <p:cNvPicPr>
            <a:picLocks noChangeAspect="1"/>
          </p:cNvPicPr>
          <p:nvPr/>
        </p:nvPicPr>
        <p:blipFill>
          <a:blip r:embed="rId19">
            <a:clrChange>
              <a:clrFrom>
                <a:srgbClr val="FFFFFF"/>
              </a:clrFrom>
              <a:clrTo>
                <a:srgbClr val="FFFFFF">
                  <a:alpha val="0"/>
                </a:srgbClr>
              </a:clrTo>
            </a:clrChange>
          </a:blip>
          <a:srcRect b="6204"/>
          <a:stretch>
            <a:fillRect/>
          </a:stretch>
        </p:blipFill>
        <p:spPr>
          <a:xfrm rot="780000">
            <a:off x="10922635" y="3211830"/>
            <a:ext cx="516255" cy="811530"/>
          </a:xfrm>
          <a:prstGeom prst="rect">
            <a:avLst/>
          </a:prstGeom>
          <a:noFill/>
          <a:ln w="9525">
            <a:noFill/>
          </a:ln>
        </p:spPr>
      </p:pic>
      <p:sp>
        <p:nvSpPr>
          <p:cNvPr id="3" name="文本框 2"/>
          <p:cNvSpPr txBox="1"/>
          <p:nvPr>
            <p:custDataLst>
              <p:tags r:id="rId20"/>
            </p:custDataLst>
          </p:nvPr>
        </p:nvSpPr>
        <p:spPr>
          <a:xfrm>
            <a:off x="9979025" y="3244215"/>
            <a:ext cx="594360" cy="521970"/>
          </a:xfrm>
          <a:prstGeom prst="rect">
            <a:avLst/>
          </a:prstGeom>
          <a:noFill/>
        </p:spPr>
        <p:txBody>
          <a:bodyPr wrap="square" rtlCol="0">
            <a:spAutoFit/>
          </a:bodyPr>
          <a:p>
            <a:r>
              <a:rPr lang="en-US" altLang="zh-CN" sz="2800">
                <a:solidFill>
                  <a:srgbClr val="C00000"/>
                </a:solidFill>
              </a:rPr>
              <a:t>C4</a:t>
            </a:r>
            <a:endParaRPr lang="en-US" altLang="zh-CN" sz="2800">
              <a:solidFill>
                <a:srgbClr val="C00000"/>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20487"/>
                                        </p:tgtEl>
                                        <p:attrNameLst>
                                          <p:attrName>style.visibility</p:attrName>
                                        </p:attrNameLst>
                                      </p:cBhvr>
                                      <p:to>
                                        <p:strVal val="visible"/>
                                      </p:to>
                                    </p:set>
                                    <p:animEffect transition="in" filter="box(in)">
                                      <p:cBhvr>
                                        <p:cTn id="17" dur="2000"/>
                                        <p:tgtEl>
                                          <p:spTgt spid="20487"/>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ox(in)">
                                      <p:cBhvr>
                                        <p:cTn id="27" dur="2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ox(in)">
                                      <p:cBhvr>
                                        <p:cTn id="3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2" grpId="0" bldLvl="0" animBg="1"/>
      <p:bldP spid="18" grpId="0" bldLvl="0" animBg="1"/>
      <p:bldP spid="3"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p:cNvGrpSpPr/>
          <p:nvPr/>
        </p:nvGrpSpPr>
        <p:grpSpPr>
          <a:xfrm>
            <a:off x="7426325" y="1830705"/>
            <a:ext cx="4913630" cy="5027295"/>
            <a:chOff x="11695" y="2883"/>
            <a:chExt cx="7738" cy="7917"/>
          </a:xfrm>
        </p:grpSpPr>
        <p:pic>
          <p:nvPicPr>
            <p:cNvPr id="39" name="图片 38" descr="51miz-E247506-CD45F608"/>
            <p:cNvPicPr>
              <a:picLocks noChangeAspect="1"/>
            </p:cNvPicPr>
            <p:nvPr/>
          </p:nvPicPr>
          <p:blipFill>
            <a:blip r:embed="rId1"/>
            <a:stretch>
              <a:fillRect/>
            </a:stretch>
          </p:blipFill>
          <p:spPr>
            <a:xfrm>
              <a:off x="11695" y="2883"/>
              <a:ext cx="7738" cy="7917"/>
            </a:xfrm>
            <a:prstGeom prst="rect">
              <a:avLst/>
            </a:prstGeom>
          </p:spPr>
        </p:pic>
        <p:sp>
          <p:nvSpPr>
            <p:cNvPr id="40" name="文本框 39"/>
            <p:cNvSpPr txBox="1"/>
            <p:nvPr/>
          </p:nvSpPr>
          <p:spPr>
            <a:xfrm>
              <a:off x="15216" y="5736"/>
              <a:ext cx="1818" cy="1016"/>
            </a:xfrm>
            <a:prstGeom prst="rect">
              <a:avLst/>
            </a:prstGeom>
            <a:noFill/>
          </p:spPr>
          <p:txBody>
            <a:bodyPr wrap="square" rtlCol="0">
              <a:spAutoFit/>
            </a:bodyPr>
            <a:p>
              <a:r>
                <a:rPr lang="en-US" altLang="zh-CN" sz="3600" b="1">
                  <a:solidFill>
                    <a:srgbClr val="0070C0"/>
                  </a:solidFill>
                </a:rPr>
                <a:t>clues</a:t>
              </a:r>
              <a:endParaRPr lang="en-US" altLang="zh-CN" sz="3600" b="1">
                <a:solidFill>
                  <a:srgbClr val="0070C0"/>
                </a:solidFill>
              </a:endParaRPr>
            </a:p>
          </p:txBody>
        </p:sp>
      </p:grpSp>
      <p:sp>
        <p:nvSpPr>
          <p:cNvPr id="11" name="矩形 10"/>
          <p:cNvSpPr/>
          <p:nvPr/>
        </p:nvSpPr>
        <p:spPr>
          <a:xfrm>
            <a:off x="177800" y="165100"/>
            <a:ext cx="8058785" cy="65024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 name="文本框 1"/>
          <p:cNvSpPr txBox="1"/>
          <p:nvPr/>
        </p:nvSpPr>
        <p:spPr>
          <a:xfrm>
            <a:off x="177800" y="165100"/>
            <a:ext cx="8051800" cy="1383665"/>
          </a:xfrm>
          <a:prstGeom prst="rect">
            <a:avLst/>
          </a:prstGeom>
          <a:noFill/>
        </p:spPr>
        <p:txBody>
          <a:bodyPr wrap="square" rtlCol="0" anchor="t">
            <a:spAutoFit/>
          </a:bodyPr>
          <a:p>
            <a:pPr marL="457200" indent="-457200">
              <a:buFont typeface="Wingdings" panose="05000000000000000000" charset="0"/>
              <a:buChar char="p"/>
            </a:pPr>
            <a:r>
              <a:rPr lang="en-US" sz="2800">
                <a:solidFill>
                  <a:schemeClr val="bg1"/>
                </a:solidFill>
                <a:latin typeface="Times New Roman" panose="02020603050405020304" charset="0"/>
                <a:ea typeface="宋体" panose="02010600030101010101" pitchFamily="2" charset="-122"/>
                <a:sym typeface="+mn-ea"/>
              </a:rPr>
              <a:t> “Because I love your stories. If you’re willing to apply yourself, I think you have a good shot at this.” (</a:t>
            </a:r>
            <a:r>
              <a:rPr lang="en-US" altLang="zh-CN" sz="2800">
                <a:solidFill>
                  <a:schemeClr val="bg1"/>
                </a:solidFill>
                <a:latin typeface="Times New Roman" panose="02020603050405020304" charset="0"/>
                <a:ea typeface="宋体" panose="02010600030101010101" pitchFamily="2" charset="-122"/>
                <a:sym typeface="+mn-ea"/>
              </a:rPr>
              <a:t>para.2)</a:t>
            </a:r>
            <a:endParaRPr lang="en-US" altLang="zh-CN" sz="2800">
              <a:solidFill>
                <a:schemeClr val="bg1"/>
              </a:solidFill>
              <a:latin typeface="Times New Roman" panose="02020603050405020304" charset="0"/>
              <a:ea typeface="宋体" panose="02010600030101010101" pitchFamily="2" charset="-122"/>
              <a:sym typeface="+mn-ea"/>
            </a:endParaRPr>
          </a:p>
        </p:txBody>
      </p:sp>
      <p:grpSp>
        <p:nvGrpSpPr>
          <p:cNvPr id="9" name="组合 8"/>
          <p:cNvGrpSpPr/>
          <p:nvPr/>
        </p:nvGrpSpPr>
        <p:grpSpPr>
          <a:xfrm>
            <a:off x="8247975" y="316084"/>
            <a:ext cx="4185679" cy="790013"/>
            <a:chOff x="13872" y="1636"/>
            <a:chExt cx="4670" cy="1057"/>
          </a:xfrm>
        </p:grpSpPr>
        <p:sp>
          <p:nvSpPr>
            <p:cNvPr id="7" name="任意多边形 6"/>
            <p:cNvSpPr/>
            <p:nvPr/>
          </p:nvSpPr>
          <p:spPr>
            <a:xfrm rot="16380000">
              <a:off x="15272" y="235"/>
              <a:ext cx="1057" cy="3858"/>
            </a:xfrm>
            <a:custGeom>
              <a:avLst/>
              <a:gdLst>
                <a:gd name="connsiteX0" fmla="*/ 0 w 2730500"/>
                <a:gd name="connsiteY0" fmla="*/ 1295400 h 1295400"/>
                <a:gd name="connsiteX1" fmla="*/ 2730500 w 2730500"/>
                <a:gd name="connsiteY1" fmla="*/ 1295400 h 1295400"/>
                <a:gd name="connsiteX2" fmla="*/ 2730500 w 2730500"/>
                <a:gd name="connsiteY2" fmla="*/ 203200 h 1295400"/>
                <a:gd name="connsiteX3" fmla="*/ 1455561 w 2730500"/>
                <a:gd name="connsiteY3" fmla="*/ 203200 h 1295400"/>
                <a:gd name="connsiteX4" fmla="*/ 1365250 w 2730500"/>
                <a:gd name="connsiteY4" fmla="*/ 0 h 1295400"/>
                <a:gd name="connsiteX5" fmla="*/ 1274939 w 2730500"/>
                <a:gd name="connsiteY5" fmla="*/ 203200 h 1295400"/>
                <a:gd name="connsiteX6" fmla="*/ 0 w 2730500"/>
                <a:gd name="connsiteY6" fmla="*/ 2032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0500" h="1295400">
                  <a:moveTo>
                    <a:pt x="0" y="1295400"/>
                  </a:moveTo>
                  <a:lnTo>
                    <a:pt x="2730500" y="1295400"/>
                  </a:lnTo>
                  <a:lnTo>
                    <a:pt x="2730500" y="203200"/>
                  </a:lnTo>
                  <a:lnTo>
                    <a:pt x="1455561" y="203200"/>
                  </a:lnTo>
                  <a:lnTo>
                    <a:pt x="1365250" y="0"/>
                  </a:lnTo>
                  <a:lnTo>
                    <a:pt x="1274939" y="203200"/>
                  </a:lnTo>
                  <a:lnTo>
                    <a:pt x="0" y="203200"/>
                  </a:lnTo>
                  <a:close/>
                </a:path>
              </a:pathLst>
            </a:custGeom>
            <a:solidFill>
              <a:srgbClr val="E5E6E0"/>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6" name="文本框 5"/>
            <p:cNvSpPr txBox="1"/>
            <p:nvPr/>
          </p:nvSpPr>
          <p:spPr>
            <a:xfrm rot="240000">
              <a:off x="14469" y="1946"/>
              <a:ext cx="4073" cy="698"/>
            </a:xfrm>
            <a:prstGeom prst="rect">
              <a:avLst/>
            </a:prstGeom>
            <a:noFill/>
          </p:spPr>
          <p:txBody>
            <a:bodyPr wrap="square" rtlCol="0">
              <a:spAutoFit/>
            </a:bodyPr>
            <a:p>
              <a:r>
                <a:rPr lang="en-US" altLang="zh-CN" sz="2800"/>
                <a:t>a </a:t>
              </a:r>
              <a:r>
                <a:rPr lang="en-US" altLang="zh-CN" sz="2800" b="1">
                  <a:solidFill>
                    <a:srgbClr val="C00000"/>
                  </a:solidFill>
                </a:rPr>
                <a:t>talented </a:t>
              </a:r>
              <a:r>
                <a:rPr lang="en-US" altLang="zh-CN" sz="2800">
                  <a:solidFill>
                    <a:schemeClr val="tx1"/>
                  </a:solidFill>
                </a:rPr>
                <a:t>writer</a:t>
              </a:r>
              <a:endParaRPr lang="en-US" altLang="zh-CN" sz="2800">
                <a:solidFill>
                  <a:schemeClr val="tx1"/>
                </a:solidFill>
              </a:endParaRPr>
            </a:p>
          </p:txBody>
        </p:sp>
      </p:grpSp>
      <p:sp>
        <p:nvSpPr>
          <p:cNvPr id="13" name="文本框 12"/>
          <p:cNvSpPr txBox="1"/>
          <p:nvPr/>
        </p:nvSpPr>
        <p:spPr>
          <a:xfrm>
            <a:off x="177800" y="1599565"/>
            <a:ext cx="8051800" cy="953135"/>
          </a:xfrm>
          <a:prstGeom prst="rect">
            <a:avLst/>
          </a:prstGeom>
          <a:noFill/>
        </p:spPr>
        <p:txBody>
          <a:bodyPr wrap="square" rtlCol="0" anchor="t">
            <a:spAutoFit/>
          </a:bodyPr>
          <a:p>
            <a:pPr marL="457200" indent="-457200">
              <a:buFont typeface="Wingdings" panose="05000000000000000000" charset="0"/>
              <a:buChar char="p"/>
            </a:pPr>
            <a:r>
              <a:rPr lang="en-US" sz="2800">
                <a:solidFill>
                  <a:schemeClr val="bg1"/>
                </a:solidFill>
                <a:latin typeface="Times New Roman" panose="02020603050405020304" charset="0"/>
                <a:ea typeface="宋体" panose="02010600030101010101" pitchFamily="2" charset="-122"/>
                <a:sym typeface="+mn-ea"/>
              </a:rPr>
              <a:t>Not a brilliant idea, but funny, and unlikely to be anyone ease's choice. (</a:t>
            </a:r>
            <a:r>
              <a:rPr lang="en-US" altLang="zh-CN" sz="2800">
                <a:solidFill>
                  <a:schemeClr val="bg1"/>
                </a:solidFill>
                <a:latin typeface="Times New Roman" panose="02020603050405020304" charset="0"/>
                <a:ea typeface="宋体" panose="02010600030101010101" pitchFamily="2" charset="-122"/>
                <a:sym typeface="+mn-ea"/>
              </a:rPr>
              <a:t>para.3)</a:t>
            </a:r>
            <a:endParaRPr lang="en-US" altLang="zh-CN" sz="2800">
              <a:solidFill>
                <a:schemeClr val="bg1"/>
              </a:solidFill>
              <a:latin typeface="Times New Roman" panose="02020603050405020304" charset="0"/>
              <a:ea typeface="宋体" panose="02010600030101010101" pitchFamily="2" charset="-122"/>
              <a:sym typeface="+mn-ea"/>
            </a:endParaRPr>
          </a:p>
        </p:txBody>
      </p:sp>
      <p:grpSp>
        <p:nvGrpSpPr>
          <p:cNvPr id="16" name="组合 15"/>
          <p:cNvGrpSpPr/>
          <p:nvPr/>
        </p:nvGrpSpPr>
        <p:grpSpPr>
          <a:xfrm>
            <a:off x="8378911" y="1603375"/>
            <a:ext cx="3318935" cy="857250"/>
            <a:chOff x="13009" y="1719"/>
            <a:chExt cx="6030" cy="1350"/>
          </a:xfrm>
        </p:grpSpPr>
        <p:sp>
          <p:nvSpPr>
            <p:cNvPr id="17" name="任意多边形 16"/>
            <p:cNvSpPr/>
            <p:nvPr>
              <p:custDataLst>
                <p:tags r:id="rId2"/>
              </p:custDataLst>
            </p:nvPr>
          </p:nvSpPr>
          <p:spPr>
            <a:xfrm rot="16380000">
              <a:off x="15254" y="-526"/>
              <a:ext cx="1350" cy="5840"/>
            </a:xfrm>
            <a:custGeom>
              <a:avLst/>
              <a:gdLst>
                <a:gd name="connsiteX0" fmla="*/ 0 w 2730500"/>
                <a:gd name="connsiteY0" fmla="*/ 1295400 h 1295400"/>
                <a:gd name="connsiteX1" fmla="*/ 2730500 w 2730500"/>
                <a:gd name="connsiteY1" fmla="*/ 1295400 h 1295400"/>
                <a:gd name="connsiteX2" fmla="*/ 2730500 w 2730500"/>
                <a:gd name="connsiteY2" fmla="*/ 203200 h 1295400"/>
                <a:gd name="connsiteX3" fmla="*/ 1455561 w 2730500"/>
                <a:gd name="connsiteY3" fmla="*/ 203200 h 1295400"/>
                <a:gd name="connsiteX4" fmla="*/ 1365250 w 2730500"/>
                <a:gd name="connsiteY4" fmla="*/ 0 h 1295400"/>
                <a:gd name="connsiteX5" fmla="*/ 1274939 w 2730500"/>
                <a:gd name="connsiteY5" fmla="*/ 203200 h 1295400"/>
                <a:gd name="connsiteX6" fmla="*/ 0 w 2730500"/>
                <a:gd name="connsiteY6" fmla="*/ 2032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0500" h="1295400">
                  <a:moveTo>
                    <a:pt x="0" y="1295400"/>
                  </a:moveTo>
                  <a:lnTo>
                    <a:pt x="2730500" y="1295400"/>
                  </a:lnTo>
                  <a:lnTo>
                    <a:pt x="2730500" y="203200"/>
                  </a:lnTo>
                  <a:lnTo>
                    <a:pt x="1455561" y="203200"/>
                  </a:lnTo>
                  <a:lnTo>
                    <a:pt x="1365250" y="0"/>
                  </a:lnTo>
                  <a:lnTo>
                    <a:pt x="1274939" y="203200"/>
                  </a:lnTo>
                  <a:lnTo>
                    <a:pt x="0" y="203200"/>
                  </a:lnTo>
                  <a:close/>
                </a:path>
              </a:pathLst>
            </a:custGeom>
            <a:solidFill>
              <a:srgbClr val="E5E6E0"/>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18" name="文本框 17"/>
            <p:cNvSpPr txBox="1"/>
            <p:nvPr>
              <p:custDataLst>
                <p:tags r:id="rId3"/>
              </p:custDataLst>
            </p:nvPr>
          </p:nvSpPr>
          <p:spPr>
            <a:xfrm rot="240000">
              <a:off x="13921" y="1933"/>
              <a:ext cx="5118" cy="822"/>
            </a:xfrm>
            <a:prstGeom prst="rect">
              <a:avLst/>
            </a:prstGeom>
            <a:noFill/>
          </p:spPr>
          <p:txBody>
            <a:bodyPr wrap="square" rtlCol="0">
              <a:spAutoFit/>
            </a:bodyPr>
            <a:p>
              <a:r>
                <a:rPr lang="en-US" altLang="zh-CN" sz="2800"/>
                <a:t>a </a:t>
              </a:r>
              <a:r>
                <a:rPr lang="en-US" altLang="zh-CN" sz="2800" b="1">
                  <a:solidFill>
                    <a:srgbClr val="C00000"/>
                  </a:solidFill>
                </a:rPr>
                <a:t>creative </a:t>
              </a:r>
              <a:r>
                <a:rPr lang="en-US" altLang="zh-CN" sz="2800"/>
                <a:t>essay</a:t>
              </a:r>
              <a:endParaRPr lang="en-US" altLang="zh-CN" sz="2800"/>
            </a:p>
          </p:txBody>
        </p:sp>
      </p:grpSp>
      <p:sp>
        <p:nvSpPr>
          <p:cNvPr id="19" name="文本框 18"/>
          <p:cNvSpPr txBox="1"/>
          <p:nvPr/>
        </p:nvSpPr>
        <p:spPr>
          <a:xfrm>
            <a:off x="177800" y="2654300"/>
            <a:ext cx="8050530" cy="1814830"/>
          </a:xfrm>
          <a:prstGeom prst="rect">
            <a:avLst/>
          </a:prstGeom>
          <a:noFill/>
        </p:spPr>
        <p:txBody>
          <a:bodyPr wrap="square" rtlCol="0" anchor="t">
            <a:spAutoFit/>
          </a:bodyPr>
          <a:p>
            <a:pPr marL="457200" indent="-457200">
              <a:buFont typeface="Wingdings" panose="05000000000000000000" charset="0"/>
              <a:buChar char="p"/>
            </a:pPr>
            <a:r>
              <a:rPr lang="en-US" sz="2800">
                <a:solidFill>
                  <a:schemeClr val="bg1"/>
                </a:solidFill>
                <a:latin typeface="Times New Roman" panose="02020603050405020304" charset="0"/>
                <a:ea typeface="宋体" panose="02010600030101010101" pitchFamily="2" charset="-122"/>
                <a:sym typeface="+mn-ea"/>
              </a:rPr>
              <a:t> I kept going. I worked hard. I checked my spelling. I asked my older sister to correct my grammar. I checked out a half-dozen books on Paul Revere from the library. I even read a few of them. (</a:t>
            </a:r>
            <a:r>
              <a:rPr lang="en-US" altLang="zh-CN" sz="2800">
                <a:solidFill>
                  <a:schemeClr val="bg1"/>
                </a:solidFill>
                <a:latin typeface="Times New Roman" panose="02020603050405020304" charset="0"/>
                <a:ea typeface="宋体" panose="02010600030101010101" pitchFamily="2" charset="-122"/>
                <a:sym typeface="+mn-ea"/>
              </a:rPr>
              <a:t>para.4)</a:t>
            </a:r>
            <a:endParaRPr lang="en-US" altLang="zh-CN" sz="2800">
              <a:solidFill>
                <a:schemeClr val="bg1"/>
              </a:solidFill>
              <a:latin typeface="Times New Roman" panose="02020603050405020304" charset="0"/>
              <a:ea typeface="宋体" panose="02010600030101010101" pitchFamily="2" charset="-122"/>
              <a:sym typeface="+mn-ea"/>
            </a:endParaRPr>
          </a:p>
        </p:txBody>
      </p:sp>
      <p:grpSp>
        <p:nvGrpSpPr>
          <p:cNvPr id="20" name="组合 19"/>
          <p:cNvGrpSpPr/>
          <p:nvPr/>
        </p:nvGrpSpPr>
        <p:grpSpPr>
          <a:xfrm>
            <a:off x="8392795" y="3051810"/>
            <a:ext cx="3220720" cy="1154430"/>
            <a:chOff x="13219" y="1696"/>
            <a:chExt cx="4804" cy="1651"/>
          </a:xfrm>
        </p:grpSpPr>
        <p:sp>
          <p:nvSpPr>
            <p:cNvPr id="21" name="任意多边形 20"/>
            <p:cNvSpPr/>
            <p:nvPr>
              <p:custDataLst>
                <p:tags r:id="rId4"/>
              </p:custDataLst>
            </p:nvPr>
          </p:nvSpPr>
          <p:spPr>
            <a:xfrm rot="16380000">
              <a:off x="14824" y="90"/>
              <a:ext cx="1593" cy="4804"/>
            </a:xfrm>
            <a:custGeom>
              <a:avLst/>
              <a:gdLst>
                <a:gd name="connsiteX0" fmla="*/ 0 w 2730500"/>
                <a:gd name="connsiteY0" fmla="*/ 1295400 h 1295400"/>
                <a:gd name="connsiteX1" fmla="*/ 2730500 w 2730500"/>
                <a:gd name="connsiteY1" fmla="*/ 1295400 h 1295400"/>
                <a:gd name="connsiteX2" fmla="*/ 2730500 w 2730500"/>
                <a:gd name="connsiteY2" fmla="*/ 203200 h 1295400"/>
                <a:gd name="connsiteX3" fmla="*/ 1455561 w 2730500"/>
                <a:gd name="connsiteY3" fmla="*/ 203200 h 1295400"/>
                <a:gd name="connsiteX4" fmla="*/ 1365250 w 2730500"/>
                <a:gd name="connsiteY4" fmla="*/ 0 h 1295400"/>
                <a:gd name="connsiteX5" fmla="*/ 1274939 w 2730500"/>
                <a:gd name="connsiteY5" fmla="*/ 203200 h 1295400"/>
                <a:gd name="connsiteX6" fmla="*/ 0 w 2730500"/>
                <a:gd name="connsiteY6" fmla="*/ 2032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0500" h="1295400">
                  <a:moveTo>
                    <a:pt x="0" y="1295400"/>
                  </a:moveTo>
                  <a:lnTo>
                    <a:pt x="2730500" y="1295400"/>
                  </a:lnTo>
                  <a:lnTo>
                    <a:pt x="2730500" y="203200"/>
                  </a:lnTo>
                  <a:lnTo>
                    <a:pt x="1455561" y="203200"/>
                  </a:lnTo>
                  <a:lnTo>
                    <a:pt x="1365250" y="0"/>
                  </a:lnTo>
                  <a:lnTo>
                    <a:pt x="1274939" y="203200"/>
                  </a:lnTo>
                  <a:lnTo>
                    <a:pt x="0" y="203200"/>
                  </a:lnTo>
                  <a:close/>
                </a:path>
              </a:pathLst>
            </a:custGeom>
            <a:solidFill>
              <a:srgbClr val="E5E6E0"/>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2" name="文本框 21"/>
            <p:cNvSpPr txBox="1"/>
            <p:nvPr>
              <p:custDataLst>
                <p:tags r:id="rId5"/>
              </p:custDataLst>
            </p:nvPr>
          </p:nvSpPr>
          <p:spPr>
            <a:xfrm rot="240000">
              <a:off x="14277" y="1808"/>
              <a:ext cx="3537" cy="1539"/>
            </a:xfrm>
            <a:prstGeom prst="rect">
              <a:avLst/>
            </a:prstGeom>
            <a:noFill/>
          </p:spPr>
          <p:txBody>
            <a:bodyPr wrap="square" rtlCol="0">
              <a:spAutoFit/>
            </a:bodyPr>
            <a:p>
              <a:r>
                <a:rPr lang="en-US" altLang="zh-CN" sz="3200"/>
                <a:t>a </a:t>
              </a:r>
              <a:r>
                <a:rPr lang="en-US" altLang="zh-CN" sz="3200" b="1">
                  <a:solidFill>
                    <a:srgbClr val="C00000"/>
                  </a:solidFill>
                </a:rPr>
                <a:t>devoted</a:t>
              </a:r>
              <a:r>
                <a:rPr lang="en-US" altLang="zh-CN" sz="3200"/>
                <a:t> heart</a:t>
              </a:r>
              <a:endParaRPr lang="en-US" altLang="zh-CN" sz="3200">
                <a:solidFill>
                  <a:schemeClr val="tx1"/>
                </a:solidFill>
              </a:endParaRPr>
            </a:p>
          </p:txBody>
        </p:sp>
      </p:grpSp>
      <p:sp>
        <p:nvSpPr>
          <p:cNvPr id="23" name="文本框 22"/>
          <p:cNvSpPr txBox="1"/>
          <p:nvPr/>
        </p:nvSpPr>
        <p:spPr>
          <a:xfrm>
            <a:off x="177800" y="4749800"/>
            <a:ext cx="8050530" cy="1814830"/>
          </a:xfrm>
          <a:prstGeom prst="rect">
            <a:avLst/>
          </a:prstGeom>
          <a:noFill/>
        </p:spPr>
        <p:txBody>
          <a:bodyPr wrap="square" rtlCol="0" anchor="t">
            <a:spAutoFit/>
          </a:bodyPr>
          <a:p>
            <a:pPr marL="342900" indent="-342900">
              <a:buFont typeface="Wingdings" panose="05000000000000000000" charset="0"/>
              <a:buChar char="p"/>
            </a:pPr>
            <a:r>
              <a:rPr lang="en-US" sz="2800">
                <a:solidFill>
                  <a:schemeClr val="bg1"/>
                </a:solidFill>
                <a:latin typeface="Times New Roman" panose="02020603050405020304" charset="0"/>
                <a:ea typeface="宋体" panose="02010600030101010101" pitchFamily="2" charset="-122"/>
                <a:sym typeface="+mn-ea"/>
              </a:rPr>
              <a:t> I wrote it again, and again and again. When I finally finished it, the thought of winning had given way to the enjoyment of writing. If I didn’t win. I wouldn’t care. (para.5)</a:t>
            </a:r>
            <a:endParaRPr lang="en-US" altLang="en-US" sz="2800">
              <a:solidFill>
                <a:schemeClr val="bg1"/>
              </a:solidFill>
              <a:latin typeface="Times New Roman" panose="02020603050405020304" charset="0"/>
              <a:ea typeface="宋体" panose="02010600030101010101" pitchFamily="2" charset="-122"/>
              <a:sym typeface="+mn-ea"/>
            </a:endParaRPr>
          </a:p>
        </p:txBody>
      </p:sp>
      <p:grpSp>
        <p:nvGrpSpPr>
          <p:cNvPr id="24" name="组合 23"/>
          <p:cNvGrpSpPr/>
          <p:nvPr/>
        </p:nvGrpSpPr>
        <p:grpSpPr>
          <a:xfrm>
            <a:off x="8378825" y="4986655"/>
            <a:ext cx="3234055" cy="1154430"/>
            <a:chOff x="13219" y="1696"/>
            <a:chExt cx="4804" cy="1651"/>
          </a:xfrm>
        </p:grpSpPr>
        <p:sp>
          <p:nvSpPr>
            <p:cNvPr id="25" name="任意多边形 24"/>
            <p:cNvSpPr/>
            <p:nvPr>
              <p:custDataLst>
                <p:tags r:id="rId6"/>
              </p:custDataLst>
            </p:nvPr>
          </p:nvSpPr>
          <p:spPr>
            <a:xfrm rot="16380000">
              <a:off x="14824" y="90"/>
              <a:ext cx="1593" cy="4804"/>
            </a:xfrm>
            <a:custGeom>
              <a:avLst/>
              <a:gdLst>
                <a:gd name="connsiteX0" fmla="*/ 0 w 2730500"/>
                <a:gd name="connsiteY0" fmla="*/ 1295400 h 1295400"/>
                <a:gd name="connsiteX1" fmla="*/ 2730500 w 2730500"/>
                <a:gd name="connsiteY1" fmla="*/ 1295400 h 1295400"/>
                <a:gd name="connsiteX2" fmla="*/ 2730500 w 2730500"/>
                <a:gd name="connsiteY2" fmla="*/ 203200 h 1295400"/>
                <a:gd name="connsiteX3" fmla="*/ 1455561 w 2730500"/>
                <a:gd name="connsiteY3" fmla="*/ 203200 h 1295400"/>
                <a:gd name="connsiteX4" fmla="*/ 1365250 w 2730500"/>
                <a:gd name="connsiteY4" fmla="*/ 0 h 1295400"/>
                <a:gd name="connsiteX5" fmla="*/ 1274939 w 2730500"/>
                <a:gd name="connsiteY5" fmla="*/ 203200 h 1295400"/>
                <a:gd name="connsiteX6" fmla="*/ 0 w 2730500"/>
                <a:gd name="connsiteY6" fmla="*/ 2032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0500" h="1295400">
                  <a:moveTo>
                    <a:pt x="0" y="1295400"/>
                  </a:moveTo>
                  <a:lnTo>
                    <a:pt x="2730500" y="1295400"/>
                  </a:lnTo>
                  <a:lnTo>
                    <a:pt x="2730500" y="203200"/>
                  </a:lnTo>
                  <a:lnTo>
                    <a:pt x="1455561" y="203200"/>
                  </a:lnTo>
                  <a:lnTo>
                    <a:pt x="1365250" y="0"/>
                  </a:lnTo>
                  <a:lnTo>
                    <a:pt x="1274939" y="203200"/>
                  </a:lnTo>
                  <a:lnTo>
                    <a:pt x="0" y="203200"/>
                  </a:lnTo>
                  <a:close/>
                </a:path>
              </a:pathLst>
            </a:custGeom>
            <a:solidFill>
              <a:srgbClr val="E5E6E0"/>
            </a:solidFill>
            <a:ln>
              <a:solidFill>
                <a:srgbClr val="7977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ea"/>
                <a:sym typeface="思源黑体" panose="020B0500000000000000" pitchFamily="34" charset="-122"/>
              </a:endParaRPr>
            </a:p>
          </p:txBody>
        </p:sp>
        <p:sp>
          <p:nvSpPr>
            <p:cNvPr id="26" name="文本框 25"/>
            <p:cNvSpPr txBox="1"/>
            <p:nvPr>
              <p:custDataLst>
                <p:tags r:id="rId7"/>
              </p:custDataLst>
            </p:nvPr>
          </p:nvSpPr>
          <p:spPr>
            <a:xfrm rot="240000">
              <a:off x="14277" y="1808"/>
              <a:ext cx="3537" cy="1539"/>
            </a:xfrm>
            <a:prstGeom prst="rect">
              <a:avLst/>
            </a:prstGeom>
            <a:noFill/>
          </p:spPr>
          <p:txBody>
            <a:bodyPr wrap="square" rtlCol="0">
              <a:spAutoFit/>
            </a:bodyPr>
            <a:p>
              <a:r>
                <a:rPr lang="en-US" altLang="zh-CN" sz="3200"/>
                <a:t>a </a:t>
              </a:r>
              <a:r>
                <a:rPr lang="en-US" altLang="zh-CN" sz="3200" b="1">
                  <a:solidFill>
                    <a:srgbClr val="C00000"/>
                  </a:solidFill>
                </a:rPr>
                <a:t>persistent</a:t>
              </a:r>
              <a:endParaRPr lang="en-US" altLang="zh-CN" sz="3200" b="1">
                <a:solidFill>
                  <a:srgbClr val="C00000"/>
                </a:solidFill>
              </a:endParaRPr>
            </a:p>
            <a:p>
              <a:r>
                <a:rPr lang="en-US" altLang="zh-CN" sz="3200"/>
                <a:t>attitude</a:t>
              </a:r>
              <a:endParaRPr lang="en-US" altLang="zh-CN" sz="3200">
                <a:solidFill>
                  <a:schemeClr val="tx1"/>
                </a:solidFill>
              </a:endParaRPr>
            </a:p>
          </p:txBody>
        </p:sp>
      </p:grpSp>
      <p:pic>
        <p:nvPicPr>
          <p:cNvPr id="27" name="图片 26" descr="51miz-E350225-47C2B697"/>
          <p:cNvPicPr>
            <a:picLocks noChangeAspect="1"/>
          </p:cNvPicPr>
          <p:nvPr/>
        </p:nvPicPr>
        <p:blipFill>
          <a:blip r:embed="rId8"/>
          <a:stretch>
            <a:fillRect/>
          </a:stretch>
        </p:blipFill>
        <p:spPr>
          <a:xfrm>
            <a:off x="9746615" y="847090"/>
            <a:ext cx="1069975" cy="1069340"/>
          </a:xfrm>
          <a:prstGeom prst="rect">
            <a:avLst/>
          </a:prstGeom>
        </p:spPr>
      </p:pic>
      <p:pic>
        <p:nvPicPr>
          <p:cNvPr id="28" name="图片 27" descr="51miz-E350225-47C2B697"/>
          <p:cNvPicPr>
            <a:picLocks noChangeAspect="1"/>
          </p:cNvPicPr>
          <p:nvPr>
            <p:custDataLst>
              <p:tags r:id="rId9"/>
            </p:custDataLst>
          </p:nvPr>
        </p:nvPicPr>
        <p:blipFill>
          <a:blip r:embed="rId8"/>
          <a:stretch>
            <a:fillRect/>
          </a:stretch>
        </p:blipFill>
        <p:spPr>
          <a:xfrm>
            <a:off x="9746615" y="2205990"/>
            <a:ext cx="1069975" cy="1069340"/>
          </a:xfrm>
          <a:prstGeom prst="rect">
            <a:avLst/>
          </a:prstGeom>
        </p:spPr>
      </p:pic>
      <p:pic>
        <p:nvPicPr>
          <p:cNvPr id="29" name="图片 28" descr="51miz-E350225-47C2B697"/>
          <p:cNvPicPr>
            <a:picLocks noChangeAspect="1"/>
          </p:cNvPicPr>
          <p:nvPr>
            <p:custDataLst>
              <p:tags r:id="rId10"/>
            </p:custDataLst>
          </p:nvPr>
        </p:nvPicPr>
        <p:blipFill>
          <a:blip r:embed="rId8"/>
          <a:stretch>
            <a:fillRect/>
          </a:stretch>
        </p:blipFill>
        <p:spPr>
          <a:xfrm>
            <a:off x="9642475" y="3914140"/>
            <a:ext cx="1069975" cy="1069340"/>
          </a:xfrm>
          <a:prstGeom prst="rect">
            <a:avLst/>
          </a:prstGeom>
        </p:spPr>
      </p:pic>
      <p:pic>
        <p:nvPicPr>
          <p:cNvPr id="30" name="http://photo-static-api.fotomore.com/creative/vcg/veer/400/new/VCG41N649211072.jpg?uid=386&amp;timestamp=1686531283&amp;sign=110ea3fd3f6db489bf04ee77fcd66241" descr="templates\picture_hover\&amp;pky250_sjzg_VCG41N649211072&amp;2&amp;src_toppic_inpsrchzd1&amp;"/>
          <p:cNvPicPr>
            <a:picLocks noChangeAspect="1"/>
          </p:cNvPicPr>
          <p:nvPr/>
        </p:nvPicPr>
        <p:blipFill>
          <a:blip r:embed="rId11"/>
          <a:srcRect l="38151" t="54852"/>
          <a:stretch>
            <a:fillRect/>
          </a:stretch>
        </p:blipFill>
        <p:spPr>
          <a:xfrm>
            <a:off x="825500" y="2956560"/>
            <a:ext cx="7402830" cy="3595370"/>
          </a:xfrm>
          <a:prstGeom prst="rect">
            <a:avLst/>
          </a:prstGeom>
        </p:spPr>
      </p:pic>
      <p:sp>
        <p:nvSpPr>
          <p:cNvPr id="3" name="下箭头 2"/>
          <p:cNvSpPr/>
          <p:nvPr/>
        </p:nvSpPr>
        <p:spPr>
          <a:xfrm>
            <a:off x="3749675" y="6047740"/>
            <a:ext cx="906780" cy="751205"/>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2" name="图片 11" descr="水印"/>
          <p:cNvPicPr>
            <a:picLocks noChangeAspect="1"/>
          </p:cNvPicPr>
          <p:nvPr userDrawn="1"/>
        </p:nvPicPr>
        <p:blipFill>
          <a:blip r:embed="rId12"/>
          <a:stretch>
            <a:fillRect/>
          </a:stretch>
        </p:blipFill>
        <p:spPr>
          <a:xfrm>
            <a:off x="7186295" y="29845"/>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fad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ox(in)">
                                      <p:cBhvr>
                                        <p:cTn id="13" dur="20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ox(in)">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ox(in)">
                                      <p:cBhvr>
                                        <p:cTn id="28" dur="20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ox(in)">
                                      <p:cBhvr>
                                        <p:cTn id="33" dur="2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ox(in)">
                                      <p:cBhvr>
                                        <p:cTn id="38" dur="20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box(in)">
                                      <p:cBhvr>
                                        <p:cTn id="43" dur="2000"/>
                                        <p:tgtEl>
                                          <p:spTgt spid="23"/>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box(in)">
                                      <p:cBhvr>
                                        <p:cTn id="48" dur="20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box(in)">
                                      <p:cBhvr>
                                        <p:cTn id="53" dur="20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nodeType="click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box(in)">
                                      <p:cBhvr>
                                        <p:cTn id="58" dur="2000"/>
                                        <p:tgtEl>
                                          <p:spTgt spid="28"/>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ox(in)">
                                      <p:cBhvr>
                                        <p:cTn id="63" dur="20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4" presetClass="entr" presetSubtype="16" fill="hold" nodeType="click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box(in)">
                                      <p:cBhvr>
                                        <p:cTn id="68" dur="2000"/>
                                        <p:tgtEl>
                                          <p:spTgt spid="30"/>
                                        </p:tgtEl>
                                      </p:cBhvr>
                                    </p:animEffect>
                                  </p:childTnLst>
                                </p:cTn>
                              </p:par>
                            </p:childTnLst>
                          </p:cTn>
                        </p:par>
                      </p:childTnLst>
                    </p:cTn>
                  </p:par>
                  <p:par>
                    <p:cTn id="69" fill="hold">
                      <p:stCondLst>
                        <p:cond delay="indefinite"/>
                      </p:stCondLst>
                      <p:childTnLst>
                        <p:par>
                          <p:cTn id="70" fill="hold">
                            <p:stCondLst>
                              <p:cond delay="0"/>
                            </p:stCondLst>
                            <p:childTnLst>
                              <p:par>
                                <p:cTn id="71" presetID="4" presetClass="entr" presetSubtype="16" fill="hold" grpId="0" nodeType="clickEffect">
                                  <p:stCondLst>
                                    <p:cond delay="0"/>
                                  </p:stCondLst>
                                  <p:childTnLst>
                                    <p:set>
                                      <p:cBhvr>
                                        <p:cTn id="72" dur="1" fill="hold">
                                          <p:stCondLst>
                                            <p:cond delay="0"/>
                                          </p:stCondLst>
                                        </p:cTn>
                                        <p:tgtEl>
                                          <p:spTgt spid="3"/>
                                        </p:tgtEl>
                                        <p:attrNameLst>
                                          <p:attrName>style.visibility</p:attrName>
                                        </p:attrNameLst>
                                      </p:cBhvr>
                                      <p:to>
                                        <p:strVal val="visible"/>
                                      </p:to>
                                    </p:set>
                                    <p:animEffect transition="in" filter="box(in)">
                                      <p:cBhvr>
                                        <p:cTn id="7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P spid="2" grpId="0"/>
      <p:bldP spid="13" grpId="0"/>
      <p:bldP spid="19" grpId="0"/>
      <p:bldP spid="23" grpId="0"/>
      <p:bldP spid="3" grpId="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UNIT_TABLE_BEAUTIFY" val="smartTable{6dbd16c7-d62b-4d58-8dd8-ea1a49f1e608}"/>
  <p:tag name="TABLE_ENDDRAG_ORIGIN_RECT" val="830*380"/>
  <p:tag name="TABLE_ENDDRAG_RECT" val="72*94*830*380"/>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UNIT_TABLE_BEAUTIFY" val="smartTable{68cbce9a-2ae2-4015-85e5-1b891bfb05ec}"/>
  <p:tag name="TABLE_ENDDRAG_ORIGIN_RECT" val="830*380"/>
  <p:tag name="TABLE_ENDDRAG_RECT" val="72*94*830*380"/>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UNIT_TABLE_BEAUTIFY" val="smartTable{68cbce9a-2ae2-4015-85e5-1b891bfb05ec}"/>
  <p:tag name="TABLE_ENDDRAG_ORIGIN_RECT" val="830*380"/>
  <p:tag name="TABLE_ENDDRAG_RECT" val="72*94*830*380"/>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UNIT_TABLE_BEAUTIFY" val="smartTable{68cbce9a-2ae2-4015-85e5-1b891bfb05ec}"/>
  <p:tag name="TABLE_ENDDRAG_ORIGIN_RECT" val="830*386"/>
  <p:tag name="TABLE_ENDDRAG_RECT" val="60*86*830*386"/>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UNIT_TABLE_BEAUTIFY" val="smartTable{68cbce9a-2ae2-4015-85e5-1b891bfb05ec}"/>
  <p:tag name="TABLE_ENDDRAG_ORIGIN_RECT" val="846*411"/>
  <p:tag name="TABLE_ENDDRAG_RECT" val="49*86*846*411"/>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UNIT_TABLE_BEAUTIFY" val="smartTable{68cbce9a-2ae2-4015-85e5-1b891bfb05ec}"/>
  <p:tag name="TABLE_ENDDRAG_ORIGIN_RECT" val="845*383"/>
  <p:tag name="TABLE_ENDDRAG_RECT" val="60*86*845*383"/>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80.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PA" val="v3.0.0"/>
  <p:tag name="KSO_WM_BEAUTIFY_FLAG" val=""/>
</p:tagLst>
</file>

<file path=ppt/tags/tag61.xml><?xml version="1.0" encoding="utf-8"?>
<p:tagLst xmlns:p="http://schemas.openxmlformats.org/presentationml/2006/main">
  <p:tag name="PA" val="v3.0.0"/>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UNIT_ISCONTENTSTITLE" val="0"/>
  <p:tag name="KSO_WM_UNIT_ISNUMDGMTITLE" val="0"/>
  <p:tag name="KSO_WM_UNIT_PRESET_TEXT" val="企业培训通用清新模板"/>
  <p:tag name="KSO_WM_UNIT_NOCLEAR" val="0"/>
  <p:tag name="KSO_WM_UNIT_VALUE" val="10"/>
  <p:tag name="KSO_WM_UNIT_HIGHLIGHT" val="0"/>
  <p:tag name="KSO_WM_UNIT_COMPATIBLE" val="0"/>
  <p:tag name="KSO_WM_UNIT_DIAGRAM_ISNUMVISUAL" val="0"/>
  <p:tag name="KSO_WM_UNIT_DIAGRAM_ISREFERUNIT" val="0"/>
  <p:tag name="KSO_WM_UNIT_ID" val="custom20223176_1*a*1"/>
  <p:tag name="KSO_WM_TEMPLATE_CATEGORY" val="custom"/>
  <p:tag name="KSO_WM_TEMPLATE_INDEX" val="20223176"/>
  <p:tag name="KSO_WM_UNIT_LAYERLEVEL" val="1"/>
  <p:tag name="KSO_WM_TAG_VERSION" val="1.0"/>
  <p:tag name="KSO_WM_UNIT_DEFAULT_FONT" val="72;74;2"/>
  <p:tag name="KSO_WM_UNIT_BLOCK" val="0"/>
  <p:tag name="KSO_WM_UNIT_DEC_AREA_ID" val="c4519f4c0acf400f949a9637f65599ca"/>
  <p:tag name="KSO_WM_CHIP_GROUPID" val="619de5d456c5b5f57912a6a4"/>
  <p:tag name="KSO_WM_CHIP_XID" val="619de5d456c5b5f57912a6a1"/>
  <p:tag name="KSO_WM_CHIP_FILLAREA_FILL_RULE" val="{&quot;fill_align&quot;:&quot;rb&quot;,&quot;fill_mode&quot;:&quot;adaptive&quot;,&quot;sacle_strategy&quot;:&quot;smart&quot;}"/>
  <p:tag name="KSO_WM_ASSEMBLE_CHIP_INDEX" val="753a57e0e73a4222a67a2aa4eb6b2569"/>
  <p:tag name="KSO_WM_UNIT_TEXT_FILL_FORE_SCHEMECOLOR_INDEX_BRIGHTNESS" val="0.15"/>
  <p:tag name="KSO_WM_UNIT_TEXT_FILL_FORE_SCHEMECOLOR_INDEX" val="13"/>
  <p:tag name="KSO_WM_UNIT_TEXT_FILL_TYPE" val="1"/>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11247</Words>
  <Application>WPS 演示</Application>
  <PresentationFormat>宽屏</PresentationFormat>
  <Paragraphs>516</Paragraphs>
  <Slides>19</Slides>
  <Notes>24</Notes>
  <HiddenSlides>0</HiddenSlides>
  <MMClips>0</MMClips>
  <ScaleCrop>false</ScaleCrop>
  <HeadingPairs>
    <vt:vector size="6" baseType="variant">
      <vt:variant>
        <vt:lpstr>已用的字体</vt:lpstr>
      </vt:variant>
      <vt:variant>
        <vt:i4>21</vt:i4>
      </vt:variant>
      <vt:variant>
        <vt:lpstr>主题</vt:lpstr>
      </vt:variant>
      <vt:variant>
        <vt:i4>1</vt:i4>
      </vt:variant>
      <vt:variant>
        <vt:lpstr>幻灯片标题</vt:lpstr>
      </vt:variant>
      <vt:variant>
        <vt:i4>19</vt:i4>
      </vt:variant>
    </vt:vector>
  </HeadingPairs>
  <TitlesOfParts>
    <vt:vector size="41" baseType="lpstr">
      <vt:lpstr>Arial</vt:lpstr>
      <vt:lpstr>宋体</vt:lpstr>
      <vt:lpstr>Wingdings</vt:lpstr>
      <vt:lpstr>Times New Roman</vt:lpstr>
      <vt:lpstr>HelveticaNeue</vt:lpstr>
      <vt:lpstr>Helvetica 65 Medium</vt:lpstr>
      <vt:lpstr>华文新魏</vt:lpstr>
      <vt:lpstr>微软雅黑</vt:lpstr>
      <vt:lpstr>思源黑体</vt:lpstr>
      <vt:lpstr>黑体</vt:lpstr>
      <vt:lpstr>Wingdings</vt:lpstr>
      <vt:lpstr>字魂35号-经典雅黑</vt:lpstr>
      <vt:lpstr>Calibri</vt:lpstr>
      <vt:lpstr>阿里巴巴普惠体 Medium</vt:lpstr>
      <vt:lpstr>阿里巴巴普惠体</vt:lpstr>
      <vt:lpstr>汉仪大黑简</vt:lpstr>
      <vt:lpstr>Georgia</vt:lpstr>
      <vt:lpstr>汉仪综艺体简</vt:lpstr>
      <vt:lpstr>Arial Unicode MS</vt:lpstr>
      <vt:lpstr>Calibri Light</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无 无</dc:creator>
  <cp:lastModifiedBy>24147</cp:lastModifiedBy>
  <cp:revision>18</cp:revision>
  <dcterms:created xsi:type="dcterms:W3CDTF">2021-10-21T05:28:00Z</dcterms:created>
  <dcterms:modified xsi:type="dcterms:W3CDTF">2023-06-13T04:58:10Z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06106DDA58E048058C12DD95F0250487_12</vt:lpwstr>
  </property>
  <property fmtid="{D5CDD505-2E9C-101B-9397-08002B2CF9AE}" pid="3" name="KSOProductBuildVer">
    <vt:lpwstr>2052-11.8.2.8411</vt:lpwstr>
  </property>
</Properties>
</file>