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58" r:id="rId3"/>
    <p:sldId id="372" r:id="rId4"/>
    <p:sldId id="373" r:id="rId5"/>
    <p:sldId id="415" r:id="rId6"/>
    <p:sldId id="389" r:id="rId7"/>
    <p:sldId id="388" r:id="rId8"/>
    <p:sldId id="417" r:id="rId9"/>
    <p:sldId id="418" r:id="rId10"/>
    <p:sldId id="437" r:id="rId11"/>
    <p:sldId id="439" r:id="rId12"/>
    <p:sldId id="438" r:id="rId13"/>
    <p:sldId id="440" r:id="rId14"/>
    <p:sldId id="441" r:id="rId15"/>
    <p:sldId id="442" r:id="rId16"/>
    <p:sldId id="443" r:id="rId17"/>
    <p:sldId id="445" r:id="rId18"/>
    <p:sldId id="452" r:id="rId19"/>
    <p:sldId id="444" r:id="rId20"/>
    <p:sldId id="446" r:id="rId21"/>
    <p:sldId id="447" r:id="rId22"/>
    <p:sldId id="448" r:id="rId23"/>
    <p:sldId id="257"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315A"/>
    <a:srgbClr val="8FAADC"/>
    <a:srgbClr val="99CD55"/>
    <a:srgbClr val="659B3D"/>
    <a:srgbClr val="548B4D"/>
    <a:srgbClr val="F9F9F9"/>
    <a:srgbClr val="FFFFFF"/>
    <a:srgbClr val="F6CD59"/>
    <a:srgbClr val="FBB6F3"/>
    <a:srgbClr val="C32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8083" autoAdjust="0"/>
    <p:restoredTop sz="94660"/>
  </p:normalViewPr>
  <p:slideViewPr>
    <p:cSldViewPr snapToGrid="0">
      <p:cViewPr varScale="1">
        <p:scale>
          <a:sx n="75" d="100"/>
          <a:sy n="75" d="100"/>
        </p:scale>
        <p:origin x="84" y="132"/>
      </p:cViewPr>
      <p:guideLst>
        <p:guide orient="horz" pos="2125"/>
        <p:guide pos="3916"/>
        <p:guide pos="3957"/>
        <p:guide orient="horz" pos="1322"/>
        <p:guide orient="horz" pos="2926"/>
        <p:guide pos="59"/>
        <p:guide pos="7323"/>
        <p:guide pos="386"/>
        <p:guide pos="501"/>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4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38.xml"/><Relationship Id="rId4" Type="http://schemas.microsoft.com/office/2007/relationships/hdphoto" Target="../media/image2.wdp"/><Relationship Id="rId3" Type="http://schemas.openxmlformats.org/officeDocument/2006/relationships/image" Target="../media/image1.png"/><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3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2564945"/>
          <p:cNvPicPr>
            <a:picLocks noChangeAspect="1"/>
          </p:cNvPicPr>
          <p:nvPr userDrawn="1">
            <p:custDataLst>
              <p:tags r:id="rId2"/>
            </p:custDataLst>
          </p:nvPr>
        </p:nvPicPr>
        <p:blipFill>
          <a:blip r:embed="rId3"/>
          <a:stretch>
            <a:fillRect/>
          </a:stretch>
        </p:blipFill>
        <p:spPr>
          <a:xfrm>
            <a:off x="0" y="-30480"/>
            <a:ext cx="12247880" cy="68757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7" name="图片 6" descr="健康食品"/>
          <p:cNvPicPr>
            <a:picLocks noChangeAspect="1"/>
          </p:cNvPicPr>
          <p:nvPr userDrawn="1">
            <p:custDataLst>
              <p:tags r:id="rId2"/>
            </p:custDataLst>
          </p:nvPr>
        </p:nvPicPr>
        <p:blipFill>
          <a:blip r:embed="rId3"/>
          <a:stretch>
            <a:fillRect/>
          </a:stretch>
        </p:blipFill>
        <p:spPr>
          <a:xfrm>
            <a:off x="7620" y="-15240"/>
            <a:ext cx="12198350" cy="68618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BE6E8D66-7D41-46C5-8F62-49CA014C0CA6}" type="datetimeFigureOut">
              <a:rPr lang="en-IN" smtClean="0"/>
            </a:fld>
            <a:endParaRPr lang="en-IN"/>
          </a:p>
        </p:txBody>
      </p:sp>
      <p:sp>
        <p:nvSpPr>
          <p:cNvPr id="3" name="Footer Placeholder 2"/>
          <p:cNvSpPr>
            <a:spLocks noGrp="1"/>
          </p:cNvSpPr>
          <p:nvPr>
            <p:ph type="ftr" sz="quarter" idx="11"/>
            <p:custDataLst>
              <p:tags r:id="rId3"/>
            </p:custDataLst>
          </p:nvPr>
        </p:nvSpPr>
        <p:spPr/>
        <p:txBody>
          <a:bodyPr/>
          <a:lstStyle/>
          <a:p>
            <a:endParaRPr lang="en-IN"/>
          </a:p>
        </p:txBody>
      </p:sp>
      <p:sp>
        <p:nvSpPr>
          <p:cNvPr id="4" name="Slide Number Placeholder 3"/>
          <p:cNvSpPr>
            <a:spLocks noGrp="1"/>
          </p:cNvSpPr>
          <p:nvPr>
            <p:ph type="sldNum" sz="quarter" idx="12"/>
            <p:custDataLst>
              <p:tags r:id="rId4"/>
            </p:custDataLst>
          </p:nvPr>
        </p:nvSpPr>
        <p:spPr>
          <a:xfrm>
            <a:off x="8610600" y="6356350"/>
            <a:ext cx="2743200" cy="365125"/>
          </a:xfrm>
          <a:prstGeom prst="rect">
            <a:avLst/>
          </a:prstGeom>
        </p:spPr>
        <p:txBody>
          <a:bodyPr/>
          <a:lstStyle/>
          <a:p>
            <a:fld id="{4E2184AD-D6EC-4B3E-83FB-9B243DDC7DB3}" type="slidenum">
              <a:rPr lang="en-IN" smtClean="0"/>
            </a:fld>
            <a:endParaRPr lang="en-IN"/>
          </a:p>
        </p:txBody>
      </p:sp>
      <p:sp>
        <p:nvSpPr>
          <p:cNvPr id="5" name="Title 1"/>
          <p:cNvSpPr>
            <a:spLocks noGrp="1"/>
          </p:cNvSpPr>
          <p:nvPr>
            <p:ph type="title" hasCustomPrompt="1"/>
            <p:custDataLst>
              <p:tags r:id="rId5"/>
            </p:custDataLst>
          </p:nvPr>
        </p:nvSpPr>
        <p:spPr>
          <a:xfrm>
            <a:off x="0" y="0"/>
            <a:ext cx="12191999" cy="1089025"/>
          </a:xfrm>
        </p:spPr>
        <p:txBody>
          <a:bodyPr tIns="288000">
            <a:normAutofit/>
          </a:bodyPr>
          <a:lstStyle>
            <a:lvl1pPr marL="171450" indent="0" algn="ctr">
              <a:defRPr sz="3600"/>
            </a:lvl1pPr>
          </a:lstStyle>
          <a:p>
            <a:r>
              <a:rPr lang="en-US"/>
              <a:t>Click To Edit Master Title Style</a:t>
            </a:r>
            <a:endParaRPr lang="en-I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custDataLst>
              <p:tags r:id="rId2"/>
            </p:custDataLst>
          </p:nvPr>
        </p:nvSpPr>
        <p:spPr>
          <a:xfrm>
            <a:off x="723900" y="933450"/>
            <a:ext cx="4991100" cy="4991100"/>
          </a:xfrm>
          <a:custGeom>
            <a:avLst/>
            <a:gdLst>
              <a:gd name="connsiteX0" fmla="*/ 2495550 w 4991100"/>
              <a:gd name="connsiteY0" fmla="*/ 0 h 4991100"/>
              <a:gd name="connsiteX1" fmla="*/ 4991100 w 4991100"/>
              <a:gd name="connsiteY1" fmla="*/ 2495550 h 4991100"/>
              <a:gd name="connsiteX2" fmla="*/ 2495550 w 4991100"/>
              <a:gd name="connsiteY2" fmla="*/ 4991100 h 4991100"/>
              <a:gd name="connsiteX3" fmla="*/ 0 w 4991100"/>
              <a:gd name="connsiteY3" fmla="*/ 2495550 h 4991100"/>
              <a:gd name="connsiteX4" fmla="*/ 2495550 w 4991100"/>
              <a:gd name="connsiteY4" fmla="*/ 0 h 499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1100" h="4991100">
                <a:moveTo>
                  <a:pt x="2495550" y="0"/>
                </a:moveTo>
                <a:cubicBezTo>
                  <a:pt x="3873804" y="0"/>
                  <a:pt x="4991100" y="1117296"/>
                  <a:pt x="4991100" y="2495550"/>
                </a:cubicBezTo>
                <a:cubicBezTo>
                  <a:pt x="4991100" y="3873804"/>
                  <a:pt x="3873804" y="4991100"/>
                  <a:pt x="2495550" y="4991100"/>
                </a:cubicBezTo>
                <a:cubicBezTo>
                  <a:pt x="1117296" y="4991100"/>
                  <a:pt x="0" y="3873804"/>
                  <a:pt x="0" y="2495550"/>
                </a:cubicBezTo>
                <a:cubicBezTo>
                  <a:pt x="0" y="1117296"/>
                  <a:pt x="1117296" y="0"/>
                  <a:pt x="2495550" y="0"/>
                </a:cubicBezTo>
                <a:close/>
              </a:path>
            </a:pathLst>
          </a:custGeom>
          <a:pattFill prst="divot">
            <a:fgClr>
              <a:schemeClr val="accent1"/>
            </a:fgClr>
            <a:bgClr>
              <a:schemeClr val="bg1"/>
            </a:bgClr>
          </a:pattFill>
        </p:spPr>
        <p:txBody>
          <a:bodyPr wrap="square" anchor="ctr">
            <a:noAutofit/>
          </a:bodyPr>
          <a:lstStyle>
            <a:lvl1pPr marL="171450" indent="-171450" algn="ctr">
              <a:buFont typeface="Arial" panose="020B0604020202020204" pitchFamily="34" charset="0"/>
              <a:buChar char="•"/>
              <a:defRPr sz="11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custDataLst>
              <p:tags r:id="rId2"/>
            </p:custDataLst>
          </p:nvPr>
        </p:nvSpPr>
        <p:spPr>
          <a:xfrm>
            <a:off x="1030514" y="3198583"/>
            <a:ext cx="1915886" cy="1915886"/>
          </a:xfrm>
          <a:custGeom>
            <a:avLst/>
            <a:gdLst>
              <a:gd name="connsiteX0" fmla="*/ 957943 w 1915886"/>
              <a:gd name="connsiteY0" fmla="*/ 0 h 1915886"/>
              <a:gd name="connsiteX1" fmla="*/ 1915886 w 1915886"/>
              <a:gd name="connsiteY1" fmla="*/ 957943 h 1915886"/>
              <a:gd name="connsiteX2" fmla="*/ 957943 w 1915886"/>
              <a:gd name="connsiteY2" fmla="*/ 1915886 h 1915886"/>
              <a:gd name="connsiteX3" fmla="*/ 0 w 1915886"/>
              <a:gd name="connsiteY3" fmla="*/ 957943 h 1915886"/>
              <a:gd name="connsiteX4" fmla="*/ 957943 w 1915886"/>
              <a:gd name="connsiteY4" fmla="*/ 0 h 191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86" h="1915886">
                <a:moveTo>
                  <a:pt x="957943" y="0"/>
                </a:moveTo>
                <a:cubicBezTo>
                  <a:pt x="1487000" y="0"/>
                  <a:pt x="1915886" y="428886"/>
                  <a:pt x="1915886" y="957943"/>
                </a:cubicBezTo>
                <a:cubicBezTo>
                  <a:pt x="1915886" y="1487000"/>
                  <a:pt x="1487000" y="1915886"/>
                  <a:pt x="957943" y="1915886"/>
                </a:cubicBezTo>
                <a:cubicBezTo>
                  <a:pt x="428886" y="1915886"/>
                  <a:pt x="0" y="1487000"/>
                  <a:pt x="0" y="957943"/>
                </a:cubicBezTo>
                <a:cubicBezTo>
                  <a:pt x="0" y="428886"/>
                  <a:pt x="428886" y="0"/>
                  <a:pt x="957943" y="0"/>
                </a:cubicBezTo>
                <a:close/>
              </a:path>
            </a:pathLst>
          </a:custGeom>
          <a:pattFill prst="divot">
            <a:fgClr>
              <a:schemeClr val="accent1"/>
            </a:fgClr>
            <a:bgClr>
              <a:schemeClr val="bg1"/>
            </a:bgClr>
          </a:pattFill>
        </p:spPr>
        <p:txBody>
          <a:bodyPr wrap="square" anchor="ctr">
            <a:noAutofit/>
          </a:bodyPr>
          <a:lstStyle>
            <a:lvl1pPr marL="171450" indent="-171450" algn="ctr">
              <a:buFont typeface="Arial" panose="020B0604020202020204" pitchFamily="34" charset="0"/>
              <a:buChar char="•"/>
              <a:defRPr sz="1100"/>
            </a:lvl1pPr>
          </a:lstStyle>
          <a:p>
            <a:endParaRPr lang="en-US"/>
          </a:p>
        </p:txBody>
      </p:sp>
      <p:sp>
        <p:nvSpPr>
          <p:cNvPr id="16" name="Picture Placeholder 15"/>
          <p:cNvSpPr>
            <a:spLocks noGrp="1"/>
          </p:cNvSpPr>
          <p:nvPr>
            <p:ph type="pic" sz="quarter" idx="11"/>
            <p:custDataLst>
              <p:tags r:id="rId3"/>
            </p:custDataLst>
          </p:nvPr>
        </p:nvSpPr>
        <p:spPr>
          <a:xfrm>
            <a:off x="3773715" y="3198583"/>
            <a:ext cx="1915886" cy="1915886"/>
          </a:xfrm>
          <a:custGeom>
            <a:avLst/>
            <a:gdLst>
              <a:gd name="connsiteX0" fmla="*/ 957943 w 1915886"/>
              <a:gd name="connsiteY0" fmla="*/ 0 h 1915886"/>
              <a:gd name="connsiteX1" fmla="*/ 1915886 w 1915886"/>
              <a:gd name="connsiteY1" fmla="*/ 957943 h 1915886"/>
              <a:gd name="connsiteX2" fmla="*/ 957943 w 1915886"/>
              <a:gd name="connsiteY2" fmla="*/ 1915886 h 1915886"/>
              <a:gd name="connsiteX3" fmla="*/ 0 w 1915886"/>
              <a:gd name="connsiteY3" fmla="*/ 957943 h 1915886"/>
              <a:gd name="connsiteX4" fmla="*/ 957943 w 1915886"/>
              <a:gd name="connsiteY4" fmla="*/ 0 h 191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86" h="1915886">
                <a:moveTo>
                  <a:pt x="957943" y="0"/>
                </a:moveTo>
                <a:cubicBezTo>
                  <a:pt x="1487000" y="0"/>
                  <a:pt x="1915886" y="428886"/>
                  <a:pt x="1915886" y="957943"/>
                </a:cubicBezTo>
                <a:cubicBezTo>
                  <a:pt x="1915886" y="1487000"/>
                  <a:pt x="1487000" y="1915886"/>
                  <a:pt x="957943" y="1915886"/>
                </a:cubicBezTo>
                <a:cubicBezTo>
                  <a:pt x="428886" y="1915886"/>
                  <a:pt x="0" y="1487000"/>
                  <a:pt x="0" y="957943"/>
                </a:cubicBezTo>
                <a:cubicBezTo>
                  <a:pt x="0" y="428886"/>
                  <a:pt x="428886" y="0"/>
                  <a:pt x="957943" y="0"/>
                </a:cubicBezTo>
                <a:close/>
              </a:path>
            </a:pathLst>
          </a:custGeom>
          <a:pattFill prst="divot">
            <a:fgClr>
              <a:schemeClr val="accent1"/>
            </a:fgClr>
            <a:bgClr>
              <a:schemeClr val="bg1"/>
            </a:bgClr>
          </a:pattFill>
        </p:spPr>
        <p:txBody>
          <a:bodyPr wrap="square" anchor="ctr">
            <a:noAutofit/>
          </a:bodyPr>
          <a:lstStyle>
            <a:lvl1pPr marL="171450" indent="-171450" algn="ctr">
              <a:buFont typeface="Arial" panose="020B0604020202020204" pitchFamily="34" charset="0"/>
              <a:buChar char="•"/>
              <a:defRPr sz="1100"/>
            </a:lvl1pPr>
          </a:lstStyle>
          <a:p>
            <a:endParaRPr lang="en-US"/>
          </a:p>
        </p:txBody>
      </p:sp>
      <p:sp>
        <p:nvSpPr>
          <p:cNvPr id="17" name="Picture Placeholder 16"/>
          <p:cNvSpPr>
            <a:spLocks noGrp="1"/>
          </p:cNvSpPr>
          <p:nvPr>
            <p:ph type="pic" sz="quarter" idx="12"/>
            <p:custDataLst>
              <p:tags r:id="rId4"/>
            </p:custDataLst>
          </p:nvPr>
        </p:nvSpPr>
        <p:spPr>
          <a:xfrm>
            <a:off x="6516916" y="3198583"/>
            <a:ext cx="1915886" cy="1915886"/>
          </a:xfrm>
          <a:custGeom>
            <a:avLst/>
            <a:gdLst>
              <a:gd name="connsiteX0" fmla="*/ 957943 w 1915886"/>
              <a:gd name="connsiteY0" fmla="*/ 0 h 1915886"/>
              <a:gd name="connsiteX1" fmla="*/ 1915886 w 1915886"/>
              <a:gd name="connsiteY1" fmla="*/ 957943 h 1915886"/>
              <a:gd name="connsiteX2" fmla="*/ 957943 w 1915886"/>
              <a:gd name="connsiteY2" fmla="*/ 1915886 h 1915886"/>
              <a:gd name="connsiteX3" fmla="*/ 0 w 1915886"/>
              <a:gd name="connsiteY3" fmla="*/ 957943 h 1915886"/>
              <a:gd name="connsiteX4" fmla="*/ 957943 w 1915886"/>
              <a:gd name="connsiteY4" fmla="*/ 0 h 191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86" h="1915886">
                <a:moveTo>
                  <a:pt x="957943" y="0"/>
                </a:moveTo>
                <a:cubicBezTo>
                  <a:pt x="1487000" y="0"/>
                  <a:pt x="1915886" y="428886"/>
                  <a:pt x="1915886" y="957943"/>
                </a:cubicBezTo>
                <a:cubicBezTo>
                  <a:pt x="1915886" y="1487000"/>
                  <a:pt x="1487000" y="1915886"/>
                  <a:pt x="957943" y="1915886"/>
                </a:cubicBezTo>
                <a:cubicBezTo>
                  <a:pt x="428886" y="1915886"/>
                  <a:pt x="0" y="1487000"/>
                  <a:pt x="0" y="957943"/>
                </a:cubicBezTo>
                <a:cubicBezTo>
                  <a:pt x="0" y="428886"/>
                  <a:pt x="428886" y="0"/>
                  <a:pt x="957943" y="0"/>
                </a:cubicBezTo>
                <a:close/>
              </a:path>
            </a:pathLst>
          </a:custGeom>
          <a:pattFill prst="divot">
            <a:fgClr>
              <a:schemeClr val="accent1"/>
            </a:fgClr>
            <a:bgClr>
              <a:schemeClr val="bg1"/>
            </a:bgClr>
          </a:pattFill>
        </p:spPr>
        <p:txBody>
          <a:bodyPr wrap="square" anchor="ctr">
            <a:noAutofit/>
          </a:bodyPr>
          <a:lstStyle>
            <a:lvl1pPr marL="171450" indent="-171450" algn="ctr">
              <a:buFont typeface="Arial" panose="020B0604020202020204" pitchFamily="34" charset="0"/>
              <a:buChar char="•"/>
              <a:defRPr sz="1100"/>
            </a:lvl1pPr>
          </a:lstStyle>
          <a:p>
            <a:endParaRPr lang="en-US"/>
          </a:p>
        </p:txBody>
      </p:sp>
      <p:sp>
        <p:nvSpPr>
          <p:cNvPr id="14" name="Picture Placeholder 13"/>
          <p:cNvSpPr>
            <a:spLocks noGrp="1"/>
          </p:cNvSpPr>
          <p:nvPr>
            <p:ph type="pic" sz="quarter" idx="13"/>
            <p:custDataLst>
              <p:tags r:id="rId5"/>
            </p:custDataLst>
          </p:nvPr>
        </p:nvSpPr>
        <p:spPr>
          <a:xfrm>
            <a:off x="9260117" y="3198583"/>
            <a:ext cx="1915886" cy="1915886"/>
          </a:xfrm>
          <a:custGeom>
            <a:avLst/>
            <a:gdLst>
              <a:gd name="connsiteX0" fmla="*/ 957943 w 1915886"/>
              <a:gd name="connsiteY0" fmla="*/ 0 h 1915886"/>
              <a:gd name="connsiteX1" fmla="*/ 1915886 w 1915886"/>
              <a:gd name="connsiteY1" fmla="*/ 957943 h 1915886"/>
              <a:gd name="connsiteX2" fmla="*/ 957943 w 1915886"/>
              <a:gd name="connsiteY2" fmla="*/ 1915886 h 1915886"/>
              <a:gd name="connsiteX3" fmla="*/ 0 w 1915886"/>
              <a:gd name="connsiteY3" fmla="*/ 957943 h 1915886"/>
              <a:gd name="connsiteX4" fmla="*/ 957943 w 1915886"/>
              <a:gd name="connsiteY4" fmla="*/ 0 h 191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86" h="1915886">
                <a:moveTo>
                  <a:pt x="957943" y="0"/>
                </a:moveTo>
                <a:cubicBezTo>
                  <a:pt x="1487000" y="0"/>
                  <a:pt x="1915886" y="428886"/>
                  <a:pt x="1915886" y="957943"/>
                </a:cubicBezTo>
                <a:cubicBezTo>
                  <a:pt x="1915886" y="1487000"/>
                  <a:pt x="1487000" y="1915886"/>
                  <a:pt x="957943" y="1915886"/>
                </a:cubicBezTo>
                <a:cubicBezTo>
                  <a:pt x="428886" y="1915886"/>
                  <a:pt x="0" y="1487000"/>
                  <a:pt x="0" y="957943"/>
                </a:cubicBezTo>
                <a:cubicBezTo>
                  <a:pt x="0" y="428886"/>
                  <a:pt x="428886" y="0"/>
                  <a:pt x="957943" y="0"/>
                </a:cubicBezTo>
                <a:close/>
              </a:path>
            </a:pathLst>
          </a:custGeom>
          <a:pattFill prst="divot">
            <a:fgClr>
              <a:schemeClr val="accent1"/>
            </a:fgClr>
            <a:bgClr>
              <a:schemeClr val="bg1"/>
            </a:bgClr>
          </a:pattFill>
        </p:spPr>
        <p:txBody>
          <a:bodyPr wrap="square" anchor="ctr">
            <a:noAutofit/>
          </a:bodyPr>
          <a:lstStyle>
            <a:lvl1pPr marL="171450" indent="-171450" algn="ctr">
              <a:buFont typeface="Arial" panose="020B0604020202020204" pitchFamily="34" charset="0"/>
              <a:buChar char="•"/>
              <a:defRPr sz="11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Rectangle 9"/>
          <p:cNvSpPr/>
          <p:nvPr userDrawn="1">
            <p:custDataLst>
              <p:tags r:id="rId2"/>
            </p:custDataLst>
          </p:nvPr>
        </p:nvSpPr>
        <p:spPr>
          <a:xfrm>
            <a:off x="5684520" y="1145345"/>
            <a:ext cx="822960" cy="45719"/>
          </a:xfrm>
          <a:prstGeom prst="rect">
            <a:avLst/>
          </a:prstGeom>
          <a:solidFill>
            <a:srgbClr val="B89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p:cNvSpPr>
            <a:spLocks noGrp="1"/>
          </p:cNvSpPr>
          <p:nvPr>
            <p:ph type="body" sz="quarter" idx="10" hasCustomPrompt="1"/>
            <p:custDataLst>
              <p:tags r:id="rId3"/>
            </p:custDataLst>
          </p:nvPr>
        </p:nvSpPr>
        <p:spPr>
          <a:xfrm>
            <a:off x="412652" y="540335"/>
            <a:ext cx="11366695" cy="548738"/>
          </a:xfrm>
          <a:prstGeom prst="rect">
            <a:avLst/>
          </a:prstGeom>
        </p:spPr>
        <p:txBody>
          <a:bodyPr/>
          <a:lstStyle>
            <a:lvl1pPr marL="0" indent="0" algn="ctr">
              <a:buNone/>
              <a:defRPr sz="3200" b="0">
                <a:solidFill>
                  <a:schemeClr val="tx1">
                    <a:lumMod val="85000"/>
                    <a:lumOff val="15000"/>
                  </a:schemeClr>
                </a:solidFill>
                <a:latin typeface="Montserrat" panose="00000500000000000000" pitchFamily="50" charset="0"/>
              </a:defRPr>
            </a:lvl1pPr>
          </a:lstStyle>
          <a:p>
            <a:pPr lvl="0"/>
            <a:r>
              <a:rPr lang="en-US"/>
              <a:t>Insert Your Text Here</a:t>
            </a:r>
            <a:endParaRPr lang="en-US"/>
          </a:p>
        </p:txBody>
      </p:sp>
      <p:sp>
        <p:nvSpPr>
          <p:cNvPr id="4" name="Picture Placeholder 7"/>
          <p:cNvSpPr>
            <a:spLocks noGrp="1"/>
          </p:cNvSpPr>
          <p:nvPr>
            <p:ph type="pic" sz="quarter" idx="15"/>
            <p:custDataLst>
              <p:tags r:id="rId4"/>
            </p:custDataLst>
          </p:nvPr>
        </p:nvSpPr>
        <p:spPr>
          <a:xfrm>
            <a:off x="0" y="4362450"/>
            <a:ext cx="12192000" cy="2495550"/>
          </a:xfrm>
          <a:prstGeom prst="rect">
            <a:avLst/>
          </a:prstGeom>
        </p:spPr>
        <p:txBody>
          <a:bodyPr/>
          <a:lstStyle>
            <a:lvl1pPr marL="0" indent="0">
              <a:buNone/>
              <a:defRPr sz="18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custDataLst>
              <p:tags r:id="rId2"/>
            </p:custDataLst>
          </p:nvPr>
        </p:nvSpPr>
        <p:spPr>
          <a:xfrm>
            <a:off x="-1" y="0"/>
            <a:ext cx="6189785" cy="6858000"/>
          </a:xfrm>
          <a:prstGeom prst="rect">
            <a:avLst/>
          </a:prstGeom>
        </p:spPr>
        <p:txBody>
          <a:bodyPr/>
          <a:lstStyle/>
          <a:p>
            <a:r>
              <a:rPr lang="en-US"/>
              <a:t>Click icon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94" name="Picture Placeholder 93"/>
          <p:cNvSpPr>
            <a:spLocks noGrp="1"/>
          </p:cNvSpPr>
          <p:nvPr>
            <p:ph type="pic" sz="quarter" idx="10"/>
            <p:custDataLst>
              <p:tags r:id="rId2"/>
            </p:custDataLst>
          </p:nvPr>
        </p:nvSpPr>
        <p:spPr>
          <a:xfrm>
            <a:off x="992188" y="2602798"/>
            <a:ext cx="4802187" cy="3010602"/>
          </a:xfrm>
          <a:prstGeom prst="rect">
            <a:avLst/>
          </a:prstGeom>
        </p:spPr>
        <p:txBody>
          <a:bodyPr/>
          <a:lstStyle/>
          <a:p>
            <a:r>
              <a:rPr lang="en-US"/>
              <a:t>Click icon to add picture</a:t>
            </a:r>
            <a:endParaRPr lang="id-ID"/>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descr="健康食品"/>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brightnessContrast bright="100000"/>
                    </a14:imgEffect>
                    <a14:imgEffect>
                      <a14:saturation sat="400000"/>
                    </a14:imgEffect>
                  </a14:imgLayer>
                </a14:imgProps>
              </a:ext>
            </a:extLst>
          </a:blip>
          <a:srcRect l="1054" t="4150" r="94401" b="87417"/>
          <a:stretch>
            <a:fillRect/>
          </a:stretch>
        </p:blipFill>
        <p:spPr>
          <a:xfrm>
            <a:off x="39756" y="80177"/>
            <a:ext cx="457200" cy="477078"/>
          </a:xfrm>
          <a:prstGeom prst="rect">
            <a:avLst/>
          </a:prstGeom>
        </p:spPr>
      </p:pic>
      <p:pic>
        <p:nvPicPr>
          <p:cNvPr id="12" name="图片 11" descr="健康食品4"/>
          <p:cNvPicPr>
            <a:picLocks noChangeAspect="1"/>
          </p:cNvPicPr>
          <p:nvPr userDrawn="1">
            <p:custDataLst>
              <p:tags r:id="rId5"/>
            </p:custData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2564938"/>
          <p:cNvPicPr>
            <a:picLocks noChangeAspect="1"/>
          </p:cNvPicPr>
          <p:nvPr userDrawn="1">
            <p:custDataLst>
              <p:tags r:id="rId2"/>
            </p:custDataLst>
          </p:nvPr>
        </p:nvPicPr>
        <p:blipFill>
          <a:blip r:embed="rId3"/>
          <a:stretch>
            <a:fillRect/>
          </a:stretch>
        </p:blipFill>
        <p:spPr>
          <a:xfrm>
            <a:off x="-7620" y="-15240"/>
            <a:ext cx="12221210" cy="68732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7.png"/><Relationship Id="rId25" Type="http://schemas.openxmlformats.org/officeDocument/2006/relationships/image" Target="../media/image3.png"/><Relationship Id="rId24" Type="http://schemas.openxmlformats.org/officeDocument/2006/relationships/tags" Target="../tags/tag61.xml"/><Relationship Id="rId23" Type="http://schemas.openxmlformats.org/officeDocument/2006/relationships/tags" Target="../tags/tag60.xml"/><Relationship Id="rId22" Type="http://schemas.openxmlformats.org/officeDocument/2006/relationships/tags" Target="../tags/tag59.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slideLayout" Target="../slideLayouts/slideLayout2.xml"/><Relationship Id="rId19" Type="http://schemas.openxmlformats.org/officeDocument/2006/relationships/tags" Target="../tags/tag56.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健康食品4"/>
          <p:cNvPicPr>
            <a:picLocks noChangeAspect="1"/>
          </p:cNvPicPr>
          <p:nvPr userDrawn="1">
            <p:custDataLst>
              <p:tags r:id="rId24"/>
            </p:custDataLst>
          </p:nvPr>
        </p:nvPicPr>
        <p:blipFill>
          <a:blip r:embed="rId25">
            <a:alphaModFix amt="95000"/>
          </a:blip>
          <a:stretch>
            <a:fillRect/>
          </a:stretch>
        </p:blipFill>
        <p:spPr>
          <a:xfrm>
            <a:off x="0" y="0"/>
            <a:ext cx="12192000" cy="6858000"/>
          </a:xfrm>
          <a:prstGeom prst="rect">
            <a:avLst/>
          </a:prstGeom>
        </p:spPr>
      </p:pic>
      <p:pic>
        <p:nvPicPr>
          <p:cNvPr id="7" name="图片 6" descr="水印"/>
          <p:cNvPicPr>
            <a:picLocks noChangeAspect="1"/>
          </p:cNvPicPr>
          <p:nvPr userDrawn="1"/>
        </p:nvPicPr>
        <p:blipFill>
          <a:blip r:embed="rId2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17.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17.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17.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7.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7.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3" Type="http://schemas.openxmlformats.org/officeDocument/2006/relationships/slideLayout" Target="../slideLayouts/slideLayout8.xml"/><Relationship Id="rId52" Type="http://schemas.openxmlformats.org/officeDocument/2006/relationships/tags" Target="../tags/tag133.xml"/><Relationship Id="rId51" Type="http://schemas.openxmlformats.org/officeDocument/2006/relationships/tags" Target="../tags/tag132.xml"/><Relationship Id="rId50" Type="http://schemas.openxmlformats.org/officeDocument/2006/relationships/tags" Target="../tags/tag131.xml"/><Relationship Id="rId5" Type="http://schemas.openxmlformats.org/officeDocument/2006/relationships/tags" Target="../tags/tag86.xml"/><Relationship Id="rId49" Type="http://schemas.openxmlformats.org/officeDocument/2006/relationships/tags" Target="../tags/tag130.xml"/><Relationship Id="rId48" Type="http://schemas.openxmlformats.org/officeDocument/2006/relationships/tags" Target="../tags/tag129.xml"/><Relationship Id="rId47" Type="http://schemas.openxmlformats.org/officeDocument/2006/relationships/tags" Target="../tags/tag128.xml"/><Relationship Id="rId46" Type="http://schemas.openxmlformats.org/officeDocument/2006/relationships/tags" Target="../tags/tag127.xml"/><Relationship Id="rId45" Type="http://schemas.openxmlformats.org/officeDocument/2006/relationships/tags" Target="../tags/tag126.xml"/><Relationship Id="rId44" Type="http://schemas.openxmlformats.org/officeDocument/2006/relationships/tags" Target="../tags/tag125.xml"/><Relationship Id="rId43" Type="http://schemas.openxmlformats.org/officeDocument/2006/relationships/tags" Target="../tags/tag124.xml"/><Relationship Id="rId42" Type="http://schemas.openxmlformats.org/officeDocument/2006/relationships/tags" Target="../tags/tag123.xml"/><Relationship Id="rId41" Type="http://schemas.openxmlformats.org/officeDocument/2006/relationships/tags" Target="../tags/tag122.xml"/><Relationship Id="rId40" Type="http://schemas.openxmlformats.org/officeDocument/2006/relationships/tags" Target="../tags/tag121.xml"/><Relationship Id="rId4" Type="http://schemas.openxmlformats.org/officeDocument/2006/relationships/tags" Target="../tags/tag85.xml"/><Relationship Id="rId39" Type="http://schemas.openxmlformats.org/officeDocument/2006/relationships/tags" Target="../tags/tag120.xml"/><Relationship Id="rId38" Type="http://schemas.openxmlformats.org/officeDocument/2006/relationships/tags" Target="../tags/tag119.xml"/><Relationship Id="rId37" Type="http://schemas.openxmlformats.org/officeDocument/2006/relationships/tags" Target="../tags/tag118.xml"/><Relationship Id="rId36" Type="http://schemas.openxmlformats.org/officeDocument/2006/relationships/tags" Target="../tags/tag117.xml"/><Relationship Id="rId35" Type="http://schemas.openxmlformats.org/officeDocument/2006/relationships/tags" Target="../tags/tag116.xml"/><Relationship Id="rId34" Type="http://schemas.openxmlformats.org/officeDocument/2006/relationships/tags" Target="../tags/tag115.xml"/><Relationship Id="rId33" Type="http://schemas.openxmlformats.org/officeDocument/2006/relationships/tags" Target="../tags/tag114.xml"/><Relationship Id="rId32" Type="http://schemas.openxmlformats.org/officeDocument/2006/relationships/tags" Target="../tags/tag113.xml"/><Relationship Id="rId31" Type="http://schemas.openxmlformats.org/officeDocument/2006/relationships/tags" Target="../tags/tag112.xml"/><Relationship Id="rId30" Type="http://schemas.openxmlformats.org/officeDocument/2006/relationships/tags" Target="../tags/tag111.xml"/><Relationship Id="rId3" Type="http://schemas.openxmlformats.org/officeDocument/2006/relationships/image" Target="../media/image17.png"/><Relationship Id="rId29" Type="http://schemas.openxmlformats.org/officeDocument/2006/relationships/tags" Target="../tags/tag110.xml"/><Relationship Id="rId28" Type="http://schemas.openxmlformats.org/officeDocument/2006/relationships/tags" Target="../tags/tag109.xml"/><Relationship Id="rId27" Type="http://schemas.openxmlformats.org/officeDocument/2006/relationships/tags" Target="../tags/tag108.xml"/><Relationship Id="rId26" Type="http://schemas.openxmlformats.org/officeDocument/2006/relationships/tags" Target="../tags/tag107.xml"/><Relationship Id="rId25" Type="http://schemas.openxmlformats.org/officeDocument/2006/relationships/tags" Target="../tags/tag106.xml"/><Relationship Id="rId24" Type="http://schemas.openxmlformats.org/officeDocument/2006/relationships/tags" Target="../tags/tag105.xml"/><Relationship Id="rId23" Type="http://schemas.openxmlformats.org/officeDocument/2006/relationships/tags" Target="../tags/tag104.xml"/><Relationship Id="rId22" Type="http://schemas.openxmlformats.org/officeDocument/2006/relationships/tags" Target="../tags/tag103.xml"/><Relationship Id="rId21" Type="http://schemas.openxmlformats.org/officeDocument/2006/relationships/tags" Target="../tags/tag102.xml"/><Relationship Id="rId20" Type="http://schemas.openxmlformats.org/officeDocument/2006/relationships/tags" Target="../tags/tag101.xml"/><Relationship Id="rId2" Type="http://schemas.openxmlformats.org/officeDocument/2006/relationships/image" Target="../media/image24.png"/><Relationship Id="rId19" Type="http://schemas.openxmlformats.org/officeDocument/2006/relationships/tags" Target="../tags/tag100.xml"/><Relationship Id="rId18" Type="http://schemas.openxmlformats.org/officeDocument/2006/relationships/tags" Target="../tags/tag99.xml"/><Relationship Id="rId17" Type="http://schemas.openxmlformats.org/officeDocument/2006/relationships/tags" Target="../tags/tag98.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135.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tags" Target="../tags/tag13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7.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0.jpeg"/><Relationship Id="rId2" Type="http://schemas.openxmlformats.org/officeDocument/2006/relationships/tags" Target="../tags/tag62.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36.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64.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tags" Target="../tags/tag6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7.png"/><Relationship Id="rId2" Type="http://schemas.openxmlformats.org/officeDocument/2006/relationships/tags" Target="../tags/tag65.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7.pn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8.png"/><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606675" y="2472690"/>
            <a:ext cx="9366885" cy="2800985"/>
          </a:xfrm>
          <a:prstGeom prst="rect">
            <a:avLst/>
          </a:prstGeom>
        </p:spPr>
      </p:pic>
      <p:pic>
        <p:nvPicPr>
          <p:cNvPr id="5" name="图片 4"/>
          <p:cNvPicPr/>
          <p:nvPr/>
        </p:nvPicPr>
        <p:blipFill>
          <a:blip r:embed="rId2"/>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69850" y="1291590"/>
            <a:ext cx="12052935" cy="631825"/>
          </a:xfrm>
        </p:spPr>
        <p:txBody>
          <a:bodyPr>
            <a:noAutofit/>
          </a:bodyPr>
          <a:lstStyle/>
          <a:p>
            <a:pPr marL="0" indent="0">
              <a:buNone/>
            </a:pPr>
            <a:r>
              <a:rPr lang="en-US" altLang="zh-CN" sz="3100" b="1" i="1">
                <a:sym typeface="+mn-ea"/>
              </a:rPr>
              <a:t>1. What are the key details that support each point? </a:t>
            </a:r>
            <a:r>
              <a:rPr lang="en-US" altLang="zh-CN" sz="3100" b="1" i="1">
                <a:latin typeface="Calibri" panose="020F0502020204030204" charset="0"/>
                <a:cs typeface="Calibri" panose="020F0502020204030204" charset="0"/>
              </a:rPr>
              <a:t>	</a:t>
            </a:r>
            <a:endParaRPr lang="en-US" altLang="zh-CN" sz="3100" b="1" i="1">
              <a:latin typeface="Calibri" panose="020F0502020204030204" charset="0"/>
              <a:cs typeface="Calibri" panose="020F0502020204030204" charset="0"/>
            </a:endParaRPr>
          </a:p>
          <a:p>
            <a:endParaRPr lang="en-US" altLang="zh-CN" sz="2700" b="1" i="1">
              <a:latin typeface="Calibri" panose="020F0502020204030204" charset="0"/>
              <a:cs typeface="Calibri" panose="020F0502020204030204" charset="0"/>
            </a:endParaRPr>
          </a:p>
        </p:txBody>
      </p:sp>
      <p:sp>
        <p:nvSpPr>
          <p:cNvPr id="15" name="TextBox 7"/>
          <p:cNvSpPr txBox="1"/>
          <p:nvPr>
            <p:custDataLst>
              <p:tags r:id="rId3"/>
            </p:custDataLst>
          </p:nvPr>
        </p:nvSpPr>
        <p:spPr>
          <a:xfrm>
            <a:off x="273050" y="2618105"/>
            <a:ext cx="2179955" cy="457200"/>
          </a:xfrm>
          <a:prstGeom prst="rect">
            <a:avLst/>
          </a:prstGeom>
          <a:solidFill>
            <a:srgbClr val="99CD55"/>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Point of view</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sp>
        <p:nvSpPr>
          <p:cNvPr id="16" name="TextBox 7"/>
          <p:cNvSpPr txBox="1"/>
          <p:nvPr>
            <p:custDataLst>
              <p:tags r:id="rId4"/>
            </p:custDataLst>
          </p:nvPr>
        </p:nvSpPr>
        <p:spPr>
          <a:xfrm>
            <a:off x="765810" y="3200400"/>
            <a:ext cx="1194435" cy="457200"/>
          </a:xfrm>
          <a:prstGeom prst="rect">
            <a:avLst/>
          </a:prstGeom>
          <a:solidFill>
            <a:schemeClr val="accent5">
              <a:lumMod val="60000"/>
              <a:lumOff val="40000"/>
            </a:schemeClr>
          </a:solidFill>
          <a:ln w="38100">
            <a:solidFill>
              <a:schemeClr val="bg1"/>
            </a:solidFill>
          </a:ln>
        </p:spPr>
        <p:txBody>
          <a:bodyPr wrap="square" rtlCol="0">
            <a:spAutoFit/>
          </a:bodyPr>
          <a:p>
            <a:pPr algn="ctr" fontAlgn="auto">
              <a:lnSpc>
                <a:spcPct val="85000"/>
              </a:lnSpc>
            </a:pPr>
            <a:r>
              <a:rPr lang="en-US" altLang="zh-CN" sz="2800" b="1" i="1" smtClean="0">
                <a:latin typeface="Calibri" panose="020F0502020204030204" charset="0"/>
                <a:ea typeface="站酷文艺体" panose="02000603000000000000" pitchFamily="50" charset="-122"/>
                <a:cs typeface="Calibri" panose="020F0502020204030204" charset="0"/>
                <a:sym typeface="+mn-ea"/>
              </a:rPr>
              <a:t>Detail</a:t>
            </a:r>
            <a:endParaRPr lang="en-US" altLang="zh-CN" sz="2800" b="1" i="1" smtClean="0">
              <a:latin typeface="Calibri" panose="020F0502020204030204" charset="0"/>
              <a:ea typeface="站酷文艺体" panose="02000603000000000000" pitchFamily="50" charset="-122"/>
              <a:cs typeface="Calibri" panose="020F0502020204030204" charset="0"/>
              <a:sym typeface="+mn-ea"/>
            </a:endParaRPr>
          </a:p>
        </p:txBody>
      </p:sp>
      <p:sp>
        <p:nvSpPr>
          <p:cNvPr id="7" name="内容占位符 2"/>
          <p:cNvSpPr>
            <a:spLocks noGrp="1"/>
          </p:cNvSpPr>
          <p:nvPr/>
        </p:nvSpPr>
        <p:spPr>
          <a:xfrm>
            <a:off x="10689590" y="1930400"/>
            <a:ext cx="1283970" cy="469900"/>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i="1">
                <a:latin typeface="Calibri" panose="020F0502020204030204" charset="0"/>
                <a:cs typeface="Calibri" panose="020F0502020204030204" charset="0"/>
                <a:sym typeface="+mn-ea"/>
              </a:rPr>
              <a:t>Para.2 </a:t>
            </a:r>
            <a:r>
              <a:rPr lang="en-US" altLang="zh-CN" b="1" i="1">
                <a:latin typeface="Calibri" panose="020F0502020204030204" charset="0"/>
                <a:cs typeface="Calibri" panose="020F0502020204030204" charset="0"/>
              </a:rPr>
              <a:t>	</a:t>
            </a:r>
            <a:endParaRPr lang="en-US" altLang="zh-CN" b="1" i="1">
              <a:latin typeface="Calibri" panose="020F0502020204030204" charset="0"/>
              <a:cs typeface="Calibri" panose="020F0502020204030204" charset="0"/>
            </a:endParaRPr>
          </a:p>
          <a:p>
            <a:endParaRPr lang="en-US" altLang="zh-CN" b="1" i="1">
              <a:latin typeface="Calibri" panose="020F0502020204030204" charset="0"/>
              <a:cs typeface="Calibri" panose="020F0502020204030204" charset="0"/>
            </a:endParaRPr>
          </a:p>
        </p:txBody>
      </p:sp>
      <p:sp>
        <p:nvSpPr>
          <p:cNvPr id="9" name="矩形 8"/>
          <p:cNvSpPr/>
          <p:nvPr/>
        </p:nvSpPr>
        <p:spPr>
          <a:xfrm>
            <a:off x="2724150" y="2750820"/>
            <a:ext cx="6065520" cy="450215"/>
          </a:xfrm>
          <a:prstGeom prst="rect">
            <a:avLst/>
          </a:prstGeom>
          <a:solidFill>
            <a:srgbClr val="99CD55">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0" name="矩形 19"/>
          <p:cNvSpPr/>
          <p:nvPr/>
        </p:nvSpPr>
        <p:spPr>
          <a:xfrm>
            <a:off x="2749550" y="3212465"/>
            <a:ext cx="4631690" cy="44450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1" name="矩形 20"/>
          <p:cNvSpPr/>
          <p:nvPr/>
        </p:nvSpPr>
        <p:spPr>
          <a:xfrm>
            <a:off x="8789670" y="2750185"/>
            <a:ext cx="3016885" cy="450215"/>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0" grpId="0" bldLvl="0" animBg="1"/>
      <p:bldP spid="21" grpId="0" bldLvl="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2586990" y="2407285"/>
            <a:ext cx="9386570" cy="3237865"/>
          </a:xfrm>
          <a:prstGeom prst="rect">
            <a:avLst/>
          </a:prstGeom>
        </p:spPr>
      </p:pic>
      <p:pic>
        <p:nvPicPr>
          <p:cNvPr id="5" name="图片 4"/>
          <p:cNvPicPr/>
          <p:nvPr/>
        </p:nvPicPr>
        <p:blipFill>
          <a:blip r:embed="rId2"/>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69850" y="1291590"/>
            <a:ext cx="12052935" cy="631825"/>
          </a:xfrm>
        </p:spPr>
        <p:txBody>
          <a:bodyPr>
            <a:noAutofit/>
          </a:bodyPr>
          <a:lstStyle/>
          <a:p>
            <a:pPr marL="0" indent="0">
              <a:buNone/>
            </a:pPr>
            <a:r>
              <a:rPr lang="en-US" altLang="zh-CN" sz="3100" b="1" i="1">
                <a:sym typeface="+mn-ea"/>
              </a:rPr>
              <a:t>1. What are the key details that support each point? </a:t>
            </a:r>
            <a:r>
              <a:rPr lang="en-US" altLang="zh-CN" sz="3100" b="1" i="1">
                <a:latin typeface="Calibri" panose="020F0502020204030204" charset="0"/>
                <a:cs typeface="Calibri" panose="020F0502020204030204" charset="0"/>
              </a:rPr>
              <a:t>	</a:t>
            </a:r>
            <a:endParaRPr lang="en-US" altLang="zh-CN" sz="3100" b="1" i="1">
              <a:latin typeface="Calibri" panose="020F0502020204030204" charset="0"/>
              <a:cs typeface="Calibri" panose="020F0502020204030204" charset="0"/>
            </a:endParaRPr>
          </a:p>
          <a:p>
            <a:endParaRPr lang="en-US" altLang="zh-CN" sz="2700" b="1" i="1">
              <a:latin typeface="Calibri" panose="020F0502020204030204" charset="0"/>
              <a:cs typeface="Calibri" panose="020F0502020204030204" charset="0"/>
            </a:endParaRPr>
          </a:p>
        </p:txBody>
      </p:sp>
      <p:sp>
        <p:nvSpPr>
          <p:cNvPr id="15" name="TextBox 7"/>
          <p:cNvSpPr txBox="1"/>
          <p:nvPr>
            <p:custDataLst>
              <p:tags r:id="rId3"/>
            </p:custDataLst>
          </p:nvPr>
        </p:nvSpPr>
        <p:spPr>
          <a:xfrm>
            <a:off x="273050" y="2472690"/>
            <a:ext cx="2179955" cy="457200"/>
          </a:xfrm>
          <a:prstGeom prst="rect">
            <a:avLst/>
          </a:prstGeom>
          <a:solidFill>
            <a:srgbClr val="99CD55"/>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Point of view</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sp>
        <p:nvSpPr>
          <p:cNvPr id="16" name="TextBox 7"/>
          <p:cNvSpPr txBox="1"/>
          <p:nvPr>
            <p:custDataLst>
              <p:tags r:id="rId4"/>
            </p:custDataLst>
          </p:nvPr>
        </p:nvSpPr>
        <p:spPr>
          <a:xfrm>
            <a:off x="613410" y="3185160"/>
            <a:ext cx="1498600" cy="457200"/>
          </a:xfrm>
          <a:prstGeom prst="rect">
            <a:avLst/>
          </a:prstGeom>
          <a:solidFill>
            <a:schemeClr val="accent5">
              <a:lumMod val="60000"/>
              <a:lumOff val="40000"/>
            </a:schemeClr>
          </a:solidFill>
          <a:ln w="38100">
            <a:solidFill>
              <a:schemeClr val="bg1"/>
            </a:solidFill>
          </a:ln>
        </p:spPr>
        <p:txBody>
          <a:bodyPr wrap="square" rtlCol="0">
            <a:spAutoFit/>
          </a:bodyPr>
          <a:p>
            <a:pPr algn="ctr" fontAlgn="auto">
              <a:lnSpc>
                <a:spcPct val="85000"/>
              </a:lnSpc>
            </a:pPr>
            <a:r>
              <a:rPr lang="en-US" altLang="zh-CN" sz="2800" b="1" i="1" smtClean="0">
                <a:latin typeface="Calibri" panose="020F0502020204030204" charset="0"/>
                <a:ea typeface="站酷文艺体" panose="02000603000000000000" pitchFamily="50" charset="-122"/>
                <a:cs typeface="Calibri" panose="020F0502020204030204" charset="0"/>
                <a:sym typeface="+mn-ea"/>
              </a:rPr>
              <a:t>Detail  1</a:t>
            </a:r>
            <a:endParaRPr lang="en-US" altLang="zh-CN" sz="2800" b="1" i="1" smtClean="0">
              <a:latin typeface="Calibri" panose="020F0502020204030204" charset="0"/>
              <a:ea typeface="站酷文艺体" panose="02000603000000000000" pitchFamily="50" charset="-122"/>
              <a:cs typeface="Calibri" panose="020F0502020204030204" charset="0"/>
              <a:sym typeface="+mn-ea"/>
            </a:endParaRPr>
          </a:p>
        </p:txBody>
      </p:sp>
      <p:sp>
        <p:nvSpPr>
          <p:cNvPr id="7" name="内容占位符 2"/>
          <p:cNvSpPr>
            <a:spLocks noGrp="1"/>
          </p:cNvSpPr>
          <p:nvPr/>
        </p:nvSpPr>
        <p:spPr>
          <a:xfrm>
            <a:off x="10689590" y="1930400"/>
            <a:ext cx="1283970" cy="469900"/>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i="1">
                <a:latin typeface="Calibri" panose="020F0502020204030204" charset="0"/>
                <a:cs typeface="Calibri" panose="020F0502020204030204" charset="0"/>
                <a:sym typeface="+mn-ea"/>
              </a:rPr>
              <a:t>Para.3 </a:t>
            </a:r>
            <a:r>
              <a:rPr lang="en-US" altLang="zh-CN" b="1" i="1">
                <a:latin typeface="Calibri" panose="020F0502020204030204" charset="0"/>
                <a:cs typeface="Calibri" panose="020F0502020204030204" charset="0"/>
              </a:rPr>
              <a:t>	</a:t>
            </a:r>
            <a:endParaRPr lang="en-US" altLang="zh-CN" b="1" i="1">
              <a:latin typeface="Calibri" panose="020F0502020204030204" charset="0"/>
              <a:cs typeface="Calibri" panose="020F0502020204030204" charset="0"/>
            </a:endParaRPr>
          </a:p>
          <a:p>
            <a:endParaRPr lang="en-US" altLang="zh-CN" b="1" i="1">
              <a:latin typeface="Calibri" panose="020F0502020204030204" charset="0"/>
              <a:cs typeface="Calibri" panose="020F0502020204030204" charset="0"/>
            </a:endParaRPr>
          </a:p>
        </p:txBody>
      </p:sp>
      <p:sp>
        <p:nvSpPr>
          <p:cNvPr id="9" name="矩形 8"/>
          <p:cNvSpPr/>
          <p:nvPr/>
        </p:nvSpPr>
        <p:spPr>
          <a:xfrm>
            <a:off x="2758440" y="2533650"/>
            <a:ext cx="9051290" cy="433705"/>
          </a:xfrm>
          <a:prstGeom prst="rect">
            <a:avLst/>
          </a:prstGeom>
          <a:solidFill>
            <a:srgbClr val="99CD55">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0" name="矩形 19"/>
          <p:cNvSpPr/>
          <p:nvPr/>
        </p:nvSpPr>
        <p:spPr>
          <a:xfrm>
            <a:off x="2758440" y="3801110"/>
            <a:ext cx="1279525" cy="40259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1" name="矩形 20"/>
          <p:cNvSpPr/>
          <p:nvPr/>
        </p:nvSpPr>
        <p:spPr>
          <a:xfrm>
            <a:off x="2758440" y="3383280"/>
            <a:ext cx="9051925" cy="45212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0" name="矩形 9"/>
          <p:cNvSpPr/>
          <p:nvPr/>
        </p:nvSpPr>
        <p:spPr>
          <a:xfrm>
            <a:off x="2758440" y="2956560"/>
            <a:ext cx="7931785" cy="433705"/>
          </a:xfrm>
          <a:prstGeom prst="rect">
            <a:avLst/>
          </a:prstGeom>
          <a:solidFill>
            <a:srgbClr val="99CD55">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1" name="矩形 10"/>
          <p:cNvSpPr/>
          <p:nvPr/>
        </p:nvSpPr>
        <p:spPr>
          <a:xfrm>
            <a:off x="10694035" y="2971165"/>
            <a:ext cx="1115060" cy="40259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2" name="矩形 11"/>
          <p:cNvSpPr/>
          <p:nvPr/>
        </p:nvSpPr>
        <p:spPr>
          <a:xfrm>
            <a:off x="4037965" y="3775075"/>
            <a:ext cx="7773035" cy="452120"/>
          </a:xfrm>
          <a:prstGeom prst="rect">
            <a:avLst/>
          </a:prstGeom>
          <a:solidFill>
            <a:srgbClr val="F1315A">
              <a:alpha val="45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3" name="矩形 12"/>
          <p:cNvSpPr/>
          <p:nvPr/>
        </p:nvSpPr>
        <p:spPr>
          <a:xfrm>
            <a:off x="2758440" y="4192905"/>
            <a:ext cx="8093075" cy="452120"/>
          </a:xfrm>
          <a:prstGeom prst="rect">
            <a:avLst/>
          </a:prstGeom>
          <a:solidFill>
            <a:srgbClr val="F1315A">
              <a:alpha val="45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4" name="TextBox 7"/>
          <p:cNvSpPr txBox="1"/>
          <p:nvPr>
            <p:custDataLst>
              <p:tags r:id="rId5"/>
            </p:custDataLst>
          </p:nvPr>
        </p:nvSpPr>
        <p:spPr>
          <a:xfrm>
            <a:off x="612775" y="3897630"/>
            <a:ext cx="1499870" cy="457200"/>
          </a:xfrm>
          <a:prstGeom prst="rect">
            <a:avLst/>
          </a:prstGeom>
          <a:solidFill>
            <a:srgbClr val="F1315A">
              <a:alpha val="70000"/>
            </a:srgbClr>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Detail  2</a:t>
            </a:r>
            <a:endPar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p:txBody>
      </p:sp>
      <p:pic>
        <p:nvPicPr>
          <p:cNvPr id="2" name="图片 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0" grpId="0" bldLvl="0" animBg="1"/>
      <p:bldP spid="21" grpId="0" bldLvl="0" animBg="1"/>
      <p:bldP spid="10" grpId="0" bldLvl="0" animBg="1"/>
      <p:bldP spid="11" grpId="0" bldLvl="0" animBg="1"/>
      <p:bldP spid="12" grpId="0" bldLvl="0" animBg="1"/>
      <p:bldP spid="13" grpId="0" bldLvl="0" animBg="1"/>
      <p:bldP spid="15" grpId="0" animBg="1"/>
      <p:bldP spid="16"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590800" y="2381250"/>
            <a:ext cx="9387205" cy="3246755"/>
          </a:xfrm>
          <a:prstGeom prst="rect">
            <a:avLst/>
          </a:prstGeom>
        </p:spPr>
      </p:pic>
      <p:pic>
        <p:nvPicPr>
          <p:cNvPr id="5" name="图片 4"/>
          <p:cNvPicPr/>
          <p:nvPr/>
        </p:nvPicPr>
        <p:blipFill>
          <a:blip r:embed="rId2"/>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69850" y="1291590"/>
            <a:ext cx="12052935" cy="631825"/>
          </a:xfrm>
        </p:spPr>
        <p:txBody>
          <a:bodyPr>
            <a:noAutofit/>
          </a:bodyPr>
          <a:lstStyle/>
          <a:p>
            <a:pPr marL="0" indent="0">
              <a:buNone/>
            </a:pPr>
            <a:r>
              <a:rPr lang="en-US" altLang="zh-CN" sz="3100" b="1" i="1">
                <a:sym typeface="+mn-ea"/>
              </a:rPr>
              <a:t>1. What are the key details that support each point? </a:t>
            </a:r>
            <a:r>
              <a:rPr lang="en-US" altLang="zh-CN" sz="3100" b="1" i="1">
                <a:latin typeface="Calibri" panose="020F0502020204030204" charset="0"/>
                <a:cs typeface="Calibri" panose="020F0502020204030204" charset="0"/>
              </a:rPr>
              <a:t>	</a:t>
            </a:r>
            <a:endParaRPr lang="en-US" altLang="zh-CN" sz="3100" b="1" i="1">
              <a:latin typeface="Calibri" panose="020F0502020204030204" charset="0"/>
              <a:cs typeface="Calibri" panose="020F0502020204030204" charset="0"/>
            </a:endParaRPr>
          </a:p>
          <a:p>
            <a:endParaRPr lang="en-US" altLang="zh-CN" sz="2700" b="1" i="1">
              <a:latin typeface="Calibri" panose="020F0502020204030204" charset="0"/>
              <a:cs typeface="Calibri" panose="020F0502020204030204" charset="0"/>
            </a:endParaRPr>
          </a:p>
        </p:txBody>
      </p:sp>
      <p:sp>
        <p:nvSpPr>
          <p:cNvPr id="15" name="TextBox 7"/>
          <p:cNvSpPr txBox="1"/>
          <p:nvPr>
            <p:custDataLst>
              <p:tags r:id="rId3"/>
            </p:custDataLst>
          </p:nvPr>
        </p:nvSpPr>
        <p:spPr>
          <a:xfrm>
            <a:off x="273050" y="2472690"/>
            <a:ext cx="2179955" cy="457200"/>
          </a:xfrm>
          <a:prstGeom prst="rect">
            <a:avLst/>
          </a:prstGeom>
          <a:solidFill>
            <a:srgbClr val="99CD55"/>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Point of view</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sp>
        <p:nvSpPr>
          <p:cNvPr id="16" name="TextBox 7"/>
          <p:cNvSpPr txBox="1"/>
          <p:nvPr>
            <p:custDataLst>
              <p:tags r:id="rId4"/>
            </p:custDataLst>
          </p:nvPr>
        </p:nvSpPr>
        <p:spPr>
          <a:xfrm>
            <a:off x="613410" y="3185160"/>
            <a:ext cx="1498600" cy="457200"/>
          </a:xfrm>
          <a:prstGeom prst="rect">
            <a:avLst/>
          </a:prstGeom>
          <a:solidFill>
            <a:schemeClr val="accent5">
              <a:lumMod val="60000"/>
              <a:lumOff val="40000"/>
            </a:schemeClr>
          </a:solidFill>
          <a:ln w="38100">
            <a:solidFill>
              <a:schemeClr val="bg1"/>
            </a:solidFill>
          </a:ln>
        </p:spPr>
        <p:txBody>
          <a:bodyPr wrap="square" rtlCol="0">
            <a:spAutoFit/>
          </a:bodyPr>
          <a:p>
            <a:pPr algn="ctr" fontAlgn="auto">
              <a:lnSpc>
                <a:spcPct val="85000"/>
              </a:lnSpc>
            </a:pPr>
            <a:r>
              <a:rPr lang="en-US" altLang="zh-CN" sz="2800" b="1" i="1" smtClean="0">
                <a:latin typeface="Calibri" panose="020F0502020204030204" charset="0"/>
                <a:ea typeface="站酷文艺体" panose="02000603000000000000" pitchFamily="50" charset="-122"/>
                <a:cs typeface="Calibri" panose="020F0502020204030204" charset="0"/>
                <a:sym typeface="+mn-ea"/>
              </a:rPr>
              <a:t>Detail  1</a:t>
            </a:r>
            <a:endParaRPr lang="en-US" altLang="zh-CN" sz="2800" b="1" i="1" smtClean="0">
              <a:latin typeface="Calibri" panose="020F0502020204030204" charset="0"/>
              <a:ea typeface="站酷文艺体" panose="02000603000000000000" pitchFamily="50" charset="-122"/>
              <a:cs typeface="Calibri" panose="020F0502020204030204" charset="0"/>
              <a:sym typeface="+mn-ea"/>
            </a:endParaRPr>
          </a:p>
        </p:txBody>
      </p:sp>
      <p:sp>
        <p:nvSpPr>
          <p:cNvPr id="7" name="内容占位符 2"/>
          <p:cNvSpPr>
            <a:spLocks noGrp="1"/>
          </p:cNvSpPr>
          <p:nvPr/>
        </p:nvSpPr>
        <p:spPr>
          <a:xfrm>
            <a:off x="10689590" y="1930400"/>
            <a:ext cx="1283970" cy="469900"/>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i="1">
                <a:latin typeface="Calibri" panose="020F0502020204030204" charset="0"/>
                <a:cs typeface="Calibri" panose="020F0502020204030204" charset="0"/>
                <a:sym typeface="+mn-ea"/>
              </a:rPr>
              <a:t>Para.4 </a:t>
            </a:r>
            <a:r>
              <a:rPr lang="en-US" altLang="zh-CN" b="1" i="1">
                <a:latin typeface="Calibri" panose="020F0502020204030204" charset="0"/>
                <a:cs typeface="Calibri" panose="020F0502020204030204" charset="0"/>
              </a:rPr>
              <a:t>	</a:t>
            </a:r>
            <a:endParaRPr lang="en-US" altLang="zh-CN" b="1" i="1">
              <a:latin typeface="Calibri" panose="020F0502020204030204" charset="0"/>
              <a:cs typeface="Calibri" panose="020F0502020204030204" charset="0"/>
            </a:endParaRPr>
          </a:p>
          <a:p>
            <a:endParaRPr lang="en-US" altLang="zh-CN" b="1" i="1">
              <a:latin typeface="Calibri" panose="020F0502020204030204" charset="0"/>
              <a:cs typeface="Calibri" panose="020F0502020204030204" charset="0"/>
            </a:endParaRPr>
          </a:p>
        </p:txBody>
      </p:sp>
      <p:sp>
        <p:nvSpPr>
          <p:cNvPr id="9" name="矩形 8"/>
          <p:cNvSpPr/>
          <p:nvPr/>
        </p:nvSpPr>
        <p:spPr>
          <a:xfrm>
            <a:off x="2758440" y="2534285"/>
            <a:ext cx="5805805" cy="441325"/>
          </a:xfrm>
          <a:prstGeom prst="rect">
            <a:avLst/>
          </a:prstGeom>
          <a:solidFill>
            <a:srgbClr val="99CD55">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1" name="矩形 20"/>
          <p:cNvSpPr/>
          <p:nvPr/>
        </p:nvSpPr>
        <p:spPr>
          <a:xfrm>
            <a:off x="2758440" y="3413760"/>
            <a:ext cx="8366125" cy="38100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1" name="矩形 10"/>
          <p:cNvSpPr/>
          <p:nvPr/>
        </p:nvSpPr>
        <p:spPr>
          <a:xfrm>
            <a:off x="9574530" y="2976880"/>
            <a:ext cx="2236470" cy="427355"/>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2" name="矩形 11"/>
          <p:cNvSpPr/>
          <p:nvPr/>
        </p:nvSpPr>
        <p:spPr>
          <a:xfrm>
            <a:off x="11124565" y="3413760"/>
            <a:ext cx="687070" cy="381000"/>
          </a:xfrm>
          <a:prstGeom prst="rect">
            <a:avLst/>
          </a:prstGeom>
          <a:solidFill>
            <a:srgbClr val="F1315A">
              <a:alpha val="45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3" name="矩形 12"/>
          <p:cNvSpPr/>
          <p:nvPr/>
        </p:nvSpPr>
        <p:spPr>
          <a:xfrm>
            <a:off x="2758440" y="3804285"/>
            <a:ext cx="9052560" cy="381000"/>
          </a:xfrm>
          <a:prstGeom prst="rect">
            <a:avLst/>
          </a:prstGeom>
          <a:solidFill>
            <a:srgbClr val="F1315A">
              <a:alpha val="45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4" name="TextBox 7"/>
          <p:cNvSpPr txBox="1"/>
          <p:nvPr>
            <p:custDataLst>
              <p:tags r:id="rId5"/>
            </p:custDataLst>
          </p:nvPr>
        </p:nvSpPr>
        <p:spPr>
          <a:xfrm>
            <a:off x="612775" y="3897630"/>
            <a:ext cx="1499870" cy="457200"/>
          </a:xfrm>
          <a:prstGeom prst="rect">
            <a:avLst/>
          </a:prstGeom>
          <a:solidFill>
            <a:srgbClr val="F1315A">
              <a:alpha val="70000"/>
            </a:srgbClr>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Detail  2</a:t>
            </a:r>
            <a:endPar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p:txBody>
      </p:sp>
      <p:pic>
        <p:nvPicPr>
          <p:cNvPr id="4" name="图片 3"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1" grpId="0" bldLvl="0" animBg="1"/>
      <p:bldP spid="11" grpId="0" bldLvl="0" animBg="1"/>
      <p:bldP spid="12" grpId="0" bldLvl="0" animBg="1"/>
      <p:bldP spid="13" grpId="0" bldLvl="0" animBg="1"/>
      <p:bldP spid="15" grpId="0" animBg="1"/>
      <p:bldP spid="16"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120650" y="1095375"/>
            <a:ext cx="12052935" cy="1024255"/>
          </a:xfrm>
        </p:spPr>
        <p:txBody>
          <a:bodyPr>
            <a:noAutofit/>
          </a:bodyPr>
          <a:lstStyle/>
          <a:p>
            <a:pPr marL="0" indent="0">
              <a:buNone/>
            </a:pPr>
            <a:r>
              <a:rPr lang="en-US" altLang="zh-CN" sz="3100" b="1" i="1">
                <a:sym typeface="+mn-ea"/>
              </a:rPr>
              <a:t>2. Find the linking words in the passage that introduce </a:t>
            </a:r>
            <a:r>
              <a:rPr lang="en-US" altLang="zh-CN" sz="3200" b="1" i="1">
                <a:solidFill>
                  <a:srgbClr val="FF0000"/>
                </a:solidFill>
                <a:sym typeface="+mn-ea"/>
              </a:rPr>
              <a:t>another way of saying</a:t>
            </a:r>
            <a:r>
              <a:rPr lang="en-US" altLang="zh-CN" b="1" i="1">
                <a:sym typeface="+mn-ea"/>
              </a:rPr>
              <a:t> </a:t>
            </a:r>
            <a:r>
              <a:rPr lang="en-US" altLang="zh-CN" sz="3100" b="1" i="1">
                <a:sym typeface="+mn-ea"/>
              </a:rPr>
              <a:t>what was already mentioned in the previous sentence.</a:t>
            </a:r>
            <a:endParaRPr lang="en-US" altLang="zh-CN" sz="3100" b="1" i="1"/>
          </a:p>
        </p:txBody>
      </p:sp>
      <p:pic>
        <p:nvPicPr>
          <p:cNvPr id="4" name="图片 3"/>
          <p:cNvPicPr>
            <a:picLocks noChangeAspect="1"/>
          </p:cNvPicPr>
          <p:nvPr/>
        </p:nvPicPr>
        <p:blipFill>
          <a:blip r:embed="rId2"/>
          <a:srcRect t="12013"/>
          <a:stretch>
            <a:fillRect/>
          </a:stretch>
        </p:blipFill>
        <p:spPr>
          <a:xfrm>
            <a:off x="251460" y="2033270"/>
            <a:ext cx="5801995" cy="4632960"/>
          </a:xfrm>
          <a:prstGeom prst="rect">
            <a:avLst/>
          </a:prstGeom>
        </p:spPr>
      </p:pic>
      <p:pic>
        <p:nvPicPr>
          <p:cNvPr id="6" name="图片 5"/>
          <p:cNvPicPr>
            <a:picLocks noChangeAspect="1"/>
          </p:cNvPicPr>
          <p:nvPr/>
        </p:nvPicPr>
        <p:blipFill>
          <a:blip r:embed="rId3"/>
          <a:stretch>
            <a:fillRect/>
          </a:stretch>
        </p:blipFill>
        <p:spPr>
          <a:xfrm>
            <a:off x="6144895" y="2708910"/>
            <a:ext cx="5801995" cy="3281045"/>
          </a:xfrm>
          <a:prstGeom prst="rect">
            <a:avLst/>
          </a:prstGeom>
        </p:spPr>
      </p:pic>
      <p:sp>
        <p:nvSpPr>
          <p:cNvPr id="8" name="对话气泡: 圆角矩形 13"/>
          <p:cNvSpPr/>
          <p:nvPr/>
        </p:nvSpPr>
        <p:spPr>
          <a:xfrm>
            <a:off x="1562735" y="2875280"/>
            <a:ext cx="2563495" cy="510179"/>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Put more simply,...</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sp>
        <p:nvSpPr>
          <p:cNvPr id="10" name="对话气泡: 圆角矩形 13"/>
          <p:cNvSpPr/>
          <p:nvPr/>
        </p:nvSpPr>
        <p:spPr>
          <a:xfrm>
            <a:off x="3061335" y="3977640"/>
            <a:ext cx="2360295" cy="510179"/>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In other words,...</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sp>
        <p:nvSpPr>
          <p:cNvPr id="17" name="对话气泡: 圆角矩形 13"/>
          <p:cNvSpPr/>
          <p:nvPr/>
        </p:nvSpPr>
        <p:spPr>
          <a:xfrm>
            <a:off x="8524875" y="2428240"/>
            <a:ext cx="3498850" cy="510221"/>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What this means is that...</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cxnSp>
        <p:nvCxnSpPr>
          <p:cNvPr id="18" name="直接连接符 17"/>
          <p:cNvCxnSpPr/>
          <p:nvPr/>
        </p:nvCxnSpPr>
        <p:spPr>
          <a:xfrm>
            <a:off x="2768600" y="3674110"/>
            <a:ext cx="1066165"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221480" y="4819015"/>
            <a:ext cx="1066165"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0383520" y="3238500"/>
            <a:ext cx="1391285" cy="8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120650" y="1095375"/>
            <a:ext cx="12052935" cy="1024255"/>
          </a:xfrm>
        </p:spPr>
        <p:txBody>
          <a:bodyPr>
            <a:noAutofit/>
          </a:bodyPr>
          <a:lstStyle/>
          <a:p>
            <a:pPr marL="0" indent="0">
              <a:buNone/>
            </a:pPr>
            <a:r>
              <a:rPr lang="en-US" altLang="zh-CN" sz="3100" b="1" i="1">
                <a:sym typeface="+mn-ea"/>
              </a:rPr>
              <a:t>3. </a:t>
            </a:r>
            <a:r>
              <a:rPr lang="en-US" altLang="zh-CN" sz="3100" b="1" i="1" smtClean="0">
                <a:sym typeface="+mn-ea"/>
              </a:rPr>
              <a:t>Find </a:t>
            </a:r>
            <a:r>
              <a:rPr lang="en-US" altLang="zh-CN" sz="3100" b="1" i="1">
                <a:sym typeface="+mn-ea"/>
              </a:rPr>
              <a:t>the linking words in the passage which show that </a:t>
            </a:r>
            <a:r>
              <a:rPr lang="en-US" altLang="zh-CN" sz="3200" b="1" i="1">
                <a:solidFill>
                  <a:srgbClr val="FF0000"/>
                </a:solidFill>
                <a:sym typeface="+mn-ea"/>
              </a:rPr>
              <a:t>contrasting ideas</a:t>
            </a:r>
            <a:r>
              <a:rPr lang="en-US" altLang="zh-CN" sz="3100" b="1" i="1">
                <a:sym typeface="+mn-ea"/>
              </a:rPr>
              <a:t> </a:t>
            </a:r>
            <a:r>
              <a:rPr lang="en-US" altLang="zh-CN" sz="3100" b="1" i="1" smtClean="0">
                <a:sym typeface="+mn-ea"/>
              </a:rPr>
              <a:t>are being </a:t>
            </a:r>
            <a:r>
              <a:rPr lang="en-US" altLang="zh-CN" sz="3100" b="1" i="1">
                <a:sym typeface="+mn-ea"/>
              </a:rPr>
              <a:t>introduced</a:t>
            </a:r>
            <a:r>
              <a:rPr lang="en-US" altLang="zh-CN" sz="3100" b="1" i="1" smtClean="0">
                <a:sym typeface="+mn-ea"/>
              </a:rPr>
              <a:t>.</a:t>
            </a:r>
            <a:endParaRPr lang="en-US" altLang="zh-CN" sz="3100" b="1" i="1"/>
          </a:p>
        </p:txBody>
      </p:sp>
      <p:pic>
        <p:nvPicPr>
          <p:cNvPr id="4" name="图片 3"/>
          <p:cNvPicPr>
            <a:picLocks noChangeAspect="1"/>
          </p:cNvPicPr>
          <p:nvPr/>
        </p:nvPicPr>
        <p:blipFill>
          <a:blip r:embed="rId2"/>
          <a:srcRect t="12013"/>
          <a:stretch>
            <a:fillRect/>
          </a:stretch>
        </p:blipFill>
        <p:spPr>
          <a:xfrm>
            <a:off x="251460" y="2033270"/>
            <a:ext cx="5801995" cy="4632960"/>
          </a:xfrm>
          <a:prstGeom prst="rect">
            <a:avLst/>
          </a:prstGeom>
        </p:spPr>
      </p:pic>
      <p:pic>
        <p:nvPicPr>
          <p:cNvPr id="6" name="图片 5"/>
          <p:cNvPicPr>
            <a:picLocks noChangeAspect="1"/>
          </p:cNvPicPr>
          <p:nvPr/>
        </p:nvPicPr>
        <p:blipFill>
          <a:blip r:embed="rId3"/>
          <a:stretch>
            <a:fillRect/>
          </a:stretch>
        </p:blipFill>
        <p:spPr>
          <a:xfrm>
            <a:off x="6144895" y="2708910"/>
            <a:ext cx="5801995" cy="3281045"/>
          </a:xfrm>
          <a:prstGeom prst="rect">
            <a:avLst/>
          </a:prstGeom>
        </p:spPr>
      </p:pic>
      <p:sp>
        <p:nvSpPr>
          <p:cNvPr id="8" name="对话气泡: 圆角矩形 13"/>
          <p:cNvSpPr/>
          <p:nvPr/>
        </p:nvSpPr>
        <p:spPr>
          <a:xfrm>
            <a:off x="4424680" y="2033270"/>
            <a:ext cx="1628775" cy="510179"/>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However,...</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sp>
        <p:nvSpPr>
          <p:cNvPr id="10" name="对话气泡: 圆角矩形 13"/>
          <p:cNvSpPr/>
          <p:nvPr/>
        </p:nvSpPr>
        <p:spPr>
          <a:xfrm>
            <a:off x="2949575" y="4653280"/>
            <a:ext cx="1759585" cy="514045"/>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rather than</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sp>
        <p:nvSpPr>
          <p:cNvPr id="17" name="对话气泡: 圆角矩形 13"/>
          <p:cNvSpPr/>
          <p:nvPr/>
        </p:nvSpPr>
        <p:spPr>
          <a:xfrm>
            <a:off x="6350635" y="3677920"/>
            <a:ext cx="1721485" cy="510179"/>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rather than</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cxnSp>
        <p:nvCxnSpPr>
          <p:cNvPr id="18" name="直接连接符 17"/>
          <p:cNvCxnSpPr/>
          <p:nvPr/>
        </p:nvCxnSpPr>
        <p:spPr>
          <a:xfrm flipV="1">
            <a:off x="3622040" y="2606040"/>
            <a:ext cx="645160" cy="12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622040" y="5541645"/>
            <a:ext cx="706120" cy="6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133590" y="4537075"/>
            <a:ext cx="70993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8459470" y="4900930"/>
            <a:ext cx="450850" cy="114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对话气泡: 圆角矩形 13"/>
          <p:cNvSpPr/>
          <p:nvPr/>
        </p:nvSpPr>
        <p:spPr>
          <a:xfrm>
            <a:off x="8275320" y="4095115"/>
            <a:ext cx="1376045" cy="510179"/>
          </a:xfrm>
          <a:prstGeom prst="wedgeRoundRectCallout">
            <a:avLst>
              <a:gd name="adj1" fmla="val 14667"/>
              <a:gd name="adj2" fmla="val 69905"/>
              <a:gd name="adj3" fmla="val 16667"/>
            </a:avLst>
          </a:prstGeom>
          <a:solidFill>
            <a:srgbClr val="FFFFFF"/>
          </a:solidFill>
          <a:ln w="158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bodyPr>
          <a:p>
            <a:pPr algn="l">
              <a:buClrTx/>
              <a:buSzTx/>
              <a:buFont typeface="Arial" panose="020B0604020202020204" pitchFamily="34" charset="0"/>
              <a:buNone/>
            </a:pPr>
            <a:r>
              <a:rPr lang="en-US" altLang="zh-CN" sz="2400" b="1" i="1" smtClean="0">
                <a:latin typeface="Calibri" panose="020F0502020204030204" charset="0"/>
                <a:ea typeface="Arial Unicode MS" panose="020B0604020202020204" charset="-122"/>
                <a:cs typeface="Calibri" panose="020F0502020204030204" charset="0"/>
                <a:sym typeface="+mn-ea"/>
              </a:rPr>
              <a:t>Rather,...</a:t>
            </a:r>
            <a:endParaRPr lang="en-US" altLang="zh-CN" sz="2400" b="1" i="1" smtClean="0">
              <a:latin typeface="Calibri" panose="020F0502020204030204" charset="0"/>
              <a:ea typeface="Arial Unicode MS" panose="020B0604020202020204" charset="-122"/>
              <a:cs typeface="Calibri" panose="020F0502020204030204" charset="0"/>
              <a:sym typeface="+mn-ea"/>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7" grpId="0" bldLvl="0"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graphicFrame>
        <p:nvGraphicFramePr>
          <p:cNvPr id="11" name="表格 10"/>
          <p:cNvGraphicFramePr>
            <a:graphicFrameLocks noGrp="1"/>
          </p:cNvGraphicFramePr>
          <p:nvPr>
            <p:custDataLst>
              <p:tags r:id="rId2"/>
            </p:custDataLst>
          </p:nvPr>
        </p:nvGraphicFramePr>
        <p:xfrm>
          <a:off x="299720" y="1295400"/>
          <a:ext cx="11569065" cy="4761865"/>
        </p:xfrm>
        <a:graphic>
          <a:graphicData uri="http://schemas.openxmlformats.org/drawingml/2006/table">
            <a:tbl>
              <a:tblPr firstRow="1" bandRow="1">
                <a:tableStyleId>{5C22544A-7EE6-4342-B048-85BDC9FD1C3A}</a:tableStyleId>
              </a:tblPr>
              <a:tblGrid>
                <a:gridCol w="4700905"/>
                <a:gridCol w="6868160"/>
              </a:tblGrid>
              <a:tr h="731520">
                <a:tc>
                  <a:txBody>
                    <a:bodyPr wrap="square"/>
                    <a:p>
                      <a:pPr algn="ctr">
                        <a:lnSpc>
                          <a:spcPct val="150000"/>
                        </a:lnSpc>
                      </a:pPr>
                      <a:r>
                        <a:rPr lang="en-US" altLang="zh-CN" sz="2800" i="1" smtClean="0">
                          <a:solidFill>
                            <a:schemeClr val="tx1"/>
                          </a:solidFill>
                          <a:latin typeface="Calibri" panose="020F0502020204030204" charset="0"/>
                          <a:cs typeface="Calibri" panose="020F0502020204030204" charset="0"/>
                        </a:rPr>
                        <a:t>Writer’s purpose</a:t>
                      </a:r>
                      <a:endParaRPr lang="en-US" altLang="zh-CN" sz="2800" i="1" smtClean="0">
                        <a:solidFill>
                          <a:schemeClr val="tx1"/>
                        </a:solidFill>
                        <a:latin typeface="Calibri" panose="020F0502020204030204" charset="0"/>
                        <a:cs typeface="Calibri" panose="020F0502020204030204" charset="0"/>
                      </a:endParaRPr>
                    </a:p>
                  </a:txBody>
                  <a:tcPr vert="horz"/>
                </a:tc>
                <a:tc>
                  <a:txBody>
                    <a:bodyPr wrap="square"/>
                    <a:p>
                      <a:pPr algn="ctr">
                        <a:lnSpc>
                          <a:spcPct val="150000"/>
                        </a:lnSpc>
                      </a:pPr>
                      <a:r>
                        <a:rPr lang="en-US" altLang="zh-CN" sz="2800" i="1" smtClean="0">
                          <a:solidFill>
                            <a:schemeClr val="tx1"/>
                          </a:solidFill>
                          <a:latin typeface="Calibri" panose="020F0502020204030204" charset="0"/>
                          <a:cs typeface="Calibri" panose="020F0502020204030204" charset="0"/>
                        </a:rPr>
                        <a:t>More expressions of the Linking</a:t>
                      </a:r>
                      <a:r>
                        <a:rPr lang="en-US" altLang="zh-CN" sz="2800" i="1" baseline="0" smtClean="0">
                          <a:solidFill>
                            <a:schemeClr val="tx1"/>
                          </a:solidFill>
                          <a:latin typeface="Calibri" panose="020F0502020204030204" charset="0"/>
                          <a:cs typeface="Calibri" panose="020F0502020204030204" charset="0"/>
                        </a:rPr>
                        <a:t> words</a:t>
                      </a:r>
                      <a:endParaRPr lang="en-US" altLang="zh-CN" sz="2800" i="1" baseline="0" smtClean="0">
                        <a:solidFill>
                          <a:schemeClr val="tx1"/>
                        </a:solidFill>
                        <a:latin typeface="Calibri" panose="020F0502020204030204" charset="0"/>
                        <a:cs typeface="Calibri" panose="020F0502020204030204" charset="0"/>
                      </a:endParaRPr>
                    </a:p>
                  </a:txBody>
                  <a:tcPr vert="horz"/>
                </a:tc>
              </a:tr>
              <a:tr h="1405255">
                <a:tc>
                  <a:txBody>
                    <a:bodyPr wrap="square"/>
                    <a:p>
                      <a:pPr algn="l" fontAlgn="auto">
                        <a:lnSpc>
                          <a:spcPct val="125000"/>
                        </a:lnSpc>
                      </a:pPr>
                      <a:r>
                        <a:rPr lang="en-US" altLang="zh-CN" sz="2400" b="1" i="1" smtClean="0">
                          <a:latin typeface="Calibri" panose="020F0502020204030204" charset="0"/>
                          <a:cs typeface="Calibri" panose="020F0502020204030204" charset="0"/>
                        </a:rPr>
                        <a:t>To introduce another way of saying what was already mentioned</a:t>
                      </a:r>
                      <a:endParaRPr lang="en-US" altLang="zh-CN" sz="2400" b="1" i="1" smtClean="0">
                        <a:latin typeface="Calibri" panose="020F0502020204030204" charset="0"/>
                        <a:cs typeface="Calibri" panose="020F0502020204030204" charset="0"/>
                      </a:endParaRPr>
                    </a:p>
                  </a:txBody>
                  <a:tcPr vert="horz"/>
                </a:tc>
                <a:tc>
                  <a:txBody>
                    <a:bodyPr wrap="square"/>
                    <a:p>
                      <a:pPr marL="0" marR="0" indent="0" algn="l" defTabSz="914400" rtl="0" eaLnBrk="1" fontAlgn="auto" latinLnBrk="0" hangingPunct="1">
                        <a:lnSpc>
                          <a:spcPct val="150000"/>
                        </a:lnSpc>
                        <a:spcBef>
                          <a:spcPct val="0"/>
                        </a:spcBef>
                        <a:spcAft>
                          <a:spcPct val="0"/>
                        </a:spcAft>
                        <a:buClrTx/>
                        <a:buSzTx/>
                        <a:buFontTx/>
                        <a:buNone/>
                        <a:defRPr/>
                      </a:pPr>
                      <a:endParaRPr lang="zh-CN" altLang="en-US" sz="2400" i="1" smtClean="0">
                        <a:latin typeface="Calibri" panose="020F0502020204030204" charset="0"/>
                        <a:cs typeface="Calibri" panose="020F0502020204030204" charset="0"/>
                      </a:endParaRPr>
                    </a:p>
                  </a:txBody>
                  <a:tcPr vert="horz"/>
                </a:tc>
              </a:tr>
              <a:tr h="1257935">
                <a:tc>
                  <a:txBody>
                    <a:bodyPr wrap="square"/>
                    <a:p>
                      <a:pPr algn="l" fontAlgn="auto">
                        <a:lnSpc>
                          <a:spcPct val="125000"/>
                        </a:lnSpc>
                      </a:pPr>
                      <a:r>
                        <a:rPr lang="en-US" altLang="zh-CN" sz="2400" b="1" i="1" smtClean="0">
                          <a:latin typeface="Calibri" panose="020F0502020204030204" charset="0"/>
                          <a:cs typeface="Calibri" panose="020F0502020204030204" charset="0"/>
                        </a:rPr>
                        <a:t>To</a:t>
                      </a:r>
                      <a:r>
                        <a:rPr lang="en-US" altLang="zh-CN" sz="2400" b="1" i="1" baseline="0" smtClean="0">
                          <a:latin typeface="Calibri" panose="020F0502020204030204" charset="0"/>
                          <a:cs typeface="Calibri" panose="020F0502020204030204" charset="0"/>
                        </a:rPr>
                        <a:t> show that contrasting ideas are being introduced </a:t>
                      </a:r>
                      <a:endParaRPr lang="en-US" altLang="zh-CN" sz="2400" b="1" i="1" baseline="0" smtClean="0">
                        <a:latin typeface="Calibri" panose="020F0502020204030204" charset="0"/>
                        <a:cs typeface="Calibri" panose="020F0502020204030204" charset="0"/>
                      </a:endParaRPr>
                    </a:p>
                  </a:txBody>
                  <a:tcPr vert="horz"/>
                </a:tc>
                <a:tc>
                  <a:txBody>
                    <a:bodyPr wrap="square"/>
                    <a:p>
                      <a:pPr algn="l">
                        <a:lnSpc>
                          <a:spcPct val="150000"/>
                        </a:lnSpc>
                      </a:pPr>
                      <a:endParaRPr lang="en-US" altLang="zh-CN" sz="2400" i="1" smtClean="0">
                        <a:latin typeface="Calibri" panose="020F0502020204030204" charset="0"/>
                        <a:cs typeface="Calibri" panose="020F0502020204030204" charset="0"/>
                      </a:endParaRPr>
                    </a:p>
                    <a:p>
                      <a:pPr algn="l">
                        <a:lnSpc>
                          <a:spcPct val="150000"/>
                        </a:lnSpc>
                      </a:pPr>
                      <a:endParaRPr lang="en-US" altLang="zh-CN" sz="2400" i="1" smtClean="0">
                        <a:latin typeface="Calibri" panose="020F0502020204030204" charset="0"/>
                        <a:cs typeface="Calibri" panose="020F0502020204030204" charset="0"/>
                      </a:endParaRPr>
                    </a:p>
                  </a:txBody>
                  <a:tcPr vert="horz"/>
                </a:tc>
              </a:tr>
              <a:tr h="683895">
                <a:tc>
                  <a:txBody>
                    <a:bodyPr wrap="square"/>
                    <a:p>
                      <a:pPr algn="l" fontAlgn="auto">
                        <a:lnSpc>
                          <a:spcPct val="125000"/>
                        </a:lnSpc>
                      </a:pPr>
                      <a:r>
                        <a:rPr lang="en-US" altLang="zh-CN" sz="2400" b="1" i="1" smtClean="0">
                          <a:latin typeface="Calibri" panose="020F0502020204030204" charset="0"/>
                          <a:cs typeface="Calibri" panose="020F0502020204030204" charset="0"/>
                        </a:rPr>
                        <a:t>To list or add information</a:t>
                      </a:r>
                      <a:endParaRPr lang="en-US" altLang="zh-CN" sz="2400" b="1" i="1" smtClean="0">
                        <a:latin typeface="Calibri" panose="020F0502020204030204" charset="0"/>
                        <a:cs typeface="Calibri" panose="020F0502020204030204" charset="0"/>
                      </a:endParaRPr>
                    </a:p>
                  </a:txBody>
                  <a:tcPr vert="horz"/>
                </a:tc>
                <a:tc>
                  <a:txBody>
                    <a:bodyPr wrap="square"/>
                    <a:p>
                      <a:pPr algn="l">
                        <a:lnSpc>
                          <a:spcPct val="150000"/>
                        </a:lnSpc>
                      </a:pPr>
                      <a:endParaRPr lang="zh-CN" altLang="en-US" sz="2400" i="1">
                        <a:latin typeface="Calibri" panose="020F0502020204030204" charset="0"/>
                        <a:cs typeface="Calibri" panose="020F0502020204030204" charset="0"/>
                      </a:endParaRPr>
                    </a:p>
                  </a:txBody>
                  <a:tcPr vert="horz"/>
                </a:tc>
              </a:tr>
              <a:tr h="683260">
                <a:tc>
                  <a:txBody>
                    <a:bodyPr wrap="square"/>
                    <a:p>
                      <a:pPr algn="l" fontAlgn="auto">
                        <a:lnSpc>
                          <a:spcPct val="125000"/>
                        </a:lnSpc>
                      </a:pPr>
                      <a:r>
                        <a:rPr lang="en-US" altLang="zh-CN" sz="2400" b="1" i="1" smtClean="0">
                          <a:latin typeface="Calibri" panose="020F0502020204030204" charset="0"/>
                          <a:cs typeface="Calibri" panose="020F0502020204030204" charset="0"/>
                        </a:rPr>
                        <a:t>To give example</a:t>
                      </a:r>
                      <a:endParaRPr lang="en-US" altLang="zh-CN" sz="2400" b="1" i="1" smtClean="0">
                        <a:latin typeface="Calibri" panose="020F0502020204030204" charset="0"/>
                        <a:cs typeface="Calibri" panose="020F0502020204030204" charset="0"/>
                      </a:endParaRPr>
                    </a:p>
                  </a:txBody>
                  <a:tcPr vert="horz"/>
                </a:tc>
                <a:tc>
                  <a:txBody>
                    <a:bodyPr wrap="square"/>
                    <a:p>
                      <a:pPr algn="l">
                        <a:lnSpc>
                          <a:spcPct val="150000"/>
                        </a:lnSpc>
                      </a:pPr>
                      <a:endParaRPr lang="zh-CN" altLang="en-US" sz="2400" i="1">
                        <a:latin typeface="Calibri" panose="020F0502020204030204" charset="0"/>
                        <a:cs typeface="Calibri" panose="020F0502020204030204" charset="0"/>
                      </a:endParaRPr>
                    </a:p>
                  </a:txBody>
                  <a:tcPr vert="horz"/>
                </a:tc>
              </a:tr>
            </a:tbl>
          </a:graphicData>
        </a:graphic>
      </p:graphicFrame>
      <p:sp>
        <p:nvSpPr>
          <p:cNvPr id="12" name="TextBox 5"/>
          <p:cNvSpPr txBox="1"/>
          <p:nvPr/>
        </p:nvSpPr>
        <p:spPr>
          <a:xfrm>
            <a:off x="5097780" y="2059305"/>
            <a:ext cx="6771005" cy="1198880"/>
          </a:xfrm>
          <a:prstGeom prst="rect">
            <a:avLst/>
          </a:prstGeom>
          <a:noFill/>
        </p:spPr>
        <p:txBody>
          <a:bodyPr wrap="square" rtlCol="0">
            <a:spAutoFit/>
          </a:bodyPr>
          <a:p>
            <a:r>
              <a:rPr lang="en-US" altLang="zh-CN" sz="2400" i="1">
                <a:solidFill>
                  <a:srgbClr val="FF0000"/>
                </a:solidFill>
                <a:latin typeface="Calibri" panose="020F0502020204030204" charset="0"/>
                <a:ea typeface="微软雅黑" panose="020B0503020204020204" charset="-122"/>
                <a:cs typeface="Calibri" panose="020F0502020204030204" charset="0"/>
              </a:rPr>
              <a:t>to put more simply, in other words, what this means is that, that is (to say),to put this in another way, in simple words/terms, or rather,…</a:t>
            </a:r>
            <a:endParaRPr lang="en-US" altLang="zh-CN" sz="2400" i="1">
              <a:solidFill>
                <a:srgbClr val="FF0000"/>
              </a:solidFill>
              <a:latin typeface="Calibri" panose="020F0502020204030204" charset="0"/>
              <a:ea typeface="微软雅黑" panose="020B0503020204020204" charset="-122"/>
              <a:cs typeface="Calibri" panose="020F0502020204030204" charset="0"/>
            </a:endParaRPr>
          </a:p>
        </p:txBody>
      </p:sp>
      <p:sp>
        <p:nvSpPr>
          <p:cNvPr id="13" name="TextBox 6"/>
          <p:cNvSpPr txBox="1"/>
          <p:nvPr/>
        </p:nvSpPr>
        <p:spPr>
          <a:xfrm>
            <a:off x="5097780" y="3449320"/>
            <a:ext cx="6684010" cy="1198880"/>
          </a:xfrm>
          <a:prstGeom prst="rect">
            <a:avLst/>
          </a:prstGeom>
          <a:noFill/>
        </p:spPr>
        <p:txBody>
          <a:bodyPr wrap="square" rtlCol="0">
            <a:spAutoFit/>
          </a:bodyPr>
          <a:p>
            <a:r>
              <a:rPr lang="en-US" altLang="zh-CN" sz="2400" i="1">
                <a:solidFill>
                  <a:srgbClr val="FF0000"/>
                </a:solidFill>
                <a:latin typeface="Calibri" panose="020F0502020204030204" charset="0"/>
                <a:ea typeface="微软雅黑" panose="020B0503020204020204" charset="-122"/>
                <a:cs typeface="Calibri" panose="020F0502020204030204" charset="0"/>
              </a:rPr>
              <a:t>however, while, rather than, rather, but, on the contrary, instead, conversely, whereas, on the other hand, unlike, nevertheless, otherwise, in contrast,…</a:t>
            </a:r>
            <a:endParaRPr lang="en-US" altLang="zh-CN" sz="2400" i="1">
              <a:solidFill>
                <a:srgbClr val="FF0000"/>
              </a:solidFill>
              <a:latin typeface="Calibri" panose="020F0502020204030204" charset="0"/>
              <a:ea typeface="微软雅黑" panose="020B0503020204020204" charset="-122"/>
              <a:cs typeface="Calibri" panose="020F0502020204030204" charset="0"/>
            </a:endParaRPr>
          </a:p>
        </p:txBody>
      </p:sp>
      <p:sp>
        <p:nvSpPr>
          <p:cNvPr id="14" name="TextBox 7"/>
          <p:cNvSpPr txBox="1"/>
          <p:nvPr/>
        </p:nvSpPr>
        <p:spPr>
          <a:xfrm>
            <a:off x="5097780" y="4804410"/>
            <a:ext cx="6684010" cy="460375"/>
          </a:xfrm>
          <a:prstGeom prst="rect">
            <a:avLst/>
          </a:prstGeom>
          <a:noFill/>
        </p:spPr>
        <p:txBody>
          <a:bodyPr wrap="square" rtlCol="0">
            <a:spAutoFit/>
          </a:bodyPr>
          <a:p>
            <a:r>
              <a:rPr lang="en-US" altLang="zh-CN" sz="2400" i="1">
                <a:solidFill>
                  <a:srgbClr val="FF0000"/>
                </a:solidFill>
                <a:latin typeface="Calibri" panose="020F0502020204030204" charset="0"/>
                <a:ea typeface="微软雅黑" panose="020B0503020204020204" charset="-122"/>
                <a:cs typeface="Calibri" panose="020F0502020204030204" charset="0"/>
              </a:rPr>
              <a:t>Besides, also, in addition, what is more, moreover,…</a:t>
            </a:r>
            <a:endParaRPr lang="en-US" altLang="zh-CN" sz="2400" i="1">
              <a:solidFill>
                <a:srgbClr val="FF0000"/>
              </a:solidFill>
              <a:latin typeface="Calibri" panose="020F0502020204030204" charset="0"/>
              <a:ea typeface="微软雅黑" panose="020B0503020204020204" charset="-122"/>
              <a:cs typeface="Calibri" panose="020F0502020204030204" charset="0"/>
            </a:endParaRPr>
          </a:p>
        </p:txBody>
      </p:sp>
      <p:sp>
        <p:nvSpPr>
          <p:cNvPr id="15" name="TextBox 8"/>
          <p:cNvSpPr txBox="1"/>
          <p:nvPr/>
        </p:nvSpPr>
        <p:spPr>
          <a:xfrm>
            <a:off x="5097780" y="5448300"/>
            <a:ext cx="4958080" cy="460375"/>
          </a:xfrm>
          <a:prstGeom prst="rect">
            <a:avLst/>
          </a:prstGeom>
          <a:noFill/>
        </p:spPr>
        <p:txBody>
          <a:bodyPr wrap="square" rtlCol="0">
            <a:spAutoFit/>
          </a:bodyPr>
          <a:p>
            <a:r>
              <a:rPr lang="en-US" altLang="zh-CN" sz="2400" i="1">
                <a:solidFill>
                  <a:srgbClr val="FF0000"/>
                </a:solidFill>
                <a:latin typeface="Calibri" panose="020F0502020204030204" charset="0"/>
                <a:ea typeface="微软雅黑" panose="020B0503020204020204" charset="-122"/>
                <a:cs typeface="Calibri" panose="020F0502020204030204" charset="0"/>
              </a:rPr>
              <a:t>for example,for instance,such as,…</a:t>
            </a:r>
            <a:endParaRPr lang="en-US" altLang="zh-CN" sz="2400" i="1">
              <a:solidFill>
                <a:srgbClr val="FF0000"/>
              </a:solidFill>
              <a:latin typeface="Calibri" panose="020F0502020204030204" charset="0"/>
              <a:ea typeface="微软雅黑" panose="020B0503020204020204" charset="-122"/>
              <a:cs typeface="Calibri" panose="020F0502020204030204" charset="0"/>
            </a:endParaRPr>
          </a:p>
        </p:txBody>
      </p:sp>
      <p:sp>
        <p:nvSpPr>
          <p:cNvPr id="16" name="内容占位符 2"/>
          <p:cNvSpPr>
            <a:spLocks noGrp="1"/>
          </p:cNvSpPr>
          <p:nvPr/>
        </p:nvSpPr>
        <p:spPr>
          <a:xfrm>
            <a:off x="10055860" y="614045"/>
            <a:ext cx="1813560" cy="469900"/>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b="1" i="1">
                <a:latin typeface="Calibri" panose="020F0502020204030204" charset="0"/>
                <a:cs typeface="Calibri" panose="020F0502020204030204" charset="0"/>
                <a:sym typeface="+mn-ea"/>
              </a:rPr>
              <a:t>Summary</a:t>
            </a:r>
            <a:r>
              <a:rPr lang="en-US" altLang="zh-CN" b="1" i="1">
                <a:latin typeface="Calibri" panose="020F0502020204030204" charset="0"/>
                <a:cs typeface="Calibri" panose="020F0502020204030204" charset="0"/>
              </a:rPr>
              <a:t>	</a:t>
            </a:r>
            <a:endParaRPr lang="en-US" altLang="zh-CN" b="1" i="1">
              <a:latin typeface="Calibri" panose="020F0502020204030204" charset="0"/>
              <a:cs typeface="Calibri" panose="020F0502020204030204" charset="0"/>
            </a:endParaRPr>
          </a:p>
          <a:p>
            <a:pPr marL="0" indent="0" algn="ctr">
              <a:buNone/>
            </a:pPr>
            <a:endParaRPr lang="en-US" altLang="zh-CN" b="1" i="1">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3708400" y="2258695"/>
            <a:ext cx="5100955" cy="2381885"/>
            <a:chOff x="1920" y="4015"/>
            <a:chExt cx="11086" cy="5224"/>
          </a:xfrm>
        </p:grpSpPr>
        <p:pic>
          <p:nvPicPr>
            <p:cNvPr id="121" name="图片 120"/>
            <p:cNvPicPr/>
            <p:nvPr>
              <p:custDataLst>
                <p:tags r:id="rId1"/>
              </p:custDataLst>
            </p:nvPr>
          </p:nvPicPr>
          <p:blipFill>
            <a:blip r:embed="rId2">
              <a:clrChange>
                <a:clrFrom>
                  <a:srgbClr val="9C6C00">
                    <a:alpha val="100000"/>
                  </a:srgbClr>
                </a:clrFrom>
                <a:clrTo>
                  <a:srgbClr val="9C6C00">
                    <a:alpha val="100000"/>
                    <a:alpha val="0"/>
                  </a:srgbClr>
                </a:clrTo>
              </a:clrChange>
            </a:blip>
            <a:stretch>
              <a:fillRect/>
            </a:stretch>
          </p:blipFill>
          <p:spPr>
            <a:xfrm>
              <a:off x="1920" y="4015"/>
              <a:ext cx="11087" cy="5225"/>
            </a:xfrm>
            <a:prstGeom prst="rect">
              <a:avLst/>
            </a:prstGeom>
            <a:noFill/>
            <a:ln w="9525">
              <a:noFill/>
            </a:ln>
          </p:spPr>
        </p:pic>
        <p:pic>
          <p:nvPicPr>
            <p:cNvPr id="115" name="图片 114"/>
            <p:cNvPicPr/>
            <p:nvPr/>
          </p:nvPicPr>
          <p:blipFill>
            <a:blip r:embed="rId3">
              <a:clrChange>
                <a:clrFrom>
                  <a:srgbClr val="FEFEFE">
                    <a:alpha val="100000"/>
                  </a:srgbClr>
                </a:clrFrom>
                <a:clrTo>
                  <a:srgbClr val="FEFEFE">
                    <a:alpha val="100000"/>
                    <a:alpha val="0"/>
                  </a:srgbClr>
                </a:clrTo>
              </a:clrChange>
            </a:blip>
            <a:srcRect l="63333" t="7083" r="4907" b="61667"/>
            <a:stretch>
              <a:fillRect/>
            </a:stretch>
          </p:blipFill>
          <p:spPr>
            <a:xfrm>
              <a:off x="2909" y="7537"/>
              <a:ext cx="900" cy="894"/>
            </a:xfrm>
            <a:prstGeom prst="ellipse">
              <a:avLst/>
            </a:prstGeom>
            <a:noFill/>
            <a:ln w="9525">
              <a:noFill/>
            </a:ln>
          </p:spPr>
        </p:pic>
      </p:grpSp>
      <p:sp>
        <p:nvSpPr>
          <p:cNvPr id="308" name="TextBox 583"/>
          <p:cNvSpPr txBox="1"/>
          <p:nvPr>
            <p:custDataLst>
              <p:tags r:id="rId4"/>
            </p:custDataLst>
          </p:nvPr>
        </p:nvSpPr>
        <p:spPr>
          <a:xfrm>
            <a:off x="254000" y="232410"/>
            <a:ext cx="9201150" cy="583565"/>
          </a:xfrm>
          <a:prstGeom prst="rect">
            <a:avLst/>
          </a:prstGeom>
          <a:solidFill>
            <a:schemeClr val="accent1">
              <a:lumMod val="60000"/>
              <a:lumOff val="40000"/>
              <a:alpha val="95000"/>
            </a:schemeClr>
          </a:solidFill>
        </p:spPr>
        <p:txBody>
          <a:bodyPr wrap="none" rtlCol="0">
            <a:spAutoFit/>
          </a:bodyPr>
          <a:p>
            <a:r>
              <a:rPr lang="en-US" altLang="zh-CN" sz="3200" b="1" smtClean="0">
                <a:solidFill>
                  <a:schemeClr val="tx1"/>
                </a:solidFill>
                <a:latin typeface="Arial Rounded MT Bold" panose="020F0704030504030204" charset="0"/>
                <a:ea typeface="阿里巴巴普惠体 M" panose="00020600040101010101" pitchFamily="18" charset="-122"/>
                <a:cs typeface="Arial Rounded MT Bold" panose="020F0704030504030204" charset="0"/>
              </a:rPr>
              <a:t>Summary:  Make a list of healthy eating habits</a:t>
            </a:r>
            <a:endParaRPr lang="en-US" altLang="zh-CN" sz="3200" b="1" smtClean="0">
              <a:solidFill>
                <a:schemeClr val="tx1"/>
              </a:solidFill>
              <a:latin typeface="Arial Rounded MT Bold" panose="020F0704030504030204" charset="0"/>
              <a:ea typeface="阿里巴巴普惠体 M" panose="00020600040101010101" pitchFamily="18" charset="-122"/>
              <a:cs typeface="Arial Rounded MT Bold" panose="020F0704030504030204" charset="0"/>
            </a:endParaRPr>
          </a:p>
        </p:txBody>
      </p:sp>
      <p:grpSp>
        <p:nvGrpSpPr>
          <p:cNvPr id="90" name="组合 89"/>
          <p:cNvGrpSpPr/>
          <p:nvPr>
            <p:custDataLst>
              <p:tags r:id="rId5"/>
            </p:custDataLst>
          </p:nvPr>
        </p:nvGrpSpPr>
        <p:grpSpPr>
          <a:xfrm>
            <a:off x="3589655" y="1707515"/>
            <a:ext cx="1330960" cy="535940"/>
            <a:chOff x="3675197" y="1231915"/>
            <a:chExt cx="1456378" cy="565991"/>
          </a:xfrm>
        </p:grpSpPr>
        <p:sp>
          <p:nvSpPr>
            <p:cNvPr id="63" name="Google Shape;1016;p46"/>
            <p:cNvSpPr/>
            <p:nvPr>
              <p:custDataLst>
                <p:tags r:id="rId6"/>
              </p:custDataLst>
            </p:nvPr>
          </p:nvSpPr>
          <p:spPr>
            <a:xfrm flipH="1">
              <a:off x="3675197" y="1231915"/>
              <a:ext cx="1456378" cy="565991"/>
            </a:xfrm>
            <a:prstGeom prst="rect">
              <a:avLst/>
            </a:prstGeom>
            <a:solidFill>
              <a:srgbClr val="7CB85A"/>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sz="2800" i="1">
                <a:latin typeface="Calibri" panose="020F0502020204030204" charset="0"/>
                <a:cs typeface="Calibri" panose="020F0502020204030204" charset="0"/>
              </a:endParaRPr>
            </a:p>
          </p:txBody>
        </p:sp>
        <p:sp>
          <p:nvSpPr>
            <p:cNvPr id="64" name="Google Shape;1017;p46"/>
            <p:cNvSpPr txBox="1"/>
            <p:nvPr>
              <p:custDataLst>
                <p:tags r:id="rId7"/>
              </p:custDataLst>
            </p:nvPr>
          </p:nvSpPr>
          <p:spPr>
            <a:xfrm flipH="1">
              <a:off x="3805081" y="1258314"/>
              <a:ext cx="1196782" cy="513192"/>
            </a:xfrm>
            <a:prstGeom prst="rect">
              <a:avLst/>
            </a:prstGeom>
            <a:noFill/>
            <a:ln>
              <a:noFill/>
            </a:ln>
          </p:spPr>
          <p:txBody>
            <a:bodyPr spcFirstLastPara="1" wrap="square" lIns="91425" tIns="91425" rIns="91425" bIns="91425" anchor="ctr" anchorCtr="0">
              <a:noAutofit/>
            </a:bodyPr>
            <a:lstStyle/>
            <a:p>
              <a:pPr marL="0" lvl="0" indent="0" algn="ctr" rtl="0">
                <a:spcBef>
                  <a:spcPct val="0"/>
                </a:spcBef>
                <a:spcAft>
                  <a:spcPct val="0"/>
                </a:spcAft>
                <a:buClr>
                  <a:srgbClr val="000000"/>
                </a:buClr>
                <a:buSzPts val="1100"/>
                <a:buFont typeface="Arial" panose="020B0604020202020204"/>
                <a:buNone/>
              </a:pPr>
              <a:r>
                <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rPr>
                <a:t>sweet</a:t>
              </a:r>
              <a:endPar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endParaRPr>
            </a:p>
          </p:txBody>
        </p:sp>
      </p:grpSp>
      <p:sp>
        <p:nvSpPr>
          <p:cNvPr id="86" name="矩形 85"/>
          <p:cNvSpPr/>
          <p:nvPr>
            <p:custDataLst>
              <p:tags r:id="rId8"/>
            </p:custDataLst>
          </p:nvPr>
        </p:nvSpPr>
        <p:spPr>
          <a:xfrm>
            <a:off x="198755" y="1483360"/>
            <a:ext cx="3261360" cy="1168400"/>
          </a:xfrm>
          <a:prstGeom prst="rect">
            <a:avLst/>
          </a:prstGeom>
        </p:spPr>
        <p:txBody>
          <a:bodyPr wrap="square">
            <a:spAutoFit/>
          </a:bodyPr>
          <a:lstStyle/>
          <a:p>
            <a:pPr algn="r" fontAlgn="auto">
              <a:lnSpc>
                <a:spcPct val="125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cut down on dessert</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pPr algn="r" fontAlgn="auto">
              <a:lnSpc>
                <a:spcPct val="125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cut out sweet drinks </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p:txBody>
      </p:sp>
      <p:grpSp>
        <p:nvGrpSpPr>
          <p:cNvPr id="110" name="Group 646"/>
          <p:cNvGrpSpPr>
            <a:grpSpLocks noChangeAspect="1"/>
          </p:cNvGrpSpPr>
          <p:nvPr>
            <p:custDataLst>
              <p:tags r:id="rId9"/>
            </p:custDataLst>
          </p:nvPr>
        </p:nvGrpSpPr>
        <p:grpSpPr>
          <a:xfrm>
            <a:off x="3844290" y="1228090"/>
            <a:ext cx="803275" cy="465455"/>
            <a:chOff x="9533178" y="4038093"/>
            <a:chExt cx="1996082" cy="1248926"/>
          </a:xfrm>
        </p:grpSpPr>
        <p:sp>
          <p:nvSpPr>
            <p:cNvPr id="114" name="Freeform 1607"/>
            <p:cNvSpPr/>
            <p:nvPr>
              <p:custDataLst>
                <p:tags r:id="rId10"/>
              </p:custDataLst>
            </p:nvPr>
          </p:nvSpPr>
          <p:spPr bwMode="auto">
            <a:xfrm>
              <a:off x="9756593" y="4045418"/>
              <a:ext cx="1629829" cy="1029174"/>
            </a:xfrm>
            <a:custGeom>
              <a:avLst/>
              <a:gdLst>
                <a:gd name="T0" fmla="*/ 43 w 1028"/>
                <a:gd name="T1" fmla="*/ 328 h 650"/>
                <a:gd name="T2" fmla="*/ 412 w 1028"/>
                <a:gd name="T3" fmla="*/ 630 h 650"/>
                <a:gd name="T4" fmla="*/ 939 w 1028"/>
                <a:gd name="T5" fmla="*/ 403 h 650"/>
                <a:gd name="T6" fmla="*/ 989 w 1028"/>
                <a:gd name="T7" fmla="*/ 0 h 650"/>
                <a:gd name="T8" fmla="*/ 818 w 1028"/>
                <a:gd name="T9" fmla="*/ 39 h 650"/>
                <a:gd name="T10" fmla="*/ 805 w 1028"/>
                <a:gd name="T11" fmla="*/ 47 h 650"/>
                <a:gd name="T12" fmla="*/ 778 w 1028"/>
                <a:gd name="T13" fmla="*/ 232 h 650"/>
                <a:gd name="T14" fmla="*/ 395 w 1028"/>
                <a:gd name="T15" fmla="*/ 365 h 650"/>
                <a:gd name="T16" fmla="*/ 284 w 1028"/>
                <a:gd name="T17" fmla="*/ 91 h 650"/>
                <a:gd name="T18" fmla="*/ 310 w 1028"/>
                <a:gd name="T19" fmla="*/ 67 h 650"/>
                <a:gd name="T20" fmla="*/ 256 w 1028"/>
                <a:gd name="T21" fmla="*/ 42 h 650"/>
                <a:gd name="T22" fmla="*/ 31 w 1028"/>
                <a:gd name="T23" fmla="*/ 7 h 650"/>
                <a:gd name="T24" fmla="*/ 43 w 1028"/>
                <a:gd name="T25" fmla="*/ 32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8" h="650">
                  <a:moveTo>
                    <a:pt x="43" y="328"/>
                  </a:moveTo>
                  <a:cubicBezTo>
                    <a:pt x="97" y="490"/>
                    <a:pt x="267" y="610"/>
                    <a:pt x="412" y="630"/>
                  </a:cubicBezTo>
                  <a:cubicBezTo>
                    <a:pt x="557" y="650"/>
                    <a:pt x="853" y="561"/>
                    <a:pt x="939" y="403"/>
                  </a:cubicBezTo>
                  <a:cubicBezTo>
                    <a:pt x="1018" y="259"/>
                    <a:pt x="1028" y="103"/>
                    <a:pt x="989" y="0"/>
                  </a:cubicBezTo>
                  <a:cubicBezTo>
                    <a:pt x="926" y="8"/>
                    <a:pt x="843" y="25"/>
                    <a:pt x="818" y="39"/>
                  </a:cubicBezTo>
                  <a:cubicBezTo>
                    <a:pt x="814" y="41"/>
                    <a:pt x="810" y="44"/>
                    <a:pt x="805" y="47"/>
                  </a:cubicBezTo>
                  <a:cubicBezTo>
                    <a:pt x="821" y="69"/>
                    <a:pt x="816" y="125"/>
                    <a:pt x="778" y="232"/>
                  </a:cubicBezTo>
                  <a:cubicBezTo>
                    <a:pt x="735" y="351"/>
                    <a:pt x="550" y="406"/>
                    <a:pt x="395" y="365"/>
                  </a:cubicBezTo>
                  <a:cubicBezTo>
                    <a:pt x="239" y="323"/>
                    <a:pt x="277" y="111"/>
                    <a:pt x="284" y="91"/>
                  </a:cubicBezTo>
                  <a:cubicBezTo>
                    <a:pt x="288" y="80"/>
                    <a:pt x="300" y="72"/>
                    <a:pt x="310" y="67"/>
                  </a:cubicBezTo>
                  <a:cubicBezTo>
                    <a:pt x="303" y="60"/>
                    <a:pt x="288" y="51"/>
                    <a:pt x="256" y="42"/>
                  </a:cubicBezTo>
                  <a:cubicBezTo>
                    <a:pt x="224" y="33"/>
                    <a:pt x="113" y="13"/>
                    <a:pt x="31" y="7"/>
                  </a:cubicBezTo>
                  <a:cubicBezTo>
                    <a:pt x="20" y="60"/>
                    <a:pt x="0" y="200"/>
                    <a:pt x="43" y="328"/>
                  </a:cubicBezTo>
                </a:path>
              </a:pathLst>
            </a:custGeom>
            <a:solidFill>
              <a:srgbClr val="EED5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3" name="Freeform 1608"/>
            <p:cNvSpPr/>
            <p:nvPr>
              <p:custDataLst>
                <p:tags r:id="rId11"/>
              </p:custDataLst>
            </p:nvPr>
          </p:nvSpPr>
          <p:spPr bwMode="auto">
            <a:xfrm>
              <a:off x="10133833" y="4118668"/>
              <a:ext cx="922959" cy="571356"/>
            </a:xfrm>
            <a:custGeom>
              <a:avLst/>
              <a:gdLst>
                <a:gd name="T0" fmla="*/ 45 w 582"/>
                <a:gd name="T1" fmla="*/ 44 h 359"/>
                <a:gd name="T2" fmla="*/ 156 w 582"/>
                <a:gd name="T3" fmla="*/ 318 h 359"/>
                <a:gd name="T4" fmla="*/ 539 w 582"/>
                <a:gd name="T5" fmla="*/ 185 h 359"/>
                <a:gd name="T6" fmla="*/ 566 w 582"/>
                <a:gd name="T7" fmla="*/ 0 h 359"/>
                <a:gd name="T8" fmla="*/ 408 w 582"/>
                <a:gd name="T9" fmla="*/ 69 h 359"/>
                <a:gd name="T10" fmla="*/ 79 w 582"/>
                <a:gd name="T11" fmla="*/ 29 h 359"/>
                <a:gd name="T12" fmla="*/ 71 w 582"/>
                <a:gd name="T13" fmla="*/ 20 h 359"/>
                <a:gd name="T14" fmla="*/ 45 w 582"/>
                <a:gd name="T15" fmla="*/ 44 h 3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2" h="359">
                  <a:moveTo>
                    <a:pt x="45" y="44"/>
                  </a:moveTo>
                  <a:cubicBezTo>
                    <a:pt x="38" y="64"/>
                    <a:pt x="0" y="276"/>
                    <a:pt x="156" y="318"/>
                  </a:cubicBezTo>
                  <a:cubicBezTo>
                    <a:pt x="311" y="359"/>
                    <a:pt x="496" y="304"/>
                    <a:pt x="539" y="185"/>
                  </a:cubicBezTo>
                  <a:cubicBezTo>
                    <a:pt x="577" y="78"/>
                    <a:pt x="582" y="22"/>
                    <a:pt x="566" y="0"/>
                  </a:cubicBezTo>
                  <a:cubicBezTo>
                    <a:pt x="527" y="23"/>
                    <a:pt x="468" y="60"/>
                    <a:pt x="408" y="69"/>
                  </a:cubicBezTo>
                  <a:cubicBezTo>
                    <a:pt x="339" y="79"/>
                    <a:pt x="124" y="92"/>
                    <a:pt x="79" y="29"/>
                  </a:cubicBezTo>
                  <a:cubicBezTo>
                    <a:pt x="78" y="27"/>
                    <a:pt x="76" y="24"/>
                    <a:pt x="71" y="20"/>
                  </a:cubicBezTo>
                  <a:cubicBezTo>
                    <a:pt x="61" y="25"/>
                    <a:pt x="49" y="33"/>
                    <a:pt x="45" y="44"/>
                  </a:cubicBezTo>
                  <a:close/>
                </a:path>
              </a:pathLst>
            </a:custGeom>
            <a:solidFill>
              <a:srgbClr val="ED99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16" name="Freeform 1609"/>
            <p:cNvSpPr/>
            <p:nvPr>
              <p:custDataLst>
                <p:tags r:id="rId12"/>
              </p:custDataLst>
            </p:nvPr>
          </p:nvSpPr>
          <p:spPr bwMode="auto">
            <a:xfrm>
              <a:off x="9533178" y="4038093"/>
              <a:ext cx="1996082" cy="1248926"/>
            </a:xfrm>
            <a:custGeom>
              <a:avLst/>
              <a:gdLst>
                <a:gd name="T0" fmla="*/ 1206 w 1260"/>
                <a:gd name="T1" fmla="*/ 4 h 788"/>
                <a:gd name="T2" fmla="*/ 1162 w 1260"/>
                <a:gd name="T3" fmla="*/ 2 h 788"/>
                <a:gd name="T4" fmla="*/ 1078 w 1260"/>
                <a:gd name="T5" fmla="*/ 479 h 788"/>
                <a:gd name="T6" fmla="*/ 556 w 1260"/>
                <a:gd name="T7" fmla="*/ 673 h 788"/>
                <a:gd name="T8" fmla="*/ 185 w 1260"/>
                <a:gd name="T9" fmla="*/ 451 h 788"/>
                <a:gd name="T10" fmla="*/ 139 w 1260"/>
                <a:gd name="T11" fmla="*/ 11 h 788"/>
                <a:gd name="T12" fmla="*/ 82 w 1260"/>
                <a:gd name="T13" fmla="*/ 20 h 788"/>
                <a:gd name="T14" fmla="*/ 317 w 1260"/>
                <a:gd name="T15" fmla="*/ 653 h 788"/>
                <a:gd name="T16" fmla="*/ 1136 w 1260"/>
                <a:gd name="T17" fmla="*/ 461 h 788"/>
                <a:gd name="T18" fmla="*/ 1206 w 1260"/>
                <a:gd name="T19" fmla="*/ 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0" h="788">
                  <a:moveTo>
                    <a:pt x="1206" y="4"/>
                  </a:moveTo>
                  <a:cubicBezTo>
                    <a:pt x="1200" y="1"/>
                    <a:pt x="1184" y="0"/>
                    <a:pt x="1162" y="2"/>
                  </a:cubicBezTo>
                  <a:cubicBezTo>
                    <a:pt x="1220" y="129"/>
                    <a:pt x="1160" y="388"/>
                    <a:pt x="1078" y="479"/>
                  </a:cubicBezTo>
                  <a:cubicBezTo>
                    <a:pt x="994" y="569"/>
                    <a:pt x="812" y="713"/>
                    <a:pt x="556" y="673"/>
                  </a:cubicBezTo>
                  <a:cubicBezTo>
                    <a:pt x="299" y="633"/>
                    <a:pt x="185" y="451"/>
                    <a:pt x="185" y="451"/>
                  </a:cubicBezTo>
                  <a:cubicBezTo>
                    <a:pt x="90" y="305"/>
                    <a:pt x="124" y="85"/>
                    <a:pt x="139" y="11"/>
                  </a:cubicBezTo>
                  <a:cubicBezTo>
                    <a:pt x="111" y="10"/>
                    <a:pt x="89" y="13"/>
                    <a:pt x="82" y="20"/>
                  </a:cubicBezTo>
                  <a:cubicBezTo>
                    <a:pt x="46" y="55"/>
                    <a:pt x="0" y="518"/>
                    <a:pt x="317" y="653"/>
                  </a:cubicBezTo>
                  <a:cubicBezTo>
                    <a:pt x="634" y="788"/>
                    <a:pt x="1013" y="725"/>
                    <a:pt x="1136" y="461"/>
                  </a:cubicBezTo>
                  <a:cubicBezTo>
                    <a:pt x="1260" y="197"/>
                    <a:pt x="1221" y="11"/>
                    <a:pt x="1206" y="4"/>
                  </a:cubicBezTo>
                </a:path>
              </a:pathLst>
            </a:custGeom>
            <a:solidFill>
              <a:srgbClr val="1F65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17" name="Freeform 1610"/>
            <p:cNvSpPr/>
            <p:nvPr>
              <p:custDataLst>
                <p:tags r:id="rId13"/>
              </p:custDataLst>
            </p:nvPr>
          </p:nvSpPr>
          <p:spPr bwMode="auto">
            <a:xfrm>
              <a:off x="9676018" y="4038093"/>
              <a:ext cx="1790980" cy="1131725"/>
            </a:xfrm>
            <a:custGeom>
              <a:avLst/>
              <a:gdLst>
                <a:gd name="T0" fmla="*/ 95 w 1130"/>
                <a:gd name="T1" fmla="*/ 449 h 711"/>
                <a:gd name="T2" fmla="*/ 466 w 1130"/>
                <a:gd name="T3" fmla="*/ 671 h 711"/>
                <a:gd name="T4" fmla="*/ 988 w 1130"/>
                <a:gd name="T5" fmla="*/ 477 h 711"/>
                <a:gd name="T6" fmla="*/ 1072 w 1130"/>
                <a:gd name="T7" fmla="*/ 0 h 711"/>
                <a:gd name="T8" fmla="*/ 1040 w 1130"/>
                <a:gd name="T9" fmla="*/ 3 h 711"/>
                <a:gd name="T10" fmla="*/ 990 w 1130"/>
                <a:gd name="T11" fmla="*/ 406 h 711"/>
                <a:gd name="T12" fmla="*/ 463 w 1130"/>
                <a:gd name="T13" fmla="*/ 633 h 711"/>
                <a:gd name="T14" fmla="*/ 94 w 1130"/>
                <a:gd name="T15" fmla="*/ 331 h 711"/>
                <a:gd name="T16" fmla="*/ 82 w 1130"/>
                <a:gd name="T17" fmla="*/ 10 h 711"/>
                <a:gd name="T18" fmla="*/ 49 w 1130"/>
                <a:gd name="T19" fmla="*/ 9 h 711"/>
                <a:gd name="T20" fmla="*/ 95 w 1130"/>
                <a:gd name="T21" fmla="*/ 4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0" h="711">
                  <a:moveTo>
                    <a:pt x="95" y="449"/>
                  </a:moveTo>
                  <a:cubicBezTo>
                    <a:pt x="95" y="449"/>
                    <a:pt x="209" y="631"/>
                    <a:pt x="466" y="671"/>
                  </a:cubicBezTo>
                  <a:cubicBezTo>
                    <a:pt x="722" y="711"/>
                    <a:pt x="904" y="567"/>
                    <a:pt x="988" y="477"/>
                  </a:cubicBezTo>
                  <a:cubicBezTo>
                    <a:pt x="1070" y="386"/>
                    <a:pt x="1130" y="127"/>
                    <a:pt x="1072" y="0"/>
                  </a:cubicBezTo>
                  <a:cubicBezTo>
                    <a:pt x="1062" y="1"/>
                    <a:pt x="1052" y="2"/>
                    <a:pt x="1040" y="3"/>
                  </a:cubicBezTo>
                  <a:cubicBezTo>
                    <a:pt x="1079" y="106"/>
                    <a:pt x="1069" y="262"/>
                    <a:pt x="990" y="406"/>
                  </a:cubicBezTo>
                  <a:cubicBezTo>
                    <a:pt x="904" y="564"/>
                    <a:pt x="608" y="653"/>
                    <a:pt x="463" y="633"/>
                  </a:cubicBezTo>
                  <a:cubicBezTo>
                    <a:pt x="318" y="613"/>
                    <a:pt x="148" y="493"/>
                    <a:pt x="94" y="331"/>
                  </a:cubicBezTo>
                  <a:cubicBezTo>
                    <a:pt x="51" y="203"/>
                    <a:pt x="71" y="63"/>
                    <a:pt x="82" y="10"/>
                  </a:cubicBezTo>
                  <a:cubicBezTo>
                    <a:pt x="70" y="9"/>
                    <a:pt x="59" y="9"/>
                    <a:pt x="49" y="9"/>
                  </a:cubicBezTo>
                  <a:cubicBezTo>
                    <a:pt x="34" y="83"/>
                    <a:pt x="0" y="303"/>
                    <a:pt x="95" y="449"/>
                  </a:cubicBezTo>
                </a:path>
              </a:pathLst>
            </a:custGeom>
            <a:solidFill>
              <a:srgbClr val="6EB1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18" name="Freeform 1611"/>
            <p:cNvSpPr/>
            <p:nvPr>
              <p:custDataLst>
                <p:tags r:id="rId14"/>
              </p:custDataLst>
            </p:nvPr>
          </p:nvSpPr>
          <p:spPr bwMode="auto">
            <a:xfrm>
              <a:off x="10811403" y="4276156"/>
              <a:ext cx="150165" cy="186791"/>
            </a:xfrm>
            <a:custGeom>
              <a:avLst/>
              <a:gdLst>
                <a:gd name="T0" fmla="*/ 12 w 95"/>
                <a:gd name="T1" fmla="*/ 3 h 118"/>
                <a:gd name="T2" fmla="*/ 4 w 95"/>
                <a:gd name="T3" fmla="*/ 4 h 118"/>
                <a:gd name="T4" fmla="*/ 3 w 95"/>
                <a:gd name="T5" fmla="*/ 27 h 118"/>
                <a:gd name="T6" fmla="*/ 41 w 95"/>
                <a:gd name="T7" fmla="*/ 111 h 118"/>
                <a:gd name="T8" fmla="*/ 75 w 95"/>
                <a:gd name="T9" fmla="*/ 63 h 118"/>
                <a:gd name="T10" fmla="*/ 12 w 95"/>
                <a:gd name="T11" fmla="*/ 3 h 118"/>
              </a:gdLst>
              <a:ahLst/>
              <a:cxnLst>
                <a:cxn ang="0">
                  <a:pos x="T0" y="T1"/>
                </a:cxn>
                <a:cxn ang="0">
                  <a:pos x="T2" y="T3"/>
                </a:cxn>
                <a:cxn ang="0">
                  <a:pos x="T4" y="T5"/>
                </a:cxn>
                <a:cxn ang="0">
                  <a:pos x="T6" y="T7"/>
                </a:cxn>
                <a:cxn ang="0">
                  <a:pos x="T8" y="T9"/>
                </a:cxn>
                <a:cxn ang="0">
                  <a:pos x="T10" y="T11"/>
                </a:cxn>
              </a:cxnLst>
              <a:rect l="0" t="0" r="r" b="b"/>
              <a:pathLst>
                <a:path w="95" h="118">
                  <a:moveTo>
                    <a:pt x="12" y="3"/>
                  </a:moveTo>
                  <a:cubicBezTo>
                    <a:pt x="12" y="3"/>
                    <a:pt x="8" y="0"/>
                    <a:pt x="4" y="4"/>
                  </a:cubicBezTo>
                  <a:cubicBezTo>
                    <a:pt x="0" y="7"/>
                    <a:pt x="3" y="16"/>
                    <a:pt x="3" y="27"/>
                  </a:cubicBezTo>
                  <a:cubicBezTo>
                    <a:pt x="4" y="37"/>
                    <a:pt x="14" y="103"/>
                    <a:pt x="41" y="111"/>
                  </a:cubicBezTo>
                  <a:cubicBezTo>
                    <a:pt x="67" y="118"/>
                    <a:pt x="95" y="91"/>
                    <a:pt x="75" y="63"/>
                  </a:cubicBezTo>
                  <a:cubicBezTo>
                    <a:pt x="59" y="41"/>
                    <a:pt x="12" y="3"/>
                    <a:pt x="12" y="3"/>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19" name="Freeform 1613"/>
            <p:cNvSpPr/>
            <p:nvPr>
              <p:custDataLst>
                <p:tags r:id="rId15"/>
              </p:custDataLst>
            </p:nvPr>
          </p:nvSpPr>
          <p:spPr bwMode="auto">
            <a:xfrm>
              <a:off x="10283996" y="4294468"/>
              <a:ext cx="139176" cy="197777"/>
            </a:xfrm>
            <a:custGeom>
              <a:avLst/>
              <a:gdLst>
                <a:gd name="T0" fmla="*/ 87 w 87"/>
                <a:gd name="T1" fmla="*/ 8 h 124"/>
                <a:gd name="T2" fmla="*/ 82 w 87"/>
                <a:gd name="T3" fmla="*/ 2 h 124"/>
                <a:gd name="T4" fmla="*/ 62 w 87"/>
                <a:gd name="T5" fmla="*/ 13 h 124"/>
                <a:gd name="T6" fmla="*/ 7 w 87"/>
                <a:gd name="T7" fmla="*/ 87 h 124"/>
                <a:gd name="T8" fmla="*/ 66 w 87"/>
                <a:gd name="T9" fmla="*/ 93 h 124"/>
                <a:gd name="T10" fmla="*/ 87 w 87"/>
                <a:gd name="T11" fmla="*/ 8 h 124"/>
              </a:gdLst>
              <a:ahLst/>
              <a:cxnLst>
                <a:cxn ang="0">
                  <a:pos x="T0" y="T1"/>
                </a:cxn>
                <a:cxn ang="0">
                  <a:pos x="T2" y="T3"/>
                </a:cxn>
                <a:cxn ang="0">
                  <a:pos x="T4" y="T5"/>
                </a:cxn>
                <a:cxn ang="0">
                  <a:pos x="T6" y="T7"/>
                </a:cxn>
                <a:cxn ang="0">
                  <a:pos x="T8" y="T9"/>
                </a:cxn>
                <a:cxn ang="0">
                  <a:pos x="T10" y="T11"/>
                </a:cxn>
              </a:cxnLst>
              <a:rect l="0" t="0" r="r" b="b"/>
              <a:pathLst>
                <a:path w="87" h="124">
                  <a:moveTo>
                    <a:pt x="87" y="8"/>
                  </a:moveTo>
                  <a:cubicBezTo>
                    <a:pt x="87" y="8"/>
                    <a:pt x="87" y="4"/>
                    <a:pt x="82" y="2"/>
                  </a:cubicBezTo>
                  <a:cubicBezTo>
                    <a:pt x="78" y="0"/>
                    <a:pt x="70" y="7"/>
                    <a:pt x="62" y="13"/>
                  </a:cubicBezTo>
                  <a:cubicBezTo>
                    <a:pt x="53" y="18"/>
                    <a:pt x="0" y="60"/>
                    <a:pt x="7" y="87"/>
                  </a:cubicBezTo>
                  <a:cubicBezTo>
                    <a:pt x="14" y="114"/>
                    <a:pt x="52" y="124"/>
                    <a:pt x="66" y="93"/>
                  </a:cubicBezTo>
                  <a:cubicBezTo>
                    <a:pt x="77" y="69"/>
                    <a:pt x="87" y="8"/>
                    <a:pt x="87" y="8"/>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20" name="Freeform 1614"/>
            <p:cNvSpPr/>
            <p:nvPr>
              <p:custDataLst>
                <p:tags r:id="rId16"/>
              </p:custDataLst>
            </p:nvPr>
          </p:nvSpPr>
          <p:spPr bwMode="auto">
            <a:xfrm>
              <a:off x="10620949" y="4334757"/>
              <a:ext cx="120865" cy="208766"/>
            </a:xfrm>
            <a:custGeom>
              <a:avLst/>
              <a:gdLst>
                <a:gd name="T0" fmla="*/ 54 w 75"/>
                <a:gd name="T1" fmla="*/ 4 h 131"/>
                <a:gd name="T2" fmla="*/ 47 w 75"/>
                <a:gd name="T3" fmla="*/ 0 h 131"/>
                <a:gd name="T4" fmla="*/ 34 w 75"/>
                <a:gd name="T5" fmla="*/ 19 h 131"/>
                <a:gd name="T6" fmla="*/ 18 w 75"/>
                <a:gd name="T7" fmla="*/ 110 h 131"/>
                <a:gd name="T8" fmla="*/ 73 w 75"/>
                <a:gd name="T9" fmla="*/ 89 h 131"/>
                <a:gd name="T10" fmla="*/ 54 w 75"/>
                <a:gd name="T11" fmla="*/ 4 h 131"/>
              </a:gdLst>
              <a:ahLst/>
              <a:cxnLst>
                <a:cxn ang="0">
                  <a:pos x="T0" y="T1"/>
                </a:cxn>
                <a:cxn ang="0">
                  <a:pos x="T2" y="T3"/>
                </a:cxn>
                <a:cxn ang="0">
                  <a:pos x="T4" y="T5"/>
                </a:cxn>
                <a:cxn ang="0">
                  <a:pos x="T6" y="T7"/>
                </a:cxn>
                <a:cxn ang="0">
                  <a:pos x="T8" y="T9"/>
                </a:cxn>
                <a:cxn ang="0">
                  <a:pos x="T10" y="T11"/>
                </a:cxn>
              </a:cxnLst>
              <a:rect l="0" t="0" r="r" b="b"/>
              <a:pathLst>
                <a:path w="75" h="131">
                  <a:moveTo>
                    <a:pt x="54" y="4"/>
                  </a:moveTo>
                  <a:cubicBezTo>
                    <a:pt x="54" y="4"/>
                    <a:pt x="52" y="0"/>
                    <a:pt x="47" y="0"/>
                  </a:cubicBezTo>
                  <a:cubicBezTo>
                    <a:pt x="42" y="0"/>
                    <a:pt x="39" y="10"/>
                    <a:pt x="34" y="19"/>
                  </a:cubicBezTo>
                  <a:cubicBezTo>
                    <a:pt x="29" y="28"/>
                    <a:pt x="0" y="89"/>
                    <a:pt x="18" y="110"/>
                  </a:cubicBezTo>
                  <a:cubicBezTo>
                    <a:pt x="36" y="131"/>
                    <a:pt x="75" y="123"/>
                    <a:pt x="73" y="89"/>
                  </a:cubicBezTo>
                  <a:cubicBezTo>
                    <a:pt x="72" y="62"/>
                    <a:pt x="54" y="4"/>
                    <a:pt x="54" y="4"/>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4" name="Freeform 1615"/>
            <p:cNvSpPr/>
            <p:nvPr>
              <p:custDataLst>
                <p:tags r:id="rId17"/>
              </p:custDataLst>
            </p:nvPr>
          </p:nvSpPr>
          <p:spPr bwMode="auto">
            <a:xfrm>
              <a:off x="10474448" y="4342082"/>
              <a:ext cx="117201" cy="208766"/>
            </a:xfrm>
            <a:custGeom>
              <a:avLst/>
              <a:gdLst>
                <a:gd name="T0" fmla="*/ 54 w 74"/>
                <a:gd name="T1" fmla="*/ 4 h 131"/>
                <a:gd name="T2" fmla="*/ 47 w 74"/>
                <a:gd name="T3" fmla="*/ 0 h 131"/>
                <a:gd name="T4" fmla="*/ 33 w 74"/>
                <a:gd name="T5" fmla="*/ 19 h 131"/>
                <a:gd name="T6" fmla="*/ 18 w 74"/>
                <a:gd name="T7" fmla="*/ 110 h 131"/>
                <a:gd name="T8" fmla="*/ 73 w 74"/>
                <a:gd name="T9" fmla="*/ 89 h 131"/>
                <a:gd name="T10" fmla="*/ 54 w 74"/>
                <a:gd name="T11" fmla="*/ 4 h 131"/>
              </a:gdLst>
              <a:ahLst/>
              <a:cxnLst>
                <a:cxn ang="0">
                  <a:pos x="T0" y="T1"/>
                </a:cxn>
                <a:cxn ang="0">
                  <a:pos x="T2" y="T3"/>
                </a:cxn>
                <a:cxn ang="0">
                  <a:pos x="T4" y="T5"/>
                </a:cxn>
                <a:cxn ang="0">
                  <a:pos x="T6" y="T7"/>
                </a:cxn>
                <a:cxn ang="0">
                  <a:pos x="T8" y="T9"/>
                </a:cxn>
                <a:cxn ang="0">
                  <a:pos x="T10" y="T11"/>
                </a:cxn>
              </a:cxnLst>
              <a:rect l="0" t="0" r="r" b="b"/>
              <a:pathLst>
                <a:path w="74" h="131">
                  <a:moveTo>
                    <a:pt x="54" y="4"/>
                  </a:moveTo>
                  <a:cubicBezTo>
                    <a:pt x="54" y="4"/>
                    <a:pt x="52" y="0"/>
                    <a:pt x="47" y="0"/>
                  </a:cubicBezTo>
                  <a:cubicBezTo>
                    <a:pt x="42" y="1"/>
                    <a:pt x="39" y="10"/>
                    <a:pt x="33" y="19"/>
                  </a:cubicBezTo>
                  <a:cubicBezTo>
                    <a:pt x="28" y="28"/>
                    <a:pt x="0" y="89"/>
                    <a:pt x="18" y="110"/>
                  </a:cubicBezTo>
                  <a:cubicBezTo>
                    <a:pt x="36" y="131"/>
                    <a:pt x="74" y="124"/>
                    <a:pt x="73" y="89"/>
                  </a:cubicBezTo>
                  <a:cubicBezTo>
                    <a:pt x="72" y="62"/>
                    <a:pt x="54" y="4"/>
                    <a:pt x="54" y="4"/>
                  </a:cubicBezTo>
                </a:path>
              </a:pathLst>
            </a:custGeom>
            <a:solidFill>
              <a:srgbClr val="ECD8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grpSp>
      <p:sp>
        <p:nvSpPr>
          <p:cNvPr id="69" name="Google Shape;1022;p46"/>
          <p:cNvSpPr txBox="1"/>
          <p:nvPr>
            <p:custDataLst>
              <p:tags r:id="rId18"/>
            </p:custDataLst>
          </p:nvPr>
        </p:nvSpPr>
        <p:spPr>
          <a:xfrm flipH="1">
            <a:off x="6169660" y="1745615"/>
            <a:ext cx="1523365" cy="513080"/>
          </a:xfrm>
          <a:prstGeom prst="rect">
            <a:avLst/>
          </a:prstGeom>
          <a:solidFill>
            <a:srgbClr val="7CB85A"/>
          </a:solidFill>
          <a:ln>
            <a:noFill/>
          </a:ln>
        </p:spPr>
        <p:txBody>
          <a:bodyPr spcFirstLastPara="1" wrap="square" lIns="91425" tIns="91425" rIns="91425" bIns="91425" anchor="ctr" anchorCtr="0">
            <a:noAutofit/>
          </a:bodyPr>
          <a:lstStyle/>
          <a:p>
            <a:pPr lvl="0" algn="ctr">
              <a:buClr>
                <a:srgbClr val="000000"/>
              </a:buClr>
              <a:buSzPts val="1100"/>
            </a:pPr>
            <a:r>
              <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rPr>
              <a:t>healthy</a:t>
            </a:r>
            <a:endPar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endParaRPr>
          </a:p>
        </p:txBody>
      </p:sp>
      <p:sp>
        <p:nvSpPr>
          <p:cNvPr id="82" name="矩形 81"/>
          <p:cNvSpPr/>
          <p:nvPr>
            <p:custDataLst>
              <p:tags r:id="rId19"/>
            </p:custDataLst>
          </p:nvPr>
        </p:nvSpPr>
        <p:spPr>
          <a:xfrm>
            <a:off x="7753985" y="1209040"/>
            <a:ext cx="4474210" cy="1168400"/>
          </a:xfrm>
          <a:prstGeom prst="rect">
            <a:avLst/>
          </a:prstGeom>
        </p:spPr>
        <p:txBody>
          <a:bodyPr wrap="square">
            <a:spAutoFit/>
          </a:bodyPr>
          <a:lstStyle/>
          <a:p>
            <a:pPr fontAlgn="auto">
              <a:lnSpc>
                <a:spcPct val="125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consume fresh foods</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pPr fontAlgn="auto">
              <a:lnSpc>
                <a:spcPct val="125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rather than processed foods</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p:txBody>
      </p:sp>
      <p:grpSp>
        <p:nvGrpSpPr>
          <p:cNvPr id="122" name="Group 634"/>
          <p:cNvGrpSpPr>
            <a:grpSpLocks noChangeAspect="1"/>
          </p:cNvGrpSpPr>
          <p:nvPr>
            <p:custDataLst>
              <p:tags r:id="rId20"/>
            </p:custDataLst>
          </p:nvPr>
        </p:nvGrpSpPr>
        <p:grpSpPr>
          <a:xfrm>
            <a:off x="6740525" y="1186815"/>
            <a:ext cx="542925" cy="511810"/>
            <a:chOff x="7822773" y="4466608"/>
            <a:chExt cx="915635" cy="930285"/>
          </a:xfrm>
        </p:grpSpPr>
        <p:sp>
          <p:nvSpPr>
            <p:cNvPr id="126" name="Freeform 1616"/>
            <p:cNvSpPr/>
            <p:nvPr>
              <p:custDataLst>
                <p:tags r:id="rId21"/>
              </p:custDataLst>
            </p:nvPr>
          </p:nvSpPr>
          <p:spPr bwMode="auto">
            <a:xfrm>
              <a:off x="8057175" y="4466608"/>
              <a:ext cx="402879" cy="384567"/>
            </a:xfrm>
            <a:custGeom>
              <a:avLst/>
              <a:gdLst>
                <a:gd name="T0" fmla="*/ 0 w 254"/>
                <a:gd name="T1" fmla="*/ 201 h 242"/>
                <a:gd name="T2" fmla="*/ 95 w 254"/>
                <a:gd name="T3" fmla="*/ 138 h 242"/>
                <a:gd name="T4" fmla="*/ 113 w 254"/>
                <a:gd name="T5" fmla="*/ 103 h 242"/>
                <a:gd name="T6" fmla="*/ 97 w 254"/>
                <a:gd name="T7" fmla="*/ 20 h 242"/>
                <a:gd name="T8" fmla="*/ 118 w 254"/>
                <a:gd name="T9" fmla="*/ 3 h 242"/>
                <a:gd name="T10" fmla="*/ 147 w 254"/>
                <a:gd name="T11" fmla="*/ 51 h 242"/>
                <a:gd name="T12" fmla="*/ 179 w 254"/>
                <a:gd name="T13" fmla="*/ 140 h 242"/>
                <a:gd name="T14" fmla="*/ 254 w 254"/>
                <a:gd name="T15" fmla="*/ 193 h 242"/>
                <a:gd name="T16" fmla="*/ 132 w 254"/>
                <a:gd name="T17" fmla="*/ 242 h 242"/>
                <a:gd name="T18" fmla="*/ 0 w 254"/>
                <a:gd name="T19" fmla="*/ 20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41">
                  <a:moveTo>
                    <a:pt x="0" y="201"/>
                  </a:moveTo>
                  <a:cubicBezTo>
                    <a:pt x="0" y="201"/>
                    <a:pt x="13" y="157"/>
                    <a:pt x="95" y="138"/>
                  </a:cubicBezTo>
                  <a:cubicBezTo>
                    <a:pt x="95" y="138"/>
                    <a:pt x="115" y="134"/>
                    <a:pt x="113" y="103"/>
                  </a:cubicBezTo>
                  <a:cubicBezTo>
                    <a:pt x="110" y="72"/>
                    <a:pt x="97" y="20"/>
                    <a:pt x="97" y="20"/>
                  </a:cubicBezTo>
                  <a:cubicBezTo>
                    <a:pt x="97" y="20"/>
                    <a:pt x="93" y="5"/>
                    <a:pt x="118" y="3"/>
                  </a:cubicBezTo>
                  <a:cubicBezTo>
                    <a:pt x="118" y="3"/>
                    <a:pt x="137" y="0"/>
                    <a:pt x="147" y="51"/>
                  </a:cubicBezTo>
                  <a:cubicBezTo>
                    <a:pt x="156" y="102"/>
                    <a:pt x="167" y="138"/>
                    <a:pt x="179" y="140"/>
                  </a:cubicBezTo>
                  <a:cubicBezTo>
                    <a:pt x="192" y="143"/>
                    <a:pt x="242" y="159"/>
                    <a:pt x="254" y="193"/>
                  </a:cubicBezTo>
                  <a:lnTo>
                    <a:pt x="132" y="242"/>
                  </a:lnTo>
                  <a:lnTo>
                    <a:pt x="0" y="201"/>
                  </a:lnTo>
                </a:path>
              </a:pathLst>
            </a:custGeom>
            <a:solidFill>
              <a:srgbClr val="2470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27" name="Freeform 1617"/>
            <p:cNvSpPr/>
            <p:nvPr>
              <p:custDataLst>
                <p:tags r:id="rId22"/>
              </p:custDataLst>
            </p:nvPr>
          </p:nvSpPr>
          <p:spPr bwMode="auto">
            <a:xfrm>
              <a:off x="7822773" y="4686360"/>
              <a:ext cx="406542" cy="688557"/>
            </a:xfrm>
            <a:custGeom>
              <a:avLst/>
              <a:gdLst>
                <a:gd name="T0" fmla="*/ 205 w 256"/>
                <a:gd name="T1" fmla="*/ 56 h 433"/>
                <a:gd name="T2" fmla="*/ 58 w 256"/>
                <a:gd name="T3" fmla="*/ 65 h 433"/>
                <a:gd name="T4" fmla="*/ 110 w 256"/>
                <a:gd name="T5" fmla="*/ 424 h 433"/>
                <a:gd name="T6" fmla="*/ 227 w 256"/>
                <a:gd name="T7" fmla="*/ 330 h 433"/>
                <a:gd name="T8" fmla="*/ 205 w 256"/>
                <a:gd name="T9" fmla="*/ 56 h 433"/>
              </a:gdLst>
              <a:ahLst/>
              <a:cxnLst>
                <a:cxn ang="0">
                  <a:pos x="T0" y="T1"/>
                </a:cxn>
                <a:cxn ang="0">
                  <a:pos x="T2" y="T3"/>
                </a:cxn>
                <a:cxn ang="0">
                  <a:pos x="T4" y="T5"/>
                </a:cxn>
                <a:cxn ang="0">
                  <a:pos x="T6" y="T7"/>
                </a:cxn>
                <a:cxn ang="0">
                  <a:pos x="T8" y="T9"/>
                </a:cxn>
              </a:cxnLst>
              <a:rect l="0" t="0" r="r" b="b"/>
              <a:pathLst>
                <a:path w="256" h="432">
                  <a:moveTo>
                    <a:pt x="205" y="56"/>
                  </a:moveTo>
                  <a:cubicBezTo>
                    <a:pt x="205" y="56"/>
                    <a:pt x="114" y="0"/>
                    <a:pt x="58" y="65"/>
                  </a:cubicBezTo>
                  <a:cubicBezTo>
                    <a:pt x="2" y="130"/>
                    <a:pt x="0" y="415"/>
                    <a:pt x="110" y="424"/>
                  </a:cubicBezTo>
                  <a:cubicBezTo>
                    <a:pt x="219" y="433"/>
                    <a:pt x="222" y="369"/>
                    <a:pt x="227" y="330"/>
                  </a:cubicBezTo>
                  <a:cubicBezTo>
                    <a:pt x="232" y="291"/>
                    <a:pt x="256" y="90"/>
                    <a:pt x="205" y="56"/>
                  </a:cubicBezTo>
                  <a:close/>
                </a:path>
              </a:pathLst>
            </a:custGeom>
            <a:solidFill>
              <a:srgbClr val="D51E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28" name="Freeform 1618"/>
            <p:cNvSpPr/>
            <p:nvPr>
              <p:custDataLst>
                <p:tags r:id="rId23"/>
              </p:custDataLst>
            </p:nvPr>
          </p:nvSpPr>
          <p:spPr bwMode="auto">
            <a:xfrm>
              <a:off x="8339191" y="4690022"/>
              <a:ext cx="399217" cy="673907"/>
            </a:xfrm>
            <a:custGeom>
              <a:avLst/>
              <a:gdLst>
                <a:gd name="T0" fmla="*/ 52 w 251"/>
                <a:gd name="T1" fmla="*/ 51 h 426"/>
                <a:gd name="T2" fmla="*/ 199 w 251"/>
                <a:gd name="T3" fmla="*/ 69 h 426"/>
                <a:gd name="T4" fmla="*/ 125 w 251"/>
                <a:gd name="T5" fmla="*/ 424 h 426"/>
                <a:gd name="T6" fmla="*/ 14 w 251"/>
                <a:gd name="T7" fmla="*/ 323 h 426"/>
                <a:gd name="T8" fmla="*/ 52 w 251"/>
                <a:gd name="T9" fmla="*/ 51 h 426"/>
              </a:gdLst>
              <a:ahLst/>
              <a:cxnLst>
                <a:cxn ang="0">
                  <a:pos x="T0" y="T1"/>
                </a:cxn>
                <a:cxn ang="0">
                  <a:pos x="T2" y="T3"/>
                </a:cxn>
                <a:cxn ang="0">
                  <a:pos x="T4" y="T5"/>
                </a:cxn>
                <a:cxn ang="0">
                  <a:pos x="T6" y="T7"/>
                </a:cxn>
                <a:cxn ang="0">
                  <a:pos x="T8" y="T9"/>
                </a:cxn>
              </a:cxnLst>
              <a:rect l="0" t="0" r="r" b="b"/>
              <a:pathLst>
                <a:path w="251" h="426">
                  <a:moveTo>
                    <a:pt x="52" y="51"/>
                  </a:moveTo>
                  <a:cubicBezTo>
                    <a:pt x="52" y="51"/>
                    <a:pt x="147" y="0"/>
                    <a:pt x="199" y="69"/>
                  </a:cubicBezTo>
                  <a:cubicBezTo>
                    <a:pt x="251" y="137"/>
                    <a:pt x="235" y="421"/>
                    <a:pt x="125" y="424"/>
                  </a:cubicBezTo>
                  <a:cubicBezTo>
                    <a:pt x="16" y="426"/>
                    <a:pt x="16" y="362"/>
                    <a:pt x="14" y="323"/>
                  </a:cubicBezTo>
                  <a:cubicBezTo>
                    <a:pt x="12" y="284"/>
                    <a:pt x="0" y="82"/>
                    <a:pt x="52" y="51"/>
                  </a:cubicBezTo>
                </a:path>
              </a:pathLst>
            </a:custGeom>
            <a:solidFill>
              <a:srgbClr val="D51E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29" name="Freeform 1619"/>
            <p:cNvSpPr/>
            <p:nvPr>
              <p:custDataLst>
                <p:tags r:id="rId24"/>
              </p:custDataLst>
            </p:nvPr>
          </p:nvSpPr>
          <p:spPr bwMode="auto">
            <a:xfrm>
              <a:off x="8057175" y="4704672"/>
              <a:ext cx="413868" cy="692221"/>
            </a:xfrm>
            <a:custGeom>
              <a:avLst/>
              <a:gdLst>
                <a:gd name="T0" fmla="*/ 132 w 262"/>
                <a:gd name="T1" fmla="*/ 12 h 435"/>
                <a:gd name="T2" fmla="*/ 21 w 262"/>
                <a:gd name="T3" fmla="*/ 106 h 435"/>
                <a:gd name="T4" fmla="*/ 116 w 262"/>
                <a:gd name="T5" fmla="*/ 423 h 435"/>
                <a:gd name="T6" fmla="*/ 247 w 262"/>
                <a:gd name="T7" fmla="*/ 207 h 435"/>
                <a:gd name="T8" fmla="*/ 132 w 262"/>
                <a:gd name="T9" fmla="*/ 12 h 435"/>
              </a:gdLst>
              <a:ahLst/>
              <a:cxnLst>
                <a:cxn ang="0">
                  <a:pos x="T0" y="T1"/>
                </a:cxn>
                <a:cxn ang="0">
                  <a:pos x="T2" y="T3"/>
                </a:cxn>
                <a:cxn ang="0">
                  <a:pos x="T4" y="T5"/>
                </a:cxn>
                <a:cxn ang="0">
                  <a:pos x="T6" y="T7"/>
                </a:cxn>
                <a:cxn ang="0">
                  <a:pos x="T8" y="T9"/>
                </a:cxn>
              </a:cxnLst>
              <a:rect l="0" t="0" r="r" b="b"/>
              <a:pathLst>
                <a:path w="262" h="435">
                  <a:moveTo>
                    <a:pt x="132" y="12"/>
                  </a:moveTo>
                  <a:cubicBezTo>
                    <a:pt x="132" y="12"/>
                    <a:pt x="39" y="0"/>
                    <a:pt x="21" y="106"/>
                  </a:cubicBezTo>
                  <a:cubicBezTo>
                    <a:pt x="3" y="212"/>
                    <a:pt x="0" y="414"/>
                    <a:pt x="116" y="423"/>
                  </a:cubicBezTo>
                  <a:cubicBezTo>
                    <a:pt x="262" y="435"/>
                    <a:pt x="249" y="292"/>
                    <a:pt x="247" y="207"/>
                  </a:cubicBezTo>
                  <a:cubicBezTo>
                    <a:pt x="245" y="115"/>
                    <a:pt x="256" y="22"/>
                    <a:pt x="132" y="12"/>
                  </a:cubicBezTo>
                </a:path>
              </a:pathLst>
            </a:custGeom>
            <a:solidFill>
              <a:srgbClr val="EB1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30" name="Freeform 1620"/>
            <p:cNvSpPr/>
            <p:nvPr>
              <p:custDataLst>
                <p:tags r:id="rId25"/>
              </p:custDataLst>
            </p:nvPr>
          </p:nvSpPr>
          <p:spPr bwMode="auto">
            <a:xfrm>
              <a:off x="8309891" y="4770598"/>
              <a:ext cx="113540" cy="183127"/>
            </a:xfrm>
            <a:custGeom>
              <a:avLst/>
              <a:gdLst>
                <a:gd name="T0" fmla="*/ 44 w 72"/>
                <a:gd name="T1" fmla="*/ 105 h 116"/>
                <a:gd name="T2" fmla="*/ 60 w 72"/>
                <a:gd name="T3" fmla="*/ 113 h 116"/>
                <a:gd name="T4" fmla="*/ 69 w 72"/>
                <a:gd name="T5" fmla="*/ 75 h 116"/>
                <a:gd name="T6" fmla="*/ 23 w 72"/>
                <a:gd name="T7" fmla="*/ 4 h 116"/>
                <a:gd name="T8" fmla="*/ 8 w 72"/>
                <a:gd name="T9" fmla="*/ 21 h 116"/>
                <a:gd name="T10" fmla="*/ 23 w 72"/>
                <a:gd name="T11" fmla="*/ 53 h 116"/>
                <a:gd name="T12" fmla="*/ 44 w 72"/>
                <a:gd name="T13" fmla="*/ 105 h 116"/>
              </a:gdLst>
              <a:ahLst/>
              <a:cxnLst>
                <a:cxn ang="0">
                  <a:pos x="T0" y="T1"/>
                </a:cxn>
                <a:cxn ang="0">
                  <a:pos x="T2" y="T3"/>
                </a:cxn>
                <a:cxn ang="0">
                  <a:pos x="T4" y="T5"/>
                </a:cxn>
                <a:cxn ang="0">
                  <a:pos x="T6" y="T7"/>
                </a:cxn>
                <a:cxn ang="0">
                  <a:pos x="T8" y="T9"/>
                </a:cxn>
                <a:cxn ang="0">
                  <a:pos x="T10" y="T11"/>
                </a:cxn>
                <a:cxn ang="0">
                  <a:pos x="T12" y="T13"/>
                </a:cxn>
              </a:cxnLst>
              <a:rect l="0" t="0" r="r" b="b"/>
              <a:pathLst>
                <a:path w="72" h="115">
                  <a:moveTo>
                    <a:pt x="44" y="105"/>
                  </a:moveTo>
                  <a:cubicBezTo>
                    <a:pt x="44" y="105"/>
                    <a:pt x="49" y="116"/>
                    <a:pt x="60" y="113"/>
                  </a:cubicBezTo>
                  <a:cubicBezTo>
                    <a:pt x="72" y="111"/>
                    <a:pt x="70" y="81"/>
                    <a:pt x="69" y="75"/>
                  </a:cubicBezTo>
                  <a:cubicBezTo>
                    <a:pt x="67" y="69"/>
                    <a:pt x="61" y="0"/>
                    <a:pt x="23" y="4"/>
                  </a:cubicBezTo>
                  <a:cubicBezTo>
                    <a:pt x="23" y="4"/>
                    <a:pt x="0" y="6"/>
                    <a:pt x="8" y="21"/>
                  </a:cubicBezTo>
                  <a:cubicBezTo>
                    <a:pt x="16" y="38"/>
                    <a:pt x="20" y="44"/>
                    <a:pt x="23" y="53"/>
                  </a:cubicBezTo>
                  <a:cubicBezTo>
                    <a:pt x="26" y="60"/>
                    <a:pt x="40" y="99"/>
                    <a:pt x="44" y="105"/>
                  </a:cubicBezTo>
                </a:path>
              </a:pathLst>
            </a:custGeom>
            <a:solidFill>
              <a:srgbClr val="EC61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grpSp>
      <p:grpSp>
        <p:nvGrpSpPr>
          <p:cNvPr id="91" name="组合 90"/>
          <p:cNvGrpSpPr/>
          <p:nvPr>
            <p:custDataLst>
              <p:tags r:id="rId26"/>
            </p:custDataLst>
          </p:nvPr>
        </p:nvGrpSpPr>
        <p:grpSpPr>
          <a:xfrm>
            <a:off x="10272395" y="4530725"/>
            <a:ext cx="1204595" cy="565785"/>
            <a:chOff x="3675197" y="2587727"/>
            <a:chExt cx="1456378" cy="565991"/>
          </a:xfrm>
        </p:grpSpPr>
        <p:sp>
          <p:nvSpPr>
            <p:cNvPr id="62" name="Google Shape;1015;p46"/>
            <p:cNvSpPr/>
            <p:nvPr>
              <p:custDataLst>
                <p:tags r:id="rId27"/>
              </p:custDataLst>
            </p:nvPr>
          </p:nvSpPr>
          <p:spPr>
            <a:xfrm flipH="1">
              <a:off x="3675197" y="2587727"/>
              <a:ext cx="1456378" cy="565991"/>
            </a:xfrm>
            <a:prstGeom prst="rect">
              <a:avLst/>
            </a:prstGeom>
            <a:solidFill>
              <a:srgbClr val="7CB85A"/>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sz="2800" i="1">
                <a:latin typeface="Calibri" panose="020F0502020204030204" charset="0"/>
                <a:cs typeface="Calibri" panose="020F0502020204030204" charset="0"/>
              </a:endParaRPr>
            </a:p>
          </p:txBody>
        </p:sp>
        <p:sp>
          <p:nvSpPr>
            <p:cNvPr id="65" name="Google Shape;1018;p46"/>
            <p:cNvSpPr txBox="1"/>
            <p:nvPr>
              <p:custDataLst>
                <p:tags r:id="rId28"/>
              </p:custDataLst>
            </p:nvPr>
          </p:nvSpPr>
          <p:spPr>
            <a:xfrm flipH="1">
              <a:off x="3804998" y="2614127"/>
              <a:ext cx="1196782" cy="513192"/>
            </a:xfrm>
            <a:prstGeom prst="rect">
              <a:avLst/>
            </a:prstGeom>
            <a:noFill/>
            <a:ln>
              <a:noFill/>
            </a:ln>
          </p:spPr>
          <p:txBody>
            <a:bodyPr spcFirstLastPara="1" wrap="square" lIns="91425" tIns="91425" rIns="91425" bIns="91425" anchor="ctr" anchorCtr="0">
              <a:noAutofit/>
            </a:bodyPr>
            <a:lstStyle/>
            <a:p>
              <a:pPr lvl="0" algn="ctr">
                <a:buClr>
                  <a:srgbClr val="000000"/>
                </a:buClr>
                <a:buSzPts val="1100"/>
              </a:pPr>
              <a:r>
                <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rPr>
                <a:t>slow</a:t>
              </a:r>
              <a:endPar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endParaRPr>
            </a:p>
          </p:txBody>
        </p:sp>
      </p:grpSp>
      <p:sp>
        <p:nvSpPr>
          <p:cNvPr id="87" name="矩形 86"/>
          <p:cNvSpPr/>
          <p:nvPr>
            <p:custDataLst>
              <p:tags r:id="rId29"/>
            </p:custDataLst>
          </p:nvPr>
        </p:nvSpPr>
        <p:spPr>
          <a:xfrm>
            <a:off x="8367395" y="4359910"/>
            <a:ext cx="1772285" cy="737235"/>
          </a:xfrm>
          <a:prstGeom prst="rect">
            <a:avLst/>
          </a:prstGeom>
        </p:spPr>
        <p:txBody>
          <a:bodyPr wrap="square">
            <a:spAutoFit/>
          </a:bodyPr>
          <a:lstStyle/>
          <a:p>
            <a:pPr algn="r">
              <a:lnSpc>
                <a:spcPct val="150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eat slowly</a:t>
            </a:r>
            <a:r>
              <a:rPr lang="en-US" altLang="zh-CN" sz="2800"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 </a:t>
            </a:r>
            <a:endParaRPr lang="en-US" altLang="zh-CN" sz="2800"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p:txBody>
      </p:sp>
      <p:grpSp>
        <p:nvGrpSpPr>
          <p:cNvPr id="101" name="Group 640"/>
          <p:cNvGrpSpPr>
            <a:grpSpLocks noChangeAspect="1"/>
          </p:cNvGrpSpPr>
          <p:nvPr>
            <p:custDataLst>
              <p:tags r:id="rId30"/>
            </p:custDataLst>
          </p:nvPr>
        </p:nvGrpSpPr>
        <p:grpSpPr>
          <a:xfrm>
            <a:off x="10655300" y="3897630"/>
            <a:ext cx="614045" cy="577850"/>
            <a:chOff x="8602894" y="4484920"/>
            <a:chExt cx="915633" cy="930284"/>
          </a:xfrm>
        </p:grpSpPr>
        <p:sp>
          <p:nvSpPr>
            <p:cNvPr id="105" name="Freeform 1655"/>
            <p:cNvSpPr/>
            <p:nvPr>
              <p:custDataLst>
                <p:tags r:id="rId31"/>
              </p:custDataLst>
            </p:nvPr>
          </p:nvSpPr>
          <p:spPr bwMode="auto">
            <a:xfrm>
              <a:off x="8837296" y="4484920"/>
              <a:ext cx="402879" cy="384567"/>
            </a:xfrm>
            <a:custGeom>
              <a:avLst/>
              <a:gdLst>
                <a:gd name="T0" fmla="*/ 0 w 254"/>
                <a:gd name="T1" fmla="*/ 202 h 242"/>
                <a:gd name="T2" fmla="*/ 95 w 254"/>
                <a:gd name="T3" fmla="*/ 139 h 242"/>
                <a:gd name="T4" fmla="*/ 112 w 254"/>
                <a:gd name="T5" fmla="*/ 103 h 242"/>
                <a:gd name="T6" fmla="*/ 96 w 254"/>
                <a:gd name="T7" fmla="*/ 21 h 242"/>
                <a:gd name="T8" fmla="*/ 118 w 254"/>
                <a:gd name="T9" fmla="*/ 4 h 242"/>
                <a:gd name="T10" fmla="*/ 147 w 254"/>
                <a:gd name="T11" fmla="*/ 51 h 242"/>
                <a:gd name="T12" fmla="*/ 179 w 254"/>
                <a:gd name="T13" fmla="*/ 141 h 242"/>
                <a:gd name="T14" fmla="*/ 254 w 254"/>
                <a:gd name="T15" fmla="*/ 193 h 242"/>
                <a:gd name="T16" fmla="*/ 132 w 254"/>
                <a:gd name="T17" fmla="*/ 242 h 242"/>
                <a:gd name="T18" fmla="*/ 0 w 254"/>
                <a:gd name="T19" fmla="*/ 20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41">
                  <a:moveTo>
                    <a:pt x="0" y="202"/>
                  </a:moveTo>
                  <a:cubicBezTo>
                    <a:pt x="0" y="202"/>
                    <a:pt x="13" y="158"/>
                    <a:pt x="95" y="139"/>
                  </a:cubicBezTo>
                  <a:cubicBezTo>
                    <a:pt x="95" y="139"/>
                    <a:pt x="115" y="134"/>
                    <a:pt x="112" y="103"/>
                  </a:cubicBezTo>
                  <a:cubicBezTo>
                    <a:pt x="109" y="73"/>
                    <a:pt x="96" y="21"/>
                    <a:pt x="96" y="21"/>
                  </a:cubicBezTo>
                  <a:cubicBezTo>
                    <a:pt x="96" y="21"/>
                    <a:pt x="92" y="6"/>
                    <a:pt x="118" y="4"/>
                  </a:cubicBezTo>
                  <a:cubicBezTo>
                    <a:pt x="118" y="4"/>
                    <a:pt x="137" y="0"/>
                    <a:pt x="147" y="51"/>
                  </a:cubicBezTo>
                  <a:cubicBezTo>
                    <a:pt x="156" y="102"/>
                    <a:pt x="166" y="138"/>
                    <a:pt x="179" y="141"/>
                  </a:cubicBezTo>
                  <a:cubicBezTo>
                    <a:pt x="192" y="143"/>
                    <a:pt x="242" y="160"/>
                    <a:pt x="254" y="193"/>
                  </a:cubicBezTo>
                  <a:lnTo>
                    <a:pt x="132" y="242"/>
                  </a:lnTo>
                  <a:lnTo>
                    <a:pt x="0" y="202"/>
                  </a:lnTo>
                </a:path>
              </a:pathLst>
            </a:custGeom>
            <a:solidFill>
              <a:srgbClr val="2470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06" name="Freeform 1656"/>
            <p:cNvSpPr/>
            <p:nvPr>
              <p:custDataLst>
                <p:tags r:id="rId32"/>
              </p:custDataLst>
            </p:nvPr>
          </p:nvSpPr>
          <p:spPr bwMode="auto">
            <a:xfrm>
              <a:off x="8602894" y="4704672"/>
              <a:ext cx="406542" cy="688557"/>
            </a:xfrm>
            <a:custGeom>
              <a:avLst/>
              <a:gdLst>
                <a:gd name="T0" fmla="*/ 205 w 256"/>
                <a:gd name="T1" fmla="*/ 56 h 433"/>
                <a:gd name="T2" fmla="*/ 58 w 256"/>
                <a:gd name="T3" fmla="*/ 66 h 433"/>
                <a:gd name="T4" fmla="*/ 109 w 256"/>
                <a:gd name="T5" fmla="*/ 424 h 433"/>
                <a:gd name="T6" fmla="*/ 227 w 256"/>
                <a:gd name="T7" fmla="*/ 330 h 433"/>
                <a:gd name="T8" fmla="*/ 205 w 256"/>
                <a:gd name="T9" fmla="*/ 56 h 433"/>
              </a:gdLst>
              <a:ahLst/>
              <a:cxnLst>
                <a:cxn ang="0">
                  <a:pos x="T0" y="T1"/>
                </a:cxn>
                <a:cxn ang="0">
                  <a:pos x="T2" y="T3"/>
                </a:cxn>
                <a:cxn ang="0">
                  <a:pos x="T4" y="T5"/>
                </a:cxn>
                <a:cxn ang="0">
                  <a:pos x="T6" y="T7"/>
                </a:cxn>
                <a:cxn ang="0">
                  <a:pos x="T8" y="T9"/>
                </a:cxn>
              </a:cxnLst>
              <a:rect l="0" t="0" r="r" b="b"/>
              <a:pathLst>
                <a:path w="256" h="432">
                  <a:moveTo>
                    <a:pt x="205" y="56"/>
                  </a:moveTo>
                  <a:cubicBezTo>
                    <a:pt x="205" y="56"/>
                    <a:pt x="114" y="0"/>
                    <a:pt x="58" y="66"/>
                  </a:cubicBezTo>
                  <a:cubicBezTo>
                    <a:pt x="2" y="131"/>
                    <a:pt x="0" y="415"/>
                    <a:pt x="109" y="424"/>
                  </a:cubicBezTo>
                  <a:cubicBezTo>
                    <a:pt x="219" y="433"/>
                    <a:pt x="222" y="369"/>
                    <a:pt x="227" y="330"/>
                  </a:cubicBezTo>
                  <a:cubicBezTo>
                    <a:pt x="231" y="291"/>
                    <a:pt x="256" y="91"/>
                    <a:pt x="205" y="56"/>
                  </a:cubicBezTo>
                  <a:close/>
                </a:path>
              </a:pathLst>
            </a:custGeom>
            <a:solidFill>
              <a:srgbClr val="FAD1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07" name="Freeform 1657"/>
            <p:cNvSpPr/>
            <p:nvPr>
              <p:custDataLst>
                <p:tags r:id="rId33"/>
              </p:custDataLst>
            </p:nvPr>
          </p:nvSpPr>
          <p:spPr bwMode="auto">
            <a:xfrm>
              <a:off x="9119310" y="4708336"/>
              <a:ext cx="399217" cy="677570"/>
            </a:xfrm>
            <a:custGeom>
              <a:avLst/>
              <a:gdLst>
                <a:gd name="T0" fmla="*/ 53 w 251"/>
                <a:gd name="T1" fmla="*/ 50 h 425"/>
                <a:gd name="T2" fmla="*/ 199 w 251"/>
                <a:gd name="T3" fmla="*/ 68 h 425"/>
                <a:gd name="T4" fmla="*/ 126 w 251"/>
                <a:gd name="T5" fmla="*/ 423 h 425"/>
                <a:gd name="T6" fmla="*/ 15 w 251"/>
                <a:gd name="T7" fmla="*/ 322 h 425"/>
                <a:gd name="T8" fmla="*/ 53 w 251"/>
                <a:gd name="T9" fmla="*/ 50 h 425"/>
              </a:gdLst>
              <a:ahLst/>
              <a:cxnLst>
                <a:cxn ang="0">
                  <a:pos x="T0" y="T1"/>
                </a:cxn>
                <a:cxn ang="0">
                  <a:pos x="T2" y="T3"/>
                </a:cxn>
                <a:cxn ang="0">
                  <a:pos x="T4" y="T5"/>
                </a:cxn>
                <a:cxn ang="0">
                  <a:pos x="T6" y="T7"/>
                </a:cxn>
                <a:cxn ang="0">
                  <a:pos x="T8" y="T9"/>
                </a:cxn>
              </a:cxnLst>
              <a:rect l="0" t="0" r="r" b="b"/>
              <a:pathLst>
                <a:path w="251" h="425">
                  <a:moveTo>
                    <a:pt x="53" y="50"/>
                  </a:moveTo>
                  <a:cubicBezTo>
                    <a:pt x="53" y="50"/>
                    <a:pt x="147" y="0"/>
                    <a:pt x="199" y="68"/>
                  </a:cubicBezTo>
                  <a:cubicBezTo>
                    <a:pt x="251" y="137"/>
                    <a:pt x="236" y="421"/>
                    <a:pt x="126" y="423"/>
                  </a:cubicBezTo>
                  <a:cubicBezTo>
                    <a:pt x="16" y="425"/>
                    <a:pt x="17" y="361"/>
                    <a:pt x="15" y="322"/>
                  </a:cubicBezTo>
                  <a:cubicBezTo>
                    <a:pt x="12" y="283"/>
                    <a:pt x="0" y="81"/>
                    <a:pt x="53" y="50"/>
                  </a:cubicBezTo>
                </a:path>
              </a:pathLst>
            </a:custGeom>
            <a:solidFill>
              <a:srgbClr val="FAD1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08" name="Freeform 1658"/>
            <p:cNvSpPr/>
            <p:nvPr>
              <p:custDataLst>
                <p:tags r:id="rId34"/>
              </p:custDataLst>
            </p:nvPr>
          </p:nvSpPr>
          <p:spPr bwMode="auto">
            <a:xfrm>
              <a:off x="8837296" y="4726647"/>
              <a:ext cx="413868" cy="688557"/>
            </a:xfrm>
            <a:custGeom>
              <a:avLst/>
              <a:gdLst>
                <a:gd name="T0" fmla="*/ 132 w 262"/>
                <a:gd name="T1" fmla="*/ 12 h 435"/>
                <a:gd name="T2" fmla="*/ 22 w 262"/>
                <a:gd name="T3" fmla="*/ 106 h 435"/>
                <a:gd name="T4" fmla="*/ 117 w 262"/>
                <a:gd name="T5" fmla="*/ 423 h 435"/>
                <a:gd name="T6" fmla="*/ 248 w 262"/>
                <a:gd name="T7" fmla="*/ 206 h 435"/>
                <a:gd name="T8" fmla="*/ 132 w 262"/>
                <a:gd name="T9" fmla="*/ 12 h 435"/>
              </a:gdLst>
              <a:ahLst/>
              <a:cxnLst>
                <a:cxn ang="0">
                  <a:pos x="T0" y="T1"/>
                </a:cxn>
                <a:cxn ang="0">
                  <a:pos x="T2" y="T3"/>
                </a:cxn>
                <a:cxn ang="0">
                  <a:pos x="T4" y="T5"/>
                </a:cxn>
                <a:cxn ang="0">
                  <a:pos x="T6" y="T7"/>
                </a:cxn>
                <a:cxn ang="0">
                  <a:pos x="T8" y="T9"/>
                </a:cxn>
              </a:cxnLst>
              <a:rect l="0" t="0" r="r" b="b"/>
              <a:pathLst>
                <a:path w="262" h="435">
                  <a:moveTo>
                    <a:pt x="132" y="12"/>
                  </a:moveTo>
                  <a:cubicBezTo>
                    <a:pt x="132" y="12"/>
                    <a:pt x="40" y="0"/>
                    <a:pt x="22" y="106"/>
                  </a:cubicBezTo>
                  <a:cubicBezTo>
                    <a:pt x="4" y="212"/>
                    <a:pt x="0" y="413"/>
                    <a:pt x="117" y="423"/>
                  </a:cubicBezTo>
                  <a:cubicBezTo>
                    <a:pt x="262" y="435"/>
                    <a:pt x="249" y="292"/>
                    <a:pt x="248" y="206"/>
                  </a:cubicBezTo>
                  <a:cubicBezTo>
                    <a:pt x="246" y="114"/>
                    <a:pt x="257" y="22"/>
                    <a:pt x="132" y="12"/>
                  </a:cubicBezTo>
                </a:path>
              </a:pathLst>
            </a:custGeom>
            <a:solidFill>
              <a:srgbClr val="F9E6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sp>
          <p:nvSpPr>
            <p:cNvPr id="109" name="Freeform 1659"/>
            <p:cNvSpPr/>
            <p:nvPr>
              <p:custDataLst>
                <p:tags r:id="rId35"/>
              </p:custDataLst>
            </p:nvPr>
          </p:nvSpPr>
          <p:spPr bwMode="auto">
            <a:xfrm>
              <a:off x="9090010" y="4788911"/>
              <a:ext cx="113540" cy="186791"/>
            </a:xfrm>
            <a:custGeom>
              <a:avLst/>
              <a:gdLst>
                <a:gd name="T0" fmla="*/ 44 w 72"/>
                <a:gd name="T1" fmla="*/ 105 h 116"/>
                <a:gd name="T2" fmla="*/ 60 w 72"/>
                <a:gd name="T3" fmla="*/ 113 h 116"/>
                <a:gd name="T4" fmla="*/ 68 w 72"/>
                <a:gd name="T5" fmla="*/ 75 h 116"/>
                <a:gd name="T6" fmla="*/ 23 w 72"/>
                <a:gd name="T7" fmla="*/ 3 h 116"/>
                <a:gd name="T8" fmla="*/ 8 w 72"/>
                <a:gd name="T9" fmla="*/ 21 h 116"/>
                <a:gd name="T10" fmla="*/ 23 w 72"/>
                <a:gd name="T11" fmla="*/ 52 h 116"/>
                <a:gd name="T12" fmla="*/ 44 w 72"/>
                <a:gd name="T13" fmla="*/ 105 h 116"/>
              </a:gdLst>
              <a:ahLst/>
              <a:cxnLst>
                <a:cxn ang="0">
                  <a:pos x="T0" y="T1"/>
                </a:cxn>
                <a:cxn ang="0">
                  <a:pos x="T2" y="T3"/>
                </a:cxn>
                <a:cxn ang="0">
                  <a:pos x="T4" y="T5"/>
                </a:cxn>
                <a:cxn ang="0">
                  <a:pos x="T6" y="T7"/>
                </a:cxn>
                <a:cxn ang="0">
                  <a:pos x="T8" y="T9"/>
                </a:cxn>
                <a:cxn ang="0">
                  <a:pos x="T10" y="T11"/>
                </a:cxn>
                <a:cxn ang="0">
                  <a:pos x="T12" y="T13"/>
                </a:cxn>
              </a:cxnLst>
              <a:rect l="0" t="0" r="r" b="b"/>
              <a:pathLst>
                <a:path w="72" h="115">
                  <a:moveTo>
                    <a:pt x="44" y="105"/>
                  </a:moveTo>
                  <a:cubicBezTo>
                    <a:pt x="44" y="105"/>
                    <a:pt x="48" y="116"/>
                    <a:pt x="60" y="113"/>
                  </a:cubicBezTo>
                  <a:cubicBezTo>
                    <a:pt x="72" y="110"/>
                    <a:pt x="70" y="80"/>
                    <a:pt x="68" y="75"/>
                  </a:cubicBezTo>
                  <a:cubicBezTo>
                    <a:pt x="67" y="69"/>
                    <a:pt x="61" y="0"/>
                    <a:pt x="23" y="3"/>
                  </a:cubicBezTo>
                  <a:cubicBezTo>
                    <a:pt x="23" y="3"/>
                    <a:pt x="0" y="6"/>
                    <a:pt x="8" y="21"/>
                  </a:cubicBezTo>
                  <a:cubicBezTo>
                    <a:pt x="16" y="37"/>
                    <a:pt x="20" y="44"/>
                    <a:pt x="23" y="52"/>
                  </a:cubicBezTo>
                  <a:cubicBezTo>
                    <a:pt x="25" y="59"/>
                    <a:pt x="39" y="99"/>
                    <a:pt x="44" y="105"/>
                  </a:cubicBezTo>
                </a:path>
              </a:pathLst>
            </a:custGeom>
            <a:solidFill>
              <a:srgbClr val="FBF6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2800" i="1">
                <a:latin typeface="Calibri" panose="020F0502020204030204" charset="0"/>
                <a:cs typeface="Calibri" panose="020F0502020204030204" charset="0"/>
              </a:endParaRPr>
            </a:p>
          </p:txBody>
        </p:sp>
      </p:grpSp>
      <p:sp>
        <p:nvSpPr>
          <p:cNvPr id="66" name="Google Shape;1019;p46"/>
          <p:cNvSpPr/>
          <p:nvPr>
            <p:custDataLst>
              <p:tags r:id="rId36"/>
            </p:custDataLst>
          </p:nvPr>
        </p:nvSpPr>
        <p:spPr>
          <a:xfrm flipH="1">
            <a:off x="233680" y="4646295"/>
            <a:ext cx="1896110" cy="588010"/>
          </a:xfrm>
          <a:prstGeom prst="rect">
            <a:avLst/>
          </a:prstGeom>
          <a:solidFill>
            <a:srgbClr val="7CB85A"/>
          </a:solidFill>
          <a:ln>
            <a:noFill/>
          </a:ln>
        </p:spPr>
        <p:txBody>
          <a:bodyPr spcFirstLastPara="1" wrap="square" lIns="91425" tIns="91425" rIns="91425" bIns="91425" anchor="ctr" anchorCtr="0">
            <a:noAutofit/>
          </a:bodyPr>
          <a:p>
            <a:pPr lvl="0" algn="ctr">
              <a:buClr>
                <a:srgbClr val="000000"/>
              </a:buClr>
              <a:buSzPts val="1100"/>
            </a:pPr>
            <a:r>
              <a:rPr lang="en-US" altLang="zh-CN" sz="2800" b="1" i="1" smtClean="0">
                <a:solidFill>
                  <a:srgbClr val="F6F2E9"/>
                </a:solidFill>
                <a:latin typeface="Calibri" panose="020F0502020204030204" charset="0"/>
                <a:ea typeface="阿里巴巴普惠体 L" panose="00020600040101010101" pitchFamily="18" charset="-122"/>
                <a:cs typeface="Calibri" panose="020F0502020204030204" charset="0"/>
                <a:sym typeface="Oswald Regular"/>
              </a:rPr>
              <a:t>consistent</a:t>
            </a:r>
            <a:endParaRPr sz="2800" i="1">
              <a:latin typeface="Calibri" panose="020F0502020204030204" charset="0"/>
              <a:cs typeface="Calibri" panose="020F0502020204030204" charset="0"/>
            </a:endParaRPr>
          </a:p>
        </p:txBody>
      </p:sp>
      <p:sp>
        <p:nvSpPr>
          <p:cNvPr id="84" name="矩形 83"/>
          <p:cNvSpPr/>
          <p:nvPr>
            <p:custDataLst>
              <p:tags r:id="rId37"/>
            </p:custDataLst>
          </p:nvPr>
        </p:nvSpPr>
        <p:spPr>
          <a:xfrm>
            <a:off x="2129790" y="4497070"/>
            <a:ext cx="6680200" cy="1706880"/>
          </a:xfrm>
          <a:prstGeom prst="rect">
            <a:avLst/>
          </a:prstGeom>
        </p:spPr>
        <p:txBody>
          <a:bodyPr wrap="square">
            <a:spAutoFit/>
          </a:bodyPr>
          <a:p>
            <a:pPr fontAlgn="auto">
              <a:lnSpc>
                <a:spcPct val="125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consistent eating habits</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pPr fontAlgn="auto">
              <a:lnSpc>
                <a:spcPct val="125000"/>
              </a:lnSpc>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three meals a day at the same time each dayeat a modest amount of food</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p:txBody>
      </p:sp>
      <p:grpSp>
        <p:nvGrpSpPr>
          <p:cNvPr id="1266" name="Group 1265"/>
          <p:cNvGrpSpPr>
            <a:grpSpLocks noChangeAspect="1"/>
          </p:cNvGrpSpPr>
          <p:nvPr>
            <p:custDataLst>
              <p:tags r:id="rId38"/>
            </p:custDataLst>
          </p:nvPr>
        </p:nvGrpSpPr>
        <p:grpSpPr>
          <a:xfrm>
            <a:off x="712470" y="3748405"/>
            <a:ext cx="974090" cy="903605"/>
            <a:chOff x="5642920" y="2975583"/>
            <a:chExt cx="538067" cy="538067"/>
          </a:xfrm>
        </p:grpSpPr>
        <p:sp>
          <p:nvSpPr>
            <p:cNvPr id="1267" name="Oval 95"/>
            <p:cNvSpPr>
              <a:spLocks noChangeAspect="1" noChangeArrowheads="1"/>
            </p:cNvSpPr>
            <p:nvPr>
              <p:custDataLst>
                <p:tags r:id="rId39"/>
              </p:custDataLst>
            </p:nvPr>
          </p:nvSpPr>
          <p:spPr bwMode="auto">
            <a:xfrm>
              <a:off x="5642920" y="2975583"/>
              <a:ext cx="538067" cy="53806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grpSp>
          <p:nvGrpSpPr>
            <p:cNvPr id="1268" name="Group 1267"/>
            <p:cNvGrpSpPr>
              <a:grpSpLocks noChangeAspect="1"/>
            </p:cNvGrpSpPr>
            <p:nvPr>
              <p:custDataLst>
                <p:tags r:id="rId40"/>
              </p:custDataLst>
            </p:nvPr>
          </p:nvGrpSpPr>
          <p:grpSpPr>
            <a:xfrm>
              <a:off x="5781281" y="3066286"/>
              <a:ext cx="261347" cy="355124"/>
              <a:chOff x="3709988" y="3044825"/>
              <a:chExt cx="269875" cy="366713"/>
            </a:xfrm>
          </p:grpSpPr>
          <p:sp>
            <p:nvSpPr>
              <p:cNvPr id="1269" name="Freeform 97"/>
              <p:cNvSpPr/>
              <p:nvPr>
                <p:custDataLst>
                  <p:tags r:id="rId41"/>
                </p:custDataLst>
              </p:nvPr>
            </p:nvSpPr>
            <p:spPr bwMode="auto">
              <a:xfrm>
                <a:off x="3829050" y="3044825"/>
                <a:ext cx="31750" cy="182563"/>
              </a:xfrm>
              <a:custGeom>
                <a:avLst/>
                <a:gdLst>
                  <a:gd name="T0" fmla="*/ 84 w 84"/>
                  <a:gd name="T1" fmla="*/ 441 h 483"/>
                  <a:gd name="T2" fmla="*/ 42 w 84"/>
                  <a:gd name="T3" fmla="*/ 483 h 483"/>
                  <a:gd name="T4" fmla="*/ 42 w 84"/>
                  <a:gd name="T5" fmla="*/ 483 h 483"/>
                  <a:gd name="T6" fmla="*/ 0 w 84"/>
                  <a:gd name="T7" fmla="*/ 441 h 483"/>
                  <a:gd name="T8" fmla="*/ 0 w 84"/>
                  <a:gd name="T9" fmla="*/ 42 h 483"/>
                  <a:gd name="T10" fmla="*/ 42 w 84"/>
                  <a:gd name="T11" fmla="*/ 0 h 483"/>
                  <a:gd name="T12" fmla="*/ 42 w 84"/>
                  <a:gd name="T13" fmla="*/ 0 h 483"/>
                  <a:gd name="T14" fmla="*/ 84 w 84"/>
                  <a:gd name="T15" fmla="*/ 42 h 483"/>
                  <a:gd name="T16" fmla="*/ 84 w 84"/>
                  <a:gd name="T17" fmla="*/ 441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482">
                    <a:moveTo>
                      <a:pt x="84" y="441"/>
                    </a:moveTo>
                    <a:cubicBezTo>
                      <a:pt x="84" y="464"/>
                      <a:pt x="66" y="483"/>
                      <a:pt x="42" y="483"/>
                    </a:cubicBezTo>
                    <a:lnTo>
                      <a:pt x="42" y="483"/>
                    </a:lnTo>
                    <a:cubicBezTo>
                      <a:pt x="19" y="483"/>
                      <a:pt x="0" y="464"/>
                      <a:pt x="0" y="441"/>
                    </a:cubicBezTo>
                    <a:lnTo>
                      <a:pt x="0" y="42"/>
                    </a:lnTo>
                    <a:cubicBezTo>
                      <a:pt x="0" y="19"/>
                      <a:pt x="19" y="0"/>
                      <a:pt x="42" y="0"/>
                    </a:cubicBezTo>
                    <a:lnTo>
                      <a:pt x="42" y="0"/>
                    </a:lnTo>
                    <a:cubicBezTo>
                      <a:pt x="66" y="0"/>
                      <a:pt x="84" y="19"/>
                      <a:pt x="84" y="42"/>
                    </a:cubicBezTo>
                    <a:lnTo>
                      <a:pt x="84" y="441"/>
                    </a:lnTo>
                    <a:close/>
                  </a:path>
                </a:pathLst>
              </a:custGeom>
              <a:solidFill>
                <a:srgbClr val="3D8D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0" name="Freeform 98"/>
              <p:cNvSpPr/>
              <p:nvPr>
                <p:custDataLst>
                  <p:tags r:id="rId42"/>
                </p:custDataLst>
              </p:nvPr>
            </p:nvSpPr>
            <p:spPr bwMode="auto">
              <a:xfrm>
                <a:off x="3829050" y="3044825"/>
                <a:ext cx="68263" cy="31750"/>
              </a:xfrm>
              <a:custGeom>
                <a:avLst/>
                <a:gdLst>
                  <a:gd name="T0" fmla="*/ 141 w 183"/>
                  <a:gd name="T1" fmla="*/ 0 h 84"/>
                  <a:gd name="T2" fmla="*/ 183 w 183"/>
                  <a:gd name="T3" fmla="*/ 42 h 84"/>
                  <a:gd name="T4" fmla="*/ 183 w 183"/>
                  <a:gd name="T5" fmla="*/ 42 h 84"/>
                  <a:gd name="T6" fmla="*/ 141 w 183"/>
                  <a:gd name="T7" fmla="*/ 84 h 84"/>
                  <a:gd name="T8" fmla="*/ 42 w 183"/>
                  <a:gd name="T9" fmla="*/ 84 h 84"/>
                  <a:gd name="T10" fmla="*/ 0 w 183"/>
                  <a:gd name="T11" fmla="*/ 42 h 84"/>
                  <a:gd name="T12" fmla="*/ 0 w 183"/>
                  <a:gd name="T13" fmla="*/ 42 h 84"/>
                  <a:gd name="T14" fmla="*/ 42 w 183"/>
                  <a:gd name="T15" fmla="*/ 0 h 84"/>
                  <a:gd name="T16" fmla="*/ 141 w 183"/>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4">
                    <a:moveTo>
                      <a:pt x="141" y="0"/>
                    </a:moveTo>
                    <a:cubicBezTo>
                      <a:pt x="165" y="0"/>
                      <a:pt x="183" y="19"/>
                      <a:pt x="183" y="42"/>
                    </a:cubicBezTo>
                    <a:lnTo>
                      <a:pt x="183" y="42"/>
                    </a:lnTo>
                    <a:cubicBezTo>
                      <a:pt x="183" y="65"/>
                      <a:pt x="165" y="84"/>
                      <a:pt x="141" y="84"/>
                    </a:cubicBezTo>
                    <a:lnTo>
                      <a:pt x="42" y="84"/>
                    </a:lnTo>
                    <a:cubicBezTo>
                      <a:pt x="19" y="84"/>
                      <a:pt x="0" y="65"/>
                      <a:pt x="0" y="42"/>
                    </a:cubicBezTo>
                    <a:lnTo>
                      <a:pt x="0" y="42"/>
                    </a:lnTo>
                    <a:cubicBezTo>
                      <a:pt x="0" y="19"/>
                      <a:pt x="19" y="0"/>
                      <a:pt x="42" y="0"/>
                    </a:cubicBezTo>
                    <a:lnTo>
                      <a:pt x="141" y="0"/>
                    </a:lnTo>
                    <a:close/>
                  </a:path>
                </a:pathLst>
              </a:custGeom>
              <a:solidFill>
                <a:srgbClr val="50AC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1" name="Oval 99"/>
              <p:cNvSpPr>
                <a:spLocks noChangeArrowheads="1"/>
              </p:cNvSpPr>
              <p:nvPr>
                <p:custDataLst>
                  <p:tags r:id="rId43"/>
                </p:custDataLst>
              </p:nvPr>
            </p:nvSpPr>
            <p:spPr bwMode="auto">
              <a:xfrm>
                <a:off x="3709988" y="3165475"/>
                <a:ext cx="88900" cy="88900"/>
              </a:xfrm>
              <a:prstGeom prst="ellipse">
                <a:avLst/>
              </a:prstGeom>
              <a:solidFill>
                <a:srgbClr val="CE5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2" name="Freeform 100"/>
              <p:cNvSpPr/>
              <p:nvPr>
                <p:custDataLst>
                  <p:tags r:id="rId44"/>
                </p:custDataLst>
              </p:nvPr>
            </p:nvSpPr>
            <p:spPr bwMode="auto">
              <a:xfrm>
                <a:off x="3754438" y="3165475"/>
                <a:ext cx="44450" cy="88900"/>
              </a:xfrm>
              <a:custGeom>
                <a:avLst/>
                <a:gdLst>
                  <a:gd name="T0" fmla="*/ 119 w 119"/>
                  <a:gd name="T1" fmla="*/ 120 h 240"/>
                  <a:gd name="T2" fmla="*/ 0 w 119"/>
                  <a:gd name="T3" fmla="*/ 0 h 240"/>
                  <a:gd name="T4" fmla="*/ 0 w 119"/>
                  <a:gd name="T5" fmla="*/ 240 h 240"/>
                  <a:gd name="T6" fmla="*/ 119 w 119"/>
                  <a:gd name="T7" fmla="*/ 120 h 240"/>
                </a:gdLst>
                <a:ahLst/>
                <a:cxnLst>
                  <a:cxn ang="0">
                    <a:pos x="T0" y="T1"/>
                  </a:cxn>
                  <a:cxn ang="0">
                    <a:pos x="T2" y="T3"/>
                  </a:cxn>
                  <a:cxn ang="0">
                    <a:pos x="T4" y="T5"/>
                  </a:cxn>
                  <a:cxn ang="0">
                    <a:pos x="T6" y="T7"/>
                  </a:cxn>
                </a:cxnLst>
                <a:rect l="0" t="0" r="r" b="b"/>
                <a:pathLst>
                  <a:path w="119" h="240">
                    <a:moveTo>
                      <a:pt x="119" y="120"/>
                    </a:moveTo>
                    <a:cubicBezTo>
                      <a:pt x="119" y="54"/>
                      <a:pt x="66" y="0"/>
                      <a:pt x="0" y="0"/>
                    </a:cubicBezTo>
                    <a:lnTo>
                      <a:pt x="0" y="240"/>
                    </a:lnTo>
                    <a:cubicBezTo>
                      <a:pt x="66" y="240"/>
                      <a:pt x="119" y="186"/>
                      <a:pt x="119" y="120"/>
                    </a:cubicBezTo>
                  </a:path>
                </a:pathLst>
              </a:custGeom>
              <a:solidFill>
                <a:srgbClr val="941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3" name="Oval 101"/>
              <p:cNvSpPr>
                <a:spLocks noChangeArrowheads="1"/>
              </p:cNvSpPr>
              <p:nvPr>
                <p:custDataLst>
                  <p:tags r:id="rId45"/>
                </p:custDataLst>
              </p:nvPr>
            </p:nvSpPr>
            <p:spPr bwMode="auto">
              <a:xfrm>
                <a:off x="3798888" y="3165475"/>
                <a:ext cx="90488" cy="88900"/>
              </a:xfrm>
              <a:prstGeom prst="ellipse">
                <a:avLst/>
              </a:prstGeom>
              <a:solidFill>
                <a:srgbClr val="CE5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4" name="Freeform 102"/>
              <p:cNvSpPr/>
              <p:nvPr>
                <p:custDataLst>
                  <p:tags r:id="rId46"/>
                </p:custDataLst>
              </p:nvPr>
            </p:nvSpPr>
            <p:spPr bwMode="auto">
              <a:xfrm>
                <a:off x="3844925" y="3165475"/>
                <a:ext cx="44450" cy="88900"/>
              </a:xfrm>
              <a:custGeom>
                <a:avLst/>
                <a:gdLst>
                  <a:gd name="T0" fmla="*/ 120 w 120"/>
                  <a:gd name="T1" fmla="*/ 120 h 240"/>
                  <a:gd name="T2" fmla="*/ 0 w 120"/>
                  <a:gd name="T3" fmla="*/ 0 h 240"/>
                  <a:gd name="T4" fmla="*/ 0 w 120"/>
                  <a:gd name="T5" fmla="*/ 240 h 240"/>
                  <a:gd name="T6" fmla="*/ 120 w 120"/>
                  <a:gd name="T7" fmla="*/ 120 h 240"/>
                </a:gdLst>
                <a:ahLst/>
                <a:cxnLst>
                  <a:cxn ang="0">
                    <a:pos x="T0" y="T1"/>
                  </a:cxn>
                  <a:cxn ang="0">
                    <a:pos x="T2" y="T3"/>
                  </a:cxn>
                  <a:cxn ang="0">
                    <a:pos x="T4" y="T5"/>
                  </a:cxn>
                  <a:cxn ang="0">
                    <a:pos x="T6" y="T7"/>
                  </a:cxn>
                </a:cxnLst>
                <a:rect l="0" t="0" r="r" b="b"/>
                <a:pathLst>
                  <a:path w="120" h="240">
                    <a:moveTo>
                      <a:pt x="120" y="120"/>
                    </a:moveTo>
                    <a:cubicBezTo>
                      <a:pt x="120" y="54"/>
                      <a:pt x="66" y="0"/>
                      <a:pt x="0" y="0"/>
                    </a:cubicBezTo>
                    <a:lnTo>
                      <a:pt x="0" y="240"/>
                    </a:lnTo>
                    <a:cubicBezTo>
                      <a:pt x="66" y="240"/>
                      <a:pt x="120" y="186"/>
                      <a:pt x="120" y="120"/>
                    </a:cubicBezTo>
                  </a:path>
                </a:pathLst>
              </a:custGeom>
              <a:solidFill>
                <a:srgbClr val="941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5" name="Oval 103"/>
              <p:cNvSpPr>
                <a:spLocks noChangeArrowheads="1"/>
              </p:cNvSpPr>
              <p:nvPr>
                <p:custDataLst>
                  <p:tags r:id="rId47"/>
                </p:custDataLst>
              </p:nvPr>
            </p:nvSpPr>
            <p:spPr bwMode="auto">
              <a:xfrm>
                <a:off x="3798888" y="3322638"/>
                <a:ext cx="90488" cy="88900"/>
              </a:xfrm>
              <a:prstGeom prst="ellipse">
                <a:avLst/>
              </a:prstGeom>
              <a:solidFill>
                <a:srgbClr val="CE5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6" name="Freeform 104"/>
              <p:cNvSpPr/>
              <p:nvPr>
                <p:custDataLst>
                  <p:tags r:id="rId48"/>
                </p:custDataLst>
              </p:nvPr>
            </p:nvSpPr>
            <p:spPr bwMode="auto">
              <a:xfrm>
                <a:off x="3844925" y="3322638"/>
                <a:ext cx="44450" cy="88900"/>
              </a:xfrm>
              <a:custGeom>
                <a:avLst/>
                <a:gdLst>
                  <a:gd name="T0" fmla="*/ 120 w 120"/>
                  <a:gd name="T1" fmla="*/ 120 h 240"/>
                  <a:gd name="T2" fmla="*/ 0 w 120"/>
                  <a:gd name="T3" fmla="*/ 0 h 240"/>
                  <a:gd name="T4" fmla="*/ 0 w 120"/>
                  <a:gd name="T5" fmla="*/ 240 h 240"/>
                  <a:gd name="T6" fmla="*/ 120 w 120"/>
                  <a:gd name="T7" fmla="*/ 120 h 240"/>
                </a:gdLst>
                <a:ahLst/>
                <a:cxnLst>
                  <a:cxn ang="0">
                    <a:pos x="T0" y="T1"/>
                  </a:cxn>
                  <a:cxn ang="0">
                    <a:pos x="T2" y="T3"/>
                  </a:cxn>
                  <a:cxn ang="0">
                    <a:pos x="T4" y="T5"/>
                  </a:cxn>
                  <a:cxn ang="0">
                    <a:pos x="T6" y="T7"/>
                  </a:cxn>
                </a:cxnLst>
                <a:rect l="0" t="0" r="r" b="b"/>
                <a:pathLst>
                  <a:path w="120" h="240">
                    <a:moveTo>
                      <a:pt x="120" y="120"/>
                    </a:moveTo>
                    <a:cubicBezTo>
                      <a:pt x="120" y="54"/>
                      <a:pt x="66" y="0"/>
                      <a:pt x="0" y="0"/>
                    </a:cubicBezTo>
                    <a:lnTo>
                      <a:pt x="0" y="240"/>
                    </a:lnTo>
                    <a:cubicBezTo>
                      <a:pt x="66" y="240"/>
                      <a:pt x="120" y="186"/>
                      <a:pt x="120" y="120"/>
                    </a:cubicBezTo>
                    <a:close/>
                  </a:path>
                </a:pathLst>
              </a:custGeom>
              <a:solidFill>
                <a:srgbClr val="941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7" name="Oval 105"/>
              <p:cNvSpPr>
                <a:spLocks noChangeArrowheads="1"/>
              </p:cNvSpPr>
              <p:nvPr>
                <p:custDataLst>
                  <p:tags r:id="rId49"/>
                </p:custDataLst>
              </p:nvPr>
            </p:nvSpPr>
            <p:spPr bwMode="auto">
              <a:xfrm>
                <a:off x="3889375" y="3165475"/>
                <a:ext cx="90488" cy="88900"/>
              </a:xfrm>
              <a:prstGeom prst="ellipse">
                <a:avLst/>
              </a:prstGeom>
              <a:solidFill>
                <a:srgbClr val="CE5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8" name="Freeform 106"/>
              <p:cNvSpPr/>
              <p:nvPr>
                <p:custDataLst>
                  <p:tags r:id="rId50"/>
                </p:custDataLst>
              </p:nvPr>
            </p:nvSpPr>
            <p:spPr bwMode="auto">
              <a:xfrm>
                <a:off x="3935413" y="3165475"/>
                <a:ext cx="44450" cy="88900"/>
              </a:xfrm>
              <a:custGeom>
                <a:avLst/>
                <a:gdLst>
                  <a:gd name="T0" fmla="*/ 120 w 120"/>
                  <a:gd name="T1" fmla="*/ 120 h 240"/>
                  <a:gd name="T2" fmla="*/ 0 w 120"/>
                  <a:gd name="T3" fmla="*/ 0 h 240"/>
                  <a:gd name="T4" fmla="*/ 0 w 120"/>
                  <a:gd name="T5" fmla="*/ 240 h 240"/>
                  <a:gd name="T6" fmla="*/ 120 w 120"/>
                  <a:gd name="T7" fmla="*/ 120 h 240"/>
                </a:gdLst>
                <a:ahLst/>
                <a:cxnLst>
                  <a:cxn ang="0">
                    <a:pos x="T0" y="T1"/>
                  </a:cxn>
                  <a:cxn ang="0">
                    <a:pos x="T2" y="T3"/>
                  </a:cxn>
                  <a:cxn ang="0">
                    <a:pos x="T4" y="T5"/>
                  </a:cxn>
                  <a:cxn ang="0">
                    <a:pos x="T6" y="T7"/>
                  </a:cxn>
                </a:cxnLst>
                <a:rect l="0" t="0" r="r" b="b"/>
                <a:pathLst>
                  <a:path w="120" h="240">
                    <a:moveTo>
                      <a:pt x="120" y="120"/>
                    </a:moveTo>
                    <a:cubicBezTo>
                      <a:pt x="120" y="54"/>
                      <a:pt x="66" y="0"/>
                      <a:pt x="0" y="0"/>
                    </a:cubicBezTo>
                    <a:lnTo>
                      <a:pt x="0" y="240"/>
                    </a:lnTo>
                    <a:cubicBezTo>
                      <a:pt x="66" y="240"/>
                      <a:pt x="120" y="186"/>
                      <a:pt x="120" y="120"/>
                    </a:cubicBezTo>
                  </a:path>
                </a:pathLst>
              </a:custGeom>
              <a:solidFill>
                <a:srgbClr val="941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79" name="Oval 107"/>
              <p:cNvSpPr>
                <a:spLocks noChangeArrowheads="1"/>
              </p:cNvSpPr>
              <p:nvPr>
                <p:custDataLst>
                  <p:tags r:id="rId51"/>
                </p:custDataLst>
              </p:nvPr>
            </p:nvSpPr>
            <p:spPr bwMode="auto">
              <a:xfrm>
                <a:off x="3754438" y="3243263"/>
                <a:ext cx="90488" cy="90488"/>
              </a:xfrm>
              <a:prstGeom prst="ellipse">
                <a:avLst/>
              </a:prstGeom>
              <a:solidFill>
                <a:srgbClr val="CE5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sp>
            <p:nvSpPr>
              <p:cNvPr id="1281" name="Oval 109"/>
              <p:cNvSpPr>
                <a:spLocks noChangeArrowheads="1"/>
              </p:cNvSpPr>
              <p:nvPr>
                <p:custDataLst>
                  <p:tags r:id="rId52"/>
                </p:custDataLst>
              </p:nvPr>
            </p:nvSpPr>
            <p:spPr bwMode="auto">
              <a:xfrm>
                <a:off x="3844925" y="3243263"/>
                <a:ext cx="90488" cy="90488"/>
              </a:xfrm>
              <a:prstGeom prst="ellipse">
                <a:avLst/>
              </a:prstGeom>
              <a:solidFill>
                <a:srgbClr val="CE5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IN" sz="2800" i="1">
                  <a:latin typeface="Calibri" panose="020F0502020204030204" charset="0"/>
                  <a:cs typeface="Calibri" panose="020F0502020204030204" charset="0"/>
                </a:endParaRPr>
              </a:p>
            </p:txBody>
          </p:sp>
        </p:gr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2" grpId="0"/>
      <p:bldP spid="87" grpId="0"/>
      <p:bldP spid="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7"/>
          <p:cNvSpPr txBox="1"/>
          <p:nvPr>
            <p:custDataLst>
              <p:tags r:id="rId1"/>
            </p:custDataLst>
          </p:nvPr>
        </p:nvSpPr>
        <p:spPr>
          <a:xfrm>
            <a:off x="311150" y="307340"/>
            <a:ext cx="11528425" cy="706755"/>
          </a:xfrm>
          <a:prstGeom prst="rect">
            <a:avLst/>
          </a:prstGeom>
          <a:noFill/>
        </p:spPr>
        <p:txBody>
          <a:bodyPr wrap="square" rtlCol="0">
            <a:spAutoFit/>
          </a:bodyPr>
          <a:p>
            <a:pPr algn="ctr"/>
            <a:r>
              <a:rPr lang="en-US" altLang="zh-CN" sz="4000" b="1" smtClean="0">
                <a:solidFill>
                  <a:srgbClr val="EE79DF"/>
                </a:solidFill>
                <a:latin typeface="Arial Rounded MT Bold" panose="020F0704030504030204" charset="0"/>
                <a:ea typeface="站酷文艺体" panose="02000603000000000000" pitchFamily="50" charset="-122"/>
                <a:cs typeface="Arial Rounded MT Bold" panose="020F0704030504030204" charset="0"/>
              </a:rPr>
              <a:t>Your Three Meals of a Day  ? </a:t>
            </a:r>
            <a:endParaRPr lang="en-US" altLang="zh-CN" sz="4000" b="1" smtClean="0">
              <a:solidFill>
                <a:srgbClr val="EE79DF"/>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2" name="文本框 1"/>
          <p:cNvSpPr txBox="1"/>
          <p:nvPr/>
        </p:nvSpPr>
        <p:spPr>
          <a:xfrm>
            <a:off x="683895" y="1111250"/>
            <a:ext cx="2524760" cy="645160"/>
          </a:xfrm>
          <a:prstGeom prst="rect">
            <a:avLst/>
          </a:prstGeom>
          <a:noFill/>
        </p:spPr>
        <p:txBody>
          <a:bodyPr wrap="square" rtlCol="0" anchor="t">
            <a:spAutoFit/>
          </a:bodyPr>
          <a:p>
            <a:r>
              <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rPr>
              <a:t>Breakfast</a:t>
            </a:r>
            <a:endPar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4" name="文本框 3"/>
          <p:cNvSpPr txBox="1"/>
          <p:nvPr/>
        </p:nvSpPr>
        <p:spPr>
          <a:xfrm>
            <a:off x="5208905" y="1111250"/>
            <a:ext cx="1708150" cy="645160"/>
          </a:xfrm>
          <a:prstGeom prst="rect">
            <a:avLst/>
          </a:prstGeom>
          <a:noFill/>
        </p:spPr>
        <p:txBody>
          <a:bodyPr wrap="square" rtlCol="0" anchor="t">
            <a:spAutoFit/>
          </a:bodyPr>
          <a:p>
            <a:r>
              <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rPr>
              <a:t>Lunch</a:t>
            </a:r>
            <a:endPar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5" name="文本框 4"/>
          <p:cNvSpPr txBox="1"/>
          <p:nvPr/>
        </p:nvSpPr>
        <p:spPr>
          <a:xfrm>
            <a:off x="9241155" y="1111250"/>
            <a:ext cx="1965325" cy="645160"/>
          </a:xfrm>
          <a:prstGeom prst="rect">
            <a:avLst/>
          </a:prstGeom>
          <a:noFill/>
        </p:spPr>
        <p:txBody>
          <a:bodyPr wrap="square" rtlCol="0" anchor="t">
            <a:spAutoFit/>
          </a:bodyPr>
          <a:p>
            <a:r>
              <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rPr>
              <a:t>Supper</a:t>
            </a:r>
            <a:endPar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endParaRPr>
          </a:p>
        </p:txBody>
      </p:sp>
      <p:pic>
        <p:nvPicPr>
          <p:cNvPr id="104" name="图片 103"/>
          <p:cNvPicPr/>
          <p:nvPr/>
        </p:nvPicPr>
        <p:blipFill>
          <a:blip r:embed="rId2"/>
          <a:srcRect t="12630"/>
          <a:stretch>
            <a:fillRect/>
          </a:stretch>
        </p:blipFill>
        <p:spPr>
          <a:xfrm>
            <a:off x="-22225" y="1976755"/>
            <a:ext cx="3937000" cy="3432175"/>
          </a:xfrm>
          <a:prstGeom prst="roundRect">
            <a:avLst/>
          </a:prstGeom>
          <a:noFill/>
          <a:ln w="9525">
            <a:noFill/>
          </a:ln>
        </p:spPr>
      </p:pic>
      <p:pic>
        <p:nvPicPr>
          <p:cNvPr id="105" name="图片 104"/>
          <p:cNvPicPr/>
          <p:nvPr/>
        </p:nvPicPr>
        <p:blipFill>
          <a:blip r:embed="rId3"/>
          <a:srcRect t="11787"/>
          <a:stretch>
            <a:fillRect/>
          </a:stretch>
        </p:blipFill>
        <p:spPr>
          <a:xfrm>
            <a:off x="4094480" y="1978025"/>
            <a:ext cx="3937000" cy="3429635"/>
          </a:xfrm>
          <a:prstGeom prst="roundRect">
            <a:avLst/>
          </a:prstGeom>
          <a:noFill/>
          <a:ln w="9525">
            <a:noFill/>
          </a:ln>
        </p:spPr>
      </p:pic>
      <p:pic>
        <p:nvPicPr>
          <p:cNvPr id="106" name="图片 105"/>
          <p:cNvPicPr/>
          <p:nvPr/>
        </p:nvPicPr>
        <p:blipFill>
          <a:blip r:embed="rId4"/>
          <a:srcRect l="4021" t="10413" r="17042" b="5214"/>
          <a:stretch>
            <a:fillRect/>
          </a:stretch>
        </p:blipFill>
        <p:spPr>
          <a:xfrm>
            <a:off x="8255635" y="1958975"/>
            <a:ext cx="3936365" cy="3449320"/>
          </a:xfrm>
          <a:prstGeom prst="roundRect">
            <a:avLst/>
          </a:prstGeom>
          <a:noFill/>
          <a:ln w="9525">
            <a:noFill/>
          </a:ln>
        </p:spPr>
      </p:pic>
      <p:sp>
        <p:nvSpPr>
          <p:cNvPr id="6" name="TextBox 7"/>
          <p:cNvSpPr txBox="1"/>
          <p:nvPr>
            <p:custDataLst>
              <p:tags r:id="rId5"/>
            </p:custDataLst>
          </p:nvPr>
        </p:nvSpPr>
        <p:spPr>
          <a:xfrm>
            <a:off x="114935" y="5407660"/>
            <a:ext cx="11962765" cy="1345565"/>
          </a:xfrm>
          <a:prstGeom prst="rect">
            <a:avLst/>
          </a:prstGeom>
          <a:solidFill>
            <a:srgbClr val="92D050"/>
          </a:solidFill>
          <a:ln w="38100">
            <a:solidFill>
              <a:schemeClr val="bg1"/>
            </a:solidFill>
          </a:ln>
        </p:spPr>
        <p:txBody>
          <a:bodyPr wrap="square" rtlCol="0">
            <a:spAutoFit/>
          </a:bodyPr>
          <a:p>
            <a:pPr algn="l" fontAlgn="auto">
              <a:lnSpc>
                <a:spcPct val="85000"/>
              </a:lnSpc>
            </a:pPr>
            <a:r>
              <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rPr>
              <a:t>What about your three meals of a day?</a:t>
            </a:r>
            <a:endPar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a:p>
            <a:pPr algn="l" fontAlgn="auto">
              <a:lnSpc>
                <a:spcPct val="85000"/>
              </a:lnSpc>
            </a:pPr>
            <a:r>
              <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Whether they are healthy or not?</a:t>
            </a:r>
            <a:endPar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endParaRPr>
          </a:p>
          <a:p>
            <a:pPr algn="l" fontAlgn="auto">
              <a:lnSpc>
                <a:spcPct val="85000"/>
              </a:lnSpc>
            </a:pPr>
            <a:r>
              <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rPr>
              <a:t>What are your eating habits? </a:t>
            </a:r>
            <a:endPar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4: Group Discussion</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2" name="文本框 1"/>
          <p:cNvSpPr txBox="1"/>
          <p:nvPr/>
        </p:nvSpPr>
        <p:spPr>
          <a:xfrm>
            <a:off x="246380" y="1324610"/>
            <a:ext cx="11851640" cy="4831080"/>
          </a:xfrm>
          <a:prstGeom prst="rect">
            <a:avLst/>
          </a:prstGeom>
          <a:noFill/>
        </p:spPr>
        <p:txBody>
          <a:bodyPr wrap="square" rtlCol="0" anchor="t">
            <a:spAutoFit/>
          </a:bodyPr>
          <a:p>
            <a:r>
              <a:rPr lang="en-US" altLang="zh-CN" sz="2800" b="1" i="1" u="sng">
                <a:solidFill>
                  <a:srgbClr val="FF0000"/>
                </a:solidFill>
                <a:latin typeface="Calibri" panose="020F0502020204030204" charset="0"/>
                <a:ea typeface="阿里巴巴普惠体 L" panose="00020600040101010101" pitchFamily="18" charset="-122"/>
                <a:cs typeface="Calibri" panose="020F0502020204030204" charset="0"/>
                <a:sym typeface="+mn-ea"/>
              </a:rPr>
              <a:t>Step 1: </a:t>
            </a: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Write down everything you eat and drank over the last three days. And share your ideas about your eating habits, whether they are healthy or not?</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endParaRPr>
          </a:p>
          <a:p>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endParaRPr>
          </a:p>
          <a:p>
            <a:r>
              <a:rPr lang="en-US" altLang="zh-CN" sz="2800" b="1" i="1" u="sng">
                <a:solidFill>
                  <a:srgbClr val="FF0000"/>
                </a:solidFill>
                <a:latin typeface="Calibri" panose="020F0502020204030204" charset="0"/>
                <a:ea typeface="阿里巴巴普惠体 L" panose="00020600040101010101" pitchFamily="18" charset="-122"/>
                <a:cs typeface="Calibri" panose="020F0502020204030204" charset="0"/>
                <a:sym typeface="+mn-ea"/>
              </a:rPr>
              <a:t>Step 2: </a:t>
            </a: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Compare what you have had over the last three days with the advice written in the article, and any facts about diet and nutrition that you know to be true. Make two lists： </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   ·A list of your good eating habits </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   ·A list of your bad eating habits </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endParaRPr>
          </a:p>
          <a:p>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r>
              <a:rPr lang="en-US" altLang="zh-CN" sz="2800" b="1" i="1" u="sng">
                <a:solidFill>
                  <a:srgbClr val="FF0000"/>
                </a:solidFill>
                <a:latin typeface="Calibri" panose="020F0502020204030204" charset="0"/>
                <a:ea typeface="阿里巴巴普惠体 L" panose="00020600040101010101" pitchFamily="18" charset="-122"/>
                <a:cs typeface="Calibri" panose="020F0502020204030204" charset="0"/>
                <a:sym typeface="+mn-ea"/>
              </a:rPr>
              <a:t>Step 3:  </a:t>
            </a: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If you have bad eating habits，make a list of things you can do to get rid of them. </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5: Writing</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6" name="文本框 5"/>
          <p:cNvSpPr txBox="1"/>
          <p:nvPr/>
        </p:nvSpPr>
        <p:spPr>
          <a:xfrm>
            <a:off x="120650" y="1301115"/>
            <a:ext cx="12193270" cy="47815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nSpc>
                <a:spcPct val="90000"/>
              </a:lnSpc>
              <a:spcBef>
                <a:spcPts val="1000"/>
              </a:spcBef>
            </a:pPr>
            <a:r>
              <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rPr>
              <a:t>Use what you have learnt and discussed to write an essay about your own diet.</a:t>
            </a:r>
            <a:endParaRPr lang="en-US" altLang="zh-CN" sz="28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p:txBody>
      </p:sp>
      <p:sp>
        <p:nvSpPr>
          <p:cNvPr id="7" name="文本框 6"/>
          <p:cNvSpPr txBox="1"/>
          <p:nvPr/>
        </p:nvSpPr>
        <p:spPr>
          <a:xfrm>
            <a:off x="439420" y="2273935"/>
            <a:ext cx="11313160" cy="3169285"/>
          </a:xfrm>
          <a:prstGeom prst="rect">
            <a:avLst/>
          </a:prstGeom>
          <a:solidFill>
            <a:schemeClr val="accent4">
              <a:lumMod val="40000"/>
              <a:lumOff val="60000"/>
            </a:schemeClr>
          </a:solidFill>
        </p:spPr>
        <p:txBody>
          <a:bodyPr wrap="square" rtlCol="0" anchor="t">
            <a:spAutoFit/>
          </a:bodyPr>
          <a:p>
            <a:pPr fontAlgn="auto">
              <a:lnSpc>
                <a:spcPct val="125000"/>
              </a:lnSpc>
            </a:pPr>
            <a:r>
              <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Use your notes to write your essay. You can start like this:</a:t>
            </a:r>
            <a:endPar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endParaRPr>
          </a:p>
          <a:p>
            <a:pPr fontAlgn="auto">
              <a:lnSpc>
                <a:spcPct val="125000"/>
              </a:lnSpc>
            </a:pPr>
            <a:r>
              <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 </a:t>
            </a:r>
            <a:endPar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endParaRPr>
          </a:p>
          <a:p>
            <a:pPr fontAlgn="auto">
              <a:lnSpc>
                <a:spcPct val="125000"/>
              </a:lnSpc>
            </a:pPr>
            <a:r>
              <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rPr>
              <a:t>Overall, I think I have healthy/unhealthy eating habits. As for the things that I am doing right, ... Still, I should improve my eating habits by... </a:t>
            </a:r>
            <a:endParaRPr lang="en-US" altLang="zh-CN" sz="3200" b="1" i="1">
              <a:solidFill>
                <a:schemeClr val="tx1">
                  <a:lumMod val="85000"/>
                  <a:lumOff val="15000"/>
                </a:schemeClr>
              </a:solidFill>
              <a:latin typeface="Calibri" panose="020F0502020204030204" charset="0"/>
              <a:ea typeface="阿里巴巴普惠体 L" panose="00020600040101010101" pitchFamily="18"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nvPicPr>
        <p:blipFill>
          <a:blip r:embed="rId1">
            <a:clrChange>
              <a:clrFrom>
                <a:srgbClr val="FDFDFD">
                  <a:alpha val="100000"/>
                </a:srgbClr>
              </a:clrFrom>
              <a:clrTo>
                <a:srgbClr val="FDFDFD">
                  <a:alpha val="100000"/>
                  <a:alpha val="0"/>
                </a:srgbClr>
              </a:clrTo>
            </a:clrChange>
          </a:blip>
          <a:srcRect t="2058" b="1046"/>
          <a:stretch>
            <a:fillRect/>
          </a:stretch>
        </p:blipFill>
        <p:spPr>
          <a:xfrm>
            <a:off x="5668645" y="1864995"/>
            <a:ext cx="6623685" cy="4777740"/>
          </a:xfrm>
          <a:prstGeom prst="rect">
            <a:avLst/>
          </a:prstGeom>
          <a:noFill/>
          <a:ln w="9525">
            <a:noFill/>
          </a:ln>
        </p:spPr>
      </p:pic>
      <p:sp>
        <p:nvSpPr>
          <p:cNvPr id="3" name="TextBox 7"/>
          <p:cNvSpPr txBox="1"/>
          <p:nvPr>
            <p:custDataLst>
              <p:tags r:id="rId2"/>
            </p:custDataLst>
          </p:nvPr>
        </p:nvSpPr>
        <p:spPr>
          <a:xfrm>
            <a:off x="267335" y="284480"/>
            <a:ext cx="5886450" cy="2306955"/>
          </a:xfrm>
          <a:prstGeom prst="rect">
            <a:avLst/>
          </a:prstGeom>
          <a:noFill/>
        </p:spPr>
        <p:txBody>
          <a:bodyPr wrap="square" rtlCol="0">
            <a:spAutoFit/>
          </a:bodyPr>
          <a:p>
            <a:pPr algn="ctr"/>
            <a:r>
              <a:rPr lang="en-US" altLang="zh-CN" sz="6000" b="1" smtClean="0">
                <a:solidFill>
                  <a:schemeClr val="accent2">
                    <a:lumMod val="75000"/>
                  </a:schemeClr>
                </a:solidFill>
                <a:latin typeface="Aharoni" panose="02010803020104030203" charset="0"/>
                <a:ea typeface="站酷文艺体" panose="02000603000000000000" pitchFamily="50" charset="-122"/>
                <a:cs typeface="Aharoni" panose="02010803020104030203" charset="0"/>
              </a:rPr>
              <a:t>Unit </a:t>
            </a:r>
            <a:r>
              <a:rPr lang="en-US" altLang="zh-CN" sz="6000" b="1" smtClean="0">
                <a:solidFill>
                  <a:schemeClr val="accent2">
                    <a:lumMod val="75000"/>
                  </a:schemeClr>
                </a:solidFill>
                <a:latin typeface="Calibri" panose="020F0502020204030204" charset="0"/>
                <a:ea typeface="站酷文艺体" panose="02000603000000000000" pitchFamily="50" charset="-122"/>
                <a:cs typeface="Calibri" panose="020F0502020204030204" charset="0"/>
              </a:rPr>
              <a:t>3</a:t>
            </a:r>
            <a:r>
              <a:rPr lang="en-US" altLang="zh-CN" sz="6000" b="1" smtClean="0">
                <a:solidFill>
                  <a:schemeClr val="accent2">
                    <a:lumMod val="75000"/>
                  </a:schemeClr>
                </a:solidFill>
                <a:latin typeface="Aharoni" panose="02010803020104030203" charset="0"/>
                <a:ea typeface="站酷文艺体" panose="02000603000000000000" pitchFamily="50" charset="-122"/>
                <a:cs typeface="Aharoni" panose="02010803020104030203" charset="0"/>
              </a:rPr>
              <a:t> </a:t>
            </a:r>
            <a:endParaRPr lang="en-US" altLang="zh-CN" sz="6000" b="1" smtClean="0">
              <a:solidFill>
                <a:schemeClr val="accent2">
                  <a:lumMod val="75000"/>
                </a:schemeClr>
              </a:solidFill>
              <a:latin typeface="Aharoni" panose="02010803020104030203" charset="0"/>
              <a:ea typeface="站酷文艺体" panose="02000603000000000000" pitchFamily="50" charset="-122"/>
              <a:cs typeface="Aharoni" panose="02010803020104030203" charset="0"/>
            </a:endParaRPr>
          </a:p>
          <a:p>
            <a:pPr algn="ctr"/>
            <a:endParaRPr lang="en-US" altLang="zh-CN" sz="2400" b="1" smtClean="0">
              <a:solidFill>
                <a:schemeClr val="accent2">
                  <a:lumMod val="75000"/>
                </a:schemeClr>
              </a:solidFill>
              <a:latin typeface="Aharoni" panose="02010803020104030203" charset="0"/>
              <a:ea typeface="站酷文艺体" panose="02000603000000000000" pitchFamily="50" charset="-122"/>
              <a:cs typeface="Aharoni" panose="02010803020104030203" charset="0"/>
            </a:endParaRPr>
          </a:p>
          <a:p>
            <a:pPr algn="l"/>
            <a:r>
              <a:rPr lang="en-US" altLang="zh-CN" sz="6000" b="1" smtClean="0">
                <a:solidFill>
                  <a:srgbClr val="659B3D"/>
                </a:solidFill>
                <a:latin typeface="Aharoni" panose="02010803020104030203" charset="0"/>
                <a:ea typeface="站酷文艺体" panose="02000603000000000000" pitchFamily="50" charset="-122"/>
                <a:cs typeface="Aharoni" panose="02010803020104030203" charset="0"/>
              </a:rPr>
              <a:t>Healthy Eating</a:t>
            </a:r>
            <a:endParaRPr lang="en-US" altLang="zh-CN" sz="6000" b="1" smtClean="0">
              <a:solidFill>
                <a:srgbClr val="659B3D"/>
              </a:solidFill>
              <a:latin typeface="Aharoni" panose="02010803020104030203" charset="0"/>
              <a:ea typeface="站酷文艺体" panose="02000603000000000000" pitchFamily="50" charset="-122"/>
              <a:cs typeface="Aharoni" panose="02010803020104030203" charset="0"/>
            </a:endParaRPr>
          </a:p>
        </p:txBody>
      </p:sp>
      <p:pic>
        <p:nvPicPr>
          <p:cNvPr id="117" name="图片 116"/>
          <p:cNvPicPr/>
          <p:nvPr/>
        </p:nvPicPr>
        <p:blipFill>
          <a:blip r:embed="rId3">
            <a:clrChange>
              <a:clrFrom>
                <a:srgbClr val="F3EFE3">
                  <a:alpha val="100000"/>
                </a:srgbClr>
              </a:clrFrom>
              <a:clrTo>
                <a:srgbClr val="F3EFE3">
                  <a:alpha val="100000"/>
                  <a:alpha val="0"/>
                </a:srgbClr>
              </a:clrTo>
            </a:clrChange>
          </a:blip>
          <a:srcRect l="15167" r="8664"/>
          <a:stretch>
            <a:fillRect/>
          </a:stretch>
        </p:blipFill>
        <p:spPr>
          <a:xfrm rot="21240000">
            <a:off x="355600" y="2880360"/>
            <a:ext cx="4876165" cy="32962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1765" y="310515"/>
            <a:ext cx="11888470" cy="628523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lvl="0" fontAlgn="auto">
              <a:lnSpc>
                <a:spcPct val="105000"/>
              </a:lnSpc>
              <a:spcBef>
                <a:spcPts val="1000"/>
              </a:spcBef>
            </a:pPr>
            <a:r>
              <a:rPr lang="en-US" altLang="zh-CN" sz="2400" b="1" i="1" smtClean="0">
                <a:solidFill>
                  <a:schemeClr val="tx1"/>
                </a:solidFill>
                <a:latin typeface="Calibri" panose="020F0502020204030204" charset="0"/>
                <a:cs typeface="Calibri" panose="020F0502020204030204" charset="0"/>
                <a:sym typeface="+mn-ea"/>
              </a:rPr>
              <a:t>Sample </a:t>
            </a:r>
            <a:r>
              <a:rPr lang="en-US" altLang="zh-CN" sz="2400" b="1" i="1">
                <a:solidFill>
                  <a:schemeClr val="tx1"/>
                </a:solidFill>
                <a:latin typeface="Calibri" panose="020F0502020204030204" charset="0"/>
                <a:cs typeface="Calibri" panose="020F0502020204030204" charset="0"/>
                <a:sym typeface="+mn-ea"/>
              </a:rPr>
              <a:t>Writing </a:t>
            </a:r>
            <a:endParaRPr lang="en-US" altLang="zh-CN" sz="2400" b="1" i="1">
              <a:solidFill>
                <a:schemeClr val="tx1"/>
              </a:solidFill>
              <a:latin typeface="Calibri" panose="020F0502020204030204" charset="0"/>
              <a:cs typeface="Calibri" panose="020F0502020204030204" charset="0"/>
            </a:endParaRPr>
          </a:p>
          <a:p>
            <a:pPr lvl="0" fontAlgn="auto">
              <a:lnSpc>
                <a:spcPct val="105000"/>
              </a:lnSpc>
              <a:spcBef>
                <a:spcPts val="1000"/>
              </a:spcBef>
            </a:pPr>
            <a:r>
              <a:rPr lang="en-US" altLang="zh-CN" sz="2400" i="1">
                <a:solidFill>
                  <a:schemeClr val="tx1"/>
                </a:solidFill>
                <a:latin typeface="Calibri" panose="020F0502020204030204" charset="0"/>
                <a:cs typeface="Calibri" panose="020F0502020204030204" charset="0"/>
                <a:sym typeface="+mn-ea"/>
              </a:rPr>
              <a:t>      Overall, I think I have healthy eating habits. As for the things that I am doing right, I am eating a variety of healthy foods and trying to eat fresh food as much as possible. </a:t>
            </a:r>
            <a:endParaRPr lang="en-US" altLang="zh-CN" sz="2400" i="1">
              <a:solidFill>
                <a:schemeClr val="tx1"/>
              </a:solidFill>
              <a:latin typeface="Calibri" panose="020F0502020204030204" charset="0"/>
              <a:cs typeface="Calibri" panose="020F0502020204030204" charset="0"/>
            </a:endParaRPr>
          </a:p>
          <a:p>
            <a:pPr lvl="0" fontAlgn="auto">
              <a:lnSpc>
                <a:spcPct val="105000"/>
              </a:lnSpc>
              <a:spcBef>
                <a:spcPts val="1000"/>
              </a:spcBef>
            </a:pPr>
            <a:r>
              <a:rPr lang="en-US" altLang="zh-CN" sz="2400" i="1">
                <a:solidFill>
                  <a:schemeClr val="tx1"/>
                </a:solidFill>
                <a:latin typeface="Calibri" panose="020F0502020204030204" charset="0"/>
                <a:cs typeface="Calibri" panose="020F0502020204030204" charset="0"/>
                <a:sym typeface="+mn-ea"/>
              </a:rPr>
              <a:t>      After noting down what I have eaten over the last three days, I can see lots of healthy and nutritious things on the list, such as fish, eggs, fruit, and salad. Put simply, most of my diet contains food that is good for my body. The fruit and vegetables that I eat are full of vitamins and minerals. And they contain much more nutrition than processed foods. Fresh food is also lower in sugar, salt, and fat. 	</a:t>
            </a:r>
            <a:endParaRPr lang="en-US" altLang="zh-CN" sz="2400" i="1">
              <a:solidFill>
                <a:schemeClr val="tx1"/>
              </a:solidFill>
              <a:latin typeface="Calibri" panose="020F0502020204030204" charset="0"/>
              <a:cs typeface="Calibri" panose="020F0502020204030204" charset="0"/>
              <a:sym typeface="+mn-ea"/>
            </a:endParaRPr>
          </a:p>
          <a:p>
            <a:pPr lvl="0" fontAlgn="auto">
              <a:lnSpc>
                <a:spcPct val="105000"/>
              </a:lnSpc>
              <a:spcBef>
                <a:spcPts val="1000"/>
              </a:spcBef>
            </a:pPr>
            <a:r>
              <a:rPr lang="en-US" altLang="zh-CN" sz="2400" i="1">
                <a:solidFill>
                  <a:schemeClr val="tx1"/>
                </a:solidFill>
                <a:latin typeface="Calibri" panose="020F0502020204030204" charset="0"/>
                <a:cs typeface="Calibri" panose="020F0502020204030204" charset="0"/>
                <a:sym typeface="+mn-ea"/>
              </a:rPr>
              <a:t>      However, I do have some bad eating habits. There are some foods that I should not eat too much of. For example, rice and bread are healthy, but eating too much can create too much unused energy and cause me to gain weight and feel tired. I also really like eating pre-made steamed buns and tomato soup from the store, but I now know they contain far too much sugar, salt, and fat. Also, some types of meat contain a lot of fat, so I should be careful with how much I consume. The same goes for the pancakes I buy on the street. They are delicious, but they are by no means healthy, and I should be careful with how often I consume them. </a:t>
            </a:r>
            <a:endParaRPr lang="en-US" altLang="zh-CN" sz="2800" i="1">
              <a:solidFill>
                <a:schemeClr val="tx1"/>
              </a:solidFill>
              <a:latin typeface="Calibri" panose="020F0502020204030204" charset="0"/>
              <a:ea typeface="阿里巴巴普惠体 L" panose="00020600040101010101" pitchFamily="18" charset="-122"/>
              <a:cs typeface="Calibri" panose="020F0502020204030204" charset="0"/>
              <a:sym typeface="+mn-ea"/>
            </a:endParaRPr>
          </a:p>
        </p:txBody>
      </p:sp>
      <p:sp>
        <p:nvSpPr>
          <p:cNvPr id="2" name="圆角矩形 1"/>
          <p:cNvSpPr/>
          <p:nvPr/>
        </p:nvSpPr>
        <p:spPr>
          <a:xfrm>
            <a:off x="7890510" y="2078990"/>
            <a:ext cx="1522730" cy="5187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6706870" y="2861310"/>
            <a:ext cx="2706370" cy="48831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549910" y="3714750"/>
            <a:ext cx="1386205" cy="5187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1271270" y="4233545"/>
            <a:ext cx="1751330" cy="38163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5888990" y="4862830"/>
            <a:ext cx="2178050" cy="5187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151765" y="6076950"/>
            <a:ext cx="3275965" cy="5187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48590" y="455295"/>
            <a:ext cx="11895455" cy="594677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lvl="0" fontAlgn="auto">
              <a:lnSpc>
                <a:spcPct val="105000"/>
              </a:lnSpc>
              <a:spcBef>
                <a:spcPts val="1000"/>
              </a:spcBef>
            </a:pPr>
            <a:r>
              <a:rPr lang="en-US" altLang="zh-CN" sz="2400" i="1">
                <a:solidFill>
                  <a:schemeClr val="tx1"/>
                </a:solidFill>
                <a:latin typeface="Calibri" panose="020F0502020204030204" charset="0"/>
                <a:cs typeface="Calibri" panose="020F0502020204030204" charset="0"/>
                <a:sym typeface="+mn-ea"/>
              </a:rPr>
              <a:t>      In addition to the above, I also sometimes find myself too busy and forget to eat. I also have a hard time refusing sweets from others, even though I know they are bad for me. </a:t>
            </a:r>
            <a:endParaRPr lang="en-US" altLang="zh-CN" sz="2400" i="1">
              <a:solidFill>
                <a:schemeClr val="tx1"/>
              </a:solidFill>
              <a:latin typeface="Calibri" panose="020F0502020204030204" charset="0"/>
              <a:cs typeface="Calibri" panose="020F0502020204030204" charset="0"/>
            </a:endParaRPr>
          </a:p>
          <a:p>
            <a:pPr lvl="0" fontAlgn="auto">
              <a:lnSpc>
                <a:spcPct val="105000"/>
              </a:lnSpc>
              <a:spcBef>
                <a:spcPts val="1000"/>
              </a:spcBef>
            </a:pPr>
            <a:r>
              <a:rPr lang="en-US" altLang="zh-CN" sz="2400" i="1">
                <a:solidFill>
                  <a:schemeClr val="tx1"/>
                </a:solidFill>
                <a:latin typeface="Calibri" panose="020F0502020204030204" charset="0"/>
                <a:cs typeface="Calibri" panose="020F0502020204030204" charset="0"/>
                <a:sym typeface="+mn-ea"/>
              </a:rPr>
              <a:t>      I should improve my bad eating habits by always taking the time to eat, even if I’m busy. I should have set times every day when I stop working and just eat. I could prepare some healthy dishes in advance that I can eat when I’m too busy, because this will give me more control over the sorts of things I eat. I should also avoid eating in front of the TV, as it is too easy to eat too much that way. And, of course, I also need to say no to sweets!</a:t>
            </a:r>
            <a:endParaRPr lang="en-US" altLang="zh-CN" sz="2400" i="1">
              <a:solidFill>
                <a:schemeClr val="tx1"/>
              </a:solidFill>
              <a:latin typeface="Calibri" panose="020F0502020204030204" charset="0"/>
              <a:cs typeface="Calibri" panose="020F0502020204030204" charset="0"/>
            </a:endParaRPr>
          </a:p>
          <a:p>
            <a:pPr lvl="0" fontAlgn="auto">
              <a:lnSpc>
                <a:spcPct val="105000"/>
              </a:lnSpc>
              <a:spcBef>
                <a:spcPts val="1000"/>
              </a:spcBef>
            </a:pPr>
            <a:r>
              <a:rPr lang="en-US" altLang="zh-CN" sz="2400" i="1">
                <a:solidFill>
                  <a:schemeClr val="tx1"/>
                </a:solidFill>
                <a:latin typeface="Calibri" panose="020F0502020204030204" charset="0"/>
                <a:cs typeface="Calibri" panose="020F0502020204030204" charset="0"/>
                <a:sym typeface="+mn-ea"/>
              </a:rPr>
              <a:t>      After reading the article entitled“HEALTHY EATING”, I now better understand how to eat more healthily and improve my food choices. I hope to follow a balanced diet, without too much or too little of any one thing. I think this is a key tip for healthy eating. And I think healthy eating starts with having a healthy attitude. It is up to me to make the right decisions about my diet, and I have decided to be healthier and happier! </a:t>
            </a:r>
            <a:r>
              <a:rPr lang="en-US" altLang="zh-CN" sz="2400" b="1" i="1">
                <a:solidFill>
                  <a:schemeClr val="tx1"/>
                </a:solidFill>
                <a:latin typeface="Calibri" panose="020F0502020204030204" charset="0"/>
                <a:cs typeface="Calibri" panose="020F0502020204030204" charset="0"/>
                <a:sym typeface="+mn-ea"/>
              </a:rPr>
              <a:t>	</a:t>
            </a:r>
            <a:endParaRPr lang="en-US" altLang="zh-CN" sz="2400" b="1" i="1">
              <a:solidFill>
                <a:schemeClr val="tx1"/>
              </a:solidFill>
              <a:latin typeface="Calibri" panose="020F0502020204030204" charset="0"/>
              <a:cs typeface="Calibri" panose="020F0502020204030204" charset="0"/>
            </a:endParaRPr>
          </a:p>
          <a:p>
            <a:pPr>
              <a:lnSpc>
                <a:spcPts val="3400"/>
              </a:lnSpc>
            </a:pPr>
            <a:r>
              <a:rPr lang="en-US" altLang="zh-CN" sz="2800">
                <a:solidFill>
                  <a:schemeClr val="tx1"/>
                </a:solidFill>
                <a:sym typeface="+mn-ea"/>
              </a:rPr>
              <a:t>	</a:t>
            </a:r>
            <a:endParaRPr lang="en-US" altLang="zh-CN" sz="2800">
              <a:solidFill>
                <a:schemeClr val="tx1"/>
              </a:solidFill>
            </a:endParaRPr>
          </a:p>
          <a:p>
            <a:pPr lvl="0">
              <a:lnSpc>
                <a:spcPct val="90000"/>
              </a:lnSpc>
              <a:spcBef>
                <a:spcPts val="1000"/>
              </a:spcBef>
            </a:pPr>
            <a:endParaRPr lang="en-US" altLang="zh-CN" sz="2800" b="1" i="1">
              <a:solidFill>
                <a:schemeClr val="tx1"/>
              </a:solidFill>
              <a:latin typeface="Calibri" panose="020F0502020204030204" charset="0"/>
              <a:ea typeface="阿里巴巴普惠体 L" panose="00020600040101010101" pitchFamily="18" charset="-122"/>
              <a:cs typeface="Calibri" panose="020F0502020204030204" charset="0"/>
              <a:sym typeface="+mn-ea"/>
            </a:endParaRPr>
          </a:p>
        </p:txBody>
      </p:sp>
      <p:sp>
        <p:nvSpPr>
          <p:cNvPr id="4" name="圆角矩形 3"/>
          <p:cNvSpPr/>
          <p:nvPr/>
        </p:nvSpPr>
        <p:spPr>
          <a:xfrm>
            <a:off x="580390" y="440055"/>
            <a:ext cx="3092450" cy="5187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p:nvPr>
            <p:custDataLst>
              <p:tags r:id="rId1"/>
            </p:custDataLst>
          </p:nvPr>
        </p:nvSpPr>
        <p:spPr>
          <a:xfrm>
            <a:off x="734045" y="1914444"/>
            <a:ext cx="3597910" cy="922020"/>
          </a:xfrm>
          <a:prstGeom prst="rect">
            <a:avLst/>
          </a:prstGeom>
          <a:noFill/>
        </p:spPr>
        <p:txBody>
          <a:bodyPr wrap="none" rtlCol="0">
            <a:spAutoFit/>
          </a:bodyPr>
          <a:lstStyle/>
          <a:p>
            <a:pPr algn="ctr"/>
            <a:r>
              <a:rPr lang="en-US" altLang="zh-CN" sz="5400" b="1" smtClean="0">
                <a:solidFill>
                  <a:srgbClr val="7CB85A"/>
                </a:solidFill>
                <a:latin typeface="Arial Rounded MT Bold" panose="020F0704030504030204" charset="0"/>
                <a:ea typeface="站酷文艺体" panose="02000603000000000000" pitchFamily="50" charset="-122"/>
                <a:cs typeface="Arial Rounded MT Bold" panose="020F0704030504030204" charset="0"/>
              </a:rPr>
              <a:t>Thank you</a:t>
            </a:r>
            <a:endParaRPr lang="en-US" altLang="zh-CN" sz="5400" b="1" smtClean="0">
              <a:solidFill>
                <a:srgbClr val="7CB85A"/>
              </a:solidFill>
              <a:latin typeface="Arial Rounded MT Bold" panose="020F0704030504030204" charset="0"/>
              <a:ea typeface="站酷文艺体" panose="02000603000000000000" pitchFamily="50" charset="-122"/>
              <a:cs typeface="Arial Rounded MT Bold" panose="020F070403050403020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7"/>
          <p:cNvSpPr txBox="1"/>
          <p:nvPr>
            <p:custDataLst>
              <p:tags r:id="rId1"/>
            </p:custDataLst>
          </p:nvPr>
        </p:nvSpPr>
        <p:spPr>
          <a:xfrm>
            <a:off x="311150" y="307340"/>
            <a:ext cx="11528425" cy="706755"/>
          </a:xfrm>
          <a:prstGeom prst="rect">
            <a:avLst/>
          </a:prstGeom>
          <a:noFill/>
        </p:spPr>
        <p:txBody>
          <a:bodyPr wrap="square" rtlCol="0">
            <a:spAutoFit/>
          </a:bodyPr>
          <a:p>
            <a:pPr algn="ctr"/>
            <a:r>
              <a:rPr lang="en-US" altLang="zh-CN" sz="4000" b="1" smtClean="0">
                <a:solidFill>
                  <a:srgbClr val="EE79DF"/>
                </a:solidFill>
                <a:latin typeface="Arial Rounded MT Bold" panose="020F0704030504030204" charset="0"/>
                <a:ea typeface="站酷文艺体" panose="02000603000000000000" pitchFamily="50" charset="-122"/>
                <a:cs typeface="Arial Rounded MT Bold" panose="020F0704030504030204" charset="0"/>
              </a:rPr>
              <a:t>Mine Three Meals of a Day </a:t>
            </a:r>
            <a:endParaRPr lang="en-US" altLang="zh-CN" sz="4000" b="1" smtClean="0">
              <a:solidFill>
                <a:srgbClr val="EE79DF"/>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2" name="文本框 1"/>
          <p:cNvSpPr txBox="1"/>
          <p:nvPr/>
        </p:nvSpPr>
        <p:spPr>
          <a:xfrm>
            <a:off x="683895" y="1111250"/>
            <a:ext cx="2524760" cy="645160"/>
          </a:xfrm>
          <a:prstGeom prst="rect">
            <a:avLst/>
          </a:prstGeom>
          <a:noFill/>
        </p:spPr>
        <p:txBody>
          <a:bodyPr wrap="square" rtlCol="0" anchor="t">
            <a:spAutoFit/>
          </a:bodyPr>
          <a:p>
            <a:r>
              <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rPr>
              <a:t>Breakfast</a:t>
            </a:r>
            <a:endPar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4" name="文本框 3"/>
          <p:cNvSpPr txBox="1"/>
          <p:nvPr/>
        </p:nvSpPr>
        <p:spPr>
          <a:xfrm>
            <a:off x="5208905" y="1111250"/>
            <a:ext cx="1708150" cy="645160"/>
          </a:xfrm>
          <a:prstGeom prst="rect">
            <a:avLst/>
          </a:prstGeom>
          <a:noFill/>
        </p:spPr>
        <p:txBody>
          <a:bodyPr wrap="square" rtlCol="0" anchor="t">
            <a:spAutoFit/>
          </a:bodyPr>
          <a:p>
            <a:r>
              <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rPr>
              <a:t>Lunch</a:t>
            </a:r>
            <a:endPar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5" name="文本框 4"/>
          <p:cNvSpPr txBox="1"/>
          <p:nvPr/>
        </p:nvSpPr>
        <p:spPr>
          <a:xfrm>
            <a:off x="9241155" y="1111250"/>
            <a:ext cx="1965325" cy="645160"/>
          </a:xfrm>
          <a:prstGeom prst="rect">
            <a:avLst/>
          </a:prstGeom>
          <a:noFill/>
        </p:spPr>
        <p:txBody>
          <a:bodyPr wrap="square" rtlCol="0" anchor="t">
            <a:spAutoFit/>
          </a:bodyPr>
          <a:p>
            <a:r>
              <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rPr>
              <a:t>Supper</a:t>
            </a:r>
            <a:endParaRPr lang="en-US" altLang="zh-CN" sz="3600" b="1" smtClean="0">
              <a:solidFill>
                <a:srgbClr val="69B0F1"/>
              </a:solidFill>
              <a:latin typeface="Arial Rounded MT Bold" panose="020F0704030504030204" charset="0"/>
              <a:ea typeface="站酷文艺体" panose="02000603000000000000" pitchFamily="50" charset="-122"/>
              <a:cs typeface="Arial Rounded MT Bold" panose="020F0704030504030204" charset="0"/>
            </a:endParaRPr>
          </a:p>
        </p:txBody>
      </p:sp>
      <p:pic>
        <p:nvPicPr>
          <p:cNvPr id="104" name="图片 103"/>
          <p:cNvPicPr/>
          <p:nvPr/>
        </p:nvPicPr>
        <p:blipFill>
          <a:blip r:embed="rId2"/>
          <a:srcRect t="12630"/>
          <a:stretch>
            <a:fillRect/>
          </a:stretch>
        </p:blipFill>
        <p:spPr>
          <a:xfrm>
            <a:off x="-22225" y="1976755"/>
            <a:ext cx="3937000" cy="3432175"/>
          </a:xfrm>
          <a:prstGeom prst="roundRect">
            <a:avLst/>
          </a:prstGeom>
          <a:noFill/>
          <a:ln w="9525">
            <a:noFill/>
          </a:ln>
        </p:spPr>
      </p:pic>
      <p:pic>
        <p:nvPicPr>
          <p:cNvPr id="105" name="图片 104"/>
          <p:cNvPicPr/>
          <p:nvPr/>
        </p:nvPicPr>
        <p:blipFill>
          <a:blip r:embed="rId3"/>
          <a:srcRect t="11787"/>
          <a:stretch>
            <a:fillRect/>
          </a:stretch>
        </p:blipFill>
        <p:spPr>
          <a:xfrm>
            <a:off x="4094480" y="1978025"/>
            <a:ext cx="3937000" cy="3429635"/>
          </a:xfrm>
          <a:prstGeom prst="roundRect">
            <a:avLst/>
          </a:prstGeom>
          <a:noFill/>
          <a:ln w="9525">
            <a:noFill/>
          </a:ln>
        </p:spPr>
      </p:pic>
      <p:pic>
        <p:nvPicPr>
          <p:cNvPr id="106" name="图片 105"/>
          <p:cNvPicPr/>
          <p:nvPr/>
        </p:nvPicPr>
        <p:blipFill>
          <a:blip r:embed="rId4"/>
          <a:srcRect l="4021" t="10413" r="17042" b="5214"/>
          <a:stretch>
            <a:fillRect/>
          </a:stretch>
        </p:blipFill>
        <p:spPr>
          <a:xfrm>
            <a:off x="8255635" y="1958975"/>
            <a:ext cx="3936365" cy="3449320"/>
          </a:xfrm>
          <a:prstGeom prst="roundRect">
            <a:avLst/>
          </a:prstGeom>
          <a:noFill/>
          <a:ln w="9525">
            <a:noFill/>
          </a:ln>
        </p:spPr>
      </p:pic>
      <p:sp>
        <p:nvSpPr>
          <p:cNvPr id="6" name="TextBox 7"/>
          <p:cNvSpPr txBox="1"/>
          <p:nvPr>
            <p:custDataLst>
              <p:tags r:id="rId5"/>
            </p:custDataLst>
          </p:nvPr>
        </p:nvSpPr>
        <p:spPr>
          <a:xfrm>
            <a:off x="93980" y="5179695"/>
            <a:ext cx="11962765" cy="1527810"/>
          </a:xfrm>
          <a:prstGeom prst="rect">
            <a:avLst/>
          </a:prstGeom>
          <a:solidFill>
            <a:srgbClr val="92D050"/>
          </a:solidFill>
          <a:ln w="38100">
            <a:solidFill>
              <a:schemeClr val="bg1"/>
            </a:solidFill>
          </a:ln>
        </p:spPr>
        <p:txBody>
          <a:bodyPr wrap="square" rtlCol="0">
            <a:spAutoFit/>
          </a:bodyPr>
          <a:p>
            <a:pPr algn="l" fontAlgn="auto">
              <a:lnSpc>
                <a:spcPct val="85000"/>
              </a:lnSpc>
            </a:pPr>
            <a:endParaRPr lang="en-US" altLang="zh-CN" sz="1400" b="1" i="1" smtClean="0">
              <a:solidFill>
                <a:schemeClr val="tx1"/>
              </a:solidFill>
              <a:latin typeface="Calibri" panose="020F0502020204030204" charset="0"/>
              <a:ea typeface="站酷文艺体" panose="02000603000000000000" pitchFamily="50" charset="-122"/>
              <a:cs typeface="Calibri" panose="020F0502020204030204" charset="0"/>
            </a:endParaRPr>
          </a:p>
          <a:p>
            <a:pPr algn="l" fontAlgn="auto">
              <a:lnSpc>
                <a:spcPct val="85000"/>
              </a:lnSpc>
            </a:pPr>
            <a:r>
              <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rPr>
              <a:t>Is it a healthy diet or not?</a:t>
            </a:r>
            <a:endPar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endParaRPr>
          </a:p>
          <a:p>
            <a:pPr algn="l" fontAlgn="auto">
              <a:lnSpc>
                <a:spcPct val="85000"/>
              </a:lnSpc>
            </a:pPr>
            <a:r>
              <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rPr>
              <a:t>What do you think makes up a healthy diet?</a:t>
            </a:r>
            <a:endPar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a:p>
            <a:pPr algn="l" fontAlgn="auto">
              <a:lnSpc>
                <a:spcPct val="85000"/>
              </a:lnSpc>
            </a:pPr>
            <a:r>
              <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rPr>
              <a:t>What are some rules for healthy eating? </a:t>
            </a:r>
            <a:endParaRPr lang="en-US" altLang="zh-CN" sz="32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itle 1"/>
          <p:cNvSpPr>
            <a:spLocks noGrp="1"/>
          </p:cNvSpPr>
          <p:nvPr>
            <p:ph type="title"/>
          </p:nvPr>
        </p:nvSpPr>
        <p:spPr>
          <a:xfrm>
            <a:off x="210185" y="103505"/>
            <a:ext cx="11772265" cy="857250"/>
          </a:xfrm>
        </p:spPr>
        <p:txBody>
          <a:bodyPr wrap="square" lIns="91440" tIns="45720" rIns="91440" bIns="45720" anchor="b" anchorCtr="0">
            <a:noAutofit/>
          </a:bodyPr>
          <a:p>
            <a:pPr defTabSz="914400" eaLnBrk="1" hangingPunct="1">
              <a:buSzTx/>
              <a:buFontTx/>
              <a:buNone/>
            </a:pPr>
            <a:r>
              <a:rPr kumimoji="0" lang="en-US" altLang="zh-CN" sz="2800" b="1" kern="1200" baseline="0" smtClean="0">
                <a:solidFill>
                  <a:srgbClr val="C320F8"/>
                </a:solidFill>
                <a:latin typeface="Arial Rounded MT Bold" panose="020F0704030504030204" charset="0"/>
                <a:ea typeface="站酷文艺体" panose="02000603000000000000" pitchFamily="50" charset="-122"/>
                <a:cs typeface="Arial Rounded MT Bold" panose="020F0704030504030204" charset="0"/>
              </a:rPr>
              <a:t>When talking about healthy eating, what comes to your mind first? </a:t>
            </a:r>
            <a:endParaRPr kumimoji="0" lang="en-US" altLang="zh-CN" sz="2800" b="1" kern="1200" baseline="0" smtClean="0">
              <a:solidFill>
                <a:srgbClr val="C320F8"/>
              </a:solidFill>
              <a:latin typeface="Arial Rounded MT Bold" panose="020F0704030504030204" charset="0"/>
              <a:ea typeface="站酷文艺体" panose="02000603000000000000" pitchFamily="50" charset="-122"/>
              <a:cs typeface="Arial Rounded MT Bold" panose="020F0704030504030204" charset="0"/>
            </a:endParaRPr>
          </a:p>
        </p:txBody>
      </p:sp>
      <p:pic>
        <p:nvPicPr>
          <p:cNvPr id="119" name="图片 118"/>
          <p:cNvPicPr/>
          <p:nvPr/>
        </p:nvPicPr>
        <p:blipFill>
          <a:blip r:embed="rId1"/>
          <a:stretch>
            <a:fillRect/>
          </a:stretch>
        </p:blipFill>
        <p:spPr>
          <a:xfrm>
            <a:off x="291465" y="1292225"/>
            <a:ext cx="5053965" cy="4844415"/>
          </a:xfrm>
          <a:prstGeom prst="roundRect">
            <a:avLst/>
          </a:prstGeom>
          <a:noFill/>
          <a:ln w="9525">
            <a:noFill/>
          </a:ln>
        </p:spPr>
      </p:pic>
      <p:sp>
        <p:nvSpPr>
          <p:cNvPr id="6" name="TextBox 7"/>
          <p:cNvSpPr txBox="1"/>
          <p:nvPr>
            <p:custDataLst>
              <p:tags r:id="rId2"/>
            </p:custDataLst>
          </p:nvPr>
        </p:nvSpPr>
        <p:spPr>
          <a:xfrm>
            <a:off x="5897245" y="1509395"/>
            <a:ext cx="5587365" cy="3376295"/>
          </a:xfrm>
          <a:prstGeom prst="rect">
            <a:avLst/>
          </a:prstGeom>
          <a:solidFill>
            <a:srgbClr val="F6CD59"/>
          </a:solidFill>
          <a:ln w="38100">
            <a:solidFill>
              <a:schemeClr val="bg1"/>
            </a:solidFill>
          </a:ln>
        </p:spPr>
        <p:txBody>
          <a:bodyPr wrap="square" rtlCol="0">
            <a:spAutoFit/>
          </a:bodyPr>
          <a:p>
            <a:pPr marL="285750" indent="-285750" algn="l" fontAlgn="auto">
              <a:lnSpc>
                <a:spcPct val="85000"/>
              </a:lnSpc>
              <a:buFont typeface="Wingdings" panose="05000000000000000000" charset="0"/>
              <a:buChar char="u"/>
            </a:pP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endParaRPr>
          </a:p>
          <a:p>
            <a:pPr marL="457200" indent="-457200" algn="l" fontAlgn="auto">
              <a:lnSpc>
                <a:spcPct val="115000"/>
              </a:lnSpc>
              <a:buFont typeface="Wingdings" panose="05000000000000000000" charset="0"/>
              <a:buChar char="u"/>
            </a:pPr>
            <a:r>
              <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rPr>
              <a:t>Don’t eat too much.</a:t>
            </a: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endParaRPr>
          </a:p>
          <a:p>
            <a:pPr marL="457200" indent="-457200" algn="l" fontAlgn="auto">
              <a:lnSpc>
                <a:spcPct val="115000"/>
              </a:lnSpc>
              <a:buFont typeface="Wingdings" panose="05000000000000000000" charset="0"/>
              <a:buChar char="u"/>
            </a:pPr>
            <a:r>
              <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rPr>
              <a:t>Eat slowly. </a:t>
            </a: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endParaRPr>
          </a:p>
          <a:p>
            <a:pPr marL="457200" indent="-457200" algn="l" fontAlgn="auto">
              <a:lnSpc>
                <a:spcPct val="115000"/>
              </a:lnSpc>
              <a:buFont typeface="Wingdings" panose="05000000000000000000" charset="0"/>
              <a:buChar char="u"/>
            </a:pPr>
            <a:r>
              <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rPr>
              <a:t>Eat more fruits and vegetables.</a:t>
            </a: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endParaRPr>
          </a:p>
          <a:p>
            <a:pPr marL="457200" indent="-457200" algn="l" fontAlgn="auto">
              <a:lnSpc>
                <a:spcPct val="115000"/>
              </a:lnSpc>
              <a:buFont typeface="Wingdings" panose="05000000000000000000" charset="0"/>
              <a:buChar char="u"/>
            </a:pPr>
            <a:r>
              <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rPr>
              <a:t>Drink plenty of water. </a:t>
            </a: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endParaRPr>
          </a:p>
          <a:p>
            <a:pPr marL="457200" indent="-457200" algn="l" fontAlgn="auto">
              <a:lnSpc>
                <a:spcPct val="115000"/>
              </a:lnSpc>
              <a:buFont typeface="Wingdings" panose="05000000000000000000" charset="0"/>
              <a:buChar char="u"/>
            </a:pPr>
            <a:r>
              <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rPr>
              <a:t>Don’t skip breakfast.</a:t>
            </a: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endParaRPr>
          </a:p>
          <a:p>
            <a:pPr marL="457200" indent="-457200" algn="l" fontAlgn="auto">
              <a:lnSpc>
                <a:spcPct val="115000"/>
              </a:lnSpc>
              <a:buFont typeface="Wingdings" panose="05000000000000000000" charset="0"/>
              <a:buChar char="u"/>
            </a:pPr>
            <a:r>
              <a:rPr lang="en-US" altLang="zh-CN" sz="2400" b="1" i="1" smtClean="0">
                <a:latin typeface="Calibri" panose="020F0502020204030204" charset="0"/>
                <a:ea typeface="站酷文艺体" panose="02000603000000000000" pitchFamily="50" charset="-122"/>
                <a:cs typeface="Calibri" panose="020F0502020204030204" charset="0"/>
                <a:sym typeface="+mn-ea"/>
              </a:rPr>
              <a:t>Don’t eat food high in fat and sugar.</a:t>
            </a:r>
            <a:endParaRPr lang="en-US" altLang="zh-CN" sz="2400" b="1" i="1" smtClean="0">
              <a:latin typeface="Calibri" panose="020F0502020204030204" charset="0"/>
              <a:ea typeface="站酷文艺体" panose="02000603000000000000" pitchFamily="50" charset="-122"/>
              <a:cs typeface="Calibri" panose="020F0502020204030204" charset="0"/>
              <a:sym typeface="+mn-ea"/>
            </a:endParaRPr>
          </a:p>
          <a:p>
            <a:pPr marL="457200" indent="-457200" algn="l" fontAlgn="auto">
              <a:lnSpc>
                <a:spcPct val="115000"/>
              </a:lnSpc>
              <a:buFont typeface="Wingdings" panose="05000000000000000000" charset="0"/>
              <a:buChar char="u"/>
            </a:pPr>
            <a:r>
              <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sym typeface="+mn-ea"/>
              </a:rPr>
              <a:t>...</a:t>
            </a:r>
            <a:endParaRPr lang="en-US" altLang="zh-CN" sz="2400" b="1" i="1" smtClean="0">
              <a:solidFill>
                <a:schemeClr val="tx1"/>
              </a:solidFill>
              <a:latin typeface="Calibri" panose="020F0502020204030204" charset="0"/>
              <a:ea typeface="站酷文艺体" panose="02000603000000000000" pitchFamily="50" charset="-122"/>
              <a:cs typeface="Calibri" panose="020F0502020204030204"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0" name="图片 119"/>
          <p:cNvPicPr/>
          <p:nvPr/>
        </p:nvPicPr>
        <p:blipFill>
          <a:blip r:embed="rId1"/>
          <a:stretch>
            <a:fillRect/>
          </a:stretch>
        </p:blipFill>
        <p:spPr>
          <a:xfrm>
            <a:off x="0" y="973455"/>
            <a:ext cx="12192635" cy="5884545"/>
          </a:xfrm>
          <a:prstGeom prst="rect">
            <a:avLst/>
          </a:prstGeom>
          <a:noFill/>
          <a:ln w="9525">
            <a:noFill/>
          </a:ln>
        </p:spPr>
      </p:pic>
      <p:sp>
        <p:nvSpPr>
          <p:cNvPr id="15362" name="Title 1"/>
          <p:cNvSpPr>
            <a:spLocks noGrp="1"/>
          </p:cNvSpPr>
          <p:nvPr>
            <p:ph type="title"/>
          </p:nvPr>
        </p:nvSpPr>
        <p:spPr>
          <a:xfrm>
            <a:off x="358775" y="116205"/>
            <a:ext cx="9372600" cy="857250"/>
          </a:xfrm>
        </p:spPr>
        <p:txBody>
          <a:bodyPr wrap="square" lIns="91440" tIns="45720" rIns="91440" bIns="45720" anchor="b" anchorCtr="0"/>
          <a:p>
            <a:pPr defTabSz="914400" eaLnBrk="1" hangingPunct="1">
              <a:buSzTx/>
              <a:buFontTx/>
              <a:buNone/>
            </a:pPr>
            <a:r>
              <a:rPr kumimoji="0" lang="en-US" altLang="zh-CN" sz="3600" b="1" kern="1200" baseline="0" smtClean="0">
                <a:solidFill>
                  <a:srgbClr val="008DF0"/>
                </a:solidFill>
                <a:latin typeface="Arial Rounded MT Bold" panose="020F0704030504030204" charset="0"/>
                <a:ea typeface="站酷文艺体" panose="02000603000000000000" pitchFamily="50" charset="-122"/>
                <a:cs typeface="Arial Rounded MT Bold" panose="020F0704030504030204" charset="0"/>
              </a:rPr>
              <a:t>The eatwell plate should consist of ....</a:t>
            </a:r>
            <a:endParaRPr kumimoji="0" lang="en-US" altLang="zh-CN" sz="3600" b="1" kern="1200" baseline="0" smtClean="0">
              <a:solidFill>
                <a:srgbClr val="008DF0"/>
              </a:solidFill>
              <a:latin typeface="Arial Rounded MT Bold" panose="020F0704030504030204" charset="0"/>
              <a:ea typeface="站酷文艺体" panose="02000603000000000000" pitchFamily="50" charset="-122"/>
              <a:cs typeface="Arial Rounded MT Bold" panose="020F070403050403020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itle 1"/>
          <p:cNvSpPr>
            <a:spLocks noGrp="1"/>
          </p:cNvSpPr>
          <p:nvPr>
            <p:ph type="title"/>
          </p:nvPr>
        </p:nvSpPr>
        <p:spPr>
          <a:xfrm>
            <a:off x="301625" y="282575"/>
            <a:ext cx="6724650" cy="857250"/>
          </a:xfrm>
        </p:spPr>
        <p:txBody>
          <a:bodyPr wrap="square" lIns="91440" tIns="45720" rIns="91440" bIns="45720" anchor="b" anchorCtr="0"/>
          <a:p>
            <a:pPr defTabSz="914400" eaLnBrk="1" hangingPunct="1">
              <a:buSzTx/>
              <a:buFontTx/>
              <a:buNone/>
            </a:pPr>
            <a:r>
              <a:rPr kumimoji="0" lang="en-US" altLang="zh-CN" sz="4000" b="1" kern="1200" baseline="0" smtClean="0">
                <a:solidFill>
                  <a:srgbClr val="F8B619"/>
                </a:solidFill>
                <a:latin typeface="Arial Rounded MT Bold" panose="020F0704030504030204" charset="0"/>
                <a:ea typeface="站酷文艺体" panose="02000603000000000000" pitchFamily="50" charset="-122"/>
                <a:cs typeface="Arial Rounded MT Bold" panose="020F0704030504030204" charset="0"/>
              </a:rPr>
              <a:t>What is a balanced diet?</a:t>
            </a:r>
            <a:endParaRPr kumimoji="0" lang="en-US" altLang="zh-CN" sz="4000" b="1" kern="1200" baseline="0" smtClean="0">
              <a:solidFill>
                <a:srgbClr val="F8B619"/>
              </a:solidFill>
              <a:latin typeface="Arial Rounded MT Bold" panose="020F0704030504030204" charset="0"/>
              <a:ea typeface="站酷文艺体" panose="02000603000000000000" pitchFamily="50" charset="-122"/>
              <a:cs typeface="Arial Rounded MT Bold" panose="020F0704030504030204" charset="0"/>
            </a:endParaRPr>
          </a:p>
        </p:txBody>
      </p:sp>
      <p:sp>
        <p:nvSpPr>
          <p:cNvPr id="15363" name="Content Placeholder 2"/>
          <p:cNvSpPr>
            <a:spLocks noGrp="1"/>
          </p:cNvSpPr>
          <p:nvPr>
            <p:ph sz="quarter" idx="1"/>
          </p:nvPr>
        </p:nvSpPr>
        <p:spPr>
          <a:xfrm>
            <a:off x="301625" y="1527175"/>
            <a:ext cx="5817870" cy="4458335"/>
          </a:xfrm>
        </p:spPr>
        <p:txBody>
          <a:bodyPr wrap="square" lIns="91440" tIns="45720" rIns="91440" bIns="45720" anchor="t" anchorCtr="0">
            <a:noAutofit/>
          </a:bodyPr>
          <a:p>
            <a:pPr defTabSz="914400" latinLnBrk="0">
              <a:buClr>
                <a:srgbClr val="D16349"/>
              </a:buClr>
              <a:buSzPct val="85000"/>
              <a:buFont typeface="Wingdings 2" panose="05020102010507070707" pitchFamily="18" charset="2"/>
              <a:buChar char=""/>
            </a:pPr>
            <a:r>
              <a:rPr lang="en-US" altLang="zh-CN" sz="3200" b="1" i="1" baseline="0" smtClean="0">
                <a:latin typeface="Calibri" panose="020F0502020204030204" charset="0"/>
                <a:ea typeface="站酷文艺体" panose="02000603000000000000" pitchFamily="50" charset="-122"/>
                <a:cs typeface="Calibri" panose="020F0502020204030204" charset="0"/>
              </a:rPr>
              <a:t>Is it when all the meals weigh the same?</a:t>
            </a:r>
            <a:endParaRPr lang="en-US" altLang="zh-CN" sz="3200" b="1" i="1" baseline="0" smtClean="0">
              <a:latin typeface="Calibri" panose="020F0502020204030204" charset="0"/>
              <a:ea typeface="站酷文艺体" panose="02000603000000000000" pitchFamily="50" charset="-122"/>
              <a:cs typeface="Calibri" panose="020F0502020204030204" charset="0"/>
            </a:endParaRPr>
          </a:p>
          <a:p>
            <a:pPr defTabSz="914400" latinLnBrk="0">
              <a:buClr>
                <a:srgbClr val="D16349"/>
              </a:buClr>
              <a:buSzPct val="85000"/>
              <a:buFont typeface="Wingdings 2" panose="05020102010507070707" pitchFamily="18" charset="2"/>
              <a:buChar char=""/>
            </a:pPr>
            <a:r>
              <a:rPr lang="en-US" altLang="zh-CN" sz="3200" b="1" i="1" baseline="0" smtClean="0">
                <a:latin typeface="Calibri" panose="020F0502020204030204" charset="0"/>
                <a:ea typeface="站酷文艺体" panose="02000603000000000000" pitchFamily="50" charset="-122"/>
                <a:cs typeface="Calibri" panose="020F0502020204030204" charset="0"/>
              </a:rPr>
              <a:t>Is it when you eat the same food in every meal?</a:t>
            </a:r>
            <a:endParaRPr lang="en-US" altLang="zh-CN" sz="3200" b="1" i="1" baseline="0" smtClean="0">
              <a:latin typeface="Calibri" panose="020F0502020204030204" charset="0"/>
              <a:ea typeface="站酷文艺体" panose="02000603000000000000" pitchFamily="50" charset="-122"/>
              <a:cs typeface="Calibri" panose="020F0502020204030204" charset="0"/>
            </a:endParaRPr>
          </a:p>
          <a:p>
            <a:pPr defTabSz="914400" latinLnBrk="0">
              <a:buClr>
                <a:srgbClr val="D16349"/>
              </a:buClr>
              <a:buSzPct val="85000"/>
              <a:buFont typeface="Wingdings 2" panose="05020102010507070707" pitchFamily="18" charset="2"/>
              <a:buChar char=""/>
            </a:pPr>
            <a:r>
              <a:rPr lang="en-US" altLang="zh-CN" sz="3200" b="1" i="1" baseline="0" smtClean="0">
                <a:latin typeface="Calibri" panose="020F0502020204030204" charset="0"/>
                <a:ea typeface="站酷文艺体" panose="02000603000000000000" pitchFamily="50" charset="-122"/>
                <a:cs typeface="Calibri" panose="020F0502020204030204" charset="0"/>
              </a:rPr>
              <a:t>Is it when you eat the same amounts of all foods?</a:t>
            </a:r>
            <a:endParaRPr lang="en-US" altLang="zh-CN" sz="3200" b="1" i="1" baseline="0" smtClean="0">
              <a:latin typeface="Calibri" panose="020F0502020204030204" charset="0"/>
              <a:ea typeface="站酷文艺体" panose="02000603000000000000" pitchFamily="50" charset="-122"/>
              <a:cs typeface="Calibri" panose="020F0502020204030204" charset="0"/>
            </a:endParaRPr>
          </a:p>
          <a:p>
            <a:pPr defTabSz="914400" latinLnBrk="0">
              <a:buClr>
                <a:srgbClr val="D16349"/>
              </a:buClr>
              <a:buSzPct val="85000"/>
              <a:buFont typeface="Wingdings 2" panose="05020102010507070707" pitchFamily="18" charset="2"/>
              <a:buChar char=""/>
            </a:pPr>
            <a:r>
              <a:rPr lang="en-US" altLang="zh-CN" sz="3200" b="1" i="1" baseline="0" smtClean="0">
                <a:latin typeface="Calibri" panose="020F0502020204030204" charset="0"/>
                <a:ea typeface="站酷文艺体" panose="02000603000000000000" pitchFamily="50" charset="-122"/>
                <a:cs typeface="Calibri" panose="020F0502020204030204" charset="0"/>
              </a:rPr>
              <a:t>Is it when you eat your meals balanced on a see-saw?</a:t>
            </a:r>
            <a:endParaRPr lang="en-US" altLang="zh-CN" sz="3200" b="1" i="1" baseline="0" smtClean="0">
              <a:latin typeface="Calibri" panose="020F0502020204030204" charset="0"/>
              <a:ea typeface="站酷文艺体" panose="02000603000000000000" pitchFamily="50" charset="-122"/>
              <a:cs typeface="Calibri" panose="020F0502020204030204" charset="0"/>
            </a:endParaRPr>
          </a:p>
        </p:txBody>
      </p:sp>
      <p:pic>
        <p:nvPicPr>
          <p:cNvPr id="107" name="图片 106"/>
          <p:cNvPicPr/>
          <p:nvPr/>
        </p:nvPicPr>
        <p:blipFill>
          <a:blip r:embed="rId1">
            <a:clrChange>
              <a:clrFrom>
                <a:srgbClr val="FFFFFF">
                  <a:alpha val="100000"/>
                </a:srgbClr>
              </a:clrFrom>
              <a:clrTo>
                <a:srgbClr val="FFFFFF">
                  <a:alpha val="100000"/>
                  <a:alpha val="0"/>
                </a:srgbClr>
              </a:clrTo>
            </a:clrChange>
          </a:blip>
          <a:srcRect l="5161" t="8056" r="3970" b="8333"/>
          <a:stretch>
            <a:fillRect/>
          </a:stretch>
        </p:blipFill>
        <p:spPr>
          <a:xfrm>
            <a:off x="5205095" y="804545"/>
            <a:ext cx="6948805" cy="5980430"/>
          </a:xfrm>
          <a:prstGeom prst="rect">
            <a:avLst/>
          </a:prstGeom>
          <a:noFill/>
          <a:ln w="9525">
            <a:noFill/>
          </a:ln>
        </p:spPr>
      </p:pic>
      <p:sp>
        <p:nvSpPr>
          <p:cNvPr id="22532" name="TextBox 4"/>
          <p:cNvSpPr/>
          <p:nvPr/>
        </p:nvSpPr>
        <p:spPr>
          <a:xfrm>
            <a:off x="9610090" y="282575"/>
            <a:ext cx="2372360" cy="521970"/>
          </a:xfrm>
          <a:prstGeom prst="rect">
            <a:avLst/>
          </a:prstGeom>
          <a:solidFill>
            <a:schemeClr val="bg1"/>
          </a:solidFill>
          <a:ln w="9525">
            <a:noFill/>
          </a:ln>
        </p:spPr>
        <p:txBody>
          <a:bodyPr wrap="square">
            <a:spAutoFit/>
          </a:bodyPr>
          <a:lstStyle>
            <a:lvl1pPr marL="273050" indent="-273050" algn="l" defTabSz="914400" rtl="0" eaLnBrk="0" fontAlgn="base" hangingPunct="0">
              <a:lnSpc>
                <a:spcPct val="100000"/>
              </a:lnSpc>
              <a:spcBef>
                <a:spcPct val="20000"/>
              </a:spcBef>
              <a:spcAft>
                <a:spcPct val="0"/>
              </a:spcAft>
              <a:buClr>
                <a:schemeClr val="accent1"/>
              </a:buClr>
              <a:buSzPct val="85000"/>
              <a:buFont typeface="Wingdings 2" panose="05020102010507070707" pitchFamily="18" charset="2"/>
              <a:buChar char=""/>
              <a:defRPr kumimoji="0" sz="2700" u="none" kern="1200" baseline="0">
                <a:solidFill>
                  <a:schemeClr val="tx1"/>
                </a:solidFill>
                <a:effectLst/>
                <a:latin typeface="+mn-lt"/>
                <a:ea typeface="+mn-ea"/>
                <a:cs typeface="+mn-cs"/>
              </a:defRPr>
            </a:lvl1pPr>
            <a:lvl2pPr marL="548005" indent="-273050" algn="l" defTabSz="914400" rtl="0" eaLnBrk="0" fontAlgn="base" hangingPunct="0">
              <a:lnSpc>
                <a:spcPct val="100000"/>
              </a:lnSpc>
              <a:spcBef>
                <a:spcPct val="20000"/>
              </a:spcBef>
              <a:spcAft>
                <a:spcPct val="0"/>
              </a:spcAft>
              <a:buClr>
                <a:schemeClr val="accent2"/>
              </a:buClr>
              <a:buSzPct val="70000"/>
              <a:buFont typeface="Wingdings" panose="05000000000000000000" pitchFamily="2" charset="2"/>
              <a:buChar char=""/>
              <a:defRPr kumimoji="0" sz="2200" u="none" kern="1200" baseline="0">
                <a:solidFill>
                  <a:schemeClr val="tx2"/>
                </a:solidFill>
                <a:effectLst/>
                <a:latin typeface="+mn-lt"/>
                <a:ea typeface="+mn-ea"/>
                <a:cs typeface="+mn-cs"/>
              </a:defRPr>
            </a:lvl2pPr>
            <a:lvl3pPr marL="822325" indent="-228600" algn="l" defTabSz="914400" rtl="0" eaLnBrk="0" fontAlgn="base" hangingPunct="0">
              <a:lnSpc>
                <a:spcPct val="100000"/>
              </a:lnSpc>
              <a:spcBef>
                <a:spcPct val="20000"/>
              </a:spcBef>
              <a:spcAft>
                <a:spcPct val="0"/>
              </a:spcAft>
              <a:buClr>
                <a:srgbClr val="8CADAE"/>
              </a:buClr>
              <a:buSzPct val="75000"/>
              <a:buFont typeface="Wingdings 2" panose="05020102010507070707" pitchFamily="18" charset="2"/>
              <a:buChar char=""/>
              <a:defRPr kumimoji="0" sz="2000" u="none" kern="1200" baseline="0">
                <a:solidFill>
                  <a:schemeClr val="tx1"/>
                </a:solidFill>
                <a:effectLst/>
                <a:latin typeface="+mn-lt"/>
                <a:ea typeface="+mn-ea"/>
                <a:cs typeface="+mn-cs"/>
              </a:defRPr>
            </a:lvl3pPr>
            <a:lvl4pPr marL="1097280" indent="-228600" algn="l" defTabSz="914400" rtl="0" eaLnBrk="0" fontAlgn="base" hangingPunct="0">
              <a:lnSpc>
                <a:spcPct val="100000"/>
              </a:lnSpc>
              <a:spcBef>
                <a:spcPct val="20000"/>
              </a:spcBef>
              <a:spcAft>
                <a:spcPct val="0"/>
              </a:spcAft>
              <a:buClr>
                <a:srgbClr val="8C7B70"/>
              </a:buClr>
              <a:buSzPct val="70000"/>
              <a:buFont typeface="Wingdings" panose="05000000000000000000" pitchFamily="2" charset="2"/>
              <a:buChar char=""/>
              <a:defRPr kumimoji="0" sz="2000" u="none" kern="1200" baseline="0">
                <a:solidFill>
                  <a:schemeClr val="tx2"/>
                </a:solidFill>
                <a:effectLst/>
                <a:latin typeface="+mn-lt"/>
                <a:ea typeface="+mn-ea"/>
                <a:cs typeface="+mn-cs"/>
              </a:defRPr>
            </a:lvl4pPr>
            <a:lvl5pPr marL="1371600" indent="-228600" algn="l" defTabSz="914400" rtl="0" eaLnBrk="0" fontAlgn="base" hangingPunct="0">
              <a:lnSpc>
                <a:spcPct val="100000"/>
              </a:lnSpc>
              <a:spcBef>
                <a:spcPct val="20000"/>
              </a:spcBef>
              <a:spcAft>
                <a:spcPct val="0"/>
              </a:spcAft>
              <a:buClr>
                <a:srgbClr val="8FB08C"/>
              </a:buClr>
              <a:buSzTx/>
              <a:buFontTx/>
              <a:buChar char="•"/>
              <a:defRPr kumimoji="0" sz="1800" u="none" kern="1200" baseline="0">
                <a:solidFill>
                  <a:schemeClr val="tx1"/>
                </a:solidFill>
                <a:effectLst/>
                <a:latin typeface="+mn-lt"/>
                <a:ea typeface="+mn-ea"/>
                <a:cs typeface="+mn-cs"/>
              </a:defRPr>
            </a:lvl5pPr>
          </a:lstStyle>
          <a:p>
            <a:pPr marL="0" lvl="0" indent="0" eaLnBrk="1" hangingPunct="1">
              <a:spcBef>
                <a:spcPct val="0"/>
              </a:spcBef>
              <a:buClrTx/>
              <a:buSzPct val="100000"/>
              <a:buFontTx/>
              <a:buNone/>
            </a:pPr>
            <a:r>
              <a:rPr lang="en-GB" altLang="zh-CN" sz="2800" b="1" i="1">
                <a:solidFill>
                  <a:srgbClr val="17C913"/>
                </a:solidFill>
                <a:latin typeface="Calibri" panose="020F0502020204030204" charset="0"/>
                <a:ea typeface="方正舒体" panose="02010601030101010101" pitchFamily="2" charset="-122"/>
                <a:cs typeface="Calibri" panose="020F0502020204030204" charset="0"/>
              </a:rPr>
              <a:t>Food </a:t>
            </a:r>
            <a:r>
              <a:rPr lang="en-US" altLang="en-GB" sz="2800" b="1" i="1">
                <a:solidFill>
                  <a:srgbClr val="17C913"/>
                </a:solidFill>
                <a:latin typeface="Calibri" panose="020F0502020204030204" charset="0"/>
                <a:ea typeface="方正舒体" panose="02010601030101010101" pitchFamily="2" charset="-122"/>
                <a:cs typeface="Calibri" panose="020F0502020204030204" charset="0"/>
              </a:rPr>
              <a:t>P</a:t>
            </a:r>
            <a:r>
              <a:rPr lang="en-GB" altLang="zh-CN" sz="2800" b="1" i="1">
                <a:solidFill>
                  <a:srgbClr val="17C913"/>
                </a:solidFill>
                <a:latin typeface="Calibri" panose="020F0502020204030204" charset="0"/>
                <a:ea typeface="方正舒体" panose="02010601030101010101" pitchFamily="2" charset="-122"/>
                <a:cs typeface="Calibri" panose="020F0502020204030204" charset="0"/>
              </a:rPr>
              <a:t>yramids</a:t>
            </a:r>
            <a:endParaRPr lang="en-GB" altLang="zh-CN" sz="2800" b="1" i="1">
              <a:solidFill>
                <a:srgbClr val="17C913"/>
              </a:solidFill>
              <a:latin typeface="Calibri" panose="020F0502020204030204" charset="0"/>
              <a:ea typeface="方正舒体" panose="02010601030101010101" pitchFamily="2" charset="-122"/>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charRg st="0" end="4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charRg st="41" end="8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charRg st="89" end="13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charRg st="139" end="19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688975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1: Read for the main idea</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69850" y="1291590"/>
            <a:ext cx="12052935" cy="631825"/>
          </a:xfrm>
        </p:spPr>
        <p:txBody>
          <a:bodyPr>
            <a:noAutofit/>
          </a:bodyPr>
          <a:lstStyle/>
          <a:p>
            <a:pPr marL="0" indent="0">
              <a:buNone/>
            </a:pPr>
            <a:r>
              <a:rPr lang="en-US" altLang="zh-CN" sz="3100" b="1" i="1">
                <a:latin typeface="Calibri" panose="020F0502020204030204" charset="0"/>
                <a:cs typeface="Calibri" panose="020F0502020204030204" charset="0"/>
              </a:rPr>
              <a:t>Read the passage and then match the subheadings </a:t>
            </a:r>
            <a:r>
              <a:rPr lang="en-US" altLang="zh-CN" sz="3100" b="1" i="1" smtClean="0">
                <a:latin typeface="Calibri" panose="020F0502020204030204" charset="0"/>
                <a:cs typeface="Calibri" panose="020F0502020204030204" charset="0"/>
              </a:rPr>
              <a:t>with the </a:t>
            </a:r>
            <a:r>
              <a:rPr lang="en-US" altLang="zh-CN" sz="3100" b="1" i="1">
                <a:latin typeface="Calibri" panose="020F0502020204030204" charset="0"/>
                <a:cs typeface="Calibri" panose="020F0502020204030204" charset="0"/>
              </a:rPr>
              <a:t>paragraphs. 	</a:t>
            </a:r>
            <a:endParaRPr lang="en-US" altLang="zh-CN" sz="3100" b="1" i="1">
              <a:latin typeface="Calibri" panose="020F0502020204030204" charset="0"/>
              <a:cs typeface="Calibri" panose="020F0502020204030204" charset="0"/>
            </a:endParaRPr>
          </a:p>
          <a:p>
            <a:endParaRPr lang="en-US" altLang="zh-CN" sz="2700" b="1" i="1">
              <a:latin typeface="Calibri" panose="020F0502020204030204" charset="0"/>
              <a:cs typeface="Calibri" panose="020F0502020204030204" charset="0"/>
            </a:endParaRPr>
          </a:p>
        </p:txBody>
      </p:sp>
      <p:sp>
        <p:nvSpPr>
          <p:cNvPr id="40961" name="矩形 6"/>
          <p:cNvSpPr/>
          <p:nvPr>
            <p:custDataLst>
              <p:tags r:id="rId2"/>
            </p:custDataLst>
          </p:nvPr>
        </p:nvSpPr>
        <p:spPr>
          <a:xfrm>
            <a:off x="815975" y="2150745"/>
            <a:ext cx="1721485" cy="3072765"/>
          </a:xfrm>
          <a:prstGeom prst="rect">
            <a:avLst/>
          </a:prstGeom>
          <a:noFill/>
          <a:ln w="9525">
            <a:noFill/>
          </a:ln>
        </p:spPr>
        <p:txBody>
          <a:bodyPr wrap="square">
            <a:spAutoFit/>
          </a:bodyPr>
          <a:p>
            <a:pPr algn="l" fontAlgn="auto">
              <a:lnSpc>
                <a:spcPct val="125000"/>
              </a:lnSpc>
            </a:pPr>
            <a:r>
              <a:rPr lang="en-US" altLang="zh-CN" sz="3100" b="1" i="1">
                <a:latin typeface="Calibri" panose="020F0502020204030204" charset="0"/>
                <a:cs typeface="Calibri" panose="020F0502020204030204" charset="0"/>
              </a:rPr>
              <a:t>Para.1　</a:t>
            </a:r>
            <a:endParaRPr lang="en-US" altLang="zh-CN" sz="3100" b="1" i="1">
              <a:latin typeface="Calibri" panose="020F0502020204030204" charset="0"/>
              <a:cs typeface="Calibri" panose="020F0502020204030204" charset="0"/>
            </a:endParaRPr>
          </a:p>
          <a:p>
            <a:pPr algn="l" fontAlgn="auto">
              <a:lnSpc>
                <a:spcPct val="125000"/>
              </a:lnSpc>
            </a:pPr>
            <a:r>
              <a:rPr lang="en-US" altLang="zh-CN" sz="3100" b="1" i="1">
                <a:latin typeface="Calibri" panose="020F0502020204030204" charset="0"/>
                <a:cs typeface="Calibri" panose="020F0502020204030204" charset="0"/>
              </a:rPr>
              <a:t>Para.2</a:t>
            </a:r>
            <a:endParaRPr lang="en-US" altLang="zh-CN" sz="3100" b="1" i="1">
              <a:latin typeface="Calibri" panose="020F0502020204030204" charset="0"/>
              <a:cs typeface="Calibri" panose="020F0502020204030204" charset="0"/>
            </a:endParaRPr>
          </a:p>
          <a:p>
            <a:pPr algn="l" fontAlgn="auto">
              <a:lnSpc>
                <a:spcPct val="125000"/>
              </a:lnSpc>
            </a:pPr>
            <a:r>
              <a:rPr lang="en-US" altLang="zh-CN" sz="3100" b="1" i="1">
                <a:latin typeface="Calibri" panose="020F0502020204030204" charset="0"/>
                <a:cs typeface="Calibri" panose="020F0502020204030204" charset="0"/>
              </a:rPr>
              <a:t>Para.3  Para.4  Para.5</a:t>
            </a:r>
            <a:r>
              <a:rPr lang="en-US" altLang="zh-CN" sz="2600" b="1">
                <a:latin typeface="Times New Roman" panose="02020603050405020304" charset="0"/>
                <a:ea typeface="华文细黑" panose="02010600040101010101" pitchFamily="2" charset="-122"/>
              </a:rPr>
              <a:t>  </a:t>
            </a:r>
            <a:endParaRPr lang="zh-CN" altLang="zh-CN" sz="2600">
              <a:latin typeface="宋体" panose="02010600030101010101" pitchFamily="2" charset="-122"/>
            </a:endParaRPr>
          </a:p>
        </p:txBody>
      </p:sp>
      <p:sp>
        <p:nvSpPr>
          <p:cNvPr id="4" name="矩形 6"/>
          <p:cNvSpPr/>
          <p:nvPr>
            <p:custDataLst>
              <p:tags r:id="rId3"/>
            </p:custDataLst>
          </p:nvPr>
        </p:nvSpPr>
        <p:spPr>
          <a:xfrm>
            <a:off x="3507105" y="2099945"/>
            <a:ext cx="8655050" cy="3169285"/>
          </a:xfrm>
          <a:prstGeom prst="rect">
            <a:avLst/>
          </a:prstGeom>
          <a:noFill/>
          <a:ln w="9525">
            <a:noFill/>
          </a:ln>
        </p:spPr>
        <p:txBody>
          <a:bodyPr wrap="square">
            <a:spAutoFit/>
          </a:bodyPr>
          <a:p>
            <a:pPr algn="just" fontAlgn="auto">
              <a:lnSpc>
                <a:spcPct val="125000"/>
              </a:lnSpc>
            </a:pPr>
            <a:r>
              <a:rPr lang="en-US" altLang="zh-CN" sz="3200" b="1" i="1">
                <a:latin typeface="Calibri" panose="020F0502020204030204" charset="0"/>
                <a:ea typeface="华文细黑" panose="02010600040101010101" pitchFamily="2" charset="-122"/>
                <a:cs typeface="Calibri" panose="020F0502020204030204" charset="0"/>
              </a:rPr>
              <a:t>A. </a:t>
            </a:r>
            <a:r>
              <a:rPr lang="en-US" altLang="zh-CN" sz="3200" b="1" i="1" err="1">
                <a:solidFill>
                  <a:srgbClr val="FF0000"/>
                </a:solidFill>
                <a:latin typeface="Calibri" panose="020F0502020204030204" charset="0"/>
                <a:ea typeface="华文细黑" panose="02010600040101010101" pitchFamily="2" charset="-122"/>
                <a:cs typeface="Calibri" panose="020F0502020204030204" charset="0"/>
              </a:rPr>
              <a:t>Slow</a:t>
            </a:r>
            <a:r>
              <a:rPr lang="en-US" altLang="zh-CN" sz="3200" b="1" i="1">
                <a:latin typeface="Calibri" panose="020F0502020204030204" charset="0"/>
                <a:ea typeface="华文细黑" panose="02010600040101010101" pitchFamily="2" charset="-122"/>
                <a:cs typeface="Calibri" panose="020F0502020204030204" charset="0"/>
              </a:rPr>
              <a:t> Eating is Good.</a:t>
            </a:r>
            <a:endParaRPr lang="zh-CN" altLang="zh-CN" sz="3200" i="1">
              <a:latin typeface="Calibri" panose="020F0502020204030204" charset="0"/>
              <a:cs typeface="Calibri" panose="020F0502020204030204" charset="0"/>
            </a:endParaRPr>
          </a:p>
          <a:p>
            <a:pPr algn="just" fontAlgn="auto">
              <a:lnSpc>
                <a:spcPct val="125000"/>
              </a:lnSpc>
            </a:pPr>
            <a:r>
              <a:rPr lang="en-US" altLang="zh-CN" sz="3200" b="1" i="1">
                <a:latin typeface="Calibri" panose="020F0502020204030204" charset="0"/>
                <a:ea typeface="华文细黑" panose="02010600040101010101" pitchFamily="2" charset="-122"/>
                <a:cs typeface="Calibri" panose="020F0502020204030204" charset="0"/>
              </a:rPr>
              <a:t>B. </a:t>
            </a:r>
            <a:r>
              <a:rPr lang="en-US" altLang="zh-CN" sz="3200" b="1" i="1" err="1">
                <a:solidFill>
                  <a:srgbClr val="FF0000"/>
                </a:solidFill>
                <a:latin typeface="Calibri" panose="020F0502020204030204" charset="0"/>
                <a:ea typeface="华文细黑" panose="02010600040101010101" pitchFamily="2" charset="-122"/>
                <a:cs typeface="Calibri" panose="020F0502020204030204" charset="0"/>
              </a:rPr>
              <a:t>Reducing</a:t>
            </a:r>
            <a:r>
              <a:rPr lang="en-US" altLang="zh-CN" sz="3200" b="1" i="1">
                <a:latin typeface="Calibri" panose="020F0502020204030204" charset="0"/>
                <a:ea typeface="华文细黑" panose="02010600040101010101" pitchFamily="2" charset="-122"/>
                <a:cs typeface="Calibri" panose="020F0502020204030204" charset="0"/>
              </a:rPr>
              <a:t> Sweets is Key.</a:t>
            </a:r>
            <a:endParaRPr lang="zh-CN" altLang="zh-CN" sz="3200" i="1">
              <a:latin typeface="Calibri" panose="020F0502020204030204" charset="0"/>
              <a:cs typeface="Calibri" panose="020F0502020204030204" charset="0"/>
            </a:endParaRPr>
          </a:p>
          <a:p>
            <a:pPr algn="just" fontAlgn="auto">
              <a:lnSpc>
                <a:spcPct val="125000"/>
              </a:lnSpc>
            </a:pPr>
            <a:r>
              <a:rPr lang="en-US" altLang="zh-CN" sz="3200" b="1" i="1">
                <a:latin typeface="Calibri" panose="020F0502020204030204" charset="0"/>
                <a:ea typeface="华文细黑" panose="02010600040101010101" pitchFamily="2" charset="-122"/>
                <a:cs typeface="Calibri" panose="020F0502020204030204" charset="0"/>
              </a:rPr>
              <a:t>C. The Real Killer is</a:t>
            </a:r>
            <a:r>
              <a:rPr lang="en-US" altLang="zh-CN" sz="3200" b="1" i="1">
                <a:solidFill>
                  <a:srgbClr val="FF0000"/>
                </a:solidFill>
                <a:latin typeface="Calibri" panose="020F0502020204030204" charset="0"/>
                <a:ea typeface="华文细黑" panose="02010600040101010101" pitchFamily="2" charset="-122"/>
                <a:cs typeface="Calibri" panose="020F0502020204030204" charset="0"/>
              </a:rPr>
              <a:t> Sugar</a:t>
            </a:r>
            <a:r>
              <a:rPr lang="en-US" altLang="zh-CN" sz="3200" b="1" i="1">
                <a:latin typeface="Calibri" panose="020F0502020204030204" charset="0"/>
                <a:ea typeface="华文细黑" panose="02010600040101010101" pitchFamily="2" charset="-122"/>
                <a:cs typeface="Calibri" panose="020F0502020204030204" charset="0"/>
              </a:rPr>
              <a:t>.</a:t>
            </a:r>
            <a:endParaRPr lang="zh-CN" altLang="zh-CN" sz="3200" i="1">
              <a:latin typeface="Calibri" panose="020F0502020204030204" charset="0"/>
              <a:cs typeface="Calibri" panose="020F0502020204030204" charset="0"/>
            </a:endParaRPr>
          </a:p>
          <a:p>
            <a:pPr algn="just" fontAlgn="auto">
              <a:lnSpc>
                <a:spcPct val="125000"/>
              </a:lnSpc>
            </a:pPr>
            <a:r>
              <a:rPr lang="en-US" altLang="zh-CN" sz="3200" b="1" i="1">
                <a:latin typeface="Calibri" panose="020F0502020204030204" charset="0"/>
                <a:ea typeface="华文细黑" panose="02010600040101010101" pitchFamily="2" charset="-122"/>
                <a:cs typeface="Calibri" panose="020F0502020204030204" charset="0"/>
              </a:rPr>
              <a:t>D.</a:t>
            </a:r>
            <a:r>
              <a:rPr lang="en-US" altLang="zh-CN" sz="3200" b="1" i="1">
                <a:solidFill>
                  <a:srgbClr val="FF0000"/>
                </a:solidFill>
                <a:latin typeface="Calibri" panose="020F0502020204030204" charset="0"/>
                <a:ea typeface="华文细黑" panose="02010600040101010101" pitchFamily="2" charset="-122"/>
                <a:cs typeface="Calibri" panose="020F0502020204030204" charset="0"/>
              </a:rPr>
              <a:t> The Way</a:t>
            </a:r>
            <a:r>
              <a:rPr lang="en-US" altLang="zh-CN" sz="3200" b="1" i="1">
                <a:latin typeface="Calibri" panose="020F0502020204030204" charset="0"/>
                <a:ea typeface="华文细黑" panose="02010600040101010101" pitchFamily="2" charset="-122"/>
                <a:cs typeface="Calibri" panose="020F0502020204030204" charset="0"/>
              </a:rPr>
              <a:t> You treat food matters.</a:t>
            </a:r>
            <a:endParaRPr lang="zh-CN" altLang="zh-CN" sz="3200" i="1">
              <a:latin typeface="Calibri" panose="020F0502020204030204" charset="0"/>
              <a:cs typeface="Calibri" panose="020F0502020204030204" charset="0"/>
            </a:endParaRPr>
          </a:p>
          <a:p>
            <a:pPr algn="just" fontAlgn="auto">
              <a:lnSpc>
                <a:spcPct val="125000"/>
              </a:lnSpc>
            </a:pPr>
            <a:r>
              <a:rPr lang="en-US" altLang="zh-CN" sz="3200" b="1" i="1">
                <a:latin typeface="Calibri" panose="020F0502020204030204" charset="0"/>
                <a:ea typeface="华文细黑" panose="02010600040101010101" pitchFamily="2" charset="-122"/>
                <a:cs typeface="Calibri" panose="020F0502020204030204" charset="0"/>
              </a:rPr>
              <a:t>E. Keep It </a:t>
            </a:r>
            <a:r>
              <a:rPr lang="en-US" altLang="zh-CN" sz="3200" b="1" i="1">
                <a:solidFill>
                  <a:srgbClr val="FF0000"/>
                </a:solidFill>
                <a:latin typeface="Calibri" panose="020F0502020204030204" charset="0"/>
                <a:ea typeface="华文细黑" panose="02010600040101010101" pitchFamily="2" charset="-122"/>
                <a:cs typeface="Calibri" panose="020F0502020204030204" charset="0"/>
              </a:rPr>
              <a:t>Fresh</a:t>
            </a:r>
            <a:r>
              <a:rPr lang="en-US" altLang="zh-CN" sz="3200" b="1" i="1">
                <a:solidFill>
                  <a:srgbClr val="7030A0"/>
                </a:solidFill>
                <a:latin typeface="Calibri" panose="020F0502020204030204" charset="0"/>
                <a:ea typeface="华文细黑" panose="02010600040101010101" pitchFamily="2" charset="-122"/>
                <a:cs typeface="Calibri" panose="020F0502020204030204" charset="0"/>
              </a:rPr>
              <a:t> </a:t>
            </a:r>
            <a:r>
              <a:rPr lang="en-US" altLang="zh-CN" sz="3200" b="1" i="1">
                <a:latin typeface="Calibri" panose="020F0502020204030204" charset="0"/>
                <a:ea typeface="华文细黑" panose="02010600040101010101" pitchFamily="2" charset="-122"/>
                <a:cs typeface="Calibri" panose="020F0502020204030204" charset="0"/>
              </a:rPr>
              <a:t>and </a:t>
            </a:r>
            <a:r>
              <a:rPr lang="en-US" altLang="zh-CN" sz="3200" b="1" i="1">
                <a:solidFill>
                  <a:srgbClr val="FF0000"/>
                </a:solidFill>
                <a:latin typeface="Calibri" panose="020F0502020204030204" charset="0"/>
                <a:ea typeface="华文细黑" panose="02010600040101010101" pitchFamily="2" charset="-122"/>
                <a:cs typeface="Calibri" panose="020F0502020204030204" charset="0"/>
              </a:rPr>
              <a:t>Balanced.</a:t>
            </a:r>
            <a:endParaRPr lang="en-US" altLang="zh-CN" sz="3200" b="1" i="1">
              <a:solidFill>
                <a:srgbClr val="FF0000"/>
              </a:solidFill>
              <a:latin typeface="Calibri" panose="020F0502020204030204" charset="0"/>
              <a:ea typeface="华文细黑" panose="02010600040101010101" pitchFamily="2" charset="-122"/>
              <a:cs typeface="Calibri" panose="020F0502020204030204" charset="0"/>
            </a:endParaRPr>
          </a:p>
        </p:txBody>
      </p:sp>
      <p:cxnSp>
        <p:nvCxnSpPr>
          <p:cNvPr id="15" name="直接连接符 14"/>
          <p:cNvCxnSpPr/>
          <p:nvPr/>
        </p:nvCxnSpPr>
        <p:spPr>
          <a:xfrm>
            <a:off x="2162175" y="2570480"/>
            <a:ext cx="1243330" cy="111442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162175" y="3083560"/>
            <a:ext cx="1277620" cy="438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62175" y="3684905"/>
            <a:ext cx="1264920" cy="11893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162175" y="2512060"/>
            <a:ext cx="1264920" cy="18097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162175" y="4290060"/>
            <a:ext cx="1264920" cy="64706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688975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2: Read for structure</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69850" y="1291590"/>
            <a:ext cx="12052935" cy="631825"/>
          </a:xfrm>
        </p:spPr>
        <p:txBody>
          <a:bodyPr>
            <a:noAutofit/>
          </a:bodyPr>
          <a:lstStyle/>
          <a:p>
            <a:pPr marL="0" indent="0">
              <a:buNone/>
            </a:pPr>
            <a:r>
              <a:rPr lang="en-US" altLang="zh-CN" sz="3100" b="1" i="1">
                <a:latin typeface="Calibri" panose="020F0502020204030204" charset="0"/>
                <a:cs typeface="Calibri" panose="020F0502020204030204" charset="0"/>
              </a:rPr>
              <a:t>Read the passage and then match the subheadings </a:t>
            </a:r>
            <a:r>
              <a:rPr lang="en-US" altLang="zh-CN" sz="3100" b="1" i="1" smtClean="0">
                <a:latin typeface="Calibri" panose="020F0502020204030204" charset="0"/>
                <a:cs typeface="Calibri" panose="020F0502020204030204" charset="0"/>
              </a:rPr>
              <a:t>with the </a:t>
            </a:r>
            <a:r>
              <a:rPr lang="en-US" altLang="zh-CN" sz="3100" b="1" i="1">
                <a:latin typeface="Calibri" panose="020F0502020204030204" charset="0"/>
                <a:cs typeface="Calibri" panose="020F0502020204030204" charset="0"/>
              </a:rPr>
              <a:t>paragraphs. 	</a:t>
            </a:r>
            <a:endParaRPr lang="en-US" altLang="zh-CN" sz="3100" b="1" i="1">
              <a:latin typeface="Calibri" panose="020F0502020204030204" charset="0"/>
              <a:cs typeface="Calibri" panose="020F0502020204030204" charset="0"/>
            </a:endParaRPr>
          </a:p>
          <a:p>
            <a:endParaRPr lang="en-US" altLang="zh-CN" sz="2700" b="1" i="1">
              <a:latin typeface="Calibri" panose="020F0502020204030204" charset="0"/>
              <a:cs typeface="Calibri" panose="020F0502020204030204" charset="0"/>
            </a:endParaRPr>
          </a:p>
        </p:txBody>
      </p:sp>
      <p:sp>
        <p:nvSpPr>
          <p:cNvPr id="4" name="矩形 6"/>
          <p:cNvSpPr/>
          <p:nvPr>
            <p:custDataLst>
              <p:tags r:id="rId2"/>
            </p:custDataLst>
          </p:nvPr>
        </p:nvSpPr>
        <p:spPr>
          <a:xfrm>
            <a:off x="4741545" y="2734310"/>
            <a:ext cx="7360920" cy="2784475"/>
          </a:xfrm>
          <a:prstGeom prst="rect">
            <a:avLst/>
          </a:prstGeom>
          <a:noFill/>
          <a:ln w="9525">
            <a:noFill/>
          </a:ln>
        </p:spPr>
        <p:txBody>
          <a:bodyPr wrap="square">
            <a:spAutoFit/>
          </a:bodyPr>
          <a:p>
            <a:pPr algn="just" fontAlgn="auto">
              <a:lnSpc>
                <a:spcPct val="125000"/>
              </a:lnSpc>
            </a:pPr>
            <a:r>
              <a:rPr lang="en-US" altLang="zh-CN" sz="2800" b="1" i="1">
                <a:latin typeface="Calibri" panose="020F0502020204030204" charset="0"/>
                <a:ea typeface="华文细黑" panose="02010600040101010101" pitchFamily="2" charset="-122"/>
                <a:cs typeface="Calibri" panose="020F0502020204030204" charset="0"/>
              </a:rPr>
              <a:t>1. The Real Killer is</a:t>
            </a:r>
            <a:r>
              <a:rPr lang="en-US" altLang="zh-CN" sz="2800" b="1" i="1">
                <a:solidFill>
                  <a:srgbClr val="FF0000"/>
                </a:solidFill>
                <a:latin typeface="Calibri" panose="020F0502020204030204" charset="0"/>
                <a:ea typeface="华文细黑" panose="02010600040101010101" pitchFamily="2" charset="-122"/>
                <a:cs typeface="Calibri" panose="020F0502020204030204" charset="0"/>
              </a:rPr>
              <a:t> Sugar</a:t>
            </a:r>
            <a:r>
              <a:rPr lang="en-US" altLang="zh-CN" sz="2800" b="1" i="1">
                <a:latin typeface="Calibri" panose="020F0502020204030204" charset="0"/>
                <a:ea typeface="华文细黑" panose="02010600040101010101" pitchFamily="2" charset="-122"/>
                <a:cs typeface="Calibri" panose="020F0502020204030204" charset="0"/>
              </a:rPr>
              <a:t>.</a:t>
            </a:r>
            <a:endParaRPr lang="zh-CN" altLang="zh-CN" sz="2800" b="1" i="1">
              <a:latin typeface="Calibri" panose="020F0502020204030204" charset="0"/>
              <a:ea typeface="华文细黑" panose="02010600040101010101" pitchFamily="2" charset="-122"/>
              <a:cs typeface="Calibri" panose="020F0502020204030204" charset="0"/>
            </a:endParaRPr>
          </a:p>
          <a:p>
            <a:pPr algn="just" fontAlgn="auto">
              <a:lnSpc>
                <a:spcPct val="125000"/>
              </a:lnSpc>
            </a:pPr>
            <a:r>
              <a:rPr lang="en-US" altLang="zh-CN" sz="2800" b="1" i="1" err="1">
                <a:solidFill>
                  <a:srgbClr val="FF0000"/>
                </a:solidFill>
                <a:latin typeface="Calibri" panose="020F0502020204030204" charset="0"/>
                <a:ea typeface="华文细黑" panose="02010600040101010101" pitchFamily="2" charset="-122"/>
                <a:cs typeface="Calibri" panose="020F0502020204030204" charset="0"/>
                <a:sym typeface="+mn-ea"/>
              </a:rPr>
              <a:t>2. Reducing</a:t>
            </a:r>
            <a:r>
              <a:rPr lang="en-US" altLang="zh-CN" sz="2800" b="1" i="1">
                <a:latin typeface="Calibri" panose="020F0502020204030204" charset="0"/>
                <a:ea typeface="华文细黑" panose="02010600040101010101" pitchFamily="2" charset="-122"/>
                <a:cs typeface="Calibri" panose="020F0502020204030204" charset="0"/>
                <a:sym typeface="+mn-ea"/>
              </a:rPr>
              <a:t> Sweets is Key.</a:t>
            </a:r>
            <a:endParaRPr lang="en-US" altLang="zh-CN" sz="2800" b="1" i="1">
              <a:latin typeface="Calibri" panose="020F0502020204030204" charset="0"/>
              <a:ea typeface="华文细黑" panose="02010600040101010101" pitchFamily="2" charset="-122"/>
              <a:cs typeface="Calibri" panose="020F0502020204030204" charset="0"/>
              <a:sym typeface="+mn-ea"/>
            </a:endParaRPr>
          </a:p>
          <a:p>
            <a:pPr algn="just" fontAlgn="auto">
              <a:lnSpc>
                <a:spcPct val="125000"/>
              </a:lnSpc>
            </a:pPr>
            <a:r>
              <a:rPr lang="en-US" altLang="zh-CN" sz="2800" b="1" i="1">
                <a:latin typeface="Calibri" panose="020F0502020204030204" charset="0"/>
                <a:ea typeface="华文细黑" panose="02010600040101010101" pitchFamily="2" charset="-122"/>
                <a:cs typeface="Calibri" panose="020F0502020204030204" charset="0"/>
                <a:sym typeface="+mn-ea"/>
              </a:rPr>
              <a:t>3. Keep It </a:t>
            </a:r>
            <a:r>
              <a:rPr lang="en-US" altLang="zh-CN" sz="2800" b="1" i="1">
                <a:solidFill>
                  <a:srgbClr val="FF0000"/>
                </a:solidFill>
                <a:latin typeface="Calibri" panose="020F0502020204030204" charset="0"/>
                <a:ea typeface="华文细黑" panose="02010600040101010101" pitchFamily="2" charset="-122"/>
                <a:cs typeface="Calibri" panose="020F0502020204030204" charset="0"/>
                <a:sym typeface="+mn-ea"/>
              </a:rPr>
              <a:t>Fresh</a:t>
            </a:r>
            <a:r>
              <a:rPr lang="en-US" altLang="zh-CN" sz="2800" b="1" i="1">
                <a:solidFill>
                  <a:srgbClr val="7030A0"/>
                </a:solidFill>
                <a:latin typeface="Calibri" panose="020F0502020204030204" charset="0"/>
                <a:ea typeface="华文细黑" panose="02010600040101010101" pitchFamily="2" charset="-122"/>
                <a:cs typeface="Calibri" panose="020F0502020204030204" charset="0"/>
                <a:sym typeface="+mn-ea"/>
              </a:rPr>
              <a:t> </a:t>
            </a:r>
            <a:r>
              <a:rPr lang="en-US" altLang="zh-CN" sz="2800" b="1" i="1">
                <a:latin typeface="Calibri" panose="020F0502020204030204" charset="0"/>
                <a:ea typeface="华文细黑" panose="02010600040101010101" pitchFamily="2" charset="-122"/>
                <a:cs typeface="Calibri" panose="020F0502020204030204" charset="0"/>
                <a:sym typeface="+mn-ea"/>
              </a:rPr>
              <a:t>and </a:t>
            </a:r>
            <a:r>
              <a:rPr lang="en-US" altLang="zh-CN" sz="2800" b="1" i="1">
                <a:solidFill>
                  <a:srgbClr val="FF0000"/>
                </a:solidFill>
                <a:latin typeface="Calibri" panose="020F0502020204030204" charset="0"/>
                <a:ea typeface="华文细黑" panose="02010600040101010101" pitchFamily="2" charset="-122"/>
                <a:cs typeface="Calibri" panose="020F0502020204030204" charset="0"/>
                <a:sym typeface="+mn-ea"/>
              </a:rPr>
              <a:t>Balanced.</a:t>
            </a:r>
            <a:endParaRPr lang="en-US" altLang="zh-CN" sz="2800" b="1" i="1">
              <a:solidFill>
                <a:srgbClr val="FF0000"/>
              </a:solidFill>
              <a:latin typeface="Calibri" panose="020F0502020204030204" charset="0"/>
              <a:ea typeface="华文细黑" panose="02010600040101010101" pitchFamily="2" charset="-122"/>
              <a:cs typeface="Calibri" panose="020F0502020204030204" charset="0"/>
            </a:endParaRPr>
          </a:p>
          <a:p>
            <a:pPr algn="just" fontAlgn="auto">
              <a:lnSpc>
                <a:spcPct val="125000"/>
              </a:lnSpc>
            </a:pPr>
            <a:r>
              <a:rPr lang="en-US" altLang="zh-CN" sz="2800" b="1" i="1" err="1">
                <a:solidFill>
                  <a:srgbClr val="FF0000"/>
                </a:solidFill>
                <a:latin typeface="Calibri" panose="020F0502020204030204" charset="0"/>
                <a:ea typeface="华文细黑" panose="02010600040101010101" pitchFamily="2" charset="-122"/>
                <a:cs typeface="Calibri" panose="020F0502020204030204" charset="0"/>
                <a:sym typeface="+mn-ea"/>
              </a:rPr>
              <a:t>4. Slow</a:t>
            </a:r>
            <a:r>
              <a:rPr lang="en-US" altLang="zh-CN" sz="2800" b="1" i="1">
                <a:latin typeface="Calibri" panose="020F0502020204030204" charset="0"/>
                <a:ea typeface="华文细黑" panose="02010600040101010101" pitchFamily="2" charset="-122"/>
                <a:cs typeface="Calibri" panose="020F0502020204030204" charset="0"/>
                <a:sym typeface="+mn-ea"/>
              </a:rPr>
              <a:t> Eating is Good.</a:t>
            </a:r>
            <a:endParaRPr lang="zh-CN" altLang="zh-CN" sz="2800" b="1" i="1">
              <a:latin typeface="Calibri" panose="020F0502020204030204" charset="0"/>
              <a:ea typeface="华文细黑" panose="02010600040101010101" pitchFamily="2" charset="-122"/>
              <a:cs typeface="Calibri" panose="020F0502020204030204" charset="0"/>
            </a:endParaRPr>
          </a:p>
          <a:p>
            <a:pPr algn="just" fontAlgn="auto">
              <a:lnSpc>
                <a:spcPct val="125000"/>
              </a:lnSpc>
            </a:pPr>
            <a:r>
              <a:rPr lang="en-US" altLang="zh-CN" sz="2800" b="1" i="1">
                <a:solidFill>
                  <a:srgbClr val="FF0000"/>
                </a:solidFill>
                <a:latin typeface="Calibri" panose="020F0502020204030204" charset="0"/>
                <a:ea typeface="华文细黑" panose="02010600040101010101" pitchFamily="2" charset="-122"/>
                <a:cs typeface="Calibri" panose="020F0502020204030204" charset="0"/>
              </a:rPr>
              <a:t>5. The Way</a:t>
            </a:r>
            <a:r>
              <a:rPr lang="en-US" altLang="zh-CN" sz="2800" b="1" i="1">
                <a:latin typeface="Calibri" panose="020F0502020204030204" charset="0"/>
                <a:ea typeface="华文细黑" panose="02010600040101010101" pitchFamily="2" charset="-122"/>
                <a:cs typeface="Calibri" panose="020F0502020204030204" charset="0"/>
              </a:rPr>
              <a:t> You treat food matters.</a:t>
            </a:r>
            <a:endParaRPr lang="en-US" altLang="zh-CN" sz="2800" b="1" i="1">
              <a:solidFill>
                <a:srgbClr val="FF0000"/>
              </a:solidFill>
              <a:latin typeface="Calibri" panose="020F0502020204030204" charset="0"/>
              <a:ea typeface="华文细黑" panose="02010600040101010101" pitchFamily="2" charset="-122"/>
              <a:cs typeface="Calibri" panose="020F0502020204030204" charset="0"/>
            </a:endParaRPr>
          </a:p>
        </p:txBody>
      </p:sp>
      <p:sp>
        <p:nvSpPr>
          <p:cNvPr id="6" name="TextBox 7"/>
          <p:cNvSpPr txBox="1"/>
          <p:nvPr>
            <p:custDataLst>
              <p:tags r:id="rId3"/>
            </p:custDataLst>
          </p:nvPr>
        </p:nvSpPr>
        <p:spPr>
          <a:xfrm>
            <a:off x="143510" y="3897630"/>
            <a:ext cx="2438400" cy="457200"/>
          </a:xfrm>
          <a:prstGeom prst="rect">
            <a:avLst/>
          </a:prstGeom>
          <a:solidFill>
            <a:srgbClr val="F1315A"/>
          </a:solidFill>
          <a:ln w="38100">
            <a:solidFill>
              <a:schemeClr val="bg1"/>
            </a:solidFill>
          </a:ln>
        </p:spPr>
        <p:txBody>
          <a:bodyPr wrap="square" rtlCol="0">
            <a:spAutoFit/>
          </a:bodyPr>
          <a:p>
            <a:pPr algn="l" fontAlgn="auto">
              <a:lnSpc>
                <a:spcPct val="85000"/>
              </a:lnSpc>
            </a:pPr>
            <a:r>
              <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rPr>
              <a:t>Healthy Eating </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cxnSp>
        <p:nvCxnSpPr>
          <p:cNvPr id="10" name="曲线连接符 9"/>
          <p:cNvCxnSpPr/>
          <p:nvPr/>
        </p:nvCxnSpPr>
        <p:spPr>
          <a:xfrm flipV="1">
            <a:off x="2581910" y="3190240"/>
            <a:ext cx="2143125" cy="986790"/>
          </a:xfrm>
          <a:prstGeom prst="curvedConnector3">
            <a:avLst>
              <a:gd name="adj1" fmla="val 48118"/>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曲线连接符 10"/>
          <p:cNvCxnSpPr/>
          <p:nvPr/>
        </p:nvCxnSpPr>
        <p:spPr>
          <a:xfrm flipV="1">
            <a:off x="3505835" y="3637280"/>
            <a:ext cx="1178560" cy="254000"/>
          </a:xfrm>
          <a:prstGeom prst="curvedConnector3">
            <a:avLst>
              <a:gd name="adj1" fmla="val 50054"/>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曲线连接符 11"/>
          <p:cNvCxnSpPr/>
          <p:nvPr/>
        </p:nvCxnSpPr>
        <p:spPr>
          <a:xfrm>
            <a:off x="3424555" y="3931920"/>
            <a:ext cx="1229360" cy="223520"/>
          </a:xfrm>
          <a:prstGeom prst="curvedConnector3">
            <a:avLst>
              <a:gd name="adj1" fmla="val 50052"/>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曲线连接符 12"/>
          <p:cNvCxnSpPr/>
          <p:nvPr/>
        </p:nvCxnSpPr>
        <p:spPr>
          <a:xfrm>
            <a:off x="3404235" y="3962400"/>
            <a:ext cx="1219200" cy="762000"/>
          </a:xfrm>
          <a:prstGeom prst="curvedConnector3">
            <a:avLst>
              <a:gd name="adj1" fmla="val 50052"/>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曲线连接符 13"/>
          <p:cNvCxnSpPr/>
          <p:nvPr/>
        </p:nvCxnSpPr>
        <p:spPr>
          <a:xfrm>
            <a:off x="3383915" y="3982720"/>
            <a:ext cx="1290320" cy="1178560"/>
          </a:xfrm>
          <a:prstGeom prst="curvedConnector3">
            <a:avLst>
              <a:gd name="adj1" fmla="val 24064"/>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7"/>
          <p:cNvSpPr txBox="1"/>
          <p:nvPr>
            <p:custDataLst>
              <p:tags r:id="rId4"/>
            </p:custDataLst>
          </p:nvPr>
        </p:nvSpPr>
        <p:spPr>
          <a:xfrm>
            <a:off x="161290" y="2171065"/>
            <a:ext cx="2322195" cy="457200"/>
          </a:xfrm>
          <a:prstGeom prst="rect">
            <a:avLst/>
          </a:prstGeom>
          <a:solidFill>
            <a:srgbClr val="99CD55"/>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Theme / Topic</a:t>
            </a:r>
            <a:r>
              <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rPr>
              <a:t> </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sp>
        <p:nvSpPr>
          <p:cNvPr id="16" name="TextBox 7"/>
          <p:cNvSpPr txBox="1"/>
          <p:nvPr>
            <p:custDataLst>
              <p:tags r:id="rId5"/>
            </p:custDataLst>
          </p:nvPr>
        </p:nvSpPr>
        <p:spPr>
          <a:xfrm>
            <a:off x="5836920" y="2171065"/>
            <a:ext cx="1113790" cy="457200"/>
          </a:xfrm>
          <a:prstGeom prst="rect">
            <a:avLst/>
          </a:prstGeom>
          <a:solidFill>
            <a:schemeClr val="accent5">
              <a:lumMod val="60000"/>
              <a:lumOff val="40000"/>
            </a:schemeClr>
          </a:solidFill>
          <a:ln w="38100">
            <a:solidFill>
              <a:schemeClr val="bg1"/>
            </a:solidFill>
          </a:ln>
        </p:spPr>
        <p:txBody>
          <a:bodyPr wrap="square" rtlCol="0">
            <a:spAutoFit/>
          </a:bodyPr>
          <a:p>
            <a:pPr algn="ctr"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Ideas</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sp>
        <p:nvSpPr>
          <p:cNvPr id="18" name="右大括号 17"/>
          <p:cNvSpPr/>
          <p:nvPr/>
        </p:nvSpPr>
        <p:spPr>
          <a:xfrm>
            <a:off x="10160635" y="3090545"/>
            <a:ext cx="650240" cy="224536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9" name="TextBox 7"/>
          <p:cNvSpPr txBox="1"/>
          <p:nvPr>
            <p:custDataLst>
              <p:tags r:id="rId6"/>
            </p:custDataLst>
          </p:nvPr>
        </p:nvSpPr>
        <p:spPr>
          <a:xfrm>
            <a:off x="9088755" y="2171065"/>
            <a:ext cx="2973070" cy="457200"/>
          </a:xfrm>
          <a:prstGeom prst="rect">
            <a:avLst/>
          </a:prstGeom>
          <a:solidFill>
            <a:srgbClr val="FFC000"/>
          </a:solidFill>
          <a:ln w="38100">
            <a:solidFill>
              <a:schemeClr val="bg1"/>
            </a:solidFill>
          </a:ln>
        </p:spPr>
        <p:txBody>
          <a:bodyPr wrap="square" rtlCol="0">
            <a:spAutoFit/>
          </a:bodyPr>
          <a:p>
            <a:pPr algn="ctr"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Supporting details</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5" grpId="0" animBg="1"/>
      <p:bldP spid="16"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nvPicPr>
        <p:blipFill>
          <a:blip r:embed="rId1"/>
          <a:srcRect l="36944" t="62639" r="32111" b="6389"/>
          <a:stretch>
            <a:fillRect/>
          </a:stretch>
        </p:blipFill>
        <p:spPr>
          <a:xfrm>
            <a:off x="120650" y="101600"/>
            <a:ext cx="1150620" cy="1077595"/>
          </a:xfrm>
          <a:prstGeom prst="ellipse">
            <a:avLst/>
          </a:prstGeom>
          <a:noFill/>
          <a:ln w="9525">
            <a:noFill/>
          </a:ln>
        </p:spPr>
      </p:pic>
      <p:sp>
        <p:nvSpPr>
          <p:cNvPr id="31748" name="文本框 3"/>
          <p:cNvSpPr txBox="1"/>
          <p:nvPr/>
        </p:nvSpPr>
        <p:spPr>
          <a:xfrm>
            <a:off x="1492885" y="0"/>
            <a:ext cx="7865110" cy="922020"/>
          </a:xfrm>
          <a:prstGeom prst="rect">
            <a:avLst/>
          </a:prstGeom>
          <a:noFill/>
          <a:ln w="9525">
            <a:noFill/>
          </a:ln>
        </p:spPr>
        <p:txBody>
          <a:bodyPr wrap="square" anchor="t" anchorCtr="0">
            <a:spAutoFit/>
          </a:bodyPr>
          <a:p>
            <a:pPr>
              <a:lnSpc>
                <a:spcPct val="150000"/>
              </a:lnSpc>
            </a:pPr>
            <a:r>
              <a:rPr lang="en-US" altLang="zh-CN" sz="3600" b="1" i="1">
                <a:latin typeface="Calibri" panose="020F0502020204030204" charset="0"/>
                <a:ea typeface="宋体" panose="02010600030101010101" pitchFamily="2" charset="-122"/>
                <a:sym typeface="宋体" panose="02010600030101010101" pitchFamily="2" charset="-122"/>
              </a:rPr>
              <a:t>Activity 3: Read for language features</a:t>
            </a:r>
            <a:endParaRPr lang="en-US" altLang="zh-CN" sz="3600" b="1" i="1">
              <a:latin typeface="Calibri" panose="020F0502020204030204" charset="0"/>
              <a:ea typeface="宋体" panose="02010600030101010101" pitchFamily="2" charset="-122"/>
              <a:sym typeface="宋体" panose="02010600030101010101" pitchFamily="2" charset="-122"/>
            </a:endParaRPr>
          </a:p>
        </p:txBody>
      </p:sp>
      <p:sp>
        <p:nvSpPr>
          <p:cNvPr id="3" name="内容占位符 2"/>
          <p:cNvSpPr>
            <a:spLocks noGrp="1"/>
          </p:cNvSpPr>
          <p:nvPr>
            <p:ph idx="1"/>
          </p:nvPr>
        </p:nvSpPr>
        <p:spPr>
          <a:xfrm>
            <a:off x="69850" y="1291590"/>
            <a:ext cx="12052935" cy="631825"/>
          </a:xfrm>
        </p:spPr>
        <p:txBody>
          <a:bodyPr>
            <a:noAutofit/>
          </a:bodyPr>
          <a:lstStyle/>
          <a:p>
            <a:pPr marL="0" indent="0">
              <a:buNone/>
            </a:pPr>
            <a:r>
              <a:rPr lang="en-US" altLang="zh-CN" sz="3100" b="1" i="1">
                <a:sym typeface="+mn-ea"/>
              </a:rPr>
              <a:t>1. What are the key details that support each point? </a:t>
            </a:r>
            <a:r>
              <a:rPr lang="en-US" altLang="zh-CN" sz="3100" b="1" i="1">
                <a:latin typeface="Calibri" panose="020F0502020204030204" charset="0"/>
                <a:cs typeface="Calibri" panose="020F0502020204030204" charset="0"/>
              </a:rPr>
              <a:t>	</a:t>
            </a:r>
            <a:endParaRPr lang="en-US" altLang="zh-CN" sz="3100" b="1" i="1">
              <a:latin typeface="Calibri" panose="020F0502020204030204" charset="0"/>
              <a:cs typeface="Calibri" panose="020F0502020204030204" charset="0"/>
            </a:endParaRPr>
          </a:p>
          <a:p>
            <a:endParaRPr lang="en-US" altLang="zh-CN" sz="2700" b="1" i="1">
              <a:latin typeface="Calibri" panose="020F0502020204030204" charset="0"/>
              <a:cs typeface="Calibri" panose="020F0502020204030204" charset="0"/>
            </a:endParaRPr>
          </a:p>
        </p:txBody>
      </p:sp>
      <p:sp>
        <p:nvSpPr>
          <p:cNvPr id="15" name="TextBox 7"/>
          <p:cNvSpPr txBox="1"/>
          <p:nvPr>
            <p:custDataLst>
              <p:tags r:id="rId2"/>
            </p:custDataLst>
          </p:nvPr>
        </p:nvSpPr>
        <p:spPr>
          <a:xfrm>
            <a:off x="212090" y="2948305"/>
            <a:ext cx="2179955" cy="457200"/>
          </a:xfrm>
          <a:prstGeom prst="rect">
            <a:avLst/>
          </a:prstGeom>
          <a:solidFill>
            <a:srgbClr val="99CD55"/>
          </a:solidFill>
          <a:ln w="38100">
            <a:solidFill>
              <a:schemeClr val="bg1"/>
            </a:solidFill>
          </a:ln>
        </p:spPr>
        <p:txBody>
          <a:bodyPr wrap="square" rtlCol="0">
            <a:spAutoFit/>
          </a:bodyPr>
          <a:p>
            <a:pPr algn="l" fontAlgn="auto">
              <a:lnSpc>
                <a:spcPct val="85000"/>
              </a:lnSpc>
            </a:pPr>
            <a:r>
              <a:rPr lang="en-US" altLang="zh-CN" sz="2800" b="1" i="1" smtClean="0">
                <a:solidFill>
                  <a:schemeClr val="tx1"/>
                </a:solidFill>
                <a:latin typeface="Calibri" panose="020F0502020204030204" charset="0"/>
                <a:ea typeface="站酷文艺体" panose="02000603000000000000" pitchFamily="50" charset="-122"/>
                <a:cs typeface="Calibri" panose="020F0502020204030204" charset="0"/>
                <a:sym typeface="+mn-ea"/>
              </a:rPr>
              <a:t>Point of view</a:t>
            </a:r>
            <a:endParaRPr lang="en-US" altLang="zh-CN" sz="2800" b="1" i="1" smtClean="0">
              <a:solidFill>
                <a:schemeClr val="bg1"/>
              </a:solidFill>
              <a:latin typeface="Calibri" panose="020F0502020204030204" charset="0"/>
              <a:ea typeface="站酷文艺体" panose="02000603000000000000" pitchFamily="50" charset="-122"/>
              <a:cs typeface="Calibri" panose="020F0502020204030204" charset="0"/>
              <a:sym typeface="+mn-ea"/>
            </a:endParaRPr>
          </a:p>
        </p:txBody>
      </p:sp>
      <p:sp>
        <p:nvSpPr>
          <p:cNvPr id="16" name="TextBox 7"/>
          <p:cNvSpPr txBox="1"/>
          <p:nvPr>
            <p:custDataLst>
              <p:tags r:id="rId3"/>
            </p:custDataLst>
          </p:nvPr>
        </p:nvSpPr>
        <p:spPr>
          <a:xfrm>
            <a:off x="704850" y="4051935"/>
            <a:ext cx="1194435" cy="457200"/>
          </a:xfrm>
          <a:prstGeom prst="rect">
            <a:avLst/>
          </a:prstGeom>
          <a:solidFill>
            <a:schemeClr val="accent5">
              <a:lumMod val="60000"/>
              <a:lumOff val="40000"/>
            </a:schemeClr>
          </a:solidFill>
          <a:ln w="38100">
            <a:solidFill>
              <a:schemeClr val="bg1"/>
            </a:solidFill>
          </a:ln>
        </p:spPr>
        <p:txBody>
          <a:bodyPr wrap="square" rtlCol="0">
            <a:spAutoFit/>
          </a:bodyPr>
          <a:p>
            <a:pPr algn="ctr" fontAlgn="auto">
              <a:lnSpc>
                <a:spcPct val="85000"/>
              </a:lnSpc>
            </a:pPr>
            <a:r>
              <a:rPr lang="en-US" altLang="zh-CN" sz="2800" b="1" i="1" smtClean="0">
                <a:latin typeface="Calibri" panose="020F0502020204030204" charset="0"/>
                <a:ea typeface="站酷文艺体" panose="02000603000000000000" pitchFamily="50" charset="-122"/>
                <a:cs typeface="Calibri" panose="020F0502020204030204" charset="0"/>
                <a:sym typeface="+mn-ea"/>
              </a:rPr>
              <a:t>Detail</a:t>
            </a:r>
            <a:endParaRPr lang="en-US" altLang="zh-CN" sz="2800" b="1" i="1" smtClean="0">
              <a:latin typeface="Calibri" panose="020F0502020204030204" charset="0"/>
              <a:ea typeface="站酷文艺体" panose="02000603000000000000" pitchFamily="50" charset="-122"/>
              <a:cs typeface="Calibri" panose="020F0502020204030204" charset="0"/>
              <a:sym typeface="+mn-ea"/>
            </a:endParaRPr>
          </a:p>
        </p:txBody>
      </p:sp>
      <p:pic>
        <p:nvPicPr>
          <p:cNvPr id="2" name="图片 1"/>
          <p:cNvPicPr>
            <a:picLocks noChangeAspect="1"/>
          </p:cNvPicPr>
          <p:nvPr/>
        </p:nvPicPr>
        <p:blipFill>
          <a:blip r:embed="rId4"/>
          <a:stretch>
            <a:fillRect/>
          </a:stretch>
        </p:blipFill>
        <p:spPr>
          <a:xfrm>
            <a:off x="2545080" y="2400300"/>
            <a:ext cx="9428480" cy="3085465"/>
          </a:xfrm>
          <a:prstGeom prst="rect">
            <a:avLst/>
          </a:prstGeom>
        </p:spPr>
      </p:pic>
      <p:sp>
        <p:nvSpPr>
          <p:cNvPr id="7" name="内容占位符 2"/>
          <p:cNvSpPr>
            <a:spLocks noGrp="1"/>
          </p:cNvSpPr>
          <p:nvPr/>
        </p:nvSpPr>
        <p:spPr>
          <a:xfrm>
            <a:off x="10689590" y="1930400"/>
            <a:ext cx="1283970" cy="469900"/>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i="1">
                <a:latin typeface="Calibri" panose="020F0502020204030204" charset="0"/>
                <a:cs typeface="Calibri" panose="020F0502020204030204" charset="0"/>
                <a:sym typeface="+mn-ea"/>
              </a:rPr>
              <a:t>Para.1  </a:t>
            </a:r>
            <a:r>
              <a:rPr lang="en-US" altLang="zh-CN" b="1" i="1">
                <a:latin typeface="Calibri" panose="020F0502020204030204" charset="0"/>
                <a:cs typeface="Calibri" panose="020F0502020204030204" charset="0"/>
              </a:rPr>
              <a:t>	</a:t>
            </a:r>
            <a:endParaRPr lang="en-US" altLang="zh-CN" b="1" i="1">
              <a:latin typeface="Calibri" panose="020F0502020204030204" charset="0"/>
              <a:cs typeface="Calibri" panose="020F0502020204030204" charset="0"/>
            </a:endParaRPr>
          </a:p>
          <a:p>
            <a:endParaRPr lang="en-US" altLang="zh-CN" b="1" i="1">
              <a:latin typeface="Calibri" panose="020F0502020204030204" charset="0"/>
              <a:cs typeface="Calibri" panose="020F0502020204030204" charset="0"/>
            </a:endParaRPr>
          </a:p>
        </p:txBody>
      </p:sp>
      <p:sp>
        <p:nvSpPr>
          <p:cNvPr id="8" name="矩形 7"/>
          <p:cNvSpPr/>
          <p:nvPr/>
        </p:nvSpPr>
        <p:spPr>
          <a:xfrm>
            <a:off x="8174990" y="2868295"/>
            <a:ext cx="3631565" cy="360680"/>
          </a:xfrm>
          <a:prstGeom prst="rect">
            <a:avLst/>
          </a:prstGeom>
          <a:solidFill>
            <a:srgbClr val="99CD55">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9" name="矩形 8"/>
          <p:cNvSpPr/>
          <p:nvPr/>
        </p:nvSpPr>
        <p:spPr>
          <a:xfrm>
            <a:off x="2724150" y="3208020"/>
            <a:ext cx="7116445" cy="360680"/>
          </a:xfrm>
          <a:prstGeom prst="rect">
            <a:avLst/>
          </a:prstGeom>
          <a:solidFill>
            <a:srgbClr val="99CD55">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17" name="矩形 16"/>
          <p:cNvSpPr/>
          <p:nvPr/>
        </p:nvSpPr>
        <p:spPr>
          <a:xfrm>
            <a:off x="5736590" y="3542665"/>
            <a:ext cx="6069965" cy="358775"/>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0" name="矩形 19"/>
          <p:cNvSpPr/>
          <p:nvPr/>
        </p:nvSpPr>
        <p:spPr>
          <a:xfrm>
            <a:off x="2724150" y="3890645"/>
            <a:ext cx="9081770" cy="36068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sp>
        <p:nvSpPr>
          <p:cNvPr id="21" name="矩形 20"/>
          <p:cNvSpPr/>
          <p:nvPr/>
        </p:nvSpPr>
        <p:spPr>
          <a:xfrm>
            <a:off x="2724150" y="4230370"/>
            <a:ext cx="1543685" cy="360680"/>
          </a:xfrm>
          <a:prstGeom prst="rect">
            <a:avLst/>
          </a:prstGeom>
          <a:solidFill>
            <a:srgbClr val="8FAADC">
              <a:alpha val="60000"/>
            </a:srgbClr>
          </a:solidFill>
          <a:ln>
            <a:solidFill>
              <a:srgbClr val="FFBA55">
                <a:lumMod val="40000"/>
                <a:lumOff val="60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7" grpId="0" bldLvl="0" animBg="1"/>
      <p:bldP spid="20" grpId="0" bldLvl="0" animBg="1"/>
      <p:bldP spid="21" grpId="0" bldLvl="0" animBg="1"/>
      <p:bldP spid="15" grpId="0" animBg="1"/>
      <p:bldP spid="16" grpId="0" animBg="1"/>
    </p:bldLst>
  </p:timing>
</p:sld>
</file>

<file path=ppt/tags/tag1.xml><?xml version="1.0" encoding="utf-8"?>
<p:tagLst xmlns:p="http://schemas.openxmlformats.org/presentationml/2006/main">
  <p:tag name="AS_UNIQUEID" val="308"/>
</p:tagLst>
</file>

<file path=ppt/tags/tag10.xml><?xml version="1.0" encoding="utf-8"?>
<p:tagLst xmlns:p="http://schemas.openxmlformats.org/presentationml/2006/main">
  <p:tag name="AS_UNIQUEID" val="318"/>
</p:tagLst>
</file>

<file path=ppt/tags/tag100.xml><?xml version="1.0" encoding="utf-8"?>
<p:tagLst xmlns:p="http://schemas.openxmlformats.org/presentationml/2006/main">
  <p:tag name="AS_UNIQUEID" val="759"/>
</p:tagLst>
</file>

<file path=ppt/tags/tag101.xml><?xml version="1.0" encoding="utf-8"?>
<p:tagLst xmlns:p="http://schemas.openxmlformats.org/presentationml/2006/main">
  <p:tag name="AS_UNIQUEID" val="764"/>
</p:tagLst>
</file>

<file path=ppt/tags/tag102.xml><?xml version="1.0" encoding="utf-8"?>
<p:tagLst xmlns:p="http://schemas.openxmlformats.org/presentationml/2006/main">
  <p:tag name="AS_UNIQUEID" val="765"/>
</p:tagLst>
</file>

<file path=ppt/tags/tag103.xml><?xml version="1.0" encoding="utf-8"?>
<p:tagLst xmlns:p="http://schemas.openxmlformats.org/presentationml/2006/main">
  <p:tag name="AS_UNIQUEID" val="766"/>
</p:tagLst>
</file>

<file path=ppt/tags/tag104.xml><?xml version="1.0" encoding="utf-8"?>
<p:tagLst xmlns:p="http://schemas.openxmlformats.org/presentationml/2006/main">
  <p:tag name="AS_UNIQUEID" val="767"/>
</p:tagLst>
</file>

<file path=ppt/tags/tag105.xml><?xml version="1.0" encoding="utf-8"?>
<p:tagLst xmlns:p="http://schemas.openxmlformats.org/presentationml/2006/main">
  <p:tag name="AS_UNIQUEID" val="768"/>
</p:tagLst>
</file>

<file path=ppt/tags/tag106.xml><?xml version="1.0" encoding="utf-8"?>
<p:tagLst xmlns:p="http://schemas.openxmlformats.org/presentationml/2006/main">
  <p:tag name="AS_UNIQUEID" val="769"/>
</p:tagLst>
</file>

<file path=ppt/tags/tag107.xml><?xml version="1.0" encoding="utf-8"?>
<p:tagLst xmlns:p="http://schemas.openxmlformats.org/presentationml/2006/main">
  <p:tag name="AS_UNIQUEID" val="753"/>
</p:tagLst>
</file>

<file path=ppt/tags/tag108.xml><?xml version="1.0" encoding="utf-8"?>
<p:tagLst xmlns:p="http://schemas.openxmlformats.org/presentationml/2006/main">
  <p:tag name="AS_UNIQUEID" val="754"/>
</p:tagLst>
</file>

<file path=ppt/tags/tag109.xml><?xml version="1.0" encoding="utf-8"?>
<p:tagLst xmlns:p="http://schemas.openxmlformats.org/presentationml/2006/main">
  <p:tag name="AS_UNIQUEID" val="755"/>
</p:tagLst>
</file>

<file path=ppt/tags/tag11.xml><?xml version="1.0" encoding="utf-8"?>
<p:tagLst xmlns:p="http://schemas.openxmlformats.org/presentationml/2006/main">
  <p:tag name="AS_UNIQUEID" val="320"/>
</p:tagLst>
</file>

<file path=ppt/tags/tag110.xml><?xml version="1.0" encoding="utf-8"?>
<p:tagLst xmlns:p="http://schemas.openxmlformats.org/presentationml/2006/main">
  <p:tag name="AS_UNIQUEID" val="762"/>
</p:tagLst>
</file>

<file path=ppt/tags/tag111.xml><?xml version="1.0" encoding="utf-8"?>
<p:tagLst xmlns:p="http://schemas.openxmlformats.org/presentationml/2006/main">
  <p:tag name="AS_UNIQUEID" val="779"/>
</p:tagLst>
</file>

<file path=ppt/tags/tag112.xml><?xml version="1.0" encoding="utf-8"?>
<p:tagLst xmlns:p="http://schemas.openxmlformats.org/presentationml/2006/main">
  <p:tag name="AS_UNIQUEID" val="780"/>
</p:tagLst>
</file>

<file path=ppt/tags/tag113.xml><?xml version="1.0" encoding="utf-8"?>
<p:tagLst xmlns:p="http://schemas.openxmlformats.org/presentationml/2006/main">
  <p:tag name="AS_UNIQUEID" val="781"/>
</p:tagLst>
</file>

<file path=ppt/tags/tag114.xml><?xml version="1.0" encoding="utf-8"?>
<p:tagLst xmlns:p="http://schemas.openxmlformats.org/presentationml/2006/main">
  <p:tag name="AS_UNIQUEID" val="782"/>
</p:tagLst>
</file>

<file path=ppt/tags/tag115.xml><?xml version="1.0" encoding="utf-8"?>
<p:tagLst xmlns:p="http://schemas.openxmlformats.org/presentationml/2006/main">
  <p:tag name="AS_UNIQUEID" val="783"/>
</p:tagLst>
</file>

<file path=ppt/tags/tag116.xml><?xml version="1.0" encoding="utf-8"?>
<p:tagLst xmlns:p="http://schemas.openxmlformats.org/presentationml/2006/main">
  <p:tag name="AS_UNIQUEID" val="784"/>
</p:tagLst>
</file>

<file path=ppt/tags/tag117.xml><?xml version="1.0" encoding="utf-8"?>
<p:tagLst xmlns:p="http://schemas.openxmlformats.org/presentationml/2006/main">
  <p:tag name="AS_UNIQUEID" val="756"/>
</p:tagLst>
</file>

<file path=ppt/tags/tag118.xml><?xml version="1.0" encoding="utf-8"?>
<p:tagLst xmlns:p="http://schemas.openxmlformats.org/presentationml/2006/main">
  <p:tag name="AS_UNIQUEID" val="760"/>
</p:tagLst>
</file>

<file path=ppt/tags/tag119.xml><?xml version="1.0" encoding="utf-8"?>
<p:tagLst xmlns:p="http://schemas.openxmlformats.org/presentationml/2006/main">
  <p:tag name="AS_UNIQUEID" val="785"/>
</p:tagLst>
</file>

<file path=ppt/tags/tag12.xml><?xml version="1.0" encoding="utf-8"?>
<p:tagLst xmlns:p="http://schemas.openxmlformats.org/presentationml/2006/main">
  <p:tag name="AS_UNIQUEID" val="321"/>
</p:tagLst>
</file>

<file path=ppt/tags/tag120.xml><?xml version="1.0" encoding="utf-8"?>
<p:tagLst xmlns:p="http://schemas.openxmlformats.org/presentationml/2006/main">
  <p:tag name="AS_UNIQUEID" val="786"/>
</p:tagLst>
</file>

<file path=ppt/tags/tag121.xml><?xml version="1.0" encoding="utf-8"?>
<p:tagLst xmlns:p="http://schemas.openxmlformats.org/presentationml/2006/main">
  <p:tag name="AS_UNIQUEID" val="787"/>
</p:tagLst>
</file>

<file path=ppt/tags/tag122.xml><?xml version="1.0" encoding="utf-8"?>
<p:tagLst xmlns:p="http://schemas.openxmlformats.org/presentationml/2006/main">
  <p:tag name="AS_UNIQUEID" val="788"/>
</p:tagLst>
</file>

<file path=ppt/tags/tag123.xml><?xml version="1.0" encoding="utf-8"?>
<p:tagLst xmlns:p="http://schemas.openxmlformats.org/presentationml/2006/main">
  <p:tag name="AS_UNIQUEID" val="789"/>
</p:tagLst>
</file>

<file path=ppt/tags/tag124.xml><?xml version="1.0" encoding="utf-8"?>
<p:tagLst xmlns:p="http://schemas.openxmlformats.org/presentationml/2006/main">
  <p:tag name="AS_UNIQUEID" val="790"/>
</p:tagLst>
</file>

<file path=ppt/tags/tag125.xml><?xml version="1.0" encoding="utf-8"?>
<p:tagLst xmlns:p="http://schemas.openxmlformats.org/presentationml/2006/main">
  <p:tag name="AS_UNIQUEID" val="791"/>
</p:tagLst>
</file>

<file path=ppt/tags/tag126.xml><?xml version="1.0" encoding="utf-8"?>
<p:tagLst xmlns:p="http://schemas.openxmlformats.org/presentationml/2006/main">
  <p:tag name="AS_UNIQUEID" val="792"/>
</p:tagLst>
</file>

<file path=ppt/tags/tag127.xml><?xml version="1.0" encoding="utf-8"?>
<p:tagLst xmlns:p="http://schemas.openxmlformats.org/presentationml/2006/main">
  <p:tag name="AS_UNIQUEID" val="793"/>
</p:tagLst>
</file>

<file path=ppt/tags/tag128.xml><?xml version="1.0" encoding="utf-8"?>
<p:tagLst xmlns:p="http://schemas.openxmlformats.org/presentationml/2006/main">
  <p:tag name="AS_UNIQUEID" val="794"/>
</p:tagLst>
</file>

<file path=ppt/tags/tag129.xml><?xml version="1.0" encoding="utf-8"?>
<p:tagLst xmlns:p="http://schemas.openxmlformats.org/presentationml/2006/main">
  <p:tag name="AS_UNIQUEID" val="795"/>
</p:tagLst>
</file>

<file path=ppt/tags/tag13.xml><?xml version="1.0" encoding="utf-8"?>
<p:tagLst xmlns:p="http://schemas.openxmlformats.org/presentationml/2006/main">
  <p:tag name="AS_UNIQUEID" val="322"/>
</p:tagLst>
</file>

<file path=ppt/tags/tag130.xml><?xml version="1.0" encoding="utf-8"?>
<p:tagLst xmlns:p="http://schemas.openxmlformats.org/presentationml/2006/main">
  <p:tag name="AS_UNIQUEID" val="796"/>
</p:tagLst>
</file>

<file path=ppt/tags/tag131.xml><?xml version="1.0" encoding="utf-8"?>
<p:tagLst xmlns:p="http://schemas.openxmlformats.org/presentationml/2006/main">
  <p:tag name="AS_UNIQUEID" val="797"/>
</p:tagLst>
</file>

<file path=ppt/tags/tag132.xml><?xml version="1.0" encoding="utf-8"?>
<p:tagLst xmlns:p="http://schemas.openxmlformats.org/presentationml/2006/main">
  <p:tag name="AS_UNIQUEID" val="798"/>
</p:tagLst>
</file>

<file path=ppt/tags/tag133.xml><?xml version="1.0" encoding="utf-8"?>
<p:tagLst xmlns:p="http://schemas.openxmlformats.org/presentationml/2006/main">
  <p:tag name="AS_UNIQUEID" val="799"/>
</p:tagLst>
</file>

<file path=ppt/tags/tag134.xml><?xml version="1.0" encoding="utf-8"?>
<p:tagLst xmlns:p="http://schemas.openxmlformats.org/presentationml/2006/main">
  <p:tag name="AS_UNIQUEID" val="387"/>
</p:tagLst>
</file>

<file path=ppt/tags/tag135.xml><?xml version="1.0" encoding="utf-8"?>
<p:tagLst xmlns:p="http://schemas.openxmlformats.org/presentationml/2006/main">
  <p:tag name="AS_UNIQUEID" val="387"/>
</p:tagLst>
</file>

<file path=ppt/tags/tag136.xml><?xml version="1.0" encoding="utf-8"?>
<p:tagLst xmlns:p="http://schemas.openxmlformats.org/presentationml/2006/main">
  <p:tag name="AS_UNIQUEID" val="387"/>
</p:tagLst>
</file>

<file path=ppt/tags/tag14.xml><?xml version="1.0" encoding="utf-8"?>
<p:tagLst xmlns:p="http://schemas.openxmlformats.org/presentationml/2006/main">
  <p:tag name="AS_UNIQUEID" val="323"/>
</p:tagLst>
</file>

<file path=ppt/tags/tag15.xml><?xml version="1.0" encoding="utf-8"?>
<p:tagLst xmlns:p="http://schemas.openxmlformats.org/presentationml/2006/main">
  <p:tag name="AS_UNIQUEID" val="324"/>
</p:tagLst>
</file>

<file path=ppt/tags/tag16.xml><?xml version="1.0" encoding="utf-8"?>
<p:tagLst xmlns:p="http://schemas.openxmlformats.org/presentationml/2006/main">
  <p:tag name="AS_UNIQUEID" val="326"/>
</p:tagLst>
</file>

<file path=ppt/tags/tag17.xml><?xml version="1.0" encoding="utf-8"?>
<p:tagLst xmlns:p="http://schemas.openxmlformats.org/presentationml/2006/main">
  <p:tag name="AS_UNIQUEID" val="327"/>
</p:tagLst>
</file>

<file path=ppt/tags/tag18.xml><?xml version="1.0" encoding="utf-8"?>
<p:tagLst xmlns:p="http://schemas.openxmlformats.org/presentationml/2006/main">
  <p:tag name="AS_UNIQUEID" val="328"/>
</p:tagLst>
</file>

<file path=ppt/tags/tag19.xml><?xml version="1.0" encoding="utf-8"?>
<p:tagLst xmlns:p="http://schemas.openxmlformats.org/presentationml/2006/main">
  <p:tag name="AS_UNIQUEID" val="329"/>
</p:tagLst>
</file>

<file path=ppt/tags/tag2.xml><?xml version="1.0" encoding="utf-8"?>
<p:tagLst xmlns:p="http://schemas.openxmlformats.org/presentationml/2006/main">
  <p:tag name="AS_UNIQUEID" val="309"/>
</p:tagLst>
</file>

<file path=ppt/tags/tag20.xml><?xml version="1.0" encoding="utf-8"?>
<p:tagLst xmlns:p="http://schemas.openxmlformats.org/presentationml/2006/main">
  <p:tag name="AS_UNIQUEID" val="330"/>
</p:tagLst>
</file>

<file path=ppt/tags/tag21.xml><?xml version="1.0" encoding="utf-8"?>
<p:tagLst xmlns:p="http://schemas.openxmlformats.org/presentationml/2006/main">
  <p:tag name="AS_UNIQUEID" val="331"/>
</p:tagLst>
</file>

<file path=ppt/tags/tag22.xml><?xml version="1.0" encoding="utf-8"?>
<p:tagLst xmlns:p="http://schemas.openxmlformats.org/presentationml/2006/main">
  <p:tag name="AS_UNIQUEID" val="333"/>
</p:tagLst>
</file>

<file path=ppt/tags/tag23.xml><?xml version="1.0" encoding="utf-8"?>
<p:tagLst xmlns:p="http://schemas.openxmlformats.org/presentationml/2006/main">
  <p:tag name="AS_UNIQUEID" val="334"/>
</p:tagLst>
</file>

<file path=ppt/tags/tag24.xml><?xml version="1.0" encoding="utf-8"?>
<p:tagLst xmlns:p="http://schemas.openxmlformats.org/presentationml/2006/main">
  <p:tag name="AS_UNIQUEID" val="335"/>
</p:tagLst>
</file>

<file path=ppt/tags/tag25.xml><?xml version="1.0" encoding="utf-8"?>
<p:tagLst xmlns:p="http://schemas.openxmlformats.org/presentationml/2006/main">
  <p:tag name="AS_UNIQUEID" val="336"/>
</p:tagLst>
</file>

<file path=ppt/tags/tag26.xml><?xml version="1.0" encoding="utf-8"?>
<p:tagLst xmlns:p="http://schemas.openxmlformats.org/presentationml/2006/main">
  <p:tag name="AS_UNIQUEID" val="337"/>
</p:tagLst>
</file>

<file path=ppt/tags/tag27.xml><?xml version="1.0" encoding="utf-8"?>
<p:tagLst xmlns:p="http://schemas.openxmlformats.org/presentationml/2006/main">
  <p:tag name="AS_UNIQUEID" val="338"/>
</p:tagLst>
</file>

<file path=ppt/tags/tag28.xml><?xml version="1.0" encoding="utf-8"?>
<p:tagLst xmlns:p="http://schemas.openxmlformats.org/presentationml/2006/main">
  <p:tag name="AS_UNIQUEID" val="339"/>
</p:tagLst>
</file>

<file path=ppt/tags/tag29.xml><?xml version="1.0" encoding="utf-8"?>
<p:tagLst xmlns:p="http://schemas.openxmlformats.org/presentationml/2006/main">
  <p:tag name="AS_UNIQUEID" val="340"/>
</p:tagLst>
</file>

<file path=ppt/tags/tag3.xml><?xml version="1.0" encoding="utf-8"?>
<p:tagLst xmlns:p="http://schemas.openxmlformats.org/presentationml/2006/main">
  <p:tag name="AS_UNIQUEID" val="310"/>
</p:tagLst>
</file>

<file path=ppt/tags/tag30.xml><?xml version="1.0" encoding="utf-8"?>
<p:tagLst xmlns:p="http://schemas.openxmlformats.org/presentationml/2006/main">
  <p:tag name="AS_UNIQUEID" val="342"/>
</p:tagLst>
</file>

<file path=ppt/tags/tag31.xml><?xml version="1.0" encoding="utf-8"?>
<p:tagLst xmlns:p="http://schemas.openxmlformats.org/presentationml/2006/main">
  <p:tag name="AS_UNIQUEID" val="343"/>
</p:tagLst>
</file>

<file path=ppt/tags/tag32.xml><?xml version="1.0" encoding="utf-8"?>
<p:tagLst xmlns:p="http://schemas.openxmlformats.org/presentationml/2006/main">
  <p:tag name="AS_UNIQUEID" val="344"/>
</p:tagLst>
</file>

<file path=ppt/tags/tag33.xml><?xml version="1.0" encoding="utf-8"?>
<p:tagLst xmlns:p="http://schemas.openxmlformats.org/presentationml/2006/main">
  <p:tag name="AS_UNIQUEID" val="345"/>
</p:tagLst>
</file>

<file path=ppt/tags/tag34.xml><?xml version="1.0" encoding="utf-8"?>
<p:tagLst xmlns:p="http://schemas.openxmlformats.org/presentationml/2006/main">
  <p:tag name="AS_UNIQUEID" val="347"/>
</p:tagLst>
</file>

<file path=ppt/tags/tag35.xml><?xml version="1.0" encoding="utf-8"?>
<p:tagLst xmlns:p="http://schemas.openxmlformats.org/presentationml/2006/main">
  <p:tag name="AS_UNIQUEID" val="348"/>
</p:tagLst>
</file>

<file path=ppt/tags/tag36.xml><?xml version="1.0" encoding="utf-8"?>
<p:tagLst xmlns:p="http://schemas.openxmlformats.org/presentationml/2006/main">
  <p:tag name="AS_UNIQUEID" val="349"/>
</p:tagLst>
</file>

<file path=ppt/tags/tag37.xml><?xml version="1.0" encoding="utf-8"?>
<p:tagLst xmlns:p="http://schemas.openxmlformats.org/presentationml/2006/main">
  <p:tag name="AS_UNIQUEID" val="351"/>
</p:tagLst>
</file>

<file path=ppt/tags/tag38.xml><?xml version="1.0" encoding="utf-8"?>
<p:tagLst xmlns:p="http://schemas.openxmlformats.org/presentationml/2006/main">
  <p:tag name="AS_UNIQUEID" val="352"/>
</p:tagLst>
</file>

<file path=ppt/tags/tag39.xml><?xml version="1.0" encoding="utf-8"?>
<p:tagLst xmlns:p="http://schemas.openxmlformats.org/presentationml/2006/main">
  <p:tag name="AS_UNIQUEID" val="354"/>
</p:tagLst>
</file>

<file path=ppt/tags/tag4.xml><?xml version="1.0" encoding="utf-8"?>
<p:tagLst xmlns:p="http://schemas.openxmlformats.org/presentationml/2006/main">
  <p:tag name="AS_UNIQUEID" val="311"/>
</p:tagLst>
</file>

<file path=ppt/tags/tag40.xml><?xml version="1.0" encoding="utf-8"?>
<p:tagLst xmlns:p="http://schemas.openxmlformats.org/presentationml/2006/main">
  <p:tag name="AS_UNIQUEID" val="356"/>
</p:tagLst>
</file>

<file path=ppt/tags/tag41.xml><?xml version="1.0" encoding="utf-8"?>
<p:tagLst xmlns:p="http://schemas.openxmlformats.org/presentationml/2006/main">
  <p:tag name="AS_UNIQUEID" val="358"/>
</p:tagLst>
</file>

<file path=ppt/tags/tag42.xml><?xml version="1.0" encoding="utf-8"?>
<p:tagLst xmlns:p="http://schemas.openxmlformats.org/presentationml/2006/main">
  <p:tag name="AS_UNIQUEID" val="360"/>
</p:tagLst>
</file>

<file path=ppt/tags/tag43.xml><?xml version="1.0" encoding="utf-8"?>
<p:tagLst xmlns:p="http://schemas.openxmlformats.org/presentationml/2006/main">
  <p:tag name="AS_UNIQUEID" val="361"/>
</p:tagLst>
</file>

<file path=ppt/tags/tag44.xml><?xml version="1.0" encoding="utf-8"?>
<p:tagLst xmlns:p="http://schemas.openxmlformats.org/presentationml/2006/main">
  <p:tag name="AS_UNIQUEID" val="362"/>
</p:tagLst>
</file>

<file path=ppt/tags/tag45.xml><?xml version="1.0" encoding="utf-8"?>
<p:tagLst xmlns:p="http://schemas.openxmlformats.org/presentationml/2006/main">
  <p:tag name="AS_UNIQUEID" val="363"/>
</p:tagLst>
</file>

<file path=ppt/tags/tag46.xml><?xml version="1.0" encoding="utf-8"?>
<p:tagLst xmlns:p="http://schemas.openxmlformats.org/presentationml/2006/main">
  <p:tag name="AS_UNIQUEID" val="365"/>
</p:tagLst>
</file>

<file path=ppt/tags/tag47.xml><?xml version="1.0" encoding="utf-8"?>
<p:tagLst xmlns:p="http://schemas.openxmlformats.org/presentationml/2006/main">
  <p:tag name="AS_UNIQUEID" val="367"/>
</p:tagLst>
</file>

<file path=ppt/tags/tag48.xml><?xml version="1.0" encoding="utf-8"?>
<p:tagLst xmlns:p="http://schemas.openxmlformats.org/presentationml/2006/main">
  <p:tag name="AS_UNIQUEID" val="368"/>
</p:tagLst>
</file>

<file path=ppt/tags/tag49.xml><?xml version="1.0" encoding="utf-8"?>
<p:tagLst xmlns:p="http://schemas.openxmlformats.org/presentationml/2006/main">
  <p:tag name="AS_UNIQUEID" val="369"/>
</p:tagLst>
</file>

<file path=ppt/tags/tag5.xml><?xml version="1.0" encoding="utf-8"?>
<p:tagLst xmlns:p="http://schemas.openxmlformats.org/presentationml/2006/main">
  <p:tag name="AS_UNIQUEID" val="312"/>
</p:tagLst>
</file>

<file path=ppt/tags/tag50.xml><?xml version="1.0" encoding="utf-8"?>
<p:tagLst xmlns:p="http://schemas.openxmlformats.org/presentationml/2006/main">
  <p:tag name="AS_UNIQUEID" val="370"/>
</p:tagLst>
</file>

<file path=ppt/tags/tag51.xml><?xml version="1.0" encoding="utf-8"?>
<p:tagLst xmlns:p="http://schemas.openxmlformats.org/presentationml/2006/main">
  <p:tag name="AS_UNIQUEID" val="372"/>
</p:tagLst>
</file>

<file path=ppt/tags/tag52.xml><?xml version="1.0" encoding="utf-8"?>
<p:tagLst xmlns:p="http://schemas.openxmlformats.org/presentationml/2006/main">
  <p:tag name="AS_UNIQUEID" val="373"/>
</p:tagLst>
</file>

<file path=ppt/tags/tag53.xml><?xml version="1.0" encoding="utf-8"?>
<p:tagLst xmlns:p="http://schemas.openxmlformats.org/presentationml/2006/main">
  <p:tag name="AS_UNIQUEID" val="374"/>
</p:tagLst>
</file>

<file path=ppt/tags/tag54.xml><?xml version="1.0" encoding="utf-8"?>
<p:tagLst xmlns:p="http://schemas.openxmlformats.org/presentationml/2006/main">
  <p:tag name="AS_UNIQUEID" val="376"/>
</p:tagLst>
</file>

<file path=ppt/tags/tag55.xml><?xml version="1.0" encoding="utf-8"?>
<p:tagLst xmlns:p="http://schemas.openxmlformats.org/presentationml/2006/main">
  <p:tag name="AS_UNIQUEID" val="378"/>
</p:tagLst>
</file>

<file path=ppt/tags/tag56.xml><?xml version="1.0" encoding="utf-8"?>
<p:tagLst xmlns:p="http://schemas.openxmlformats.org/presentationml/2006/main">
  <p:tag name="AS_UNIQUEID" val="381"/>
</p:tagLst>
</file>

<file path=ppt/tags/tag57.xml><?xml version="1.0" encoding="utf-8"?>
<p:tagLst xmlns:p="http://schemas.openxmlformats.org/presentationml/2006/main">
  <p:tag name="AS_UNIQUEID" val="382"/>
</p:tagLst>
</file>

<file path=ppt/tags/tag58.xml><?xml version="1.0" encoding="utf-8"?>
<p:tagLst xmlns:p="http://schemas.openxmlformats.org/presentationml/2006/main">
  <p:tag name="AS_UNIQUEID" val="383"/>
</p:tagLst>
</file>

<file path=ppt/tags/tag59.xml><?xml version="1.0" encoding="utf-8"?>
<p:tagLst xmlns:p="http://schemas.openxmlformats.org/presentationml/2006/main">
  <p:tag name="AS_UNIQUEID" val="384"/>
</p:tagLst>
</file>

<file path=ppt/tags/tag6.xml><?xml version="1.0" encoding="utf-8"?>
<p:tagLst xmlns:p="http://schemas.openxmlformats.org/presentationml/2006/main">
  <p:tag name="AS_UNIQUEID" val="314"/>
</p:tagLst>
</file>

<file path=ppt/tags/tag60.xml><?xml version="1.0" encoding="utf-8"?>
<p:tagLst xmlns:p="http://schemas.openxmlformats.org/presentationml/2006/main">
  <p:tag name="AS_UNIQUEID" val="385"/>
</p:tagLst>
</file>

<file path=ppt/tags/tag61.xml><?xml version="1.0" encoding="utf-8"?>
<p:tagLst xmlns:p="http://schemas.openxmlformats.org/presentationml/2006/main">
  <p:tag name="AS_UNIQUEID" val="352"/>
</p:tagLst>
</file>

<file path=ppt/tags/tag62.xml><?xml version="1.0" encoding="utf-8"?>
<p:tagLst xmlns:p="http://schemas.openxmlformats.org/presentationml/2006/main">
  <p:tag name="AS_UNIQUEID" val="387"/>
</p:tagLst>
</file>

<file path=ppt/tags/tag63.xml><?xml version="1.0" encoding="utf-8"?>
<p:tagLst xmlns:p="http://schemas.openxmlformats.org/presentationml/2006/main">
  <p:tag name="AS_UNIQUEID" val="387"/>
</p:tagLst>
</file>

<file path=ppt/tags/tag64.xml><?xml version="1.0" encoding="utf-8"?>
<p:tagLst xmlns:p="http://schemas.openxmlformats.org/presentationml/2006/main">
  <p:tag name="AS_UNIQUEID" val="387"/>
</p:tagLst>
</file>

<file path=ppt/tags/tag65.xml><?xml version="1.0" encoding="utf-8"?>
<p:tagLst xmlns:p="http://schemas.openxmlformats.org/presentationml/2006/main">
  <p:tag name="AS_UNIQUEID" val="387"/>
</p:tagLst>
</file>

<file path=ppt/tags/tag66.xml><?xml version="1.0" encoding="utf-8"?>
<p:tagLst xmlns:p="http://schemas.openxmlformats.org/presentationml/2006/main">
  <p:tag name="AS_UNIQUEID" val="422"/>
</p:tagLst>
</file>

<file path=ppt/tags/tag67.xml><?xml version="1.0" encoding="utf-8"?>
<p:tagLst xmlns:p="http://schemas.openxmlformats.org/presentationml/2006/main">
  <p:tag name="AS_UNIQUEID" val="422"/>
</p:tagLst>
</file>

<file path=ppt/tags/tag68.xml><?xml version="1.0" encoding="utf-8"?>
<p:tagLst xmlns:p="http://schemas.openxmlformats.org/presentationml/2006/main">
  <p:tag name="AS_UNIQUEID" val="422"/>
</p:tagLst>
</file>

<file path=ppt/tags/tag69.xml><?xml version="1.0" encoding="utf-8"?>
<p:tagLst xmlns:p="http://schemas.openxmlformats.org/presentationml/2006/main">
  <p:tag name="AS_UNIQUEID" val="387"/>
</p:tagLst>
</file>

<file path=ppt/tags/tag7.xml><?xml version="1.0" encoding="utf-8"?>
<p:tagLst xmlns:p="http://schemas.openxmlformats.org/presentationml/2006/main">
  <p:tag name="AS_UNIQUEID" val="315"/>
</p:tagLst>
</file>

<file path=ppt/tags/tag70.xml><?xml version="1.0" encoding="utf-8"?>
<p:tagLst xmlns:p="http://schemas.openxmlformats.org/presentationml/2006/main">
  <p:tag name="AS_UNIQUEID" val="387"/>
</p:tagLst>
</file>

<file path=ppt/tags/tag71.xml><?xml version="1.0" encoding="utf-8"?>
<p:tagLst xmlns:p="http://schemas.openxmlformats.org/presentationml/2006/main">
  <p:tag name="AS_UNIQUEID" val="387"/>
</p:tagLst>
</file>

<file path=ppt/tags/tag72.xml><?xml version="1.0" encoding="utf-8"?>
<p:tagLst xmlns:p="http://schemas.openxmlformats.org/presentationml/2006/main">
  <p:tag name="AS_UNIQUEID" val="387"/>
</p:tagLst>
</file>

<file path=ppt/tags/tag73.xml><?xml version="1.0" encoding="utf-8"?>
<p:tagLst xmlns:p="http://schemas.openxmlformats.org/presentationml/2006/main">
  <p:tag name="AS_UNIQUEID" val="387"/>
</p:tagLst>
</file>

<file path=ppt/tags/tag74.xml><?xml version="1.0" encoding="utf-8"?>
<p:tagLst xmlns:p="http://schemas.openxmlformats.org/presentationml/2006/main">
  <p:tag name="AS_UNIQUEID" val="387"/>
</p:tagLst>
</file>

<file path=ppt/tags/tag75.xml><?xml version="1.0" encoding="utf-8"?>
<p:tagLst xmlns:p="http://schemas.openxmlformats.org/presentationml/2006/main">
  <p:tag name="AS_UNIQUEID" val="387"/>
</p:tagLst>
</file>

<file path=ppt/tags/tag76.xml><?xml version="1.0" encoding="utf-8"?>
<p:tagLst xmlns:p="http://schemas.openxmlformats.org/presentationml/2006/main">
  <p:tag name="AS_UNIQUEID" val="387"/>
</p:tagLst>
</file>

<file path=ppt/tags/tag77.xml><?xml version="1.0" encoding="utf-8"?>
<p:tagLst xmlns:p="http://schemas.openxmlformats.org/presentationml/2006/main">
  <p:tag name="AS_UNIQUEID" val="387"/>
</p:tagLst>
</file>

<file path=ppt/tags/tag78.xml><?xml version="1.0" encoding="utf-8"?>
<p:tagLst xmlns:p="http://schemas.openxmlformats.org/presentationml/2006/main">
  <p:tag name="AS_UNIQUEID" val="387"/>
</p:tagLst>
</file>

<file path=ppt/tags/tag79.xml><?xml version="1.0" encoding="utf-8"?>
<p:tagLst xmlns:p="http://schemas.openxmlformats.org/presentationml/2006/main">
  <p:tag name="AS_UNIQUEID" val="387"/>
</p:tagLst>
</file>

<file path=ppt/tags/tag8.xml><?xml version="1.0" encoding="utf-8"?>
<p:tagLst xmlns:p="http://schemas.openxmlformats.org/presentationml/2006/main">
  <p:tag name="AS_UNIQUEID" val="316"/>
</p:tagLst>
</file>

<file path=ppt/tags/tag80.xml><?xml version="1.0" encoding="utf-8"?>
<p:tagLst xmlns:p="http://schemas.openxmlformats.org/presentationml/2006/main">
  <p:tag name="AS_UNIQUEID" val="387"/>
</p:tagLst>
</file>

<file path=ppt/tags/tag81.xml><?xml version="1.0" encoding="utf-8"?>
<p:tagLst xmlns:p="http://schemas.openxmlformats.org/presentationml/2006/main">
  <p:tag name="AS_UNIQUEID" val="387"/>
</p:tagLst>
</file>

<file path=ppt/tags/tag82.xml><?xml version="1.0" encoding="utf-8"?>
<p:tagLst xmlns:p="http://schemas.openxmlformats.org/presentationml/2006/main">
  <p:tag name="AS_UNIQUEID" val="387"/>
</p:tagLst>
</file>

<file path=ppt/tags/tag83.xml><?xml version="1.0" encoding="utf-8"?>
<p:tagLst xmlns:p="http://schemas.openxmlformats.org/presentationml/2006/main">
  <p:tag name="KSO_WM_UNIT_TABLE_BEAUTIFY" val="smartTable{54330409-d0df-4973-906b-92ceb8845a61}"/>
  <p:tag name="TABLE_ENDDRAG_ORIGIN_RECT" val="910*415"/>
  <p:tag name="TABLE_ENDDRAG_RECT" val="35*107*910*415"/>
</p:tagLst>
</file>

<file path=ppt/tags/tag84.xml><?xml version="1.0" encoding="utf-8"?>
<p:tagLst xmlns:p="http://schemas.openxmlformats.org/presentationml/2006/main">
  <p:tag name="KSO_WM_UNIT_PLACING_PICTURE_USER_VIEWPORT" val="{&quot;height&quot;:7680,&quot;width&quot;:15360}"/>
</p:tagLst>
</file>

<file path=ppt/tags/tag85.xml><?xml version="1.0" encoding="utf-8"?>
<p:tagLst xmlns:p="http://schemas.openxmlformats.org/presentationml/2006/main">
  <p:tag name="AS_UNIQUEID" val="763"/>
</p:tagLst>
</file>

<file path=ppt/tags/tag86.xml><?xml version="1.0" encoding="utf-8"?>
<p:tagLst xmlns:p="http://schemas.openxmlformats.org/presentationml/2006/main">
  <p:tag name="AS_UNIQUEID" val="750"/>
</p:tagLst>
</file>

<file path=ppt/tags/tag87.xml><?xml version="1.0" encoding="utf-8"?>
<p:tagLst xmlns:p="http://schemas.openxmlformats.org/presentationml/2006/main">
  <p:tag name="AS_UNIQUEID" val="751"/>
</p:tagLst>
</file>

<file path=ppt/tags/tag88.xml><?xml version="1.0" encoding="utf-8"?>
<p:tagLst xmlns:p="http://schemas.openxmlformats.org/presentationml/2006/main">
  <p:tag name="AS_UNIQUEID" val="752"/>
</p:tagLst>
</file>

<file path=ppt/tags/tag89.xml><?xml version="1.0" encoding="utf-8"?>
<p:tagLst xmlns:p="http://schemas.openxmlformats.org/presentationml/2006/main">
  <p:tag name="AS_UNIQUEID" val="761"/>
</p:tagLst>
</file>

<file path=ppt/tags/tag9.xml><?xml version="1.0" encoding="utf-8"?>
<p:tagLst xmlns:p="http://schemas.openxmlformats.org/presentationml/2006/main">
  <p:tag name="AS_UNIQUEID" val="317"/>
</p:tagLst>
</file>

<file path=ppt/tags/tag90.xml><?xml version="1.0" encoding="utf-8"?>
<p:tagLst xmlns:p="http://schemas.openxmlformats.org/presentationml/2006/main">
  <p:tag name="AS_UNIQUEID" val="770"/>
</p:tagLst>
</file>

<file path=ppt/tags/tag91.xml><?xml version="1.0" encoding="utf-8"?>
<p:tagLst xmlns:p="http://schemas.openxmlformats.org/presentationml/2006/main">
  <p:tag name="AS_UNIQUEID" val="771"/>
</p:tagLst>
</file>

<file path=ppt/tags/tag92.xml><?xml version="1.0" encoding="utf-8"?>
<p:tagLst xmlns:p="http://schemas.openxmlformats.org/presentationml/2006/main">
  <p:tag name="AS_UNIQUEID" val="772"/>
</p:tagLst>
</file>

<file path=ppt/tags/tag93.xml><?xml version="1.0" encoding="utf-8"?>
<p:tagLst xmlns:p="http://schemas.openxmlformats.org/presentationml/2006/main">
  <p:tag name="AS_UNIQUEID" val="773"/>
</p:tagLst>
</file>

<file path=ppt/tags/tag94.xml><?xml version="1.0" encoding="utf-8"?>
<p:tagLst xmlns:p="http://schemas.openxmlformats.org/presentationml/2006/main">
  <p:tag name="AS_UNIQUEID" val="774"/>
</p:tagLst>
</file>

<file path=ppt/tags/tag95.xml><?xml version="1.0" encoding="utf-8"?>
<p:tagLst xmlns:p="http://schemas.openxmlformats.org/presentationml/2006/main">
  <p:tag name="AS_UNIQUEID" val="775"/>
</p:tagLst>
</file>

<file path=ppt/tags/tag96.xml><?xml version="1.0" encoding="utf-8"?>
<p:tagLst xmlns:p="http://schemas.openxmlformats.org/presentationml/2006/main">
  <p:tag name="AS_UNIQUEID" val="776"/>
</p:tagLst>
</file>

<file path=ppt/tags/tag97.xml><?xml version="1.0" encoding="utf-8"?>
<p:tagLst xmlns:p="http://schemas.openxmlformats.org/presentationml/2006/main">
  <p:tag name="AS_UNIQUEID" val="777"/>
</p:tagLst>
</file>

<file path=ppt/tags/tag98.xml><?xml version="1.0" encoding="utf-8"?>
<p:tagLst xmlns:p="http://schemas.openxmlformats.org/presentationml/2006/main">
  <p:tag name="AS_UNIQUEID" val="778"/>
</p:tagLst>
</file>

<file path=ppt/tags/tag99.xml><?xml version="1.0" encoding="utf-8"?>
<p:tagLst xmlns:p="http://schemas.openxmlformats.org/presentationml/2006/main">
  <p:tag name="AS_UNIQUEID" val="7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6439</Words>
  <Application>WPS 演示</Application>
  <PresentationFormat/>
  <Paragraphs>243</Paragraphs>
  <Slides>22</Slides>
  <Notes>0</Notes>
  <HiddenSlides>0</HiddenSlides>
  <MMClips>2</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22</vt:i4>
      </vt:variant>
    </vt:vector>
  </HeadingPairs>
  <TitlesOfParts>
    <vt:vector size="48" baseType="lpstr">
      <vt:lpstr>Arial</vt:lpstr>
      <vt:lpstr>宋体</vt:lpstr>
      <vt:lpstr>Wingdings</vt:lpstr>
      <vt:lpstr>Montserrat</vt:lpstr>
      <vt:lpstr>Segoe Print</vt:lpstr>
      <vt:lpstr>Aharoni</vt:lpstr>
      <vt:lpstr>Yu Gothic UI Semibold</vt:lpstr>
      <vt:lpstr>站酷文艺体</vt:lpstr>
      <vt:lpstr>Calibri</vt:lpstr>
      <vt:lpstr>Arial Rounded MT Bold</vt:lpstr>
      <vt:lpstr>Wingdings</vt:lpstr>
      <vt:lpstr>Wingdings 2</vt:lpstr>
      <vt:lpstr>方正舒体</vt:lpstr>
      <vt:lpstr>Times New Roman</vt:lpstr>
      <vt:lpstr>华文细黑</vt:lpstr>
      <vt:lpstr>微软雅黑</vt:lpstr>
      <vt:lpstr>Arial Unicode MS</vt:lpstr>
      <vt:lpstr>Arial Unicode MS</vt:lpstr>
      <vt:lpstr>阿里巴巴普惠体 M</vt:lpstr>
      <vt:lpstr>Arial</vt:lpstr>
      <vt:lpstr>阿里巴巴普惠体 L</vt:lpstr>
      <vt:lpstr>Oswald Regular</vt:lpstr>
      <vt:lpstr>HelveticaNeue</vt:lpstr>
      <vt:lpstr>Corbel</vt:lpstr>
      <vt:lpstr>华文新魏</vt:lpstr>
      <vt:lpstr>Office 主题</vt:lpstr>
      <vt:lpstr>PowerPoint 演示文稿</vt:lpstr>
      <vt:lpstr>PowerPoint 演示文稿</vt:lpstr>
      <vt:lpstr>PowerPoint 演示文稿</vt:lpstr>
      <vt:lpstr>When talking about healthy eating, what comes to your mind first? </vt:lpstr>
      <vt:lpstr>The eatwell plate should consist of ....</vt:lpstr>
      <vt:lpstr>What is a balanced diet?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24147</cp:lastModifiedBy>
  <cp:revision>7</cp:revision>
  <cp:lastPrinted>2021-11-16T16:55:00Z</cp:lastPrinted>
  <dcterms:created xsi:type="dcterms:W3CDTF">2021-11-16T16:55:00Z</dcterms:created>
  <dcterms:modified xsi:type="dcterms:W3CDTF">2021-12-31T11:03:30Z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655822BCADE24C4291CAED238CEAE75A</vt:lpwstr>
  </property>
  <property fmtid="{D5CDD505-2E9C-101B-9397-08002B2CF9AE}" pid="7" name="KSOProductBuildVer">
    <vt:lpwstr>2052-11.8.2.8411</vt:lpwstr>
  </property>
</Properties>
</file>