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customXml/itemProps1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5" r:id="rId3"/>
    <p:sldId id="256" r:id="rId4"/>
    <p:sldId id="259" r:id="rId5"/>
    <p:sldId id="260" r:id="rId6"/>
    <p:sldId id="262" r:id="rId7"/>
    <p:sldId id="263" r:id="rId8"/>
    <p:sldId id="264" r:id="rId9"/>
    <p:sldId id="265" r:id="rId10"/>
    <p:sldId id="266" r:id="rId11"/>
    <p:sldId id="267" r:id="rId12"/>
    <p:sldId id="269" r:id="rId13"/>
    <p:sldId id="270" r:id="rId14"/>
    <p:sldId id="273" r:id="rId15"/>
    <p:sldId id="271" r:id="rId16"/>
    <p:sldId id="272" r:id="rId17"/>
    <p:sldId id="280" r:id="rId18"/>
    <p:sldId id="284"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新用户" initials="新" lastIdx="1" clrIdx="0"/>
  <p:cmAuthor id="2" name="何富军" initials="何" lastIdx="1" clrIdx="0"/>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17"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customXml" Target="../customXml/item1.xml"/><Relationship Id="rId24" Type="http://schemas.openxmlformats.org/officeDocument/2006/relationships/customXmlProps" Target="../customXml/itemProps10.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png"/><Relationship Id="rId3" Type="http://schemas.microsoft.com/office/2007/relationships/media" Target="file:///D:\&#25991;&#20214;\&#32599;&#27427;&#25463;\&#28335;&#24681;&#25945;&#32946;%20&#20154;&#25945;&#29256;&#26032;&#25945;&#26448;&#36873;&#25321;&#24615;&#24517;&#20462;&#22235;Unit2%20Using%20Language2&#25945;&#23398;&#35838;&#20214;%20&#32599;&#27427;&#25463;\&#23186;&#20307;3.mp4" TargetMode="External"/><Relationship Id="rId2" Type="http://schemas.openxmlformats.org/officeDocument/2006/relationships/video" Target="file:///D:\&#25991;&#20214;\&#32599;&#27427;&#25463;\&#28335;&#24681;&#25945;&#32946;%20&#20154;&#25945;&#29256;&#26032;&#25945;&#26448;&#36873;&#25321;&#24615;&#24517;&#20462;&#22235;Unit2%20Using%20Language2&#25945;&#23398;&#35838;&#20214;%20&#32599;&#27427;&#25463;\&#23186;&#20307;3.mp4" TargetMode="Externa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png"/><Relationship Id="rId3" Type="http://schemas.microsoft.com/office/2007/relationships/media" Target="file:///D:\&#25991;&#20214;\&#32599;&#27427;&#25463;\&#28335;&#24681;&#25945;&#32946;%20&#20154;&#25945;&#29256;&#26032;&#25945;&#26448;&#36873;&#25321;&#24615;&#24517;&#20462;&#22235;Unit2%20Using%20Language2&#25945;&#23398;&#35838;&#20214;%20&#32599;&#27427;&#25463;\&#23186;&#20307;4.mp4" TargetMode="External"/><Relationship Id="rId2" Type="http://schemas.openxmlformats.org/officeDocument/2006/relationships/video" Target="file:///D:\&#25991;&#20214;\&#32599;&#27427;&#25463;\&#28335;&#24681;&#25945;&#32946;%20&#20154;&#25945;&#29256;&#26032;&#25945;&#26448;&#36873;&#25321;&#24615;&#24517;&#20462;&#22235;Unit2%20Using%20Language2&#25945;&#23398;&#35838;&#20214;%20&#32599;&#27427;&#25463;\&#23186;&#20307;4.mp4" TargetMode="Externa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tags" Target="../tags/tag9.xml"/><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jpe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7.png"/><Relationship Id="rId3" Type="http://schemas.microsoft.com/office/2007/relationships/media" Target="file:///D:\&#25991;&#20214;\&#32599;&#27427;&#25463;\&#28335;&#24681;&#25945;&#32946;%20&#20154;&#25945;&#29256;&#26032;&#25945;&#26448;&#36873;&#25321;&#24615;&#24517;&#20462;&#22235;Unit2%20Using%20Language2&#25945;&#23398;&#35838;&#20214;%20&#32599;&#27427;&#25463;\&#23186;&#20307;1.mp4" TargetMode="External"/><Relationship Id="rId2" Type="http://schemas.openxmlformats.org/officeDocument/2006/relationships/video" Target="file:///D:\&#25991;&#20214;\&#32599;&#27427;&#25463;\&#28335;&#24681;&#25945;&#32946;%20&#20154;&#25945;&#29256;&#26032;&#25945;&#26448;&#36873;&#25321;&#24615;&#24517;&#20462;&#22235;Unit2%20Using%20Language2&#25945;&#23398;&#35838;&#20214;%20&#32599;&#27427;&#25463;\&#23186;&#20307;1.mp4" TargetMode="Externa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microsoft.com/office/2007/relationships/media" Target="file:///D:\&#25991;&#20214;\&#32599;&#27427;&#25463;\&#28335;&#24681;&#25945;&#32946;%20&#20154;&#25945;&#29256;&#26032;&#25945;&#26448;&#36873;&#25321;&#24615;&#24517;&#20462;&#22235;Unit2%20Using%20Language2&#25945;&#23398;&#35838;&#20214;%20&#32599;&#27427;&#25463;\&#23186;&#20307;2.mp4" TargetMode="External"/><Relationship Id="rId2" Type="http://schemas.openxmlformats.org/officeDocument/2006/relationships/video" Target="file:///D:\&#25991;&#20214;\&#32599;&#27427;&#25463;\&#28335;&#24681;&#25945;&#32946;%20&#20154;&#25945;&#29256;&#26032;&#25945;&#26448;&#36873;&#25321;&#24615;&#24517;&#20462;&#22235;Unit2%20Using%20Language2&#25945;&#23398;&#35838;&#20214;%20&#32599;&#27427;&#25463;\&#23186;&#20307;2.mp4" TargetMode="Externa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While-reading: read for the details </a:t>
            </a:r>
            <a:endParaRPr lang="zh-CN" altLang="en-US" sz="3200" b="1">
              <a:solidFill>
                <a:schemeClr val="bg1"/>
              </a:solidFill>
            </a:endParaRPr>
          </a:p>
        </p:txBody>
      </p:sp>
      <p:graphicFrame>
        <p:nvGraphicFramePr>
          <p:cNvPr id="6" name="表格 5"/>
          <p:cNvGraphicFramePr/>
          <p:nvPr>
            <p:custDataLst>
              <p:tags r:id="rId1"/>
            </p:custDataLst>
          </p:nvPr>
        </p:nvGraphicFramePr>
        <p:xfrm>
          <a:off x="614680" y="994410"/>
          <a:ext cx="11078845" cy="5464810"/>
        </p:xfrm>
        <a:graphic>
          <a:graphicData uri="http://schemas.openxmlformats.org/drawingml/2006/table">
            <a:tbl>
              <a:tblPr firstRow="1" bandRow="1">
                <a:tableStyleId>{5C22544A-7EE6-4342-B048-85BDC9FD1C3A}</a:tableStyleId>
              </a:tblPr>
              <a:tblGrid>
                <a:gridCol w="3326765"/>
                <a:gridCol w="7752080"/>
              </a:tblGrid>
              <a:tr h="1060450">
                <a:tc gridSpan="2">
                  <a:txBody>
                    <a:bodyPr/>
                    <a:lstStyle/>
                    <a:p>
                      <a:pPr algn="ctr">
                        <a:buNone/>
                      </a:pPr>
                      <a:r>
                        <a:rPr lang="en-US" altLang="zh-CN" sz="2800" b="1"/>
                        <a:t>Tasmanian devil </a:t>
                      </a:r>
                      <a:endParaRPr lang="en-US" altLang="zh-CN" sz="2800" b="1"/>
                    </a:p>
                  </a:txBody>
                  <a:tcPr>
                    <a:solidFill>
                      <a:srgbClr val="00B050"/>
                    </a:solidFill>
                  </a:tcPr>
                </a:tc>
                <a:tc hMerge="1">
                  <a:tcPr/>
                </a:tc>
              </a:tr>
              <a:tr h="1076325">
                <a:tc>
                  <a:txBody>
                    <a:bodyPr/>
                    <a:lstStyle/>
                    <a:p>
                      <a:pPr>
                        <a:buNone/>
                      </a:pPr>
                      <a:r>
                        <a:rPr lang="en-US" altLang="zh-CN" sz="2800" b="1"/>
                        <a:t>Features </a:t>
                      </a:r>
                      <a:endParaRPr lang="en-US" altLang="zh-CN" sz="2800" b="1"/>
                    </a:p>
                  </a:txBody>
                  <a:tcPr>
                    <a:solidFill>
                      <a:schemeClr val="accent6">
                        <a:lumMod val="40000"/>
                        <a:lumOff val="60000"/>
                      </a:schemeClr>
                    </a:solidFill>
                  </a:tcPr>
                </a:tc>
                <a:tc>
                  <a:txBody>
                    <a:bodyPr/>
                    <a:lstStyle/>
                    <a:p>
                      <a:pPr>
                        <a:buNone/>
                      </a:pPr>
                      <a:endParaRPr lang="zh-CN" altLang="en-US" sz="2800" b="1"/>
                    </a:p>
                  </a:txBody>
                  <a:tcPr>
                    <a:solidFill>
                      <a:schemeClr val="accent6">
                        <a:lumMod val="40000"/>
                        <a:lumOff val="60000"/>
                      </a:schemeClr>
                    </a:solidFill>
                  </a:tcPr>
                </a:tc>
              </a:tr>
              <a:tr h="1028065">
                <a:tc>
                  <a:txBody>
                    <a:bodyPr/>
                    <a:lstStyle/>
                    <a:p>
                      <a:pPr>
                        <a:buNone/>
                      </a:pPr>
                      <a:r>
                        <a:rPr lang="en-US" altLang="zh-CN" sz="2800" b="1"/>
                        <a:t>Food </a:t>
                      </a:r>
                      <a:endParaRPr lang="en-US" altLang="zh-CN" sz="2800" b="1"/>
                    </a:p>
                  </a:txBody>
                  <a:tcPr>
                    <a:solidFill>
                      <a:schemeClr val="accent6">
                        <a:lumMod val="40000"/>
                        <a:lumOff val="60000"/>
                      </a:schemeClr>
                    </a:solidFill>
                  </a:tcPr>
                </a:tc>
                <a:tc>
                  <a:txBody>
                    <a:bodyPr/>
                    <a:lstStyle/>
                    <a:p>
                      <a:pPr>
                        <a:buNone/>
                      </a:pPr>
                      <a:endParaRPr lang="zh-CN" altLang="en-US" sz="2800" b="1"/>
                    </a:p>
                  </a:txBody>
                  <a:tcPr>
                    <a:solidFill>
                      <a:schemeClr val="accent6">
                        <a:lumMod val="40000"/>
                        <a:lumOff val="60000"/>
                      </a:schemeClr>
                    </a:solidFill>
                  </a:tcPr>
                </a:tc>
              </a:tr>
              <a:tr h="1076325">
                <a:tc>
                  <a:txBody>
                    <a:bodyPr/>
                    <a:lstStyle/>
                    <a:p>
                      <a:pPr>
                        <a:buNone/>
                      </a:pPr>
                      <a:r>
                        <a:rPr lang="en-US" altLang="zh-CN" sz="2800" b="1"/>
                        <a:t> Uniqueness</a:t>
                      </a:r>
                      <a:endParaRPr lang="en-US" altLang="zh-CN" sz="2800" b="1"/>
                    </a:p>
                  </a:txBody>
                  <a:tcPr>
                    <a:solidFill>
                      <a:schemeClr val="accent6">
                        <a:lumMod val="40000"/>
                        <a:lumOff val="60000"/>
                      </a:schemeClr>
                    </a:solidFill>
                  </a:tcPr>
                </a:tc>
                <a:tc>
                  <a:txBody>
                    <a:bodyPr/>
                    <a:lstStyle/>
                    <a:p>
                      <a:pPr>
                        <a:buNone/>
                      </a:pPr>
                      <a:endParaRPr lang="zh-CN" altLang="en-US" sz="2800" b="1"/>
                    </a:p>
                  </a:txBody>
                  <a:tcPr>
                    <a:solidFill>
                      <a:schemeClr val="accent6">
                        <a:lumMod val="40000"/>
                        <a:lumOff val="60000"/>
                      </a:schemeClr>
                    </a:solidFill>
                  </a:tcPr>
                </a:tc>
              </a:tr>
              <a:tr h="1223645">
                <a:tc>
                  <a:txBody>
                    <a:bodyPr/>
                    <a:lstStyle/>
                    <a:p>
                      <a:pPr>
                        <a:buNone/>
                      </a:pPr>
                      <a:r>
                        <a:rPr lang="en-US" altLang="zh-CN" sz="2800" b="1">
                          <a:sym typeface="+mn-ea"/>
                        </a:rPr>
                        <a:t>Relationship with humans</a:t>
                      </a:r>
                      <a:endParaRPr lang="en-US" altLang="zh-CN" sz="2800" b="1">
                        <a:sym typeface="+mn-ea"/>
                      </a:endParaRPr>
                    </a:p>
                  </a:txBody>
                  <a:tcPr>
                    <a:solidFill>
                      <a:schemeClr val="accent6">
                        <a:lumMod val="40000"/>
                        <a:lumOff val="60000"/>
                      </a:schemeClr>
                    </a:solidFill>
                  </a:tcPr>
                </a:tc>
                <a:tc>
                  <a:txBody>
                    <a:bodyPr/>
                    <a:lstStyle/>
                    <a:p>
                      <a:pPr>
                        <a:buNone/>
                      </a:pPr>
                      <a:endParaRPr lang="zh-CN" altLang="en-US" sz="2800" b="1"/>
                    </a:p>
                  </a:txBody>
                  <a:tcPr>
                    <a:solidFill>
                      <a:schemeClr val="accent6">
                        <a:lumMod val="40000"/>
                        <a:lumOff val="60000"/>
                      </a:schemeClr>
                    </a:solidFill>
                  </a:tcPr>
                </a:tc>
              </a:tr>
            </a:tbl>
          </a:graphicData>
        </a:graphic>
      </p:graphicFrame>
      <p:sp>
        <p:nvSpPr>
          <p:cNvPr id="2" name="文本框 1"/>
          <p:cNvSpPr txBox="1"/>
          <p:nvPr/>
        </p:nvSpPr>
        <p:spPr>
          <a:xfrm>
            <a:off x="3997325" y="2091055"/>
            <a:ext cx="7546340" cy="953135"/>
          </a:xfrm>
          <a:prstGeom prst="rect">
            <a:avLst/>
          </a:prstGeom>
          <a:noFill/>
        </p:spPr>
        <p:txBody>
          <a:bodyPr wrap="square" rtlCol="0">
            <a:spAutoFit/>
          </a:bodyPr>
          <a:lstStyle/>
          <a:p>
            <a:r>
              <a:rPr lang="en-US" altLang="zh-CN" sz="2800" b="1">
                <a:solidFill>
                  <a:schemeClr val="accent2">
                    <a:lumMod val="75000"/>
                  </a:schemeClr>
                </a:solidFill>
              </a:rPr>
              <a:t>They are about the size of small dogs and look like rather large black rats. </a:t>
            </a:r>
            <a:endParaRPr lang="en-US" altLang="zh-CN" sz="2800" b="1">
              <a:solidFill>
                <a:schemeClr val="accent2">
                  <a:lumMod val="75000"/>
                </a:schemeClr>
              </a:solidFill>
            </a:endParaRPr>
          </a:p>
        </p:txBody>
      </p:sp>
      <p:sp>
        <p:nvSpPr>
          <p:cNvPr id="3" name="文本框 2"/>
          <p:cNvSpPr txBox="1"/>
          <p:nvPr/>
        </p:nvSpPr>
        <p:spPr>
          <a:xfrm>
            <a:off x="3997325" y="3147695"/>
            <a:ext cx="6796405" cy="953135"/>
          </a:xfrm>
          <a:prstGeom prst="rect">
            <a:avLst/>
          </a:prstGeom>
          <a:noFill/>
        </p:spPr>
        <p:txBody>
          <a:bodyPr wrap="square" rtlCol="0">
            <a:spAutoFit/>
          </a:bodyPr>
          <a:lstStyle/>
          <a:p>
            <a:r>
              <a:rPr lang="en-US" altLang="zh-CN" sz="2800" b="1">
                <a:solidFill>
                  <a:schemeClr val="accent2">
                    <a:lumMod val="75000"/>
                  </a:schemeClr>
                </a:solidFill>
              </a:rPr>
              <a:t>Their diet is mostly dead animals, so they have a terrible smell. </a:t>
            </a:r>
            <a:endParaRPr lang="en-US" altLang="zh-CN" sz="2800" b="1">
              <a:solidFill>
                <a:schemeClr val="accent2">
                  <a:lumMod val="75000"/>
                </a:schemeClr>
              </a:solidFill>
            </a:endParaRPr>
          </a:p>
        </p:txBody>
      </p:sp>
      <p:sp>
        <p:nvSpPr>
          <p:cNvPr id="4" name="文本框 3"/>
          <p:cNvSpPr txBox="1"/>
          <p:nvPr/>
        </p:nvSpPr>
        <p:spPr>
          <a:xfrm>
            <a:off x="4100830" y="4366260"/>
            <a:ext cx="7339965" cy="521970"/>
          </a:xfrm>
          <a:prstGeom prst="rect">
            <a:avLst/>
          </a:prstGeom>
          <a:noFill/>
        </p:spPr>
        <p:txBody>
          <a:bodyPr wrap="square" rtlCol="0">
            <a:spAutoFit/>
          </a:bodyPr>
          <a:lstStyle/>
          <a:p>
            <a:r>
              <a:rPr lang="en-US" altLang="zh-CN" sz="2800" b="1">
                <a:solidFill>
                  <a:schemeClr val="accent2">
                    <a:lumMod val="75000"/>
                  </a:schemeClr>
                </a:solidFill>
              </a:rPr>
              <a:t>They make frightening loud cries. </a:t>
            </a:r>
            <a:endParaRPr lang="en-US" altLang="zh-CN" sz="2800" b="1">
              <a:solidFill>
                <a:schemeClr val="accent2">
                  <a:lumMod val="75000"/>
                </a:schemeClr>
              </a:solidFill>
            </a:endParaRPr>
          </a:p>
        </p:txBody>
      </p:sp>
      <p:sp>
        <p:nvSpPr>
          <p:cNvPr id="7" name="文本框 6"/>
          <p:cNvSpPr txBox="1"/>
          <p:nvPr/>
        </p:nvSpPr>
        <p:spPr>
          <a:xfrm>
            <a:off x="4100830" y="5498465"/>
            <a:ext cx="7684770" cy="521970"/>
          </a:xfrm>
          <a:prstGeom prst="rect">
            <a:avLst/>
          </a:prstGeom>
          <a:noFill/>
        </p:spPr>
        <p:txBody>
          <a:bodyPr wrap="square" rtlCol="0">
            <a:spAutoFit/>
          </a:bodyPr>
          <a:lstStyle/>
          <a:p>
            <a:r>
              <a:rPr lang="en-US" altLang="zh-CN" sz="2800" b="1">
                <a:solidFill>
                  <a:schemeClr val="accent2">
                    <a:lumMod val="75000"/>
                  </a:schemeClr>
                </a:solidFill>
              </a:rPr>
              <a:t>They are generally not violent towards people. </a:t>
            </a:r>
            <a:endParaRPr lang="en-US" altLang="zh-CN" sz="2800" b="1">
              <a:solidFill>
                <a:schemeClr val="accent2">
                  <a:lumMod val="75000"/>
                </a:schemeClr>
              </a:solidFill>
            </a:endParaRPr>
          </a:p>
        </p:txBody>
      </p:sp>
      <p:pic>
        <p:nvPicPr>
          <p:cNvPr id="8" name="202203071518(2)">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635" y="-9525"/>
            <a:ext cx="12190730" cy="6866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While-reading: read for the details </a:t>
            </a:r>
            <a:endParaRPr lang="zh-CN" altLang="en-US" sz="3200" b="1">
              <a:solidFill>
                <a:schemeClr val="bg1"/>
              </a:solidFill>
            </a:endParaRPr>
          </a:p>
        </p:txBody>
      </p:sp>
      <p:graphicFrame>
        <p:nvGraphicFramePr>
          <p:cNvPr id="7" name="表格 6"/>
          <p:cNvGraphicFramePr/>
          <p:nvPr>
            <p:custDataLst>
              <p:tags r:id="rId1"/>
            </p:custDataLst>
          </p:nvPr>
        </p:nvGraphicFramePr>
        <p:xfrm>
          <a:off x="617855" y="886460"/>
          <a:ext cx="11058525" cy="4191000"/>
        </p:xfrm>
        <a:graphic>
          <a:graphicData uri="http://schemas.openxmlformats.org/drawingml/2006/table">
            <a:tbl>
              <a:tblPr firstRow="1" bandRow="1">
                <a:tableStyleId>{5C22544A-7EE6-4342-B048-85BDC9FD1C3A}</a:tableStyleId>
              </a:tblPr>
              <a:tblGrid>
                <a:gridCol w="3273425"/>
                <a:gridCol w="7785100"/>
              </a:tblGrid>
              <a:tr h="1047750">
                <a:tc gridSpan="2">
                  <a:txBody>
                    <a:bodyPr/>
                    <a:lstStyle/>
                    <a:p>
                      <a:pPr algn="ctr">
                        <a:buNone/>
                      </a:pPr>
                      <a:r>
                        <a:rPr lang="en-US" altLang="zh-CN" sz="2800" b="1"/>
                        <a:t>Duck-billed platypus</a:t>
                      </a:r>
                      <a:endParaRPr lang="en-US" altLang="zh-CN" sz="2800" b="1"/>
                    </a:p>
                  </a:txBody>
                  <a:tcPr>
                    <a:solidFill>
                      <a:srgbClr val="00B050"/>
                    </a:solidFill>
                  </a:tcPr>
                </a:tc>
                <a:tc hMerge="1">
                  <a:tcPr/>
                </a:tc>
              </a:tr>
              <a:tr h="1062990">
                <a:tc>
                  <a:txBody>
                    <a:bodyPr/>
                    <a:lstStyle/>
                    <a:p>
                      <a:pPr>
                        <a:buNone/>
                      </a:pPr>
                      <a:r>
                        <a:rPr lang="en-US" altLang="zh-CN" sz="2800" b="1"/>
                        <a:t>Features </a:t>
                      </a:r>
                      <a:endParaRPr lang="en-US" altLang="zh-CN" sz="2800" b="1"/>
                    </a:p>
                  </a:txBody>
                  <a:tcPr>
                    <a:solidFill>
                      <a:schemeClr val="accent6">
                        <a:lumMod val="40000"/>
                        <a:lumOff val="60000"/>
                      </a:schemeClr>
                    </a:solidFill>
                  </a:tcPr>
                </a:tc>
                <a:tc>
                  <a:txBody>
                    <a:bodyPr/>
                    <a:lstStyle/>
                    <a:p>
                      <a:pPr>
                        <a:buNone/>
                      </a:pPr>
                      <a:endParaRPr lang="zh-CN" altLang="en-US" sz="2800" b="1"/>
                    </a:p>
                  </a:txBody>
                  <a:tcPr>
                    <a:solidFill>
                      <a:schemeClr val="accent6">
                        <a:lumMod val="40000"/>
                        <a:lumOff val="60000"/>
                      </a:schemeClr>
                    </a:solidFill>
                  </a:tcPr>
                </a:tc>
              </a:tr>
              <a:tr h="1016635">
                <a:tc>
                  <a:txBody>
                    <a:bodyPr/>
                    <a:lstStyle/>
                    <a:p>
                      <a:pPr>
                        <a:buNone/>
                      </a:pPr>
                      <a:r>
                        <a:rPr lang="en-US" altLang="zh-CN" sz="2800" b="1"/>
                        <a:t>Babies </a:t>
                      </a:r>
                      <a:endParaRPr lang="en-US" altLang="zh-CN" sz="2800" b="1"/>
                    </a:p>
                  </a:txBody>
                  <a:tcPr>
                    <a:solidFill>
                      <a:schemeClr val="accent6">
                        <a:lumMod val="40000"/>
                        <a:lumOff val="60000"/>
                      </a:schemeClr>
                    </a:solidFill>
                  </a:tcPr>
                </a:tc>
                <a:tc>
                  <a:txBody>
                    <a:bodyPr/>
                    <a:lstStyle/>
                    <a:p>
                      <a:pPr>
                        <a:buNone/>
                      </a:pPr>
                      <a:endParaRPr lang="zh-CN" altLang="en-US" sz="2800" b="1"/>
                    </a:p>
                  </a:txBody>
                  <a:tcPr>
                    <a:solidFill>
                      <a:schemeClr val="accent6">
                        <a:lumMod val="40000"/>
                        <a:lumOff val="60000"/>
                      </a:schemeClr>
                    </a:solidFill>
                  </a:tcPr>
                </a:tc>
              </a:tr>
              <a:tr h="1063625">
                <a:tc>
                  <a:txBody>
                    <a:bodyPr/>
                    <a:lstStyle/>
                    <a:p>
                      <a:pPr>
                        <a:buNone/>
                      </a:pPr>
                      <a:r>
                        <a:rPr lang="en-US" altLang="zh-CN" sz="2800" b="1"/>
                        <a:t>Uniqueness </a:t>
                      </a:r>
                      <a:endParaRPr lang="en-US" altLang="zh-CN" sz="2800" b="1"/>
                    </a:p>
                  </a:txBody>
                  <a:tcPr>
                    <a:solidFill>
                      <a:schemeClr val="accent6">
                        <a:lumMod val="40000"/>
                        <a:lumOff val="60000"/>
                      </a:schemeClr>
                    </a:solidFill>
                  </a:tcPr>
                </a:tc>
                <a:tc>
                  <a:txBody>
                    <a:bodyPr/>
                    <a:lstStyle/>
                    <a:p>
                      <a:pPr>
                        <a:buNone/>
                      </a:pPr>
                      <a:endParaRPr lang="zh-CN" altLang="en-US" sz="2800" b="1"/>
                    </a:p>
                  </a:txBody>
                  <a:tcPr>
                    <a:solidFill>
                      <a:schemeClr val="accent6">
                        <a:lumMod val="40000"/>
                        <a:lumOff val="60000"/>
                      </a:schemeClr>
                    </a:solidFill>
                  </a:tcPr>
                </a:tc>
              </a:tr>
            </a:tbl>
          </a:graphicData>
        </a:graphic>
      </p:graphicFrame>
      <p:sp>
        <p:nvSpPr>
          <p:cNvPr id="2" name="文本框 1"/>
          <p:cNvSpPr txBox="1"/>
          <p:nvPr/>
        </p:nvSpPr>
        <p:spPr>
          <a:xfrm>
            <a:off x="4077970" y="1983740"/>
            <a:ext cx="7552690" cy="953135"/>
          </a:xfrm>
          <a:prstGeom prst="rect">
            <a:avLst/>
          </a:prstGeom>
          <a:noFill/>
        </p:spPr>
        <p:txBody>
          <a:bodyPr wrap="square" rtlCol="0">
            <a:spAutoFit/>
          </a:bodyPr>
          <a:lstStyle/>
          <a:p>
            <a:r>
              <a:rPr lang="en-US" altLang="zh-CN" sz="2800" b="1">
                <a:solidFill>
                  <a:schemeClr val="accent2">
                    <a:lumMod val="75000"/>
                  </a:schemeClr>
                </a:solidFill>
              </a:rPr>
              <a:t>Its nose looks like a duck’s bill, and it has feet like duck. </a:t>
            </a:r>
            <a:endParaRPr lang="en-US" altLang="zh-CN" sz="2800" b="1">
              <a:solidFill>
                <a:schemeClr val="accent2">
                  <a:lumMod val="75000"/>
                </a:schemeClr>
              </a:solidFill>
            </a:endParaRPr>
          </a:p>
        </p:txBody>
      </p:sp>
      <p:sp>
        <p:nvSpPr>
          <p:cNvPr id="3" name="文本框 2"/>
          <p:cNvSpPr txBox="1"/>
          <p:nvPr/>
        </p:nvSpPr>
        <p:spPr>
          <a:xfrm>
            <a:off x="4278630" y="3051175"/>
            <a:ext cx="7352030" cy="953135"/>
          </a:xfrm>
          <a:prstGeom prst="rect">
            <a:avLst/>
          </a:prstGeom>
          <a:noFill/>
        </p:spPr>
        <p:txBody>
          <a:bodyPr wrap="square" rtlCol="0">
            <a:spAutoFit/>
          </a:bodyPr>
          <a:lstStyle/>
          <a:p>
            <a:r>
              <a:rPr lang="en-US" altLang="zh-CN" sz="2800" b="1">
                <a:solidFill>
                  <a:schemeClr val="accent2">
                    <a:lumMod val="75000"/>
                  </a:schemeClr>
                </a:solidFill>
              </a:rPr>
              <a:t>They lay eggs and the baby platypus nurses from its mother like all other mammals. </a:t>
            </a:r>
            <a:endParaRPr lang="en-US" altLang="zh-CN" sz="2800" b="1">
              <a:solidFill>
                <a:schemeClr val="accent2">
                  <a:lumMod val="75000"/>
                </a:schemeClr>
              </a:solidFill>
            </a:endParaRPr>
          </a:p>
        </p:txBody>
      </p:sp>
      <p:sp>
        <p:nvSpPr>
          <p:cNvPr id="4" name="文本框 3"/>
          <p:cNvSpPr txBox="1"/>
          <p:nvPr/>
        </p:nvSpPr>
        <p:spPr>
          <a:xfrm>
            <a:off x="4364990" y="4118610"/>
            <a:ext cx="6330950" cy="953135"/>
          </a:xfrm>
          <a:prstGeom prst="rect">
            <a:avLst/>
          </a:prstGeom>
          <a:noFill/>
        </p:spPr>
        <p:txBody>
          <a:bodyPr wrap="square" rtlCol="0">
            <a:spAutoFit/>
          </a:bodyPr>
          <a:lstStyle/>
          <a:p>
            <a:r>
              <a:rPr lang="en-US" altLang="zh-CN" sz="2800" b="1">
                <a:solidFill>
                  <a:schemeClr val="accent2">
                    <a:lumMod val="75000"/>
                  </a:schemeClr>
                </a:solidFill>
              </a:rPr>
              <a:t>They find food in the water by using electrical sensors in its bill. </a:t>
            </a:r>
            <a:endParaRPr lang="en-US" altLang="zh-CN" sz="2800" b="1">
              <a:solidFill>
                <a:schemeClr val="accent2">
                  <a:lumMod val="75000"/>
                </a:schemeClr>
              </a:solidFill>
            </a:endParaRPr>
          </a:p>
        </p:txBody>
      </p:sp>
      <p:pic>
        <p:nvPicPr>
          <p:cNvPr id="6" name="202203071518(3)">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635" y="-9525"/>
            <a:ext cx="12191365" cy="6881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While-reading: read for writing techniques </a:t>
            </a:r>
            <a:endParaRPr lang="zh-CN" altLang="en-US" sz="3200" b="1">
              <a:solidFill>
                <a:schemeClr val="bg1"/>
              </a:solidFill>
            </a:endParaRPr>
          </a:p>
        </p:txBody>
      </p:sp>
      <p:sp>
        <p:nvSpPr>
          <p:cNvPr id="2" name="文本框 1"/>
          <p:cNvSpPr txBox="1"/>
          <p:nvPr/>
        </p:nvSpPr>
        <p:spPr>
          <a:xfrm>
            <a:off x="118110" y="683260"/>
            <a:ext cx="11426190" cy="1383665"/>
          </a:xfrm>
          <a:prstGeom prst="rect">
            <a:avLst/>
          </a:prstGeom>
          <a:noFill/>
        </p:spPr>
        <p:txBody>
          <a:bodyPr wrap="square" rtlCol="0">
            <a:spAutoFit/>
          </a:bodyPr>
          <a:lstStyle/>
          <a:p>
            <a:r>
              <a:rPr lang="en-US" altLang="zh-CN" sz="2800">
                <a:solidFill>
                  <a:schemeClr val="accent4">
                    <a:lumMod val="75000"/>
                  </a:schemeClr>
                </a:solidFill>
                <a:latin typeface="Arial Black" panose="020B0A04020102020204" charset="0"/>
                <a:cs typeface="Arial Black" panose="020B0A04020102020204" charset="0"/>
              </a:rPr>
              <a:t>What rhetorical devices does the writer use to arouse the readers’ interest?</a:t>
            </a:r>
            <a:endParaRPr lang="en-US" altLang="zh-CN" sz="2800">
              <a:solidFill>
                <a:schemeClr val="accent4">
                  <a:lumMod val="75000"/>
                </a:schemeClr>
              </a:solidFill>
              <a:latin typeface="Arial Black" panose="020B0A04020102020204" charset="0"/>
              <a:cs typeface="Arial Black" panose="020B0A04020102020204" charset="0"/>
            </a:endParaRPr>
          </a:p>
          <a:p>
            <a:endParaRPr lang="en-US" altLang="zh-CN" sz="2800">
              <a:solidFill>
                <a:schemeClr val="accent4">
                  <a:lumMod val="75000"/>
                </a:schemeClr>
              </a:solidFill>
              <a:latin typeface="Arial Black" panose="020B0A04020102020204" charset="0"/>
              <a:cs typeface="Arial Black" panose="020B0A04020102020204" charset="0"/>
            </a:endParaRPr>
          </a:p>
        </p:txBody>
      </p:sp>
      <p:graphicFrame>
        <p:nvGraphicFramePr>
          <p:cNvPr id="3" name="表格 2"/>
          <p:cNvGraphicFramePr/>
          <p:nvPr>
            <p:custDataLst>
              <p:tags r:id="rId1"/>
            </p:custDataLst>
          </p:nvPr>
        </p:nvGraphicFramePr>
        <p:xfrm>
          <a:off x="95250" y="574040"/>
          <a:ext cx="11954510" cy="6283960"/>
        </p:xfrm>
        <a:graphic>
          <a:graphicData uri="http://schemas.openxmlformats.org/drawingml/2006/table">
            <a:tbl>
              <a:tblPr firstRow="1" bandRow="1">
                <a:tableStyleId>{5C22544A-7EE6-4342-B048-85BDC9FD1C3A}</a:tableStyleId>
              </a:tblPr>
              <a:tblGrid>
                <a:gridCol w="5334000"/>
                <a:gridCol w="2602865"/>
                <a:gridCol w="4017645"/>
              </a:tblGrid>
              <a:tr h="476250">
                <a:tc>
                  <a:txBody>
                    <a:bodyPr/>
                    <a:lstStyle/>
                    <a:p>
                      <a:pPr>
                        <a:buNone/>
                      </a:pPr>
                      <a:r>
                        <a:rPr lang="en-US" altLang="zh-CN" sz="2400"/>
                        <a:t>Examples </a:t>
                      </a:r>
                      <a:endParaRPr lang="en-US" altLang="zh-CN" sz="2400" b="1"/>
                    </a:p>
                  </a:txBody>
                  <a:tcPr>
                    <a:solidFill>
                      <a:schemeClr val="accent4"/>
                    </a:solidFill>
                  </a:tcPr>
                </a:tc>
                <a:tc>
                  <a:txBody>
                    <a:bodyPr/>
                    <a:lstStyle/>
                    <a:p>
                      <a:pPr>
                        <a:buNone/>
                      </a:pPr>
                      <a:r>
                        <a:rPr lang="en-US" altLang="zh-CN" sz="2400"/>
                        <a:t>Rhetorical devices </a:t>
                      </a:r>
                      <a:endParaRPr lang="en-US" altLang="zh-CN" sz="2400"/>
                    </a:p>
                  </a:txBody>
                  <a:tcPr>
                    <a:solidFill>
                      <a:schemeClr val="accent4"/>
                    </a:solidFill>
                  </a:tcPr>
                </a:tc>
                <a:tc>
                  <a:txBody>
                    <a:bodyPr/>
                    <a:lstStyle/>
                    <a:p>
                      <a:pPr>
                        <a:buNone/>
                      </a:pPr>
                      <a:r>
                        <a:rPr lang="en-US" altLang="zh-CN" sz="2400"/>
                        <a:t>Purpose </a:t>
                      </a:r>
                      <a:endParaRPr lang="en-US" altLang="zh-CN" sz="2400"/>
                    </a:p>
                  </a:txBody>
                  <a:tcPr>
                    <a:solidFill>
                      <a:schemeClr val="accent4"/>
                    </a:solidFill>
                  </a:tcPr>
                </a:tc>
              </a:tr>
              <a:tr h="1160145">
                <a:tc>
                  <a:txBody>
                    <a:bodyPr/>
                    <a:lstStyle/>
                    <a:p>
                      <a:pPr>
                        <a:buNone/>
                      </a:pPr>
                      <a:endParaRPr lang="en-US" altLang="zh-CN"/>
                    </a:p>
                  </a:txBody>
                  <a:tcPr>
                    <a:solidFill>
                      <a:schemeClr val="accent4">
                        <a:lumMod val="20000"/>
                        <a:lumOff val="80000"/>
                      </a:schemeClr>
                    </a:solidFill>
                  </a:tcPr>
                </a:tc>
                <a:tc>
                  <a:txBody>
                    <a:bodyPr/>
                    <a:lstStyle/>
                    <a:p>
                      <a:pPr>
                        <a:buNone/>
                      </a:pPr>
                      <a:r>
                        <a:rPr lang="en-US" altLang="zh-CN"/>
                        <a:t> </a:t>
                      </a:r>
                      <a:endParaRPr lang="en-US" altLang="zh-CN"/>
                    </a:p>
                  </a:txBody>
                  <a:tcPr>
                    <a:solidFill>
                      <a:schemeClr val="accent4">
                        <a:lumMod val="20000"/>
                        <a:lumOff val="80000"/>
                      </a:schemeClr>
                    </a:solidFill>
                  </a:tcPr>
                </a:tc>
                <a:tc>
                  <a:txBody>
                    <a:bodyPr/>
                    <a:lstStyle/>
                    <a:p>
                      <a:pPr>
                        <a:buNone/>
                      </a:pPr>
                      <a:endParaRPr lang="zh-CN" altLang="en-US"/>
                    </a:p>
                  </a:txBody>
                  <a:tcPr>
                    <a:solidFill>
                      <a:schemeClr val="accent4">
                        <a:lumMod val="20000"/>
                        <a:lumOff val="80000"/>
                      </a:schemeClr>
                    </a:solidFill>
                  </a:tcPr>
                </a:tc>
              </a:tr>
              <a:tr h="1221740">
                <a:tc>
                  <a:txBody>
                    <a:bodyPr/>
                    <a:lstStyle/>
                    <a:p>
                      <a:pPr>
                        <a:buNone/>
                      </a:pPr>
                      <a:endParaRPr lang="en-US" altLang="zh-CN"/>
                    </a:p>
                  </a:txBody>
                  <a:tcPr>
                    <a:solidFill>
                      <a:schemeClr val="accent4">
                        <a:lumMod val="20000"/>
                        <a:lumOff val="80000"/>
                      </a:schemeClr>
                    </a:solidFill>
                  </a:tcPr>
                </a:tc>
                <a:tc>
                  <a:txBody>
                    <a:bodyPr/>
                    <a:lstStyle/>
                    <a:p>
                      <a:pPr>
                        <a:buNone/>
                      </a:pPr>
                      <a:endParaRPr lang="en-US" altLang="zh-CN"/>
                    </a:p>
                  </a:txBody>
                  <a:tcPr>
                    <a:solidFill>
                      <a:schemeClr val="accent4">
                        <a:lumMod val="20000"/>
                        <a:lumOff val="80000"/>
                      </a:schemeClr>
                    </a:solidFill>
                  </a:tcPr>
                </a:tc>
                <a:tc>
                  <a:txBody>
                    <a:bodyPr/>
                    <a:lstStyle/>
                    <a:p>
                      <a:pPr>
                        <a:buNone/>
                      </a:pPr>
                      <a:endParaRPr lang="zh-CN" altLang="en-US"/>
                    </a:p>
                  </a:txBody>
                  <a:tcPr>
                    <a:solidFill>
                      <a:schemeClr val="accent4">
                        <a:lumMod val="20000"/>
                        <a:lumOff val="80000"/>
                      </a:schemeClr>
                    </a:solidFill>
                  </a:tcPr>
                </a:tc>
              </a:tr>
              <a:tr h="1104900">
                <a:tc>
                  <a:txBody>
                    <a:bodyPr/>
                    <a:lstStyle/>
                    <a:p>
                      <a:pPr>
                        <a:buNone/>
                      </a:pPr>
                      <a:endParaRPr lang="en-US" altLang="zh-CN"/>
                    </a:p>
                  </a:txBody>
                  <a:tcPr>
                    <a:solidFill>
                      <a:schemeClr val="accent4">
                        <a:lumMod val="20000"/>
                        <a:lumOff val="80000"/>
                      </a:schemeClr>
                    </a:solidFill>
                  </a:tcPr>
                </a:tc>
                <a:tc>
                  <a:txBody>
                    <a:bodyPr/>
                    <a:lstStyle/>
                    <a:p>
                      <a:pPr>
                        <a:buNone/>
                      </a:pPr>
                      <a:endParaRPr lang="en-US" altLang="zh-CN"/>
                    </a:p>
                  </a:txBody>
                  <a:tcPr>
                    <a:solidFill>
                      <a:schemeClr val="accent4">
                        <a:lumMod val="20000"/>
                        <a:lumOff val="80000"/>
                      </a:schemeClr>
                    </a:solidFill>
                  </a:tcPr>
                </a:tc>
                <a:tc>
                  <a:txBody>
                    <a:bodyPr/>
                    <a:lstStyle/>
                    <a:p>
                      <a:pPr>
                        <a:buNone/>
                      </a:pPr>
                      <a:endParaRPr lang="zh-CN" altLang="en-US"/>
                    </a:p>
                  </a:txBody>
                  <a:tcPr>
                    <a:solidFill>
                      <a:schemeClr val="accent4">
                        <a:lumMod val="20000"/>
                        <a:lumOff val="80000"/>
                      </a:schemeClr>
                    </a:solidFill>
                  </a:tcPr>
                </a:tc>
              </a:tr>
              <a:tr h="1160780">
                <a:tc>
                  <a:txBody>
                    <a:bodyPr/>
                    <a:lstStyle/>
                    <a:p>
                      <a:pPr>
                        <a:buNone/>
                      </a:pPr>
                      <a:endParaRPr lang="en-US" altLang="zh-CN"/>
                    </a:p>
                  </a:txBody>
                  <a:tcPr>
                    <a:solidFill>
                      <a:schemeClr val="accent4">
                        <a:lumMod val="20000"/>
                        <a:lumOff val="80000"/>
                      </a:schemeClr>
                    </a:solidFill>
                  </a:tcPr>
                </a:tc>
                <a:tc>
                  <a:txBody>
                    <a:bodyPr/>
                    <a:lstStyle/>
                    <a:p>
                      <a:pPr>
                        <a:buNone/>
                      </a:pPr>
                      <a:endParaRPr lang="en-US" altLang="zh-CN"/>
                    </a:p>
                  </a:txBody>
                  <a:tcPr>
                    <a:solidFill>
                      <a:schemeClr val="accent4">
                        <a:lumMod val="20000"/>
                        <a:lumOff val="80000"/>
                      </a:schemeClr>
                    </a:solidFill>
                  </a:tcPr>
                </a:tc>
                <a:tc>
                  <a:txBody>
                    <a:bodyPr/>
                    <a:lstStyle/>
                    <a:p>
                      <a:pPr>
                        <a:buNone/>
                      </a:pPr>
                      <a:endParaRPr lang="zh-CN" altLang="en-US"/>
                    </a:p>
                  </a:txBody>
                  <a:tcPr>
                    <a:solidFill>
                      <a:schemeClr val="accent4">
                        <a:lumMod val="20000"/>
                        <a:lumOff val="80000"/>
                      </a:schemeClr>
                    </a:solidFill>
                  </a:tcPr>
                </a:tc>
              </a:tr>
              <a:tr h="1160145">
                <a:tc>
                  <a:txBody>
                    <a:bodyPr/>
                    <a:lstStyle/>
                    <a:p>
                      <a:pPr>
                        <a:buNone/>
                      </a:pPr>
                      <a:endParaRPr lang="en-US" altLang="zh-CN"/>
                    </a:p>
                  </a:txBody>
                  <a:tcPr>
                    <a:solidFill>
                      <a:schemeClr val="accent4">
                        <a:lumMod val="20000"/>
                        <a:lumOff val="80000"/>
                      </a:schemeClr>
                    </a:solidFill>
                  </a:tcPr>
                </a:tc>
                <a:tc>
                  <a:txBody>
                    <a:bodyPr/>
                    <a:lstStyle/>
                    <a:p>
                      <a:pPr>
                        <a:buNone/>
                      </a:pPr>
                      <a:endParaRPr lang="en-US" altLang="zh-CN"/>
                    </a:p>
                  </a:txBody>
                  <a:tcPr>
                    <a:solidFill>
                      <a:schemeClr val="accent4">
                        <a:lumMod val="20000"/>
                        <a:lumOff val="80000"/>
                      </a:schemeClr>
                    </a:solidFill>
                  </a:tcPr>
                </a:tc>
                <a:tc>
                  <a:txBody>
                    <a:bodyPr/>
                    <a:lstStyle/>
                    <a:p>
                      <a:pPr>
                        <a:buNone/>
                      </a:pPr>
                      <a:endParaRPr lang="zh-CN" altLang="en-US"/>
                    </a:p>
                  </a:txBody>
                  <a:tcPr>
                    <a:solidFill>
                      <a:schemeClr val="accent4">
                        <a:lumMod val="20000"/>
                        <a:lumOff val="80000"/>
                      </a:schemeClr>
                    </a:solidFill>
                  </a:tcPr>
                </a:tc>
              </a:tr>
            </a:tbl>
          </a:graphicData>
        </a:graphic>
      </p:graphicFrame>
      <p:sp>
        <p:nvSpPr>
          <p:cNvPr id="4" name="文本框 3"/>
          <p:cNvSpPr txBox="1"/>
          <p:nvPr/>
        </p:nvSpPr>
        <p:spPr>
          <a:xfrm>
            <a:off x="95250" y="1052830"/>
            <a:ext cx="5271770" cy="1568450"/>
          </a:xfrm>
          <a:prstGeom prst="rect">
            <a:avLst/>
          </a:prstGeom>
          <a:noFill/>
        </p:spPr>
        <p:txBody>
          <a:bodyPr wrap="square" rtlCol="0">
            <a:spAutoFit/>
          </a:bodyPr>
          <a:lstStyle/>
          <a:p>
            <a:r>
              <a:rPr lang="en-US" altLang="zh-CN" sz="2400" b="1">
                <a:solidFill>
                  <a:schemeClr val="accent1">
                    <a:lumMod val="75000"/>
                  </a:schemeClr>
                </a:solidFill>
                <a:sym typeface="+mn-ea"/>
              </a:rPr>
              <a:t>This experesses the strength and resolve of the Australians as individuals and as a nation.</a:t>
            </a:r>
            <a:endParaRPr lang="en-US" altLang="zh-CN" sz="2400" b="1">
              <a:solidFill>
                <a:schemeClr val="accent1">
                  <a:lumMod val="75000"/>
                </a:schemeClr>
              </a:solidFill>
            </a:endParaRPr>
          </a:p>
          <a:p>
            <a:endParaRPr lang="en-US" altLang="zh-CN" sz="2400" b="1">
              <a:solidFill>
                <a:schemeClr val="accent1">
                  <a:lumMod val="75000"/>
                </a:schemeClr>
              </a:solidFill>
            </a:endParaRPr>
          </a:p>
        </p:txBody>
      </p:sp>
      <p:sp>
        <p:nvSpPr>
          <p:cNvPr id="6" name="文本框 5"/>
          <p:cNvSpPr txBox="1"/>
          <p:nvPr/>
        </p:nvSpPr>
        <p:spPr>
          <a:xfrm>
            <a:off x="279400" y="3534410"/>
            <a:ext cx="5388610" cy="1198880"/>
          </a:xfrm>
          <a:prstGeom prst="rect">
            <a:avLst/>
          </a:prstGeom>
          <a:noFill/>
        </p:spPr>
        <p:txBody>
          <a:bodyPr wrap="square" rtlCol="0">
            <a:spAutoFit/>
          </a:bodyPr>
          <a:lstStyle/>
          <a:p>
            <a:r>
              <a:rPr lang="en-US" altLang="zh-CN" sz="2400" b="1">
                <a:solidFill>
                  <a:schemeClr val="accent1">
                    <a:lumMod val="75000"/>
                  </a:schemeClr>
                </a:solidFill>
                <a:sym typeface="+mn-ea"/>
              </a:rPr>
              <a:t>They are about the size of small dogs and look like rather large black rats. </a:t>
            </a:r>
            <a:endParaRPr lang="en-US" altLang="zh-CN" sz="2400" b="1">
              <a:solidFill>
                <a:schemeClr val="accent1">
                  <a:lumMod val="75000"/>
                </a:schemeClr>
              </a:solidFill>
            </a:endParaRPr>
          </a:p>
          <a:p>
            <a:endParaRPr lang="en-US" altLang="zh-CN" sz="2400" b="1">
              <a:solidFill>
                <a:schemeClr val="accent1">
                  <a:lumMod val="75000"/>
                </a:schemeClr>
              </a:solidFill>
            </a:endParaRPr>
          </a:p>
        </p:txBody>
      </p:sp>
      <p:sp>
        <p:nvSpPr>
          <p:cNvPr id="7" name="文本框 6"/>
          <p:cNvSpPr txBox="1"/>
          <p:nvPr/>
        </p:nvSpPr>
        <p:spPr>
          <a:xfrm>
            <a:off x="279400" y="4733290"/>
            <a:ext cx="4667885" cy="1198880"/>
          </a:xfrm>
          <a:prstGeom prst="rect">
            <a:avLst/>
          </a:prstGeom>
          <a:noFill/>
        </p:spPr>
        <p:txBody>
          <a:bodyPr wrap="square" rtlCol="0">
            <a:spAutoFit/>
          </a:bodyPr>
          <a:lstStyle/>
          <a:p>
            <a:r>
              <a:rPr lang="en-US" altLang="zh-CN" sz="2400" b="1">
                <a:solidFill>
                  <a:schemeClr val="accent1">
                    <a:lumMod val="75000"/>
                  </a:schemeClr>
                </a:solidFill>
                <a:sym typeface="+mn-ea"/>
              </a:rPr>
              <a:t>The noise they make could wake the dead. </a:t>
            </a:r>
            <a:endParaRPr lang="en-US" altLang="zh-CN" sz="2400" b="1">
              <a:solidFill>
                <a:schemeClr val="accent1">
                  <a:lumMod val="75000"/>
                </a:schemeClr>
              </a:solidFill>
            </a:endParaRPr>
          </a:p>
          <a:p>
            <a:endParaRPr lang="en-US" altLang="zh-CN" sz="2400" b="1">
              <a:solidFill>
                <a:schemeClr val="accent1">
                  <a:lumMod val="75000"/>
                </a:schemeClr>
              </a:solidFill>
            </a:endParaRPr>
          </a:p>
        </p:txBody>
      </p:sp>
      <p:sp>
        <p:nvSpPr>
          <p:cNvPr id="8" name="文本框 7"/>
          <p:cNvSpPr txBox="1"/>
          <p:nvPr/>
        </p:nvSpPr>
        <p:spPr>
          <a:xfrm>
            <a:off x="194945" y="5742305"/>
            <a:ext cx="4826000" cy="1568450"/>
          </a:xfrm>
          <a:prstGeom prst="rect">
            <a:avLst/>
          </a:prstGeom>
          <a:noFill/>
        </p:spPr>
        <p:txBody>
          <a:bodyPr wrap="square" rtlCol="0">
            <a:spAutoFit/>
          </a:bodyPr>
          <a:lstStyle/>
          <a:p>
            <a:r>
              <a:rPr lang="en-US" altLang="zh-CN" sz="2400" b="1">
                <a:solidFill>
                  <a:schemeClr val="accent1">
                    <a:lumMod val="75000"/>
                  </a:schemeClr>
                </a:solidFill>
                <a:sym typeface="+mn-ea"/>
              </a:rPr>
              <a:t>While it may lay eggs in a nest like a bird, it’s really a primitive mammal, with a unique biology. </a:t>
            </a:r>
            <a:endParaRPr lang="en-US" altLang="zh-CN" sz="2400" b="1">
              <a:solidFill>
                <a:schemeClr val="accent1">
                  <a:lumMod val="75000"/>
                </a:schemeClr>
              </a:solidFill>
            </a:endParaRPr>
          </a:p>
          <a:p>
            <a:endParaRPr lang="en-US" altLang="zh-CN" sz="2400" b="1">
              <a:solidFill>
                <a:schemeClr val="accent1">
                  <a:lumMod val="75000"/>
                </a:schemeClr>
              </a:solidFill>
            </a:endParaRPr>
          </a:p>
        </p:txBody>
      </p:sp>
      <p:sp>
        <p:nvSpPr>
          <p:cNvPr id="9" name="文本框 8"/>
          <p:cNvSpPr txBox="1"/>
          <p:nvPr/>
        </p:nvSpPr>
        <p:spPr>
          <a:xfrm>
            <a:off x="5523230" y="1452245"/>
            <a:ext cx="3223260" cy="460375"/>
          </a:xfrm>
          <a:prstGeom prst="rect">
            <a:avLst/>
          </a:prstGeom>
          <a:noFill/>
        </p:spPr>
        <p:txBody>
          <a:bodyPr wrap="square" rtlCol="0">
            <a:spAutoFit/>
          </a:bodyPr>
          <a:lstStyle/>
          <a:p>
            <a:r>
              <a:rPr lang="en-US" altLang="zh-CN" sz="2400" b="1">
                <a:solidFill>
                  <a:srgbClr val="92D050"/>
                </a:solidFill>
                <a:sym typeface="+mn-ea"/>
              </a:rPr>
              <a:t>analogy </a:t>
            </a:r>
            <a:r>
              <a:rPr lang="zh-CN" altLang="en-US" sz="2400" b="1">
                <a:solidFill>
                  <a:srgbClr val="92D050"/>
                </a:solidFill>
                <a:sym typeface="+mn-ea"/>
              </a:rPr>
              <a:t>隐喻</a:t>
            </a:r>
            <a:endParaRPr lang="zh-CN" altLang="en-US" sz="2400" b="1">
              <a:solidFill>
                <a:srgbClr val="92D050"/>
              </a:solidFill>
              <a:sym typeface="+mn-ea"/>
            </a:endParaRPr>
          </a:p>
        </p:txBody>
      </p:sp>
      <p:sp>
        <p:nvSpPr>
          <p:cNvPr id="10" name="文本框 9"/>
          <p:cNvSpPr txBox="1"/>
          <p:nvPr/>
        </p:nvSpPr>
        <p:spPr>
          <a:xfrm>
            <a:off x="5803900" y="3674745"/>
            <a:ext cx="2102485" cy="829945"/>
          </a:xfrm>
          <a:prstGeom prst="rect">
            <a:avLst/>
          </a:prstGeom>
          <a:noFill/>
        </p:spPr>
        <p:txBody>
          <a:bodyPr wrap="square" rtlCol="0">
            <a:spAutoFit/>
          </a:bodyPr>
          <a:lstStyle/>
          <a:p>
            <a:r>
              <a:rPr lang="en-US" altLang="zh-CN" sz="2400" b="1">
                <a:solidFill>
                  <a:srgbClr val="92D050"/>
                </a:solidFill>
                <a:sym typeface="+mn-ea"/>
              </a:rPr>
              <a:t>simile</a:t>
            </a:r>
            <a:r>
              <a:rPr lang="zh-CN" altLang="en-US" sz="2400" b="1">
                <a:solidFill>
                  <a:srgbClr val="92D050"/>
                </a:solidFill>
                <a:sym typeface="+mn-ea"/>
              </a:rPr>
              <a:t>明喻</a:t>
            </a:r>
            <a:r>
              <a:rPr lang="en-US" altLang="zh-CN" sz="2400" b="1">
                <a:solidFill>
                  <a:srgbClr val="92D050"/>
                </a:solidFill>
                <a:sym typeface="+mn-ea"/>
              </a:rPr>
              <a:t> </a:t>
            </a:r>
            <a:endParaRPr lang="en-US" altLang="zh-CN" sz="2400" b="1">
              <a:solidFill>
                <a:srgbClr val="92D050"/>
              </a:solidFill>
            </a:endParaRPr>
          </a:p>
          <a:p>
            <a:endParaRPr lang="en-US" altLang="zh-CN" sz="2400" b="1">
              <a:solidFill>
                <a:srgbClr val="92D050"/>
              </a:solidFill>
            </a:endParaRPr>
          </a:p>
        </p:txBody>
      </p:sp>
      <p:sp>
        <p:nvSpPr>
          <p:cNvPr id="11" name="文本框 10"/>
          <p:cNvSpPr txBox="1"/>
          <p:nvPr/>
        </p:nvSpPr>
        <p:spPr>
          <a:xfrm>
            <a:off x="5523230" y="4893310"/>
            <a:ext cx="2361565" cy="829945"/>
          </a:xfrm>
          <a:prstGeom prst="rect">
            <a:avLst/>
          </a:prstGeom>
          <a:noFill/>
        </p:spPr>
        <p:txBody>
          <a:bodyPr wrap="square" rtlCol="0">
            <a:spAutoFit/>
          </a:bodyPr>
          <a:lstStyle/>
          <a:p>
            <a:r>
              <a:rPr lang="en-US" altLang="zh-CN" sz="2400" b="1">
                <a:solidFill>
                  <a:srgbClr val="92D050"/>
                </a:solidFill>
                <a:sym typeface="+mn-ea"/>
              </a:rPr>
              <a:t>hyperbole </a:t>
            </a:r>
            <a:r>
              <a:rPr lang="zh-CN" altLang="en-US" sz="2400" b="1">
                <a:solidFill>
                  <a:srgbClr val="92D050"/>
                </a:solidFill>
                <a:sym typeface="+mn-ea"/>
              </a:rPr>
              <a:t>夸张</a:t>
            </a:r>
            <a:endParaRPr lang="en-US" altLang="zh-CN" sz="2400" b="1">
              <a:solidFill>
                <a:srgbClr val="92D050"/>
              </a:solidFill>
            </a:endParaRPr>
          </a:p>
          <a:p>
            <a:endParaRPr lang="en-US" altLang="zh-CN" sz="2400" b="1">
              <a:solidFill>
                <a:srgbClr val="92D050"/>
              </a:solidFill>
            </a:endParaRPr>
          </a:p>
        </p:txBody>
      </p:sp>
      <p:sp>
        <p:nvSpPr>
          <p:cNvPr id="12" name="文本框 11"/>
          <p:cNvSpPr txBox="1"/>
          <p:nvPr/>
        </p:nvSpPr>
        <p:spPr>
          <a:xfrm>
            <a:off x="5803900" y="6112510"/>
            <a:ext cx="2846070" cy="829945"/>
          </a:xfrm>
          <a:prstGeom prst="rect">
            <a:avLst/>
          </a:prstGeom>
          <a:noFill/>
        </p:spPr>
        <p:txBody>
          <a:bodyPr wrap="square" rtlCol="0">
            <a:spAutoFit/>
          </a:bodyPr>
          <a:lstStyle/>
          <a:p>
            <a:r>
              <a:rPr lang="en-US" altLang="zh-CN" sz="2400" b="1">
                <a:solidFill>
                  <a:srgbClr val="92D050"/>
                </a:solidFill>
                <a:sym typeface="+mn-ea"/>
              </a:rPr>
              <a:t>simile </a:t>
            </a:r>
            <a:endParaRPr lang="en-US" altLang="zh-CN" sz="2400" b="1">
              <a:solidFill>
                <a:srgbClr val="92D050"/>
              </a:solidFill>
            </a:endParaRPr>
          </a:p>
          <a:p>
            <a:endParaRPr lang="en-US" altLang="zh-CN" sz="2400" b="1">
              <a:solidFill>
                <a:srgbClr val="92D050"/>
              </a:solidFill>
            </a:endParaRPr>
          </a:p>
        </p:txBody>
      </p:sp>
      <p:sp>
        <p:nvSpPr>
          <p:cNvPr id="13" name="文本框 12"/>
          <p:cNvSpPr txBox="1"/>
          <p:nvPr/>
        </p:nvSpPr>
        <p:spPr>
          <a:xfrm>
            <a:off x="225425" y="2281555"/>
            <a:ext cx="5088255" cy="1198880"/>
          </a:xfrm>
          <a:prstGeom prst="rect">
            <a:avLst/>
          </a:prstGeom>
          <a:noFill/>
        </p:spPr>
        <p:txBody>
          <a:bodyPr wrap="square" rtlCol="0">
            <a:spAutoFit/>
          </a:bodyPr>
          <a:lstStyle/>
          <a:p>
            <a:r>
              <a:rPr lang="en-US" altLang="zh-CN" sz="2400" b="1">
                <a:solidFill>
                  <a:schemeClr val="accent1">
                    <a:lumMod val="75000"/>
                  </a:schemeClr>
                </a:solidFill>
              </a:rPr>
              <a:t>... and that they are handled for only a limited time and on a limited frequency of occasions. </a:t>
            </a:r>
            <a:endParaRPr lang="en-US" altLang="zh-CN" sz="2400" b="1">
              <a:solidFill>
                <a:schemeClr val="accent1">
                  <a:lumMod val="75000"/>
                </a:schemeClr>
              </a:solidFill>
            </a:endParaRPr>
          </a:p>
        </p:txBody>
      </p:sp>
      <p:sp>
        <p:nvSpPr>
          <p:cNvPr id="14" name="文本框 13"/>
          <p:cNvSpPr txBox="1"/>
          <p:nvPr/>
        </p:nvSpPr>
        <p:spPr>
          <a:xfrm>
            <a:off x="5803900" y="2612390"/>
            <a:ext cx="2468245" cy="460375"/>
          </a:xfrm>
          <a:prstGeom prst="rect">
            <a:avLst/>
          </a:prstGeom>
          <a:noFill/>
        </p:spPr>
        <p:txBody>
          <a:bodyPr wrap="square" rtlCol="0">
            <a:spAutoFit/>
          </a:bodyPr>
          <a:lstStyle/>
          <a:p>
            <a:r>
              <a:rPr lang="en-US" altLang="zh-CN" sz="2400" b="1">
                <a:solidFill>
                  <a:srgbClr val="92D050"/>
                </a:solidFill>
              </a:rPr>
              <a:t>repetition </a:t>
            </a:r>
            <a:endParaRPr lang="en-US" altLang="zh-CN" sz="2400" b="1">
              <a:solidFill>
                <a:srgbClr val="92D050"/>
              </a:solidFill>
            </a:endParaRPr>
          </a:p>
        </p:txBody>
      </p:sp>
      <p:sp>
        <p:nvSpPr>
          <p:cNvPr id="19" name="文本框 18"/>
          <p:cNvSpPr txBox="1"/>
          <p:nvPr/>
        </p:nvSpPr>
        <p:spPr>
          <a:xfrm>
            <a:off x="8366760" y="4656455"/>
            <a:ext cx="3445510" cy="829945"/>
          </a:xfrm>
          <a:prstGeom prst="rect">
            <a:avLst/>
          </a:prstGeom>
          <a:noFill/>
        </p:spPr>
        <p:txBody>
          <a:bodyPr wrap="square" rtlCol="0">
            <a:spAutoFit/>
          </a:bodyPr>
          <a:lstStyle/>
          <a:p>
            <a:r>
              <a:rPr lang="en-US" altLang="zh-CN" sz="2400" b="1">
                <a:solidFill>
                  <a:schemeClr val="accent2">
                    <a:lumMod val="75000"/>
                  </a:schemeClr>
                </a:solidFill>
              </a:rPr>
              <a:t>To highlight its frightening sound </a:t>
            </a:r>
            <a:endParaRPr lang="en-US" altLang="zh-CN" sz="2400" b="1">
              <a:solidFill>
                <a:schemeClr val="accent2">
                  <a:lumMod val="75000"/>
                </a:schemeClr>
              </a:solidFill>
            </a:endParaRPr>
          </a:p>
        </p:txBody>
      </p:sp>
      <p:sp>
        <p:nvSpPr>
          <p:cNvPr id="20" name="文本框 19"/>
          <p:cNvSpPr txBox="1"/>
          <p:nvPr/>
        </p:nvSpPr>
        <p:spPr>
          <a:xfrm>
            <a:off x="8314690" y="5940425"/>
            <a:ext cx="3549650" cy="829945"/>
          </a:xfrm>
          <a:prstGeom prst="rect">
            <a:avLst/>
          </a:prstGeom>
          <a:noFill/>
        </p:spPr>
        <p:txBody>
          <a:bodyPr wrap="square" rtlCol="0">
            <a:spAutoFit/>
          </a:bodyPr>
          <a:lstStyle/>
          <a:p>
            <a:r>
              <a:rPr lang="en-US" altLang="zh-CN" sz="2400" b="1">
                <a:solidFill>
                  <a:schemeClr val="accent2">
                    <a:lumMod val="75000"/>
                  </a:schemeClr>
                </a:solidFill>
              </a:rPr>
              <a:t>To vividly tell us the way they give birth </a:t>
            </a:r>
            <a:endParaRPr lang="en-US" altLang="zh-CN" sz="2400" b="1">
              <a:solidFill>
                <a:schemeClr val="accent2">
                  <a:lumMod val="75000"/>
                </a:schemeClr>
              </a:solidFill>
            </a:endParaRPr>
          </a:p>
        </p:txBody>
      </p:sp>
      <p:sp>
        <p:nvSpPr>
          <p:cNvPr id="25" name="文本框 24"/>
          <p:cNvSpPr txBox="1"/>
          <p:nvPr/>
        </p:nvSpPr>
        <p:spPr>
          <a:xfrm>
            <a:off x="8149590" y="1095375"/>
            <a:ext cx="3877945" cy="1198880"/>
          </a:xfrm>
          <a:prstGeom prst="rect">
            <a:avLst/>
          </a:prstGeom>
          <a:noFill/>
        </p:spPr>
        <p:txBody>
          <a:bodyPr wrap="square" rtlCol="0">
            <a:spAutoFit/>
          </a:bodyPr>
          <a:lstStyle/>
          <a:p>
            <a:r>
              <a:rPr lang="en-US" altLang="zh-CN" sz="2400" b="1">
                <a:solidFill>
                  <a:schemeClr val="accent2">
                    <a:lumMod val="75000"/>
                  </a:schemeClr>
                </a:solidFill>
              </a:rPr>
              <a:t>To emphasize the reason why kangaroos is the symbol of Australia </a:t>
            </a:r>
            <a:endParaRPr lang="en-US" altLang="zh-CN" sz="2400" b="1">
              <a:solidFill>
                <a:schemeClr val="accent2">
                  <a:lumMod val="75000"/>
                </a:schemeClr>
              </a:solidFill>
            </a:endParaRPr>
          </a:p>
        </p:txBody>
      </p:sp>
      <p:sp>
        <p:nvSpPr>
          <p:cNvPr id="26" name="文本框 25"/>
          <p:cNvSpPr txBox="1"/>
          <p:nvPr/>
        </p:nvSpPr>
        <p:spPr>
          <a:xfrm>
            <a:off x="8105775" y="2378710"/>
            <a:ext cx="3967480" cy="829945"/>
          </a:xfrm>
          <a:prstGeom prst="rect">
            <a:avLst/>
          </a:prstGeom>
          <a:noFill/>
        </p:spPr>
        <p:txBody>
          <a:bodyPr wrap="square" rtlCol="0">
            <a:spAutoFit/>
          </a:bodyPr>
          <a:lstStyle/>
          <a:p>
            <a:r>
              <a:rPr lang="en-US" altLang="zh-CN" sz="2400" b="1">
                <a:solidFill>
                  <a:schemeClr val="accent2">
                    <a:lumMod val="75000"/>
                  </a:schemeClr>
                </a:solidFill>
              </a:rPr>
              <a:t>To emphasize the condition to touch koalas </a:t>
            </a:r>
            <a:endParaRPr lang="en-US" altLang="zh-CN" sz="2400" b="1">
              <a:solidFill>
                <a:schemeClr val="accent2">
                  <a:lumMod val="75000"/>
                </a:schemeClr>
              </a:solidFill>
            </a:endParaRPr>
          </a:p>
        </p:txBody>
      </p:sp>
      <p:sp>
        <p:nvSpPr>
          <p:cNvPr id="27" name="文本框 26"/>
          <p:cNvSpPr txBox="1"/>
          <p:nvPr/>
        </p:nvSpPr>
        <p:spPr>
          <a:xfrm>
            <a:off x="8105775" y="3589020"/>
            <a:ext cx="4093210" cy="829945"/>
          </a:xfrm>
          <a:prstGeom prst="rect">
            <a:avLst/>
          </a:prstGeom>
          <a:noFill/>
        </p:spPr>
        <p:txBody>
          <a:bodyPr wrap="square" rtlCol="0">
            <a:spAutoFit/>
          </a:bodyPr>
          <a:lstStyle/>
          <a:p>
            <a:r>
              <a:rPr lang="en-US" altLang="zh-CN" sz="2400" b="1">
                <a:solidFill>
                  <a:schemeClr val="accent2">
                    <a:lumMod val="75000"/>
                  </a:schemeClr>
                </a:solidFill>
              </a:rPr>
              <a:t>To tell us the size in a more precise way </a:t>
            </a:r>
            <a:endParaRPr lang="en-US" altLang="zh-CN" sz="2400" b="1">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000" fill="hold">
                                          <p:stCondLst>
                                            <p:cond delay="0"/>
                                          </p:stCondLst>
                                        </p:cTn>
                                        <p:tgtEl>
                                          <p:spTgt spid="4"/>
                                        </p:tgtEl>
                                        <p:attrNameLst>
                                          <p:attrName>style.visibility</p:attrName>
                                        </p:attrNameLst>
                                      </p:cBhvr>
                                      <p:to>
                                        <p:strVal val="visible"/>
                                      </p:to>
                                    </p:set>
                                    <p:animEffect transition="in" filter="wheel(1)">
                                      <p:cBhvr>
                                        <p:cTn id="13" dur="1000"/>
                                        <p:tgtEl>
                                          <p:spTgt spid="4"/>
                                        </p:tgtEl>
                                      </p:cBhvr>
                                    </p:animEffect>
                                  </p:childTnLst>
                                </p:cTn>
                              </p:par>
                              <p:par>
                                <p:cTn id="14" presetID="21" presetClass="entr" presetSubtype="1" fill="hold" grpId="0" nodeType="withEffect">
                                  <p:stCondLst>
                                    <p:cond delay="0"/>
                                  </p:stCondLst>
                                  <p:childTnLst>
                                    <p:set>
                                      <p:cBhvr>
                                        <p:cTn id="15" dur="1000" fill="hold">
                                          <p:stCondLst>
                                            <p:cond delay="0"/>
                                          </p:stCondLst>
                                        </p:cTn>
                                        <p:tgtEl>
                                          <p:spTgt spid="13"/>
                                        </p:tgtEl>
                                        <p:attrNameLst>
                                          <p:attrName>style.visibility</p:attrName>
                                        </p:attrNameLst>
                                      </p:cBhvr>
                                      <p:to>
                                        <p:strVal val="visible"/>
                                      </p:to>
                                    </p:set>
                                    <p:animEffect transition="in" filter="wheel(1)">
                                      <p:cBhvr>
                                        <p:cTn id="16" dur="1000"/>
                                        <p:tgtEl>
                                          <p:spTgt spid="13"/>
                                        </p:tgtEl>
                                      </p:cBhvr>
                                    </p:animEffect>
                                  </p:childTnLst>
                                </p:cTn>
                              </p:par>
                              <p:par>
                                <p:cTn id="17" presetID="21" presetClass="entr" presetSubtype="1" fill="hold" grpId="0" nodeType="withEffect">
                                  <p:stCondLst>
                                    <p:cond delay="0"/>
                                  </p:stCondLst>
                                  <p:childTnLst>
                                    <p:set>
                                      <p:cBhvr>
                                        <p:cTn id="18" dur="1000" fill="hold">
                                          <p:stCondLst>
                                            <p:cond delay="0"/>
                                          </p:stCondLst>
                                        </p:cTn>
                                        <p:tgtEl>
                                          <p:spTgt spid="6"/>
                                        </p:tgtEl>
                                        <p:attrNameLst>
                                          <p:attrName>style.visibility</p:attrName>
                                        </p:attrNameLst>
                                      </p:cBhvr>
                                      <p:to>
                                        <p:strVal val="visible"/>
                                      </p:to>
                                    </p:set>
                                    <p:animEffect transition="in" filter="wheel(1)">
                                      <p:cBhvr>
                                        <p:cTn id="19" dur="1000"/>
                                        <p:tgtEl>
                                          <p:spTgt spid="6"/>
                                        </p:tgtEl>
                                      </p:cBhvr>
                                    </p:animEffect>
                                  </p:childTnLst>
                                </p:cTn>
                              </p:par>
                              <p:par>
                                <p:cTn id="20" presetID="21" presetClass="entr" presetSubtype="1" fill="hold" grpId="0" nodeType="withEffect">
                                  <p:stCondLst>
                                    <p:cond delay="0"/>
                                  </p:stCondLst>
                                  <p:childTnLst>
                                    <p:set>
                                      <p:cBhvr>
                                        <p:cTn id="21" dur="1000"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par>
                                <p:cTn id="23" presetID="21" presetClass="entr" presetSubtype="1" fill="hold" grpId="0" nodeType="withEffect">
                                  <p:stCondLst>
                                    <p:cond delay="0"/>
                                  </p:stCondLst>
                                  <p:childTnLst>
                                    <p:set>
                                      <p:cBhvr>
                                        <p:cTn id="24" dur="1000" fill="hold">
                                          <p:stCondLst>
                                            <p:cond delay="0"/>
                                          </p:stCondLst>
                                        </p:cTn>
                                        <p:tgtEl>
                                          <p:spTgt spid="8"/>
                                        </p:tgtEl>
                                        <p:attrNameLst>
                                          <p:attrName>style.visibility</p:attrName>
                                        </p:attrNameLst>
                                      </p:cBhvr>
                                      <p:to>
                                        <p:strVal val="visible"/>
                                      </p:to>
                                    </p:set>
                                    <p:animEffect transition="in" filter="wheel(1)">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9" grpId="0"/>
      <p:bldP spid="19" grpId="1"/>
      <p:bldP spid="20" grpId="0"/>
      <p:bldP spid="20" grpId="1"/>
      <p:bldP spid="25" grpId="0"/>
      <p:bldP spid="25" grpId="1"/>
      <p:bldP spid="26" grpId="0"/>
      <p:bldP spid="26" grpId="1"/>
      <p:bldP spid="27" grpId="0"/>
      <p:bldP spid="2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Reading for writing </a:t>
            </a:r>
            <a:endParaRPr lang="zh-CN" altLang="en-US" sz="3200" b="1">
              <a:solidFill>
                <a:schemeClr val="bg1"/>
              </a:solidFill>
            </a:endParaRPr>
          </a:p>
        </p:txBody>
      </p:sp>
      <p:pic>
        <p:nvPicPr>
          <p:cNvPr id="8" name="图片 7" descr="df4ab774ca2808ceef12abc6989e19fe"/>
          <p:cNvPicPr>
            <a:picLocks noChangeAspect="1"/>
          </p:cNvPicPr>
          <p:nvPr/>
        </p:nvPicPr>
        <p:blipFill>
          <a:blip r:embed="rId1"/>
          <a:stretch>
            <a:fillRect/>
          </a:stretch>
        </p:blipFill>
        <p:spPr>
          <a:xfrm>
            <a:off x="7331710" y="837565"/>
            <a:ext cx="4860290" cy="3314065"/>
          </a:xfrm>
          <a:prstGeom prst="rect">
            <a:avLst/>
          </a:prstGeom>
        </p:spPr>
      </p:pic>
      <p:sp>
        <p:nvSpPr>
          <p:cNvPr id="4" name="文本框 3"/>
          <p:cNvSpPr txBox="1"/>
          <p:nvPr/>
        </p:nvSpPr>
        <p:spPr>
          <a:xfrm>
            <a:off x="1303020" y="675005"/>
            <a:ext cx="10888980" cy="706755"/>
          </a:xfrm>
          <a:prstGeom prst="rect">
            <a:avLst/>
          </a:prstGeom>
          <a:noFill/>
        </p:spPr>
        <p:txBody>
          <a:bodyPr wrap="square" rtlCol="0" anchor="t">
            <a:spAutoFit/>
            <a:scene3d>
              <a:camera prst="orthographicFront"/>
              <a:lightRig rig="threePt" dir="t"/>
            </a:scene3d>
          </a:bodyPr>
          <a:lstStyle/>
          <a:p>
            <a:r>
              <a:rPr lang="en-US" altLang="zh-CN" sz="4000" b="1">
                <a:ln w="22225">
                  <a:solidFill>
                    <a:schemeClr val="accent2"/>
                  </a:solidFill>
                  <a:prstDash val="solid"/>
                </a:ln>
                <a:solidFill>
                  <a:schemeClr val="accent2">
                    <a:lumMod val="40000"/>
                    <a:lumOff val="60000"/>
                  </a:schemeClr>
                </a:solidFill>
                <a:effectLst/>
                <a:sym typeface="+mn-ea"/>
              </a:rPr>
              <a:t>Write a description of an iconic animal in China  </a:t>
            </a:r>
            <a:endParaRPr lang="en-US" altLang="zh-CN" sz="4000" b="1">
              <a:ln w="22225">
                <a:solidFill>
                  <a:schemeClr val="accent2"/>
                </a:solidFill>
                <a:prstDash val="solid"/>
              </a:ln>
              <a:solidFill>
                <a:schemeClr val="accent2">
                  <a:lumMod val="40000"/>
                  <a:lumOff val="60000"/>
                </a:schemeClr>
              </a:solidFill>
              <a:effectLst/>
              <a:sym typeface="+mn-ea"/>
            </a:endParaRPr>
          </a:p>
        </p:txBody>
      </p:sp>
      <p:pic>
        <p:nvPicPr>
          <p:cNvPr id="6" name="图片 5" descr="f2d81997a04c1810bb24ad69e0204e26"/>
          <p:cNvPicPr>
            <a:picLocks noChangeAspect="1"/>
          </p:cNvPicPr>
          <p:nvPr>
            <p:custDataLst>
              <p:tags r:id="rId2"/>
            </p:custDataLst>
          </p:nvPr>
        </p:nvPicPr>
        <p:blipFill>
          <a:blip r:embed="rId3"/>
          <a:stretch>
            <a:fillRect/>
          </a:stretch>
        </p:blipFill>
        <p:spPr>
          <a:xfrm>
            <a:off x="64770" y="1740535"/>
            <a:ext cx="4023360" cy="2514600"/>
          </a:xfrm>
          <a:prstGeom prst="rect">
            <a:avLst/>
          </a:prstGeom>
        </p:spPr>
      </p:pic>
      <p:pic>
        <p:nvPicPr>
          <p:cNvPr id="10" name="图片 9" descr="2898a1fb133b00224f7083cfd9addf31"/>
          <p:cNvPicPr>
            <a:picLocks noChangeAspect="1"/>
          </p:cNvPicPr>
          <p:nvPr/>
        </p:nvPicPr>
        <p:blipFill>
          <a:blip r:embed="rId4"/>
          <a:stretch>
            <a:fillRect/>
          </a:stretch>
        </p:blipFill>
        <p:spPr>
          <a:xfrm>
            <a:off x="7591425" y="4080510"/>
            <a:ext cx="4600575" cy="2777490"/>
          </a:xfrm>
          <a:prstGeom prst="rect">
            <a:avLst/>
          </a:prstGeom>
        </p:spPr>
      </p:pic>
      <p:pic>
        <p:nvPicPr>
          <p:cNvPr id="9" name="图片 8" descr="552b8d1877db782acc9ad9ddd2f5227d"/>
          <p:cNvPicPr>
            <a:picLocks noChangeAspect="1"/>
          </p:cNvPicPr>
          <p:nvPr/>
        </p:nvPicPr>
        <p:blipFill>
          <a:blip r:embed="rId5"/>
          <a:stretch>
            <a:fillRect/>
          </a:stretch>
        </p:blipFill>
        <p:spPr>
          <a:xfrm>
            <a:off x="4023360" y="1740535"/>
            <a:ext cx="3568700" cy="5116830"/>
          </a:xfrm>
          <a:prstGeom prst="rect">
            <a:avLst/>
          </a:prstGeom>
        </p:spPr>
      </p:pic>
      <p:sp>
        <p:nvSpPr>
          <p:cNvPr id="12" name="文本框 11"/>
          <p:cNvSpPr txBox="1"/>
          <p:nvPr/>
        </p:nvSpPr>
        <p:spPr>
          <a:xfrm>
            <a:off x="7707630" y="3302000"/>
            <a:ext cx="2727960" cy="953135"/>
          </a:xfrm>
          <a:prstGeom prst="rect">
            <a:avLst/>
          </a:prstGeom>
          <a:noFill/>
        </p:spPr>
        <p:txBody>
          <a:bodyPr wrap="square" rtlCol="0">
            <a:spAutoFit/>
          </a:bodyPr>
          <a:lstStyle/>
          <a:p>
            <a:r>
              <a:rPr lang="en-US" altLang="zh-CN" sz="2800" b="1">
                <a:solidFill>
                  <a:schemeClr val="accent4"/>
                </a:solidFill>
              </a:rPr>
              <a:t>Tibetan antelopes </a:t>
            </a:r>
            <a:endParaRPr lang="en-US" altLang="zh-CN" sz="2800" b="1">
              <a:solidFill>
                <a:schemeClr val="accent4"/>
              </a:solidFill>
            </a:endParaRPr>
          </a:p>
        </p:txBody>
      </p:sp>
      <p:sp>
        <p:nvSpPr>
          <p:cNvPr id="13" name="文本框 12"/>
          <p:cNvSpPr txBox="1"/>
          <p:nvPr/>
        </p:nvSpPr>
        <p:spPr>
          <a:xfrm>
            <a:off x="276860" y="3908425"/>
            <a:ext cx="4043680" cy="953135"/>
          </a:xfrm>
          <a:prstGeom prst="rect">
            <a:avLst/>
          </a:prstGeom>
          <a:noFill/>
        </p:spPr>
        <p:txBody>
          <a:bodyPr wrap="square" rtlCol="0" anchor="t">
            <a:spAutoFit/>
          </a:bodyPr>
          <a:lstStyle/>
          <a:p>
            <a:endParaRPr lang="zh-CN" altLang="en-US" sz="2800" b="1">
              <a:solidFill>
                <a:schemeClr val="accent4"/>
              </a:solidFill>
            </a:endParaRPr>
          </a:p>
          <a:p>
            <a:r>
              <a:rPr lang="en-US" altLang="zh-CN" sz="2800" b="1">
                <a:solidFill>
                  <a:schemeClr val="accent4"/>
                </a:solidFill>
              </a:rPr>
              <a:t>g</a:t>
            </a:r>
            <a:r>
              <a:rPr lang="zh-CN" altLang="en-US" sz="2800" b="1">
                <a:solidFill>
                  <a:schemeClr val="accent4"/>
                </a:solidFill>
              </a:rPr>
              <a:t>olden Monkey</a:t>
            </a:r>
            <a:endParaRPr lang="zh-CN" altLang="en-US" sz="2800" b="1">
              <a:solidFill>
                <a:schemeClr val="accent4"/>
              </a:solidFill>
            </a:endParaRPr>
          </a:p>
        </p:txBody>
      </p:sp>
      <p:sp>
        <p:nvSpPr>
          <p:cNvPr id="14" name="文本框 13"/>
          <p:cNvSpPr txBox="1"/>
          <p:nvPr/>
        </p:nvSpPr>
        <p:spPr>
          <a:xfrm>
            <a:off x="574040" y="5659120"/>
            <a:ext cx="3449320" cy="521970"/>
          </a:xfrm>
          <a:prstGeom prst="rect">
            <a:avLst/>
          </a:prstGeom>
          <a:noFill/>
        </p:spPr>
        <p:txBody>
          <a:bodyPr wrap="square" rtlCol="0">
            <a:spAutoFit/>
          </a:bodyPr>
          <a:lstStyle/>
          <a:p>
            <a:r>
              <a:rPr lang="en-US" altLang="zh-CN" sz="2800" b="1">
                <a:solidFill>
                  <a:schemeClr val="accent4"/>
                </a:solidFill>
              </a:rPr>
              <a:t>red-crowned cranes </a:t>
            </a:r>
            <a:endParaRPr lang="en-US" altLang="zh-CN" sz="2800" b="1">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Pre- writing: Brainstorm  </a:t>
            </a:r>
            <a:endParaRPr lang="zh-CN" altLang="en-US" sz="3200" b="1">
              <a:solidFill>
                <a:schemeClr val="bg1"/>
              </a:solidFill>
            </a:endParaRPr>
          </a:p>
        </p:txBody>
      </p:sp>
      <p:sp>
        <p:nvSpPr>
          <p:cNvPr id="4" name="文本框 3"/>
          <p:cNvSpPr txBox="1"/>
          <p:nvPr/>
        </p:nvSpPr>
        <p:spPr>
          <a:xfrm>
            <a:off x="224155" y="638810"/>
            <a:ext cx="10596880" cy="2061210"/>
          </a:xfrm>
          <a:prstGeom prst="rect">
            <a:avLst/>
          </a:prstGeom>
          <a:noFill/>
        </p:spPr>
        <p:txBody>
          <a:bodyPr wrap="square" rtlCol="0">
            <a:spAutoFit/>
          </a:bodyPr>
          <a:lstStyle/>
          <a:p>
            <a:r>
              <a:rPr lang="en-US" altLang="zh-CN" sz="3200" b="1">
                <a:solidFill>
                  <a:srgbClr val="7030A0"/>
                </a:solidFill>
              </a:rPr>
              <a:t>1. In groups, brainstorm some Chinese iconic animals.</a:t>
            </a:r>
            <a:endParaRPr lang="en-US" altLang="zh-CN" sz="3200" b="1">
              <a:solidFill>
                <a:srgbClr val="7030A0"/>
              </a:solidFill>
            </a:endParaRPr>
          </a:p>
          <a:p>
            <a:r>
              <a:rPr lang="en-US" altLang="zh-CN" sz="3200" b="1">
                <a:solidFill>
                  <a:srgbClr val="7030A0"/>
                </a:solidFill>
              </a:rPr>
              <a:t>2. What aspects or details would you like to introduce?</a:t>
            </a:r>
            <a:endParaRPr lang="en-US" altLang="zh-CN" sz="3200" b="1">
              <a:solidFill>
                <a:srgbClr val="7030A0"/>
              </a:solidFill>
            </a:endParaRPr>
          </a:p>
          <a:p>
            <a:endParaRPr lang="en-US" altLang="zh-CN" sz="3200" b="1"/>
          </a:p>
          <a:p>
            <a:endParaRPr lang="en-US" altLang="zh-CN" sz="3200" b="1"/>
          </a:p>
        </p:txBody>
      </p:sp>
      <p:pic>
        <p:nvPicPr>
          <p:cNvPr id="6" name="C9F754DE-2CAD-44b6-B708-469DEB6407EB-1" descr="wpp"/>
          <p:cNvPicPr>
            <a:picLocks noChangeAspect="1"/>
          </p:cNvPicPr>
          <p:nvPr/>
        </p:nvPicPr>
        <p:blipFill>
          <a:blip r:embed="rId1"/>
          <a:stretch>
            <a:fillRect/>
          </a:stretch>
        </p:blipFill>
        <p:spPr>
          <a:xfrm>
            <a:off x="570230" y="1675130"/>
            <a:ext cx="10725150" cy="5279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Pre- writing: To write an exposity passage  </a:t>
            </a:r>
            <a:endParaRPr lang="zh-CN" altLang="en-US" sz="3200" b="1">
              <a:solidFill>
                <a:schemeClr val="bg1"/>
              </a:solidFill>
            </a:endParaRPr>
          </a:p>
        </p:txBody>
      </p:sp>
      <p:sp>
        <p:nvSpPr>
          <p:cNvPr id="4" name="文本框 3"/>
          <p:cNvSpPr txBox="1"/>
          <p:nvPr/>
        </p:nvSpPr>
        <p:spPr>
          <a:xfrm>
            <a:off x="184150" y="1024890"/>
            <a:ext cx="11824970" cy="2553335"/>
          </a:xfrm>
          <a:prstGeom prst="rect">
            <a:avLst/>
          </a:prstGeom>
          <a:noFill/>
        </p:spPr>
        <p:txBody>
          <a:bodyPr wrap="square" rtlCol="0">
            <a:spAutoFit/>
          </a:bodyPr>
          <a:lstStyle/>
          <a:p>
            <a:r>
              <a:rPr lang="en-US" altLang="zh-CN" sz="3200">
                <a:solidFill>
                  <a:srgbClr val="7030A0"/>
                </a:solidFill>
                <a:latin typeface="Berlin Sans FB Demi" panose="020E0802020502020306" charset="0"/>
                <a:cs typeface="Berlin Sans FB Demi" panose="020E0802020502020306" charset="0"/>
              </a:rPr>
              <a:t>1. What is the key sentence for this expository writing?</a:t>
            </a:r>
            <a:endParaRPr lang="en-US" altLang="zh-CN" sz="3200">
              <a:solidFill>
                <a:srgbClr val="7030A0"/>
              </a:solidFill>
              <a:latin typeface="Berlin Sans FB Demi" panose="020E0802020502020306" charset="0"/>
              <a:cs typeface="Berlin Sans FB Demi" panose="020E0802020502020306" charset="0"/>
            </a:endParaRPr>
          </a:p>
          <a:p>
            <a:r>
              <a:rPr lang="en-US" altLang="zh-CN" sz="3200">
                <a:solidFill>
                  <a:srgbClr val="7030A0"/>
                </a:solidFill>
                <a:latin typeface="Berlin Sans FB Demi" panose="020E0802020502020306" charset="0"/>
                <a:cs typeface="Berlin Sans FB Demi" panose="020E0802020502020306" charset="0"/>
              </a:rPr>
              <a:t>2. How do you make it attractive, such as asking a question, giving an interesting fact about this animal?</a:t>
            </a:r>
            <a:endParaRPr lang="en-US" altLang="zh-CN" sz="3200">
              <a:solidFill>
                <a:srgbClr val="7030A0"/>
              </a:solidFill>
              <a:latin typeface="Berlin Sans FB Demi" panose="020E0802020502020306" charset="0"/>
              <a:cs typeface="Berlin Sans FB Demi" panose="020E0802020502020306" charset="0"/>
            </a:endParaRPr>
          </a:p>
          <a:p>
            <a:r>
              <a:rPr lang="en-US" altLang="zh-CN" sz="3200">
                <a:solidFill>
                  <a:srgbClr val="7030A0"/>
                </a:solidFill>
                <a:latin typeface="Berlin Sans FB Demi" panose="020E0802020502020306" charset="0"/>
                <a:cs typeface="Berlin Sans FB Demi" panose="020E0802020502020306" charset="0"/>
              </a:rPr>
              <a:t>3. What is the logical order of each aspect?</a:t>
            </a:r>
            <a:endParaRPr lang="en-US" altLang="zh-CN" sz="3200">
              <a:solidFill>
                <a:srgbClr val="7030A0"/>
              </a:solidFill>
              <a:latin typeface="Berlin Sans FB Demi" panose="020E0802020502020306" charset="0"/>
              <a:cs typeface="Berlin Sans FB Demi" panose="020E0802020502020306" charset="0"/>
            </a:endParaRPr>
          </a:p>
          <a:p>
            <a:r>
              <a:rPr lang="en-US" altLang="zh-CN" sz="3200">
                <a:solidFill>
                  <a:srgbClr val="7030A0"/>
                </a:solidFill>
                <a:latin typeface="Berlin Sans FB Demi" panose="020E0802020502020306" charset="0"/>
                <a:cs typeface="Berlin Sans FB Demi" panose="020E0802020502020306" charset="0"/>
              </a:rPr>
              <a:t>4. How do you make  the ending more attractive?</a:t>
            </a:r>
            <a:endParaRPr lang="en-US" altLang="zh-CN" sz="3200">
              <a:solidFill>
                <a:srgbClr val="7030A0"/>
              </a:solidFill>
              <a:latin typeface="Berlin Sans FB Demi" panose="020E0802020502020306" charset="0"/>
              <a:cs typeface="Berlin Sans FB Demi" panose="020E080202050202030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Post- writing: Students’ works   </a:t>
            </a:r>
            <a:endParaRPr lang="zh-CN" altLang="en-US" sz="3200" b="1">
              <a:solidFill>
                <a:schemeClr val="bg1"/>
              </a:solidFill>
            </a:endParaRPr>
          </a:p>
        </p:txBody>
      </p:sp>
      <p:pic>
        <p:nvPicPr>
          <p:cNvPr id="2" name="图片 1" descr="IMG_0841.HEIC"/>
          <p:cNvPicPr>
            <a:picLocks noChangeAspect="1"/>
          </p:cNvPicPr>
          <p:nvPr/>
        </p:nvPicPr>
        <p:blipFill>
          <a:blip r:embed="rId1"/>
          <a:stretch>
            <a:fillRect/>
          </a:stretch>
        </p:blipFill>
        <p:spPr>
          <a:xfrm rot="5400000">
            <a:off x="-472440" y="1329690"/>
            <a:ext cx="4871085" cy="3653155"/>
          </a:xfrm>
          <a:prstGeom prst="rect">
            <a:avLst/>
          </a:prstGeom>
        </p:spPr>
      </p:pic>
      <p:pic>
        <p:nvPicPr>
          <p:cNvPr id="3" name="图片 2" descr="IMG_0840.HEIC"/>
          <p:cNvPicPr>
            <a:picLocks noChangeAspect="1"/>
          </p:cNvPicPr>
          <p:nvPr/>
        </p:nvPicPr>
        <p:blipFill>
          <a:blip r:embed="rId2"/>
          <a:stretch>
            <a:fillRect/>
          </a:stretch>
        </p:blipFill>
        <p:spPr>
          <a:xfrm rot="5400000">
            <a:off x="3120390" y="1992630"/>
            <a:ext cx="5351145" cy="4013200"/>
          </a:xfrm>
          <a:prstGeom prst="rect">
            <a:avLst/>
          </a:prstGeom>
        </p:spPr>
      </p:pic>
      <p:pic>
        <p:nvPicPr>
          <p:cNvPr id="4" name="图片 3" descr="IMG_0843.HEIC"/>
          <p:cNvPicPr>
            <a:picLocks noChangeAspect="1"/>
          </p:cNvPicPr>
          <p:nvPr/>
        </p:nvPicPr>
        <p:blipFill>
          <a:blip r:embed="rId3"/>
          <a:stretch>
            <a:fillRect/>
          </a:stretch>
        </p:blipFill>
        <p:spPr>
          <a:xfrm rot="5400000">
            <a:off x="7161530" y="1318260"/>
            <a:ext cx="5954395" cy="44659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QQ截图20210420144746"/>
          <p:cNvPicPr>
            <a:picLocks noChangeAspect="1"/>
          </p:cNvPicPr>
          <p:nvPr/>
        </p:nvPicPr>
        <p:blipFill>
          <a:blip r:embed="rId1"/>
          <a:stretch>
            <a:fillRect/>
          </a:stretch>
        </p:blipFill>
        <p:spPr>
          <a:xfrm>
            <a:off x="7038340" y="26035"/>
            <a:ext cx="5153660" cy="6831965"/>
          </a:xfrm>
          <a:prstGeom prst="rect">
            <a:avLst/>
          </a:prstGeom>
          <a:effectLst>
            <a:outerShdw blurRad="50800" dist="38100" dir="10800000" algn="r" rotWithShape="0">
              <a:prstClr val="black">
                <a:alpha val="40000"/>
              </a:prstClr>
            </a:outerShdw>
          </a:effectLst>
        </p:spPr>
      </p:pic>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Summary: How to introduce a place’s icoic attractions  </a:t>
            </a:r>
            <a:endParaRPr lang="zh-CN" altLang="en-US" sz="3200" b="1">
              <a:solidFill>
                <a:schemeClr val="bg1"/>
              </a:solidFill>
            </a:endParaRPr>
          </a:p>
        </p:txBody>
      </p:sp>
      <p:sp>
        <p:nvSpPr>
          <p:cNvPr id="14" name="圆角矩形 13"/>
          <p:cNvSpPr/>
          <p:nvPr/>
        </p:nvSpPr>
        <p:spPr>
          <a:xfrm>
            <a:off x="8944610" y="574041"/>
            <a:ext cx="2879090" cy="1296035"/>
          </a:xfrm>
          <a:prstGeom prst="roundRect">
            <a:avLst/>
          </a:prstGeom>
          <a:noFill/>
          <a:ln w="47625">
            <a:solidFill>
              <a:schemeClr val="accent2">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C9F754DE-2CAD-44b6-B708-469DEB6407EB-2" descr="wpp"/>
          <p:cNvPicPr>
            <a:picLocks noChangeAspect="1"/>
          </p:cNvPicPr>
          <p:nvPr/>
        </p:nvPicPr>
        <p:blipFill>
          <a:blip r:embed="rId2"/>
          <a:stretch>
            <a:fillRect/>
          </a:stretch>
        </p:blipFill>
        <p:spPr>
          <a:xfrm>
            <a:off x="217170" y="848995"/>
            <a:ext cx="5861685" cy="5793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5400" y="99695"/>
            <a:ext cx="7247255" cy="4083685"/>
          </a:xfrm>
          <a:solidFill>
            <a:schemeClr val="accent1">
              <a:lumMod val="75000"/>
            </a:schemeClr>
          </a:solidFill>
        </p:spPr>
        <p:txBody>
          <a:bodyPr>
            <a:noAutofit/>
          </a:bodyPr>
          <a:lstStyle/>
          <a:p>
            <a:endParaRPr lang="en-US" altLang="zh-CN" sz="3600">
              <a:solidFill>
                <a:schemeClr val="bg1"/>
              </a:solidFill>
              <a:latin typeface="Arial Black" panose="020B0A04020102020204" charset="0"/>
              <a:cs typeface="Arial Black" panose="020B0A04020102020204" charset="0"/>
            </a:endParaRPr>
          </a:p>
          <a:p>
            <a:endParaRPr lang="en-US" altLang="zh-CN" sz="3600">
              <a:solidFill>
                <a:schemeClr val="bg1"/>
              </a:solidFill>
              <a:latin typeface="Arial Black" panose="020B0A04020102020204" charset="0"/>
              <a:cs typeface="Arial Black" panose="020B0A04020102020204" charset="0"/>
            </a:endParaRPr>
          </a:p>
          <a:p>
            <a:r>
              <a:rPr lang="en-US" altLang="zh-CN" sz="4400">
                <a:solidFill>
                  <a:schemeClr val="bg1"/>
                </a:solidFill>
                <a:latin typeface="Arial Black" panose="020B0A04020102020204" charset="0"/>
                <a:cs typeface="Arial Black" panose="020B0A04020102020204" charset="0"/>
              </a:rPr>
              <a:t>Unit 2 Using Language </a:t>
            </a:r>
            <a:endParaRPr lang="en-US" altLang="zh-CN" sz="4400">
              <a:solidFill>
                <a:schemeClr val="bg1"/>
              </a:solidFill>
              <a:latin typeface="Arial Black" panose="020B0A04020102020204" charset="0"/>
              <a:cs typeface="Arial Black" panose="020B0A04020102020204" charset="0"/>
            </a:endParaRPr>
          </a:p>
          <a:p>
            <a:r>
              <a:rPr lang="en-US" altLang="zh-CN" sz="4400">
                <a:solidFill>
                  <a:schemeClr val="bg1"/>
                </a:solidFill>
                <a:latin typeface="Arial Black" panose="020B0A04020102020204" charset="0"/>
                <a:cs typeface="Arial Black" panose="020B0A04020102020204" charset="0"/>
              </a:rPr>
              <a:t>Describe an iconic animal </a:t>
            </a:r>
            <a:endParaRPr lang="en-US" altLang="zh-CN" sz="4400">
              <a:solidFill>
                <a:schemeClr val="bg1"/>
              </a:solidFill>
              <a:latin typeface="Arial Black" panose="020B0A04020102020204" charset="0"/>
              <a:cs typeface="Arial Black" panose="020B0A04020102020204" charset="0"/>
            </a:endParaRPr>
          </a:p>
        </p:txBody>
      </p:sp>
      <p:pic>
        <p:nvPicPr>
          <p:cNvPr id="2" name="图片 1" descr="9984e89161b07b2a9b0bc879643e3e5f"/>
          <p:cNvPicPr>
            <a:picLocks noChangeAspect="1"/>
          </p:cNvPicPr>
          <p:nvPr/>
        </p:nvPicPr>
        <p:blipFill>
          <a:blip r:embed="rId1"/>
          <a:stretch>
            <a:fillRect/>
          </a:stretch>
        </p:blipFill>
        <p:spPr>
          <a:xfrm>
            <a:off x="7391400" y="0"/>
            <a:ext cx="4800600" cy="6858635"/>
          </a:xfrm>
          <a:prstGeom prst="rect">
            <a:avLst/>
          </a:prstGeom>
        </p:spPr>
      </p:pic>
      <p:pic>
        <p:nvPicPr>
          <p:cNvPr id="4" name="图片 3" descr="3451e9a0e13c243f14caf049ccf19962"/>
          <p:cNvPicPr>
            <a:picLocks noChangeAspect="1"/>
          </p:cNvPicPr>
          <p:nvPr/>
        </p:nvPicPr>
        <p:blipFill>
          <a:blip r:embed="rId2"/>
          <a:stretch>
            <a:fillRect/>
          </a:stretch>
        </p:blipFill>
        <p:spPr>
          <a:xfrm>
            <a:off x="0" y="4182745"/>
            <a:ext cx="3978275" cy="2675890"/>
          </a:xfrm>
          <a:prstGeom prst="rect">
            <a:avLst/>
          </a:prstGeom>
        </p:spPr>
      </p:pic>
      <p:pic>
        <p:nvPicPr>
          <p:cNvPr id="5" name="图片 4" descr="c2ec4104201fd89309eabf4e620eaac5"/>
          <p:cNvPicPr>
            <a:picLocks noChangeAspect="1"/>
          </p:cNvPicPr>
          <p:nvPr/>
        </p:nvPicPr>
        <p:blipFill>
          <a:blip r:embed="rId3"/>
          <a:stretch>
            <a:fillRect/>
          </a:stretch>
        </p:blipFill>
        <p:spPr>
          <a:xfrm>
            <a:off x="3823335" y="4182110"/>
            <a:ext cx="3568065" cy="26758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终止 3"/>
          <p:cNvSpPr/>
          <p:nvPr/>
        </p:nvSpPr>
        <p:spPr>
          <a:xfrm>
            <a:off x="3738880" y="1124586"/>
            <a:ext cx="4464050" cy="791845"/>
          </a:xfrm>
          <a:prstGeom prst="flowChartTerminato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rPr>
              <a:t>Experience the iconic features of Australia </a:t>
            </a:r>
            <a:endParaRPr lang="en-US" altLang="zh-CN" sz="2400">
              <a:solidFill>
                <a:schemeClr val="tx1"/>
              </a:solidFill>
            </a:endParaRPr>
          </a:p>
        </p:txBody>
      </p:sp>
      <p:sp>
        <p:nvSpPr>
          <p:cNvPr id="5" name="圆角矩形 4"/>
          <p:cNvSpPr/>
          <p:nvPr/>
        </p:nvSpPr>
        <p:spPr>
          <a:xfrm>
            <a:off x="1811655" y="2759710"/>
            <a:ext cx="1708150" cy="56896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rPr>
              <a:t>Location</a:t>
            </a:r>
            <a:endParaRPr lang="en-US" altLang="zh-CN" sz="2400">
              <a:solidFill>
                <a:schemeClr val="tx1"/>
              </a:solidFill>
            </a:endParaRPr>
          </a:p>
        </p:txBody>
      </p:sp>
      <p:sp>
        <p:nvSpPr>
          <p:cNvPr id="6" name="圆角矩形 5"/>
          <p:cNvSpPr/>
          <p:nvPr/>
        </p:nvSpPr>
        <p:spPr>
          <a:xfrm>
            <a:off x="3439160" y="3616325"/>
            <a:ext cx="2174240" cy="78105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rPr>
              <a:t>Premier food experiences</a:t>
            </a:r>
            <a:endParaRPr lang="en-US" altLang="zh-CN" sz="2400">
              <a:solidFill>
                <a:schemeClr val="tx1"/>
              </a:solidFill>
            </a:endParaRPr>
          </a:p>
        </p:txBody>
      </p:sp>
      <p:sp>
        <p:nvSpPr>
          <p:cNvPr id="8" name="圆角矩形 7"/>
          <p:cNvSpPr/>
          <p:nvPr/>
        </p:nvSpPr>
        <p:spPr>
          <a:xfrm>
            <a:off x="5824220" y="3126740"/>
            <a:ext cx="2005330" cy="58039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rPr>
              <a:t>Aborigines</a:t>
            </a:r>
            <a:endParaRPr lang="en-US" altLang="zh-CN" sz="2400">
              <a:solidFill>
                <a:schemeClr val="tx1"/>
              </a:solidFill>
            </a:endParaRPr>
          </a:p>
        </p:txBody>
      </p:sp>
      <p:sp>
        <p:nvSpPr>
          <p:cNvPr id="9" name="圆角矩形 8"/>
          <p:cNvSpPr/>
          <p:nvPr/>
        </p:nvSpPr>
        <p:spPr>
          <a:xfrm>
            <a:off x="8424545" y="2433955"/>
            <a:ext cx="2005330" cy="76073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rPr>
              <a:t>Australian people</a:t>
            </a:r>
            <a:endParaRPr lang="en-US" altLang="zh-CN" sz="2400">
              <a:solidFill>
                <a:schemeClr val="tx1"/>
              </a:solidFill>
            </a:endParaRPr>
          </a:p>
        </p:txBody>
      </p:sp>
      <p:cxnSp>
        <p:nvCxnSpPr>
          <p:cNvPr id="10" name="直接连接符 9"/>
          <p:cNvCxnSpPr>
            <a:stCxn id="4" idx="2"/>
            <a:endCxn id="5" idx="0"/>
          </p:cNvCxnSpPr>
          <p:nvPr/>
        </p:nvCxnSpPr>
        <p:spPr>
          <a:xfrm flipH="1">
            <a:off x="2665731" y="1916430"/>
            <a:ext cx="3305175" cy="8432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4585971" y="1916431"/>
            <a:ext cx="1438275" cy="1699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endCxn id="8" idx="0"/>
          </p:cNvCxnSpPr>
          <p:nvPr/>
        </p:nvCxnSpPr>
        <p:spPr>
          <a:xfrm>
            <a:off x="6024245" y="1916430"/>
            <a:ext cx="802640" cy="12103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endCxn id="9" idx="0"/>
          </p:cNvCxnSpPr>
          <p:nvPr/>
        </p:nvCxnSpPr>
        <p:spPr>
          <a:xfrm>
            <a:off x="5951856" y="1916431"/>
            <a:ext cx="3475355" cy="517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1504950" y="3510280"/>
            <a:ext cx="1845310" cy="9931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380"/>
              </a:lnSpc>
            </a:pPr>
            <a:r>
              <a:rPr lang="en-US" altLang="zh-CN" sz="2400">
                <a:solidFill>
                  <a:schemeClr val="tx1"/>
                </a:solidFill>
              </a:rPr>
              <a:t>To the south of the equator</a:t>
            </a:r>
            <a:endParaRPr lang="en-US" altLang="zh-CN" sz="2400">
              <a:solidFill>
                <a:schemeClr val="tx1"/>
              </a:solidFill>
            </a:endParaRPr>
          </a:p>
        </p:txBody>
      </p:sp>
      <p:sp>
        <p:nvSpPr>
          <p:cNvPr id="15" name="圆角矩形 14"/>
          <p:cNvSpPr/>
          <p:nvPr/>
        </p:nvSpPr>
        <p:spPr>
          <a:xfrm>
            <a:off x="3738880" y="4531996"/>
            <a:ext cx="1574800" cy="2326005"/>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380"/>
              </a:lnSpc>
            </a:pPr>
            <a:r>
              <a:rPr lang="en-US" altLang="zh-CN" sz="2400">
                <a:solidFill>
                  <a:schemeClr val="tx1"/>
                </a:solidFill>
              </a:rPr>
              <a:t>BBQ, bakeries, fast-food joints, butcher shops, cafes</a:t>
            </a:r>
            <a:endParaRPr lang="en-US" altLang="zh-CN" sz="2400">
              <a:solidFill>
                <a:schemeClr val="tx1"/>
              </a:solidFill>
            </a:endParaRPr>
          </a:p>
        </p:txBody>
      </p:sp>
      <p:sp>
        <p:nvSpPr>
          <p:cNvPr id="19" name="圆角矩形 18"/>
          <p:cNvSpPr/>
          <p:nvPr/>
        </p:nvSpPr>
        <p:spPr>
          <a:xfrm>
            <a:off x="5824220" y="3855086"/>
            <a:ext cx="1779270" cy="851535"/>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2380"/>
              </a:lnSpc>
            </a:pPr>
            <a:r>
              <a:rPr lang="en-US" altLang="zh-CN" sz="2400">
                <a:solidFill>
                  <a:schemeClr val="tx1"/>
                </a:solidFill>
              </a:rPr>
              <a:t>music and instrument</a:t>
            </a:r>
            <a:endParaRPr lang="en-US" altLang="zh-CN" sz="2400">
              <a:solidFill>
                <a:schemeClr val="tx1"/>
              </a:solidFill>
            </a:endParaRPr>
          </a:p>
        </p:txBody>
      </p:sp>
      <p:sp>
        <p:nvSpPr>
          <p:cNvPr id="20" name="圆角矩形 19"/>
          <p:cNvSpPr/>
          <p:nvPr/>
        </p:nvSpPr>
        <p:spPr>
          <a:xfrm>
            <a:off x="8074661" y="3417571"/>
            <a:ext cx="2525395" cy="1712595"/>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2380"/>
              </a:lnSpc>
            </a:pPr>
            <a:r>
              <a:rPr lang="en-US" altLang="zh-CN" sz="2400">
                <a:solidFill>
                  <a:schemeClr val="tx1"/>
                </a:solidFill>
              </a:rPr>
              <a:t>straightforward,</a:t>
            </a:r>
            <a:endParaRPr lang="en-US" altLang="zh-CN" sz="2400">
              <a:solidFill>
                <a:schemeClr val="tx1"/>
              </a:solidFill>
            </a:endParaRPr>
          </a:p>
          <a:p>
            <a:pPr>
              <a:lnSpc>
                <a:spcPts val="2380"/>
              </a:lnSpc>
            </a:pPr>
            <a:r>
              <a:rPr lang="en-US" altLang="zh-CN" sz="2400">
                <a:solidFill>
                  <a:schemeClr val="tx1"/>
                </a:solidFill>
              </a:rPr>
              <a:t>free-and-easy attitude, friendliness, warmth </a:t>
            </a:r>
            <a:endParaRPr lang="en-US" altLang="zh-CN" sz="2400">
              <a:solidFill>
                <a:schemeClr val="tx1"/>
              </a:solidFill>
            </a:endParaRPr>
          </a:p>
        </p:txBody>
      </p:sp>
      <p:sp>
        <p:nvSpPr>
          <p:cNvPr id="2" name="文本框 1"/>
          <p:cNvSpPr txBox="1"/>
          <p:nvPr/>
        </p:nvSpPr>
        <p:spPr>
          <a:xfrm>
            <a:off x="0" y="0"/>
            <a:ext cx="12191365" cy="583565"/>
          </a:xfrm>
          <a:prstGeom prst="rect">
            <a:avLst/>
          </a:prstGeom>
          <a:solidFill>
            <a:srgbClr val="0070C0"/>
          </a:solidFill>
        </p:spPr>
        <p:txBody>
          <a:bodyPr wrap="square" rtlCol="0">
            <a:spAutoFit/>
          </a:bodyPr>
          <a:lstStyle/>
          <a:p>
            <a:r>
              <a:rPr lang="en-US" altLang="zh-CN" sz="3200" b="1">
                <a:solidFill>
                  <a:schemeClr val="bg1"/>
                </a:solidFill>
              </a:rPr>
              <a:t>Revision: Experience the iconic features of Australia </a:t>
            </a:r>
            <a:endParaRPr lang="en-US" altLang="zh-CN" sz="3200" b="1">
              <a:solidFill>
                <a:schemeClr val="bg1"/>
              </a:solidFill>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668655"/>
            <a:ext cx="10958830" cy="1014730"/>
          </a:xfrm>
          <a:prstGeom prst="rect">
            <a:avLst/>
          </a:prstGeom>
          <a:noFill/>
        </p:spPr>
        <p:txBody>
          <a:bodyPr wrap="square" rtlCol="0">
            <a:spAutoFit/>
          </a:bodyPr>
          <a:lstStyle/>
          <a:p>
            <a:r>
              <a:rPr lang="en-US" altLang="zh-CN" sz="2800" b="1">
                <a:solidFill>
                  <a:schemeClr val="accent2"/>
                </a:solidFill>
              </a:rPr>
              <a:t>Look at the pictures below. </a:t>
            </a:r>
            <a:endParaRPr lang="en-US" altLang="zh-CN" sz="2800" b="1">
              <a:solidFill>
                <a:schemeClr val="accent2"/>
              </a:solidFill>
            </a:endParaRPr>
          </a:p>
          <a:p>
            <a:r>
              <a:rPr lang="en-US" altLang="zh-CN" sz="3200" i="1">
                <a:solidFill>
                  <a:schemeClr val="tx1"/>
                </a:solidFill>
                <a:latin typeface="Times New Roman" panose="02020603050405020304" pitchFamily="18" charset="0"/>
              </a:rPr>
              <a:t>What are the amazing animals of Australia? </a:t>
            </a:r>
            <a:endParaRPr lang="en-US" altLang="zh-CN" sz="3200" i="1">
              <a:solidFill>
                <a:schemeClr val="tx1"/>
              </a:solidFill>
              <a:latin typeface="Times New Roman" panose="02020603050405020304" pitchFamily="18" charset="0"/>
            </a:endParaRPr>
          </a:p>
        </p:txBody>
      </p:sp>
      <p:grpSp>
        <p:nvGrpSpPr>
          <p:cNvPr id="10" name="组合 9"/>
          <p:cNvGrpSpPr/>
          <p:nvPr/>
        </p:nvGrpSpPr>
        <p:grpSpPr>
          <a:xfrm>
            <a:off x="869950" y="1831975"/>
            <a:ext cx="10013315" cy="4056380"/>
            <a:chOff x="231" y="3280"/>
            <a:chExt cx="13959" cy="5892"/>
          </a:xfrm>
        </p:grpSpPr>
        <p:pic>
          <p:nvPicPr>
            <p:cNvPr id="8198" name="图片 12"/>
            <p:cNvPicPr>
              <a:picLocks noChangeAspect="1"/>
            </p:cNvPicPr>
            <p:nvPr/>
          </p:nvPicPr>
          <p:blipFill>
            <a:blip r:embed="rId1"/>
            <a:srcRect r="12090"/>
            <a:stretch>
              <a:fillRect/>
            </a:stretch>
          </p:blipFill>
          <p:spPr>
            <a:xfrm>
              <a:off x="231" y="3280"/>
              <a:ext cx="3323" cy="5870"/>
            </a:xfrm>
            <a:prstGeom prst="rect">
              <a:avLst/>
            </a:prstGeom>
            <a:noFill/>
            <a:ln w="9525">
              <a:noFill/>
            </a:ln>
          </p:spPr>
        </p:pic>
        <p:pic>
          <p:nvPicPr>
            <p:cNvPr id="10257" name="Picture 10" descr="C:\Users\Administrator\Desktop\1.png"/>
            <p:cNvPicPr>
              <a:picLocks noChangeAspect="1"/>
            </p:cNvPicPr>
            <p:nvPr/>
          </p:nvPicPr>
          <p:blipFill>
            <a:blip r:embed="rId2"/>
            <a:stretch>
              <a:fillRect/>
            </a:stretch>
          </p:blipFill>
          <p:spPr>
            <a:xfrm>
              <a:off x="7294" y="3280"/>
              <a:ext cx="3245" cy="3029"/>
            </a:xfrm>
            <a:prstGeom prst="rect">
              <a:avLst/>
            </a:prstGeom>
            <a:noFill/>
            <a:ln w="9525">
              <a:noFill/>
            </a:ln>
          </p:spPr>
        </p:pic>
        <p:pic>
          <p:nvPicPr>
            <p:cNvPr id="10247" name="Picture 5" descr="C:\Users\Administrator\Desktop\1.png"/>
            <p:cNvPicPr>
              <a:picLocks noChangeAspect="1"/>
            </p:cNvPicPr>
            <p:nvPr/>
          </p:nvPicPr>
          <p:blipFill>
            <a:blip r:embed="rId3"/>
            <a:stretch>
              <a:fillRect/>
            </a:stretch>
          </p:blipFill>
          <p:spPr>
            <a:xfrm>
              <a:off x="7294" y="6498"/>
              <a:ext cx="3246" cy="2652"/>
            </a:xfrm>
            <a:prstGeom prst="rect">
              <a:avLst/>
            </a:prstGeom>
            <a:noFill/>
            <a:ln w="9525">
              <a:noFill/>
            </a:ln>
          </p:spPr>
        </p:pic>
        <p:pic>
          <p:nvPicPr>
            <p:cNvPr id="8" name="Picture 6" descr="C:\Users\Administrator\Desktop\QQ截图20201211222734.png"/>
            <p:cNvPicPr>
              <a:picLocks noChangeAspect="1"/>
            </p:cNvPicPr>
            <p:nvPr/>
          </p:nvPicPr>
          <p:blipFill>
            <a:blip r:embed="rId4"/>
            <a:stretch>
              <a:fillRect/>
            </a:stretch>
          </p:blipFill>
          <p:spPr>
            <a:xfrm>
              <a:off x="3689" y="3280"/>
              <a:ext cx="3470" cy="3029"/>
            </a:xfrm>
            <a:prstGeom prst="rect">
              <a:avLst/>
            </a:prstGeom>
            <a:noFill/>
            <a:ln w="9525">
              <a:noFill/>
            </a:ln>
          </p:spPr>
        </p:pic>
        <p:pic>
          <p:nvPicPr>
            <p:cNvPr id="10251" name="Picture 6" descr="C:\Users\Administrator\Desktop\1.png"/>
            <p:cNvPicPr>
              <a:picLocks noChangeAspect="1"/>
            </p:cNvPicPr>
            <p:nvPr/>
          </p:nvPicPr>
          <p:blipFill>
            <a:blip r:embed="rId5"/>
            <a:stretch>
              <a:fillRect/>
            </a:stretch>
          </p:blipFill>
          <p:spPr>
            <a:xfrm>
              <a:off x="3688" y="6498"/>
              <a:ext cx="3471" cy="2652"/>
            </a:xfrm>
            <a:prstGeom prst="rect">
              <a:avLst/>
            </a:prstGeom>
            <a:noFill/>
            <a:ln w="9525">
              <a:noFill/>
            </a:ln>
          </p:spPr>
        </p:pic>
        <p:pic>
          <p:nvPicPr>
            <p:cNvPr id="10244" name="Picture 3" descr="C:\Users\Administrator\Desktop\1.png"/>
            <p:cNvPicPr>
              <a:picLocks noChangeAspect="1"/>
            </p:cNvPicPr>
            <p:nvPr/>
          </p:nvPicPr>
          <p:blipFill>
            <a:blip r:embed="rId6"/>
            <a:stretch>
              <a:fillRect/>
            </a:stretch>
          </p:blipFill>
          <p:spPr>
            <a:xfrm>
              <a:off x="10706" y="3280"/>
              <a:ext cx="3485" cy="3029"/>
            </a:xfrm>
            <a:prstGeom prst="rect">
              <a:avLst/>
            </a:prstGeom>
            <a:noFill/>
            <a:ln w="9525">
              <a:noFill/>
            </a:ln>
          </p:spPr>
        </p:pic>
        <p:pic>
          <p:nvPicPr>
            <p:cNvPr id="9" name="图片 8" descr="QQ截图20210425134355"/>
            <p:cNvPicPr>
              <a:picLocks noChangeAspect="1"/>
            </p:cNvPicPr>
            <p:nvPr/>
          </p:nvPicPr>
          <p:blipFill>
            <a:blip r:embed="rId7"/>
            <a:stretch>
              <a:fillRect/>
            </a:stretch>
          </p:blipFill>
          <p:spPr>
            <a:xfrm>
              <a:off x="10706" y="6498"/>
              <a:ext cx="3485" cy="2675"/>
            </a:xfrm>
            <a:prstGeom prst="rect">
              <a:avLst/>
            </a:prstGeom>
          </p:spPr>
        </p:pic>
      </p:grpSp>
      <p:sp>
        <p:nvSpPr>
          <p:cNvPr id="11" name="椭圆 10"/>
          <p:cNvSpPr/>
          <p:nvPr/>
        </p:nvSpPr>
        <p:spPr>
          <a:xfrm>
            <a:off x="1132205" y="1969770"/>
            <a:ext cx="1859280" cy="3246120"/>
          </a:xfrm>
          <a:prstGeom prst="ellipse">
            <a:avLst/>
          </a:prstGeom>
          <a:noFill/>
          <a:ln w="444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665855" y="2176145"/>
            <a:ext cx="1859280" cy="1784350"/>
          </a:xfrm>
          <a:prstGeom prst="ellipse">
            <a:avLst/>
          </a:prstGeom>
          <a:noFill/>
          <a:ln w="444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047740" y="4107180"/>
            <a:ext cx="1859280" cy="1684020"/>
          </a:xfrm>
          <a:prstGeom prst="ellipse">
            <a:avLst/>
          </a:prstGeom>
          <a:noFill/>
          <a:ln w="444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565515" y="1913255"/>
            <a:ext cx="1907540" cy="1923415"/>
          </a:xfrm>
          <a:prstGeom prst="ellipse">
            <a:avLst/>
          </a:prstGeom>
          <a:noFill/>
          <a:ln w="444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2"/>
          <p:cNvSpPr txBox="1"/>
          <p:nvPr/>
        </p:nvSpPr>
        <p:spPr>
          <a:xfrm>
            <a:off x="8504555" y="4341178"/>
            <a:ext cx="2454275" cy="521970"/>
          </a:xfrm>
          <a:prstGeom prst="rect">
            <a:avLst/>
          </a:prstGeom>
          <a:solidFill>
            <a:srgbClr val="F7F4CB"/>
          </a:solidFill>
          <a:ln w="9525">
            <a:noFill/>
          </a:ln>
        </p:spPr>
        <p:txBody>
          <a:bodyPr>
            <a:spAutoFit/>
          </a:bodyPr>
          <a:lstStyle/>
          <a:p>
            <a:pPr lvl="0" algn="ctr"/>
            <a:r>
              <a:rPr lang="en-US" altLang="zh-CN" sz="2800" b="1">
                <a:solidFill>
                  <a:srgbClr val="C00000"/>
                </a:solidFill>
                <a:latin typeface="Times New Roman" panose="02020603050405020304" pitchFamily="18" charset="0"/>
                <a:ea typeface="宋体" panose="02010600030101010101" pitchFamily="2" charset="-122"/>
              </a:rPr>
              <a:t>kangaroo</a:t>
            </a:r>
            <a:endParaRPr lang="en-US" altLang="zh-CN" sz="2800" b="1">
              <a:solidFill>
                <a:srgbClr val="C00000"/>
              </a:solidFill>
              <a:latin typeface="Times New Roman" panose="02020603050405020304" pitchFamily="18" charset="0"/>
              <a:ea typeface="宋体" panose="02010600030101010101" pitchFamily="2" charset="-122"/>
            </a:endParaRPr>
          </a:p>
        </p:txBody>
      </p:sp>
      <p:sp>
        <p:nvSpPr>
          <p:cNvPr id="16" name="TextBox 4"/>
          <p:cNvSpPr txBox="1"/>
          <p:nvPr/>
        </p:nvSpPr>
        <p:spPr>
          <a:xfrm>
            <a:off x="3602355" y="4125913"/>
            <a:ext cx="2305050" cy="953135"/>
          </a:xfrm>
          <a:prstGeom prst="rect">
            <a:avLst/>
          </a:prstGeom>
          <a:solidFill>
            <a:srgbClr val="F7F4CB"/>
          </a:solidFill>
          <a:ln w="9525">
            <a:noFill/>
          </a:ln>
        </p:spPr>
        <p:txBody>
          <a:bodyPr>
            <a:spAutoFit/>
          </a:bodyPr>
          <a:lstStyle/>
          <a:p>
            <a:pPr lvl="0" algn="ctr"/>
            <a:r>
              <a:rPr lang="en-US" altLang="zh-CN" sz="2800" b="1">
                <a:solidFill>
                  <a:srgbClr val="C00000"/>
                </a:solidFill>
                <a:latin typeface="Times New Roman" panose="02020603050405020304" pitchFamily="18" charset="0"/>
                <a:ea typeface="宋体" panose="02010600030101010101" pitchFamily="2" charset="-122"/>
              </a:rPr>
              <a:t>Tasmanian devil </a:t>
            </a:r>
            <a:endParaRPr lang="en-US" altLang="zh-CN" sz="2800" b="1">
              <a:solidFill>
                <a:srgbClr val="C00000"/>
              </a:solidFill>
              <a:latin typeface="Times New Roman" panose="02020603050405020304" pitchFamily="18" charset="0"/>
              <a:ea typeface="宋体" panose="02010600030101010101" pitchFamily="2" charset="-122"/>
            </a:endParaRPr>
          </a:p>
        </p:txBody>
      </p:sp>
      <p:sp>
        <p:nvSpPr>
          <p:cNvPr id="17" name="TextBox 3"/>
          <p:cNvSpPr txBox="1"/>
          <p:nvPr/>
        </p:nvSpPr>
        <p:spPr>
          <a:xfrm>
            <a:off x="982980" y="5351145"/>
            <a:ext cx="2158365" cy="521970"/>
          </a:xfrm>
          <a:prstGeom prst="rect">
            <a:avLst/>
          </a:prstGeom>
          <a:solidFill>
            <a:srgbClr val="F7F4CB"/>
          </a:solidFill>
          <a:ln w="9525">
            <a:noFill/>
          </a:ln>
        </p:spPr>
        <p:txBody>
          <a:bodyPr wrap="square">
            <a:spAutoFit/>
          </a:bodyPr>
          <a:lstStyle/>
          <a:p>
            <a:pPr lvl="0" algn="ctr"/>
            <a:r>
              <a:rPr lang="en-US" altLang="zh-CN" sz="2800" b="1">
                <a:solidFill>
                  <a:srgbClr val="C00000"/>
                </a:solidFill>
                <a:latin typeface="Times New Roman" panose="02020603050405020304" pitchFamily="18" charset="0"/>
                <a:ea typeface="宋体" panose="02010600030101010101" pitchFamily="2" charset="-122"/>
              </a:rPr>
              <a:t>koala</a:t>
            </a:r>
            <a:endParaRPr lang="en-US" altLang="zh-CN" sz="2800" b="1">
              <a:solidFill>
                <a:srgbClr val="C00000"/>
              </a:solidFill>
              <a:latin typeface="Times New Roman" panose="02020603050405020304" pitchFamily="18" charset="0"/>
              <a:ea typeface="宋体" panose="02010600030101010101" pitchFamily="2" charset="-122"/>
            </a:endParaRPr>
          </a:p>
        </p:txBody>
      </p:sp>
      <p:sp>
        <p:nvSpPr>
          <p:cNvPr id="18" name="TextBox 6"/>
          <p:cNvSpPr txBox="1"/>
          <p:nvPr/>
        </p:nvSpPr>
        <p:spPr>
          <a:xfrm>
            <a:off x="6052185" y="5809298"/>
            <a:ext cx="2266950" cy="953135"/>
          </a:xfrm>
          <a:prstGeom prst="rect">
            <a:avLst/>
          </a:prstGeom>
          <a:solidFill>
            <a:srgbClr val="F7F4CB"/>
          </a:solidFill>
          <a:ln w="9525">
            <a:noFill/>
          </a:ln>
        </p:spPr>
        <p:txBody>
          <a:bodyPr>
            <a:spAutoFit/>
          </a:bodyPr>
          <a:lstStyle/>
          <a:p>
            <a:pPr lvl="0" algn="ctr"/>
            <a:r>
              <a:rPr lang="en-US" altLang="zh-CN" sz="2800" b="1">
                <a:solidFill>
                  <a:srgbClr val="C00000"/>
                </a:solidFill>
                <a:latin typeface="Times New Roman" panose="02020603050405020304" pitchFamily="18" charset="0"/>
                <a:ea typeface="宋体" panose="02010600030101010101" pitchFamily="2" charset="-122"/>
              </a:rPr>
              <a:t>duck–billed platypus</a:t>
            </a:r>
            <a:endParaRPr lang="en-US" altLang="zh-CN" sz="2800" b="1">
              <a:solidFill>
                <a:srgbClr val="C00000"/>
              </a:solidFill>
              <a:latin typeface="Times New Roman" panose="02020603050405020304" pitchFamily="18" charset="0"/>
              <a:ea typeface="宋体" panose="02010600030101010101" pitchFamily="2" charset="-122"/>
            </a:endParaRPr>
          </a:p>
        </p:txBody>
      </p:sp>
      <p:sp>
        <p:nvSpPr>
          <p:cNvPr id="4" name="文本框 3"/>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Describe an iconic animal</a:t>
            </a:r>
            <a:endParaRPr lang="en-US" altLang="zh-CN" sz="3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000"/>
                                        <p:tgtEl>
                                          <p:spTgt spid="1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5090" y="-113030"/>
            <a:ext cx="6083300" cy="3429000"/>
          </a:xfrm>
          <a:prstGeom prst="rect">
            <a:avLst/>
          </a:prstGeom>
        </p:spPr>
      </p:pic>
      <p:pic>
        <p:nvPicPr>
          <p:cNvPr id="6" name="图片 5"/>
          <p:cNvPicPr>
            <a:picLocks noChangeAspect="1"/>
          </p:cNvPicPr>
          <p:nvPr/>
        </p:nvPicPr>
        <p:blipFill>
          <a:blip r:embed="rId2"/>
          <a:stretch>
            <a:fillRect/>
          </a:stretch>
        </p:blipFill>
        <p:spPr>
          <a:xfrm>
            <a:off x="0" y="3202940"/>
            <a:ext cx="5594350" cy="3765550"/>
          </a:xfrm>
          <a:prstGeom prst="rect">
            <a:avLst/>
          </a:prstGeom>
        </p:spPr>
      </p:pic>
      <p:pic>
        <p:nvPicPr>
          <p:cNvPr id="7" name="图片 6"/>
          <p:cNvPicPr>
            <a:picLocks noChangeAspect="1"/>
          </p:cNvPicPr>
          <p:nvPr/>
        </p:nvPicPr>
        <p:blipFill>
          <a:blip r:embed="rId3"/>
          <a:stretch>
            <a:fillRect/>
          </a:stretch>
        </p:blipFill>
        <p:spPr>
          <a:xfrm>
            <a:off x="5904865" y="0"/>
            <a:ext cx="6130290" cy="3202305"/>
          </a:xfrm>
          <a:prstGeom prst="rect">
            <a:avLst/>
          </a:prstGeom>
        </p:spPr>
      </p:pic>
      <p:pic>
        <p:nvPicPr>
          <p:cNvPr id="8" name="图片 7"/>
          <p:cNvPicPr>
            <a:picLocks noChangeAspect="1"/>
          </p:cNvPicPr>
          <p:nvPr/>
        </p:nvPicPr>
        <p:blipFill>
          <a:blip r:embed="rId4"/>
          <a:stretch>
            <a:fillRect/>
          </a:stretch>
        </p:blipFill>
        <p:spPr>
          <a:xfrm>
            <a:off x="5594350" y="3489325"/>
            <a:ext cx="6597650" cy="3368675"/>
          </a:xfrm>
          <a:prstGeom prst="rect">
            <a:avLst/>
          </a:prstGeom>
        </p:spPr>
      </p:pic>
      <p:sp>
        <p:nvSpPr>
          <p:cNvPr id="9" name="文本框 8"/>
          <p:cNvSpPr txBox="1"/>
          <p:nvPr/>
        </p:nvSpPr>
        <p:spPr>
          <a:xfrm>
            <a:off x="4469765" y="3049905"/>
            <a:ext cx="7357745" cy="768350"/>
          </a:xfrm>
          <a:prstGeom prst="rect">
            <a:avLst/>
          </a:prstGeom>
          <a:noFill/>
        </p:spPr>
        <p:txBody>
          <a:bodyPr wrap="square" rtlCol="0">
            <a:spAutoFit/>
          </a:bodyPr>
          <a:lstStyle/>
          <a:p>
            <a:r>
              <a:rPr lang="en-US" altLang="zh-CN" sz="4400" b="1">
                <a:solidFill>
                  <a:schemeClr val="accent2"/>
                </a:solidFill>
                <a:latin typeface="Berlin Sans FB Demi" panose="020E0802020502020306" charset="0"/>
                <a:cs typeface="Berlin Sans FB Demi" panose="020E0802020502020306" charset="0"/>
              </a:rPr>
              <a:t>What is the type of the text?</a:t>
            </a:r>
            <a:endParaRPr lang="en-US" altLang="zh-CN" sz="4400" b="1">
              <a:solidFill>
                <a:schemeClr val="accent2"/>
              </a:solidFill>
              <a:latin typeface="Berlin Sans FB Demi" panose="020E0802020502020306" charset="0"/>
              <a:cs typeface="Berlin Sans FB Demi" panose="020E0802020502020306" charset="0"/>
            </a:endParaRPr>
          </a:p>
        </p:txBody>
      </p:sp>
      <p:sp>
        <p:nvSpPr>
          <p:cNvPr id="10" name="文本框 9"/>
          <p:cNvSpPr txBox="1"/>
          <p:nvPr/>
        </p:nvSpPr>
        <p:spPr>
          <a:xfrm>
            <a:off x="414655" y="412115"/>
            <a:ext cx="5417185" cy="368300"/>
          </a:xfrm>
          <a:prstGeom prst="rect">
            <a:avLst/>
          </a:prstGeom>
          <a:noFill/>
          <a:ln w="38100">
            <a:solidFill>
              <a:schemeClr val="accent6"/>
            </a:solidFill>
          </a:ln>
        </p:spPr>
        <p:txBody>
          <a:bodyPr wrap="square" rtlCol="0">
            <a:spAutoFit/>
          </a:bodyPr>
          <a:lstStyle/>
          <a:p>
            <a:endParaRPr lang="zh-CN" altLang="en-US" b="1"/>
          </a:p>
        </p:txBody>
      </p:sp>
      <p:sp>
        <p:nvSpPr>
          <p:cNvPr id="11" name="文本框 10"/>
          <p:cNvSpPr txBox="1"/>
          <p:nvPr/>
        </p:nvSpPr>
        <p:spPr>
          <a:xfrm>
            <a:off x="414655" y="1036320"/>
            <a:ext cx="3241675" cy="368300"/>
          </a:xfrm>
          <a:prstGeom prst="rect">
            <a:avLst/>
          </a:prstGeom>
          <a:noFill/>
          <a:ln w="38100">
            <a:solidFill>
              <a:srgbClr val="00B0F0"/>
            </a:solidFill>
          </a:ln>
        </p:spPr>
        <p:txBody>
          <a:bodyPr wrap="square" rtlCol="0">
            <a:spAutoFit/>
          </a:bodyPr>
          <a:lstStyle/>
          <a:p>
            <a:endParaRPr lang="zh-CN" altLang="en-US" b="1"/>
          </a:p>
        </p:txBody>
      </p:sp>
      <p:sp>
        <p:nvSpPr>
          <p:cNvPr id="12" name="文本框 11"/>
          <p:cNvSpPr txBox="1"/>
          <p:nvPr/>
        </p:nvSpPr>
        <p:spPr>
          <a:xfrm>
            <a:off x="146050" y="3244850"/>
            <a:ext cx="3938905" cy="645160"/>
          </a:xfrm>
          <a:prstGeom prst="rect">
            <a:avLst/>
          </a:prstGeom>
          <a:noFill/>
          <a:ln w="38100">
            <a:solidFill>
              <a:srgbClr val="00B0F0"/>
            </a:solidFill>
          </a:ln>
        </p:spPr>
        <p:txBody>
          <a:bodyPr wrap="square" rtlCol="0">
            <a:spAutoFit/>
          </a:bodyPr>
          <a:lstStyle/>
          <a:p>
            <a:endParaRPr lang="zh-CN" altLang="en-US" b="1"/>
          </a:p>
          <a:p>
            <a:endParaRPr lang="zh-CN" altLang="en-US" b="1"/>
          </a:p>
        </p:txBody>
      </p:sp>
      <p:sp>
        <p:nvSpPr>
          <p:cNvPr id="13" name="文本框 12"/>
          <p:cNvSpPr txBox="1"/>
          <p:nvPr/>
        </p:nvSpPr>
        <p:spPr>
          <a:xfrm>
            <a:off x="8360410" y="220980"/>
            <a:ext cx="3241675" cy="368300"/>
          </a:xfrm>
          <a:prstGeom prst="rect">
            <a:avLst/>
          </a:prstGeom>
          <a:noFill/>
          <a:ln w="38100">
            <a:solidFill>
              <a:srgbClr val="00B0F0"/>
            </a:solidFill>
          </a:ln>
        </p:spPr>
        <p:txBody>
          <a:bodyPr wrap="square" rtlCol="0">
            <a:spAutoFit/>
          </a:bodyPr>
          <a:lstStyle/>
          <a:p>
            <a:endParaRPr lang="zh-CN" altLang="en-US" b="1"/>
          </a:p>
        </p:txBody>
      </p:sp>
      <p:sp>
        <p:nvSpPr>
          <p:cNvPr id="14" name="文本框 13"/>
          <p:cNvSpPr txBox="1"/>
          <p:nvPr/>
        </p:nvSpPr>
        <p:spPr>
          <a:xfrm>
            <a:off x="5831840" y="3612515"/>
            <a:ext cx="3985260" cy="645160"/>
          </a:xfrm>
          <a:prstGeom prst="rect">
            <a:avLst/>
          </a:prstGeom>
          <a:noFill/>
          <a:ln w="38100">
            <a:solidFill>
              <a:srgbClr val="00B0F0"/>
            </a:solidFill>
          </a:ln>
        </p:spPr>
        <p:txBody>
          <a:bodyPr wrap="square" rtlCol="0">
            <a:spAutoFit/>
          </a:bodyPr>
          <a:lstStyle/>
          <a:p>
            <a:endParaRPr lang="zh-CN" altLang="en-US" b="1"/>
          </a:p>
          <a:p>
            <a:endParaRPr lang="zh-CN" altLang="en-US" b="1"/>
          </a:p>
        </p:txBody>
      </p:sp>
      <p:sp>
        <p:nvSpPr>
          <p:cNvPr id="15" name="文本框 14"/>
          <p:cNvSpPr txBox="1"/>
          <p:nvPr/>
        </p:nvSpPr>
        <p:spPr>
          <a:xfrm>
            <a:off x="471170" y="1694815"/>
            <a:ext cx="3438525" cy="1476375"/>
          </a:xfrm>
          <a:prstGeom prst="rect">
            <a:avLst/>
          </a:prstGeom>
          <a:noFill/>
          <a:ln w="38100" cmpd="sng">
            <a:solidFill>
              <a:schemeClr val="accent2"/>
            </a:solidFill>
            <a:prstDash val="solid"/>
          </a:ln>
        </p:spPr>
        <p:txBody>
          <a:bodyPr wrap="square" rtlCol="0">
            <a:spAutoFit/>
          </a:bodyPr>
          <a:lstStyle/>
          <a:p>
            <a:endParaRPr lang="zh-CN" altLang="en-US"/>
          </a:p>
          <a:p>
            <a:endParaRPr lang="zh-CN" altLang="en-US"/>
          </a:p>
          <a:p>
            <a:endParaRPr lang="zh-CN" altLang="en-US"/>
          </a:p>
          <a:p>
            <a:endParaRPr lang="zh-CN" altLang="en-US"/>
          </a:p>
          <a:p>
            <a:endParaRPr lang="zh-CN" altLang="en-US"/>
          </a:p>
        </p:txBody>
      </p:sp>
      <p:sp>
        <p:nvSpPr>
          <p:cNvPr id="16" name="文本框 15"/>
          <p:cNvSpPr txBox="1"/>
          <p:nvPr/>
        </p:nvSpPr>
        <p:spPr>
          <a:xfrm>
            <a:off x="85090" y="4085590"/>
            <a:ext cx="3697605" cy="2861310"/>
          </a:xfrm>
          <a:prstGeom prst="rect">
            <a:avLst/>
          </a:prstGeom>
          <a:noFill/>
          <a:ln w="38100" cmpd="sng">
            <a:solidFill>
              <a:schemeClr val="accent2"/>
            </a:solidFill>
            <a:prstDash val="solid"/>
          </a:ln>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18" name="文本框 17"/>
          <p:cNvSpPr txBox="1"/>
          <p:nvPr/>
        </p:nvSpPr>
        <p:spPr>
          <a:xfrm>
            <a:off x="8163560" y="959485"/>
            <a:ext cx="3872230" cy="2030095"/>
          </a:xfrm>
          <a:prstGeom prst="rect">
            <a:avLst/>
          </a:prstGeom>
          <a:noFill/>
          <a:ln w="38100" cmpd="sng">
            <a:solidFill>
              <a:schemeClr val="accent2"/>
            </a:solidFill>
            <a:prstDash val="solid"/>
          </a:ln>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19" name="文本框 18"/>
          <p:cNvSpPr txBox="1"/>
          <p:nvPr/>
        </p:nvSpPr>
        <p:spPr>
          <a:xfrm>
            <a:off x="5594350" y="4554220"/>
            <a:ext cx="4144645" cy="2306955"/>
          </a:xfrm>
          <a:prstGeom prst="rect">
            <a:avLst/>
          </a:prstGeom>
          <a:noFill/>
          <a:ln w="38100" cmpd="sng">
            <a:solidFill>
              <a:schemeClr val="accent2"/>
            </a:solidFill>
            <a:prstDash val="solid"/>
          </a:ln>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20" name="矩形 19"/>
          <p:cNvSpPr/>
          <p:nvPr/>
        </p:nvSpPr>
        <p:spPr>
          <a:xfrm>
            <a:off x="3286443" y="713105"/>
            <a:ext cx="705485" cy="1014730"/>
          </a:xfrm>
          <a:prstGeom prst="rect">
            <a:avLst/>
          </a:prstGeom>
        </p:spPr>
        <p:style>
          <a:lnRef idx="2">
            <a:schemeClr val="accent5"/>
          </a:lnRef>
          <a:fillRef idx="1">
            <a:schemeClr val="lt1"/>
          </a:fillRef>
          <a:effectRef idx="0">
            <a:schemeClr val="accent5"/>
          </a:effectRef>
          <a:fontRef idx="minor">
            <a:schemeClr val="dk1"/>
          </a:fontRef>
        </p:style>
        <p:txBody>
          <a:bodyPr wrap="none" rtlCol="0" anchor="t">
            <a:spAutoFit/>
            <a:scene3d>
              <a:camera prst="orthographicFront"/>
              <a:lightRig rig="soft" dir="t">
                <a:rot lat="0" lon="0" rev="15600000"/>
              </a:lightRig>
            </a:scene3d>
            <a:sp3d extrusionH="57150" prstMaterial="softEdge">
              <a:bevelT w="25400" h="38100"/>
            </a:sp3d>
          </a:bodyPr>
          <a:lstStyle/>
          <a:p>
            <a:pPr algn="ctr"/>
            <a:r>
              <a:rPr lang="en-US" altLang="zh-CN" sz="6000" b="1">
                <a:solidFill>
                  <a:srgbClr val="00B0F0"/>
                </a:solidFill>
                <a:effectLst/>
              </a:rPr>
              <a:t>Q</a:t>
            </a:r>
            <a:endParaRPr lang="en-US" altLang="zh-CN" sz="6000" b="1">
              <a:solidFill>
                <a:srgbClr val="00B0F0"/>
              </a:solidFill>
              <a:effectLst/>
            </a:endParaRPr>
          </a:p>
        </p:txBody>
      </p:sp>
      <p:sp>
        <p:nvSpPr>
          <p:cNvPr id="21" name="矩形 20"/>
          <p:cNvSpPr/>
          <p:nvPr/>
        </p:nvSpPr>
        <p:spPr>
          <a:xfrm>
            <a:off x="145733" y="1887220"/>
            <a:ext cx="644525" cy="1014730"/>
          </a:xfrm>
          <a:prstGeom prst="rect">
            <a:avLst/>
          </a:prstGeom>
        </p:spPr>
        <p:style>
          <a:lnRef idx="2">
            <a:schemeClr val="accent2"/>
          </a:lnRef>
          <a:fillRef idx="1">
            <a:schemeClr val="lt1"/>
          </a:fillRef>
          <a:effectRef idx="0">
            <a:schemeClr val="accent2"/>
          </a:effectRef>
          <a:fontRef idx="minor">
            <a:schemeClr val="dk1"/>
          </a:fontRef>
        </p:style>
        <p:txBody>
          <a:bodyPr wrap="none" rtlCol="0" anchor="t">
            <a:spAutoFit/>
            <a:scene3d>
              <a:camera prst="orthographicFront"/>
              <a:lightRig rig="soft" dir="t">
                <a:rot lat="0" lon="0" rev="15600000"/>
              </a:lightRig>
            </a:scene3d>
            <a:sp3d extrusionH="57150" prstMaterial="softEdge">
              <a:bevelT w="25400" h="38100"/>
            </a:sp3d>
          </a:bodyPr>
          <a:lstStyle/>
          <a:p>
            <a:pPr algn="ctr"/>
            <a:r>
              <a:rPr lang="en-US" altLang="zh-CN" sz="6000" b="1">
                <a:solidFill>
                  <a:schemeClr val="accent2"/>
                </a:solidFill>
                <a:effectLst/>
              </a:rPr>
              <a:t>A</a:t>
            </a:r>
            <a:endParaRPr lang="en-US" altLang="zh-CN" sz="6000" b="1">
              <a:solidFill>
                <a:schemeClr val="accent2"/>
              </a:solidFill>
              <a:effectLst/>
            </a:endParaRPr>
          </a:p>
        </p:txBody>
      </p:sp>
      <p:sp>
        <p:nvSpPr>
          <p:cNvPr id="22" name="文本框 21"/>
          <p:cNvSpPr txBox="1"/>
          <p:nvPr/>
        </p:nvSpPr>
        <p:spPr>
          <a:xfrm>
            <a:off x="4469765" y="2374265"/>
            <a:ext cx="7132320" cy="768350"/>
          </a:xfrm>
          <a:prstGeom prst="rect">
            <a:avLst/>
          </a:prstGeom>
          <a:noFill/>
        </p:spPr>
        <p:txBody>
          <a:bodyPr wrap="square" rtlCol="0">
            <a:spAutoFit/>
          </a:bodyPr>
          <a:lstStyle/>
          <a:p>
            <a:r>
              <a:rPr lang="en-US" altLang="zh-CN" sz="3600" b="1">
                <a:solidFill>
                  <a:schemeClr val="accent2"/>
                </a:solidFill>
                <a:latin typeface="Berlin Sans FB Demi" panose="020E0802020502020306" charset="0"/>
                <a:cs typeface="Berlin Sans FB Demi" panose="020E0802020502020306" charset="0"/>
              </a:rPr>
              <a:t>Question and answer </a:t>
            </a:r>
            <a:r>
              <a:rPr lang="en-US" altLang="zh-CN" sz="4400" b="1">
                <a:solidFill>
                  <a:schemeClr val="accent2"/>
                </a:solidFill>
                <a:latin typeface="Berlin Sans FB Demi" panose="020E0802020502020306" charset="0"/>
                <a:cs typeface="Berlin Sans FB Demi" panose="020E0802020502020306" charset="0"/>
              </a:rPr>
              <a:t>column</a:t>
            </a:r>
            <a:r>
              <a:rPr lang="en-US" altLang="zh-CN" sz="3600" b="1">
                <a:solidFill>
                  <a:schemeClr val="accent2"/>
                </a:solidFill>
                <a:latin typeface="Berlin Sans FB Demi" panose="020E0802020502020306" charset="0"/>
                <a:cs typeface="Berlin Sans FB Demi" panose="020E0802020502020306" charset="0"/>
              </a:rPr>
              <a:t> </a:t>
            </a:r>
            <a:endParaRPr lang="en-US" altLang="zh-CN" sz="3600" b="1">
              <a:solidFill>
                <a:schemeClr val="accent2"/>
              </a:solidFill>
              <a:latin typeface="Berlin Sans FB Demi" panose="020E0802020502020306" charset="0"/>
              <a:cs typeface="Berlin Sans FB Demi" panose="020E0802020502020306" charset="0"/>
            </a:endParaRPr>
          </a:p>
        </p:txBody>
      </p:sp>
      <p:sp>
        <p:nvSpPr>
          <p:cNvPr id="2" name="文本框 1"/>
          <p:cNvSpPr txBox="1"/>
          <p:nvPr/>
        </p:nvSpPr>
        <p:spPr>
          <a:xfrm>
            <a:off x="4936490" y="1669415"/>
            <a:ext cx="6500495" cy="706755"/>
          </a:xfrm>
          <a:prstGeom prst="rect">
            <a:avLst/>
          </a:prstGeom>
          <a:noFill/>
        </p:spPr>
        <p:txBody>
          <a:bodyPr wrap="square" rtlCol="0">
            <a:spAutoFit/>
          </a:bodyPr>
          <a:lstStyle/>
          <a:p>
            <a:r>
              <a:rPr lang="en-US" altLang="zh-CN" sz="4000" b="1">
                <a:solidFill>
                  <a:schemeClr val="accent2"/>
                </a:solidFill>
                <a:latin typeface="Berlin Sans FB Demi" panose="020E0802020502020306" charset="0"/>
                <a:cs typeface="Berlin Sans FB Demi" panose="020E0802020502020306" charset="0"/>
              </a:rPr>
              <a:t>Expository essay </a:t>
            </a:r>
            <a:endParaRPr lang="en-US" altLang="zh-CN" sz="4000" b="1">
              <a:solidFill>
                <a:schemeClr val="accent2"/>
              </a:solidFill>
              <a:latin typeface="Berlin Sans FB Demi" panose="020E0802020502020306" charset="0"/>
              <a:cs typeface="Berlin Sans FB Demi" panose="020E080202050202030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0" nodeType="clickEffect">
                                  <p:stCondLst>
                                    <p:cond delay="0"/>
                                  </p:stCondLst>
                                  <p:childTnLst>
                                    <p:anim calcmode="lin" valueType="num">
                                      <p:cBhvr additive="base">
                                        <p:cTn id="40" dur="500"/>
                                        <p:tgtEl>
                                          <p:spTgt spid="9"/>
                                        </p:tgtEl>
                                        <p:attrNameLst>
                                          <p:attrName>ppt_x</p:attrName>
                                        </p:attrNameLst>
                                      </p:cBhvr>
                                      <p:tavLst>
                                        <p:tav tm="0">
                                          <p:val>
                                            <p:strVal val="ppt_x"/>
                                          </p:val>
                                        </p:tav>
                                        <p:tav tm="100000">
                                          <p:val>
                                            <p:strVal val="ppt_x"/>
                                          </p:val>
                                        </p:tav>
                                      </p:tavLst>
                                    </p:anim>
                                    <p:anim calcmode="lin" valueType="num">
                                      <p:cBhvr additive="base">
                                        <p:cTn id="41" dur="500"/>
                                        <p:tgtEl>
                                          <p:spTgt spid="9"/>
                                        </p:tgtEl>
                                        <p:attrNameLst>
                                          <p:attrName>ppt_y</p:attrName>
                                        </p:attrNameLst>
                                      </p:cBhvr>
                                      <p:tavLst>
                                        <p:tav tm="0">
                                          <p:val>
                                            <p:strVal val="ppt_y"/>
                                          </p:val>
                                        </p:tav>
                                        <p:tav tm="100000">
                                          <p:val>
                                            <p:strVal val="1+ppt_h/2"/>
                                          </p:val>
                                        </p:tav>
                                      </p:tavLst>
                                    </p:anim>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0" bldLvl="0" animBg="1"/>
      <p:bldP spid="20" grpId="1" animBg="1"/>
      <p:bldP spid="21" grpId="0" animBg="1"/>
      <p:bldP spid="21" grpId="1" animBg="1"/>
      <p:bldP spid="22" grpId="0"/>
      <p:bldP spid="22" grpId="1"/>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While-reading: read for the structure </a:t>
            </a:r>
            <a:endParaRPr lang="zh-CN" altLang="en-US" sz="3200" b="1">
              <a:solidFill>
                <a:schemeClr val="bg1"/>
              </a:solidFill>
            </a:endParaRPr>
          </a:p>
        </p:txBody>
      </p:sp>
      <p:sp>
        <p:nvSpPr>
          <p:cNvPr id="8" name="文本框 7"/>
          <p:cNvSpPr txBox="1"/>
          <p:nvPr/>
        </p:nvSpPr>
        <p:spPr>
          <a:xfrm>
            <a:off x="635" y="677545"/>
            <a:ext cx="12191365" cy="3538220"/>
          </a:xfrm>
          <a:prstGeom prst="rect">
            <a:avLst/>
          </a:prstGeom>
          <a:noFill/>
          <a:ln>
            <a:solidFill>
              <a:schemeClr val="accent2">
                <a:lumMod val="75000"/>
              </a:schemeClr>
            </a:solidFill>
          </a:ln>
        </p:spPr>
        <p:txBody>
          <a:bodyPr wrap="square" rtlCol="0">
            <a:spAutoFit/>
          </a:bodyPr>
          <a:lstStyle/>
          <a:p>
            <a:r>
              <a:rPr lang="en-US" altLang="zh-CN" sz="2800" i="1"/>
              <a:t>1. Australia has lots of unique animals, but which animal is a symbol of the country?</a:t>
            </a:r>
            <a:endParaRPr lang="en-US" altLang="zh-CN" sz="2800" i="1"/>
          </a:p>
          <a:p>
            <a:r>
              <a:rPr lang="en-US" altLang="zh-CN" sz="2800" i="1"/>
              <a:t>2. Koalas are cute, and we see so many pictures of people holding them. But in many places in Australia, it  is against the law to enen touch them. Can you clarify that?</a:t>
            </a:r>
            <a:endParaRPr lang="en-US" altLang="zh-CN" sz="2800" i="1"/>
          </a:p>
          <a:p>
            <a:r>
              <a:rPr lang="en-US" altLang="zh-CN" sz="2800" i="1"/>
              <a:t>3. So, we’ve talked about some cute animals. What about animals which aren’t so cute?</a:t>
            </a:r>
            <a:endParaRPr lang="en-US" altLang="zh-CN" sz="2800" i="1"/>
          </a:p>
          <a:p>
            <a:r>
              <a:rPr lang="en-US" altLang="zh-CN" sz="2800" i="1"/>
              <a:t>4. Australia also has some animals that many people have never heard of, for example, the duck-billed platypus. Is that some kind of bird?</a:t>
            </a:r>
            <a:endParaRPr lang="en-US" altLang="zh-CN" sz="2800" i="1"/>
          </a:p>
        </p:txBody>
      </p:sp>
      <p:cxnSp>
        <p:nvCxnSpPr>
          <p:cNvPr id="9" name="直接连接符 8"/>
          <p:cNvCxnSpPr/>
          <p:nvPr/>
        </p:nvCxnSpPr>
        <p:spPr>
          <a:xfrm>
            <a:off x="8563610" y="1186180"/>
            <a:ext cx="3486150" cy="190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53390" y="1619250"/>
            <a:ext cx="2128520" cy="95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3750310" y="1977390"/>
            <a:ext cx="5586095" cy="190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469630" y="2910205"/>
            <a:ext cx="3363595" cy="1841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7785" y="3324860"/>
            <a:ext cx="76263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661150" y="3729355"/>
            <a:ext cx="3909695" cy="95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517650" y="4134485"/>
            <a:ext cx="3296920" cy="95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7785" y="4434840"/>
            <a:ext cx="2952750" cy="1568450"/>
          </a:xfrm>
          <a:prstGeom prst="rect">
            <a:avLst/>
          </a:prstGeom>
          <a:noFill/>
          <a:ln>
            <a:solidFill>
              <a:schemeClr val="accent2"/>
            </a:solidFill>
          </a:ln>
        </p:spPr>
        <p:txBody>
          <a:bodyPr wrap="square" rtlCol="0">
            <a:spAutoFit/>
          </a:bodyPr>
          <a:lstStyle/>
          <a:p>
            <a:r>
              <a:rPr lang="en-US" altLang="zh-CN" sz="2400" b="1"/>
              <a:t>kangaroos:</a:t>
            </a:r>
            <a:endParaRPr lang="en-US" altLang="zh-CN" sz="2400" b="1"/>
          </a:p>
          <a:p>
            <a:r>
              <a:rPr lang="en-US" altLang="zh-CN" sz="2400" b="1"/>
              <a:t>a wide ________ throughout the country  </a:t>
            </a:r>
            <a:endParaRPr lang="en-US" altLang="zh-CN" sz="2400" b="1"/>
          </a:p>
        </p:txBody>
      </p:sp>
      <p:sp>
        <p:nvSpPr>
          <p:cNvPr id="17" name="文本框 16"/>
          <p:cNvSpPr txBox="1"/>
          <p:nvPr/>
        </p:nvSpPr>
        <p:spPr>
          <a:xfrm>
            <a:off x="3124200" y="4434840"/>
            <a:ext cx="2517775" cy="829945"/>
          </a:xfrm>
          <a:prstGeom prst="rect">
            <a:avLst/>
          </a:prstGeom>
          <a:noFill/>
          <a:ln>
            <a:solidFill>
              <a:schemeClr val="accent2"/>
            </a:solidFill>
          </a:ln>
        </p:spPr>
        <p:txBody>
          <a:bodyPr wrap="square" rtlCol="0">
            <a:spAutoFit/>
          </a:bodyPr>
          <a:lstStyle/>
          <a:p>
            <a:r>
              <a:rPr lang="en-US" altLang="zh-CN" sz="2400" b="1"/>
              <a:t>koala:</a:t>
            </a:r>
            <a:endParaRPr lang="en-US" altLang="zh-CN" sz="2400" b="1"/>
          </a:p>
          <a:p>
            <a:r>
              <a:rPr lang="en-US" altLang="zh-CN" sz="2400" b="1"/>
              <a:t>cute but </a:t>
            </a:r>
            <a:r>
              <a:rPr lang="en-US" altLang="zh-CN" sz="2400" b="1">
                <a:sym typeface="+mn-ea"/>
              </a:rPr>
              <a:t>_______</a:t>
            </a:r>
            <a:endParaRPr lang="en-US" altLang="zh-CN" sz="2400" b="1">
              <a:sym typeface="+mn-ea"/>
            </a:endParaRPr>
          </a:p>
        </p:txBody>
      </p:sp>
      <p:sp>
        <p:nvSpPr>
          <p:cNvPr id="18" name="文本框 17"/>
          <p:cNvSpPr txBox="1"/>
          <p:nvPr/>
        </p:nvSpPr>
        <p:spPr>
          <a:xfrm>
            <a:off x="5947410" y="4434840"/>
            <a:ext cx="2522220" cy="829945"/>
          </a:xfrm>
          <a:prstGeom prst="rect">
            <a:avLst/>
          </a:prstGeom>
          <a:noFill/>
          <a:ln>
            <a:solidFill>
              <a:schemeClr val="accent2"/>
            </a:solidFill>
          </a:ln>
        </p:spPr>
        <p:txBody>
          <a:bodyPr wrap="square" rtlCol="0">
            <a:spAutoFit/>
          </a:bodyPr>
          <a:lstStyle/>
          <a:p>
            <a:r>
              <a:rPr lang="en-US" altLang="zh-CN" sz="2400" b="1"/>
              <a:t>____________:</a:t>
            </a:r>
            <a:endParaRPr lang="en-US" altLang="zh-CN" sz="2400" b="1"/>
          </a:p>
          <a:p>
            <a:r>
              <a:rPr lang="en-US" altLang="zh-CN" sz="2400" b="1"/>
              <a:t>author’s favourite </a:t>
            </a:r>
            <a:endParaRPr lang="en-US" altLang="zh-CN" sz="2400" b="1"/>
          </a:p>
        </p:txBody>
      </p:sp>
      <p:sp>
        <p:nvSpPr>
          <p:cNvPr id="19" name="文本框 18"/>
          <p:cNvSpPr txBox="1"/>
          <p:nvPr/>
        </p:nvSpPr>
        <p:spPr>
          <a:xfrm>
            <a:off x="8775065" y="4434840"/>
            <a:ext cx="3274695" cy="1198880"/>
          </a:xfrm>
          <a:prstGeom prst="rect">
            <a:avLst/>
          </a:prstGeom>
          <a:noFill/>
          <a:ln>
            <a:solidFill>
              <a:schemeClr val="accent2"/>
            </a:solidFill>
          </a:ln>
        </p:spPr>
        <p:txBody>
          <a:bodyPr wrap="square" rtlCol="0">
            <a:spAutoFit/>
          </a:bodyPr>
          <a:lstStyle/>
          <a:p>
            <a:r>
              <a:rPr lang="en-US" altLang="zh-CN" sz="2400" b="1"/>
              <a:t>duck-billed platypus:</a:t>
            </a:r>
            <a:endParaRPr lang="en-US" altLang="zh-CN" sz="2400" b="1"/>
          </a:p>
          <a:p>
            <a:r>
              <a:rPr lang="en-US" altLang="zh-CN" sz="2400" b="1">
                <a:sym typeface="+mn-ea"/>
              </a:rPr>
              <a:t>_______</a:t>
            </a:r>
            <a:r>
              <a:rPr lang="en-US" altLang="zh-CN" sz="2400" b="1"/>
              <a:t> eggs and a  </a:t>
            </a:r>
            <a:r>
              <a:rPr lang="en-US" altLang="zh-CN" sz="2400" b="1">
                <a:sym typeface="+mn-ea"/>
              </a:rPr>
              <a:t>_______ _______</a:t>
            </a:r>
            <a:endParaRPr lang="en-US" altLang="zh-CN" sz="2400" b="1"/>
          </a:p>
        </p:txBody>
      </p:sp>
      <p:cxnSp>
        <p:nvCxnSpPr>
          <p:cNvPr id="22" name="直接箭头连接符 21"/>
          <p:cNvCxnSpPr/>
          <p:nvPr/>
        </p:nvCxnSpPr>
        <p:spPr>
          <a:xfrm>
            <a:off x="544195" y="6162040"/>
            <a:ext cx="1140523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213360" y="6137910"/>
            <a:ext cx="3536950" cy="521970"/>
          </a:xfrm>
          <a:prstGeom prst="rect">
            <a:avLst/>
          </a:prstGeom>
          <a:noFill/>
        </p:spPr>
        <p:txBody>
          <a:bodyPr wrap="square" rtlCol="0">
            <a:spAutoFit/>
          </a:bodyPr>
          <a:lstStyle/>
          <a:p>
            <a:r>
              <a:rPr lang="en-US" altLang="zh-CN" sz="2800">
                <a:solidFill>
                  <a:schemeClr val="accent5">
                    <a:lumMod val="75000"/>
                  </a:schemeClr>
                </a:solidFill>
                <a:latin typeface="Arial Black" panose="020B0A04020102020204" charset="0"/>
                <a:cs typeface="Arial Black" panose="020B0A04020102020204" charset="0"/>
              </a:rPr>
              <a:t>well-known </a:t>
            </a:r>
            <a:endParaRPr lang="en-US" altLang="zh-CN" sz="2800">
              <a:solidFill>
                <a:schemeClr val="accent5">
                  <a:lumMod val="75000"/>
                </a:schemeClr>
              </a:solidFill>
              <a:latin typeface="Arial Black" panose="020B0A04020102020204" charset="0"/>
              <a:cs typeface="Arial Black" panose="020B0A04020102020204" charset="0"/>
            </a:endParaRPr>
          </a:p>
        </p:txBody>
      </p:sp>
      <p:sp>
        <p:nvSpPr>
          <p:cNvPr id="25" name="文本框 24"/>
          <p:cNvSpPr txBox="1"/>
          <p:nvPr/>
        </p:nvSpPr>
        <p:spPr>
          <a:xfrm>
            <a:off x="7889240" y="6148705"/>
            <a:ext cx="4160520" cy="521970"/>
          </a:xfrm>
          <a:prstGeom prst="rect">
            <a:avLst/>
          </a:prstGeom>
          <a:noFill/>
        </p:spPr>
        <p:txBody>
          <a:bodyPr wrap="square" rtlCol="0">
            <a:spAutoFit/>
          </a:bodyPr>
          <a:lstStyle/>
          <a:p>
            <a:r>
              <a:rPr lang="en-US" altLang="zh-CN" sz="2800">
                <a:solidFill>
                  <a:schemeClr val="accent5">
                    <a:lumMod val="75000"/>
                  </a:schemeClr>
                </a:solidFill>
                <a:latin typeface="Arial Black" panose="020B0A04020102020204" charset="0"/>
                <a:cs typeface="Arial Black" panose="020B0A04020102020204" charset="0"/>
              </a:rPr>
              <a:t>few people know </a:t>
            </a:r>
            <a:endParaRPr lang="en-US" altLang="zh-CN" sz="2800">
              <a:solidFill>
                <a:schemeClr val="accent5">
                  <a:lumMod val="75000"/>
                </a:schemeClr>
              </a:solidFill>
              <a:latin typeface="Arial Black" panose="020B0A04020102020204" charset="0"/>
              <a:cs typeface="Arial Black" panose="020B0A04020102020204" charset="0"/>
            </a:endParaRPr>
          </a:p>
        </p:txBody>
      </p:sp>
      <p:sp>
        <p:nvSpPr>
          <p:cNvPr id="3" name="文本框 2"/>
          <p:cNvSpPr txBox="1"/>
          <p:nvPr/>
        </p:nvSpPr>
        <p:spPr>
          <a:xfrm>
            <a:off x="4251325" y="4732020"/>
            <a:ext cx="1816100" cy="429895"/>
          </a:xfrm>
          <a:prstGeom prst="rect">
            <a:avLst/>
          </a:prstGeom>
          <a:noFill/>
        </p:spPr>
        <p:txBody>
          <a:bodyPr wrap="square" rtlCol="0">
            <a:spAutoFit/>
          </a:bodyPr>
          <a:lstStyle/>
          <a:p>
            <a:r>
              <a:rPr lang="en-US" altLang="zh-CN" sz="2200" b="1">
                <a:solidFill>
                  <a:srgbClr val="00B0F0"/>
                </a:solidFill>
              </a:rPr>
              <a:t>sensitive </a:t>
            </a:r>
            <a:endParaRPr lang="en-US" altLang="zh-CN" sz="2200" b="1">
              <a:solidFill>
                <a:srgbClr val="00B0F0"/>
              </a:solidFill>
            </a:endParaRPr>
          </a:p>
        </p:txBody>
      </p:sp>
      <p:sp>
        <p:nvSpPr>
          <p:cNvPr id="4" name="文本框 3"/>
          <p:cNvSpPr txBox="1"/>
          <p:nvPr/>
        </p:nvSpPr>
        <p:spPr>
          <a:xfrm>
            <a:off x="5933440" y="4318000"/>
            <a:ext cx="3414395" cy="429895"/>
          </a:xfrm>
          <a:prstGeom prst="rect">
            <a:avLst/>
          </a:prstGeom>
          <a:noFill/>
        </p:spPr>
        <p:txBody>
          <a:bodyPr wrap="square" rtlCol="0">
            <a:spAutoFit/>
          </a:bodyPr>
          <a:lstStyle/>
          <a:p>
            <a:r>
              <a:rPr lang="en-US" altLang="zh-CN" sz="2200" b="1">
                <a:solidFill>
                  <a:srgbClr val="00B0F0"/>
                </a:solidFill>
                <a:sym typeface="+mn-ea"/>
              </a:rPr>
              <a:t>Tasmanian devil</a:t>
            </a:r>
            <a:endParaRPr lang="en-US" altLang="zh-CN" sz="2200" b="1">
              <a:solidFill>
                <a:srgbClr val="00B0F0"/>
              </a:solidFill>
              <a:sym typeface="+mn-ea"/>
            </a:endParaRPr>
          </a:p>
        </p:txBody>
      </p:sp>
      <p:sp>
        <p:nvSpPr>
          <p:cNvPr id="6" name="文本框 5"/>
          <p:cNvSpPr txBox="1"/>
          <p:nvPr/>
        </p:nvSpPr>
        <p:spPr>
          <a:xfrm>
            <a:off x="8822055" y="4700905"/>
            <a:ext cx="1073150" cy="429895"/>
          </a:xfrm>
          <a:prstGeom prst="rect">
            <a:avLst/>
          </a:prstGeom>
          <a:noFill/>
        </p:spPr>
        <p:txBody>
          <a:bodyPr wrap="square" rtlCol="0">
            <a:spAutoFit/>
          </a:bodyPr>
          <a:lstStyle/>
          <a:p>
            <a:r>
              <a:rPr lang="en-US" altLang="zh-CN" sz="2200" b="1">
                <a:solidFill>
                  <a:srgbClr val="00B0F0"/>
                </a:solidFill>
              </a:rPr>
              <a:t>lay</a:t>
            </a:r>
            <a:endParaRPr lang="en-US" altLang="zh-CN" sz="2200" b="1">
              <a:solidFill>
                <a:srgbClr val="00B0F0"/>
              </a:solidFill>
            </a:endParaRPr>
          </a:p>
        </p:txBody>
      </p:sp>
      <p:sp>
        <p:nvSpPr>
          <p:cNvPr id="7" name="文本框 6"/>
          <p:cNvSpPr txBox="1"/>
          <p:nvPr/>
        </p:nvSpPr>
        <p:spPr>
          <a:xfrm>
            <a:off x="8846185" y="5203825"/>
            <a:ext cx="2921635" cy="429895"/>
          </a:xfrm>
          <a:prstGeom prst="rect">
            <a:avLst/>
          </a:prstGeom>
          <a:noFill/>
        </p:spPr>
        <p:txBody>
          <a:bodyPr wrap="square" rtlCol="0">
            <a:spAutoFit/>
          </a:bodyPr>
          <a:lstStyle/>
          <a:p>
            <a:r>
              <a:rPr lang="en-US" altLang="zh-CN" sz="2200" b="1">
                <a:solidFill>
                  <a:srgbClr val="00B0F0"/>
                </a:solidFill>
              </a:rPr>
              <a:t>primitive mammal</a:t>
            </a:r>
            <a:endParaRPr lang="en-US" altLang="zh-CN" sz="2200" b="1">
              <a:solidFill>
                <a:srgbClr val="00B0F0"/>
              </a:solidFill>
            </a:endParaRPr>
          </a:p>
        </p:txBody>
      </p:sp>
      <p:sp>
        <p:nvSpPr>
          <p:cNvPr id="20" name="文本框 19"/>
          <p:cNvSpPr txBox="1"/>
          <p:nvPr/>
        </p:nvSpPr>
        <p:spPr>
          <a:xfrm>
            <a:off x="1141730" y="4810125"/>
            <a:ext cx="1649095" cy="429895"/>
          </a:xfrm>
          <a:prstGeom prst="rect">
            <a:avLst/>
          </a:prstGeom>
          <a:noFill/>
        </p:spPr>
        <p:txBody>
          <a:bodyPr wrap="square" rtlCol="0">
            <a:spAutoFit/>
          </a:bodyPr>
          <a:lstStyle/>
          <a:p>
            <a:r>
              <a:rPr lang="en-US" altLang="zh-CN" sz="2200" b="1">
                <a:solidFill>
                  <a:srgbClr val="00B0F0"/>
                </a:solidFill>
              </a:rPr>
              <a:t>distribution</a:t>
            </a:r>
            <a:endParaRPr lang="en-US" altLang="zh-CN" sz="2200" b="1">
              <a:solidFill>
                <a:srgbClr val="00B0F0"/>
              </a:solidFill>
            </a:endParaRPr>
          </a:p>
        </p:txBody>
      </p:sp>
      <p:sp>
        <p:nvSpPr>
          <p:cNvPr id="26" name="矩形 25"/>
          <p:cNvSpPr/>
          <p:nvPr/>
        </p:nvSpPr>
        <p:spPr>
          <a:xfrm>
            <a:off x="820103" y="2673985"/>
            <a:ext cx="11102340" cy="922020"/>
          </a:xfrm>
          <a:prstGeom prst="rect">
            <a:avLst/>
          </a:prstGeom>
          <a:noFill/>
          <a:ln>
            <a:noFill/>
          </a:ln>
        </p:spPr>
        <p:txBody>
          <a:bodyPr wrap="none" rtlCol="0" anchor="t">
            <a:spAutoFit/>
          </a:bodyPr>
          <a:lstStyle/>
          <a:p>
            <a:pPr algn="ctr"/>
            <a:r>
              <a:rPr lang="en-US" altLang="zh-CN"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To read the first sentence of each part </a:t>
            </a:r>
            <a:endParaRPr lang="en-US" altLang="zh-CN"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000" fill="hold">
                                          <p:stCondLst>
                                            <p:cond delay="0"/>
                                          </p:stCondLst>
                                        </p:cTn>
                                        <p:tgtEl>
                                          <p:spTgt spid="23"/>
                                        </p:tgtEl>
                                        <p:attrNameLst>
                                          <p:attrName>style.visibility</p:attrName>
                                        </p:attrNameLst>
                                      </p:cBhvr>
                                      <p:to>
                                        <p:strVal val="visible"/>
                                      </p:to>
                                    </p:set>
                                    <p:animEffect transition="in" filter="wheel(1)">
                                      <p:cBhvr>
                                        <p:cTn id="61" dur="10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blinds(horizontal)">
                                      <p:cBhvr>
                                        <p:cTn id="6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3" grpId="0"/>
      <p:bldP spid="23" grpId="1"/>
      <p:bldP spid="25" grpId="0"/>
      <p:bldP spid="25" grpId="1"/>
      <p:bldP spid="3" grpId="0"/>
      <p:bldP spid="3" grpId="1"/>
      <p:bldP spid="4" grpId="0"/>
      <p:bldP spid="4" grpId="1"/>
      <p:bldP spid="6" grpId="0"/>
      <p:bldP spid="6" grpId="1"/>
      <p:bldP spid="7" grpId="0"/>
      <p:bldP spid="7" grpId="1"/>
      <p:bldP spid="20" grpId="0"/>
      <p:bldP spid="20" grpId="1"/>
      <p:bldP spid="26" grpId="0"/>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While-reading: read for the details </a:t>
            </a:r>
            <a:endParaRPr lang="zh-CN" altLang="en-US" sz="3200" b="1">
              <a:solidFill>
                <a:schemeClr val="bg1"/>
              </a:solidFill>
            </a:endParaRPr>
          </a:p>
        </p:txBody>
      </p:sp>
      <p:pic>
        <p:nvPicPr>
          <p:cNvPr id="4" name="图片 3" descr="56ea6799f01c2b5058ebcabd39d74033"/>
          <p:cNvPicPr>
            <a:picLocks noChangeAspect="1"/>
          </p:cNvPicPr>
          <p:nvPr/>
        </p:nvPicPr>
        <p:blipFill>
          <a:blip r:embed="rId1"/>
          <a:stretch>
            <a:fillRect/>
          </a:stretch>
        </p:blipFill>
        <p:spPr>
          <a:xfrm>
            <a:off x="9656445" y="3235325"/>
            <a:ext cx="2535555" cy="3622675"/>
          </a:xfrm>
          <a:prstGeom prst="rect">
            <a:avLst/>
          </a:prstGeom>
        </p:spPr>
      </p:pic>
      <p:sp>
        <p:nvSpPr>
          <p:cNvPr id="6" name="文本框 5"/>
          <p:cNvSpPr txBox="1"/>
          <p:nvPr/>
        </p:nvSpPr>
        <p:spPr>
          <a:xfrm>
            <a:off x="74930" y="3170555"/>
            <a:ext cx="2026285" cy="645160"/>
          </a:xfrm>
          <a:prstGeom prst="rect">
            <a:avLst/>
          </a:prstGeom>
          <a:noFill/>
        </p:spPr>
        <p:txBody>
          <a:bodyPr wrap="square" rtlCol="0">
            <a:spAutoFit/>
          </a:bodyPr>
          <a:lstStyle/>
          <a:p>
            <a:r>
              <a:rPr lang="en-US" altLang="zh-CN" sz="3600" b="1">
                <a:solidFill>
                  <a:srgbClr val="7030A0"/>
                </a:solidFill>
              </a:rPr>
              <a:t>Kangaroo </a:t>
            </a:r>
            <a:endParaRPr lang="en-US" altLang="zh-CN" sz="3600" b="1">
              <a:solidFill>
                <a:srgbClr val="7030A0"/>
              </a:solidFill>
            </a:endParaRPr>
          </a:p>
        </p:txBody>
      </p:sp>
      <p:sp>
        <p:nvSpPr>
          <p:cNvPr id="7" name="左大括号 6"/>
          <p:cNvSpPr/>
          <p:nvPr/>
        </p:nvSpPr>
        <p:spPr>
          <a:xfrm>
            <a:off x="2101215" y="862965"/>
            <a:ext cx="528320" cy="52603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2769870" y="862965"/>
            <a:ext cx="17773015" cy="521970"/>
          </a:xfrm>
          <a:prstGeom prst="rect">
            <a:avLst/>
          </a:prstGeom>
          <a:noFill/>
        </p:spPr>
        <p:txBody>
          <a:bodyPr wrap="square" rtlCol="0">
            <a:spAutoFit/>
          </a:bodyPr>
          <a:lstStyle/>
          <a:p>
            <a:r>
              <a:rPr lang="en-US" altLang="zh-CN" sz="2800" b="1">
                <a:solidFill>
                  <a:schemeClr val="accent5">
                    <a:lumMod val="75000"/>
                  </a:schemeClr>
                </a:solidFill>
              </a:rPr>
              <a:t>Features: look cute, ________________________________ </a:t>
            </a:r>
            <a:endParaRPr lang="en-US" altLang="zh-CN" sz="2800" b="1">
              <a:solidFill>
                <a:schemeClr val="accent5">
                  <a:lumMod val="75000"/>
                </a:schemeClr>
              </a:solidFill>
            </a:endParaRPr>
          </a:p>
        </p:txBody>
      </p:sp>
      <p:sp>
        <p:nvSpPr>
          <p:cNvPr id="9" name="文本框 8"/>
          <p:cNvSpPr txBox="1"/>
          <p:nvPr/>
        </p:nvSpPr>
        <p:spPr>
          <a:xfrm>
            <a:off x="2769870" y="2156460"/>
            <a:ext cx="9206865" cy="953135"/>
          </a:xfrm>
          <a:prstGeom prst="rect">
            <a:avLst/>
          </a:prstGeom>
          <a:noFill/>
        </p:spPr>
        <p:txBody>
          <a:bodyPr wrap="square" rtlCol="0">
            <a:spAutoFit/>
          </a:bodyPr>
          <a:lstStyle/>
          <a:p>
            <a:r>
              <a:rPr lang="en-US" altLang="zh-CN" sz="2800" b="1">
                <a:solidFill>
                  <a:schemeClr val="accent5">
                    <a:lumMod val="75000"/>
                  </a:schemeClr>
                </a:solidFill>
              </a:rPr>
              <a:t>Babies: weigh 2g at birth,______________________________________</a:t>
            </a:r>
            <a:endParaRPr lang="en-US" altLang="zh-CN" sz="2800" b="1">
              <a:solidFill>
                <a:schemeClr val="accent5">
                  <a:lumMod val="75000"/>
                </a:schemeClr>
              </a:solidFill>
            </a:endParaRPr>
          </a:p>
        </p:txBody>
      </p:sp>
      <p:sp>
        <p:nvSpPr>
          <p:cNvPr id="10" name="文本框 9"/>
          <p:cNvSpPr txBox="1"/>
          <p:nvPr/>
        </p:nvSpPr>
        <p:spPr>
          <a:xfrm>
            <a:off x="2769870" y="3449955"/>
            <a:ext cx="6886575" cy="953135"/>
          </a:xfrm>
          <a:prstGeom prst="rect">
            <a:avLst/>
          </a:prstGeom>
          <a:noFill/>
        </p:spPr>
        <p:txBody>
          <a:bodyPr wrap="square" rtlCol="0">
            <a:spAutoFit/>
          </a:bodyPr>
          <a:lstStyle/>
          <a:p>
            <a:r>
              <a:rPr lang="en-US" altLang="zh-CN" sz="2800" b="1">
                <a:solidFill>
                  <a:schemeClr val="accent5">
                    <a:lumMod val="75000"/>
                  </a:schemeClr>
                </a:solidFill>
              </a:rPr>
              <a:t>Uniqueness:________________________________________________________________</a:t>
            </a:r>
            <a:endParaRPr lang="en-US" altLang="zh-CN" sz="2800" b="1">
              <a:solidFill>
                <a:schemeClr val="accent5">
                  <a:lumMod val="75000"/>
                </a:schemeClr>
              </a:solidFill>
            </a:endParaRPr>
          </a:p>
        </p:txBody>
      </p:sp>
      <p:sp>
        <p:nvSpPr>
          <p:cNvPr id="11" name="文本框 10"/>
          <p:cNvSpPr txBox="1"/>
          <p:nvPr/>
        </p:nvSpPr>
        <p:spPr>
          <a:xfrm>
            <a:off x="2941955" y="4819650"/>
            <a:ext cx="6542405" cy="1383665"/>
          </a:xfrm>
          <a:prstGeom prst="rect">
            <a:avLst/>
          </a:prstGeom>
          <a:noFill/>
        </p:spPr>
        <p:txBody>
          <a:bodyPr wrap="square" rtlCol="0">
            <a:spAutoFit/>
          </a:bodyPr>
          <a:lstStyle/>
          <a:p>
            <a:r>
              <a:rPr lang="en-US" altLang="zh-CN" sz="2800" b="1">
                <a:solidFill>
                  <a:schemeClr val="accent5">
                    <a:lumMod val="75000"/>
                  </a:schemeClr>
                </a:solidFill>
              </a:rPr>
              <a:t>Relationship with humans:_______________________________________________________________</a:t>
            </a:r>
            <a:endParaRPr lang="en-US" altLang="zh-CN" sz="2800" b="1">
              <a:solidFill>
                <a:schemeClr val="accent5">
                  <a:lumMod val="75000"/>
                </a:schemeClr>
              </a:solidFill>
            </a:endParaRPr>
          </a:p>
        </p:txBody>
      </p:sp>
      <p:sp>
        <p:nvSpPr>
          <p:cNvPr id="2" name="文本框 1"/>
          <p:cNvSpPr txBox="1"/>
          <p:nvPr/>
        </p:nvSpPr>
        <p:spPr>
          <a:xfrm>
            <a:off x="6071870" y="852170"/>
            <a:ext cx="5471795" cy="521970"/>
          </a:xfrm>
          <a:prstGeom prst="rect">
            <a:avLst/>
          </a:prstGeom>
          <a:noFill/>
        </p:spPr>
        <p:txBody>
          <a:bodyPr wrap="square" rtlCol="0">
            <a:spAutoFit/>
          </a:bodyPr>
          <a:lstStyle/>
          <a:p>
            <a:r>
              <a:rPr lang="en-US" altLang="zh-CN" sz="2800" b="1">
                <a:solidFill>
                  <a:schemeClr val="accent2">
                    <a:lumMod val="75000"/>
                  </a:schemeClr>
                </a:solidFill>
              </a:rPr>
              <a:t>mother kangaroo’ pouch </a:t>
            </a:r>
            <a:endParaRPr lang="en-US" altLang="zh-CN" sz="2800" b="1">
              <a:solidFill>
                <a:schemeClr val="accent2">
                  <a:lumMod val="75000"/>
                </a:schemeClr>
              </a:solidFill>
            </a:endParaRPr>
          </a:p>
        </p:txBody>
      </p:sp>
      <p:sp>
        <p:nvSpPr>
          <p:cNvPr id="3" name="文本框 2"/>
          <p:cNvSpPr txBox="1"/>
          <p:nvPr/>
        </p:nvSpPr>
        <p:spPr>
          <a:xfrm>
            <a:off x="5805805" y="2080260"/>
            <a:ext cx="6003925" cy="953135"/>
          </a:xfrm>
          <a:prstGeom prst="rect">
            <a:avLst/>
          </a:prstGeom>
          <a:noFill/>
        </p:spPr>
        <p:txBody>
          <a:bodyPr wrap="square" rtlCol="0">
            <a:spAutoFit/>
          </a:bodyPr>
          <a:lstStyle/>
          <a:p>
            <a:r>
              <a:rPr lang="en-US" altLang="zh-CN" sz="2800" b="1">
                <a:solidFill>
                  <a:schemeClr val="accent2">
                    <a:lumMod val="75000"/>
                  </a:schemeClr>
                </a:solidFill>
              </a:rPr>
              <a:t>find their way into mother’s pouch, sleep and drink milk </a:t>
            </a:r>
            <a:endParaRPr lang="en-US" altLang="zh-CN" sz="2800" b="1">
              <a:solidFill>
                <a:schemeClr val="accent2">
                  <a:lumMod val="75000"/>
                </a:schemeClr>
              </a:solidFill>
            </a:endParaRPr>
          </a:p>
        </p:txBody>
      </p:sp>
      <p:sp>
        <p:nvSpPr>
          <p:cNvPr id="12" name="文本框 11"/>
          <p:cNvSpPr txBox="1"/>
          <p:nvPr/>
        </p:nvSpPr>
        <p:spPr>
          <a:xfrm>
            <a:off x="4604385" y="3449955"/>
            <a:ext cx="5408295" cy="953135"/>
          </a:xfrm>
          <a:prstGeom prst="rect">
            <a:avLst/>
          </a:prstGeom>
          <a:noFill/>
        </p:spPr>
        <p:txBody>
          <a:bodyPr wrap="square" rtlCol="0">
            <a:spAutoFit/>
          </a:bodyPr>
          <a:lstStyle/>
          <a:p>
            <a:r>
              <a:rPr lang="en-US" altLang="zh-CN" sz="2800" b="1">
                <a:solidFill>
                  <a:schemeClr val="accent2">
                    <a:lumMod val="75000"/>
                  </a:schemeClr>
                </a:solidFill>
              </a:rPr>
              <a:t>it cannot walk backwards, always moving forwards. </a:t>
            </a:r>
            <a:endParaRPr lang="en-US" altLang="zh-CN" sz="2800" b="1">
              <a:solidFill>
                <a:schemeClr val="accent2">
                  <a:lumMod val="75000"/>
                </a:schemeClr>
              </a:solidFill>
            </a:endParaRPr>
          </a:p>
        </p:txBody>
      </p:sp>
      <p:sp>
        <p:nvSpPr>
          <p:cNvPr id="13" name="文本框 12"/>
          <p:cNvSpPr txBox="1"/>
          <p:nvPr/>
        </p:nvSpPr>
        <p:spPr>
          <a:xfrm>
            <a:off x="4429125" y="5170170"/>
            <a:ext cx="5227320" cy="953135"/>
          </a:xfrm>
          <a:prstGeom prst="rect">
            <a:avLst/>
          </a:prstGeom>
          <a:noFill/>
        </p:spPr>
        <p:txBody>
          <a:bodyPr wrap="square" rtlCol="0">
            <a:spAutoFit/>
          </a:bodyPr>
          <a:lstStyle/>
          <a:p>
            <a:r>
              <a:rPr lang="en-US" altLang="zh-CN" sz="2800" b="1">
                <a:solidFill>
                  <a:schemeClr val="accent2">
                    <a:lumMod val="75000"/>
                  </a:schemeClr>
                </a:solidFill>
              </a:rPr>
              <a:t>they can hit and kick very hard, they are not for petting. </a:t>
            </a:r>
            <a:endParaRPr lang="en-US" altLang="zh-CN" sz="2800" b="1">
              <a:solidFill>
                <a:schemeClr val="accent2">
                  <a:lumMod val="75000"/>
                </a:schemeClr>
              </a:solidFill>
            </a:endParaRPr>
          </a:p>
        </p:txBody>
      </p:sp>
      <p:pic>
        <p:nvPicPr>
          <p:cNvPr id="16" name="202203071518">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635" y="-9525"/>
            <a:ext cx="12192000" cy="6867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2" grpId="0"/>
      <p:bldP spid="12" grpId="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While-reading: read for the details </a:t>
            </a:r>
            <a:endParaRPr lang="zh-CN" altLang="en-US" sz="3200" b="1">
              <a:solidFill>
                <a:schemeClr val="bg1"/>
              </a:solidFill>
            </a:endParaRPr>
          </a:p>
        </p:txBody>
      </p:sp>
      <p:graphicFrame>
        <p:nvGraphicFramePr>
          <p:cNvPr id="4" name="表格 3"/>
          <p:cNvGraphicFramePr/>
          <p:nvPr>
            <p:custDataLst>
              <p:tags r:id="rId1"/>
            </p:custDataLst>
          </p:nvPr>
        </p:nvGraphicFramePr>
        <p:xfrm>
          <a:off x="244475" y="714375"/>
          <a:ext cx="3426460" cy="3686175"/>
        </p:xfrm>
        <a:graphic>
          <a:graphicData uri="http://schemas.openxmlformats.org/drawingml/2006/table">
            <a:tbl>
              <a:tblPr firstRow="1" bandRow="1">
                <a:tableStyleId>{5C22544A-7EE6-4342-B048-85BDC9FD1C3A}</a:tableStyleId>
              </a:tblPr>
              <a:tblGrid>
                <a:gridCol w="2413635"/>
                <a:gridCol w="1012825"/>
              </a:tblGrid>
              <a:tr h="723900">
                <a:tc gridSpan="2">
                  <a:txBody>
                    <a:bodyPr/>
                    <a:lstStyle/>
                    <a:p>
                      <a:pPr algn="ctr">
                        <a:buNone/>
                      </a:pPr>
                      <a:r>
                        <a:rPr lang="en-US" altLang="zh-CN" sz="2400" b="1"/>
                        <a:t>Koalas </a:t>
                      </a:r>
                      <a:endParaRPr lang="en-US" altLang="zh-CN" sz="2400" b="1"/>
                    </a:p>
                  </a:txBody>
                  <a:tcPr>
                    <a:solidFill>
                      <a:srgbClr val="00B050"/>
                    </a:solidFill>
                  </a:tcPr>
                </a:tc>
                <a:tc hMerge="1">
                  <a:tcPr/>
                </a:tc>
              </a:tr>
              <a:tr h="723900">
                <a:tc>
                  <a:txBody>
                    <a:bodyPr/>
                    <a:lstStyle/>
                    <a:p>
                      <a:pPr>
                        <a:buNone/>
                      </a:pPr>
                      <a:r>
                        <a:rPr lang="en-US" altLang="zh-CN" sz="2400" b="1"/>
                        <a:t>Features </a:t>
                      </a:r>
                      <a:endParaRPr lang="en-US" altLang="zh-CN" sz="2400" b="1"/>
                    </a:p>
                  </a:txBody>
                  <a:tcPr>
                    <a:solidFill>
                      <a:schemeClr val="accent6">
                        <a:lumMod val="40000"/>
                        <a:lumOff val="60000"/>
                      </a:schemeClr>
                    </a:solidFill>
                  </a:tcPr>
                </a:tc>
                <a:tc>
                  <a:txBody>
                    <a:bodyPr/>
                    <a:lstStyle/>
                    <a:p>
                      <a:pPr>
                        <a:buNone/>
                      </a:pPr>
                      <a:endParaRPr lang="zh-CN" altLang="en-US" sz="2400" b="1"/>
                    </a:p>
                  </a:txBody>
                  <a:tcPr>
                    <a:solidFill>
                      <a:schemeClr val="accent6">
                        <a:lumMod val="40000"/>
                        <a:lumOff val="60000"/>
                      </a:schemeClr>
                    </a:solidFill>
                  </a:tcPr>
                </a:tc>
              </a:tr>
              <a:tr h="691515">
                <a:tc>
                  <a:txBody>
                    <a:bodyPr/>
                    <a:lstStyle/>
                    <a:p>
                      <a:pPr>
                        <a:buNone/>
                      </a:pPr>
                      <a:r>
                        <a:rPr lang="en-US" altLang="zh-CN" sz="2400" b="1"/>
                        <a:t>Living habits</a:t>
                      </a:r>
                      <a:endParaRPr lang="en-US" altLang="zh-CN" sz="2400" b="1"/>
                    </a:p>
                  </a:txBody>
                  <a:tcPr>
                    <a:solidFill>
                      <a:schemeClr val="accent6">
                        <a:lumMod val="40000"/>
                        <a:lumOff val="60000"/>
                      </a:schemeClr>
                    </a:solidFill>
                  </a:tcPr>
                </a:tc>
                <a:tc>
                  <a:txBody>
                    <a:bodyPr/>
                    <a:lstStyle/>
                    <a:p>
                      <a:pPr>
                        <a:buNone/>
                      </a:pPr>
                      <a:endParaRPr lang="zh-CN" altLang="en-US" sz="2400" b="1"/>
                    </a:p>
                  </a:txBody>
                  <a:tcPr>
                    <a:solidFill>
                      <a:schemeClr val="accent6">
                        <a:lumMod val="40000"/>
                        <a:lumOff val="60000"/>
                      </a:schemeClr>
                    </a:solidFill>
                  </a:tcPr>
                </a:tc>
              </a:tr>
              <a:tr h="723900">
                <a:tc>
                  <a:txBody>
                    <a:bodyPr/>
                    <a:lstStyle/>
                    <a:p>
                      <a:pPr>
                        <a:buNone/>
                      </a:pPr>
                      <a:r>
                        <a:rPr lang="en-US" altLang="zh-CN" sz="2400" b="1">
                          <a:sym typeface="+mn-ea"/>
                        </a:rPr>
                        <a:t>Uniqueness </a:t>
                      </a:r>
                      <a:endParaRPr lang="en-US" altLang="zh-CN" sz="2400" b="1"/>
                    </a:p>
                  </a:txBody>
                  <a:tcPr>
                    <a:solidFill>
                      <a:schemeClr val="accent6">
                        <a:lumMod val="40000"/>
                        <a:lumOff val="60000"/>
                      </a:schemeClr>
                    </a:solidFill>
                  </a:tcPr>
                </a:tc>
                <a:tc>
                  <a:txBody>
                    <a:bodyPr/>
                    <a:lstStyle/>
                    <a:p>
                      <a:pPr>
                        <a:buNone/>
                      </a:pPr>
                      <a:endParaRPr lang="en-US" altLang="zh-CN" sz="2400" b="1"/>
                    </a:p>
                  </a:txBody>
                  <a:tcPr>
                    <a:solidFill>
                      <a:schemeClr val="accent6">
                        <a:lumMod val="40000"/>
                        <a:lumOff val="60000"/>
                      </a:schemeClr>
                    </a:solidFill>
                  </a:tcPr>
                </a:tc>
              </a:tr>
              <a:tr h="723900">
                <a:tc>
                  <a:txBody>
                    <a:bodyPr/>
                    <a:lstStyle/>
                    <a:p>
                      <a:pPr>
                        <a:buNone/>
                      </a:pPr>
                      <a:r>
                        <a:rPr lang="en-US" altLang="zh-CN" sz="2400" b="1">
                          <a:sym typeface="+mn-ea"/>
                        </a:rPr>
                        <a:t>Relationship with humans </a:t>
                      </a:r>
                      <a:endParaRPr lang="en-US" altLang="zh-CN" sz="2400" b="1"/>
                    </a:p>
                  </a:txBody>
                  <a:tcPr>
                    <a:solidFill>
                      <a:schemeClr val="accent6">
                        <a:lumMod val="40000"/>
                        <a:lumOff val="60000"/>
                      </a:schemeClr>
                    </a:solidFill>
                  </a:tcPr>
                </a:tc>
                <a:tc>
                  <a:txBody>
                    <a:bodyPr/>
                    <a:lstStyle/>
                    <a:p>
                      <a:pPr>
                        <a:buNone/>
                      </a:pPr>
                      <a:endParaRPr lang="en-US" altLang="zh-CN" sz="2400" b="1"/>
                    </a:p>
                  </a:txBody>
                  <a:tcPr>
                    <a:solidFill>
                      <a:schemeClr val="accent6">
                        <a:lumMod val="40000"/>
                        <a:lumOff val="60000"/>
                      </a:schemeClr>
                    </a:solidFill>
                  </a:tcPr>
                </a:tc>
              </a:tr>
            </a:tbl>
          </a:graphicData>
        </a:graphic>
      </p:graphicFrame>
      <p:graphicFrame>
        <p:nvGraphicFramePr>
          <p:cNvPr id="6" name="表格 5"/>
          <p:cNvGraphicFramePr/>
          <p:nvPr>
            <p:custDataLst>
              <p:tags r:id="rId2"/>
            </p:custDataLst>
          </p:nvPr>
        </p:nvGraphicFramePr>
        <p:xfrm>
          <a:off x="4322445" y="725170"/>
          <a:ext cx="3426460" cy="3675380"/>
        </p:xfrm>
        <a:graphic>
          <a:graphicData uri="http://schemas.openxmlformats.org/drawingml/2006/table">
            <a:tbl>
              <a:tblPr firstRow="1" bandRow="1">
                <a:tableStyleId>{5C22544A-7EE6-4342-B048-85BDC9FD1C3A}</a:tableStyleId>
              </a:tblPr>
              <a:tblGrid>
                <a:gridCol w="2305685"/>
                <a:gridCol w="1120775"/>
              </a:tblGrid>
              <a:tr h="713105">
                <a:tc gridSpan="2">
                  <a:txBody>
                    <a:bodyPr/>
                    <a:lstStyle/>
                    <a:p>
                      <a:pPr algn="ctr">
                        <a:buNone/>
                      </a:pPr>
                      <a:r>
                        <a:rPr lang="en-US" altLang="zh-CN" sz="2400" b="1"/>
                        <a:t>Tasmanian devil </a:t>
                      </a:r>
                      <a:endParaRPr lang="en-US" altLang="zh-CN" sz="2400" b="1"/>
                    </a:p>
                  </a:txBody>
                  <a:tcPr>
                    <a:solidFill>
                      <a:srgbClr val="00B050"/>
                    </a:solidFill>
                  </a:tcPr>
                </a:tc>
                <a:tc hMerge="1">
                  <a:tcPr/>
                </a:tc>
              </a:tr>
              <a:tr h="723900">
                <a:tc>
                  <a:txBody>
                    <a:bodyPr/>
                    <a:lstStyle/>
                    <a:p>
                      <a:pPr>
                        <a:buNone/>
                      </a:pPr>
                      <a:r>
                        <a:rPr lang="en-US" altLang="zh-CN" sz="2400" b="1"/>
                        <a:t>Features </a:t>
                      </a:r>
                      <a:endParaRPr lang="en-US" altLang="zh-CN" sz="2400" b="1"/>
                    </a:p>
                  </a:txBody>
                  <a:tcPr>
                    <a:solidFill>
                      <a:schemeClr val="accent6">
                        <a:lumMod val="40000"/>
                        <a:lumOff val="60000"/>
                      </a:schemeClr>
                    </a:solidFill>
                  </a:tcPr>
                </a:tc>
                <a:tc>
                  <a:txBody>
                    <a:bodyPr/>
                    <a:lstStyle/>
                    <a:p>
                      <a:pPr>
                        <a:buNone/>
                      </a:pPr>
                      <a:endParaRPr lang="zh-CN" altLang="en-US" sz="2400" b="1"/>
                    </a:p>
                  </a:txBody>
                  <a:tcPr>
                    <a:solidFill>
                      <a:schemeClr val="accent6">
                        <a:lumMod val="40000"/>
                        <a:lumOff val="60000"/>
                      </a:schemeClr>
                    </a:solidFill>
                  </a:tcPr>
                </a:tc>
              </a:tr>
              <a:tr h="691515">
                <a:tc>
                  <a:txBody>
                    <a:bodyPr/>
                    <a:lstStyle/>
                    <a:p>
                      <a:pPr>
                        <a:buNone/>
                      </a:pPr>
                      <a:r>
                        <a:rPr lang="en-US" altLang="zh-CN" sz="2400" b="1"/>
                        <a:t>Food </a:t>
                      </a:r>
                      <a:endParaRPr lang="en-US" altLang="zh-CN" sz="2400" b="1"/>
                    </a:p>
                  </a:txBody>
                  <a:tcPr>
                    <a:solidFill>
                      <a:schemeClr val="accent6">
                        <a:lumMod val="40000"/>
                        <a:lumOff val="60000"/>
                      </a:schemeClr>
                    </a:solidFill>
                  </a:tcPr>
                </a:tc>
                <a:tc>
                  <a:txBody>
                    <a:bodyPr/>
                    <a:lstStyle/>
                    <a:p>
                      <a:pPr>
                        <a:buNone/>
                      </a:pPr>
                      <a:endParaRPr lang="zh-CN" altLang="en-US" sz="2400" b="1"/>
                    </a:p>
                  </a:txBody>
                  <a:tcPr>
                    <a:solidFill>
                      <a:schemeClr val="accent6">
                        <a:lumMod val="40000"/>
                        <a:lumOff val="60000"/>
                      </a:schemeClr>
                    </a:solidFill>
                  </a:tcPr>
                </a:tc>
              </a:tr>
              <a:tr h="723900">
                <a:tc>
                  <a:txBody>
                    <a:bodyPr/>
                    <a:lstStyle/>
                    <a:p>
                      <a:pPr>
                        <a:buNone/>
                      </a:pPr>
                      <a:r>
                        <a:rPr lang="en-US" altLang="zh-CN" sz="2400" b="1"/>
                        <a:t> Uniqueness</a:t>
                      </a:r>
                      <a:endParaRPr lang="en-US" altLang="zh-CN" sz="2400" b="1"/>
                    </a:p>
                  </a:txBody>
                  <a:tcPr>
                    <a:solidFill>
                      <a:schemeClr val="accent6">
                        <a:lumMod val="40000"/>
                        <a:lumOff val="60000"/>
                      </a:schemeClr>
                    </a:solidFill>
                  </a:tcPr>
                </a:tc>
                <a:tc>
                  <a:txBody>
                    <a:bodyPr/>
                    <a:lstStyle/>
                    <a:p>
                      <a:pPr>
                        <a:buNone/>
                      </a:pPr>
                      <a:endParaRPr lang="zh-CN" altLang="en-US" sz="2400" b="1"/>
                    </a:p>
                  </a:txBody>
                  <a:tcPr>
                    <a:solidFill>
                      <a:schemeClr val="accent6">
                        <a:lumMod val="40000"/>
                        <a:lumOff val="60000"/>
                      </a:schemeClr>
                    </a:solidFill>
                  </a:tcPr>
                </a:tc>
              </a:tr>
              <a:tr h="822960">
                <a:tc>
                  <a:txBody>
                    <a:bodyPr/>
                    <a:lstStyle/>
                    <a:p>
                      <a:pPr>
                        <a:buNone/>
                      </a:pPr>
                      <a:r>
                        <a:rPr lang="en-US" altLang="zh-CN" sz="2400" b="1">
                          <a:sym typeface="+mn-ea"/>
                        </a:rPr>
                        <a:t>Relationship with humans</a:t>
                      </a:r>
                      <a:endParaRPr lang="en-US" altLang="zh-CN" sz="2400" b="1"/>
                    </a:p>
                  </a:txBody>
                  <a:tcPr>
                    <a:solidFill>
                      <a:schemeClr val="accent6">
                        <a:lumMod val="40000"/>
                        <a:lumOff val="60000"/>
                      </a:schemeClr>
                    </a:solidFill>
                  </a:tcPr>
                </a:tc>
                <a:tc>
                  <a:txBody>
                    <a:bodyPr/>
                    <a:lstStyle/>
                    <a:p>
                      <a:pPr>
                        <a:buNone/>
                      </a:pPr>
                      <a:endParaRPr lang="zh-CN" altLang="en-US" sz="2400" b="1"/>
                    </a:p>
                  </a:txBody>
                  <a:tcPr>
                    <a:solidFill>
                      <a:schemeClr val="accent6">
                        <a:lumMod val="40000"/>
                        <a:lumOff val="60000"/>
                      </a:schemeClr>
                    </a:solidFill>
                  </a:tcPr>
                </a:tc>
              </a:tr>
            </a:tbl>
          </a:graphicData>
        </a:graphic>
      </p:graphicFrame>
      <p:graphicFrame>
        <p:nvGraphicFramePr>
          <p:cNvPr id="7" name="表格 6"/>
          <p:cNvGraphicFramePr/>
          <p:nvPr>
            <p:custDataLst>
              <p:tags r:id="rId3"/>
            </p:custDataLst>
          </p:nvPr>
        </p:nvGraphicFramePr>
        <p:xfrm>
          <a:off x="8400415" y="714375"/>
          <a:ext cx="3426460" cy="2852420"/>
        </p:xfrm>
        <a:graphic>
          <a:graphicData uri="http://schemas.openxmlformats.org/drawingml/2006/table">
            <a:tbl>
              <a:tblPr firstRow="1" bandRow="1">
                <a:tableStyleId>{5C22544A-7EE6-4342-B048-85BDC9FD1C3A}</a:tableStyleId>
              </a:tblPr>
              <a:tblGrid>
                <a:gridCol w="2176780"/>
                <a:gridCol w="1249680"/>
              </a:tblGrid>
              <a:tr h="713105">
                <a:tc gridSpan="2">
                  <a:txBody>
                    <a:bodyPr/>
                    <a:lstStyle/>
                    <a:p>
                      <a:pPr algn="ctr">
                        <a:buNone/>
                      </a:pPr>
                      <a:r>
                        <a:rPr lang="en-US" altLang="zh-CN" sz="2400" b="1"/>
                        <a:t>Duck-billed platypus</a:t>
                      </a:r>
                      <a:endParaRPr lang="en-US" altLang="zh-CN" sz="2400" b="1"/>
                    </a:p>
                  </a:txBody>
                  <a:tcPr>
                    <a:solidFill>
                      <a:srgbClr val="00B050"/>
                    </a:solidFill>
                  </a:tcPr>
                </a:tc>
                <a:tc hMerge="1">
                  <a:tcPr/>
                </a:tc>
              </a:tr>
              <a:tr h="723900">
                <a:tc>
                  <a:txBody>
                    <a:bodyPr/>
                    <a:lstStyle/>
                    <a:p>
                      <a:pPr>
                        <a:buNone/>
                      </a:pPr>
                      <a:r>
                        <a:rPr lang="en-US" altLang="zh-CN" sz="2400" b="1"/>
                        <a:t>Features </a:t>
                      </a:r>
                      <a:endParaRPr lang="en-US" altLang="zh-CN" sz="2400" b="1"/>
                    </a:p>
                  </a:txBody>
                  <a:tcPr>
                    <a:solidFill>
                      <a:schemeClr val="accent6">
                        <a:lumMod val="40000"/>
                        <a:lumOff val="60000"/>
                      </a:schemeClr>
                    </a:solidFill>
                  </a:tcPr>
                </a:tc>
                <a:tc>
                  <a:txBody>
                    <a:bodyPr/>
                    <a:lstStyle/>
                    <a:p>
                      <a:pPr>
                        <a:buNone/>
                      </a:pPr>
                      <a:endParaRPr lang="zh-CN" altLang="en-US" sz="2400" b="1"/>
                    </a:p>
                  </a:txBody>
                  <a:tcPr>
                    <a:solidFill>
                      <a:schemeClr val="accent6">
                        <a:lumMod val="40000"/>
                        <a:lumOff val="60000"/>
                      </a:schemeClr>
                    </a:solidFill>
                  </a:tcPr>
                </a:tc>
              </a:tr>
              <a:tr h="691515">
                <a:tc>
                  <a:txBody>
                    <a:bodyPr/>
                    <a:lstStyle/>
                    <a:p>
                      <a:pPr>
                        <a:buNone/>
                      </a:pPr>
                      <a:r>
                        <a:rPr lang="en-US" altLang="zh-CN" sz="2400" b="1"/>
                        <a:t>Babies </a:t>
                      </a:r>
                      <a:endParaRPr lang="en-US" altLang="zh-CN" sz="2400" b="1"/>
                    </a:p>
                  </a:txBody>
                  <a:tcPr>
                    <a:solidFill>
                      <a:schemeClr val="accent6">
                        <a:lumMod val="40000"/>
                        <a:lumOff val="60000"/>
                      </a:schemeClr>
                    </a:solidFill>
                  </a:tcPr>
                </a:tc>
                <a:tc>
                  <a:txBody>
                    <a:bodyPr/>
                    <a:lstStyle/>
                    <a:p>
                      <a:pPr>
                        <a:buNone/>
                      </a:pPr>
                      <a:endParaRPr lang="zh-CN" altLang="en-US" sz="2400" b="1"/>
                    </a:p>
                  </a:txBody>
                  <a:tcPr>
                    <a:solidFill>
                      <a:schemeClr val="accent6">
                        <a:lumMod val="40000"/>
                        <a:lumOff val="60000"/>
                      </a:schemeClr>
                    </a:solidFill>
                  </a:tcPr>
                </a:tc>
              </a:tr>
              <a:tr h="723900">
                <a:tc>
                  <a:txBody>
                    <a:bodyPr/>
                    <a:lstStyle/>
                    <a:p>
                      <a:pPr>
                        <a:buNone/>
                      </a:pPr>
                      <a:r>
                        <a:rPr lang="en-US" altLang="zh-CN" sz="2400" b="1"/>
                        <a:t> Uniqueness </a:t>
                      </a:r>
                      <a:endParaRPr lang="en-US" altLang="zh-CN" sz="2400" b="1"/>
                    </a:p>
                  </a:txBody>
                  <a:tcPr>
                    <a:solidFill>
                      <a:schemeClr val="accent6">
                        <a:lumMod val="40000"/>
                        <a:lumOff val="60000"/>
                      </a:schemeClr>
                    </a:solidFill>
                  </a:tcPr>
                </a:tc>
                <a:tc>
                  <a:txBody>
                    <a:bodyPr/>
                    <a:lstStyle/>
                    <a:p>
                      <a:pPr>
                        <a:buNone/>
                      </a:pPr>
                      <a:endParaRPr lang="zh-CN" altLang="en-US" sz="2400" b="1"/>
                    </a:p>
                  </a:txBody>
                  <a:tcPr>
                    <a:solidFill>
                      <a:schemeClr val="accent6">
                        <a:lumMod val="40000"/>
                        <a:lumOff val="60000"/>
                      </a:schemeClr>
                    </a:solidFill>
                  </a:tcPr>
                </a:tc>
              </a:tr>
            </a:tbl>
          </a:graphicData>
        </a:graphic>
      </p:graphicFrame>
      <p:pic>
        <p:nvPicPr>
          <p:cNvPr id="8" name="图片 7" descr="26eb808077de04243e9f971ead096646"/>
          <p:cNvPicPr>
            <a:picLocks noChangeAspect="1"/>
          </p:cNvPicPr>
          <p:nvPr/>
        </p:nvPicPr>
        <p:blipFill>
          <a:blip r:embed="rId4"/>
          <a:stretch>
            <a:fillRect/>
          </a:stretch>
        </p:blipFill>
        <p:spPr>
          <a:xfrm>
            <a:off x="115570" y="4617720"/>
            <a:ext cx="3153410" cy="2106295"/>
          </a:xfrm>
          <a:prstGeom prst="rect">
            <a:avLst/>
          </a:prstGeom>
        </p:spPr>
      </p:pic>
      <p:pic>
        <p:nvPicPr>
          <p:cNvPr id="9" name="图片 8" descr="3f9c8aba3afd9b189ae66b2d45b12c2e"/>
          <p:cNvPicPr>
            <a:picLocks noChangeAspect="1"/>
          </p:cNvPicPr>
          <p:nvPr/>
        </p:nvPicPr>
        <p:blipFill>
          <a:blip r:embed="rId5"/>
          <a:stretch>
            <a:fillRect/>
          </a:stretch>
        </p:blipFill>
        <p:spPr>
          <a:xfrm>
            <a:off x="4424045" y="4714240"/>
            <a:ext cx="3191510" cy="2010410"/>
          </a:xfrm>
          <a:prstGeom prst="rect">
            <a:avLst/>
          </a:prstGeom>
        </p:spPr>
      </p:pic>
      <p:pic>
        <p:nvPicPr>
          <p:cNvPr id="10" name="图片 9" descr="e6e1ad967cecfb34f4fac3ee99fb0efe"/>
          <p:cNvPicPr>
            <a:picLocks noChangeAspect="1"/>
          </p:cNvPicPr>
          <p:nvPr/>
        </p:nvPicPr>
        <p:blipFill>
          <a:blip r:embed="rId6"/>
          <a:stretch>
            <a:fillRect/>
          </a:stretch>
        </p:blipFill>
        <p:spPr>
          <a:xfrm>
            <a:off x="8662670" y="4772660"/>
            <a:ext cx="2901315" cy="19519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9525"/>
            <a:ext cx="12191365" cy="583565"/>
          </a:xfrm>
          <a:prstGeom prst="rect">
            <a:avLst/>
          </a:prstGeom>
          <a:solidFill>
            <a:srgbClr val="0070C0"/>
          </a:solidFill>
        </p:spPr>
        <p:txBody>
          <a:bodyPr wrap="square" rtlCol="0">
            <a:spAutoFit/>
          </a:bodyPr>
          <a:lstStyle/>
          <a:p>
            <a:r>
              <a:rPr lang="en-US" altLang="zh-CN" sz="3200" b="1">
                <a:solidFill>
                  <a:schemeClr val="bg1"/>
                </a:solidFill>
              </a:rPr>
              <a:t>While-reading: read for the details </a:t>
            </a:r>
            <a:endParaRPr lang="zh-CN" altLang="en-US" sz="3200" b="1">
              <a:solidFill>
                <a:schemeClr val="bg1"/>
              </a:solidFill>
            </a:endParaRPr>
          </a:p>
        </p:txBody>
      </p:sp>
      <p:graphicFrame>
        <p:nvGraphicFramePr>
          <p:cNvPr id="4" name="表格 3"/>
          <p:cNvGraphicFramePr/>
          <p:nvPr>
            <p:custDataLst>
              <p:tags r:id="rId1"/>
            </p:custDataLst>
          </p:nvPr>
        </p:nvGraphicFramePr>
        <p:xfrm>
          <a:off x="632460" y="982980"/>
          <a:ext cx="10798810" cy="4949190"/>
        </p:xfrm>
        <a:graphic>
          <a:graphicData uri="http://schemas.openxmlformats.org/drawingml/2006/table">
            <a:tbl>
              <a:tblPr firstRow="1" bandRow="1">
                <a:tableStyleId>{5C22544A-7EE6-4342-B048-85BDC9FD1C3A}</a:tableStyleId>
              </a:tblPr>
              <a:tblGrid>
                <a:gridCol w="3302635"/>
                <a:gridCol w="7496175"/>
              </a:tblGrid>
              <a:tr h="603885">
                <a:tc gridSpan="2">
                  <a:txBody>
                    <a:bodyPr/>
                    <a:lstStyle/>
                    <a:p>
                      <a:pPr algn="ctr">
                        <a:buNone/>
                      </a:pPr>
                      <a:r>
                        <a:rPr lang="en-US" altLang="zh-CN" sz="2800" b="1"/>
                        <a:t>Koalas </a:t>
                      </a:r>
                      <a:endParaRPr lang="en-US" altLang="zh-CN" sz="2800" b="1"/>
                    </a:p>
                  </a:txBody>
                  <a:tcPr>
                    <a:solidFill>
                      <a:srgbClr val="00B050"/>
                    </a:solidFill>
                  </a:tcPr>
                </a:tc>
                <a:tc hMerge="1">
                  <a:tcPr/>
                </a:tc>
              </a:tr>
              <a:tr h="1024255">
                <a:tc>
                  <a:txBody>
                    <a:bodyPr/>
                    <a:lstStyle/>
                    <a:p>
                      <a:pPr>
                        <a:buNone/>
                      </a:pPr>
                      <a:r>
                        <a:rPr lang="en-US" altLang="zh-CN" sz="2800" b="1"/>
                        <a:t>Features </a:t>
                      </a:r>
                      <a:endParaRPr lang="en-US" altLang="zh-CN" sz="2800" b="1"/>
                    </a:p>
                  </a:txBody>
                  <a:tcPr>
                    <a:solidFill>
                      <a:schemeClr val="accent6">
                        <a:lumMod val="40000"/>
                        <a:lumOff val="60000"/>
                      </a:schemeClr>
                    </a:solidFill>
                  </a:tcPr>
                </a:tc>
                <a:tc>
                  <a:txBody>
                    <a:bodyPr/>
                    <a:lstStyle/>
                    <a:p>
                      <a:pPr>
                        <a:buNone/>
                      </a:pPr>
                      <a:endParaRPr lang="zh-CN" altLang="en-US" sz="2800" b="1"/>
                    </a:p>
                  </a:txBody>
                  <a:tcPr>
                    <a:solidFill>
                      <a:schemeClr val="accent6">
                        <a:lumMod val="40000"/>
                        <a:lumOff val="60000"/>
                      </a:schemeClr>
                    </a:solidFill>
                  </a:tcPr>
                </a:tc>
              </a:tr>
              <a:tr h="977900">
                <a:tc>
                  <a:txBody>
                    <a:bodyPr/>
                    <a:lstStyle/>
                    <a:p>
                      <a:pPr>
                        <a:buNone/>
                      </a:pPr>
                      <a:r>
                        <a:rPr lang="en-US" altLang="zh-CN" sz="2800" b="1"/>
                        <a:t>Living habits</a:t>
                      </a:r>
                      <a:endParaRPr lang="en-US" altLang="zh-CN" sz="2800" b="1"/>
                    </a:p>
                  </a:txBody>
                  <a:tcPr>
                    <a:solidFill>
                      <a:schemeClr val="accent6">
                        <a:lumMod val="40000"/>
                        <a:lumOff val="60000"/>
                      </a:schemeClr>
                    </a:solidFill>
                  </a:tcPr>
                </a:tc>
                <a:tc>
                  <a:txBody>
                    <a:bodyPr/>
                    <a:lstStyle/>
                    <a:p>
                      <a:pPr>
                        <a:buNone/>
                      </a:pPr>
                      <a:endParaRPr lang="zh-CN" altLang="en-US" sz="2800" b="1"/>
                    </a:p>
                  </a:txBody>
                  <a:tcPr>
                    <a:solidFill>
                      <a:schemeClr val="accent6">
                        <a:lumMod val="40000"/>
                        <a:lumOff val="60000"/>
                      </a:schemeClr>
                    </a:solidFill>
                  </a:tcPr>
                </a:tc>
              </a:tr>
              <a:tr h="1025525">
                <a:tc>
                  <a:txBody>
                    <a:bodyPr/>
                    <a:lstStyle/>
                    <a:p>
                      <a:pPr>
                        <a:buNone/>
                      </a:pPr>
                      <a:r>
                        <a:rPr lang="en-US" altLang="zh-CN" sz="2800" b="1">
                          <a:sym typeface="+mn-ea"/>
                        </a:rPr>
                        <a:t>Uniqueness </a:t>
                      </a:r>
                      <a:endParaRPr lang="en-US" altLang="zh-CN" sz="2800" b="1">
                        <a:sym typeface="+mn-ea"/>
                      </a:endParaRPr>
                    </a:p>
                  </a:txBody>
                  <a:tcPr>
                    <a:solidFill>
                      <a:schemeClr val="accent6">
                        <a:lumMod val="40000"/>
                        <a:lumOff val="60000"/>
                      </a:schemeClr>
                    </a:solidFill>
                  </a:tcPr>
                </a:tc>
                <a:tc>
                  <a:txBody>
                    <a:bodyPr/>
                    <a:lstStyle/>
                    <a:p>
                      <a:pPr>
                        <a:buNone/>
                      </a:pPr>
                      <a:endParaRPr lang="en-US" altLang="zh-CN" sz="2800" b="1"/>
                    </a:p>
                  </a:txBody>
                  <a:tcPr>
                    <a:solidFill>
                      <a:schemeClr val="accent6">
                        <a:lumMod val="40000"/>
                        <a:lumOff val="60000"/>
                      </a:schemeClr>
                    </a:solidFill>
                  </a:tcPr>
                </a:tc>
              </a:tr>
              <a:tr h="1317625">
                <a:tc>
                  <a:txBody>
                    <a:bodyPr/>
                    <a:lstStyle/>
                    <a:p>
                      <a:pPr>
                        <a:buNone/>
                      </a:pPr>
                      <a:r>
                        <a:rPr lang="en-US" altLang="zh-CN" sz="2800" b="1">
                          <a:sym typeface="+mn-ea"/>
                        </a:rPr>
                        <a:t>Relationship with humans </a:t>
                      </a:r>
                      <a:endParaRPr lang="en-US" altLang="zh-CN" sz="2800" b="1">
                        <a:sym typeface="+mn-ea"/>
                      </a:endParaRPr>
                    </a:p>
                  </a:txBody>
                  <a:tcPr>
                    <a:solidFill>
                      <a:schemeClr val="accent6">
                        <a:lumMod val="40000"/>
                        <a:lumOff val="60000"/>
                      </a:schemeClr>
                    </a:solidFill>
                  </a:tcPr>
                </a:tc>
                <a:tc>
                  <a:txBody>
                    <a:bodyPr/>
                    <a:lstStyle/>
                    <a:p>
                      <a:pPr>
                        <a:buNone/>
                      </a:pPr>
                      <a:endParaRPr lang="en-US" altLang="zh-CN" sz="2800" b="1"/>
                    </a:p>
                  </a:txBody>
                  <a:tcPr>
                    <a:solidFill>
                      <a:schemeClr val="accent6">
                        <a:lumMod val="40000"/>
                        <a:lumOff val="60000"/>
                      </a:schemeClr>
                    </a:solidFill>
                  </a:tcPr>
                </a:tc>
              </a:tr>
            </a:tbl>
          </a:graphicData>
        </a:graphic>
      </p:graphicFrame>
      <p:sp>
        <p:nvSpPr>
          <p:cNvPr id="2" name="文本框 1"/>
          <p:cNvSpPr txBox="1"/>
          <p:nvPr/>
        </p:nvSpPr>
        <p:spPr>
          <a:xfrm>
            <a:off x="5529580" y="1844040"/>
            <a:ext cx="3339465" cy="521970"/>
          </a:xfrm>
          <a:prstGeom prst="rect">
            <a:avLst/>
          </a:prstGeom>
          <a:noFill/>
        </p:spPr>
        <p:txBody>
          <a:bodyPr wrap="square" rtlCol="0">
            <a:spAutoFit/>
          </a:bodyPr>
          <a:lstStyle/>
          <a:p>
            <a:r>
              <a:rPr lang="en-US" altLang="zh-CN" sz="2800" b="1">
                <a:solidFill>
                  <a:schemeClr val="accent2">
                    <a:lumMod val="75000"/>
                  </a:schemeClr>
                </a:solidFill>
              </a:rPr>
              <a:t>Cute </a:t>
            </a:r>
            <a:endParaRPr lang="en-US" altLang="zh-CN" sz="2800" b="1">
              <a:solidFill>
                <a:schemeClr val="accent2">
                  <a:lumMod val="75000"/>
                </a:schemeClr>
              </a:solidFill>
            </a:endParaRPr>
          </a:p>
        </p:txBody>
      </p:sp>
      <p:sp>
        <p:nvSpPr>
          <p:cNvPr id="6" name="文本框 5"/>
          <p:cNvSpPr txBox="1"/>
          <p:nvPr/>
        </p:nvSpPr>
        <p:spPr>
          <a:xfrm>
            <a:off x="4346575" y="2641600"/>
            <a:ext cx="6436360" cy="953135"/>
          </a:xfrm>
          <a:prstGeom prst="rect">
            <a:avLst/>
          </a:prstGeom>
          <a:noFill/>
        </p:spPr>
        <p:txBody>
          <a:bodyPr wrap="square" rtlCol="0">
            <a:spAutoFit/>
          </a:bodyPr>
          <a:lstStyle/>
          <a:p>
            <a:r>
              <a:rPr lang="en-US" altLang="zh-CN" sz="2800" b="1">
                <a:solidFill>
                  <a:schemeClr val="accent2">
                    <a:lumMod val="75000"/>
                  </a:schemeClr>
                </a:solidFill>
              </a:rPr>
              <a:t>They spend quite a lot of time eating, sleeping, and hanging onto tree trunks. </a:t>
            </a:r>
            <a:endParaRPr lang="en-US" altLang="zh-CN" sz="2800" b="1">
              <a:solidFill>
                <a:schemeClr val="accent2">
                  <a:lumMod val="75000"/>
                </a:schemeClr>
              </a:solidFill>
            </a:endParaRPr>
          </a:p>
        </p:txBody>
      </p:sp>
      <p:sp>
        <p:nvSpPr>
          <p:cNvPr id="7" name="文本框 6"/>
          <p:cNvSpPr txBox="1"/>
          <p:nvPr/>
        </p:nvSpPr>
        <p:spPr>
          <a:xfrm>
            <a:off x="4346575" y="3636010"/>
            <a:ext cx="6767830" cy="953135"/>
          </a:xfrm>
          <a:prstGeom prst="rect">
            <a:avLst/>
          </a:prstGeom>
          <a:noFill/>
        </p:spPr>
        <p:txBody>
          <a:bodyPr wrap="square" rtlCol="0">
            <a:spAutoFit/>
          </a:bodyPr>
          <a:lstStyle/>
          <a:p>
            <a:r>
              <a:rPr lang="en-US" altLang="zh-CN" sz="2800" b="1">
                <a:solidFill>
                  <a:schemeClr val="accent2">
                    <a:lumMod val="75000"/>
                  </a:schemeClr>
                </a:solidFill>
              </a:rPr>
              <a:t>They are very sensitive creatures who can easily panic because of small changes. </a:t>
            </a:r>
            <a:endParaRPr lang="en-US" altLang="zh-CN" sz="2800" b="1">
              <a:solidFill>
                <a:schemeClr val="accent2">
                  <a:lumMod val="75000"/>
                </a:schemeClr>
              </a:solidFill>
            </a:endParaRPr>
          </a:p>
        </p:txBody>
      </p:sp>
      <p:sp>
        <p:nvSpPr>
          <p:cNvPr id="8" name="文本框 7"/>
          <p:cNvSpPr txBox="1"/>
          <p:nvPr/>
        </p:nvSpPr>
        <p:spPr>
          <a:xfrm>
            <a:off x="4203065" y="4722495"/>
            <a:ext cx="5321935" cy="953135"/>
          </a:xfrm>
          <a:prstGeom prst="rect">
            <a:avLst/>
          </a:prstGeom>
          <a:noFill/>
        </p:spPr>
        <p:txBody>
          <a:bodyPr wrap="square" rtlCol="0">
            <a:spAutoFit/>
          </a:bodyPr>
          <a:lstStyle/>
          <a:p>
            <a:r>
              <a:rPr lang="en-US" altLang="zh-CN" sz="2800" b="1">
                <a:solidFill>
                  <a:schemeClr val="accent2">
                    <a:lumMod val="75000"/>
                  </a:schemeClr>
                </a:solidFill>
              </a:rPr>
              <a:t>People shouldn’t approach it to pick it up or even touch it. </a:t>
            </a:r>
            <a:endParaRPr lang="en-US" altLang="zh-CN" sz="2800" b="1">
              <a:solidFill>
                <a:schemeClr val="accent2">
                  <a:lumMod val="75000"/>
                </a:schemeClr>
              </a:solidFill>
            </a:endParaRPr>
          </a:p>
        </p:txBody>
      </p:sp>
      <p:pic>
        <p:nvPicPr>
          <p:cNvPr id="9" name="202203071518(1)">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635" y="-9525"/>
            <a:ext cx="12190730" cy="6861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P spid="8" grpId="0"/>
      <p:bldP spid="8" grpId="1"/>
    </p:bldLst>
  </p:timing>
</p:sld>
</file>

<file path=ppt/tags/tag1.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UNIT_TABLE_BEAUTIFY" val="smartTable{88f3e623-0946-409c-8bd0-0a5b19fc1ac5}"/>
  <p:tag name="TABLE_ENDDRAG_ORIGIN_RECT" val="269*227"/>
  <p:tag name="TABLE_ENDDRAG_RECT" val="19*56*269*227"/>
</p:tagLst>
</file>

<file path=ppt/tags/tag3.xml><?xml version="1.0" encoding="utf-8"?>
<p:tagLst xmlns:p="http://schemas.openxmlformats.org/presentationml/2006/main">
  <p:tag name="KSO_WM_UNIT_TABLE_BEAUTIFY" val="smartTable{d93fb11c-308f-4398-9c8b-d3472d09672c}"/>
  <p:tag name="TABLE_ENDDRAG_ORIGIN_RECT" val="269*227"/>
  <p:tag name="TABLE_ENDDRAG_RECT" val="19*56*269*227"/>
</p:tagLst>
</file>

<file path=ppt/tags/tag4.xml><?xml version="1.0" encoding="utf-8"?>
<p:tagLst xmlns:p="http://schemas.openxmlformats.org/presentationml/2006/main">
  <p:tag name="KSO_WM_UNIT_TABLE_BEAUTIFY" val="smartTable{3e94c734-da77-4bd3-997b-a7d970e0728a}"/>
  <p:tag name="TABLE_ENDDRAG_ORIGIN_RECT" val="269*227"/>
  <p:tag name="TABLE_ENDDRAG_RECT" val="19*56*269*227"/>
</p:tagLst>
</file>

<file path=ppt/tags/tag5.xml><?xml version="1.0" encoding="utf-8"?>
<p:tagLst xmlns:p="http://schemas.openxmlformats.org/presentationml/2006/main">
  <p:tag name="KSO_WM_UNIT_TABLE_BEAUTIFY" val="smartTable{88f3e623-0946-409c-8bd0-0a5b19fc1ac5}"/>
  <p:tag name="TABLE_ENDDRAG_ORIGIN_RECT" val="850*422"/>
  <p:tag name="TABLE_ENDDRAG_RECT" val="49*77*850*422"/>
</p:tagLst>
</file>

<file path=ppt/tags/tag6.xml><?xml version="1.0" encoding="utf-8"?>
<p:tagLst xmlns:p="http://schemas.openxmlformats.org/presentationml/2006/main">
  <p:tag name="KSO_WM_UNIT_TABLE_BEAUTIFY" val="smartTable{e449ad34-9de3-439b-b1b5-e56731fa57ee}"/>
  <p:tag name="TABLE_ENDDRAG_ORIGIN_RECT" val="872*430"/>
  <p:tag name="TABLE_ENDDRAG_RECT" val="48*78*872*430"/>
</p:tagLst>
</file>

<file path=ppt/tags/tag7.xml><?xml version="1.0" encoding="utf-8"?>
<p:tagLst xmlns:p="http://schemas.openxmlformats.org/presentationml/2006/main">
  <p:tag name="KSO_WM_UNIT_TABLE_BEAUTIFY" val="smartTable{bb5ee6d2-8cb5-43ba-9d65-2aa038f998f4}"/>
  <p:tag name="TABLE_ENDDRAG_ORIGIN_RECT" val="870*425"/>
  <p:tag name="TABLE_ENDDRAG_RECT" val="48*69*870*425"/>
</p:tagLst>
</file>

<file path=ppt/tags/tag8.xml><?xml version="1.0" encoding="utf-8"?>
<p:tagLst xmlns:p="http://schemas.openxmlformats.org/presentationml/2006/main">
  <p:tag name="KSO_WM_UNIT_TABLE_BEAUTIFY" val="smartTable{5aa2b7db-316e-4ba3-8f73-42dbef108c8e}"/>
  <p:tag name="TABLE_ENDDRAG_ORIGIN_RECT" val="941*494"/>
  <p:tag name="TABLE_ENDDRAG_RECT" val="9*45*941*494"/>
</p:tagLst>
</file>

<file path=ppt/tags/tag9.xml><?xml version="1.0" encoding="utf-8"?>
<p:tagLst xmlns:p="http://schemas.openxmlformats.org/presentationml/2006/main">
  <p:tag name="KSO_WM_UNIT_PLACING_PICTURE_USER_VIEWPORT" val="{&quot;height&quot;:10800,&quot;width&quot;:172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TU4MDg3Nzg5OTA2IiwKCSJHcm91cElkIiA6ICI5MzI4NDkxODgiLAoJIkltYWdlIiA6ICJpVkJPUncwS0dnb0FBQUFOU1VoRVVnQUFCWUFBQUFLMUNBWUFBQUJ4UVVxK0FBQUFDWEJJV1hNQUFBc1RBQUFMRXdFQW1wd1lBQUFnQUVsRVFWUjRuT3pkZTNoVTliM3Y4Yy9rbmhBSUlZUkxTSkE3Q1FTVSswMjhjckgxU3JXNHRWYm9PZFp5NnU1dTFkM2Q4M1IzVnoyZWZaN2FWdDE3MTlhNnRXNjFmWGJkUFNnSXA5U2lhRkV1Q1ZjSklVQWdoQVFJbHdRU2NpRWh0emwvL0RyTXJNemtQcGsxTTNtL25tZWV6UHF0Tld0OVo4MEt4azkrK1M2SDArbDBDZ0FBQUFBQUFBQVFjaHdPaDZPajlSR0JLZ1FBQUFBQUFBQUFFRmdFd0FBQUFBQUFBQUFRcGdpQUFRQUFBQUFBQUNCTUVRQURBQUFBQUFBQVFKZ2lBQVlBQUFBQUFBQ0FNRVVBREFBQUFBQUFBQUJoaWdBWUFBQUFBQUFBQU1JVUFUQUFBQUFBQUFBQWhDa0NZQUFBQUFBQUFBQUlVd1RBQUFBQUFBQUFBQkNtQ0lBQkFBQUFBQUFBSUV3UkFBTUFBQUFBQUFCQW1DSUFCZ0FBQUFBQUFJQXdSUUFNQUFBQUFBQUFBR0dLQUJnQUFBQUFBQUFBd2hRQk1BQUFBQUFBQUFDRUtRSmdBQUFBQUFBQUFBaFRCTUFBQUFBQUFBQUFFS1lJZ0FFQUFBQUFBQUFnVEJFQUF3QUFBQUFBQUVDWUlnQUdBQUFBQUFBQWdEQkZBQXdBQUFBQUFBQUFZWW9BR0FBQUFBQUFBQURDRkFFd0FBQUFBQUFBQUlRcEFtQUFBQUFBQUFBQUNGTUV3QUFBQUFBQUFBQVFwZ2lBQVFBQUFBQUFBQ0JNRVFBREFBQUFBQUFBUUpnaUFBWUFBQUFBQUFDQU1FVUFEQUFBQUFBQUFBQmhpZ0FZQUFBQUFBQUFBTUlVQVRBQUFBQUFBQUFBaENrQ1lBQUFBQUFBQUFBSVV3VEFBQUFBQUFBQUFCQ21DSUFCQUFBQUFBQUFJRXdSQUFNQUFBQUFBQUJBbUNJQUJnQUFBQUFBQUlBd1JRQU1BQUFBQUFBQUFHR0tBQmdBQUFBQUFBQUF3aFFCTUFBQUFBQUFBQUNFS1FKZ0FBQUFBQUFBQUFoVEJNQUFBQUFBQUFBQUVLWUlnQUVBQUFBQUFBQWdUQkVBQXdBQUFBQUFBRUNZSWdBR0FBQUFBQUFBZ0RCRkFBd0FBQUFBQUFBQVlZb0FHQUFBQUFBQUFBRENGQUV3QUFBQUFBQUFBSVFwQW1BQUFBQUFBQUFBQ0ZNRXdBQUFBQUFBQUFBUXBnaUFBUUFBQUFBQUFDQk1FUUFEQUFBQUFBQUFRSmdpQUFZQUFBQUFBQUNBTUVVQURBQUFBQUFBQUFCaGlnQVlBQUFBQUFBQUFNSVVBVEFBQUFBQUFBQUFoQ2tDWUFBQUFBQUFBQUFJVXdUQUFBQUFBQUFBQUJDbUNJQUJBQUFBQUFBQUlFd1JBQU1BQUFBQUFBQkFtQ0lBQmdBQVFML2hjRmdmcTFmYlhWRjQ2YS9udHl2disrQkJhZFlzS1NaR21qTkhLaWdJZUprQUFLQ2ZJZ0FHQUFBQWdENjJhcFcwYjUvVTFDVHQyU005K3FqZEZRRUFnUDZDQUJnQUFBQkFoMnBxcFBYcnBUVnI3SzRrZE9Yblc1Zno4dXlwQXdBQTlEOEV3QUFBQUFCOGV1ODk2WlpicEpRVWFjVUs2YlhYN0s0b2RNMmExZkV5QUFCQVh5RUFCZ0FBQU9EVHhvM1MxcTJtYlFGNjU2MjNUTy9mcUNocDdsenA3YmZ0cmdnQUFQUVhVWFlYQUFBQUFBRGhidkprYWRjdXU2c0FBQUQ5RVFFd0FDRG9ORGMzcTZTa1JPWGw1YXF2cjFkTFM0dmRKUUY5TGpJeVV2SHg4VXBOVGRWMTExMm5xQ2grVEFNQUFBRFFlL3lmQlFBZ3FGeTZkRWtGQlFWS1NVbFJWbGFXRWhNVEZSa1phWGRaUUo5cmFXbFJiVzJ0eXNyS2xKT1RveWxUcG1qSWtDRjJseFVRK2ZuU3RHbldzWi84UlByQkQ2eGpOVFdtRjYxbk80S1hYNWErOXozcmR2ZmNZMW9YdVB6b1I5THp6M2RjUTFHUk9lYUhIMHJuemtsSlNhWkg2eE5QbVAxMVpzTUc2YmUvbFhKeXpPdmo0NlZSbzZTYmJqSTNUcHN4dy9mckhBN3I4cXBWcGxYQXIzNWxIb1dGNXYwNm5mNDlibWZhMXRYUnV2WnE4eFRvOC92WVk5SnZmbU1kZStVVmN6eGZicjVaK3V3ejkvSXR0MGlmZnRwNVhkMnhlclYzMndlblV5b3Jrekl5cE5aVzkvaWlSZEsyYmI3Mzg5M3ZTdi8yYjlheHZEenY3eUdwNzY0UEFBQVFXaHhPWjFkK1pBTUFvTzlkdW5SSmh3NGRVbloydHBLVGsrMHVCN0JOWldXbDh2UHpOWFhxVkZ0RDRHUEhqdW5BZ1FNcUt5dFRVeGVid0M1WXNFQUxGeTdzOXJIUzA2VXpaOXpMWC9tS3VRR1pwdzBicEh2dnRZNDkrS0QwN3J2V3NaRWpUZGpsc20yYkNkUWszNEhyeXBYbVVWZm51N1lmLzFoNjdqbmY2ODZka3g1K3VQT3c4TWtucFovOVRHcjcreXhmOVF3YlpyYjExUFluOXQ0ZXR6TWRCY0J0ZWRZV0xPZDM5MjdUWjlmVDBxWFM1czNlcnkwdk45ZU01eCtidlAyMjlPaWpIUi9UVTN0QnZxZjJBbUJKdXUwMjYzdU1qRFIxK2ZwUDRjU0owdkhqN3VVYmJwRDI3N2R1MDlmWEJ3QUFDQzRPUjhjL3ZURURHQUFRRkpxYm0xVlFVRUQ0QzBoS1RrNVdkbmEyRGgwNnBQbno1d2U4SFVSOWZiMjJiTm1pbzBlUEtpVWxSUk1tVEZCU1VwSTYrYmxTa3BTUmtkR2pZeTVmTHIzNXBudlpWNjlVWCtGZFRvNTErZlJwYS9pYm5Dek5uOS8rY1FzS3BBY2VrT3JyMjkvbStlZWx1KzR5Ti9EeWRQNjhkT09OWm5acloxNSsyWVNFTDc3WThYYjUrZEsrZlIxdjB4Zkg3U3QybmQ4NWM2U1pNNjNuOGk5L2tTNWZOck9QUFczWVlBMS9CdzQwTlFkUzI3QzJwVVg2ODUrbHYva2I2M2FGaGRid1YvSU9xa1BwK2dBQUFJRkJBQXdBQ0FvbEpTVktTVWtoL0FYK0tqazVXU2twS1NvcEtkSDQ4ZU1EZHR6VzFsYTk5OTU3cXE2dTF0MTMzNjFKa3lZRjVMaHRBK0RUcDZXelo4M01UQmRmQVhCSmlYVzdQWHVzNjVjczZYaDI0KzdkNXV1OGVkS3R0NXA5dmZ1dWRQV3FleHVuVTNyOWRlK0FjdFVxNzVCdDJUSnA5bXpwd2dWcDdWcXBxc3E5N3FXWHBLOS8zY3pZYk0vZXZlYnIyTEZtdG5OMHRQVDU1MzEvM0xhZWVjWjhYYjllT25EQTk3cXVzUFA4cmxralBmNjRlMzFUazdScGsvVFFROVo5dnYrK2RYbmxTaWtob2V2djBSL3V2OSswcDJoc2RJOXQydVFkQUcvYVpGMk9pakxoc2FkQVhCOEFBQ0RFT0FFQUNBSTdkKzUwVmxWVjJWMEdFRlNxcXFxY09UazVBVDNtOXUzYm5TKzk5Skx6L1BuekFUM3VwVXRPWjJTazAybmlRUE5ZdDg2OXZyallQWjZjN0hRNkhPN2w5OTkzYi9mREgxcjM4ZWFiMXVONHJuTTlubnpTdXMzbXpkN2JUSmxpM1diTEZ1OXRmdmM3NnpZblRqaWRBd1pZdDNuODhjN3JXYkxFNmF5djkzMmUvSFhjcmxxMXl2dDRIUW1tODF0VDQzUU9IR2hkdjNLbGRSL1YxVTVuYkt4MW0yM2J1bldLZkw3dlZhdTh0K25zWE41emozWGRzR0ZPWjJ1cmRadWxTNjNiZlBuTDF2V0J2ajRBQUVCdzZDei9qUWhFeUF3QVFHZnE2K3VWbUpob2R4bEFVRWxNVE5TVksxY0Nkcno2K25ybDV1WnF6cHc1R2pac1dNQ09LNWxXRFcxbmdPYm11cDk3enY2ZE1zWGFHOVd6RFlScnhxbkxIWGQwZk56aHc2VVhYckNPTFYzcWZVT3RVNmVzeSsrOFkxMis2eTdwYTErempvMGRhM3E3ZXZLODBaZ3ZFUkZtTm14Y25PLzFmWFhjdm1MbitVMU1sQjU1eExyK3d3KzlaOWw2emthZU9OSGRMenJRMnM1TXZuREJPcU85cnM3N2MyemIvaUhVcmc4QUFCQVl0SUFBQUFTRmxwWVdSWElYR3NBaU1qSlNMWjdOU2Z0WWNYR3hXbHRiTlhiczJJQWQwOU1kZDFqRFhNOCt3SjRCOFB6NUppaDF0VWJZdWRPOXp0VkNRWkt1djk3YVFzS1hSWXRNbTRXMnNyS2tnd2ZkeTdXMTF2VTdkbGlYdDIrWEprenczcytGQzlabHp4dmQrVEpqaGpSbVRQdnIrK3E0ZmNYdTg3dG1qZlRxcSs3bDZtcnBrMC9jdnhoWXQ4NjYvVGUrNFgyTVFMbm5IbW5BQU92TjhqWnRjdjlpWk1zV2ExaWRsT1I5VThSUXV6NEFBRUJnRUFBREFBQkFrblQ1OG1WSlVtcHFxaTNIWDc1Y2V2Wlo5L0tlUFZKcnEva2o5VTgrY1k4dlhXcnRqYnQzcjlUY2JQb0JYN3JrM3E2ejJiK1N1ZUdYTC9IeDF1VzJmMWhYV21wZHJxdzBqODdVMUhTODNsZFlGNGpqOWhXN3orLzA2ZVlYQnA2L1dQamdBM050WEwxcTdha2JFZUU5b3phUUVoSk1vUHVmLytrZTI3VEozWE81YmYvZnIzN1ZlNlo0cUYwZkFBQWdNR2dCQVFBQUFFbVNxMzFZVEV5TUxjZWZPMWNhTXNTOVhGMHRIVGxpMmpxNFFxeTRPT21tbTZURmk5M2JYYmtpNWVWNTN3RHVTMS9xdTFxYm12cG12KzIxZnVqcjR3WWJmNzdQTld1c3l4czJtTUQ1NDQrdHdlZXlaZEtvVWY0N2JrKzB2YUhibmoxU2VibDUvcWMvV2RmNUNxdjd5L1VCQUFDNmh3QVlBQUFBUVNFaVFscXl4RHEyYTVlMS9jUGl4V2IyNktKRlpudVhuVHV0L1g4SERaSVdMdXk3V2oxN0VFdG1OcWJ2VzZCNVAwTHh1SUhtei9mNTRJUFcvWldWbVdzbG1Oby91Q3hiSnFXa3VKZGJXMDNmNHZ4ODYremVzV09sRzIvMGZuMS91VDRBQUVEM0VBQURBQUFnYUxSdDI3QnJsNW1wNmJKOHVmbWFsR1M5a1ZodXJuVUc4TzIzKys0OTZ5OVRwbGlYZCs0MGJTajZXcUNQNjNCNGo5WFg5OTN4WFB6NVB1UGl2R2ZML3VsUDFwWUt5Y25lL1hUdEVCMHRQZkNBZFd6elp1bWpqNnhqWC8rNjc4L0dydXNTQUFBRU53SmdBQUFBQkExWHdPdVNuMi9hTzdnc1crWis3dGtHNHRneDZkQWg5M0pYK3YvMnhwMTNXcGRQbjViKzd1L2EveFA4M2J1bDlldEQ3N2dEQm5pUGJkelk4LzExbGIvZlo5czJFR3ZYU21mUHVwY2Zla2lLamUxWnJmNzIwRVBXNVp3YzZiUFByR1B0OVNxMjY3b0VBQURCalFBWUFBQUFRU010elRxenQ2REE5QUwydGM0ekFDNHNsQzVlZEMvM1pmOWZTWHJzTVdud1lPdllxNjlLWThaSXExZEwvL2lQMGc5K0lEM3lpTG14Mjl5NTByWnRvWGZjU1pPOHgxYXZsaDUvWFBxSGY3QitCdjdrNy9lWm1TbmRmTE43T1QvZnVqNFkyais0M0hTVGxKN3VYaTRwa1E0Y2NDOHZYQ2lOSCsvN3RYWmRsd0FBSUxoRjJWMEFBQUFBNEduNWN1bmdRZlBjTTlSZHV0UzZuV2Y0ZU9tUysvbVVLVkpHUnQvVko1aytyVys4SWExY2FmcTB1cFNWU1crL0hUN0h2ZTgrNmVtbnJXMEU2dXVsMTEvMy83RTg5Y1g3L05hM3BLMWJ2Y2V6czZYWnMzdTJ6NzdnY0ppK3hTKythSmFibXFUaVl2ZjY5bWIvU3ZaZGx3QUFJTGd4QXhnQUFBQkJwYjMyRFczYlE0d2M2WHNtWkYvUC9uVzUvMzdUU21ESWtLNXRuNW9hZXNjZFBWcDY0WVdldjc0My9QMCs3Ny9mOXpiQk5Qdlg1ZUdIZlkvSHhwcHd1Q04yWFpjQUFDQjRNUU1ZQUFBQVFlWEdHMDN2MmJvNjk1akQ0VDBEV0RLemdJdUtyR045M2YvWDA0b1YwcTIzU20rK0tmM3hqNmExd01XTFVtU2t1VkhkaEFuU2dnVW10SnM3TnpTUCs5UlRwdlhHTDM1aGJyWjM4YUlVRlNXTkdtWGFGZlFsZjc3UG1CZ1Rqdjc2MSs2eHFDalREaUhZekp3cFRaNHNIVDFxSGIvN2J1OFdENzdZZFYwQ0FJRGc1SEE2blU2N2l3QUE0T09QUDlhU0pVdnNMZ01JT29IODN0aXhZNGQyN3R5cHA1OStPaURIQXdMSjZaU3lzcXloNnIzM2NoTTBBQUFRK2h3T2g2T2o5YlNBQUFBQUFCRDJQdnJJZTBidDQ0L2JVd3NBQUVBZ0VRQURBQUFBQ0d2VjFkTDN2MjhkeThvS1hMOW9BQUFBTzlFREdBQUFBRURZbVRWTHV1MDJxYWxKV3JkT0tpMjFydi81ejAxdmFRQUFnSEJIQUF3QUFBQWc3T3piWng2K3JGa2pmZm5MZ2EwSEFBREFMclNBQUFBQUFOQnZyRm9sdmZLSzNWVUFBQUFFRGdFd0FBQUFnTEN6WUlHVWxDUkZSRWlEQjB2TGxra2ZmQ0M5OVpZVUdXbDNkUUFBQUlGREN3Z0FBQUFBWVdmSERyc3JBQUFBQ0E3TUFBWUFBQUFBQUFDQU1FVUFEQUFBQUFBQUFBQmhpZ0FZQUFBQUFBQUFBTUlVQVRBQUFBQUFBQUFBaENrQ1lBQkFXSEU0ckkvVnE3MjNPWGhRbWpWTGlvbVI1c3lSQ2dyNnBwWkFIY2N1WFRuWG9WcFB1SDkyQUFBQUFQb1BBbUFBUUwremFwVzBiNS9VMUNUdDJTTTkrbWhvSHdmK3gyY0hBQUFBSUZ3UUFBTUErcDM4Zk90eVhsNW9Id2YrMTkzUHJxWkdXcjllV3JPbTcyb0NBQUFBZ0o0Z0FBWUE5RHV6Wm5XOEhHckhnZjkxOWJONzd6M3BsbHVrbEJScHhRcnB0ZGY2dkRRQUFBQUE2QllDWUFCQXYvUFdXNmF2YTFTVU5IZXU5UGJib1gwYytGOVhQN3VORzZXdFcwMnJDQUFBQUFBSVJsRjJGd0FBUUtCTm5penQyaFUreDRILzhka0JBQUFBQ0JmTUFBWUFBQUFBQUFDQU1FVUFEQURvZDFhdmxod082ME9TeXNxa3lFanIrSTAzdHIrZjczN1hlejhIRDNaK0hFOXQxNjllYmNaUG5EQTNGQnN6Um9xSmtaS1RUYS9aLy9xdnp0OWZXWm4wL2U5TFU2ZEtjWEhtY2YzMTBrOS9LalUyZHEydTNpZ3Frcjc1VFNralE0cU9sb1lPbFpZdmx6WnM2UGgxVjY5SzY5WkozLzYyYWIrUW5HeGFNQXdaSXMyZkx6MzdySFRoUXZmck9YbFMraC8vUXhvNzF0UXphSkMwY0tIMDZxdFNTNHZ2MTNSMmpseGp2bHBEOU9XNUJRQUFBSUR1b2dVRUFBQi9sWlltM1h5ejlPbW43ckdjSEtteTBvU1JiVzNhWkYyKzRRWnAyclRlMS9IaGg5SUREMGgxZGU2eHFpclRhM2JyVm1udlhoUG0rdkwvL3AvMHRhOUoxZFhXOGJ3ODg5aTQwYnpQdnJKcGs3UnlwYlgyaXhlbHpadk40OGMvbHA1N3p2dDErL2Via0xpODNIdGRaYVdVbTJzZXYveWxDWWs3Q3VZOS9mblA1bHpXMXJySGFtcWtuVHZONC9lL2wvNzRSMm5nd082OVR3QUFBQUFJRmN3QUJnREF3OE1QVzVkYldreUkyRlpob1hUOHVIWHMwVWQ3Zi94ang3ekQzN1orOWpNVFhyYVZteXZkZjc5MytPdHAyelpwN2RyZTErbExRVUhudFQvL3ZMUjd0L2Q0U1ludjhMZXRpZ3BweFlxdWJYdjBxUFNWcjFqRDM3WSsvOXpNdEFZQUFBQ0FjTVVNWUFCQXI3VzJ0cXE1dWZuYW82bXA2ZHJ6MXRaV3RiYTJ5dWwweXVsMHR2czhXTngvdi9URUU2WlZnc3VtVGRMZi9JMTF1N2F6ZjZPaXZNUGpudGl4dzN4ZHVGQzY2U2FwdEZUNnd4K2s1bWJyZG0rOElTMVk0RjV1YVRGdEN6enJsc3hzM3hVcnBJUUVNN1A0NEVHcHRiWDNkZnJpQ25ibnpaTnV2VlU2ZTFaNjkxM1Qyc0hGNlpSZWY5MjBlUERGNFpCbXpaSm16alN0SXlvcnBmZmVzN1orcUtpUWZ2VXI2WmxuT3E0bko4ZDhIVDFhdXZkZUtUWlcrdWdqNmNBQjYzYi8rWi9TOTc3WGZrMit1STY5ZnIzMy9qcXJxN3ZLeTh2MVgxM3AvZUVIcDArZkRzaHhBQUFBQUFRT0FUQUE0QnFuMDZuR3hrWmR2WHExM1VkRFE0TWFHeHN0UVcrckh4TEZaRjg5Rm15UW5DemRjWWUxWCsyZi8yeUNTODkrcm0wRDRHWExwT0hEL1ZQRDk3OXZiZkh3d0FObUpxdW50ak9BTjI2VWpoeXhqaTFjYUVKZlYzdURuL3pFOU9aOTgwMy8xT25MazA5S0w3M2tYdjdhMTh5NThiUjl1L2Zyb3FPbHYvMWI2ZW1uVGQ5alR6LytzVFJsaWdtRFhUNzhzR3RCNjVlL2JBTGt1RGl6N0hSS2p6OXVBblJQYjczVnZRRDQyV2ZOMTVNbnZRTmcxenAvdVh6NXN1bzZtbFlOQUFBQUFCMGdBQWFBZnFTcHFVbFhybHl4UE9ycTZxNDliMmhvYUhjMmJreE1qR0pqWXhVYkc2c0JBd1lvT2pwYVVWRlIxeDd0TFVkRVJDZ2lJa0lPaCtQYVYxL1B0MnpaRXVDejBiNkhIcklHd0JjdVNIdjJ1QVBDdWpycHM4K3NyL0ZIK3dkSkdqRkMrdWQvdG82dFdDRk5uR2phUTdpMG5hajUvdnZlKy9yTmI2eTliU01pcEZkZU1lK3Rvc0kvOVhvYVBseDY0UVhyMk5LbHBpK3k1ODN4VHAzeWZ1MmRkNXFITHlOR21CbkZudSt4c0xEemVoSVNwSGZlY1llL2tnbnhYMzdaekV6MmJBM2hxNlZHc0pnd1lZS1dMRmtTa0dQdDJMRkRPNFA1WkFBQUFBRG9OZ0pnQUFnelRVMU5xcW1wdWZhb3JxNVdiVzJ0NnVycTFOeW1qMEJFUklRU0VoS1VrSkNnNGNPSEt6NCtYbkZ4Y2RlQ1h0Y2pKaVpHRVJIOXAyMzhQZmRJQXdaWWU5bHUydVFPZ0xkc3NiWTFTRW95TFFiOFlkRWlNeHUycmVuVHJRRncyNzYyYmZ2cVRwOHVaV1o2N3ljK1hscTgyTnhJemQvYXF6MHJ5eG9BZDlTVHQ2ek0zT2p1NEVHcHVGZzZjY0o4YmR2enQ2cXE4M29XTDVaU1VyekhFeE5OKzR5UFBuS1BuVHpaK2Y0QUFBQUFJQlFSQUFOQWlMcDY5YXFxcXFwVVhWMnQ2dXJxYTRGdlEwUER0VzBjRG9jU0V4T1ZtSmlvMU5SVUpTUWthTUNBQWRkQzM5allXRGs4K3hwQWtwazVldSs5cGplc3k2Wk43cFlEYmRzL2ZQV3IxbG1tdlpHWTJMWHh0aE8xejU2MUxrK2ExUDR4QmczcWZsMWQ0VG5iMkZOOHZIWFoxeVR6MGxMcE85OHhyU3k2MGhLNksxMUhPbXJKTVd5WWRibW1wdlA5QVFBQUFFQW9JZ0FHZ0JCUVYxZW5xcW9xVlZaV3FxcXFTbFZWVmFxdnI3KzJQaVltUmdNSER0U0lFU00wY09CQURSbzBTQU1IRHRTQUFRUDYxY3hkZjNyNFlXc0F2R2VQbVlXYW1pcjk2VS9XYmYzVi9xRTMycmFJalkxdGY5dVdscjZ0cGJ0T256WTNqanQzemowV0dXbG1YRStlTEkwYlozcitkcmN6UVVlLzIvRDQ5cEhVZnZBT0FBQUFBS0dPQUJnQWdreERRNE1xS2lwMDhlTEZhNEZ2VTFPVEpET2pkK0RBZ1VwTlRWVnljcklHRHg2c3BLUWt4WGFVOXFGSGxpMHo3UU11WGpUTHJhMG1oSnd4dzh4V2RSazdWcnJ4Um50cTlEUndvUFVtYVdWbDdXL3Jxd2V2blo1OTFocitKaVZKMjdaSjJkbnVzY0xDN2dmQUhkMDNyZTBOODBhTTZONitBUUFBQUNCVUVBQURnSTJjVHFlcXE2dXZCYjRWRlJXcSsydHFGUkVSb2NHREJ5c2pJME9EQnc5V2NuS3lrcEtTRkJrWmFYUFYvVU4wdFBUQUE5SnJyN25ITm0vMnZubmExNy9lOFV6VFFCazNUdHE3MTcyOGM2Y0pyOXYyd0QxM0x2aHVlTmEycGNZZGQxakRYOG5hUTdpcnRtK1htcHE4K3hJZk9pUVZGRmpIWFAyZHU4dlhaMTlmNzkzMkFnQUFBQURzUWdBTUFBSGtkRHBWV1ZtcDgrZlBYd3Q5WGJON1kyTmpsWktTb3ZIanh5c2xKVVhKeWNtRXZUWjc2Q0ZyQUp5VDQzMERzMkJvL3lCSk45OXNEWUFiR3FRMWE2VGYvMTZLaW5LUGZlTWJVbU9qUFRXMnArME4zZ29Mell4clYvZVN0OStXOHZLNnY5K3paNlcvLzN2cFgvN0ZIZFRXMUVpUFBlYTk3VmUrMHYzOVMrWm1nVzF0M0NpdFhObXovUUVBQUFDQXZ4RUFBMEFmcTZ1cjAvbno1M1grL0hsZHVIQkJqWDlOM3dZTkdxVDA5SFFOSFRwVVE0Y09WU0pOU0lQT1RUZEo2ZW1tUjYwa2xaUlkrK2N1WENpTkgyOVBiVzA5OXBqMDhzdldHNml0WFN2bDUwdDMzaWsxTjBzZmZDQ2RQR2xiaWUwYU5zemFzbUwvZm5OdWI3bkZoTUhyMS9kODMvLzJiNmFkeEpJbEpyeGZ0ODc3aG5tVEowdDMzOTJ6L2Z1NjJkN3ExZExISDB1REI1dloxcDkvM3JOOUF3QUFBSUEvRUFBRGdKODFOVFZkQzN6UG56OS9yYVZEWEZ5Y1JvNGNxZUhEaDJ2NDhPR0tpNHV6dVZKMHh1R1FIbnhRZXZGRnM5elVKQlVYdTljSHkreGZTY3JLa3I3N1hUUGIxZE9SSTlaK3Q1R1IwcFFwUFd1cDBGZnV1VWY2OWErdFk3bTU1aUdaR2N6VHAwdjc5blZ2dnhFUlppYnh2bjN0dnpZNld2cVAvekRucFNmdXUwOTYrbWtUc0x2VTEwdXZ2OTZ6L1FFQUFBQ0F2eEVBQTRBZjFOZlhxNnlzVEdmT25GRjVlYmxhVzFzVkZSV2wxTlJVVFp3NFVjT0hEOWVnUVlQc0xoTTk4UEREN2dEWVUyeXNDWWVEeVU5L0twMDVJLzNmLyt0N2ZXU2tDU2IvOGhkckFOeTJSMjZnUGZlYzlORkhVbEdSOXpxSFEzcjFWVE9MdDdzQjhBTVBtSm5GMjdiNVhwK1lLTDN6anJSZ1FmZHJkaGs5V25yaEJSTUNBd0FBQUVBd0lnQUdnQjY2ZlBteXpwdzVvN0t5TWxWV1ZrcVNCZ3dZb0FrVEppZ3RMVTBwS1NtS2NEVXhSY2lhT2RPMENEaDYxRHArOTkzbVQveURTWFMwOUljL21OWVAvLzd2MHU3ZFVuVzFOSFNvYWFmd2d4K1k5L1ArKzliWERSMXFTN25YREJ0bWF2M25memJ0SGtwTHBZUUVFOHorOElmUzRzWHRoN2dkaVkrWHRtd3hiU0IrKzF2ekdiYTJTbVBIU2wvNmt2VFVVeWJBN2Eybm5wS21UWk4rOFFzemEvbmlSVE5yZWRRbzAwWUVBQUFBQU96a2NEbzl1d1VDQURwU1dWbXAwdEpTblRsejVscHJoeUZEaGlndExVMXBhV2xLU2txeXVjTFE5ZkhISDJ2SmtpVjJseEgybXB1bHREVHJqZGR1djkzMHJFVndDdVQzeG80ZE83Uno1MDQ5elpSbUFBQUFJR1E0SEs3Ylh2dkdER0FBNkVSTlRZMUtTMHRWV2xxcTJ0cGFPUndPRFI4K1hKTW5UMVphV3ByaTQrUHRMaEhvc2wvKzBocitTdExTcGZiVUFnQUFBQURvZXdUQUFPQkRmWDI5VHAwNnBkTFMwbXZ0SFlZT0hhcEpreVlwUFQxZHNiR3hObGNJZUh2cEpTazkzZHlZTENiR3VxNjFWWHJ0TmVuNzM3ZU94OFZKcTFZRnJrWUFBQUFBUUdBUkFBUEFYN1cwdE9qTW1UTXFMaTdXaFFzWEpFbEpTVW1hUG4yNk1qSXlsSkNRWUhPRlFNY0tDc3pOeUFZUE5uMXpKMDQwQWUvWnM5SW5uMGdsSmQ2dithZC9ra2FNQ0h5dEFBQUFBSURBSUFBRzBPOVZWMWZyeElrVEtpa3BVV05qbytMajQ1V1ptYW5SbzBmVDB4Y2hxYXBLMnJpeDgrMGVlVVQ2bi8rejcrc0JBQUFBQU5pSEFCaEF2OVRjM0t6VHAwL3J4SWtUdW5qeG9od09oMGFPSEtseDQ4WnB4SWdSNnFSL09oRFNCZzJTbm5sR2V2SkppVXNkQUFBQUFNSWJBVENBZnFXMnRsYkhqaDFUU1VtSm1wcWFOR0RBQUdWbloydk1tREhjekEwaDc1bG5wREZqcEwvOFJUcDZWS3Fva0s1ZWxlTGpwYlEwYWRvMGFmbHk2Y0VIVFpzSUFBQUFBRUQ0SXdBRzBDOWN1SEJCeDQ0ZFUxbFptUndPaDlMVDB6VnUzRGlscHFZeTJ4ZGhJeU5EK3RHUHpBTUFBQUFBQUlrQUdFQVlhMjF0VldscHFZNGRPNmFxcWlyRnhNUW9Nek5UNDhlUDU0WnVBQUFBQUFDZ1h5QUFCaEIyR2hzYmRmejRjUlVWRmFtaG9VRURCdzdVckZtek5IcjBhRVZGOGM4ZUFBQUFBQURvUDBoQ0FJU05ob1lHRlJZV3FxaW9TTTNOelJveFlvUW1UcHlvNGNPSDArWUJBQ0RKKzhhSHExWkpiNzFsU3lsQmgzTURBQUFRbmdpQUFZUzhLMWV1Nk9qUm95b3VMbFpMUzR2UzA5T1ZsWldsd2R6bENnQUFBQUFBOUhNRXdBQkNWbTF0clk0Y09hS1NraEk1blU2TkhqMWFtWm1aR2pSb2tOMmxBVUJJY3YyMVJHTmpvMkppWW15dXB2K3BxWkcyYkpFKy9GRDY5YStEZjcvb08zeG1BQURBbndpQUFZU2NLMWV1cUtDZ1FDZFBucFFralJrelJwbVptVXBNVExTM01BQUljVWxKU1pLazh2SnlqUm8xeXVacStvLzMzcE4rOFF0cHh3NnBxY21NK1NQMDY2djlvdS93bVFFQWdMNUFBQXdnWkRRMk51cnc0Y002ZnZ5NG5FNm54bzRkcTZ5c0xDVWtKTmhkR2dDRWhiRmp4eW9pSWtMRnhjVUV3QUcwY2FPMGRXdm83QmQ5aDg4TUFBRDBCUUpnQUVHdnVibFp4NDRkMDlHalI5WFUxS1NNakF4bFoyY3o0eGNBL0N3K1BsN3o1czFUYm02dUprMmFwR0hEaHRsZEVnQUFBSUJlSWdBR0VMUmFXMXRWWEZ5c2dvSUNOVFEwYU1TSUVjck96bFp5Y3JMZHBRRkEySm8vZjc1T25EaWh0V3ZYYXNtU0pabzBhWkxkSlFFQUFBRG9CUUpnQUVIcDNMbHordUtMTDFSVFU2TWhRNFpvM3J4NXpFUURnQUNJaUlqUS9mZmZyeTFidG1qanhvMGFNbVNJaGc4ZnJxU2twR3MzaWV0SVJrYUdNakl5dW5YTS9IeHAyalRyMkU5K0l2M2dCOWF4bWhvcEpjWGRHMVdTWG41Wit0NzNyTnZkYzQvNVUzcVhILzFJZXY3NWptc29LakxIL1BCRDZkdzVLU2xKbWpWTGV1SUpzNy8yWEwwcWJkb2tmZlNSdEh1M2RQeTRxWFBRSUduU0pPbU9PNlJ2ZjF2eTlaK3dqazVuMjNWT1o4ZjE5K1YrZTNwdVhEWnNrSDc3V3lrbng3dytQbDRhTlVxNjZTWnB6UnBweGd6cjlvODlKdjNtTjlheFYxNHh4L1BsNXB1bHp6NXpMOTl5aS9UcHA1M1g1WTlhUFFYanRRQUFBQ0JKRHFlVEh5RUFCSS9hMmxvZE9IQkFaV1ZsU2toSTBQWFhYNi8wOUhTN3kwSUFmUHp4eDFxeVpJbmRaUUJCeDg3dmpXUEhqZ0JWR29nQUFDQUFTVVJCVkNrdkwwOW56cHhSazJmcTJvRUZDeFpvNGNLRjNUNVdlcnAwNW94NytTdGZNVGZFOHJSaGczVHZ2ZGF4QngrVTNuM1hPalp5cEFudlhMWnRreFl0TXMvYmhtbXJWa2tyVjVwSFhaM3Yybjc4WSttNTU3ekg5KytYbGkrWHlzdmJmMStTTkhTb3RHNmRkT09OMXZFdTVPblgrQ3NBN21pLy9qdzNrdmtNSG42NDh6RDJ5U2Vsbi8xTWlvdzB5N3QzUzNQbldyZFp1bFRhdk5uN3RlWGw1dk51YVhHUHZmMjI5T2lqSFIvVFg3VzZCT3UxQUFBQStnZEhKek0xbUFFTUlDZzBOemZyOE9IREtpd3NsTVBoME5TcFV6VjU4bVJGdHYwL0xBQkF3RXljT0ZFVEowNE15TEdXTDVmZWZOTzl2R3VYOXphK0FzQ2NIT3Z5NmRQVzhEYzVXWm8vdi8zakZoUklEendnMWRlM3Y4M3p6MHQzM1NYTm1XTWRMeW5wUFBDVHBJb0thY1VLYzZ6VTFNNjNEeGE5T1Rmbno1dVFzNmlvOCtPOC9MSUpRRjk4MFN6UG1TUE5uQ250MitmZTVpOS9rUzVmTnJPUFBXM1lZQTEvQnc0ME5YZEhiMnAxQ2ZkckFRQUFoRFlDWUFDMkt5a3BVVjVlbmhvYUdqUjY5R2hObXpaTkNRa0pkcGVGQUl1TWpGUkxTd3VoUCtDaFAzMVB0QTJBVDUrV3pwNDFzenRkZkFYQUpTWFc3ZmJzc2E1ZnNzUjd0cWFuM2J2TjEzbnpwRnR2TmZ0NjkxM3o1L3d1VHFmMCt1dmVJYWVMdzJGYUlzeWNhV1o0VmxhYTJjc1hMcmkzcWFpUWZ2VXI2WmxuM0dPdTUrdlhTd2NPV1BmcHVWMTMrV3UvdlRrM3ExWjVCNnJMbGttelo1dnpzbmF0VkZYbFh2ZlNTOUxYdnk3ZGNJTlpYck5HZXZ4eDkvcW1KdE5lNGFHSHJQdDgvMzNyOHNxVlVuZC9oT2h0clo2QzdWb0FBQUNRYUFFQndFWTFOVFhhdDIrZkxseTRvT1RrWk4xd3d3MGFPblNvM1dYQkpqazVPY3JLeWxKUzIrbGRRRDkyK2ZKbEhUbHlSUFBtemJPN2xENVhXV2xtUkhyTzVseTNUcnJ2UHZQODVFbHA3Rmp6UERuWkJIS3VuMkxmZjkvTXFwU2tmL3hINmYvOEgvYyszbnhUK3NZMzNNdSsvamp1eVNkTnFPZnkwVWNtQVBRMFpZcDA2SkIxN0k5L05IMXhuMzVhR2pQR3V1N2NPZk9heWtyMzJQejUwczZkM3NkZnZkcTBMZkRrajUvUXU3dGZmNTJiVHo2UmJyL2R1czN2ZmlkOTdXdnU1ZUppMC9mWnM3WEU0NDlMcjcxbW50ZldTbWxwcG9ldXk4cVYwbi85bDN1NXBzWmNNNTZCdEdlN2o2N3dSNjFTOEY4TEFBQWd2SFhXQWlJaVVJVUFnRXRyYTZzT0h6NnN6WnMzNjlLbFM1b3hZNFp1di8xMnd0OStMalUxVldWbFpYYVhBUVNWc3JLeWZ2TnZZM0t5OXl6UzNGejNjOC9adjFPbW1PMWRQTnRBdUdhdHV0eHhSOGZISFQ1Y2V1RUY2OWpTcGQ0M3BUdDF5dnUxZDk0cC9lSVgzb0dmSkkwWVlXYk5laW9zN0xpV1lOUFRjL1BPTzlibHUrNnlCcXFTQ2ZOdnU4MDY1bmtqdDhSRTZaRkhyT3MvL0ZCcWJIUXZiOXBrRFg4blR1eGUrT3V2V3FYd3Z4WUFBRUJvb3dVRWdJQ3FxS2pRM3IxN1ZWMWRyVkdqUm1uR2pCbUtqNCszdXl3RWdldXV1MDQ1T1RtcXJLeFVzbWV5QS9SVGxaV1Z1bmp4b2hZc1dHQjNLUUZ6eHgzV01OZXpEN0JuQUR4L3ZoUVJJWDMrdVZuMm5FbTVkNi83K2ZYWFcxdEkrTEpva1JRZDdUMmVsU1VkUE9oZXJxMXRmeDlsWmRMV3JXYjc0bUxweEFuenRXMVBXTTgyQXFHZ3ArZG14dzdyOHZidDBvUUozdnZ4YklzZ1dXOENLSmsyRUsrKzZsNnVyall6ZGwyaC9ycDExdTA5WjNwM2xiOXFkUW5YYXdFQUFJUTJBbUFBQWRIVTFLU0RCdytxcUtoSThmSHhXcmh3b1VhTkdtVjNXUWdpVVZGUm1qSmxpdkx6ODVXZG5VMElqSDZ0c3JKUytmbjVtanAxYXIvcEFTeVpQc0RQUHV0ZTNyTkhhbTAxZndML3lTZnU4YVZMVFREcENvRDM3cFdhbTAwLzRFdVgzTnQxTnZ0WE1qY044Nlh0N3laOS9SbCthYW4wbmU5SUd6ZDI3Yy8wVzFzNzN5YVk5UFRjbEpaYWx5c3JyZTBQMnVQWjdrR1NwazgzWWIvbkx3VSsrTUI4cmxldm1obkFMaEVSMHFPUGRuNk10dnhWYTdoZkN3QUFJTFFSQUFQb2MrZlBuOWZ1M2J0VlgxK3Y4ZVBIYTlxMGFZcjJOYVVJL2Q2UUlVTTBkZXBVSFRwMFNDa3BLVXBMUzFOaVltSy9Dc0RRZjdXMHRLaTJ0bFpsWldXNmVQR2lwazZkcWlGRGh0aGRWa0ROblNzTkdlSU9jYXVycFNOSHpGZFhLQmNYSjkxMGsra1YvSk9mbUxFclY2UzhQT25ZTWV2K3Z2U2x2cXYxOUdsemM3Uno1OXhqa1pHbWpjWGt5ZEs0Y2FabGdhOCtyK0d1cWNsLysxcXp4aG9BYjloZ2JxRDI4Y2ZXRUhiWk1xa252MWYyUjYxY0N3QUFJTmdSQUFQb004M056Y3JMeTFOUlVaRVNFeE4xNjYyMzlwdGVsdWk1SVVPR2FQNzgrU29wS2RHUkkwZDA1Y29WdFhqZUZRb0lVNUdSa1VwSVNORFFvVU0xZi81OFJVWDF2eC9USWlLa0pVdWtQL3pCUGJacmwzV1c1dUxGWmdicW9rVm1lOWRNeXAwN3paL2F1d3dhSkMxYzJIZTFQdnVzTmZCTFNqSTNJTXZPZG84VkZ2YlAwQzg1V2JwNDBiMzgxYTlhUDlQdWVQQkJjeU02MXk4QXlzcE1uMmQvdEgvd1Y2MWNDd0FBSU5qMXYvK3pBQkFRRnk5ZTFLNWR1MVJiVzZ2eDQ4ZHIrdlRwL1RMTVFNOUVSVVZwL1BqeEdqOSt2TjJsQUFpd08rN3dEb0R6ODkzTHk1ZWJyMGxKNW1aa0J3Nlk1ZHhjYTFCOCsrMisrOWY2aTJmN0FjblU3Um40U2RZK3VSM3hkYy9tK25ydlZndmQxVmY3N2N5VUtlNzJISklKUHB1YnBaNzhHQkFYWjFvNy9PdS91c2YrOUNmcitVOU9sdTY5MTc1YVErRmFBQUFBL1Z1RTNRVUFDQyt0cmEwNmVQQ2dQdjMwVTdXMHRHang0c1dhT1hNbTRTOEFvRXRjQWE5TGZyNXA3K0N5YkpuNytlTEY3dWZIamttSERybVh1OUwvdHpmYTN0U3JzTkRhMS9YdHQ2MTFkMlRBQU8reGpSdDdYbHRmNzdjemQ5NXBYVDU5V3ZxN3YydS8zY0x1M2RMNjllM3ZiODBhNi9MYXRkTFpzKzdsaHg2U1ltUHRxelVVcmdVQUFOQy9rY2dBOEp1YW1ocmw1T1NvcXFwS28wZVAxb3daTXhRVEUyTjNXUUNBRUpLV1ptYjJ1bVpNRmhTWUhzQ2U2MXdXTDVaZWVjVThMeXkwM3J5ckwvdi9TdEt3WWFZZGdjdisvYWJseEMyM21GbzZDalRibWpUSmUyejFhdFBuZHZCZ015dlZjNWFxM2Z2dHpHT1BtZjdNVlZYdXNWZGZOVGR3VzdyVTlPcHRicGJPbkRIOWZZdUtwS2VmbHU2N3ovZitNak9sbTIrV3RtNDF5NTR6d3FXZXQzL3dWNjJoY0MwQUFJRCtqUUFZZ0YrVWxKUm8zNzU5Y2pnY1dyQmdnZExUMCswdUNRQVFvcFl2ZHdmQW52MVpseTYxYnVjNUE5aDE0empKL0ZsL1JrYmYxU2RKOTl3ai9mclgxckhjWFBPUVRBdUI2ZE9sZmZzNjM5ZDk5NWxRc2JuWlBWWmZMNzMrZXU5cTdLdjlkaVlsUlhyakRXbmxTdXRNMkxJeU14dTJKNzcxTFhjQTdDazdXNW85dTJmN2xQeFRheWhjQ3dBQW9IK2pCUVNBWG1sdWJ0YXVYYnUwYTljdUpTVWxhZW5TcFlTL0FJQmVhYTk5UTl2MkVDTkhTcjVhaGZmMTdGOUpldTQ1MzhlV1RCL1hWMSsxemxidXlPalIwZ3N2K0srMnZ0NXZWOXgvdjJuVk1HUkkxN1pQVGUxOGY3NjI2YzNzWDg5OTk2YldVTGdXQUFCQS8wWUFES0RIcXFxcTlQSEhINnVrcEVTWm1abTY1WlpiTk1CWDh6b0FBTHJoeGh1OWU2RTZITjR6Z0NYckxHQ1h2dTcvSzVrLys5KzkyOHpXSEQvZTNIQXVLY2tjZSt0VzAxcWdPNTU2U3RxOFdicjdiclB2eUVqVDEzYmNPTk1Db0tmNmFyOWRzV0tGYVpudzRvdlNiYmU1ang4VFkwTFVCUXRNZmJtNTBnOSswUEcrWW1KTVVPc3BLa3A2NUJIN2F3MlZhd0VBQVBSZkRxZlQ2YlM3Q0FDaDU4U0pFOXEvZjcraW82TTFiOTQ4RFI4KzNPNlNBQUJBbUhJNnBhd3M2ZWhSOTlpOTkzYXZ2eTRBQUVDNGNqZ2NqbzdXMHdNWVFMZTB0clpxLy83OU9uSGloSVlORzZaNTgrWXBMaTdPN3JJQUFFQVkrK2dqYS9nclNZOC9iazh0QUFBQW9ZWVp3QUM2N09yVnE5cTVjNmZLeThzMWFkSWtUWjgrWFozOGtna0FBS0JYcXF0TnE0KzhQUGRZVnBaMDZKQnBEUUlBQU5EZk1RTVlnRjljdm54WjI3ZHZWMzE5dmViTW1hTXhZOGJZWFJJQUFBaFRzMmFaWHJ4TlRkSzZkVkpwcVhYOXozOU8rQXNBQU5CVnpBQUcwS215c2pMbDV1WXFNakpTaXhZdFVrcEtpdDBsQVFDQU1OWlJ1THRtamZUcXE0R3JCUUFBSU5oMU5nT1lBQmhBaHc0ZlBxejgvSHdOSGp4WWl4WXRVa0pDZ3QwbEFRQ0FNTmZlLzhLc1dpWDk1amRTWkdSZzZ3RUFBQWhtdElBQTBDTXRMUzNhczJlUFNrdExsWjZlcmpsejVpZ3Fpbjh5QUFCQTMxdXdRQ29va0dwcXBFR0RwTGx6cFNlZWtPNjV4KzdLQUFBQVFnOHpnQUY0cWErdjEvYnQyMVZaV2FtcFU2Y3FLeXVMbTcwQkFBQUFBQUFFSVZwQUFPaVdTNWN1YWZ2MjdXcHFhdExjdVhPVm5wNXVkMGtBQUFBQUFBQm9Cd0V3Z0M0ckxTM1Y3dDI3RlJjWHAwV0xGbW53NE1GMmx3UUFBQUFBQUlBTzBBTVlRSmNjUFhwVWVYbDVTa2xKMGNLRkN4VVhGMmQzU1FBQUFBQUFBT2dsQW1BQXlzL1AxK0hEaHpWcTFDak5uejlmRVJFUmRwY0VBQUFBQUFBQVB5QUFCdm94cDlPcEw3NzRRc2VQSDllWU1XTTBlL1pzYnZZR0FBQUFBQUFRUmdpQWdYN0s2WFJxejU0OU9ubnlwQ1pNbUtBYmJyaUI4QmNBQUFBQUFDRE1FQUFEL1ZCcmE2dHljM04xK3ZScFpXWm1hdHEwYVhhWEJBQUFBQUFBZ0Q1QUFBejBNeTB0TGRxeFk0Zk9uVHVuYWRPbUtUTXowKzZTQUFBQUFBQUEwRWNJZ0lGK3BLbXBTZHUyYlZORlJZVm16SmloQ1JNbTJGMFNBQUFBQUFBQStoQUJNTkJQWEwxNlZaOS8vcm1xcXFvMFo4NGNqUmt6eHU2U0FBQUFBQUFBME1jSWdJRitvTDYrWHA5OTlwbHFhMnMxZi81OHBhZW4yMTBTQUFBQUFBQUFBb0FBR0FoemRYVjEycnAxcXhvYUdyUm8wU0tOR0RIQzdwSUFBQUFBQUFBUUlBVEFRQmlycjYvWDFxMWJkZlhxVlMxZXZGaXBxYWwybHdRQUFBQUFBSUFBaXJDN0FBQjlvN0d4VVo5OTlwa2FHaG9JZndFQUFBQUFBUG9wQW1BZ0REVTNOK3Z6eno5WGJXMnRGaTVjcUtGRGg5cGRFZ0FBQUFBQUFHeEFBQXlFbWRiV1ZtM2Z2bDJYTGwzUzNMbHo2ZmtMQUFBQUFBRFFqeEVBQTJIRTZYUXFKeWRIRnk1YzBLeFpzNVNSa1dGM1NRQUFBQUFBQUxBUkFUQVFSdmJzMmFNelo4NW8yclJwR2pkdW5OM2xBQUFBQUFBQXdHWUV3RUNZT0hEZ2dFNmVQS25Ka3ljck16UFQ3bklBQUFBQUFBQVFCQWlBZ1RCdytQQmhGUllXYXR5NGNabytmYnJkNVFBQUFBQUFBQ0JJRUFBRElhNm9xRWo1K2ZuS3lNalF6Smt6N1M0SEFBQUFBQUFBUVlRQUdBaGhwMDZkMHI1OSt6Uml4QWpOblR0WERvZkQ3cElBQUFBQUFBQVFSQWlBZ1JCVlhsNnUzTnhjRFIwNlZBc1dMRkJFQk4vT0FBQUFBQUFBc0NJeEFrSlFYVjJkZHV6WW9jVEVSQzFhdEVoUlVWRjJsd1FBQUFBQUFJQWdSQUFNaEpqbTVtWnQzNzVkVHFkVGl4WXRVa3hNak4wbEFRQUFBQUFBSUVnUkFBTWh4T2wwS2pjM1Y5WFYxWm8vZjc0R0RoeG9kMGtBQUFBQUFBQUlZZ1RBUUFnNWRPaVF5c3JLTkgzNmRJMFlNY0x1Y2dBQUFBQUFBQkRrQ0lDQkVISHExQ2tkUG54WVk4YU0wYVJKayt3dUJ3QUFBQUFBQUNHQUFCZ0lBWldWbGRxOWU3ZFNVbEkwYytaTXU4c0JBQUFBQUFCQWlDQUFCb0pjUTBPRHRtL2ZycGlZR0MxY3VGQ1JrWkYybHdRQUFBQUFBSUFRUVFBTUJMSFcxbGJ0MkxGRGpZMk5XclJva2VMaTR1d3VDUUFBQUFBQUFDR0VBQmdJWW52Mzd0WEZpeGMxZS9ac0pTY24yMTBPQUFBQUFBQUFRZ3dCTUJDa0Nnc0xkZkxrU1dWbVptcjA2TkYybHdNQUFBQUFBSUFRUkFBTUJLR0xGeThxTHk5UEkwZU9WSFoydHQzbEFBQUFBQUFBSUVRUkFBTkJwcW1wU1RrNU9ZcVBqOWZjdVhQbGNEanNMZ2tBQUFBQUFBQWhpZ0FZQ0RKNzl1eFJmWDI5NXMyYnA1aVlHTHZMQVFBQUFBQUFRQWdqQUFhQ1NIRnhzVTZmUHEycFU2ZHE2TkNoZHBjREFBQUFBQUNBRUVjQURBU0o2dXBxN2QrL1g2bXBxY3JNekxTN0hBQUFBQUFBQUlRQkFtQWdDTFMwdENnbkowZVJrWkdhTjI4ZWZYOEJBQUFBQUFEZ0Z3VEFRQkRJeTh2VDVjdVhOV2ZPSE1YSHg5dGREZ0FBQUFBQUFNSUVBVEJnczdLeU1oMC9mbHdUSmt4UVdscWEzZVVBQUFBQUFBQWdqQkFBQXphcXI2L1g3dDI3bFpTVXBPblRwOXRkRGdBQUFBQUFBTUlNQVRCZ0U2ZlRxZHpjWExXMHRHaisvUG1Lakl5MHV5UUFBQUFBQUFDRUdRSmd3Q2FIRHg5V2VYbTVac3lZb1VHREJ0bGREZ0FBQUFBQUFNSVFBVEJnZzZxcUtoVVVGQ2c5UFYxang0NjF1eHdBQUFBQUFBQ0VLUUpnSU1DY1RxZjI3Tm1qbUpnWXpadzUwKzV5QUFBQUFBQUFFTVlJZ0lFQUt5d3NWR1ZscFdiTW1LSFkyRmk3eXdFQUFBQUFBRUFZSXdBR0FxaW1wa2FIRGgxU1dscWFNakl5N0M0SEFBQUFBQUFBWVk0QUdBZ1FWK3VIaUlnSVdqOEFBQUFBQUFBZ0lLTHNMZ0RvTDA2Y09LR0tpZ3JObmoxYjhmSHhkcGNEQkxYbTVtYVZsSlNvdkx4YzlmWDFhbWxwc2Jza2hLSEl5RWpGeDhjck5UVlYxMTEzbmFLaStMRUlBQUFBUVBqaC8zU0FBTGh5NVlyeTh2STBiTmd3alIwNzF1NXlnS0IyNmRJbEZSUVVLQ1VsUlZsWldVcE1URlJrWktUZFpTRU10YlMwcUxhMlZtVmxaY3JKeWRHVUtWTTBaTWdRdThzQ0FBQUFBTDhpQUFZQ1lPL2V2WEk2blpvOWU3YmRwUUJCN2RLbFN6cDA2SkN5czdPVm5KeHNkemtJYzVHUmtVcEtTbEpTVXBJcUt5dVZuNSt2cVZPbkVnSURBQUFBQ0N2MEFBYjZXRWxKaWM2ZE82ZHAwNlpwd0lBQmRwY0RCSzNtNW1ZVkZCUVEvc0lXeWNuSnlzN09Wa0ZCZ1pxYm0rMHVCd0FBQUFEOGhnQVk2RU1ORFEzNjRvc3ZsSktTb2drVEp0aGREaERVU2twS2xKS1NRdmdMMnlRbkp5c2xKVVVsSlNWMmx3SUFBQUFBZmtNQURQU2hMNzc0UXMzTnpabzllN1ljRG9mZDVRQkJyYnk4WEdscGFYYVhnWDR1TFMxTkZSVVZkcGNCQUFBQUFINURBQXowa2ZQbnordlVxVlBLeXNyU29FR0Q3QzRIQ0hyMTlmVktURXkwdXd6MGM0bUppYnB5NVlyZFpRQUFBQUNBM3hBQUEzMmd0YlZWWDN6eGhSSVRFNVdabVdsM09VQklhR2xwVVdSa3BOMWxvSitMakl4VVMwdUwzV1VBQUFBQWdOOFFBQU45b0tpb1NOWFYxYnIrK3VzVkVjRzNHUUFBQUFBQUFPeEJNZ1g0MmRXclYzWG8wQ0VOSHo2Y2ZxWUFBQUFBQUFDd0ZRRXc0R2Y1K2ZscWJtN1dEVGZjWUhjcEFBQUFBQUFBNk9jSWdBRS9xcXFxMG9rVEp6UisvSGh1L0FZQUFBQUFBQURiRVFBRGZyUi8vMzdGeE1SbzZ0U3BkcGNDQUFBQUFBQUFFQUFEL25McTFDbFZWRlFvT3p0Yk1URXhkcGNEQUFBQUFBQUFFQUFEL3REUzBxSzh2RHdsSlNWcDNMaHhkcGNEQUFBQUFBQUFTQ0lBQnZ6aXlKRWp1bkxsaW02NDRRWTVIQTY3eXdFQUFBQUFBQUFrRVFBRHZYYmx5aFVkUFhwVTZlbnBHalpzbU4zbEFBQUFBQUFBQU5jUUFBTzlsSitmTDZmVHFlblRwOXRkQ2dBQUFBQUFBR0JCQUF6MFFuVjF0VXBLU2pSaHdnUU5HRERBN25JQUFBQUFBQUFBQ3dKZ29CZnk4L01WRlJXbHpNeE11MHNCQUFBQUFBQUF2QkFBQXoxVVdWbXBNMmZPYU9MRWlZcU5qYlc3SEFBQUFBQUFBTUFMQVREUVEvbjUrWXFPanRia3laUHRMZ1VBQUFBQUFBRHdpUUFZNklHS2lncWRPM2RPbVptWmlvNk90cnNjQUFBQUFBQUF3Q2NDWUtBSDh2UHpGUnNicXdrVEp0aGRDZ0FBQUFBQUFOQXVBbUNnbTg2ZlA2L3k4bkpsWldVcEtpcks3bklBQUFBQUFBQ0FkaEVBQTkyVW41K3YrUGg0alJzM3p1NVNBQUFBQUFBQWdBNFJBQVBkVUZaV3BrdVhMbW5LbENtS2pJeTB1eHdBQUFBQUFBQ2dRd1RBUUJjNW5VN2w1K2NyTVRGUlk4YU1zYnNjQUFCQ2dzTmhmYXhlYlhkRndhTy9ucHRRZnQraFhEc0FBT2kvQ0lDQkxqcHo1b3d1WDc2c3FWT25LaUtDYngwZ0ZEaWQwcnAxMGdNUFNHUEdTUEh4VWxTVWxKWW0vY2QvMkYwZEFBQUFBQUI5anp0WUFWMTA1TWdSSlNZbUtpTWp3KzVTQUhUQnhZdlMvZmRMVzdkNnJ6dDdWaW9wQ1h4TkFJSkxUWTIwWll2MDRZZlNyMzhkL1BzRkFBQUFlb0pwakVBWFhMaHdRWldWbGNyTXpKVEQ0YkM3SEFDZGFHMlY3cnJMZC9nYkNtcHFwUFhycFRWcjdLNEVDRS92dlNmZGNvdVVraUt0V0NHOTlscHc3eGNBQUFEb0RXWUFBMTF3NU1nUnhjWEY2YnJycnJPN0ZBQmRzSEdqbEpOakhZdUxNNjBncnJ2T3pBNGVPOWFlMmpyeTNudlNMMzRoN2RnaE5UV1pNV1lQQXY2M2NXUGYvSUtvci9ZTEFBQUE5QVlCTU5DSnlzcEtuVDkvWHRPblQ2ZjNMeEFpUHZ2TWUyenRXdW5PT3dOZlMzY1FIZ0VBQUFBQS9JMDBDK2pFMGFOSEZSMGRyWEhqeHRsZENvQXV1blRKZSt5T093SmZCd0FBQUFBQWRpTUFCanBRVzF1cjA2ZFBhL3o0OFlxT2pyYTdIQUJkNUhSNmowVkdCcjRPSUZqbDUwc09oL1h4d2d2ZTI5WFVTREV4MXUzKzVWKzh0N3ZuSHVzMi8vUlBuZGRRVkNSOTg1dFNSb1lVSFMwTkhTb3RYeTV0Mk5EeDY2NWVsZGF0azc3OWJXbk9IQ2s1V1lxS2tvWU1rZWJQbDU1OVZycHd3ZmRyWGZXOS9YYjc2MXlQN3ZEM2ZudDZibHcyYkpDKytsWDM2d2NOa3JLeXBHOTlTOXEvMzN2N3h4N3pydk9YdjJ4Ly96ZmZiTjMyMWx1N1ZsZFBmZnFwT1IvWjJkTEFnZWJmODZRa2FjWU02WHZmay9MeTdObVhMMDZuZE5OTjN1ZHoxYXJlN1JjQUFLQTNDSUNCRGhRV0ZzcmhjR2ppeElsMmx3S2dDM29id25RM05QRmtSeWpWZHQzcTFiNzN2M3AxNSsrL3ZYMzk2bGNtS0hHRmdPM3B6Ym1UcEpJUzZabG5wQnR2bEZKVHpmSGk0a3pQNWp2dmxINytjM056UC9oSGRyWTBhcFIxYk5jdTcrMCsvZFRkajlxbGJYOXRTZHE5MjdyYzJZejdUWnVrNjYrWDNuaERPbjFhYW00MnZiazNiNWJ1dmRkY0M3N3MzMit1c2E5OFJYcjFWV25QSHFtcVNtcHBrU29ycGR4YzZibm5wS2xUcFczYk9xNGhXUFgwM0VqU3VYUFNiYmVaN2RhdWRiKytwa1k2Y2tUNjkzK1haczZVbm5yS25ET1hiMzNMZTE4ZmZPRDdHT1hsMHZidDFyRnZmS1A3NzdNclRwK1dsaXd4NyttTk42UkRoNlRhV3ZOdlFYVzE5TVVYMHIvK3EzVEREZExqajBzTkRZSFpWMGRlZVVYNi9IUHIyTFJwNW5vRkFBQ3dqUk9BVC9YMTljNjFhOWM2OSs3ZGEzY3BRTC93MFVjZjlYb2ZadTVWMXg2ZXpwNTFPbSs5dGZQWFBQbWswOW5jN0gzY2ZmdWN6dFRVemw4L2RLalQrZm5uL3F1NzdicFZxM3lmbDFXck90NVBlL3Y2L3ZjN2YxMXZ6NTNUNlhUKy9PZE9aMHhNNS91b3IvZjllbi96eDdVWUN2N2JmN09lMy9SMDcyMmVlTUw3YzdqdU91czJwMDVaMXljbld6L3J0cStmTThmcGpJL3YrTE4yT0p6T1hidTg2MW0zcnV2ZkswT0hPcDBYTGxoZjM5UHZ0Yzc0NjN1NE4rZm0zRG1uYy96NHJ0ZngxRlBXMTgrY2FWMGZIZTEwVmxWNUgrZU5ONnpiRFJ6b2ROYlY5ZTU4K2ZxM3E3alk2UncxcW52bjl2YmJuYzdHeHI3ZFYwZTFuempoZEE0WTRIMStqaDd0M3ZrQkFBRG9yczd5WDI0Q0I3VGoyTEZqY2pxZG1qUnBrdDJsQU9oRDU4K2JXYWRGUloxdisvTExaaGJzaXk5YXgwdEt6S3k0emxSVVNDdFdTQVVGWnBack1NdlBsL2J0NjNnYmY1eTczLzVXK3Z1LzczbWQ2TG5seTZVMzMzUXZuejR0blQwcmpSenBIdHU4MmZ0MUpTWFc3ZmJzc2E1ZnNxVGpsaXV1MmNMejVwbldBV2ZQU3UrK2EyYlJ1emlkMHV1dm05bjB2amdjMHF4WlpqYnIwS0ZtOXU5NzcxbG4yVmRVbUJuc25qTm1YYy9YcjVjT0hMRHVzNk9adFozeDEzNTdjMjVXcmZMK1hseTJUSm85MjV5WHRXdk5iR21YbDE2U3Z2NTFNK05Wa3Rhc01UTmZYWnFhekd6a2h4Nnk3dlA5OTYzTEsxZEtDUWxkZjQ5ZDBkcHE5bnZtakhVOE5kWE1iazVObFU2Y01MT1VQV2ZxYnRraS9lLy9iV2FCOThXK091SjBTdi85djB0MWRkYnhOOStVK0ZFU0FBRFlqUUFZOEtHcHFVbEZSVVZLVDA5WFltS2kzZVVBdG1wdGJWVkxTNHVhbTVzdFg1MU81N1ZIYTJ1clpia242L3loSnlGTWIwTVRUOEVXU3ZYRzNyM202OWl4SmlTSmp2YitzMlovbkx1Zi85ejcyTE5ubXg2ajBkRlNXWm0wYzZkMDdKaC8zaGZjbGk0MVFhMW5LNERjWE9tKys4enpreWZkNXowNTJYeVdybS9WbkJ6enl3ekp1LzNEbDc3VStiR2ZmTkpjRHk1Zis1cTVkankxYlRNZ21XdmliLzlXZXZwcGFjd1k2N29mLzFpYU1zVjgzN2w4K0tIMWUralpaOTN2cmUzM21tdGRUL2h6dnowNU41OThJdjM1ejlheDMvM092TmJsaHo4MHJRZzhBOHBYWDVWZWU4MDhmK2doYzE1cmF0enIxNiszQnNBMU5TWVk5ZFFYN1IvV3JmTytyaFl1TklGMFVwSjdyTERROU5zOWY5NDk5dUtMcHNXRmF6dC83cXNqcjcxbVdxWjRldkpKNllFSE9uOHRBQUJBWHlNQUJud29MaTVXVTFPVE1qTXo3UzRGNkxhbXBpWTFOalo2UFh5RnVGMzU2cTl3dGpQSnljbTkza2QzUXhoL2hDWlM4SVpTdmJWa2liUnhvK25GMjVhL3p0M1JvOVo5M0hhYmQ4QWttV0F5VVBmaVBIZnVuRjVzTzFVNWlDMVlzRUFMRnk3czl1dVNrODBzVXMrZXZwNEJzT2ZzM3lsVHBNT0hwVXVYekhKSEFYQm4vWCtIRC9lKzRkelNwZVphT1hqUVBYYnFsUGRyNzd6VFBId1pNY0xNbXZXY29WcFkySEV0d2FhbjUrYWRkNnpMZDkxbC9WNlV6Qzl6YnJ2TmZFKzdmUGFaKzNsaW92VElJOVpldFI5K0tEVTJtcDdja2dsTlBXY2pUNXdvTFZyVXRmZldIYi8vdlhVNUlzSzh4N1pCN0tSSjV0L1lKNTV3ajlYVm1ib2ZmTkQvKzJwUGFhbjBELzlnSFZ1NFVQcnBUenQrSFFBQVFLQVFBQU50T0oxT0ZSVVZLVFUxVllNSEQ3YTdIUFJqemMzTnVucjFxbGVRNjJ2TTg5RlpZQnNSRWFISXlFaEZSVVY1ZlkyTmpmVTU3dXVydytHUXcrRlFSRVRFdGVkdEg5MVp0OFZYNnRmSC9CR2FTT0VaU2tWRW1EOHo5eFgrU3Y0N2QwbEoxaG5TeGNWbUJ0N3c0ZGJ0NXMzclh2MjlrWmlZcUhIanhnWHVnTDJVa1pIUjQ5ZmVjWWMxQVBhOEVaeG5BRHgvdnJrbVhMUEFkKzUwcjNQTkZwZk16Y3M4VzBqNHNtaVI3ekEvSzhzYWN0Yld0citQc2pKcDYxYXpmWEd4K1JQKzRtTHZWaXllTTlCRFFVL1B6WTRkMXVYdDI2VUpFN3ozMC9aR2xHM2JJcXhaWXcyQXE2dk5MM3Rjb2Y2NmRkYnQrK3JtYjIxL3FUQnJsalIrdk85dGZjMDQzNy9mSGRyNmMxL3QrZVkzclRPblUxT2xQL3pCM0FnVUFBQWdHUEJqQ2RERytmUG5WVnRicTJuVHB0bGRDc0pVUzB1TDZ1dnIxZERRb1ByNituYWZOemMzdDdzUFYxZ2JFeE9qbUpnWUpTUWtYSHZ1NnhFZEhhMm9xQ2hGUlVYSjRYQUU4TjBHTjMrRkppN2hGRXJObU9FOW05bVR2ODdkaWhYV0djSEZ4ZExreWFaVnhJTVBta0FzMEpkc1ltSmlqMmJVaHFMbHk2Mnp6UGZzTVQxVG5VNFQvTGtzWFdwdEE3SjNyOVRjYlBvQnUyWUZTNTNQL3BXa2dRTjlqOGZIVzVkOS9TNnJ0RlQ2em5mTUx4VzY4c2NKcmEyZGJ4Tk1lbnB1U2t1dHk1V1Yxcjg2YUk5bmFDbEowNmVic04vemx3SWZmR0ErMTZ0WHpReGdsNGdJNmRGSE96OUdUNXc5YTExdUw3Q1ZwRkdqdk1jcUt2cG1YNzVzM0dqOUhwQ2svL1cvZk84TEFBREFMZ1RBUUJ2SGp4OVhmSHk4MHRMUzdDNEZJYWl4c1ZGMWRYV3FxNnRyTitCdGFtcnllbDFrWktUaTQrTVZIeCt2d1lNSGErVElrWXFMaTFOY1hKelBNRGNpSXNLR3kvNGplZ0FBSUFCSlJFRlVkeGQrL0JXYWhHTW81U3ZNOWVTdmMvZVRuNWdaZHA0elR5OWZsbDU1eFR6R2pUTi9rdjN0YjdjL0d4azlOM2V1TkdTSU84Q3FycGFPSERGZlhaOW5YSnpwamRyU1lqNHZTYnB5UmNyTDgrN04vUC9adS9QNE9PNzYvdVB2M2RWbFc3Y3NXNUlseTdaOFNyNGRPM0VjT3lGeDRrRFNIQnlCMEVMU3hvVkE2UUdCWDl2UUk3VGNUVnJhVXRJQ2hVQnBvUlRJUlVnQ05nbms4SkhZam1OSmNhejRrQ1hydnExYld1M3ZqMi9XMmt2U1Nudk03dXIxZkR6MHNIYzBPL1BaNzg2TVpqN3puYzgzbVBxL00xVmZiM3FDTnpXTlQzTTRUQm1MVmF2TXR2TE1NOTY5azJlTEFIOVdadXplZTcwVHdFODhZZXFXNzl2bnZmL2VjRVBra3B5K3g4akpiZ0lGT3A1NjlxSU81N0lDMmJUSjNEanA3aDZmOXVDRDBnYy9LR1ZtVHY1ZUFBQ0FhQ0VCREhqbzYrdFRZMk9qS2lvcVNMQWhJSmZMcFlHQkFmWDI5cXF2cjgvdjMrSGhZYS81N1hiN3BjUnVabWFtRmk1Y3FEbHo1aWd0TGUzUzlMUzBOQ1ZIcTdncHZJUWphWktvU2FtcGtxM2hTamhsWjV2ZXc5Lyt0dlMxci9uWEJENXp4dFJXL3Y3M1RZL1UzTnp3ckJlRzNXNXFQZi80eCtQVERoLzJUdkR2M0dsNm9PN1lZZVozSjhrT0hEQTl0dDB5TTAzZDAwaDU0QUh2L1N3clMzcnhSV250MnZGcHAwN0YzNzRXRGprNVVudjcrT3YzdmMvN081Mk85Ny9mREY3bXZnSFEwR0RLS0VTci9JTWtMVmpnM1hQWDk0YVRwOXBhLzJuRnhaRlpWaURGeFdhZ3ZMMTd4NmVkUGkxOTlLUCs5WWNCQUFDc1FnSVk4SEQ2OUduWmJEWXRYYnJVNmxCZ0lhZlRPV0dDdDYrdlQyTWVYWVRzZHJ2bXpadW45UFIwNWVYbEtUMDlYZlBtemRPOGVmTTBaODRjcGJoSHprRk1Da2ZTeE1xa2xHY3lUaktETlFYaU9RaGJ1SVF6NFpTVVpIb2QzbnV2S1Mzd2s1OUkvL21mM3FVempoODNneXg5Kzl1aHhRMS9OOTdvbndDdXJCeC92V2VQK1Rjcnl3eEc1aDZvOE5BaDcyVGFkZGRGZHFBK3ovSURrb25iY3orVHZPdmtUaVpRTDlDQkFmOVNDOU1WcWVWT3BieDh2RHlIWkk0M282TXpxMEdibG1aS08venpQNDlQZS9wcDcvYlB5WkZ1dlhYbThVNWw4MmJwcWFmR1g3L3lpaWtuczJDQi83dy8vN24vTk0rYTRlRmMxa1R1dVVmNjMvK1ZmdldyOFdrLytwSFpKendUd3dBQUFGWWhBUXk4emVsMDZ1elpzMXEwYUpIbVJQcEtEVEZoYkd4TUZ5OWVWRTlQajdxN3V5LzkyK3N6dWs1cWFxcm16WnVubkp3Y0ZSY1hYMHJ5cHFlbkt5MHRqWnE2Y1N3Y1NSTXJrMUxwNmVaUmZiZVRKLzNuR1J2ekxxOFFMdUZNT0huYXNzWDgvUG1mbTk2a2I3d3gvcnRISHlVQkhBbnVCSzliWmFVcDcrQjJ3dzNqLzkrNWN6d0JYRk1qdmZYVytPK0NxZjhiQ3Q5YTJxZE9tZTNiL2NETzk3N25IZmRrNXMzem4vYmtrOUlkZDRRV1k2U1dPNVdiYnZMZUgrdnJwVC81RTVQRURaU1VmK1VWVTQvN3R0c0NMKy9lZTcwVHdELzVpWGN2Mmp2dmxGSlR3eE43SUhmYzRaMjBIUjQyaWRULyt6L3Y5VlpYUzEvOG92ZDdGeTJTcnJrbU1zdWF6TGUrWlk3OW5xY1FmL3FuNWpoV1hoN2NNZ0FBQUNLRkJERHd0cnE2T2cwUEQydjVWSVV2RVhkY0xwZDZlM3U5a3J3OVBUMjZlUEdpWEc4WGJMWGI3Y3JJeUZCdWJxNldMRm1pakl5TVM0bGV5ak1rcm5Ba1RheE1TaTFaNHIzc1k4ZWsvZnROcnpPM2h4NmEvSkhubVFwWHd1bisrNlZQZkVMeUxidWVsU1hObis4OWJXQWdQTEhEVzFHUjZkbnJ2bEZSWFQxK1k4SDlPN2VkTzAxdFpzbHM2NTUxbnlOWi8xY3lQVFliR3NaZkh6dG1rbXZYWEdOaWVleXg0SmUxY3FYL3RMdnZOblZ1czdQTkRRM1A3ZHZxNVU1bDcxNVRuOWx6Z01tSEh6WUR1RjEvdlVsa2pvNmFmZkRnUVZPaTRMNzdKazRBcjE0dFhYMjFHZFJTOHU0UkxrVzIvSU5rRXN4ZitwTDNUYTBubjVSV3JEREhudHhjVXg3bXNjZWt3VUh2OTM3Kzg5NDNvc0s1ck1tVWxrcGYrWXFwV2U3VzMyOUthaHcrSFBsZTRBQUFBSk1oQVF5ODdhMjMzbEptWnFieTgvT3REZ1VoR0I0ZVZtZG5wem83TzlYZDNhM3U3bTVkdkhqeFV0a0dtODJtOVBSMFpXVmxxYmk0V0ZsWldjck16RlI2ZWpwMW4yZWhjQ1JOckV4SzdkcmxuMXkrNlNhVGNDZ3VOa21IZmZ1Q1gvOTBoQ3ZoOUtVdm1hVEp0bTFtTUtXOFBGT3k0dm5uVFZ0NjJyQWhNcDhGcGhld093SHNXZHJqK3V1OTU5dTVjL3ovN29IakpOUERzYVFrY3ZGSjBpMjNTUC8rNzk3VERoMHlQNUpKMUsxZkx4MDlPdld5YnJ2TmJJK2pvK1BUQmdaTUw4NVFSR3E1VThuTE03M2o3N2pEdXl4TVE0TzVDVFVUSC8zb2VBTFkwOXExMG1XWHpXeVp3VXBPTm1WSnJyN2EreVpEWFozL051QnA3MTV6ekl6VXNxYnlzWStaZFhtMlcyV2w5R2QvSnYzSGYweHZXUUFBQU9GRUFoaVExTkhSb2M3T1RtM2V2Tm5xVURBTlRxZFRYVjFkNnVqb3VQVGpXYjRoUFQxZG1abVpLaW9xVW1abXByS3lzcFNSa1VHaUY1ZUVJMmxpWlZMcUl4OHhTVmVuYzN6YTBKQVpNTTB0SlVXcXFQQlBwb1lxbkFtbnNUR1RKRDU0Y1BMNVB2dlo2Y2VKNE54NG8vVGdnLzdUZmN0REZCWktaV1Vtb2U4cDByMS9KZWx6bnpNMVZuM1hMWm55S1E4L2JPcHZCN092TFY1c2JqemNkMTk0WTR6VWNvUHhudmVZVWcxNzkzb241eWN5MWYzdTk3ekh6T1A3bEVPa2UvKzZyVnRuQm9qODRBZWwxMTZiZk42VUZPbXYvc3I4UkhwWms3SFpUUDN5OWV0TjcxKzNiMzdUM0V4NTczdW52MHdBQUlCd0lBRU15UFQrVFVwS1VtbHBxZFdoWUFKalkyUHE2ZW01bE9oMTkvQjFsM0NZTzNldWNuTnp0V3paTXVYbTVpbzdPNXZTRFFoS3FFa1RLNU5TNjlhWitULzk2Y0MvVDAyVi92dS96ZVBPNFU0QVMrRlBPRTBrSThPVUhiajU1cG05SDFPNzZpcFRnc1J6d0VDYnpiOEhzR1I2QWZ0dTc1R3UveXVaM3ZhdnZDSjk0UXVtWi8zNTg5TGN1ZEwyN2FhVXlNNmRabDhMMXFjK1pmYWhmLzFYYzhPbXZkM2NzRm0weVBTdW42bElMVGNZdDk4dXZlTWQwbmUrWStyZVZsYWE5VHNjcHF6Szh1V212ZDcvZnRQcmZqSXBLV1lmOTd6QmxaUWsvZDd2UmZZemVGcXp4Z3dNK2RoanBtZXR1NVRNeUlqNVBLdFhtMjMwbm52TThUTmF5NXBNV1puWlJqLzVTZS9wZS9lYSt1YU1Nd3dBQUt4Z2M3bXpKOEFzTlR3OHJDZWZmRkpMbHk2bEIzQU1HUm9hVW10cnE5cmEydFRSMGFHdXJpNDUzKzdtbUpxYXF0emNYT1htNWlvbkowZTV1YmxLamVSb05JaUtmZnYyYWZmdTNXRloxdDEzKy9kQ25lcXZYVmZYekpNbW5aMlRKNldtRzgrdmZqVng4dWk3M3cwOC96Ly9zNW0vczlQVXp0MjkyNnkvdkR5NDlmc09RSGZYWGRJamowd2NvNmRRMnU2Wlo2UW5uakN4bnoxcmFzOG1KNXZQVUZGaEJpQzc2eTdUNHpoYXdya3RBdkhLNVRKSjB6ZmZISjkyNjYzVEsyc0RBQUNBNkxCTk1UbzlDV0RNZW0rOTlaYU9IVHVtNjYrL1h0bloyVmFITTJzTkRnNnF0YlgxMGsvUDJ5TVFKU1VsZVNWNmMzTnpOWGZ1WEl1alJTU1FkRU9zWUZzRXBGLyswcjhFeUZOUFNlOTZselh4QUFBQVlHSlRKWUFwQVlGWjc5eTVjOHJPemliNUcyVURBd05lQ2QrTEZ5OUtrcEtUazVXZm42K2xTNWNxUHo5ZjJkblptdUk0QmdBQXdxaW5SL3JNWjd5bnJWa1RuVnJQQUFBQUNEOFN3SmpWdXJ1NzFkblpxWTBiTjFvZFNzSWJHQmhRUzB2THBZU3ZlN0MybEpRVTVlZm5xNnlzVFBuNStjckt5aUxoQ3dCQWxHM1pJbDE3cmFtSisraWpwcHlOcHdjZjlDOFZBd0FBZ1BoQUFoaXpXbTF0cld3Mm14YUhNdG9IQW5LNVhPcm82RkJqWTZNYUd4dlYxZFVseWRUdnpjL1AxNG9WSzVTZm42L016RXdTdmdBQVdPem8wWWtIcTd6M1hrby9BQUFBeERNU3dKaTFYQzZYYW10clZWaFl5QUJpWVRJOFBLeW1waVkxTmphcXFhbEp3OFBEc3Rsc3lzL1AxL3IxNjFWUVVLQ3NyQ3lyd3dRQUFFRzY2eTdwNjErM09nb0FBQUNFZ2dRd1pxMm1waVlORGc1cXlaSWxWb2NTMTdxNnVpNzE4dTNvNkpETDVWSmFXcG9XTFZxa2dvSUNMVnk0VU1uSnlWYUhDUUFBSnJGOXUxUmRMVjI4S0dWbVN0dTJTWC8wUjlJdHQxZ2RHUUFBQUVKRkFoaXoxcmx6NTVTU2txTEN3a0tyUTRrckxwZExMUzB0cXErdlYyTmpvd1lHQmlSSmVYbDVxcWlvVUdGaElYVjhBUUNJTXkrL2JIVUVBQUFBaUJRU3dKaVZob2VIMWREUW9MS3lNdG50ZHF2RGlYa3VsMHV0cmEycXI2OVhmWDI5aG9hR2xKeWNyTUxDUWhVV0Ztcmh3b1dVMFFBQUFBQUFBSWhCSklBeEs1MC9mMTVqWTJPVWY1aUV5K1ZTVzF2YnBhVHY0T0Nna3BLU3RHalJJaFVYRjZ1Z29JRGtPUUFBQUFBQVFJd2pBWXhaNmR5NWM4ckt5bEoyZHJiVm9jUVVsOHVsOXZaMjFkZlhxNjZ1N2xMU3Q2aW9TQ1VsSlZxNGNLRWNEb2ZWWVFJQUFBQUFBQ0JJSklBeDYxeThlRkdkblozYXNHR0QxYUhFak43ZVhwMDdkMDduenAzVHdNQ0FrcEtTVkZoWXFKS1NFaFVVRkpEMEJRQUFBQUFBaUZNa2dESHIxTmZYUzVLS2k0c3Rqc1JhVHFkVDlmWDFPbnYyckZwYlcyV3oyVlJVVktURml4ZXJzTENRcEM4QUFBQUFBRUFDSUFHTVdhZXVyazU1ZVhtYU8zZXUxYUZZb3JPelUyZlBudFg1OCtjMU1qS2lqSXdNclYrL1hxV2xwVXBMUzdNNlBBQUFBQUFBQUlRUkNXRE1LajA5UGVydTd0YkdqUnV0RGlXcWhvZUhkZjc4ZVowOWUxWmRYVjFLU2twU1NVbUpsaTVkcXJ5OFBLdkRBd0FBQUFBQVFJU1FBTWFzTXR2S1AzUjFkZW5VcVZPcXE2dlQyTmlZNXMrZnI4c3V1MHdsSlNWS1NtTDNCd0FBQUFBQVNIUmtnRENyMU5YVmFmNzgrWm96WjQ3Vm9VU015K1ZTUTBPRGFtcHExTnJhcXVUa1pDMWZ2bHpMbGkxVFJrYUcxZUVCQUFBQUFBQWdpa2dBWTlibzZlbFJUMCtQTm0zYVpIVW9FVEV5TXFKejU4NnBwcVpHZlgxOVNrOVAxNlpObTdSa3lSSjYrd0lBQUFBQUFNeFNaSVV3YTlUVjFVbEt2UElQZlgxOWV1dXR0M1QyN0ZtTmpJeG93WUlGMnJoeG93b0xDMld6MmF3T0R3QUFBQUFBQUJZaUFZeFpvNzYrWHZuNStVcExTN002bExEbzdPelV5Wk1uZGVIQ0JkbHNOaTFldkZnclZxeFFkbmEyMWFFQkFBQUFBQUFnUnBBQXhxelEzZDJ0bnA0ZWJkNjgyZXBRUXRiWjJhbnE2bW8xTkRRb0pTVkZhOWFzVVZsWldjSWt0Z0VBQUFBQUFCQStKSUF4SzlUWDE4dG1zMm5Sb2tWV2h6SmpIUjBkcXE2dVZtTmpvMUpTVXJSdTNUb3RYNzZjK3I0QUFBQUFBQUNZRUpranpBb05EUTNLeTh1THkxNnlKSDR4V3pnY0RqbWRUamtjRHF0RHdTekdOZ2dBQUFBZzBaQkJRc0liR0JoUVYxZVgxcTlmYjNVbzA5TFIwYUdxcWlvMU5UV1IrTVdzTUdmT0hQWDI5aW9ySzh2cVVEQ0w5ZmIyYXU3Y3VWYUhBUUFBQUFCaFF5WUpDYStob1VHU1ZGaFlhSEVrd2VucjY5T0pFeWRVVjFlbjFOUlVyVisvWG1WbFpTUitrZkR5OC9QVjBOQkFBaGlXYW1obzBQejU4NjBPQXdBQUFBRENob3dTRWw1alk2UFMwOU9WbVpscGRTaVRHaGtaMFJ0dnZLR2FtaHJaYkRhVmw1ZHIxYXBWSkg0eGE1U1dsdXJnd1lQcTdPeFVUazZPMWVGZ0Z1cnM3RlI3ZTd1MmI5OXVkU2dBQUFBQUVEWmtscERRUmtkSDFkemNyTEt5TXF0RG1aREw1ZEtaTTJkVVZWV2xvYUVoTFZteVJHdlhydFdjT1hPc0RnMklxcVNrSkpXWGw2dXlzbEpyMTY0bENZeW82dXpzVkdWbHBTb3FLcWdCREFBQUFDQ2hrQUJHUW10cGFkSFkySmlLaW9xc0RpV2d4c1pHdmY3NjYrcnA2ZEdDQlF1MFljTUdaV2RuV3gwV1lKbmMzRnhWVkZTb3FxcEtlWGw1S2lvcVVucDZPZ2s1UklUVDZWUnZiNjhhR2hyVTN0NnVpb29LNWVibVdoMFdBQUFBQUlTVnplVnl1YXdPQW9pVVYxOTlWZlgxOWJybGxsdGt0OXV0RHVlUzN0NWVIVDE2Vk0zTnpjckl5TkQ2OWV0ak5ra05XR0YwZEZTMXRiVnFhMnRUZjMrL25FNm4xU0VoQVRrY0RzMmRPMWZ6NTg5WGFXa3BKWGNBQUFBQXhDV2J6V2FiN1BkYzZTQmh1Vnd1TlRZMnFxQ2dJR2FTdjJOall6cDE2cFNxcTZ0bHQ5dTFjZU5HbFpXVnhVeDhRS3hJU2twU1dWbFpUSmR2QVFBQUFBQWdIcEFBUnNMcTdPelU0T0NnQ2dzTHJRNUZrdFRlM3E0alI0Nm91N3RieGNYRjJyaHhJM1YrQVFBQUFBQUFFRkVrZ0pHd0doc2JaYlBaTEU4QWo0eU02TVNKRXpwOStyVG16cDJycTY2Nnl2S1lBQUFBQUFBQU1EdVFBRWJDYW1scFVVNU9qbEpTVWl5TDRjS0ZDenA2OUtpR2hvYTBjdVZLVlZSVVVHTVNBQUFBQUFBQVVVTW1DZ2xwWkdSRTdlM3RXcjE2dFdYclAzYnNtR3ByYTVXVGs2T3JycnBLT1RrNWxzUUNBQUFBQUFDQTJZc0VNQkpTYTJ1clhDNlhGaTVjR1BWMXQ3VzE2ZENoUXhvWUdORGF0V3UxZXZWcVRURVlJd0FBQUFBQUFCQVJKSUNSa0ZwYVd1UndPSlNYbHhlMWRZNk5qYW1xcWtvblQ1NVVlbnE2cnIzMld1WG01a1p0L1FBQUFBQUFBSUF2RXNCSVNNM056Y3JQejVmZGJvL0sraTVldktoRGh3NnBzN05UeTVZdDA0WU5HNmoxQ3dBQUFBQUFBTXVSb1VMQ0dSZ1lVRTlQajVZdVhScVY5WjA5ZTFiSGpoMVRVbEtTZHV6WW9hS2lvcWlzRndBQUFBQUFBSmdLQ1dBa25PYm1aa21LZVAxZnA5T3BZOGVPNmV6WnMxcTRjS0cyYmR1bXRMUzBpSzRUQUFBQUFBQUFtQTRTd0VnNExTMHRTa3RMVTFaV1ZzVFcwZC9mcndNSERxaWpvME5yMXF4UlJVVUZBNzBCQUFBQUFBQWc1cEFBUnNKcGJtNk9hTy9mbHBZV0hUeDRVR05qWTVSOEFBQUFBQUFBUUV3akFZeUUwdHZicThIQlFlWG41MGRrK1crKythWk9uRGloakl3TVhYbmxsY3JJeUlqSWVnQUFBQUFBQUlCd3NMbGNMcGZWUVlTcTN6bXN4K3RmMGVIMnQ5UTAyS1ZCNTRqVklRR1lvVFJIc2dyU3NyVXRiN2x1TGQ2cXVZNFVxME1DQUFBQUFBQ0lXYllwNnBMR2ZRTDRlRmV0L3UzVXMyb2Q2ckU2RkFCaGxwK2FxVDlhdVVjYnNrdXREZ1VBQUFBQUFDQW1KWFFDK0hoWHJSNDQ4WDlXaHdFZ3dqNjM3ZzZ0ejE1c2RSZ0FBQUFBQUFBeFo2b0VzRDFhZ1lSYnYzTlkvM2JxV2F2REFCQUZYei8xalBxZHcxYUhBUUFBQUFBQUVIZmlOZ0g4ZVAwcmxIMEFab25Xb1I0OVh2K0sxV0VBQUFBQUFBREVuYmhOQUI5dWY4dnFFQUJFRWZzOEFBQUFBQURBOU1WdEFyaHBzTXZxRUFCRUVmczhBQUFBQUFEQTlNVnRBbmpRT1dKMUNBQ2lpSDBlQUFBQUFBQmcrdUkyQVF3QUFBQUFBQUFBbUJ3SllBQUFBQUFBQUFCSVVDU0FBUUFBQUFBQUFDQkJrUUFHQUFBQUFBQUFnQVJGQWhnQUFBQUFBQUFBRWhRSllBQUFBQUFBQUFCSVVDU0FBUUFBQUFBQUFDQkJrUUFHQUFBQUFBQUFnQVJGQWhnQUFBQUFBQUFBRWhRSllBQUFBQUFBQUFCSVVDU0FBUUFBQUFBQUFDQkJrUUFHQUFBQUFBQUFnQVJGQWhnQUFBQUFBQUFBRWhRSllBQUFBQUFBQUFCSVVDU0FBUUFBQUFBQUFDQkJrUUFHQUFBQUFBQUFnQVJGQWhnQUFBQUFBQUFBRWhRSllBQUFBQUFBQUFCSVVFbFdCd0FBZ0svUjBWSFYxdGFxdGJWVkF3TURjanFkVm9jRVJKekQ0ZENjT1hPVW41K3YwdEpTSlNWeG1nWUFBQUFnZEZ4WkFBQmlTa2RIaDZxcnE1V1hsNmMxYTlZb1BUMWREb2ZENnJDQWlITTZuZXJ0N1ZWRFE0TU9IanlvOHZKeTVlYm1XaDBXQUFBQWdEaEhBaGdBRURNNk9qcFVWVldsdFd2WEtpY254K3B3Z0toeU9Cekt5c3BTVmxhV09qczdWVmxacVlxS0NwTEFBQUFBQUVKQ0RXQUFRRXdZSFIxVmRYVTF5VjlBVWs1T2p0YXVYYXZxNm1xTmpvNWFIUTRBQUFDQU9FWUNHQUFRRTJwcmE1V1hsMGZ5RjNoYlRrNk84dkx5VkZ0YmEzVW9BQUFBQU9JWUNXQUFRRXhvYlcxVlVWR1IxV0VBTWFXb3FFaHRiVzFXaHdFQUFBQWdqcEVBQmdERWhJR0JBYVducDFzZEJoQlQwdFBUMWQvZmIzVVlBQUFBQU9JWWc4QzlyZWZNZkIzOTRqdlZjeVpmbWN0YnRPWCtwNVd4cE4zcXNDSnV0bjd1eVNScW16eTI2OU5lcnhmZldLWE45ejl0VVRTQVA2ZlRLWWZEWVhVWVFFeHhPQnh5T3AxV2h3RUFBQUFnanRFRCtHMUh2dkF1ZFoxYXFMRlJ1N3BPRnVqSUY5NWxkVWhSTVZzLzkyUm9Fd0FBQUFBQUFDUUtFc0J2dTNoMnZ0ZnJudFA1RmtVU1hiUDFjMCtHTmdFQUFBQUFBRUNpSUFIOHR1eFZ6Wk8rVGxTejlYTlBoallCQUFBQUFBQkFvaUFCL0xiTmYvbTBjbFkzeWVZWVU4NmFSbTIrL3hkV2h4UVZzL1Z6VDRZMkFRQUFBQUFBUUtKZ0VMaTNwUy91ME5YZi9JSFZZVVRkYlAzY2s2Rk5BQUFBQUFBQWtDam9BUXdBQUFBQUFBQUFDWW9ld0c4NytzVjM2dnd6RlY3VGJ2dnRneFBPMzEyelFPZWZYcXYyMXhlcDcwSzJSZ2RTWkU5MktpMnZUemxyR3JYaWc0ZVZ0YUlsNEh2YmppMVczYS9XcUtPcVVBTk5XWElPSmNreFowVHppcm8wZjBPOVNtODZvY3l5MWduWC9kaXVUM3U5WG54amxUYmYvN1Q2R3JKVTh6L2IxSEo0cVFiYjB1VklHMUhXOGhZdHZlMjRGbDE3MHZMUFBabXhFWWVhRHl4VHk2dWw2anhab0w3NkhJMzJweWhwM3BEU1N6cTE4UEt6V25yYmEwck42US80L21pM3lVVHJHMnlmcHpNLzNhekczNjVRZjNPbWt1Y05LWHROazFiYytZcnkxdGRmbXIvdFdJbk9QclpSSFZWRkd1cWNxNVNNUWVWdHFOZktEeDFVMXZMQTMzMm9iVFFkL1UyWk92K0xkV285c2xnWHorZHF0QzlWc3JtVW10dW56S1Z0eXQ5Y3A3STdYcFhON2dwNVhRQUFBQUFBQUlnY0VzRFROTktYcXVNUDdWYjl2alYrdjNNT0phbXZJVXQ5RFZsS1g5emhsd2dkYU0zUTBTKytVNjFIRnZ1OWQ3UXZSZDAxQzlSZHMwQ25mN3BaUzI1K1hldis5TmR5cEl3R0ZWZnpvYVU2L05lM3lEbVlmR25hV0crcTJsNHJVZHRySmVwNmM2RXFQdmFiYVg3YWNhRjg3cWwwMXl6UXkvZTlWME5kYy8zWGV6Rk5uZFdGNnF3dTFKbWZiZExsWDNoTWVlc3ZCTFhjU0xlSnI5WlhTL1hLQXpkcnVHZk9wV25Pb1NRMXZWU201Z1BMdE9Xdm4xTHhkU2RWOVIrN1ZQUGYyN3plTzlneFR4ZWVXNldtbDhwMHhWZC9wdnpONTcxK0g2azJDdVN0LzcxTTFkL2NxYkVSaDkvdkJwb3pOZENjcWVhRHk3VDAzY2VDM2o0QkFBQUFBQUJnRFVwQVRNUEl4VFM5K01jZkNKZ0VuVXAvVTVaK2MrL3ZCa3orK25GSjU1NWNyNE4vL202TmpVNzlGZlhXNS9nbE9uM1YvSENyT3FxS3BoUHlKYUY4N21EME4yVUdUR3o2R3U2ZW8wT2Z2UzJvZVNQZEpuN3JxOHZWb2IrNjFTdjU2OGsxWnRQeGg2N1hHOSsreWkvNTY4azVuS1JqWDk0ajE1ak5hM29rMmlpUXVtZkxWZmx2MXdSTS9nSUFBQUFBQUNEKzBBTjRHbzUrWlkrNjM4cjNtNTYzN29LeTF6VEprVHlxaTNXNWFqbTAxT3YzcmpHYlh2bWIzOUZnYTdyWDlOVHNmaFZjZFZxcDJmM3FhOGhTMDR2TDVSd2UvMHBhanl6V3FlOXYxK28vZUduU3VEb3FUUkl6ZDIyRDVtK29VMzl6cGk0OHQwb3VwM2Z5dVBibjY1UmIwVEN0enl6Ti9ITlBtMDNLWHRXazdKVXRTc25xMThqRk5EWDhacVdHT3NlVG1jUGRjM1QyMFkxYS9mc3ZUN3FvU0xlSjMvcXFDaVZKQlZlZVZrWnBoem9xaTlSK1lwSFhQQ085cVhyeisxZElraFpzTzZmTVphM3FPRkY4NmIxdS9VMVphanU2V1BtWDFmcXZLSXh0RkVqTmo3YjZUY3RlM2FUNUcrcGxUM0pxb0QxZG5aVkY2cTNQbWZheUFRQUFBQUFBRUgwa2dJUFUvdm9pTmY1MmhkZTBsS3dCYmZ2N0p6Ui9ZNTNYOU9HZU9lcXR5NzcwdXZHRkZlbzhXZUExVCs3YUJtMy9oNThxZWQ3UXBXbTlkVGw2NFJOM2VpWHphbjUwbWNyZS82clhmSUdzdVBNVnIzSUdpNjQ1cFVOL2RhdlhQTzZrNkhTRThybURaVXNhMDdKM0g5UHlEN3lxdVFYZFhyOWJkZmNCN2YvUTcydmtZdHFsYVMySGx3YVYzSXhVbTB5ay9BOWYwTW9QSFRJdlhOS1JMN3hMZGI4c256d3VsL1RLQTcrakM4K3Q4cHFuODQwQ3J3UndwTnJJVisvNVhLL1grWnZQYThmWGZ1dzNYMmQxb2V4Snpta3ZId0FBQUFBQUFORkZDWWdnblg5bXJkKzBMWC8xQzc4a3FDU2xaQTRvdDZMeDB1djZmYXU5Zm0renU3VGxzNy93UytxbWwzUnE5ZDNlU1R2bllQS1VQV3ZUY3Z1MDVnOWY4SnBXdUt0RzZjV2RYdE1HV2pNbVhVNGdvWHp1WUJWc1A2UDFmN2JmTDdFcG1jK1d2OGw3WGIxMVUvYytqV1NiQkpLYTA2L2xIM2gxZklKTktydmppTjk4eVJtRFd1WDVIZHZrL2I2M0RiWjU5eGFQUkJzRmtwenV2VTMyTldacHFNTy9uRVJPZVNNRHdBRUFBQUFBQU1RQmVnQUhxZU9FZDAvUjlKSk9MYno4YkZEdjllMzltNzJ5V2ZNV2RRV2NkK0VWL3N2c3FsbWdSZGVlbkhENXVlc3V5SjQwNWpjOXM2elY2MUg5MFlHVW9PTDFGTXJubnE3QnRuUzF2VmFzbmpQNTZtODBnOHIxTjJiNTFiTWQ2VTJkY2xtUmJKTkFzbGEweUo3czNTUFdOOWtzU1Rtcm01UTBaOFI3dnBJT3YvbEdKNmhkSE00MkNxUndaNDNPUGJIaDB1dit4aXp0KzkxN1ZMS25Xb3V1UGFtOGRSY2syeVFMQUFBQUFBQUFRRXdoQVJ5ay91Wk1yOWRaeTF1Q2Z1OVF1M2R2em9tU3Y1S1VOci9YYjlwd1YrQ0J4ZHg4RTRvVFRwOUJoODFRUG5ld0Jwb3pkZnhyMTZucDViS2dZdlFkSUMyUVNMWkpJS201ZmY3cm1qdnNQMStlLzN5K3ZXNGxTUzd2enhpSk5ncWs0dDdmcXJ0bWdUcmZHSzlMUE5LWHFqTS8yNlF6UDl1a2VVWGRXbnI3TVMyOS9UVTVVa1pudEE0QUFBQUFBQUJFRHduZ0lJME5lemZWZEI1LzkwdkdUWktiYzduOGZ4bW9KMnUwaFBLNWd6SFFtcUhmZlBSM05kZ3h6MnNkT1d1YWxGN1NvYmxGWFdvNXRGUWRWZUdyMVJzSndhWmJaNUtXaldZYkphY1BhZGMzZnFoelAxK24wLyszeGE4bWNGOURsaXIvN1JyVlBWdWhIVi83WDZWa0RvYThUZ0FBQUFBQUFFUU9DZUFnSmFjUGFiaG5mSkN0aTdWNVFiODNOYWRmZyszanlidUI1b25yemc0MFpmcE5TOHUvR1BTNndpMlV6eDJNazkrNTBpdXhtVHh2U0R1LzhVTmxMbTI3TksydkxqZm1FOENSRk8wMnNqbkd0UFRXNDFwNjYzRjF2YmxRRGMrdlZPMVQ2N3pLVEhTL2xhK3FoNi9XcGo5L05penJCQUFBQUFBQVFHUXdDRnlRTXN0YXZWNTN2NVd2anFyQ0NlYjJscjJ5MmV0MTU4a0NEWFg2RDZ3bFNVMEhsdmxOeXkyZi9zQnE0UkxLNXc1RzgwSHZ6N3ZnOHJOZWlVMUo2ajR6UDJ6cmkwZFd0bEgycW1hVmYvUUY3ZjZmLzFSR2Fidlg3eHBmV0JHUmRRSUFBQUFBQUNCOFNBQUhxZWlhVTM3VFhubmdkOVJ6T3Q5dittRDdQTFdmV0hUcDlhSjN2T24xKzdFUmg0NTlkWS9HUmh4ZTB5K2V5OU9wLzdyQ2ExcGFmcS9tYjZvTEpmU1FoUEs1Z3pIa1U5KzR0eTdYcTJURytXY3FBcTVyTm9sbUcxVi9jNmNHMjlMOXBpZlBHMUpLMW9EWE5PY1FEeEFBQUFBQUFBREVPakk0UVNwOVo2WGUrdUZXOVh1VWFCaG96dFJ6OTN4WStaZlZYaG9jcmVkMHZscVBsR3JsaHc0cWI5MEZTZEtpM1cvbzFBOHUxMFdQZXFwTkw1WHBWM2Z1VmNIMk0wck9IRkIvUTdZYVgxZ3VwMC9OM2ZLOUw4cm1zSzRHY0NpZk94aXBPZjFlQ2NmdW1nWDY3Y2MvcVBtYjZ0UmJsME12VTBXM2pVNzk0SExWL004MjVheHBVdGFLWnFWa0RtcDBNRmx0eDByVVhiUEFhOTZzNWEwVExBVUFBQUFBQUFDeGdnUndrQnhwSTlyNnVTZjE0cC9lSWVkZzhxWHByakdiV2c0dlVjdmhKUk8rMTU0MHBxMS85NFJlK09NUGFPVGllRDNkZ1pZTW5YMTh3NFNhZ2lvbkFBQWdBRWxFUVZUdks3MzVoQmEvc3pJczhjOVVLSjg3R0lVN1R2dTFRV2Qxb1RxclRaa0ptMk5NV1dXdDZqcTFNS1QxeExOb3Q1RnJ6S2FPcXNJcFMzMnMvTkRCc0t3UEFBQUFBQUFBa1VNSmlHbklXZE9vbmYvNkk4MWIxRFh0OTJZdWE5T3ViL3hRV1N0YXBwelhudXpVbW50ZTBxYlB4TVlBVzZGODdxbXMvb09YSmw2dVRkcDQzNitVdWF3dDhPOW5pVmhybzZTNXc5cHkvOU1xdVBKMDFOWUpBSmdkYkRidm43dnZ0anFpK0VlYnptNTMzKzIvRGZnNmNVTGFza1ZLU1pHMmJwV3FxeWRmcHNzbFBmcW85TjczU2t1V1NIUG1TRWxKVWxHUjlOM3ZoajQvSW92dkl6NXhMTGZHZEkrUDhZTHRhWGFpQi9BMFphOXExblhmLzY3cWZsbXVodCtzVlBlcEJScnFtaXViM2FYa2pFRmxsTFpyd2Raekt2MmRFMzd2elNodDF6WGYraTgxdnJoY0YzNjlTbDBuQ3pYUW1pNlgwNjZrZVVQS1dOeWhCVnRyVlhyVENjMVoyR1BCcDV0WUtKOTdNcWs1L2JybW16L1FtOSsvUW8wdkx0ZEFjNlljcVNQS1hkdWdsUjg2cEx6MTlXcC92VGhDbnlvK1JMT050di9EVDlYMFVwazZxd3ZWMTVpbDBiNVUyWk9jU3NrYVVNWlM4eDB2Zm1lVlVqSUhwbDRZQUM4blRwaVRxeE1ucEEwYnBPOTlUeW92dHpvcUFNQnNkOWRkMHJGajV2K3Z2aXA5K01QbTMwRGEyNlgzdkVmNnpXLzhmOWZZS05YV2hqWS9Jb3Z2QTVpZTZSd2ZnVmhuYzdsY0xxdURtSW5iWDNqUTZoQUFSTm1qT3o5dGRRaUlvSDM3OW1uMzd0MVdoeEV4bXplUG4wQktwamNCSjVBSVJxTHZHNTU4ZXlmZWRaZjB5Q09XaEJMekxsNlU5dStYbm5sRyt2ZC9uM2crMm5SMnUvdHVjOFBSaysvVlgwcUtOREl5L2pvNVdSb2U5bC9XMkppMFk0ZDBjSklxWUgvN3Q5SUREOHhzZm5nTGRoOFBGdDlIYk9KWUh0dUNQVDdHRzdhbnhHU3pCWHJPWnh3OWdBRUFpSUpLbjVMdXI3OXVUUndBNHR0UGZ5cjk2NzlLTDc4OGZsRWFqdVFRWnE4dFc3eVRnbHUyQko3dnlTZjlrNGRwYWFhVVFHbXA2VjI2ZE9uTTU0Y1JxWDJjN3lPMmNDeVBEOEVlSDRGNFFBSVlBSUFvNEFRU1FEZzgrV1RneDdlQm1YcmtFZWxESHpKUHFXemU3TjlqMk8yM3YvV2Y5cE9mU0RmZEZKNzVZVVJxSCtmN2lDMGN5K05Ec01kSElCNlFBQVlBSUFvNGdRUUF4S0pWcTZURGg2ZWVyNlBEZjlxTk40WnZma1FXM3djd2ZjRWVINEY0UUFJWUFJQW80QVFTQUJEUEFvMGM0M0NFYjM1RUZ0OEhBTXh1ZHFzREFBQUFBQ1p6K3JUMGgzOG9sWlNZQVZqbXo1ZjI3SkdlZUNLNDl6LzNuSG4vMnJWU1JvWkplbVJsU1pzMlNYLzJaeFBYNUs2c05BT2xlUDU4NVN2KzgxMjhhQWFLOFp6dmExL3puKytXVzd6bitldS9EcjROM084SjlQU0FiNHpCQ0xWTm4zaENldC83eHQrZm1TbXRXU045OUtQZUExNjY3ZDNySCtlLy9kdkV5Ny82YXU5NTMvR080T0x5TkRRa1BmcW85UEdQUzF1M1NqazVVbEtTbEpzclhYR0ZHZXlxcFdYaTkvdkdlL2ZkWnZvM3ZtRzJKZmQzUHBIcHR0Rk1ORGRMZi9tWDBycDEwdHk1SnFieWN1bHpuNU1HQm9KYnh0MTNUNzROVFhmYkMzVmJuV203V2ZWOVRiVGVNMmVrZSsrVmxpd3g2ODdKa2E2NVJ2cmYvNTE4T2VIYXgwTlpicWh0T2ROajdsVHJiMnlVN3IvZmZDOXo1MHFGaGVhNCtzSUwzdTkvL25ucGpqdWt4WXVsMUZRejMvdmZMeDAvUGtWakJTbVV6eGZ2eC9LSllwM3VOaktaU0IyN3A3dFBTbE1mSHlkYlh5UzMxMURiYURwcWE4MEFrVmRkSmVYbm03WkxTek8xdzIrNlNYcndRVFBJSkdLZnplVUtkQzh3OXQzK3dvTldod0FneXI2UTl5NGxKU1VwT1RsWlNVbEpmai91NlE2SFExTU1nSWtZdEcvZlB1M2V2VHZrNVFRN3FtMHdJNk5QdEt3elo2U3ZmdFdNMk56UUlNMmJKMjNZSUgzc1krYUVMWkJnMXVmVzFHU1NSMDg5SmIzMWxqbXBXckZDK3NBSHBFOS8ycHk4empUMlVPS1N6SVhDZi8yWHFXZmMxQ1RObVNNdFdpVHQybVhpMnJRcDhQdkMyWmJoaU1ldHRsYjZ6bmZNQ054dnZpbDFkMHQydTdSd29ibUFlY2M3cEU5OXlrd0w1M3VuSTF6N1Jqd0l0SjNjY1lmNTZlc0wvSjYvK1J1VDdBcWt2dDVzNC92M1Q3M2V2WHVsZi9rWGMxSGpxYmhZdW5CaC9QVzczMjBHNy9IMHhCUFNyYmQ2VDN2Lys2VWYvY2g3V21HaDJVN2RYbnhSMnJGajh0ZzhZd3lXNXo0YzdqWnRhcEkrK0VHVEFKbk1KejhwL2NNL2pQY3dmT1VWYWRzMjczbXV2MTc2NVMvOTM5dmFhdHJLNlJ5ZjlyM3ZTUi8rOE9UcjlIVHNtRW1DdExaT1B0LzgrZVlpK3Fxci9IOFhxTzBXTERDZnk1UHZNWE9tYlRSZHp6NHIzWG1uMU5rWitQZFhYbWt1MEgvNHc4bmpuZXJ2d0hTM3ZabHVxNkcybTFYZlY2RDFmdUFEWm5DMWlmYXh6M3pHL08yYmJEbVRtYzRWL0V5V085TzJETWN4ZDZMMS85N3ZtWFp0Yi9lZjMrR1FmdkFEOC91LytJdkFOK29rczY2bm5wS3V2WGJ5K0NZU2pzOFg3OGZ5eWVJSlpodVpTcVNPM1RQWko2V1pYeTlFY251TlZCc0Z1azU0NkNHVHhCNGVubnhkQXdPQjkyVkVsMjJLSkFnbElBREVqYXFxcXFEbmRTZUMzVDkydTMzUzErR1l4MjYzazNpZUJaNTV4djhFc3F2TERPVHhtOTlJUjQ0RVBvRU0xdE5QbXd2NjdtN3Y2VlZWcHJmZ3ozOXVMdWlqYmFJTGhZc1hwWk1uemM4M3Z6bTloRVlvYlJtT2VDWTdxVDEvM3Z6ODRoZlNKejdoZjFJYnluc1J2T3BxczQxTTFwUHg3LzlldXZsbTB3UEcwN2x6NXFMSE0zazdFWmRMK3RhM3pBMkpwNTgydmFEYzl1d3hpWDYzUUtWY0FpVXhQUWQ5bEV6aXdEUDVtNU5qZXVsRVd5aHQydHhzMnZUMDZhblg4MC8vWkM0d0gzckl2TjY2MWRRL1AzcDBmSjdubnpmSHVxd3M3L2MrOFlSMzhqY2p3OFE4SGJXMVUxOGNTMUpibTNUNzdhWmQ4dk1ubjdleTBqditRRUpwbytsNDlWVnowMkZvYU9KNVhuN1p6QmNQSXRGdVZuMWZOVFdUSjVvazgzZnA5dHVsN2R1blhtOHNDS1l0dzNYTURlVE5OODNOdDRzWEEvL2U2VFEzanF1cUprNm1TZExnb0hUUFBlYm0rblJ2dkVUeTg4MkVWY2Z5aVFTempRUWpFc2Z1YU8rVGtkNWVJOUZHZ2Z6WGY1bU9KMGdjSklBQnhJMzN2T2M5R2gwZDlmc1pHUmtKT0cxc2JFeE9wL1BTai92MThQQ3czelQzVDZnUFJiZ1R3bmE3L2RLUHpXYnoramVVYWFITUwrbFNnanJVZjhPNXJIaEtta2Y2QlBMd1llbTIyeWEveTM3b2tPbEpGMDJ4ZG9FY2puaENPYW5saERoNjNOdjY1WmViSHRXTmphWlhyV2ZTeTMyaDdYbUJPelptZWtYNVhxam41NXVrV1g2K3VUQi8vSEZ6Z2VXMmY3LzArYzk3OTVqeVRRRFgxNXM0Q2d2SHB3VktBTmZXZXMvbm00amJ2WHQ2Q1lpLy9Wdno3Mk9QK1Q4VzZ2NWRNR2JhcHBMcEllUzczOTF3ZzNUWlplWlIwNS84eE56RWNmdkhmelNEWDI3Y2FGN2ZlNi8wa1krTS8zNWt4TndvdWZOTzcyWCs3R2ZlcisrNHd6dytPeE0ybTdSbGkwayt6NTl2ZXN2KzlLZmVqOGEydFpuSGxxZHF4eU5Iekw5TGw1cnRLRG5aLzFIZVVOc29HRTZuNlEzdG0veGR0TWo4RFprengvUU9QbkZpNmw1YndaanV0amVUYlRVUzdXYlY5L1h5eStiZks2ODBUNk9jUHkvOStNZlM2S2ozZk4vK3R2ZmZ0M0R0NDc3Q3NkeXAyaktjeDl4QTNEZlVicjdaUEU3LzhzdlNTeTk1ejlQVlpaWWxtZVAydW5YbUtRdmZtM0huenBtYng5TjVzQ2Fjbnk4Ump1V0JCTE8vVFVjNGo5MHozU2RuS2xyYmF6amJLSkFIQXp4MGY5bGxwa1JUY3JKNWN1L0FBWE5Pai9oQUNRZ0FjZVBSblpIUHVMaGNyZ21Udzc2dnA1ckg1WEpwYkd4TVkyTmpsLzQvMmJSZzVvL1RRM1pRY25KeVlyNEVoTnRVSjVCLzhBZlNmLzduOU5ibmRKcTZqYWRPZWM5VFdHaVNvUFBtbVY0a2xaV0JZNHBrQ1lnYmJ6VEpCRStUWFNoSTV2RTB6d3VGY0xabE9PTFpzTUcvUnQ5RUo3VytqN1dGOHQ2WitNRVBmcURtNXViUUZoSkYyN2R2MTVWWFhqbWo5d2JhVGo3NVNYUHg2ZmFyWDVudjIxTjV1ZWxKNC9iVG4vcjNHTDN5U3BOczlPeHRldXFVMmY0OG0zZmVQSE9SNzU2dnM5TmMzSHYyU0gzMFVaTm9rOHpGMmRLbDV2ODVPV2JiYys5RFAvdVoyWDhsNmJPZmxiNzR4ZkZsZk9jNzB1Ly9mc0JtbU5SMHk3YUVxMDEvL1d2cHV1dTg1L25CRDZUZi9kM3gxMmZQbW90WXp4czdIL21JOUIvL1lmN2YyeXNWRlhuM2lycmpEdS82aXhjdm12YjJUR0pNcDFTRzIxTlBtYWNNN3J2UDFIdjAxTlJrUHA5bjZZUXJyakQ3cmFkQWJiZDd0L1RrazRIMzYzQzBVVEFlZTJ4OHUzTGJzY044M3ZSMDgzcHN6UFF3KytZMy9kOC8zUklRMDUxdnV2T0hxOTJzK3I0Q3JkZjNjZkpISHpVOUFqMnRXV042NXZtYWJqc0hhenJMblc1Ymh2T1lPOUg2di9BRjgrU05PKzRQZjloOFg3NDgyOTdsTW8vWi8vakhFeThyR09IK2ZGSjhIOHNuaW1leWJTUllrVHAyejNTZm5PbjFRaVMzMTBpMFVhRHJoTFEwNzcvRjExNGJ1UHpKb1VQbVBKaEJKYTFIQ1FnQW1BYWJ6WGFwcG5Bc2NpZUJaNUpBZHI4LzBMK1QvUzVhL3pZME5JVGVRRkhnZXdMNTN2ZjZuMEQ2bm1RRjQ3SEgvSk8vbDE5dWVoWm1acHJYWC82eWVSUXNVQ0kzVW43OWEvOWtxKytGd3YzMysxOG9QUHp3MUFtTm1iUmx1T0o1ODAzdlpVeDJVdXY3NkdZbzc1Mko5UFIwTFZ1MkxQUUZSVWxKU1VuWWxyVndvZi9qa2RkZmI3N2ZFeWZHcDlYVmVjL2pXL1BVYnBlKy8zMy9DL0NWSzAyTnhELzZvL0ZwZlgzbXdzcGRnem9ueC9TZTh1eVZjK2pRZUFMWXMvZHZlYm4weGh0U1I0ZDVmZkRnZUtMT3QrZitqVGNHL3N5Uk50TTIvZjczdlYvZmZMUDNmaWVaUlBpMTE1b0VnTnR2Znp2Ky8vUjBVeGZ4NFlmSHB6M3pqT21sbXBKaVh2L2lGOTRYbkN0V1RELzVLNW1CYVc2NktmRHZDZ3BNanpuUG5zYSt4OTlBN0hiVG0yNmk1RVk0MmlnWXZqV29iVFp6bzh5ZC9IWEgraS8vWW5va3h2cjlvMGkxbTFYZlYwR0JTZGg0dXYxMnN5MTc5cFNycjU5OE9iRmtxcllNNXpFM2tBVUxUTExMeldZenlVL2ZoRnBPamxtKzUzejMzZWVmVUp2dUtXZWtQOTlNV0hrc0QyU3FiU1JZa1RoMlIzdWZqUFQyR29rMkNpUXJ5N3MzOGRtejV1L0p3b1hlODExKytjeVdqK2lMelF3SEFDQWdtODEycWF4RG9vbUhCSEFrVHlBZmZkUi8ybmUvTzU3OGxjeko5VGUrWVU3SUF3MHFFUW14ZG9FY3JuaENPYW1OOWdseGVucjZqSHZVeHJzZE93SW4wZGVzOGI3QTdlMzEvcjF2c25YTEZxbXNMUEE2M3ZsTy8ybkhqbmxmck45NG8zY0MyTE1Pc0djQytJb3J6SDdxZnV6Vjh3YUcrL0ZZeWZRaTl5d2hFVTB6YlZQM0k3UnVMNzBrTFYvdXZ4emZVY2Q5SDVtKzkxN3ZCSEJQajdteDQwNkkreDRMWjlKTDJsTkRnNmtwZnVLRTJWZlBuREgvK3RaUDlIMXFJSkJObS94N1cza0tWeHROeGJjTzlmcjEwcXBWL3ZPbHBwcHlPYjRKNDFnVHFYYXo2dnVhYUI5YnY5Nzc3NXZ2UGhiTHBtckxjQjl6QTYwL05kVjcyb29WL3ZOdDNlcDlJMFF5U1ZsZms1V2ZDaVRTbjI4bXJENlcrNXBxRzVtdWNCNjdvNzFQUm10N0RXY2JCWEw3N2Q2ZEo4NmVOWDlyUHZRaHN6M3YyREc5UVExaFBSTEFBQUFFS1pJbmtMNFhGK3ZXbVpONFgzUG1TRHQzbWg3RDBSQnJGOGpoaWllVWsxcE9pS01uSXlQdzlEbHp2Ri83UG83WjJPajllcUlMZGNuVVRmWFYxdWI5ZXM4ZTZZRUh4bCsvK3FwNXhON2xNc2xMdCt1djk2NTdlT1NJS1d0U1d6dmVLMWl5cnZldk5QTTJQWC9lKzNWbnAvY2pwaFB4SFFSbi9YcVRLUGRNcUQvK3VHbVRvU0hUQTlqTmJqZVB6YzdFK2ZQU0gvK3h1UkVVek9QemJ6OG9NNmxBeHhyZmRYcWFhUnROeFhmN0RwVDhkZk5OTHNTaVNMV2JWZC9YUkczdU96MmVxbnBOMVpiaFB1YjY4cjNCS2dVK2xoVVUrRS9MenZhZk50MjJqL1RubXdtcmorVytwdHBHZ2hXSlkzZTA5OGxJYjYrUmFLTkF2dnhsYy9QQzg2WmpkN2YwOWErYm4yWExURy8zajMrY0FZL2pSZUoxSVFNQUlFSWllUUxaMU9UOWV2WHFpZWYxZmVRd2tnSmRLSncrN2YvamUyRVFxUXZrY01YejVTOUwyN1o1VDNPZjFPN2NhUzVrL3ZFZnZRZHpDY2Q3RVIyK0Z6dVRKZVFEWFJqNTNwell0azNLelIxLzNkTWpuVHhwYnR5NEw1elQwa3p0eDUwN3grZnI3emYxb24wSGdBdlVReXpXall5RWIxbjMzdXY5K29rbnpMNitiNS8zdm5yRERZR1RLVk9wcnpjOThOM0xsVXh0d2l1dU1IVU9QL2U1bVEzME05VUZiampiYURJREE5NnZKeXMxRTYyWVFoR3BHR1BsKzBvRVU3Vmx1SSs1dm9LOXFScXBtNitSL256UlpOWCtGb3hJSGJ1akxaTGJhelRiS0R2YmRMUjQrT0hBTnhyUG5ERWxLNjY0d3ZzbU4ySVhDV0FBQUdKQWY3LzNhM2M5ekVBOEI2T0t0Rmk3UUE1WFBLR2MxSEpDSFBzV0xQQis3WHZqd0ZOdHJmKzA0bUx2MTNhNy93amNodzk3bDMvWXVkUDB2TnF4dzh6dmR1Q0Fkdy8vekV3emVGQzh5Y254ZnYyKzk1bUx6MkIrZkwzLy9kN0xhMmd3YlJTdThnOFBQT0I5VXkwclMzcnROZk5kUFBLSXFia1lpYkxhNFd5anlYaVdCcEltcjJjNjJiWWZLNkxWYnJHeTNrUVU3bU51ckVta3p4ZkwyNzFWeCs1NEV1MDJTa295TjIxUG5qUTNzLy9pTDh4QXJaNk9INWYrMy84TDN6b1JPU1NBQVFBSnhiYzg4dkJ3NFBtbVcvOHQwbndmRFp2c2dqNllHc1BoYW9kWXUxQUlaenlobk5SeVFoemJObS8yZnYzS0svNWxRZHgrL25QL2FZSHFOL3VXYlRoODJQUllkZHV6eC95YmxXVkt1TGdkT3VUZEEvaTY2MExyRFJhb3g1QnZqOUJJS0MvM2ZuM2dnQ2x2TVJOcGFmNmxIWjUrMnJ2OFEwNk9kT3V0TTF1KzUzSWs4OTJ0WGVzOXpiTkdacmlFczQwbTQvdW85Y0dEZ1dzODF0VjVsOXFJVmRGcXQxaFo3MVNzMnNkREVZbGpiaXlKeE9kTGhHTjV1RmwxN0k0blZyYlJsaTNTbDc1a0JwWHpMVk1YYUN3VHhCNFN3QUNBaE9KYlF1RGtTZjk1eHNiOEI5R3htdS9kK2dNSEF2Y2ViV3J5SGxocUl1RnFoMWk3VUloVVBLR2MxSEpDSEh2dXVNUDc5ZkN3dEhldnFUSHJxYnBhK3VJWHZhY3RXaVJkYzQzL010MEpYcmZLU2xQZXdlMkdHOGIvNzFrR29xWkdxcW9hZngxcS9kOTU4L3luZVE1NEdDbStJNDdYMTB0LzhpY1Q5OHAvNVpYSmE1WDdsb0g0eVUrODYyemVlYWYvSURyQjhoMEE1OVFwNzhleXYvYzk3Kzh1WE1MZFJoUFp0Y3Y3OWNDQXFjUG8rWFRJd0lEcFFSMHJpWjNKUkt2ZFltVzlVN0ZxSHc5RkpJNjVzU1FTbnk5Ump1WGhaTld4TzU1RXM0M3V2ejl3aDVTc0xHbitmTzlwc1g2VENnWUpZQUJBUXZFZGdmallNV24vZnU5cER6MFVlNC9GK2w3UUR3NUtILzJvOThYNzRLQzVvUGU5NEFna1hPMFFheGNLNFlvbmxKTmFUb2hqMzUxMyt0ZlJmdkpKTXdyM3h6NG1mZmF6WnA0dFcveHZ0SHorODZhSHQ2K2lJdStldmRYVnBoWndvTjk1Sm9CUG5aTGEyOGRmaDFyL045QUk0WGZmTFgza0k2Ykh1ZWU2dzJudlh2L0JhUjUrMkJ4cjdyN2J0T21mLzduMGU3OW5lcWh1MnlhOStPTEV5MXU5V3JyNjZ2SFhsWlhldjU5cCtRZkovM0h0WThkTTJZMi8rQXZwM2U4T2JkbVRDWGNiVGVTZWUveDdELzdQLzVodDhMNzdwRTkrMHR5TThqM214NnBvdFZ1c3JIY3FWdTNqb1lqRU1UZVdST0x6SmNxeFBKeXNPbmJIazJpMjBaZStKSldVbUpyQ0gvKzQ5TmQvTFgzcVUyWTdkdzkyNjdaaFEvaldpOGlKOFVNdEFBRFRzMnVYLzUzdm0yNHlOU2VMaS8wZjI0NFY5OXdqZmUxcjNxVUtmdklUa3hTNStXYVQ0SHo4Y2VuY3VlQ1dGNjUyMkx2WERIcm0rWGp4d3crYldLNi8zdlJzR1IyVkxsd3dqeHFmUG0wU0VMZmRGbHljMHhXdWVMNzBKZWtyWHpFWE5wczJTWGw1cGh6Rzg4K2JrMmxQdmllMW9id1gwWkdjTFAzNHh5YkI2RG02ZVYyZDlPLy9Qdkg3OXU0MUY4QVQyYk5uL05GS3o2VHU5ZGQ3eitkNTRlNlpEQ2d2TnhkVG9ianROck5OZTk0Y0doaVF2dld0MEpZN2xidzg2ZHZmTmozaFBIc2JOVFNZSGtjejhkR1BTci81amYvMHRXdWx5eTZiMlRJbDZaWmIvTC9uUTRmTWoyU1NNZXZYUzBlUHpud2RnVVNpalFKWnZWcjYwejgxZnpNOHZmR0crZkZVWEJ4YzJTQXJSYXZkWW1XOVU3RnFIdzlGcEk2NXNTSVNueStSanVYaFl0V3hPNTVFdTQzR3hzejU5RlRsaEQ3NzJmQ3NENUZGRDJBQVFFTDV5RWZNYUxpZWhvYWs3My9mUEphM2I1OFpZRzNUSm12aW0waEZoZlNKVC9oUFAzbFNldkJCNlovLzJTUi9iVGJUNDJRcTRXb0g5NFdDYjAxaDk0WENGNzhvZmZXcjBuLy90MG0yUmxvNDQzR2YxRDc4c09taDgwLy81Si9BbFFLZjFJYnlYa1RIdW5WbXNMNk5HNmVlTnlWRitydS9rNzc1emNubm02aDhnMjk1aU1KQ3Fhek1mNzVRZS85SzB1TEY1Z2FFRmQ3ekhuTmpLamMzdVBsOTYySUhXbDZnZVVMdHdmUzV6d1Z1ZjhrY1F4OSsyTHZIZGppRnU0MG04dFd2U3U5OTcrVHpmUDd6cHVaMFBJaFd1OFhLZWlkajVUNGVpa2djYzJOSnVEOWZJaDNMdzhYS1kzZThpTFUyeXNndzU5ODMzeHk5ZFdMbVNBQURBQkxLdW5XVG4xQ25wcHBIWmRldmoxNU13WHJ3UVRPbzJVUnNOdWxmL3NVODZqV1ZjTFpEckYwb1JDdWVVRTVxT1NHT0RXdldTRWVPU0QvOXFlbjl2bXlaMmZidGRqUEkyUGJ0WnNUc21ocnphR09nUVhrOFhYV1ZmOTFHbTgyL0I3QVUrUEhkVU92L3VuM3FVOUl2ZnluOXp1K1l4MEVkRHZPNWxpMkxmRys2MjI4M04xY2Vla2k2OXRyeDlhZWttSDF0KzNZVDM2RkQ1akhpeWFTa21QM1pVMUtTZWZRNEZBc1dtUEl2OTkxbkxwU1RrMDJKbGh0dk5EMk85KzROYmZsVENXY2JUU1E1V2ZxLy96TS8xMTl2dG1lNzNaU2h1ZlZXOHpuajdRWlVOTm90bHRZN0dTdjM4VkNFKzVnYmE4TDkrUkxsV0I0dVZoKzc0MEUwMitqcHAwMkprODJiemZidGNKaEJYSXVMelkzdmh4NlN6cDcxSDlRVnNjdm1ja1Zxbk83SXV2MkZCNjBPQVVDVVBicnowMWFIZ0FqYXQyK2ZkdS9lSGJibC9lcFhwdGZzb1VQbWNiMzU4NlhkdTAzOTF2SnljMkx0KzZpYjcxOUUzeFAzdSs2U0hubkVmMTNCTEN1WWVkeCs5alBUYStTVlYweXBnN3c4azB6NjlLZk5DZmwwbGhXT2RuRHI2cEsrOHgzcHFhZE1hWXIyZG5NeW1KVmw2c1J0MzI0dWlMWnQ4Mzl2T05zeUhQRTg4NHoweEJPbVhjNmVOYlZjazVOTisxUlVtQUc5N3JyTHRIMDQzenNUNGQ0M2dGamhjcG1FeXB0dmprKzc5ZGJvRFRnRUFBQ1FLR3kyeVc4N2tRQUdFRGRJQUNjMmtsekJtMDZTRlBHUGZRT0o2cGUvOUMrZjhkUlQwcnZlWlUwOEFBQUE4V3FxQkRBbElBQUFBQUJFVlUrUDlKblBlRTlic3lZOGRaSUJBQURnTGNucUFBQUFBQUFrdmkxYlRLM0prUkhwMFVlbDgrZTlmLy9nZy9GWEV4UUFBQ0Fla0FBR0FBQUFFSEZIajVxZlFPNjlsOUlQQUFBQWtSSzNKU0RTSE1sV2h3QWdpdGpuQVFCSVRIZmRKWDM5NjFaSEFRQUFrTGppTmdGY2tKWnRkUWdBb29oOUhnQ0ErTFo5dTVTVkpkbnRVbmEyZE1NTjB1T1BTNDg4SWprY1ZrY0hBQUNRdU9LMkJNUzJ2T1U2MTlkcWRSZ0FvbVJiM25LclF3QUFBQ0Y0K1dXckl3QUFBSmlkNHJZSDhLM0ZXNVdmbW1sMUdBQ2lJRDgxVTdjVmI3VTZEQ0JtUFBLSTVISjUvd0FBQUFBQUVFamNKb0RuT2xMMFJ5djNXQjBHZ0NqNHhNb2JOY2VSWW5VWUFBQUFBQUFBY1NkdUU4Q1N0Q0c3VkErc2V4ODlnWUVFbForYXFjK3R1MFByc3hkYkhRb0FBQUFBQUVCY2l0c2F3RzRic2t2MXRTMTM2L0g2VjNTNC9TMDFEWFpwMERsaWRWZ0FaaWpOa2F5Q3RHeHR5MXV1VzR1M2FpNDlmd0VBQUFBQUFHWXM3aFBBa2lrSGNXZnBEdDFadXNQcVVHQ2g0ZUZoUGY3NDQxcS9mcjFXclZvMTRYd3VsMHZQUGZlY0xsNjhxQnR2dkZHcHFhbFJqQklBQUFBQUFBQ0lucmd1QVFGNFNrbEpVVVpHaHRyYjJ5ZWR6MmF6NmJMTEx0UG82S2hlZSsyMUtFVUhBQUFBQUFBQVJCOEpZQ1NVM056Y0tSUEFrcFNabWFrMWE5Ym8vUG56YW1wcWlrSmtBQUFBQUFBQVFQU1JBRVpDeWN2TDArRGdvUHI3KzZlY2QvWHExY3JNek5TUkkwYzBPam9haGVnQUFBQUFBQUNBNkNJQmpJU1NsNWNuU1VIMUFyYmI3YnJzc3N2VTM5K3Z5c3JLU0ljR0FBQUFBQUFBUkIwSllDU1VyS3dzSlNVbEJaVUFsa3pDZVBueTVhcXBxVkZIUjBlRW93TUFBQUFBQUFDaWl3UXdFb3JOWmxOZVhwNWFXMXVEZnMrNmRlczBkKzVjSFRwMGlGSVFBQUFBQUFBQVNDZ2tnSkZ3Rml4WW9LNnVMZzBQRHdjMWYxSlNraTYvL0hMMTlmWHB0ZGRlaTNCMEFBQUFBQUFBUVBTUUFFYkN5Yy9QbHlTMXRiVUYvWjc1OCtkcjllclZPbnYyck9ycjZ5TVZHZ0FBQUFBQUFCQlZKSUNSY0hKeWN1UndPS1pWQmtLU3lzdkxsWnVicXlOSGpxaS92ejlDMFFHWWlNUGhrTlBwdERvTUlLWTRuVTQ1SEE2cnd3QUFBQUFReDBnQUkrSFk3WGJsNWVXcHBhVmwydSs3L1BMTE5UWTJwc09IRDh2bGNrVW9RZ0NCekprelI3Mjl2VmFIQWNTVTN0NWV6WjA3MStvd0FBQUFBTVF4RXNCSVNPNDZ3Q01qSTlONlgzcDZ1alp0MnFUVzFsYTkrZWFiRVlvT1FDRDUrZmxxYUdpd09nd2dwalEwTkdqKy9QbFdod0VBQUFBZ2pwRUFSa0p5MXdHZWJoa0lTVnF5WklsS1NrcFVXVms1by9jRG1KblMwbEsxdDdlcnM3UFQ2bENBbU5EWjJhbjI5bll0V2JMRTZsQUFBQUFBeERFU3dFaEl1Ym01TTZvRDdMWmx5eGFscDZmcndJRUQxQU1Hb2lRcEtVbmw1ZVdxckt3a0NZeFpyN096VTVXVmxTb3ZMNmNHTUFBQUFJQ1FrQUJHUXJMYjdjck56WjF4QWpnNU9WazdkdXlRMCtuVWdRTUhHSmdLaUpMYzNGeFZWRlNvcXFwS2I3enhocnE3dTluL01HczRuVTUxZDNmcmpUZmVVRlZWbFNvcUtwU2JtMnQxV0FBQUFBRGluTTNGU0ZkSVVOWFYxYXF1cnRZdHQ5eWlsSlNVR1MzandvVUxldm5sbDdWa3lSSnQzYm8xekJFQ21Nam82S2hxYTJ2VjF0YW0vdjUra3NDWUZSd09oK2JPbmF2NTgrZXJ0TFJVU1VsSlZvY0VBQUFBSUE3WWJEYmJwTDhuQVl4RTFkYldwdWVlZTA3YnQyOVhjWEh4akpkVFZWV2w2dXBxYmQ2OFdXVmxaV0dNRUFBQUFBQUFBQWpOVkFsZ1NrQWdZZVhsNVNrNU9WbE5UVTBoTGFlOHZGeUZoWVU2ZHV5WTJ0cmF3aFFkQUFBQUFBQUFFSGtrZ0pHd2JEYWJGaXhZb09ibTVwQ1hjL25sbDJ2ZXZIa01DZ2NBQUFBQUFJQzRRZ0lZQ2EyZ29FRDkvZjNxNmVrSmFUbWVnOEs5OE1JTEdoNGVEbE9FQUFBQUFBQUFRT1NRQUVaQ0t5Z29rS1NRZXdGTFVtWm1wcTY4OGtyMTl2YnFwWmRlWWxBcUFBQUFBQUFBeER3U3dFaG9jK2ZPVlVaR1JzaDFnTjBXTEZpZ3JWdTNxcTJ0VFljUEh4WmpLQUlBQUFBQUFDQ1drUUJHd2lzb0tGQnJhMnZZZXV3dVhyeFk2OWV2VjMxOXZZNGZQeDZXWlFJQUFBQUFBQUNSUUFJWUNhK2dvRUJPcDFOdGJXMWhXK2FxVmF1MFlzVUsxZFRVNk5TcFUyRmJMZ0FBQUFBQUFCQk9KSUNSOFBMejgyVzMyOE5XQnNKdHc0WU5LaTR1MXZIangxVlhWeGZXWlFNQUFBQUFBQURoa0dSMUFFQ2tPUndPNWVmbmgyVWdPRTgybTAzYnRtM1Q0T0NnRGg4K0xJZkRvYUtpb3JDdUF3QUFBQUFBQUFnRlBZQXhLeFFVRktpN3UxdDlmWDFoWGE3RDRkQlZWMTJsN094c0hUaHdRSTJOaldGZFBnQUFBQUFBQUJBS0VzQ1lGZHc5Y3hzYUdzSys3T1RrWk8zYXRVdFpXVmw2K2VXWFNmU25OVmNBQUNBQVNVUkJWQUlEQUFBQUFBQWdacEFBeHF5UW5wNnV6TXpNaUNTQUpmOGtjTGpyRFFNQUFBQUFBQUF6UVFJWXM4YWlSWXZVMnRxcTRlSGhpQ3cvSlNWRnUzYnRVbVptcGw1NjZTV1N3QUFBQUFBQUFMQWNDV0RNR2tWRlJYSzVYQkV0MFpDU2txS3JyNzc2VWhJNDNBUFBBUUFBQUFBQUFOTkJBaGl6Ums1T2p1Yk1tYU1MRnk1RWREMitTV0I2QWdNQUFBQUFBTUFxSklBeGE5aHNOaFVWRmFtNXVWbE9wek9pNjNLWGc4akl5TkNMTDc2bzJ0cmFpSzRQQUFBQUFBQUFDSVFFTUdhVm9xSWlqWTZPcXFXbEplTHJTazFOMVRYWFhLUDgvSHdkUG54WWI3NzVac1RYQ1FBQUFBQUFBSGdpQVl4WlpjR0NCVXBLU29wNEdRaTM1T1JrN2R5NVV5VWxKWHI5OWRkMS9QaHh1Vnl1cUt3YkFBQUFBQUFBU0xJNkFDQ2E3SGE3Q2dzTDFkRFFJSmZMSlp2TkZwVjFYbjc1NVVwTFM5T3BVNmMwT0Rpb3JWdTN5bTduL2dzQUFBQUFBQUFpaXd3VVpwMmlvaUlORFEycHZiMDlhdXUwMld6YXVIR2oxcTlmci9QbnordkZGMS9VNk9obzFOWVBBQUFBQUFDQTJZa0VNR2Fkd3NKQzJlMTIxZGZYUjMzZHExYXQwclp0MjlUUzBxTG5uMzllZzRPRFVZOEJBQUFBQUFBQXN3Y0pZTXc2eWNuSktpZ29VSDE5dlNYMWVFdExTM1hWVlZlcHA2ZEgrL2Z2VjFkWFY5UmpBQUFBQUFBQXdPeEFBaGl6VWtsSmlRWUdCdFRXMW1iSitnc0tDblR0dGRkS2tuNzk2MS9yL1BuemxzUUJBQUFBQUFDQXhFWUNHTE5TVVZHUkhBNkhwWW5YN094czdkNjlXM2w1ZVRwMDZKQ09Iejl1U1k5a0FBQUFBQUFBSkM0U3dKaVZrcEtTVkZSVXBQcjZlbzJOalZrV1IycHFxbmJ0MnFVVksxYm8xS2xUK3UxdmY2dmg0V0hMNGdFQUFBQUFBRUJpSVFHTVdXdng0c1VhSGg1V1MwdUxwWEhZYkRadDNMaFIyN1p0VTN0N3UvYnQyMGRkWUFBQUFBQUFBSVFGQ1dETVdnVUZCVXBPVG82WitydWxwYVY2eHp2ZUlaZkxwVi8vK3RlcXE2dXpPaVFBQUFBQUFBREVPUkxBbUxYc2RydUtpNHQxNGNJRk9aMU9xOE9SSk9YazVHajM3dDNLemMzVndZTUg5ZHBycjFsYW9nSUFBQUFBQUFEeGpRUXdacldTa2hLTmpvNnFxYW5KNmxBdWNkY0ZYcmx5cFdwcWFyUi8vMzcxOVBSWUhSWUFBQUFBQUFEaUVBbGd6R29MRml4UWFtcHF6SlNCY0xQYjdkcXdZWU4yN2RxbHdjRkI3ZHUzVDZkUG43WTZMQUFBQUFBQUFNUVpFc0NZMVd3Mm0wcEtTdFRZMktqUjBWR3J3L0d6Y09GQzNYREREVnE0Y0tHT0hqMnFGMTk4VVVORFExYUhCUUFBQUFBQWdEaEJBaGl6M3VMRmkrVjBPblhod2dXclF3a29OVFZWTzNiczBPYk5tOVhTMHFKbm4zMDJwa3BXQUFBQUFBQUFJSGFSQU1hc2w1ZVhwM256NXVuY3VYTldoektwc3JJeTdkNjlXM1Btek5FTEw3eWdZOGVPeGN6Z2RRQUFBQUFBQUloTkpJQUJTVXVYTGxWTFM0dDZlM3V0RG1WU21abVp1dTY2NjdSeTVVcTk5ZFpiMnJkdm56bzdPNjBPQ3dBQUFBQUFBREdLQkRBZ2FjbVNKYkxaYkRIZkMxanlIaUJ1WkdSRSsvZnYxMnV2dlJhVE5Zd0JBQUFBQUFCZ0xadkw1WEpaSFFRUUMxNTQ0UVYxZDNmcnBwdHVrczFtc3pxY29JeU1qS2lxcWtvMU5UV2FPM2V1Tm0vZXJNTENRcXZEQWdBQUFBQUFRSlRZcGtoazBRTVllTnZTcFVzMU1EQ2c1dVptcTBNSlduSnlzalp1M0tqcnJydE9LU2twZXZIRkYzWGd3QUVORGc1YUhSb0FBQUFBQUFCaUFEMkFnYmVOalkzcDV6Ly91Zkx6ODdWOSszYXJ3NWsybDh1bFU2ZE9xYXFxU25hN1hldldyZE95WmN2aXBqY3pBQUFBQUFBQXBvOGV3RUNRN0hhN1NrdEwxZERRb0tHaElhdkRtVGFiemFaVnExWnB6NTQ5eXN2TDA5R2pSL1hjYzgrcHU3dmI2dEFBQUFBQUFBQmdFWG9BQXg1NmVucjA3TFBQYXNPR0RWcTVjcVhWNFlTa3JxNU9yNzMybW9hR2hyUnExU3F0V2JOR1NVbEpWb2NGQkdWMGRGUzF0YlZxYlczVndNQ0FuRTZuMVNFQkFPS0V3K0hRbkRsemxKK2ZyOUxTVXM1L0FBQkF3cHVxQnpBSllNREgvdjM3TlRvNnFqMTc5bGdkU3NpR2g0ZDE0c1FKblRselJxbXBxYXFvcU5EU3BVdGx0OVA1SDdHcm82TkQxZFhWeXN2TFUxRlJrZExUMCtWd09Ld09Dd0FRSjV4T3AzcDdlOVhRMEtEMjluYVZsNWNyTnpmWDZyQUFBQUFpaGdRd01FMW56cHpSa1NOSGRPMjExeW92TDgvcWNNS2l1N3RicjcvK3VwcWFtcFNSa2FIMTY5ZXJxS2pJNnJBQVB4MGRIYXFxcXRMYXRXdVZrNU5qZFRnQWdEalgyZG1weXNwS1ZWUlVrQVFHQUFBSml4ckF3RFNWbEpUSTRYRG83Tm16Vm9jU05sbFpXZHE1YzZkMjdkb2x1OTJ1bDE1NlNjOC8vN3c2T2pxc0RnMjRaSFIwVk5YVjFTUi9BUUJoazVPVG83VnIxNnE2dWxxam82Tldod01BQUdBSkVzQ0FqK1RrWkpXVWxLaXVyazRqSXlOV2h4TldDeGN1MVBYWFg2K3RXN2VxdDdkWCsvZnYxOEdEQjlYWDEyZDFhSUJxYTJ1Vmw1ZEg4aGNBRUZZNU9Ubkt5OHRUYlcydDFhRUFBQUJZZ2dRd0VFQlpXZG1sUWFnU2pjMW0wNUlsUy9UT2Q3NVRhOWV1VldOam81NTU1aGtkUDM1Y3c4UERWb2VIV2F5MXRaWFNKQUNBaUNncUtsSmJXNXZWWVFBQUFGaUNJWEdCQUhKemM1V2JtNnVhbWhxVmxaVnBpbElxY2NuaGNHak5talZhdW5TcHFxdXJWVk5UbzNQbnptbmx5cFZhdm55NWtwT1RyUTRSczh6QXdJRFMwOU90RGdNQWtJRFMwOVBWMzk5dmRSZ0FBQUNXb0Fjd01JRVZLMWFvdDdkWHpjM05Wb2NTVVdscGFkcThlYlAyN05takJRc1dxTEt5VWs4OTlaUXFLeXMxTkRSa2RYaVlSWnhPcHh3T2g5VmhBQUFTa01QaGtOUHB0RG9NQUFBQVM1QUFCaVpRWEZ5c3RMUTAxZFRVV0IxS1ZHUmtaR2o3OXUzYXMyZVBpb3FLL2o5Nzl4NGZSMTN2Zi95OTJXUnphZHJjUTVwZTBpYTk1TktXdHFHbHBWU1VXMUZBUUJCK0hDL0ZJeUtLbm5NVVVZL25DSHArM2hFOWo1OG9Ic1hmUVR3LzlYQkFMa1ZCYU1VQ3BmY0xiWksyYVpNbWFVaEttelM5cEUyVEpwbmZIMSszMlZ1U1RiSzdzN3Q1UFIrUGZTUXpPenZ6bVpudmZIZm1zOS81anZidDI2Yy8vdkdQZXZ2dHQ5WFYxV1YzZUFBQUFBQUFBQmdGdW9BQUJwR1FrS0NTa2hKVlYxZnI5T25UbWpoeG90MGhSY1NrU1pPMGRPbFNWVlJVYU4rK2ZUcDQ4S0FPSGp5b0dUTm1xTFMwVkJNbVRMQTdSQUFBQUFBQUFBU0pGc0RBRUlxTGk1V1FrS0NEQncvYUhVckVUWmd3UVpXVmxmckFCejZna3BJU05UWTI2cVdYWHRLV0xWdDA2dFFwdThNREFBQUFBQUJBRUdnQkRBd2hKU1ZGMDZkUFYwTkRnK2JObXpjdUg0eVdtcHFxaFFzWHFxeXNUTFcxdFRwNDhLQWFHeHMxZGVwVWxaYVdLaXNyeSs0UUFRQUFBQUFBTUFnU3dNQXdaczJhcFlhR0JqVTBOR2oyN05sMmgyT2I1T1Jrelo4L1gzUG56dFhCZ3dkMTRNQUJOVGMzS3pzN1c3Tm16ZExVcVZONWdCY0FBQUFBQUVDVW9Rc0lZQmhaV1ZuS3pjM1ZnUU1IWkZtVzNlSFl6dVZ5cWJ5OFhOZGZmNzBxS3l2VjM5K3ZMVnUyNk1VWFg5VHUzYnQxNXN3WnUwTUVBQUFBQUFEQTM5QUNHQWpDN05tenRYSGpSaDA1Y2tTVEowKzJPNXlva0ppWXFPTGlZaFVYRjZ1OXZmMUNxK0Q5Ky9kcjh1VEpLaWtwVVVGQmdSd09oOTJoQWdBQUFBQUFqRnNrZ0lFZ1RKa3lSV2xwYVRwdzRBQUo0QUJ5Y25LVWs1T2poUXNYNnRDaFE2cXJxOU9iYjc2cENSTW1xS1NrUkRObnpwVEw1Ykk3VEFBQUFBQUFnSEdIQkRBUUJJZkRvWktTRXUzWnMwY25UNTVVUmthRzNTRkZwZVRrWkpXV2xtcnUzTGxxYlcxVlhWMmRkdS9lcmVycWFrMmJOazBsSlNYS3pzNjJPMHdBQUFBQUFJQnhnd1F3RUtUaTRtTHQzYnRYKy9idDA2V1hYbXAzT0ZITjRYQ29zTEJRaFlXRjZ1enNWSDE5dlE0ZE9xU0doZ1pObkRoUjA2ZFAxL1RwMDVXZW5tNTNxQUFBQUFBQUFIR05CREFRSkpmTHBWbXpabW4vL3YycXFLZ2dlUm1rOVBSMExWaXdRQlVWRldwcGFWRlRVNVAyN3QycjZ1cHFaV2RuYS9yMDZabzJiWnBTVWxMc0RoVUFBQUFBQUNEdWtBQUdSbUQyN05rNmNPQ0E5dTNicDBzdXVjVHVjR0tLMCtuVXRHblRORzNhTlBYMDlLaTV1Vm1OalkzYXRXdVgzbjc3YmVYbjUydjY5T21hTW1XS2twS1M3QTRYQUFBQUFBQWdMcEFBQmtZZ0pTVkZNMmZPVkgxOXZjckx5NVdXbG1aM1NESEo1WEtwdUxoWXhjWEZPbnYyckpxYW10VFUxS1N0VzdkcSsvYnRLaXdzMVBUcDB6VjU4bVFsSkNUWUhTNEFBQUFBQUVETUlnRU1qTkRjdVhOVlYxZW4ydHBhTFZ5NDBPNXdZbDVhV3BwS1MwdFZXbHFxa3lkUHFyR3hVVTFOVFdwdWJsWlNVcEttVHAycUtWT21LRDgvWDA2bjArNXdBUUFBQUFBQVlnb0pZR0NFMHRMU05HUEdETlhYMTZ1c3JFekp5Y2wyaHhRM01qSXl0R0RCQXMyZlAxOXRiVzBYRXNHSERoMlMwK2xVZm42K0prK2VyTW1USjlQNkdnQUFBQUFBSUFna2dJRlJLQzB0VlVORGcycHJhelYvL255N3c0azdEb2REZVhsNXlzdkwwK0xGaTlYZTNxN1cxbGExdHJacXg0NGRra3l5ZVBMa3lTb3NMRlIyZHJZY0RvZk5VUU1BQUFBQUFFUWZFc0RBS0tTbnAydnExS2s2ZVBDZzVzNmRLNWZMWlhkSWNjdmhjQ2czTjFlNXVibWFQMysrenB3NWN5RVpYRnRicTMzNzlzbmxjbDFvR1Z4UVVNQkQ1QUFBQUFBQUFQNkdCREF3U21WbFpUcDgrTEFPSGp5bzh2Snl1OE1aTnlaTW1LQlpzMlpwMXF4WjZ1M3QxYnZ2dm5zaElkelkySGdoWVR4NThtUmRkTkZGeXNqSW9IVXdBQUFBQUFBWXQwZ0FBNk9Va1pHaHdzSkNIVGh3UUhQbXpGRmlJb2RUcENVbUptcktsQ21hTW1XS0xNdlNpUk1uMU5MU290YldWdTNldlZ1U2xKU1VwTnpjM0F0ZFNtUm1aaW9oSWNIbXlBRUFBQUFBQUNLRExBZ3dCbVZsWmVycDZWRjlmYjNkb1l4N0RvZERXVmxacXFpbzBOVlhYNjBiYjd4Unk1WXRVMUZSa2M2ZVBhdmR1M2RyM2JwMWV2NzU1L1g2NjY5cjc5NjlhbXRyVTM5L3Y5MmhBd0FBaEpURDRmMjY2eTY3STRwOTQzV2I3dGtqVlZaS0xwZTBaSWxVVTJOM1JJZ0g0U3BYNC9VNGpYYnNsK2hBQWhnWWcrenNiT1huNTJ2Ly92M3E2K3V6T3h4NFNFbEowYlJwMDdSbzBTSmRlKzIxdXVtbW03Uml4UW9WRnhlcnA2ZEgxZFhWZXUyMTEvVHNzOC9xcjMvOXE2cXJxM1gwNkZIMTl2YmFIVHBpVkRTZjJJelhpN2RRN3BQeHVnM2o1UUl0bW85UEFJaG1xMWRMTzNaSTU4OUwyN1pKSC8rNDNSRWhIbEN1Z01qam5uVmdqQ29xS3ZUYWE2L3B3SUVES2kwdHRUc2NETUxsY3Ftd3NGQ0ZoWVdTcFBQbno2dTl2VjNIamgzVHNXUEh0Ry9mUHRYVTFNamhjQ2c3TzFzNU9Ubkt5c3BTWm1hbUprNmNTRC9DaUdtclYwczdkNXIvM1NmWjI3YlpHMU9zR2EvYmNMeXVONER4NC9ScGFkMDY2ZVdYcFovLzNPNW9vazlWbGZmdzMzcFppd2oyVGZCaWJWdU50RnpGMnZvQjBZZ0VNREJHdWJtNUtpd3MxTDU5KzFSY1hDeVh5MlYzU0FoQ1VsS1NDZ29LVkZCUUlFbnE2K3U3a0JCdWEydFRmWDM5aGRiQVRxZFRHUmtaRnhMQ1dWbFptalJwa3B4T3A1MnJBQVI5TW16bnhWdThHSy9ia0FzMEFQSHFtV2Vrbi94RWV1c3Qwd3BSb3Q0S3BMSlMyclRKZXpqYzJEZkJpOVZ0Rld5NWl0WDFBNklSQ1dBZ0JPYk5tNmRYWG5sRisvYnQwNElGQyt3T0I2UGdkRHFWbjUrdi9QeDhTWkpsV1RwejVvdzZPanAwNHNRSmRYUjBxTG01V1hWMWRaSk1uOE9USmsyNmtCRE96TXhVWm1hbWtwS1M3RndOakJNalBSbTI0K0l0M296WGJjZ0ZHb0I0dFdhTnRINjkzVkZFdnllZWtENzJNWE0zeU9MRjBxOS9IZjVsc20rQ0Y2dmJLdGh5RmF2ckIwUWpFc0JBQ0dSa1pHakdqQms2Y09DQVpzMmFwYlMwTkx0RHdoZzVIQTZscDZjclBUMWQwNlpOdXpDK3E2dkxLeWw4N05neE5UWTJYbmcvUFQzOVFqSjQ0c1NKRithUm1FaDFpOUFaNmNtd0hSZHY4V2E4YmtNdTBBQmdmSnM3VjlxeXhlNG9FRzhvVjBEa2taRUFRcVNpb2tKTlRVMnFycTdXa2lWTDdBNEhZWkthbXFyVTFOUUxmUWxMVW5kM3QwNmNPSEVoS1h6aXhBazFOemY3ZmM2ZERQWk1ES2VucDlPVkJNS09rK3l4RzYvYmNMeXVOd0FBQUJCUEV1d09BSWdYYVdscG1qVnJsaG9iRzNYcTFDbTd3MEVFSlNjbjY2S0xMdExjdVhPMWJOa3lYWGZkZGZyUWh6NmthNis5VnBkZGRwa1dMRmh3b2EvaDF0Wlc3ZDY5VzIrOTlaWmVlZVVWL2VFUGY5QWYvL2hIclYrL1hqdDI3RkJ0YmExYVdscDArdlJwOWZmMzI3eG1BQUFnbnRUVlNaLzZsRFJ0bXBTVUpPWG1TcXRXU1MrOEVOem5YM3ZOZkg3ZVBHbmlSTW5wbERJeXBFV0xwSC82cDhIN0NhK3FraHdPNzlmM3YrOC8zZW5Ua3N2bFBkMi8vN3YvZEIvOG9QYzBYLzk2OE52QS9abEFkelQ0eGhpTXNXN1RGMTZRUHZ6aGdjOVBtaVNWbFVtZi92VEFRemc5M1gyM2Y1dy8vZW5nODcvaUN1OXAzL2UrNE9KeXUrdXU0YmVMNy90MzNXWEcxOWRMOTk0cnpaaGg5bXRXbHZUZTkwci8vZCtCbHhXS2ZUUFM3VG5jT3Z6c1o2YTh1OHVscis1dTZkbG5wYzkrVmxxeXhLeGpZcUtVblMwdFd5Wjk0eHZTMGFPREw5ZlRybDNtT0txc2xESXp6ZkdWbGlhVmxFaDMzbW5lOTQwM1ZPVllpdXh4T2x5NWlyYmpkRENEbFp2YVduT3NUcDl1bHBlUklhMWNLVDMrdUJUTUpkNW95N0duMGRiWDRWNjNZSVJpL1JHQUJTQmt1cnU3cldlZmZkWjY4ODAzN1E0RlVlejgrZk5XUjBlSGRmandZYXVtcHNiYXNtV0x0VzdkT3V2NTU1KzNubnJxcVF1di8vbWYvN0hXckZsanJWMjcxbnJ6elRldDdkdTNXelUxTlZaOWZiM1YydHBxZFhSMFdPZk9uYlA2Ky92dFhxV1FlUFhWVjBNeUg4bjd0WHExR2YvVG4xcFdSWVZsSlNXWjhZTjUvbm5MdXUwMnk1bzYxYklTRXkxcjRrVExLaTIxckh2dXNhd2RPMGErWEYvbnpsbldILzVnV1ovNWpHVmRjb2xsWldaYWx0TnBXVmxabG5YcHBaYjEwRU9XOWU2N3dTMWpxSmVuMWF1SGZ0L1hYLzVpV1hmZmJiWlhlcnBsSlNSWTFxUkpsclZ3b1dYOTR6OWExdHR2RC8zNXdiWkZYWjFsZmZyVGxsVlVaUFpEWnFabFhYR0ZaZjMrOTBQUHo3SXNxNkhCc2g1ODBMSldyTENzM0Z6eitlUmt5NW8rM2JJKzhBSExldmhoeStyckN5Nk9nd2ZOK3JuM2NVNk9aVjE3cmRuM2d3bG1HdzYydlAzN0xldVRuN1NzYWRQTThpWk5zcXpMTDdlc1gvN1NQK1pnN05uanY2enZmYzkvdWxPbkJzcTcrL1hqSC90UGQrT04zdFA4Njc4R3Y5NmpMWk9oM0RmQkNPWHlnajNXeDFKbVdsb3M2NS8vMmRROXFhbVdWVkJnOXRQcnIzdC8vclhYTE92REh6Wmx5K1V5MDkxK3UyWHQyalY0L0dPcGc0YUtPZExIOTJpRTZuc21GZ1RhVDMvOG8yVk5tREQ0TWZyZ2c0UFA3L0JoeTdycXF1R1BjNGZEc2o3MUtjdnE2dktmeDVRcDN0Tis2RVArMHp6L3ZQODg3N2pEZjdxQ0F1OXBSbkxxSGNwNmF5emJ0TFhWc3Q3M3Z1RmorTUlYTEt1M2QrQnpXN2I0VDNQTk5ZR1hjZlNvT2I0OXAvMzFyNFBmVnBZMStycnNwWmVHM2pZUFBERDhmSUxkTjJQWm5rT3R3d01QREwzY0hUc3NLeTl2K0dYbTVscldHMjhNdm8xUG5MQ3N2L3U3NGVmejBFT2gyVlpEaWRSeEdzbnppN0VjcDhNSnRMeW5uN2FzbEpUQmwzZmxsWloxNWt6ZytZMjFIRnRXYU9yclVLOWJvSG1GYS8zSE14TEFRSVRWMU5SWVR6MzFsSFhzMkRHN1EwRU02dW5wc1k0ZlAyNDFOalphMWRYVjF0YXRXNjAzM25qRGV1V1ZWL3dTeE83WDAwOC9iYjM0NG92VzJyVnJyUTBiTmxnN2R1eXdhbXBxckVPSERsbXRyYTNXaVJNbllpSlJITTRFOEhBbjhKWVZuZ3NIWDJPOVVCanR5WEN3Q2VCd25qQ081a0xRN1ljL05NbXQ0ZUx5alNlVUZ3R2p2UUFleTBYQVVMaEFHNWxRTGkrWVl6MlliVGZZdkY1OTFTU2lBOFhrZEZyVzczNW5QdnVWcnd3ZWUwcUtaYTFiNTcrOFVDUXJvdVg0SG8zeG5BQmVzc1Q4bUREVU5uWTRUSExSMTZGRC9uWE9jSytycnJLc25oN3YrZno5MzN0UE0zV3EvN0x1dTg5L1hrVkYzdE1jUHV6OWZsYld5QklCb2FxM3hySk5qeHl4ckpLUzRPUDQ0aGU5UDc5NHNmZjdTVWttaWVqcjhjZTlwNXM0Y2VUZk9hT3B5eTY3Yk9nNndmMTY2NjJoNXhQc3ZobnI5Z3kwN01wS3MvK0dXdTZ6endhL3pOeGNrNUQzZGZ5NFpWMThjWER6aUVRQ09GTEhhYVRPTDhaeW5BYkRkMTRYWHh6Y2Q5cGRkL25QS3hUbE9GVDFkYWpYelhlYVFPZE9vVmovOFc2NC9DOTlBQU1oTm52MmJCMDhlRkI3OXV6UiswWjZqeFhHdmFTa0pHVmxaU2tyS3l2ZysvMzkvZXJ1N2xaWFY1ZTZ1cnAwN3R3NXIvODdPenZWMXRhbTd1N3VRZWZ2Y3JuOFhwN2pFeE1UbFppWXFLU2twQXYvdTRkanNiL2lxaXBweDQ2aHAzbjNYZW55eTgzdFljUDU4WS9OYlZDUFBETHlXQm9icFdQSGhwK3VyVTI2NVJhcHBrYkt5eHY1Y2tham9jRnNnM2ZlR1g1YXk1SisrVXR6YStkTEw1bGJzNFp5NElCMDIyM1NtVE9EVC9Qd3cyYWRseS8zSHYrYjMwaGYrdEx3TVFXanBzYkUwZFUxK0RULyszOUxOOXhnYnVNY3ExMjdwTi85VHVycEdYeWF2L3hGdXU4KzZULy9jMlR6WHJWSytyLy9kMkE0VUQrOXI3emlQMjdUSnUvaDVtYnB5SkdCNGF3c2M4dHFwRVY2MzBSNmVjSGF2MS82MElmTTdiV0I5UFZKbi9tTVZGMGQrTFpjdDNQbnBFOStVanA0ME56eTZSYU9PaWhham04TWJldFc4L2ZTUzAwWEFLMnQwdTkvYjI1ZmQzUFg3WjVsdnI5ZnV2MTIvKytHdkR6cHBwdk0zL3A2NmZublRibHpXN2RPK3RhM3BHOStjMkNjYjczVjNHemltRHg1WUZ5Z2VxdXgwWHU2YmR1ODM3LzZhdTl5UHB5SEhqSi9uM3RPZXZ2dHdPOEZZN1RiVkpKV3IvWS81N2oyV3VtU1MweDNBVTgvTFowNE1mRGVqMzVrSHNpNWNLRVp2dmRlNlo1N0J0NC9mMTc2MDU5TU53R2UvdkFINytIYmJ6ZGRDb1RiVzIrWnY1ZGRKcjNuUFZKVGsvVFVVMUp2ci9kMGp6L3VYUytNZHQrTWRYc0dzbjI3K1R0enBpbnJTVW5TRzI4RW50YmhNTjAyTEY1c3VoYm82SkNlZWNhNzY0ZTJOdE9kaE85NmZQS1QvdXNxU1N0V1NFdVhTc25KNXJ2aDVaZTkzdzlWT2ZiRmNUbzI3bGluVHpmbEppWEZQQ1RYOXp6dGlTZWt6My9lbEJtM3NaYmpVTmJYb1Y2M1lJVGpPSVkzRXNCQWlDVW1KcXE4dkZ3N2R1eFFhMnVySm50K1d3SmpsSkNRY09GQmRFUHA3Ky8zU3c3MzlQVDR2YzZlUFh2aC95QitOSlRENGJpUUVFNUlTSkRUNlF6NDEvZC85MmZkcjBERDRSTE1DWHlrVHpoR2U2RVFycFA5Y0o4d2p2WkNVSkorK0VQLytWMXlpZW5UTUNsSmFtbVJObTQwU2FqaHhOSkZ3SEM0UUJ1YlNDOHZXTzRFL1EwM21MN3UzbnBMMnJEQmU1b1RKOHh4SjVseU1IKys5T2FiL3NuOWhnYlQvOS9WVi9zdlp5ekpDbC9SY254amVGLzRndm4rY3Z2SVI4eDNuU2ZmOHZic3N3UEhpOXRsbDVsa1kwYkd3TGphV3JQLzMzMTNZTndqajBoZi9PTEFkTmRjWStxWHZyNkJhVFp2bG02KzJmemYwREN3cjdPeVRGbDNuNXBzMm1SK1JKRDg0M24vKzRkY2JUL2YrTWJBOG56ckxmZDd3UnJOTnYzTFg2US8vOWw3M0gvOWwvbXMyOWUrWm81dHp4OVdIbnRNK28vL01QL2ZlYWQwLy8zZVB4WTk5NXgzQXZqMGFmTTk3ZWtUbndodXZVTGhnUWVrSC94Z1lQaTIyOHdQWEo0MmJ2UWVIczIrQ2NYMkhNelZWMHRyMXBqdjcwQ1NrcVRQZmM3c2l4a3p2Tjk3OEVHcHZOelVyMjR2dit4ZHA3NzVwam5HUE9YbW12UE9LNjd3SHQvZTdsMFhockljZStJNEhidFZxOHgrOWJ4YysrZC9scjczUGUvcG5uaGk0Tnd2Rk9VNGxQVjFLTmN0R09FOGpqR0FCREFRQmpObnpsUnRiYTEyNzk2dGdvS0NzQ2U0QUY4SkNRbEtTMHRUMmdpYWVady9mMTduejU5WGIyL3ZoWmZ2c09lcnY3OWZmWDE5NnV2cnUvRC8rZlBudlliNyt2b3VKSll0eTdyd0NqU2NtWmtaK2czeE4wT2R3RWZ5aEdPc0Z3cmhPdG1QeEFuamFDNEVKZFBxeGRPVlYvcGYwRXJtNG1TNGxzaFNiRndFQklNTHRMR0w5UEtDOWUxdm16cEhNdnZzNHg4M2RaSXZ6MlBLc3FULzliOU00dFhUbGkzZUNlQ3gxa0dEaVpiak94aVBqT2IyRFpzc1g3NWNsMTEyV1VqbWRkRkYvcTNHcjduR2ZMZnQyVE13N3ZCaDcybCs5enZ2NFlRRTZja24vZXY4T1hOTUdicnZ2b0Z4Wjg2WU1uVEhIV1k0Szh2OG9PTDVZNFZudmVYNW8xVjV1YlIzcjNUOHVCa2VxdDY2N3JyQTZ4eHVvOTJtVHo3cFBYekREZDduSEpMNTBmcktLODI1aTl2cnJ3LzhuNTR1ZmZTajVsekU3ZVdYelIwbkxwY1ovdE9mdkgvVW1qM2J0Q3FOaElJQ1U1ZDV1dVVXRTRObkVyTzVlZXpMQ3NYMkRDUWh3ZndJT0ZqeVY1S3V2OTY4QWlrb01EOHdlcmJDcnEzMW5pYlFBODUrOHh2LzVLOGs1ZVNZVjdoeG5JNU5jckxacjc1dGRiNzVUZWtYdnhqWVZwTDNPVVlveW5FbzYrdFFybHN3d25VY3d4c0pZQ0FNRWhJU05HL2VQRzNhdEVrTkRRMmFPWE9tM1NFQncwcEtTbEpTcUs2d1IySHQyclZobWU5d0ovQ1JQT0VZNjRWQ3VJVDdoSEVzRjRJWkdkNnRFZzhkTWdub2l5N3ludTdTU3dkZnZsdXNYQVFFZ3d1MDJGcGVzUEx6VFhMV3plRXdpV3JmQkhCV2xqa1dQYWU3LzM3L0JIQkxpL2R3T09xZ2FEbStnN1hjdHhseUZKczJiVnJJNXJWaVJlQWtlbG1aZDVudjdQUiszN2VPcUt5VVNrb0NMeVBRRDBnN2QzcC9QMXgzblhlOTVYbEhoR2U5dFd5WitTNXkzN0hqK1FPQys4NGVTYnI0WXU4N0h5SnB0TnZVM1dyZWJjTUdhZFlzLy9sNEhodVMvMTA2OTk3cm5RQStkY3I4cU8ydXgzMWJsa2F5OWU5ZzIyYkJBdTk2d1hmYmpFYW90cWV2Ull2OGZ5Z2JURXVMdWNObnp4NVRqOVhYbTcrK1hlNTQzazNtanRYVG5EbjJmUTk3NGpnZDIvSjh2OE1rODhQTTBxWGVYWGtjT2pUd2Z5aktjYWpyYTEralhiZGdoT3M0aGpjU3dFQ1lUSjA2VlRrNU9kcXpaNCttVEpraWwvdm5lQUFSTmR3SnZCMG5IS085VUFpWFNKd3dqdlpDOEpaYnZGdGFIem9reloxcnV1QzQ0dzR6NzJCdnNvaVZpNEJnY1lFV084c0wxcUpGNW9jRFQ3Tm4rMCszWklscEFlaHB6aHovNlFicmx6ZVVkVkMwSE4vQkNsV0wybGd6Y1dMZzhiNC9VUG4yQnRYYTZqMDgySGVESkUyWjRqK3VyYzE3ZU5VcTc3c0R0bTB6M1JCWmxrbGV1bDF6alhlWFRkdTNtMjVGR2h1OWZ6eXpNMWsyMm0zYTFPUTkzTkhoM2ZKK01MNTlneTlZWU9wM3orK0I1NTgzMjZTNzI3UUFka3RJTUhjVFJJcHYvVFRZK0NCNkh4dFdxTGFucjBEbmdvR1cvZm5QbXdZQ3dheExmNy8zY0dPajkvREZGdzgvajBqZ09CMjlRUFdnbTI4TGJzOHlHSXB5SE9yNk9walB1QTIxYnNFSTEzRU1ieVNBZ1RCeE9CeGF0R2lSMXE1ZHErcnFhaTFhdE1qdWtJQnhhYmdUK0VpZWNJejFRaUZjd24zQ09KWUx3ZTk5enlTWVBaT2JKMDlLano1cVhzWEZwa1h5Wno4NzlHMmFVdXhjQkFTTEM3VFlXVjZ3QXYxZ0VDaldnZ0wvY1lGNjBRbVVlQXAxSFJRdHh6ZkN3N2NNREpXUUQxUmVmSDhjV0xwVXlzNGVxSHRPblpMMjdUTi8zZCs5S1NtbXU2Ryt2b0h1Y3M2ZWxYYnY5dThQZXFUZDFrU0Q4K2RETjY5NzcvVk9BTC93Z3VtN2UrMWE3KytWYTY4ZCtqc3Bsb1Z5ZTNvYXJzNXBialozSjNnK1NOWHBORC9ReloxcjZxK1hYdzdjL1kyYjUzTVYzSitQQmh5bm8vZTNSNThFNVB2Z1djL3Z5VkNVWTdxdTVnQUFJQUJKUkVGVTQxRFgxNzVHdTI3QkNOZHhERzlEN0VJQVk1V1ZsYVdTa2hMVjFkV3BJNWlNRW9DUUcrNEVQbEluSE80TGhSZGVHRWlFT0oybTljN3ExYVpiQUx2dVRBNzNDZU5ZWkdhYVZ0bVBQV1l1cUh6VjE1dGIzNWN0ODA1bVJvTnduaWhMQXhkb2J1NEx0SzFiL1MvUVZxNGNtTTU5Z2ViN0FManhkSUVXcllKdDdUcWFWckhSV0FmRjh2RTlYdVRuZXcvNy9tanF5YmMxb3lSTm5lbzluSkRnLzJEQ0xWdTg3MXBZdWRMOEdMTmloWGM5dW5Hajl4MHJreWFaL3VwalRWYVc5L0NIUDJ5T3lXQmV2dTY0dzN0K0xTMW1HOW5aL1VPa2hYSjdqc1EzdnVHZC9NM0lrSGJ0TXVYMGlTZE1OejNGeFVQUHcvZUh1NzE3eHhaVHFIQ2NqdDZwVTRPL3QyK2Y5N0RuajdtaEtNZWhycTk5alhiZGdtSFhjVHpla0FBR3dtemV2SGx5dVZ6YXVYUG5oWWRkQVlnZWtUcmhDTVdGUXJpRSs0UnhyQklUVFN1bmZmdE0wdktyWDVYeThyeW5lZnR0NmN0ZkRtOGNJeFhPRTJXSkN6UzcrQ2IyZTNvQ1R6ZFk5d3QyaWRZNktGYVA3L0hDOStHVVc3ZjZkNG5rOXVLTC91TUM5ZC9zZTdmQmxpMm14YXJicWxYbWIwYUc2WmZiYmZObTd4K3VycnBxYkQ5QUJ2b2h4ZmZIdVhBb0wvY2UzcmpSM0pVeEdpa3AvbDA3dlBTU2QvY1BXVm5TVFRlTmJ2NTJHY20rQ2VYMkhBblBiU3laY2oxdm52YzR6eTZGQWxtd3dIdjQ3YmU5VzNRSEkxemxlTHdmcDZPMVlVUGc4NExxYXFtbXhudmMwcVVELzRlaUhJZWp2dlkwMm5VTGhsM0g4WGhEQWhnSU01ZkxwUVVMRnFpOXZWME5EUTEyaHdQQVI2Uk9PRUp4b2VBVzZwUGhjSjh3aGxKbHBmVGQ3NXFIVTVXVmViL24yK0xKYnVFOFVYYmpBaTN5ZkZ0cit5YnpKZE5TM3JOYmcyZ1F5am9vWEdMcCtCNHZici9kZTdpblI3cjdidFBIcktlYUd1azczL0VlTjJXSzlONzMrcy9UWFMrNVZWV1p1eExjcnIxMjRIL1B1eGNPSEREMXA5dFl1NjJaTU1GL25PZkRYc1BGOTBHTXpjM1NQL3pENEhja2JkMHFQZmZjNFBPNzkxN3Y0YWVmOXU3YTZjNDcvZnNXajNZajJUZWgzcDdCOHUwenZiYlcreTZwWC8vYXUxd0hjdHR0L3VQdXVDUHc1MXBiQXo4d05semxlTHdmcDZOMTlLajBwUzk1anp0OTJ0U2J2dHdQNUpWQ1U0N0RVVjk3R3UyNkJjT3U0M2k4SVFFTVJFQlJVZEdGQjhMMUROWlVDSUF0SW5YQ0VZb0xCYmRRbnd5SCs0UnhMTDcyTlhOTHE2K01EQ2szMTN0Y3RDVWN3M21pN01ZRld1VDVQbFJ5NTA1cDNUcnZjWTg4TW5STGVqdUVzZzRLbFZnK3ZzZUxPKytVU2t1OXg2MVpZeDVPK0puUFNQL3lMMmFheWtyL2JqcSs5UzNUd3R0WFlhSDNEMUkxTlFOM1RQaSs1MWx2MWRaSzdlMER3MlB0dGliUWd4UHZ1a3U2NXg3VDR0eHoyYUYwOTkzK3QvNC85cGlwVys2NnkyelRyM3hGK3VoSHpYTU1saTZWM254ejhQbVZsa3BYWERFd1hGWGwvWDRzZHY4d2tuMFQ2dTBaTE4rN3AzYnVOSGZTZlBXcjBvYytGTngyLzhRbnBLSWk3M0ZOVGVhSCtldXVNM0YvNVN1bXJCY1ZTYSsrNmorUGNKWGo4WDZjanNWUGZpSmRjb2twQy9mZFo3bzQ4bTNaWFZvcTNYamp3SEFveW5FNDZ1dFFyRnN3N0RxT3h4c2VBZ2RFZ1B1QmNPdldyVk5WVlpVVyt6YTNBMkNidSs4MkQ2L3dmTnI5WTQrWkoybGZjNDFKY1BiMlN1KzhZMDV3NnVwTW41UTMzenl5NWVUbmV5YzYzQmNLNzMydk9Wa2VTVko1c0pQaHRXdk55ZFBHalFNUC9BckduWGVhVm5lZUxSbmRKNHpYWDIvNm1hMnZOekg2UHJBazJCUEcwZnJ1ZDZYdmY5K2M2QzFhWkI2ZWR1YU05TmUvbW0zb0tWcWVudTNwSnorUjNuckxkTlZ3K3JScHhlajcwTDNSbkNpN3VTL0MzQzAzaDd0QWUvUlI4Mzl0cmZmRERzTjFnVGJhTWhuTjN2TWUvMFRwOWRlYlZsdFRwL3Ezd280V29heURRaVhXaisveElDbEpldW9wazJEMHJETU9INVorL3ZQQlAzZjMzYVlPR015cVZRUDFsbWV5NkpwcnZLZnpUTzU0Sml6S3k2VnAwNFlOZjBnMzMyeSt6ejN2K3VucWtuNzV5N0hOZHpnNU9kTGpqNXNmWHoxL2hHbHBNVC9Fak1hblB5MnRYKzgvZnQ0OGs2eUpOU1BaTitIWW5zSDQ0QWY5ajRITm04MUxNdWRHQ3haSU8zWU1QbyswTkhOOFhYbWxkN2RCZlgzU24vOXNYc01KWnprZXo4ZnBhS1dtbXZpMmJ6ZXZRRnd1VXpZOUgvb1hpbkljcnZyYWJiVHJGZ3k3anVQeGhoYkFRSVR3UURnZ09ybFBPSHo3OVhTZmNIem5POUlQZmlEOXYvOW5rcitqOWNFUCtvL2J2TmtrUDU1OTFwd29CZnZiME0wMyt5ZGQzU2ZERHo4ODhsL0UzU2VNdnYwaHUwOFl2L01kNmZlLzkwLytCbnZDT0ZiOS9TYjUvdGhqSnVIODR4LzdKNGNrMHpvZ21xU21tci9idDV2OS9MT2YrU2QvUjN1aTdNbXpGWEI3KzBELzFNTmRvTG1uQzlVRldpakxaRFM3NXg3Ly9kWGRMVDM1cERsVzFxNDErM1hSSW52aUcwd282NkJRaXRYamV6eVpQOS9jZXI1dzRmRFR1bHpTdi8yYjlJdGZERDNkWUhjZCtON1ZNSG15VkZMaVAxMG9IbG81ZmJvcC8zYTQ5VmJUVllQbmd6eUg0dHN2ZHFENUJab21GbHYvU2lQZk42SGVuc0g0NWpjRGwwM0pkSXYwMkdQZVA4SU9adWxTazd5Zk5XdDBjWVN6SEkvMzQzUTBicjExNkVZaUV5ZEt6endUdU91dlVKVGpjTlRYbnZHTmR0MkNuWCtraitQeGhnUXdFRUVWRlJWS1RrN1dqaDA3ZUNBY0VFVWljY0lScWdzRktUd253K0U4WVF5M2lSTk5FdldHRyt5T3hGdTRUNVRkdUVDTHJQbnpoMTdYNUdUcHQ3LzFmN2lQM1VKWkIwVlN0QjdmNDAxWm1ma3g2NWxuVEd2MzRtSlQxaE1TekkrSHk1ZWJCd2tlT0NCOS9ldUIrd1gzZFBubC9sM0hPQnorUDF4SmdXL3hIbXUzTlc1Zi9LSjVjT2FOTjVwVzhrNm5XYS9pNHZEL3dIbkxMZWFINVVjZU1TMUEzY3QzdWN4NXh2TGxKcjdObTgydHowTnh1Y3gzanFmRVJITzdkS3dhNmI0SjVmWU1SbjYrNlJicy92dE4zWnFVWkxxdnVlNDZrOUFOMU4zVFlDb3JUYmRNdi9xVitVNHVLREN4SnlWSkYxMWtXblIrKzl2bWx2dEF3bFdPT1U1SHp1azA5ZVNqajVvZmdwT1RUUm1jTzllc3g5NjlRMytmaGFJY2g3cStEdFc2QlNQU3gvRzRZd0dJcUVPSERsbFBQZldVVlY5ZmIzY29RRlI1OWRWWFF6SWYwNjV4NExWNmRmQ2Y3ZWl3ckVjZXNhd3JyN1NzL0h6TGNqb3R5K1d5ckx3OHkxcSszTEsrK0VYTDJyeDU5TXM5ZnR5eTdyL2Zza3BLTENzcHliSXlNaXpydXVzczYvWFh6ZnVyVi92UFp5aXZ2R0paTjk0NEVHdHlzbVVWRjF2V1hYZDVUemVTK2ZiMVdkWXp6MWpXSFhlWWVTVW5XMVpDZ21WbFpabHQ4T0NEbHRYWU9IUmN3ZTZEWU9KNjZTWEwrc3huTEd2eFloT0QwMmxaS1NtV05YV3FaYTFhWmZaWFcxdjQ0d2htbWtETDYrdXpyRWNmdGF4Rmk4eTJkTGtzYSs1Y1U1YWFtd1BITTFMbnpsbldoQW5leTNZNExPdllNZjlwNzdyTFA4NmhEcjF3bGNsUTdwdGdoR041cjd4aVdkZGZiMW01dVdaZEw3cklzajd5RWN1cXJnNStYc0hHRmFycFFsRUhSY3Z4UFJxaCtwNEJvazEvdi9sdThUemVicnJKN3FpQStEZVc2NDVvRjgvckZxK0d5Lzg2Z3BrSVFPaFlscVhYWG50TnAwK2YxdnZmLzM2NVhDNjdRd0tpd3RxMWEzWDExVmZiSFFZd2FyNHRLRmF2bHA1NHdwWlFBQVRBOXd6aTFTdXYrTi8xOGNjL1NoLzRnRDN4QU9ORlBKLzd4Zk82eFN1SFkrajIzSFFCQVVTWXcrSFE0c1dMZGY3OGVlMk85T08yQVFBQUFNU05VNmVrQng3d0hsZFdGcHJ1ZlFBQThTT016KzBHTUpqTXpFek5uajFidGJXMW1qcDFxZ29LQ3V3T0NRQUFBRUFNcUt3MC9XT2VQMjhlNHRqVTVQMytEMzhZZkwrZUFJRHhnUVF3WUpONTgrYXB0YlZWMjdadDA2cFZxNVNVbEdSM1NBQUFBQUNpM0k0ZDVoWEl2ZmZTOVFNQXdCOWRRQUEyY1RxZFdySmtpYzZkTzZkZHUzYlpIUTRBQUFDQUdMWjZ0ZlRvbzNaSEFRQ0lSaVNBQVJ2bDVPUm96cHc1YW1ob1VFdExpOTNoQUFBQUFJaHl5NWRMR1JsU1FvS1VtU2xkZTYzMC9QUG1BVTFPcDkzUkFRQ2lFVjFBQURhcnFLaFFhMnVydG0vZnJ0emNYTGxjTHJ0REFnQUFBQkNsM25yTDdnZ0FTSkpsMlIxQitNVHp1bzFYdEFBR2JPWjBPclYwNlZKMWQzZHI1ODZkZG9jREFCZ2x5L0orUGZHRTNSRUJBQUFBQUFsZ0lDcGtaV1dwdExSVVRVMU5ldWVkZCt3T0J3QUFBQUFBQUhHQ0JEQVFKY3JMeTVXWm1hbnQyN2VydTd2YjduQUFBQUFBQUFBUUIwZ0FBMUVpSVNGQlM1WXNVVTlQajNiczJHRjNPQUFBQUFBQUFJZ0RKSUNCS0pLWm1hbnk4bkkxTnpmcjhPSERkb2NEQUFBQUFBQ0FHRWNDR0lneXBhV2x5c3JLMG80ZE8zVHUzRG03d3dFQUFBQUFBRUFNSXdFTVJKbUVoQVF0WGJwVXZiMjkycnAxcXl6THNqc2tBQUFBQUFBQXhDZ1N3RUFVbWpScGtoWXNXS0FqUjQ1by8vNzlkb2NEQUFBQUFBQ0FHRVVDR0loU3MyZlAxdFNwVTFWVlZhVmp4NDdaSFE0QUFBQUFBQUJpRUFsZ0lJcGRjc2tsbWpCaGdqWnQya1Ivd0FBQUFBQUFBQmd4RXNCQUZFdEtTdEx5NWN2VjA5T2p6WnMzMHg4d0FBQUFBQUFBUm9RRU1CRGxNak16dFhqeFloMDllbFExTlRWMmh3TUFBQUFBQUlBWVFnSVlpQUV6Wjg1VVVWR1JhbXBxOU82Nzc5b2REZ0FBQUFBQUFHSUVDV0FnUml4ZXZGaVRKazNTNXMyYjFkWFZaWGM0QUFBQUFBQUFpQUVrZ0lFWWtaaVlxT1hMbDZ1M3QxZWJObTFTZjMrLzNTRUJJZVYwT3RYWDEyZDNHQUNBT05UWDF5ZW4wMmwzR0FBQUFMWWdBUXpFa0VtVEpxbXlzbEp0YlcycXFxcXlPeHdncEZKVFU5WFoyV2wzR0FDQU9OVFoyYW0wdERTN3d3QUFBTEFGQ1dBZ3hoUVZGYW00dUZqNzkrOVhTMHVMM2VFQUlaT1hsMGVaQmdDRVJVdExpM0p6YyswT0F3QUF3QllrZ0lFWXRIRGhRbVZtWm1ycjFxMDZjK2FNM2VFQUlWRlVWS1QyOW5aMWRIVFlIUW9BSUk1MGRIU292YjFkTTJiTXNEc1VBQUFBVzVBQUJtS1EwK25VOHVYTFpWbVczbmpqRGZYMDlOZ2RFakJtaVltSktpOHZWMVZWRlVsZ0FFQklkSFIwcUtxcVN1WGw1ZlFCREFBQXhpMkhaVm1XM1VFQUdKMmpSNC9xOWRkZlYxNWVubGF1WEttRUJIN1RRZXc3ZnZ5NGFtcHFsSk9UbzhMQ1FxV25wM1BSRGdBSVdsOWZuem83TzlYUzBxTDI5bmFWbDVjck96dmI3ckFBQUFEQ3h1RndPSVo4bndRd0VOc2FHaHEwZGV0V3paZ3hRMHVXTExFN0hDQWtlbnQ3MWRqWXFMYTJOcDA5ZTFaOWZYMTJod1FBaUJGT3AxTnBhV25LemMxVlVWR1JFaE1UN1E0SkFBQWdyRWdBQStOQVZWV1Y5dTdkcTNuejVxbXNyTXp1Y0FBQUFBQUFBQkFod3lXQStUa2NpQU1WRlJYcTdPeFVWVldWSmt5WW9PblRwOXNkRWdBQUFBQUFBS0lBSFlZQ2NjRGhjR2pKa2lYS3ljblIxcTFiMWRiV1puZElBQUFBQUFBQWlBSWtnSUU0NFhRNnRXTEZDcVdscFduRGhnM3E3T3kwT3lRQUFBQUFBQURZakFRd0VFZVNrNU4xK2VXWFM1TGVlT01OOWZUMDJCd1JBQUFBQUFBQTdFUUNHSWd6RXlkTzFHV1hYYWF6Wjg5cXc0WU42dXZyc3pza0FBQUFBQUFBMklRRU1CQ0g4dkx5ZE1rbGw2aXRyVTNidG0yek94d0FBQUFBQUFEWUpOSHVBQUNFUjFGUmtUbzdPMVZUVTZNSkV5Wm8zcng1ZG9jRUFBQUFBQUNBQ0NNQkRNU3hpb29LZFhaMmF1L2V2VXBNVEZScGFhbmRJUUVBQUFBQUFDQ0NTQUFEY1c3SmtpWHE3ZTNWbmoxN2xKQ1FvRGx6NXRnZEVnQUFBQUFBQUNLRVBvQ0JPSmVRa0tEbHk1ZHI4dVRKZXZ2dHQzWHc0RUc3UXdJQUFBQUFBRUNFa0FBR3hnRjNFcmlnb0VBN2QrNVVmWDI5M1NFQkFBQUFBQUFnQWtnQUErT0UwK25VWlpkZHBvc3V1a2pidDIvWG9VT0g3QTRKQUFBQUFBQUFZVVlDR0JoSG5FNm5WcXhZb2J5OFBHM2J0azJOalkxMmh3UUFBQUFBQUlBd0lnRU1qRE5PcDFPWFgzNjVjbk56dFhYclZoMCtmTmp1a0FBQUFBQUFBQkFtSklDQmNTZ3hNVkVyVjY1VWRuYTJObS9lckhmZWVjZnVrQUFBQUFBQUFCQUdKSUNCY2NxZEJNN0t5dExHalJ2VjB0SmlkMGdBQUFBQUFBQUlNUkxBd0RpV2xKU2tsU3RYS2lNalF4czNidFNSSTBmc0Rna0FBQUFBQUFBaFJBSVlHT2RjTHBldXVPSUtUWnc0VVJzMmJGQnJhNnZkSVFFQUFBQUFBQ0JFSEpabFdYWUhBY0IrM2QzZFdyOSt2VTZkT3FXbFM1ZHErdlRwZG9jRUFBQUFBQUNBWVRnY0RzZVE3NU1BQnVCMi92eDV2Zm5tbTJwcmE5T2lSWXMwYTlZc3UwTUNBQUFBQUFEQUVFZ0FBeGlSdnI0K2JkeTRVYTJ0cmFxb3FGQjVlYm5kSVFFQUFBQUFBR0FRSklBQmpGaC9mNysyYnQycXBxWW16Wm8xU3dzWEx0UXdkUWtBQUFBQUFBQnNNRndDT0RGU2dRQ0lIUWtKQ1ZxNmRLbGNMcGNPSGp5b25wNGVMVm15UkFrSlBEY1NBQUFBQUFBZ2x0QUNHTUNRYW1wcVZGMWRyZHpjWEsxWXNVSXVsOHZ1a0FBQUFBQUFBUEEzZEFFQllNd2FHaHEwZmZ0MnBhV2xhZVhLbFVwUFQ3YzdKQUFBQUFBQUFJZ0VNSUFRT1hyMHFONTY2eTA1SEE2dFdMRkN1Ym01ZG9jRUFBQUFBQUF3N3BFQUJoQXlwMCtmMWh0dnZLR3VyaTR0V2JKRTA2ZFB0enNrQUFBQUFBQ0FjWTBFTUlDUTZ1N3Uxb1lORzlUZTNxN3k4bktWbDVkcm1Ib0dBQUFBQUFBQVlVSUNHRURJOWZYMWFldldyVHA4K0xBS0N3dTFkT2xTSlNVbDJSMFdBQUFBQUFEQXVFTUNHRURZN04rL1gzdjI3RkY2ZXJwV3JGaWhpUk1uMmgwU0FBQUFBQURBdUVJQ0dFQll2ZnZ1dTlxMGFaUDYrL3QxNmFXWHFyQ3cwTzZRQUFBQUFBQUF4ZzBTd0FEQzdzeVpNOXF3WVlOT25qeEp2OEFBQUFBQUFBQVJSQUlZUUVUMDl2WnEyN1p0T256NHNDWlBucXdsUzVZb09Ublo3ckFBQUFBQUFBRGlHZ2xnQUJGVlcxdXIzYnQzS3lVbFJaZGVlcW55OHZMc0Rna0FBQUFBQUNCdWtRQUdFSEhIangvWHBrMmJkUGJzV1pXWGw2dXNySXd1SVFBQUFBQUFBTUtBQkRBQVc1dy9mMTdidG0xVGMzT3o4dlB6dFhUcFVxV21wdG9kRmdBQUFBQUFRRndoQVF6QVZuVjFkZHExYTVlU2twSzBkT2xTRlJRVTJCMFNBQUFBQUFCQTNDQUJETUIySjArZTFNYU5HM1g2OUdtVmxKUm93WUlGU2t4TXREc3NBQUFBQUFDQW1FY0NHRUJVNk8zdDFlN2R1MVZYVjZmMDlIUXRXYkpFdWJtNWRvZUZLTlhiMjZ2R3hrWWRPM1pNWFYxZDZ1dnJzenNrQUFCQ3h1bDBLalUxVlhsNWVTb3FLdUtIY1FBQU1DWWtnQUZFbFhmZmZWZGJ0MjVWVjFlWDVzNmRxM256NWlraEljSHVzQkJGamg4L3JwcWFHdVhrNUtpd3NGRHA2ZWx5T3AxMmh3VUFRTWowOWZXcHM3TlRMUzB0YW05dlYzbDV1Ykt6cyswT0N3QUF4Q2dTd0FDaXp2bno1N1Z6NTA0MU5qWXFJeU5EUzVjdVZXWm1wdDFoSVFvY1AzNWMxZFhWbWpkdm5yS3lzdXdPQndDQXNPdm82RkJWVlpVcUtpcElBZ01BZ0ZFaEFRd2dhcjN6emp2YXZuMjdlbnA2VkZwYXFyS3lNbHA2am1POXZiM2F0R21US2lvcVNQNENBTWFWam80T1ZWZFhhOW15WlhRSEFRQUFSb3dFTUlDbzF0M2RyUjA3ZHFpNXVWbnA2ZW1xckt4VWZuNiszV0hCQm5WMWRlcnA2VkZaV1puZG9RQUFFSEY3OSs2VnkrVlNTVW1KM2FFQUFJQVlNMXdDbUk0M0FkZ3FPVGxaeTVjdjErV1hYNjcrL242dFg3OWVXN2R1VlU5UGo5MmhJY0tPSFR1bXdzSkN1OE1BQU1BV2hZV0ZhbXRyc3pzTUFBQVFoMGdBQTRnS2t5ZFAxcXBWcXpSbnpodzFOamJxNVpkZlZtTmpvOTFoSVlLNnVycVVucDV1ZHhnQUFOZ2lQVDFkWjgrZXRUc01BQUFRaDBnQUE0Z2FpWW1KdXZqaWkzWFZWVmNwTFMxTlc3WnMwZnIxNjNYcTFDbTdRME1FOVBYMTBRYzBBR0RjY2pxZDZ1dnJzenNNQUFBUWgwZ0FBNGc2V1ZsWnV1cXFxN1J3NFVJZFAzNWNyN3p5aW5idDJrVzNFQUFBQUFBQUFDUEVJMllCUkNXSHc2SFpzMmRyMnJScDJyTm5qdzRjT0tER3hrYk5temRQeGNYRkdxWi9jd0FBQUFBQUFJZ1d3QUNpWEVwS2lwWXNXYUtycjc1YWt5Wk4wbzRkTy9UcXE2L3E2TkdqZG9jR0FBQUFBQUFROVVnQUE0Z0pXVmxaZXQvNzNxZGx5NWJwL1BueldyOSt2VFpzMkVEL3dBQUFBQUFBQUVPZ0N3Z0FNV1hhdEdrcUxDelUvdjM3dFcvZlByVzJ0cXFvcUVqbDVlV2FNR0dDM2VFQkFBQUFBQUJFRlJMQUFHS08wK2xVZVhtNWlvdUx0Vy9mUHRYVjFhbXBxVW5GeGNVcUt5dFRTa3FLM1NFQ0FBQUFBQUJFQlJMQUFHSldTa3FLRmk1Y3FEbHo1cWltcGtaMWRYVTZkT2lRWnMyYXBkTFNVcmxjTHJ0REJBQUFBQUFBc0JVSllBQXhMeTB0VFpkY2Nvbm16cDJyNnVwcTdkKy9YL1gxOVpvMWE1Wm16NTZ0NU9Sa3UwTUVBQUFBQUFDd0JRbGdBSEZqNHNTSldyWnNtVXBMUzFWZFhhMjllL2VxdHJaV3hjWEZtak5uanRMUzB1d09FUUFBQUFBQUlLSklBQU9JTzVtWm1WcXhZb1ZPbmp5cGZmdjI2ZURCZzZxcnExTlJVWkhtenAycmlSTW4yaDBpQUFBQUFBQkFSSkFBQmhDM01qSXlkT21sbDZxaW9rTDc5KzlYUTBPRERoMDZwS2xUcDZxMHRGUlpXVmwyaHdnQUFBQUFBQkJXSklBQnhMMzA5SFJWVmxhcXZMeGN0YlcxcXErdlYzTnpzM0p6Y3pWcjFpeE5tVEpGQ1FrSmRvY0pBQUFBQUFBUWNpU0FBWXdicWFtcHV2amlpMVZXVnFiNituclYxZFZwMDZaTlNrMU5WVWxKaVlxTGkzbGdIQUFBQUFBQWlDc2tnQUdNT3k2WFM2V2xwWm83ZDY3ZWVlY2RIVHg0VUZWVlZhcXBxZEcwYWRNMGUvWnN1b2NBQUFBQUFBQnhnUVF3Z0hITDRYQm82dFNwbWpwMXFrNmVQS21EQncrcXNiRlJqWTJOeXM3TzFvd1pNelI5K25RbEpTWFpIU29BQUFBQUFNQ29rQUFHQUprSHhsVldWbXIrL1BscWFHaFFmWDI5ZHV6WW9WMjdkbW5LbENtYU9YT204dlB6NVhBNDdBNFZBQUFBQUFBZ2FDU0FBY0NEeStYU25EbHpOR2ZPSExXM3Q2dWhvVUdIRHgvVzRjT0hsWmFXcHFLaUlzMllNVVBwNmVsMmh3b0FBQUFBQURBc0VzQUFNSWljbkJ6bDVPUm80Y0tGZXVlZGQzVG8wQ0h0M2J0WGUvZnVWVzV1N29YdUkxSlRVKzBPRlFBQUFBQUFJQ0FTd0FBd0RLZlRxZW5UcDJ2NjlPazZlL2FzR2hvYTFOVFVwRjI3ZG1uWHJsMGtnd0VBQUFBQVFOUWlBUXdBSTVDV2xxYnk4bktWbDVmcjVNbVRhbTV1MXVIRGgwa0dBd0FBQUFDQXFFUUNHQUJHS1NNalF4a1pHYXFvcU5ESmt5ZDErUEJoTlRjM1gwZ0daMlZscWFDZ1FKTW5UMVoyZGpZUGtBTUFBQUFBQUJHWFlIY0FBQkFQTWpJeU5HL2VQRjEzM1hXNjl0cHJWVjVlTG9mRG9iMTc5K292Zi9tTDFxeFpveTFidHFpcHFVazlQVDEyaHd0RURZZkQrM1hYWFhaSEZENTc5a2lWbFpMTEpTMVpJdFhVMkIwUnhtSTg3VS9Ma3A1OVZycnRObW5HRENrMVZVcE1sQW9McGYvOFQ3dWpBd0FBd0hCb0FRd0FJZWJaTXJpN3UxdEhqaHhSYTJ1cldscGExTmpZS0lmRG9aeWNIRjEwMFVYS3o4OVhkbmEyRWhMNFBRNklkNnRYU3p0M212KzNiWk0rL25IekY3RnB2T3pQOW5icDFsdWw5ZXY5MzJ0dGxSb2JJeDhUQUFBQVJvWUVNQUNFVVhKeXNvcUtpbFJVVkNUTHN0VGUzcTdXMWxZZE9YSkUxZFhWcXE2dWx0UHBWRTVPanZMeThwU1hsNmZzN0d3NW5VNjdRd2NRWWxWVjNzTzdkMGR1MmFkUFMrdldTUysvTFAzODU1RmJiaXdLZGx2WnVUOGpwYjlmdXVFR2FkTW11eU1aR2NvN0FBQ0FOeExBQUJBaERvZER1Ym01eXMzTjFmejU4OVhkM2EyMnRqWWRQWHBVeDQ0ZFUzVjF0U1FwSVNGQk9UazV5cy9QVjA1T2pyS3lzdVJ5dVd5T0hzQllWVlo2SjlJcUs4Ty96R2Vla1g3eUUrbXR0NlR6NTgwNEVtS0JqWFJiMmJFL0kyM05Hdi9rYjBxSzZRcWlxTWkwRHA0NTA1N1lBcUc4QXdBQUJFWUNHQUJza3B5Y3JDbFRwbWpLbENtU3BKNmVIaDA3ZHV6Q3k1MFFscVQwOUhSbFoyY3JLeXRMMmRuWnlzek1WR0lpVlRnUVM1NTRRdnJZeDB5M0FZc1hTNy8rZGZpWHVXWk40RnYzNFcrazI4cU8vUmxwcjcvdVArN3BwNlhycjQ5OExNR2d2QU1BQUFSRzlnQUFvb1RMNWZKTENCOC9mbHdkSFIwNmZ2eTRqaDQ5cXFhbUprbW1OZkdrU1pPVWxaV2xyS3dzVFpvMFNaTW1UVkpLU29xZHF3QmdDSFBuU2x1MjJCMEZRbVU4N00vangvM0hYWGRkNU9NQUFBREEySkFBQm9BbzVYSzVWRkJRb0lLQ2dndmp1cnE2dkpMQ0xTMHRhbWhvOFBwTVJrYkdoWVR3cEVtVGxKR1JvZVRrWkJ2V0FBQVF5eXpMZnh4ZDFBTUFBTVFlSGpzUEFERWtOVFZWVTZaTTBieDU4L1NlOTd4SE45MTBrNjYvL25xdFhMbFNGMTk4c2FaTW1hTCsvbjQxTmpacTU4NmRXcjkrdlY1NDRRVTkvL3p6V3JkdW5UWnQycVE5ZS9hb3ZyNWU3Nzc3cmpvN085WGYzMi8zYW9XVXcrSDl1dXV1d05QZGRaZi90TUhPcTc1ZXV2ZGVhY1lNeWVXU3NyS2s5NzVYK3UvL2preGNibzJOMGtNUFNaZGZMdVhsbVZoU1VremZuTmRmTC8zd2grWWhUdUdNbzd0YmV2Wlo2Yk9mbFpZc01kc2lNVkhLenBhV0xaTys4UTNwNk5IQjF5RWNYbnROK3RTbnBIbnpwSWtUVGNJcUkwTmF0RWo2cDM4YS9tRmRnMjJqbi8zTXpOUGxHbnEvRENhU1pjNzkrVURkRWdSYnZsNTRRZnJ3aDZWcDA2U2tKR25TSkttc1RQcjBwMDIzQjRNWjYvWWI3WExkUm5wY2pIWmJSYm9PY1d0cGtSNTRRS3FvTU91VmtpSmRmTEgwZ3g5SVBUMGpxME1HTTlwdEVzcjZZTmN1Yzd4V1ZrcVptZVk0VGt1VFNrcWtPKzgwNzQ4MVhyZlIxS1VBQUFDeGhCYkFBQkRqMHRMU2xKYVc1dFZTV0RLdGhVK2VQS2xUcDA3cDlPblQ2dXpzVkVkSGg1cWJtMlg1Tk90S1RVM1ZoQWtUTkdIQ0JDVW5KeXNsSlVVcEtTbCsvenRHazBtSU15Ky9iQjZBZE9iTXdMZ1RKMHkvayt2WFM5dTNtMFJNdUQzeWlQUzFyNW1FajYrbUp2UDYwNStrejMzT0pETENZZWRPYWRVcTZkZ3gvL2M2T3FUTm04M3JwejgxU2FITEx3OVBIRzdOelNiNXRXNmQvM3VuVHBtRTBhNWQwdi81UDlMZGQ1dS93VzZiTDM5WmV2amhrSVlidEVpWHVTTkhwTC83TzVOSTkzVDZ0TFJ2bjNuOTRoZlNGNzVndGtrd0xVS0QyWDZoV0c0MEhCZkRHY3YrZlBGRjZTTWZNZVhaMCs3ZDVyVm1qVlJZR0w3WWh4S3ErdURrU1pOQS91MXYvZC9yNmpMSjgvcDYwd1hId29Wamp6c1d5Z3dBQU1CWWtRQUdnRGlWbXBxcTFOUlV2OFN3WlZucTZ1clNtVE5uZE9iTUdaMDllL2JDLzIxdGJUcDM3cHo2K3ZvQ3p0T2RFRTVPVGxaU1VwSVNFeE9IL2V0ME91VndPSlNRa0REazMxaHc0SUIvNHNiWHd3OUx0OXdpTFY4ZXZqaCs4eHZwUzE4SzMveUQxZGdZT05uanE2M05iSk9hR3RPNkxod2FHa3hDNloxM2hwL1dzcVJmL3RJa2tWNTZ5YlF5SFVwVmxiUmpSMGpDSExGSWw3bDMzelhic2E1dStHbC8vR1BUb3ZLUlI0YWVMcGp0RjRybFJzdHhNWlN4N00vTm02VmJidzJjcUhSNzgwMHB3YWI3KzBKUkgzUjBTTzk3bi9UMjIrR0owVmNzbEJrQUFJQlFJQUVNQU9PTXcrRzQwR280YjVCc1hHOXZyODZkTzNmaDFkM2Q3VGZjM2QydDgrZlBxN2UzVitmUG4vZHJWVHhTV1ZsWlkvcDhKTHoxbHZsNzJXWFNlOTVqV29ZOTlaVFUyK3M5M2VPUGh6Y0IvTU1mK28rNzVCTHBpaXRNTXJPbFJkcTQwU1NiSXNIaE1MZHBMMTRzNWVhYUpNNHp6M2pmNnQzV1pyb0FlT2loMEMrL3YxKzYvWGIvNUc5ZW5uVFRUZVp2ZmIzMC9QUFN1WE1ENzY5YkozM3JXOUkzdnpuMC9MY2IrMkJTQUFBT1lrbEVRVlJ2TjM5bnpqVHpTMHFTM25nanRPc3dtTkdXT2ZkMmZ1NDUvMlRhVVB0ZzlXci9KT3kxMTVyeWRmU285UFRUcHJXcTI0OStKSDNzWTBPM3hBeG0rNFZpdWFNOUxrYTdyVVpqdFB1enI4KzBidmROL2hZV21tUnFXcHBwV2J4blQyaTZLaGpMTmhsTGZmREpUd1pPL3E1WUlTMWRLaVVuUy92M20zVU5SYnpSVnBjQ0FBQ0VqUVVBUUFqMDl2WmFYVjFkMXVuVHA2Mk9qZzdyNk5HalZrdExpM1g0OEdHcnFhbkphbWhvc0E0ZE9tVFYxZFZaQnc4ZXRHcHJhNjM5Ky9kYmUvZnV0V3BxYXF4WFgzMDFKSEdZOXAwRHI5V3JBMCszZXJYL3RNUE5TN0tzQng3d251WVBmL0NmcHF3c3ZIRWxKM3UvZitXVmdlZTFhWk5sOWZhR0w0NFhYN1NzejMzT3NnNGQ4bit2dGRXeXNySzhQNzlzbWY5MHdjWXpsS2VmOXAvUFpaZFoxb2tUM3RQdDMyOVpGMTNrUGQyRUNmN1RCZHJ2VjE5dFdWMWRJNC9OVTZUTFhMRExkRnUzem4vYS8vb3Y3Mm5xNjgwMjg1em1ubnVHWDRlaHRsK29sanVXNDhLeVJyYXRncDArVlB2ejJXY0RsL0ZUcHdhbTZldXpyTC8vKzhETEhLMlJiSk94MWdkdnZPRy9yTnhjeS9yclgvM24xOVptV1JzM2ppMWV5eHA3bVFtSFVIMFhBZ0NBOFdXNC9DOFBnUU1BaElUVDZWUktTb3JTMDlPVm1abXB2THc4VFo0OFdWT25UdFcwYWROVVZGU2tHVE5tcUxpNFdDVWxKWm85ZTdibXpKbWowdEpTbFpXVjJSMStVQW9LcEc5LzIzdmNMYmRJczJkN2oydHVEbThjR1JuZXc0Y09tVnZvZlYxNmFYRDlzNDdXOWRkTFAvbUplWkNWcjRJQ2N5dTNwOXJhOE1UeHU5OTVEeWNrU0U4KzZiK2Q1c3lSSG56UWU5eVpNLzZ0Q1gwbEpKZ3VJK3pvL3pPU1plN0pKNzJIYjdqQjlEZnJhZVpNNmNvcnZjZTkvdnJROHgxdSs0VnF1ZEZ5WEF4bHRQdnpEMy93bjlldmZtVWVjdWlXa0NBOStxaHBkV3VIc2RZSGdSN2c5cHZmbU5hNHZuSnl6RVBseGlvV3lnd0FBRUFvMEFVRUFBQkJXckVpY0greEN4WjQzeUxjMlJuZU9HNjVSZnFQL3hnWVBuVElQQkRwWXgrVDdyakR4Qm5KYnBWYldzekRxL2JzTWJIVTE1dS92djJCZXQ3Q0gwcGJ0M29QVjFaS0pTV0JwMzMvKy8zSDdkeHB0dHRnRmkwS25OU0toRWlXT1hmM0JHNGJOa2l6WnZsUDUza3J2elI4djh2RGJiOVFMVGZham90QVJycy9mY3Y0Z2dWU2Fhbi9mRkpUcFpVcnpVUFc3RExhK21EREJ1L2hPWE9rNjY0TGI2eXhVR1lBQUFCQ2dRUXdBQUJCU2s4UGJ2endOK0NNemZlK1o1S1dXN1lNakR0NTByVCtlL1JScWJoWXV1OCs2Yk9mRFcrcjFhWW02Zk9mbDlhc0NXNmRROUUzYVNDdHJkN0RneVYvSlduS0ZQOXhiVzFEeno5UU1qSlNJbG5tbXBxOGh6czZ6R3M0cDA4UC9mNXcyeTlVeTQyVzQySW9vOTJmdm1WOHpwekJsekZwMHNqakNvV3gxZ2VOamQ3REYxOGN1dGdHRXd0bEJnQUFJQlRvQWdJQWdCaVRtV2xheXozMm1HbXQ1cXUrWHJyL2ZuT0w5UEhqNFltaHVkbmNGdjNDQ3dQSkhxZlRMSFAxYXZOZ3RYQStDTStUYnlKcHFCWjdnWkxRZ1Zwa2Vob3ZpWi96NThNejMrRzJYNmlXR3czSFJiaWNPZU05bkp3OCtMUjlmZUdOSlpCUTFBZWVEMmgwZno3YzRybk1BQUFBZUNJQkRBQ0lLd2srMzJ3OVBZR244MDJvaEZ1bzQwcE1sTzY5VjlxM1Q5cTJUZnJxVjZXOFBPOXAzbjViK3ZLWHd4UEhONzRoSFRreU1KeVJJZTNhSlczY0tEM3hoT2xydDdnNG1EVVp1L3g4NzJIZkZxV2VmRnNaU3RMVXFhR05KMVpsWlhrUGYvakRnUjRuRnZnVkxjc2Q3WEVSN1R6NytwVk1Od3VET1h3NHZMRUVFb3I2SURQVGUzanYzbEJIR1ZpOGxoa0FBQUJQSklBQkFISEY5MWJxZmZ2OHArbnY5NzdsTnhMQ0dWZGxwZlRkNzVxSEt2aytUOCszTDlCUXhmR25QM2tQWDNlZE5HK2U5N2c5ZTRhZVI2Z3NYdXc5dkhXcmYzK3hiaSsrNkQvdTBrdERIMU8wQ05RYXVxc3I4TFRsNWQ3REd6ZEt2YjJoanlsU3l4M0pjU0dOYkZ0Rm1tL3lkT05HcWIzZGY3b2pSOHg3a1JhSyttREJBdS9odDkrV05tMGFXUnhqM1ljakxUTUFBQUN4Z2dRd0FDQ3UrRDVzYXVkT2FkMDY3M0dQUERKMEs5RndDR1ZjWC90YTRCYUFHUmxTYnE3M09OL2tSNmppOEgyZ1UyMnRkL2NLdi82MXRIdjMwUE1JbGR0djl4N3U2Wkh1dmx2cTd2WWVYMU1qZmVjNzN1T21USkhlKzk2d2htZXJDUlA4eDYxWkUzamE2Ni8zSG01dWx2N2hId2J2b21IclZ1bTU1OFlXWHlpWE81YmpRaHJadG9xMEs2N3dIajUzenJSYTlVeVVuenNuZmVJVGc3ZnFENmRRMUFlMzNlWS83bzQ3QW4rdXRkWC9vWEhTeVBmaFdNc01BQUJBck9BaGNBQ0F1UEtlOS9nbkRLNi8zaVFTcGs0MUxWdlhybzN0dUw3N1hlbjczNWVXTHBVV0xaSnlja3lYRFgvOXEwbm9ldko5a0ZLbzRzalA5MDZjN053cFhYYVpTYWJXMW9ZbU1SaXNPKzgwMjhTek5mT2FOZExzMldiZHNyTk5YNTdQUGVmZnoraTN2bVZ1QVk5WGdSNFdkdGRkWmg5blpwcldvbSs4WWNiZmZiZDVLTmFKRXdQVFB2YVk5UHp6MGpYWG1HUjViNi8wemp1bVpXWmRuZWtmOWVhYnh4WmpxSlk3bHVOQ0d0bTJpclM3NzVaKy9HUHZiaStlZmxxcXFqSmx2TGZYYksrR0JudmlDMFY5OElsUFNBOC83TjFOUzFPVGFlRi85ZFVEKzJ6M2J2T2oxZGUrSnExWTRUMlBrZTdEc1pZWkFBQ0FXQkhIbHp3QWdQSG9ubnRNOHNqelFVamQzZEtUVHc0TXUxeFNSWVgvQlg0c3hkWGZiNUpodzkwaS9TLy9FcDQ0UHZoQjZlYy85eDYzZWJONVNTYXB1bUNCdEdQSDhPc3lWa2xKMGxOUG1WYVNIUjBENHc4ZjlvL1IwOTEzbStSUVBMdjVacE1zOVd3cDJ0VWwvZktYL3RQbTVFaVBQMjVhVkh1MjNteHBNUzA0d3lXVXl4M3RjU0dOYkZ0RldsbVo5SS8vS1AzN3YzdVAzN2ZQKzRjUHA5TjBxUkdwN2xmY1FsRWZwS1daNC9qS0s3MzdJTy9yay83OFovTWF6bWoyNFZqS0RBQUFRS3lnQ3dnQVFGeVpQOSswNkJwTWNyTDAyOS82OXpjWmJwR09hK0pFa3p5NzRZYnd4UEhOYjBvbEpZSGZjemhNa25uKy9KSEZQQmJ6NTV0YndoY3VISDVhbDB2NnQzK1RmdkdMOE1kbHQrblRoOTdmdm02OTFiUXN6YzRPYm5yZmgyV05WcVNXTzloeElZMThXMFhhRDM1Z0hwQTNHS2ZUSkRvWExmSWVuNVFVM3JpazBOVUhTNWRLNjlkTHMyYU5MbzV3N01PaHlnd0FBRUNzSUFFTUFJZzc5OTh2dmZLS3VUVTZOOWNrUmk2NlNQcklSMHdMdEZ0dmplMjRYbnBKK3N4bnpLM1JXVmxtUGlrcHBndUhWYXRNSDc2SERra2YvM2o0NHNqUE4zMngzbisvU2Z3a0pabCtNNis3emlSdzdyNDcrTzBTS21WbDB2YnQwalBQbUM0dGlvdE5RanNod1d5bjVjdWxCeCtVRGh5UXZ2NzF3QStNaWtkZi9LTFozemZlYVBhYjAybTJTM0Z4NEJiUXQ5eGl1bGw0NUJIVEd0UDlHWmZMSkY2WEx6ZnozTHhaK3NwWFFoZm5XSmM3MXVOQ0d2bTJpaVIzUy9mLytSL1ROVVptcGluYitmbW05ZlNXTGFZYmhlUEh2VC9uMjVkdE9JU3lQcWlzbEtxcnBWLzlTbnIvKzZXQ0FyTWZrcEpNUFhYRkZkSzN2eTNkZDEvZ3o0OWtINGFpekFBQUFNUUNoMlY1OWlZR0FJQTkxcTVkcTZ1dnZ0cnVNQUFnWnZYMlNvV0YzZzlsdStvcWUvbzl4K2p3WFFnQUFFYkQ0Umk2ZVFzdGdBRUFBSUE0OE5PZmVpZC9KZE5hR0FBQUFPTWJDV0FBQUFBZ3l2M29SNllMaUo0ZS8vZjYrMDAvdXc4ODREMCtKVVZhdlRveThRRUFBQ0I2SmRvZEFBQUFBSUNoMWRTWVBuWXpNNldWSzZYWnMwMkN0N1ZWK3N0ZnBNWkcvODk4L2V1bUQxMEFBQUNNYnlTQUFRQUFnQmh4NG9TMFpzM3cwMzMwbzlKWHZ4citlQUFBQUJEOTZBSUNBQUFBaUJPVEprbVBQQ0k5K2FTVXdKaytBQUFBUkF0Z0FBQUFJT285OUpBMFk0YjAxNzlLKy9kTGJXMVNkN2VVbWlvVkZrcno1MHVyVmtsMzNHRzZpUUFBQUFEY1NBQURBQUFBVVc3YU5PbGYvOVc4QUFBQWdKSGd4akFBQUFBQUFBQUFpRk1rZ0FFQUFBQUFBQUFnVHBFQUJnQUFBQUFBQUlBNFJRSVlBQUFBQUFBQUFPSVVDV0FBQUFBQUFBQUFpRk1rZ0FFQUFBQUFBQUFnVHBFQUJnQUFBQUFBQUlBNFJRSVlBQUFBQUFBQUFPSVVDV0FBQUFBQUFBQUFpRk1rZ0FFQUFBQUFBQUFnVHBFQUJnQUFBQUFBQUlBNFJRSVlBQUFBQUFBQUFPSVVDV0FBUUZSd09wM3E2K3V6T3d3QUFHelIxOWNucDlOcGR4Z0FBQ0FPa1FBR0FFU0YxTlJVZFhaMjJoMEdBQUMyNk96c1ZGcGFtdDFoQUFDQU9FUUNHQUFRRmZMeTh0VFMwbUozR0FBQTJLS2xwVVc1dWJsMmh3RUFBT0lRQ1dBQVFGUW9LaXBTZTN1N09qbzY3QTRGQUlDSTZ1am9VSHQ3dTJiTW1HRjNLQUFBSUE2UkFBWUFSSVhFeEVTVmw1ZXJxcXFLSkRBQVlOem82T2hRVlZXVnlzdkw2UU1ZQUFDRWhjT3lMTXZ1SUFBQWNEdCsvTGhxYW1xVWs1T2p3c0pDcGFlbmMwRU1BSWdyZlgxOTZ1enNWRXRMaTlyYjIxVmVYcTdzN0d5N3d3SUFBREhLNFhBNGhueWZCREFBSU5yMDl2YXFzYkZSYlcxdE9udjJyUHI2K3V3T0NRQ0FrSEU2blVwTFMxTnVicTZLaW9xVW1KaG9kMGdBQUNDR2tRQUdBQUFBQUFBQWdEZzFYQUtZUG9BQkFBQUFBQUFBSUU2UkFBWUFBQUFBQUFDQU9FVUNHQUFBQUFBQUFBRGlGQWxnQUFBQUFBQUFBSWhUSklBQkFBQUFBQUFBSUU2UkFBWUFBQUFBQUFDQU9FVUNHQUFBQUFBQUFBRGlGQWxnQUFBQUFBQUFBSWhUSklBQkFBQUFBQUFBSUU2UkFBWUFBQUFBQUFDQU9FVUNHQUFBQUFBQUFBRGlGQWxnQUFBQUFBQUFBSWhUSklBQkFBQUFBQUFBSUU2UkFBWUFBQUFBQUFDQU9FVUNHQUFBQUFBQUFBRGlGQWxnQUFBQUFBQUFBSWhUSklBQkFBQUFBQUFBSUU2UkFBWUFBQUFBQUFDQU9FVUNHQUFBQUFBQUFBRGlGQWxnQUFBQUFBQUFBSWhUSklBQkFBQUFBQUFBSUU2UkFBWUFBQUFBQUFDQU9FVUNHQUFBQUFBQUFBRGlGQWxnQUFBQUFBQUFBSWhUSklBQkFBQ0EvOStPSGRNQUFBQXdEUEx2ZWhyMk5pQURBQUNJRXNBQUFBQUFBRkVDR0FBQUFBQWdTZ0FEQUFBQUFFUUpZQUFBQUFDQUtBRU1BQUFBQUJBbGdBRUFBQUFBb2dRd0FBQUFBRUNVQUFZQUFBQUFpQkxBQUFBQUFBQlJBaGdBQUFBQUlFb0FBd0FBQUFCRUNXQUFBQUFBZ0NnQkRBQUFBQUFRSllBQkFBQUFBS0lFTUFBQUFBQkFsQUFHQUFBQUFJZ1N3QUFBQUFBQVVRSVlBQUFBQUNCS0FBTUFBQUFBUkFsZ0FBQUFBQUFBQUFBQUFBQUFBQUFBQUFBQUFBQUFBQUFBQUFDQXd3QjZVOURpYUhPTTF3QUFBQUJKUlU1RXJrSmdnZz09IiwKCSJUaGVtZSIgOiAiIiwKCSJUeXBlIiA6ICJtaW5kIiwKCSJWZXJzaW9uIiA6ICI5Igp9Cg=="/>
    </extobj>
    <extobj name="C9F754DE-2CAD-44b6-B708-469DEB6407EB-2">
      <extobjdata type="C9F754DE-2CAD-44b6-B708-469DEB6407EB" data="ewoJIkZpbGVJZCIgOiAiMTU4MTUyOTM1MzYwIiwKCSJHcm91cElkIiA6ICI5MzI4NDkxODgiLAoJIkltYWdlIiA6ICJpVkJPUncwS0dnb0FBQUFOU1VoRVVnQUFBNnNBQUFPZ0NBWUFBQURiSmVCR0FBQUFDWEJJV1hNQUFBc1RBQUFMRXdFQW1wd1lBQUFnQUVsRVFWUjRuT3pkZVh4Y2FYM24rMjlWYVMxSkxrdXk5czF1VzNacjhXN0ptOXp0YmlETjBtelpDSlBNWkpra0pDR1pWN1pKWm5LNUJKZ2g5dzZaNUY3bUVpWWtFNWhBQ1BBaUpCMmdJUjBhR3VQMjJySWwyVnF0dFNTNXRPK2xwYVJhN2grbmJVbTJaRW0yVk9kVTZmTit2ZXJWcDdibi9NNXBXVDVmUDg5NUhsc29GQW9KQUFBQUFBQVQyR3cyMjBxdjI4TmRDQUFBQUFBQWF5R3NBZ0FBQUFBc2g3QUtBQUFBQUxBY3dpb0FBQUFBd0hJSXF3QUFBQUFBeXlHc0FnQUFBQUFzaDdBS0FBQUFBTEFjd2lvQUFBQUF3SElJcXdBQUFBQUF5eUdzQWdBQUFBQXNoN0FLQUFBQUFMQWN3aW9BQUFBQXdISUlxd0FBQUFBQXl5R3NBZ0FBQUFBc2g3QUtBQUFBQUxBY3dpb0FBQUFBd0hJSXF3QUFBQUFBeXlHc0FnQUFBQUFzaDdBS0FBQUFBTEFjd2lvQUFBQUF3SElJcXdBQUFBQUF5eUdzQWdBQUFBQXNoN0FLQUFBQUFMQWN3aW9BQUFBQXdISUlxd0FBQUFBQXl5R3NBZ0FBQUFBc2g3QUtBQUFBQUxBY3dpb0FBQUFBd0hJSXF3QUFBQUFBeXlHc0FnQUFBQUFzaDdBS0FBQUFBTEFjd2lvQUFBQUF3SElJcXdBQUFBQUF5eUdzQWdBQUFBQXNoN0FLQUFBQUFMQWN3aW9BQUFBQXdISUlxd0FBQUFBQXl5R3NBZ0FBQUFBc2g3QUtBQUFBQUxBY3dpb0FBQUFBd0hJSXF3QUFBQUFBeXlHc0FnQUFBQUFzaDdBS0FBQUFBTEFjd2lvQUFBQUF3SEppekM0QUFBQ3N6Ty8zeSsxMmEyaG9TTE96c3dvRUFtYVhCRVFVaDhPaHhNUkVaV1JrcUtpb1NERXhYUG9Da2NRV0NvVkNaaGNCQUFDV0d4MGRWV05qbzlMVDA1V2JtNnZrNUdRNUhBNnp5d0lpU2lBUWtOZnJsY2ZqMGNqSWlFcExTNVdXbG1aMldRQWVZTFBaYkN1K1RsZ0ZBTUJhUmtkSDFkRFFvUEx5Y3FXbXBwcGREaEFWeHNiR1ZGOWZyN0t5TWdJcllER3JoVlh1V1FVQXdFTDhmcjhhR3hzSnFzQW1TMDFOVlhsNXVSb2JHK1gzKzgwdUI4QTZFRllCQUxBUXQ5dXQ5UFIwZ2lxd0JWSlRVNVdlbmk2MzIyMTJLUURXZ2JBS0FJQ0ZEQTBOS1RjMzErd3lnS2lWbTV1cjRlRmhzOHNBc0E2RVZRQUFMR1IyZGxiSnljbG1sd0ZFcmVUa1pNM016SmhkQm9CMUlLd0NBR0FoZ1VDQVdYK0JMZVJ3T0ZnR0NvZ1FoRlVBQUFBQWdPVVFWZ0VBQUFBQWxrTllCUUFBQUFCWURtRVZBQUFBQUdBNWhGVUFBQUFBZ09VUVZnRUFBQUFBbGtOWUJRQUFBQUJZRG1FVkFBQUFBR0E1aEZVQUFBQUFnT1VRVmdFQUFBQUFsa05ZQlFBQUFBQllEbUVWQUFBQUFHQTVoRlVBQUFBQWdPVVFWZ0VBQUFBQWxrTllCUUFBQUFCWURtRVZBQUFBQUdBNWhGVUFBQUFBZ09VUVZnRUFBQUFBbGtOWUJRQUFBQUJZRG1FVkFBQUFBR0E1aEZVQUFBQUFnT1VRVmdFQUFBQUFsa05ZQlFBQUFBQllEbUVWQUFCc0wxM2ZsTDZVSy8xZGdkVHpYYk9yQ1kvdGVNd0FJbDZNMlFVQUFJQk45am5iNXJUem9kRG10R00xRjM5ZG11a3p0aS84aXZSenZlYldFdzdiOFpnQlJEeDZWZ0VBd0RZVFhOd01iWEVnOTg5Sy9wbXQzY2U2YlBDWUxWTTNnTzJNbmxVQUFLSk4yWWRYZjYvaEx4YTNuL3BKS1RGcjYrdXhtcXJQU3EvL2htUnpTT2YrY212MjBmdzNrdnViVXUvM3BCZC9JR1dkMnByOXJOZDZqOWxxZFFQWTFnaXJBQUJFbTZyUHJQN2UwckI2NlBlMlp4alo4Mzdqc1pVdS9QTFd0cjlSNnoxbXE5VU5ZRnRqR0RBQUFBQUF3SElJcXdBQUFBQUF5eUdzQWdBQUFBQXNoM3RXQVFEQTJ2d3pVdnZYSlBlM3BPRmFZeG1VNElJVXQwTnlGVXM1ejBvSGZsRktMWGwwTzB1WDFYbmZsVWZmTXp0d1ZYcnA5T0x6MVpiU1dhbk45cTlKdC81Y0dxbVRBajdwK0I5TEp6NjJzUm9DYzFMcmw2WE9mNUpHYXFYWkllTjFaNWFVZGtncWVMdFU4c3VTSStIaGRwZGFlZ3hySGN0NmJMU3VCMnQ3OEpnM3ErN1pRYW5wYzVMN1pXbThXVnJ3U3JFcFV1clRVdUc3cE5JUFNRa1ptMzlzQUtJV1lSVUFBRHhhMjFla3k3OGp6UTQ4L0o1dlRCcThianh1L1psVThpSHB6SitiR3ladWZsSjY0eU5QMWtiZkJlbTFuNWVtM0ErLzUrMHhIdDB2RytISnRlL0o5aFVOZFRYL2pmRXpzakMxL1BYNWNlTWZIUWF1U25YL1hUci9lV25QajYvY2hsV1BEWUJwQ0tzQUFHQjExUitUYm54ODhibk5MbVZVU0RzUFNQWllJMEQwWDVMODAxSW9LRFgrVDJtOFNYcm52MGlPK1BEWE8xSWpWWC9VV0tJbC82MVNjcEUwMVNYWk4zREpNMVF0dmZ5QzBTTXJTVEZPS2U5NUtTbFBXcGlXSnU1SXd6Vkd6L0pTUzVjTTJvb2xnaDYzcnJVOGFkMDNQbTc4bk56anpKWnlucEhpZGtvekhzbHp3UWl4OHhQUzkzNUtldUdmcGFJWHczTnNBQ0lhWVJVQWdBMEtoVUphV0ZqUS9QejgvY2VEeis4OS9INi9nc0hnUTQ5UUtMVGk2enQzN2pUNzhCYmQrZEx5b0ZyNFRtTlpuSlE5eXorM01DWGQrSVRSY3laSm5oOUtWLzlBT3Z2cGNGVzZxUFpQcGZoMDZaM2ZsVEtPTDc2K2taQnovWThXUTFOR2hmU09iejBjMnVaR3BPYS9sbUlTRjE5YnVtVFFWaXdSOUxoMXJlVko2dTc0K21KUXRjZEtwejRsbGYzbThuOGNtQitYTHZ5cThkbFFVTHJ3NzZVUHRobERoTGY2MkFCRU5NSXFBQUJMQklOQnpjek1hR1ptUnJPenMvZTNsNzYyc1BEbzRPTndPQlFYRjZlNHVEakZ4c2JLYnJjckppWkdkcnRkZHJ0ZE5wdnQvdmFEai83Ky9qQWQ2Um9XcHFRcnY3djRmTS83cGJkOTNlaXhmRkJzaW5UcVQ2V1lwTVZ3Mi9BWDBzSC9JTzNZRzU1Njc1bnFsTjc1bmVWQlZUS0MxSHIxWDFyY3J2ajR5cjJMQ2VuU2tmLzBlRFUrTHF2VjVaK1JYdit0eGVmUC81MjA5NmNmL2x6Y1R1a3RYemJ1WXgyOWJkemJldWVMeTN0MHJYWnNBQ3lCc0FvQTJIYm01K2MxTlRXbHljbEpUVTVPYW5wNituNFFuWnViZStqejhmSHhjanFkU2s1T1ZrWkdodUxqNDVlRjBYdmI5eDUyKytOUHRtK1pzTnI2WldsdTJOaU9UWkdlL1p1VmcrcFN4ejRpdFh6ZUdCb2NDa2d0Znl0VmZHTHJhMTBxczFJcWVNZm10ZWVmM2J5Mk5wTVY2bXI3KzhYN21JdmV2WEpRdmNjZUs1WDhxblRwelhEci92YnlzTHFVRlk0TmdDVVFWZ0VBVVd0dWJrNlRrNVBMZ3VuazVPU3lRT3B3T0pTVWxDU24wNm5VMUZRbEppYks2WFRlZnlRbUpzcmhXQ09rUmFQdWx4ZTM5MzFRaWs5ZCt6djJHT096dFo4eW5udGUyNXJhSHFYb1BVL2VSbWFsTVpSWk1vYW43aXhaZTViamNMQmFYVjNmWE53KzhBdHJmejZ0YkhGNzlQYnk5NngyYkFBc2diQUtBSWdLMDlQVEdoMGR2ZitZbkp6VS9QejgvZmRqWW1LMFk4Y09aV2RuYThlT0hmY2ZUcWRUTnRzcVMzZHNaeU4xaTlzNTU5Yi92VjFMaHQrT3QyeGVQZXVWZHZESjJ6aitVYW52UjhiOWxlTXQwdGNQR3IyR1pSK1dzczgrZWZ2UlV0ZHd6ZUwydi83RXhyNDdPN2o4dWRXT0RZQWxFRllCQUJGbmZuNStXVEFkSFIyVnoyZE16bUszMjdWejUwN2w1K2N2QzZXSmlVektzaUV6UzVhcFNjcGIvL2NTTXhlMzU4YzJyNTcxU2toNzhqWnluNVBlL2sxalVxQVpqekdrdWUwcnhpTzFSQ3I5RFhQVytyUmFYU3N0WmJSZUQwNTRaYlZqQTJBSmhGVUFnT1ZOVGs1cWNIQlFJeU1qR2gwZGxkZnJ2ZjllU2txS3NyT3psWmFXcHZUMGRMbGNyaWU2WnhSdkN2a1h0MjJQZXo1TjZMRzJiZEtsVGVHN3BBKzJTbzJmTXlhTG1tdzNYaDlyTXU2N3JQdVVkUDUvRzh1cmhKT1Y2Z29GRjdmMy9Mamt6SG15OXF4MGJBQXNnYkFLQUxDYzJkbFpEUTRPYW1CZ1FJT0RnNXFkTlNaY1NVaElVRnBhbW5idjNxMjB0RFNscGFVcE5uWURzN3hpL2VKVGphVkNKR2xtQTVNK0xSM2V1ZUlhblRaSklXTnpyZVZrZ3ZPUGZuK3J4VGlsUTc4akhmcHRZNjNRaHM5S25kOHdRcHEzUi9yTzI2VjN2eGIrWWFwV3FTdCs1K0xQU01tdlNBVnZmL0kyclhKc0FDeUJzQW9BTU4zOC9MeUdob2J1QjlTcHFTbEpVbHhjbkRJek0rOC9VbEpTMW1nSm15YTFWT3E3YUd6M1g1TDJmbUI5M3h1K3NiaTk2OGpENzhjbVNRdHY5b3pmbTIxNE5WUHU5ZTF6eTltazNQUEdZN2hHZXVXOVJuQUtMa2pWSDVWZS9QNzJyTXRWdkJoV1IyOXZUbGk5ejZybkhFQTRFVllCQUthWW5KelUzYnQzNWZGNE5EWTJwbEFvSklmRG9WMjdkbW5QbmozS3pNelV6cDA3bWZ6SUxQa3ZMSWJWMWk5TGxYOGl4U1kvK2p0QnY5VDIxY1huUmU5KytEUE9iR21pemRnZXZtR3MzN3FhbnU5c3JPWncySFhVV0ZQMjFaOHhuZzljWGZzN1M0ZFViNVhIcVdzdGE5V2RmVzV4UDIxZmxRNy94eWZmNTBxMjR0Z0FSQVJ1NmdFQWhFVW9GTkxJeUlodTNicWw3MzczdTNybGxWZFVYMTh2U1hyNjZhZDEvdng1dmU5OTc5TXp6enlqQXdjT0tEVTFsYUJxcHFkL2FYRXlHOStvZFBIWGRILzQ3bXB1L2xmSjIyMXNKMlJJKy83Tnc1OUpQN3E0M2ZyM3F3LzFIYTZST3Y1aHcyVnZpc0REYSswdUU3ZHo3VFppa2hhM042dUhlRFBxV3N0RzZpNyt1Y1h0NFp2R2tOMzFHR3Q4K0xWd0hCdUFpRU5ZQlFCc21XQXdxSUdCQWQyOGVWUGYvdmEzOVlNZi9FQjM3dHlSMCtuVTBhTkg5ZUtMTCtvdGIzbUx5c3ZMbFpHUndjUklWdUxNa1U3ODhlTHoxaTlMcjd4LzVRQ3pNQ1ZkKzBQcHhzY1hYenY3NlpWN1l2ZjgrT0wyVktkMDRWY2VEaXJETjZWL2ViZE1tYUJKa3I1V0l0MzUyNVVEMU1LVU1kSFBQYXZkTytrcVh0eHUrdHp5VVA2NDkrSnVSbDFyMlVqZDZZZWtmVCt6K1B6U2IwbHZmTVNvNVNFaDZlNFBqSHRPci83QncyK0g0OWdBUkJ5R0FRTUFObFVvRkZKL2Y3OTZlbnJrOFhpMHNMQWdoOE9oN094czVlWGxLU2NuUjNGeGNXYVhpZlU0OG9mU1dMTVJJaVNwNjU4bDk3ZWx6RXJKdFYreXgwclRQVkxmNjVKL2V2RjdGWitROW4xdzVUYWYrZ21wcGx3YU5YclZkZWVMVXUvM2pCbGVZMU9rOGVZMzE5c01HV0c1K21OYmVvZ3JtdXFTWHZzRjZlS0hqV05OS1pJYzhkSzB4Nmh0ZnNMNG5EMVdxdmd2SzdmeDFJOUxJN1hHZHQ5RjZhdFBHL2RmS2lUZC9iNzBzOTNtMUxXV2pkWmQ5VmxqVGQ2eEptTVNwSnVmbEc3OXYxTFdhU21sMFBqTVRMODBlSDN4SHVYQ2Q1bHpiQUFpRG1FVkFMQXBKaVltMU5YVnBlN3ViczNOelNrMk5sYTV1Ym5LeTh0VFZsYVdZbUw0S3lmeTJLVG52bUNzYzNuajQ1Si8xbGovY3VDSzhYaFF3aTZqUjNXbDRiLzMyR09sSC91RzlPMjNHaFBtU05KTW45RnplLzh6TVZMVlo2VDB3K2FFMVhzekZ2dW5KYzlySzM4a0tVODYvd1VwOCtUSzd4LzZYYW5qRzBhUWs0eGU1SlpPOCt0YXkwYnJqaytWM3ZNajZiV2ZsN3Jmdk1mWVB5M2RmWFhsejhmdGxQYisxQXB2aE9IWUFFUWNyaHdBQUk5dGJtNU8zZDNkY3J2ZEdoOGZsODFtVTA1T2puYnYzcTJjbkJ5RzlVWUZtOUhEdXYvbnBaWXZTRDJ2R1BjYytrWWxtME5LekRSQ1pkR0x4ajJNYTAzQ0pCbTlzajkxVzdyOWFhTzNkckpOV3BnMmhoN25QU2NkK24xamlLbFpFK2w4b05IbzhmWDhVSnE0WS9UcTJXSVdqM1gzZTZSOVB5dkZKSzdlUmt5UzlON1hwZHBQR1V1dlRIWVlFeFk1YzZUYzU4eXJheTJQVTNmQ0x1a2RMeHQxM2ZtaU5IRFp1SGM1TUcvTS91ek1NZXJMZjhIb1dZOXptWE5zQUNLT0xSUUtyVEZiQWdBQWl3S0JnUHI2K3RUVjFhWCsvbjZGUWlHbHBxYXFxS2hJaFlXRmlvK1BON3ZFaVBicXE2L3FyVzk5cTlsbEFGR05QMmVBdGRoV21WR1JubFVBd0xwTVQwK3JyYTFOWFYxZG1wK2ZWMEpDZ3ZidjM2K2lvaUs1WEN2MGxBQUFBRHdCd2lvQTRKRUdCZ2JVMnRxcXZyNCsyV3cyNWVYbGFjK2VQY3JLeW1KcEdRQUFzR1VJcXdDQWgvajlmblYxZGFtdHJVMVRVMU9LajQ5WFNVbUo5dTdkcThSRTdoa0RBQUJiajdBS0FMalA2L1dxcmExTm5aMmQ4dnY5U2sxTlZVVkZoUW9LQ3VSd09Nd3VEd0FBYkNPRVZRQ0FSa1pHMU5UVWRIK29iMzUrdm9xTGk1V2VubTUyYVFBQVlKc2lyQUxBTmpZME5LVEd4a1lORGc0cUxpNk9vYjRBQU1BeUNLc0FzQTMxOS9lcnFhbEp3OFBEaW8rUDE2RkRoN1IzNzE3RnhQRFhBZ0FBc0FhdVNnQmdtd2lGUXZKNFBHcHFhdExZMkpnU0V4TjE1TWdSUGZYVVU5eVBDZ0FBTElld0NnQlJMaFFLcWJlM1YwMU5UWnFZbUZCU1VwS09Ieit1M2J0M3kyNjNtMTBlQUFEQWlnaXJBQkRGQmdjSGRldldMWTJOalNrbEpVVVZGUlVxTEN3a3BBSUFBTXNqckFKQUZCb2ZIOWZ0MjdmVjM5K3Z4TVJFVlZSVXFLaW9TRGFiemV6U0FBQUExb1d3Q2dCUlpHWm1SdlgxOVhLNzNZcU5qZFhCZ3dkVlhGek1QYWtBQUNEaUVGWUJJQXJNejgrcnFhbEpiVzF0a3FUOSsvZXJwS1JFY1hGeEpsY0dBQUR3ZUFpckFCREJnc0dnMnRyYTFOallxSVdGQlJVV0ZxcTh2RnhKU1VsbWx3WUFBUEJFQ0tzQUVLR0dob1owOCtaTlRVNU9Lak16VTRjT0hWSnFhcXJaWlFFQUFHd0t3aW9BUkppNXVUblYxZFdwdTd0YmlZbUpPbjM2dFBMejg4MHVDd0FBWUZNUlZnRWdRb1JDSWJXMXRhbWhvVUYrdjE4SERoeFFhV21wWW1MNFZRNEFBS0lQVnpnQUVBRkdSa1owOCtaTmpZK1BLeU1qUThlT0hkT09IVHZNTGdzQUFHRExFRllCd01MbTUrZFZWMWVucnE0dUpTUWs2T1RKa3lvc0xEUzdMQUFBZ0MxSFdBVUFpL0o0UExweDQ0WjhQcCtLaTR0VlZsYW0yTmhZczhzQ0FBQUlDOElxQUZqTS9QeThhbXBxMU4zZExaZkxwYXFxS21iNTNVWWNEb2NDZ1lBY0RvZlpwUUJSaVQ5ZlFPUWdyQUtBaFN6dFRTMHBLVkZwYWFuc2RydlpaU0dNRWhNVDVmVjY1WEs1ekM0RmlFcGVyMWRPcDlQc01nQ3NBMkVWQUN4Z2ZuNWV0YlcxY3J2ZDJyRmpCNzJwMjFoR1JvWThIZzloRmRnaUhvOUh1M2J0TXJzTUFPdEFXQVVBazlHYmlxV0tpb3AwOWVwVmpZMk44UThXd0NZYkd4dlR5TWlJVHA4K2JYWXBBTmJCRmdxRlFtWVhBUURia2QvdlYyMXRyVG83TzdWanh3NVZWbFlTVGlCSkdoMGRWVU5EZzhyTHkvbVpBRGJKMk5pWTZ1dnJWVlpXcHJTME5MUExBYkNFeldhenJmZzZZUlVBd205aVlrSlhybHpSMU5TVURodzRvUEx5Y25wVHNjem82S2dhR3h1Vm5wNnUzTnhjSlNjbk15a01zRUdCUUVCZXIxY2VqMGNqSXlNcUxTMGxxQUlXUkZnRkFJdG9iMjlYYlcydDR1TGlWRmxacWF5c0xMTkxna1g1L1g2NTNXNE5EdzlyWm1aR2dVREE3SktBaU9Kd09PUjBPclZyMXk0VkZSVXBKb1k3NEFBcklxd0NnTWtXRmhaVVhWMnQzdDVlWldWbHFiS3lVZ2tKQ1dhWEJRQUFZS3JWd2lyL3ZBUUFZVEF5TXFLclY2OXFkblpXQnc4ZTFJRURCN1RLNzJVQUFBQ0lubFVBMkZLaFVFZ3RMUzJxcjY5WFltS2lUcDA2cGZUMGRMUExBZ0FBc0F4NlZnRWd6QllXRm5UdDJqWDE5ZlVwTHk5UEowNmNVRnhjbk5sbEFRQUFSQVRDS2dCc2djbkpTVjI2ZEVuVDA5TTZldlNvOXUzYlozWkpBQUFBRVlWaHdBQ3d5VHdlajY1ZHV5YUh3NkhUcDA4ckl5UEQ3SklBQUFBc2kySEFBTERGUXFHUUdoc2IxZGpZcU5UVVZKMDVjMFpPcDlQc3NnQUFBQ0lTWVJVQU5zSEN3b0t1WDc4dWo4ZWpvcUlpSFQ5K1hBNkh3K3l5QUFBQUloWmhGUUNlME5UVWxDNWR1aVN2MTZ2RGh3OXIvLzc5WnBjRUFBQVE4YmhuRlFDZXdNREFnSzVjdVNLYnphWlRwMDRwS3l2TDdKSUFBQUFpQ3Zlc0FzQW02K3pzMUkwYk41U1NrcUtxcWlvbEpTV1pYUklBQUVEVUlLd0N3R05vYUdoUVkyT2pNak16ZGViTUdjWEd4cHBkRWdBQVFGUWhyQUxBQmdTRFFWVlhWOHZ0ZHF1b3FFZ25UcHlRM1c0M3V5d0FBSUNvUTFnRmdIVmFXRmpRNWN1WE5UZzRxTkxTVXBXVmxabGRFZ0FBUU5RaXJBTEFPc3pNek9qaXhZdWFtcHJTaVJNbnRHZlBIck5MQWdBQWlHck1CZ3dBYXhnYkc5UHJyNzh1djkrdk0yZk9NT012QUFEQUpscHRObURDS2dBOHd2RHdzRjUvL1hYRnhNVG8zTGx6Y3JsY1pwY0VBQUFRVlZpNkJnQTJhR0JnUUpjdVhWSmlZcUtlZmZaWk9aMU9zMHNDQUFEWU5naXJBTENDdTNmdjZ1clZxMHBKU2RFenp6eWpoSVFFczBzQ0FBRFlWZ2lyQVBBQXQ5dXROOTU0UTZtcHFUcDM3cHppNHVMTUxna0FBR0RiSWF3Q3dCTHQ3ZTI2ZWZPbU1qSXlWRlZWcFpnWWZrMENBQUNZZ2Fzd0FIaFRTMHVMYnQyNnBlenNiSjA1YzBZT2g4UHNrZ0FBQUxZdHdpb0FTR3BzYkZSRFE0UHk4L04xOHVSSjJlMTJzMHNDQUFEWTFnaXJBTGE5cHFZbU5UUTBxS2lvU0JVVkZWcGw5blFBQUFDRUVWMEhBTGExNXVabTFkZlhFMVFCQUFBc2hyQUtZTnU2YytlT2J0KytyWUtDQW9JcUFBQ0F4UkJXQVd4TGJXMXRxcXVyVTE1ZW5pb3JLd21xQUFBQUZrTllCYkR0dExlM3E2YW1Scm01dVRwMTZoU1RLUUVBQUZnUVYyZ0F0cFhPems3ZHZIbFQyZG5aT24zNk5FRVZBQURBb3JoS0E3QnR1TjF1VlZkWEt6TXpVMmZPbkNHb0FnQUFXQmhYYWdDMmhmNytmcjN4eGh2YXRXdVh6cDQ5SzRmRFlYWkpBQUFBZUFUQ0tvQ29Oem82cXN1WEw4dmxjcW1xcWtveE1Td3hEUUFBWUhXRVZRQlJiWEp5VWhjdlhsUkNRb0xPblR1bjJOaFlzMHNDQUFEQU9oQldBVVN0MmRsWlhieDRVVGFiVGM4ODg0d1NFaExNTGdrQUFBRHJSRmdGRUpYbTUrZjFveC85U1BQejh6cDM3cHlTazVQTkxna0FBQUFiUUZnRkVIVUNnWUF1WGJva3I5ZXJzMmZQS2pVMTFleVNBQUFBc0VHRVZRQlJKUlFLNmVyVnF4b2VIbFpsWmFVeU16UE5MZ2tBQUFDUGdiQUtJS3JVMWRYSjQvSG82TkdqS2lnb01Mc2NBQUFBUENiQ0tvQ28wZDdlcnRiV1Z1M2Z2MS83OXUwenV4d0FBQUE4QWNJcWdLalEzOSt2bXBvYTVlYm02dENoUTJhWEF3QUFnQ2NVWTNZQkFQQ2tKaWNuZGZYcVZibGNMcDA4ZVZJMm04M3Nrb0JONGZmNzVYYTdOVFEwcE5uWldRVUNBYk5MQXJBTk9Sd09KU1ltS2lNalEwVkZSWXFKSVVJZ1BHeWhVQ2hrZGhFQThMaDhQcCsrLy8zdkt4QUk2QzF2ZVl1Y1RxZlpKUUdiWW5SMFZJMk5qVXBQVDFkdWJxNlNrNVBsY0RqTUxndkFOaFFJQk9UMWV1WHhlRFF5TXFMUzBsS2xwYVdaWFJhaWlHMlZuZ2JDS29DSUZRZ0VkT0hDQlkyUGordjgrZlA4eFltb01UbzZxb2FHQnBXWGw3UDBFZ0JMR1JzYlUzMTl2Y3JLeXZoN0Y1dG10YkRLUGFzQUlsWjFkYlZHUmtaVVdWbkpYNWlJR242L1g0Mk5qUVJWQUphVW1wcXE4dkp5TlRZMnl1LzNtMTBPb2h4aEZVQkVhbTV1Vm5kM3Q4ckx5NVdmbjI5Mk9jQ21jYnZkU2s5UEo2Z0NzS3pVMUZTbHA2Zkw3WGFiWFFxaUhHRVZRTVRwNysvWDdkdTNWVkJRb0pLU0VyUExBVGJWME5DUWNuTnp6UzREQUI0cE56ZFh3OFBEWnBlQktFZFlCUkJScHFlbmRlM2FOYmxjTHAwNGNjTHNjb0JOTnpzN3ErVGtaTFBMQUlCSFNrNU8xc3pNak5sbElNb1JWZ0ZFakVBZ29NdVhMeXNVQ3VuTW1UTk1uWStvRkFnRW1QVVhnT1U1SEE2VzA4S1dJNndDaUJnM2J0elErUGk0VHAwNlJjOFRBQUJBbENPc0FvZ0liVzF0Y3J2ZEtpc3JVM1oydHRubEFBQUFZSXNSVmdGWTN2RHdzR3ByYTVXYm04dUVTZ0FBQU5zRVlSV0FwYzNPenVyS2xTdEtTa3BTWldXbFZsa3pHZ0FBQUZHR3NBckFza0toa0s1ZHV5YS8zNjh6Wjg0b05qYlc3SklBQUFBUUpvUlZBSmJWMk5pb29hRWhIVHQyVEM2WHkreHlBQUFBRUVhRVZRQ1dORFEwcEthbUp1M2V2VnRGUlVWbWx3TUFBSUF3STZ3Q3NCeWZ6NmRyMTY0cE9UbFpSNDhlTmJzY0FBQUFtSUN3Q3NCU1FxR1EzbmpqRGZsOFBwMDZkVW94TVRGbWx3UUFBQUFURUZZQldFcHJhNnY2K3ZwMDVNZ1I3ZHk1MCt4eUFBQUFZQkxDS2dETEdCMGQxYTFidDVTWGw2ZTllL2VhWFE0QUFBQk1SRmdGWUFrTEN3dTZldldxRWhNVGRlTEVDYlBMQVFBQWdNa0lxd0Fzb2JhMlZqTXpNenAxNnBUaTR1TE1MZ2NBQUFBbUk2d0NNTjNkdTNmVjFkV2xrcElTcGFlbm0xME9BQUFBTElDd0NzQlVjM056dW5IamhsSlRVMVZTVW1KMk9RQUFBTEFJd2lvQVUxVlhWOHZ2OSt2a3laT3kyL21WQkFBQUFBTlhoZ0JNMDlIUm9iNitQaDA2ZEVncEtTbG1sd01BQUFBTElhd0NNSVhYNjFWZFhaMnlzckpZcGdZQUFBQVBJYXdDQ0x0UUtLVHIxNi9MWnJPcG9xSkNOcHZON0pJQUFBQmdNWVJWQUdIWDB0S2lrWkVSSFQ5K1hJbUppV2FYQXdBQUFBc2lyQUlJcThuSlNUVTBOS2lnb0VBRkJRVm1sd01BQUFDTElxd0NDSnRRS0tUcTZtckZ4c2JxNk5HalpwY0RBQUFBQzRzeHV3QUEyMGQ3ZTd0R1JrWjA2dFFweGNmSG0xME9BRWdEVjZXWFRpOCsvMURJdkZxc3hPenpzbFg3Ny9xbWRQSFhKSnREZXZhdnBJSjNiRTY3ai9LNUpmTXl2TytLbEhWcTYvY0pSQW5DS29Dd21KNmUxdTNidDVXYm04dndYeUJjUHZjWWs1Y1IxaEROTHY2Nk5OTm5iRi80RmVubmVzMnRCOEFqTVF3WVFGamN1SEZEa25UczJER1RLd0VBYkYvQnhjMFEvekFEV0IwOXF3QzJuTnZ0MXNEQUFMUC9BbVo2NmllbHhDeXpxd0RNVmZWWjZmWGZNSVlCbi90THM2c0JzQWJDS29BdE5UYzNwOXJhV21Wa1pHalBuajFtbHdOc1g0ZCtqM3ZsZ0Qzdk54NEFJZ0xEZ0FGc3FacWFHZ1VDQVowNGNVSTIyMlBjUHdjQUFJQnRpYkFLWU12MDlmV3B0N2RYWldWbFNrNU9OcnNjQUFBQVJCRENLb0F0RVFnRVZGTlRJNWZMcGYzNzk1dGREZ0FBQUNJTTk2d0MyQkxOemMyYW5wN1djODg5eC9CZklGcjRaNlQycjBudWIwbkR0Y1lTSU1FRktXNkg1Q3FXY3A2VkR2eWlsRnBpalhhbnVxVG0veVgxL0l1eHZlQTFKcG5LUENtVi9MS1UvMk1iYTIrOVJtNUpiVitSQmk1SjR5MlNiMXl5eDBySitjYXhIUHdQVW1yWm85dFlhVzNPMlVIcDlxY2w5emVsaVRiSlpwT1NpNlRDZDBsSC9rQkt6RnhmZldhZGw2M1kvMHJucWYxcjBxMC9sMGJxcElCUE92N0gwb21QcmY3NTliUzVXZWQrTlhNajBrdG5wSWs3eHZQNFZPazlGNlMwZzhzL0Y1aVRXcjhzZGY2VE5GSXJ6UTRacnp1enBMUkRVc0hialhQb1NIaXllZ0NMSUt3QzJIUlRVMU5xYm03Vzd0Mjd0V3ZYTHJQTEFiQVoycjRpWGY0ZGFYYmc0ZmQ4WTlMZ2RlTng2OCtra2c5SlovNThmUmZNVzlWdXpmOGwzZmlFY1hHL2xMZmJlSFI4WFNyOU5Xbi92MXU3cmZXYUhaUisrSXRTOTNjZWZpODRid1RYOFJhcDVmUFMyYzlJcFI5YWY5dWUxNlR2L1pRUmFwWWFielllZDc0b3ZmZzlLZjN3bzlzeDQ3eUVjLzgzUHltOThaRW5yM09welRyM3F3bk1TYSs4ZHpHb3hpUko3M2o1NGFEYWQwRjY3ZWVsS2ZmRGJYaDdqRWYzeTBaZ2RlMTd2Rm9BaXlHc0F0aDBOVFUxaW9tSjBhRkRoOHd1QmNCbXFQNllkT1BqaTg5dGRpbWpRdHA1d09neDlQWkkvWmNrLzdRVUNrcU4vMU1hYjVMZStTK1NJejc4N2I3K1lhbmhzNHZQSGZGUzlqa3BaYmNVbUpVR3JraVRIVkxqWDByVHZZOTVVbFl3Y1dkSlVMVkp1NDVJcWFWU2JMSnhMTDJ2R3FFMTZEZHFURDhvWloxWnU5M1JXMGFnOTg5SXU0NFpvU2pna3p3L2xHWTh4bWZtaHFUdi9hVDBVN2RYRC9ObW5aZHc3WCtrUnFyK3FMRXNUZjVialo3UHFTN0ovZ1NYdTV0MTdsY1Zrbjd3YjQyZmMwbXl4MGt2L0tPVWRYcjV4NGFxcFpkZk1QWXRTVEZPS2U5NUtTbFBXcGcyZnZhR2E0d1JDVUFVSWF3QzJGUTlQVDMzMTFTTmozL0V4U1FRUlVLaGtQeCsvN0pISUJDNC85OVFLQnljUnZvQUFDQUFTVVJCVktSZ01LaFFLTFRtdHVYYytkTHlRRm40VHFucU0xTEtBMHRSTFV3WlBXWjEvOTE0N3ZtaGRQVVBwTE9mRG5PN2Y3czhFTzM3TjhabkU1YU84Z2hKYlYrVExuNUljbjk3NVhZZVYweWlkUEMzcGJMZmxKSnlsNzgzY1VmNjVuTkd5QWtGakY3R3QzOXI3VGF2L0w0Ull0NzVqMUxCQzR1dkIzelN4VitYV3I3d1p2dHRVdHRYcFFPLzhIQWJacCtYY095LzlrK2wrSFRwbmQrVk1vNHZ2djRrQVc0enp2MGoyLzg5cWVNZmpHMmJYWHJMbDFjZUJuMzlqeGFEYWthRjlJNXZQYnh1OHR5STFQelh4czhnRUNVSXF3QTJ6Y0xDZ21wcmE1V1dsc2FhcW9nNHdXQlFQcDlQOC9QenkvNzc0R3Z6OC9NUEJkUE5ESm1wcWFtYjF0WXl0LzdzNFl2YkIxVjladm56aFNucHl1OHVQdC96ZnVsdFh6ZDZyaDRVbXlLZCtsTmpDT085RU5yd0Y4YjltVHYyaHFmZHdKeDA1VDh1UGkvK09lbjVMMHA2OEw1NW03VHZaNlRrQXVsYjU0MmV6czJRbEMvOTVLM1ZoMkM2OWtzVm41QXUvTEx4L083M2pYMnYxZk8zNEpYZS9RTXA5L3p5MXgzeDBqTi9hUXhUbmVveVh1dDY2ZUhBWlBaNUNkZitwenFsZDM1bmVWQ1ZqRjc2eC9XazUvNVI2ditIZE92L1dYeit6RjlKVC8za3lwKzkxL01xU1JVZlgvblBja0s2ZE9RL3JYLy9RQVFnckFMWU5BME5EZkw1ZktxcXFtSlNKVmhHS0JTU3orZlR6TXlNWm1kbk5Uczd1Mng3ZG5aV2MzTno4dnRYdnpDT2lZbFJmSHk4NHVMaUZCY1hKNmZUcVppWUdEa2NEc1hFeER6MFdQcTZ3K0dRM1c2WHpXYVR6V1piYy92NzMvLysxcHlJZTcwM2ovSmdXRzM5c2pRM2JHekhwa2pQL3MzS2dYS3BZeDh4N3NuMDloaTloeTEvYXdTMGNMVGI5bFZqU0taa1RNNVU5Ums5SElpV3lENXIzQnZaL1BsSDczdTlVbmF2L1ptbHZYUCtXY25yZmpoMFAyajN1eDhPUy9mWTQ0eGV5cG8vTVo2UDFEMzhHYlBQUzdqMm4xa3BGYnpqc2N0YzBaT2UrOVYwL3BNeHZQaWVVMzhxUGYzdjEvZGQvK3o2OXdORU9NSXFnRTB4TVRHaHRyWTI3ZDI3ZCt0NmhvQlZ6TTNOeWV2MUxuc3NEYVNoVUdqWjUrMTJ1eElURStWME9wV1dscWFFaEFURnhjWGRENlFQL3RkdTM2WXJ2WFcvdkxpOTc0UEdES1Zyc2NjWW42MzlsUEhjODFyNDJ1MzkxOFh0cDM1YWluT3QzVzdoaTVzWHl0YmlHelVtRVZyMjJ2amEzOXY5dmtlL3Yrdlk0dmE5MldHWE12dThoR3YvUmUvWjJPZlg0MG5QL1VvR3Jrby8rRm5qUG14Sk92cEgwdUhmZi9SM01pdU5JZkNTTVNSNFo4bkdaOGNHSWhCaEZjQ21xSzJ0VlZ4Y25Nckx5ODB1QlZGcWJtNU9VMU5URDRWU3I5ZTdyRmZVWnJQSjZYUXFLU2xKR1JrWmNqcWRTa3hNdkI5T0V4TVR0K2Y5MUtzdDAvRW9TM3VLY3M2dC8zdTdsZ3pESEc4Slg3dEQxVXZhclZwZm04N3M5ZTkvdmZ5enhoRGZvV3BqdHRqSmR1T2V4dmtWZ3VsNjdxZDg4RDdlQnlWbUxObjM5TVB2bTMxZXdyWC9CMmZQM1F4UGV1NGZOTm4yNW9STmIvYU9sdjZhVlBuSnRiOTMvS05TMzQrTWdEdmVJbjM5b0xUM3A2V3lEeHM5MFVDVUlxd0NlR0llajBlRGc0TTZkdXlZWW1PZjRONGdRSkxmNzlmRXhNUkRqL241K2Z1ZnNkdnRTa3BLVW5KeXNqSXlNcFNjbkh6LzRYUTZ0MjlQNkdhYldiS2NURkxlK3IrM2RNM0orYkh3dFRzN3VLVGQvSFUydW9tM0xBVG5wZXFQRy9jaUxuZzNyOTIxWnBpMXh6MzZmYlBQUzdqMm41QzI4ZStzNVVuUC9ZTis5Q0ZqWm1GSnlxNlNxdjVpZmQvTGZVNTYremVsQzcrNk9FRlgyMWVNUjJxSlZQb2JySytLcUVSWUJmQkVnc0dnNnVycTVISzU5TlJUVDVsZERpS00xK3ZWMk5qWXNsQTZQYjNZT3hFVEU2TWRPM1lvUHo5ZkxwZExLU2twOXdNcDkwV0hRV2pKZmJ5MngvMEhnQlgrUDIxVnUwdDd0aDYxdE0xV0NDNUlMNzk5K2ZEa3RJTlM5aGxqWXFVZFR4bTlkRHVla2o2L0k3eTFtWGxld3JsL1d3UmMxbVpVR091bFNzWlNQZTV2U2J2ZnU3N3ZGcjVMK21DcjFQZzVZNUt4eVhiajliRW02ZEp2U1hXZmtzNy9iMk5KR3lCS1JNQ2ZhZ0JXMXRyYUtxL1hxMmVmZlpid2dFZnkrWHdhSFIxZDlyalhXMnF6MlpTU2tuSi9KbW1YeXlXWHkwVW9OVnQ4cXJFY2hpVE45Sy8vZTB0NzBsYWF0WFNyMm8zZFlkd1hLaTFPNExTV2xZYm1Qbzc2LzI4eHFDYWtTei8yRFNubjJSVStHRnJodFMxbTVubXh3djZ0NU9TZkdETUFkL3lEMFR2NjZnZU1wWFp5bjF2ZjkyT2MwcUhma1E3OXR1UzVZQ3dIMVBrTlkzaXd0MGY2enR1bGQ3L0cwR0JFRGNJcWdNZm04L25VMU5TazNOeGNaV1ptcnYwRmJCdUJRRUJqWTJQTGd1blNIdE1kTzNZb056ZFhhV2xwU2t0TDA0NGRPK1J3ckRFYkxNSXZ0VlRxdTJoczkxK1M5bjVnZmQ4YnZyRzR2ZXRJK05wTnpsOE1SVU0zMTU0Y1I5cllESzZQMHZwM2k5dkgvczlWZ3FxV0IrNXdNZk84V0dIL2xtS1huditTTk5Obi9Pd0hmTksvdkZkNjkvZU5YdGQxc3htekZPZWVsNFpycEZmZWE0VFY0SUpVL1ZIcHhTMmFWUndJTTI3cUFmRFk2dXZyRlFnRWRQandZYk5MZ2NrQ2dZQUdCd2ZWME5DZ0gvN3doM3JwcFpmMDJtdXZxYTZ1VHNQRHc5cTVjNmNPSGp5bzgrZlA2LzN2Zjc5ZWVPRUZWVlJVM0o4OW1xQnFVZmxMbGxscC9mTDY3c01NK28ybFN1NHBlbmY0MnMwNnZiamQ5dmVMczYydUpoU1U3dnp0MnZ0ZWovSG14ZTJsTThRK3FQZlZ6ZG5mUnBoNVhxeXdmNnR4SkVndi9MTXhQRnd5MWgzK3pqdU00YnlQWTlkUlkrbWJld2F1UG5tTmdFVVFWZ0U4bHZIeGNYVjBkS2k0dUZqSnljbG1sNE13OC92OUdoZ1lVSDE5dlY1NzdUVzk5TkpMdW5EaGdob2JHN1d3c0tDOWUvZnF6Smt6ZXZIRkYvWGlpeS9xekpremV2cnBwNVdSa2FHWUdBYjFSSXluZjJseHdoYmZxSFR4MTdUbU1OYWIvM1Z4ZVphRURHTWR5bkMxKzlSUEwyNVB0a3UxLy9lajI2ejU1T01IaEljc0dhN3VkYS84a1FXdmRPTVRLNyszbFV3OUx4Yll2eFVscEJ2RGYrOU5HalkzSXIzOE5tbHFsWitkd055ajI0dmJ1Ym4xQVJiQkZRT0F4MUpiVzZ2NCtIaVZsTERPMjNZUUNvVTBOamFtL3Y1KzlmZjNhM1IwVktGUVNEYWJUVHQzN3RTK2ZmdVVrWkdoWGJ0MktTNXVnN05qd3JxY09kS0pQNWF1L1dmaitiMWUwRE9mbGxLS2xuOTJZY29JbFBmV1FaV2tzNStXWWxmNHg2eXRhamZ2ZVdONW5uczlTOWMvWWd5TFBQcWZsOC9hNnA4eFFtUHRmNVBpZGtqemsrczdINCtTV2lZTnZXRnNWLyt4bFBPTWxGeTQrTDYzeDFoYmM2cnp5ZmUxVVdhZUZ5dnMzNnAyUENXOTQ5dlNOODhieHo1OTF3aXM3MzE5K2N6WGt2UzFFdW5FeDR3aDh3L08rTHN3WlV5dWRBLzNxeUtLRUZZQmJGaC9mNytHaG9aMC9QaHhscXFKWWo2ZjczNDQ3ZS92dno4WlVtcHFxdmJ2MzM4L25QSXpFT1dPL0tFMDFydzRMTFBybnlYM3Q2WE1TbU1Zb3oxV211NlIrbDVmUHV0cnhTZWtmUjhNZjd2UGZWSDZ4OG8zSitnSlNkVWZNeVkveWowdnhhZExzd1BHeERUejQxS2NTNnI2alBTRGYvdVlKMmVKMGc5SkY5NE1xNU1kUnJnb2VNSG9CZmE2SmM4UGpmc1RLejhwWGY4L25ueC9HMlhXZWJISy9xMHFvMEo2NjFlbFY5NXZUTGcwMFNxOS9JTDBuaDhhNStHZXFTN3B0VitRTG43WStET1NVbVRNckR6dE1kWmZuWjh3UG1lUGxTcitpd2tIQW13TndpcUFEUW1GUXJwOSs3YVNrNU8xZS9kdXM4dkJKZ3FGUWhvZEhWVi9mNy82K3ZvME5tYXNZeGtYRjZmczdPejdqL2g0RTVhK2dJbHMwbk5mTU5aeXZQRnh5VDlyWEZRUFhERWVEMHJZWmZSOHJqUk1OeHp0dW9xbDkxeVFYbm5mWWkvbTNJalU4WTNsbjB2Wlk0U0V0ZTZmWEsrbmY4bm9PV3orWDhaei80elUrVS9MUDFQNjYwWnZvaGxoMWF6ellwWDlXMW5SdTZXei8wTjYvY1BHODVGYTZic3ZTdS82VnlrbThjMFAyU1NGakgrNFdibzgwbEpKZWRMNUwwaVpKOE5STlJBV2hGVUFHM0wzN2wyTmo0L3IxS2xUc3R1NTdUM1NCWU5CRFE0T3FyZTNWeDZQUno2ZlQ1S1VscGFtMHRKU1pXZG5LeTB0amVWanRqMmIwUk82LytlbGxpOUlQYTlJWTQzRy9hWTJoekZrTWYyd1ZQU2lWUHh6S3cvUkRXZTc2WWVrRHpRWndiSHpINlhSZXNrM1pnUmUxejdqSHNyOS84NFlhcnBwazlIWXBHZi8ycWkxNmEra3dldkdQdU5jUm5nby8wMnA4SjJidEsvSFpNcDVzZEQrcmF6c040eDdzbXYvbS9HOC8zWHBYMzlDZXZzL0c3MmxIMmlVN256UjZLR2Z1R1AwcE5waUZ2K003SDZQdE85bmw0UmJJRHJZUXFHUUNRdCtBWWhFb1ZCSXI3enlpdXgydTk3MnRyY1JZQ0pVSUJCUWYzKy83dDY5SzQvSG80V0ZCVGtjRHVYazVDZzNONWZlVTVPOSt1cXJldXRiMzJwMkdRQ3dKbjVmWWJQWVZybW9wR2NWd0xxNTNXNU5UVTJwcXFxS29CcGgvSDYvK3ZyNjFOdmJxLzcrZnZuOWZzWEd4aW9uSjBmNStmbkt6czVtK1JnQUFHQXBoRlVBNnhJTUJ0WFEwS0QwOUhUbDVPU1lYUTdXSVJRS2FXQmdRRzYzVzNmdjNsVWdFRkJjWEp3S0NncVVuNSt2ek14TWhuSURBQURMSXF3Q1dKZU9qZzdOek15b3NyTFM3Rkt3aHJHeE1ibmRidlgwOUdodWJrNnhzYkVxS2lwU1FVR0JNakl5NkJVSEFBQVJnYkFLWUUxK3YxK05qWTNLeXNwU1JrYUcyZVZnQlRNek0rcnU3cGJiN2RiazVLVHNkcnR5Y25KVVdGaW9uSndjaHZnQ0FJQ0lRMWdGc0thMnRqYjVmRDZWbDVlYlhRcVdDQWFEOG5nODZ1am8wTURBZ0NRcFBUMWR4NDRkVTBGQmdlTGk0a3l1RUFBQTRQRVJWZ0U4MHZ6OHZKcWJtNVdYbDZlMHREU3p5NEdrNmVscGRYWjJxck96VTNOemMzSTZuU290TFZWUlVaR1NrOWU3WkFnQUFJQzFFVllCUEZKTFM0c1dGaFpVVmxabWRpbmJXaWdVVWw5Zm45cmIyOVhmM3krYnphYnM3R3p0M2J0WDJkblozSWNLQUFDaURtRVZ3S3JtNXViVTJ0cXFvcUlpdVZ3dXM4dlpsdWJtNXRUZTNxN096azdOenM0cUlTRkJwYVdsMnJObmo1eE9wOW5sQVFBQWJCbkNLb0JWTlRVMUtSZ01xclMwMU94U3RwMkppUW5kdVhOSDNkM2RDZ2FEeXNySzB0R2pSNVdUazhOeU13QUFZRnNnckFKWTBjek1qRG82T3ZUVVUwOXhIMlFZOWZmMzY4NmRPeG9ZR0pERDRkQ2VQWHRVWEZ5c2xKUVVzMHNEQUFBSUs4SXFnQlUxTkRUSVpyT3BwS1RFN0ZLaVhpQVFVSGQzdCs3Y3VhUEp5VWtsSkNTb3ZMeGNlL2Z1WlVaZkFBQ3diUkZXQVR4a2FtcEticmRiKy9mdlYySmlvdG5sUksyRmhRVzF0YldwdGJWVlBwOVBMcGRMRlJVVktpd3NaS2d2QUFEWTlnaXJBQjVTWDE4dmg4T2hBd2NPbUYxS1ZKcWZuMWRyYTZ0YVcxdTFzTENnckt3c0hUaHdRRmxaV1dhWEJnQUFZQm1FVlFETFRFNU9xcmUzVjZXbHBZcVBqemU3bktqaTgvbDA1ODRkdGJXMXllLzNLeWNuUjZXbHBheGZDd0FBc0FMQ0tvQmxXbHBhRkJNVG8rTGlZck5MaVJwemMzTnFhV2xSZTN1N0FvR0E4dkx5VkZwYXFwMDdkNXBkR2dBQWdHVVJWZ0hjTnpNem8rN3VidTNidDQrSmZUYUJ6K2RUYzNQei9aQmFVRkNna3BJUzFxd0ZBQUJZQjhJcWdQdGFXMXNsU2Z2Mzd6ZTVrc2ptOS92VjJ0cXFscFlXTFN3c3FMQ3dVQ1VsSmRxeFk0ZlpwUUVBQUVRTXdpb0FTY2FrUHgwZEhTb3NMR1FHNE1jVURBYlYyZG1weHNaR3pjM05LVHM3V3djUEhtUzRMd0FBd0dNZ3JBS1FwUHVUL2pBRDhNYUZRaUgxOXZhcXZyNWVYcTlYYVdscE9ubnlwREl6TTgwdURRQUFJR0lSVmdFb0VBaW9yYTFOdWJtNURGWGRvT0hoWWRYVzFtcHNiRXdwS1NrNmZmcTA4dlB6elM0TEFBQWc0aEZXQWFpenMxTStuMDlQUC8yMDJhVkVqSm1aR2QyNmRVczlQVDFLU0VqUThlUEh0V2ZQSHRsc05yTkxBd0FBaUFxRVZXQ2JDd2FEYW1scFVVWkdodExUMDgwdXgvSUNnWUR1M0xtanBxWW1oVUloSFRod1FLV2xwWXFKNGRjcE5vZkQ0VkFnRUpERDRUQzdGQUJZRmIrbkVBNWNYUUhiWEU5UGoyWm1ablQ4K0hHelM3Rzh1M2Z2cXE2dVR0UFQwOHJKeWRIaHc0ZVZrcEppZGxtSU1vbUppZko2dlN4eEJNRFN2RjZ2bkU2bjJXVWd5aEZXZ1cydXBhVkZMcGRMMmRuWlpwZGlXWk9UazZxdHJkWEF3SUNTazVOVlZWV2xuSndjczh0Q2xNckl5SkRINHlHc0FyQTBqOGVqWGJ0Mm1WMEdvaHhoRmRqRyt2cjZOREV4b1pNblQ1cGRpaVVGQWdFMU56ZXJ1YmxaZHJ0ZGh3NGRVbkZ4c2V4MnU5bWxJWW9WRlJYcDZ0V3JHaHNiVTJwcXF0bmxBTUJEeHNiR05ESXlvdE9uVDV0ZENxSWNZUlhZeHBxYm01V1VsS1NDZ2dLelM3R2NvYUVoM2JoeFExTlRVOHJQejllUkkwZFlmeFpoRVJNVG85TFNVdFhYMTZ1OHZKekFDc0JTeHNiR1ZGOWZyN0t5TXU1WnhaWWpyQUxiMVBEd3NJYUhoM1gwNkZGbXNGMWlmbjVldDI3ZFVtZG5weElURTNYMjdGbmw1dWFhWFJhMm1iUzBOSldWbGFtaG9VSHA2ZW5LemMxVmNuSXlGNFlBVEJFSUJPVDFldVh4ZURReU1xS3lzaktscGFXWlhSYTJBVnNvRkFxWlhRU0E4THQwNlpKR1JrYjBybmU5aXd2Z04vWDA5S2ltcGtZK24wL0Z4Y1VxTHk5bmxsK1l5dS8zeSsxMmEzaDRXRE16TXdvRUFtYVhCR0FiY2pnY2NqcWQyclZybDRxS2l2aTdFWnZPdGtyUENUOXB3RFkwT1RrcGo4ZkRFSjQzemM3TzZzYU5HK3JyNjVQTDVWSlZWUlgvWWd4TGlJbUowZDY5ZTdWMzcxNnpTd0VBSU93SXE4QTIxTnpjckppWUdPM2J0OC9zVWt6WDA5T2ptemR2eXUvMzYrREJnOXEvZno4VEtBRUFBRmdBWVJYWVptWm5aOVhkM2EzaTRtTEZ4Y1daWFk1cGZENmZhbXBxMU5QVG81MDdkNnF5c3BLbFFnQUFBQ3lFc0Fwc014MGRIWktrNHVKaWt5c3hUMTlmbjZxcnErWHorVlJhV3FxU2toSjZVd0VBQUN5R3NBcHNJOEZnVUIwZEhjckp5WkhUNlRTN25MQmJXRmhRWFYyZE9qczd0V1BIRGxWVlZiRXNDQUFBZ0VVUlZvRnR4T1B4YUc1dWJsdE8xakkyTnFZclY2NW9lbnBhKy9mdlYzbDVPWk5MQVFBQVdCaGhGZGhHMnRyYWxKeWNyS3lzTExOTENadFFLS1RXMWxiZHZuMWI4Zkh4T24vK3ZESXlNc3d1Q3dBQUFHc2dyQUxieE9Ua3BJYUdoblQ0OEdHdHNwUlYxUEg1ZkhyampUZlUxOWVubkp3Y1ZWUlVLRDQrM3V5eUFBQUFzQTZFVldDYmFHOXZsOFBoME83ZHU4MHVKU3lHaG9aMDdkbzErWHcrSFRseVpGdFBLQVVBQUJDSkNLdkFOdUQzKzlYVjFhWEN3c0tvWDY0bUZBcXBzYkZSVFUxTlNrcEswdlBQUDg4a1NnQUFBQkdJc0Fwc0EyNjNXMzYvUCtvblZwcWZuOWUxYTlmVTM5K3Z3c0pDSFR0MlRMR3hzV2FYQlFBQWdNZEFXQVcyZ2ZiMmRxV2xwVVYxRCtQNCtMZ3VYNzZzMmRsWkhUdDJMT3FET1FBQVFMUWpyQUpSYm1ob1NCTVRFNnFzckRTN2xDM2pkcnQxNDhZTnhjYkc2dno1ODBwUFR6ZTdKQUFBQUR3aHdpb1E1ZHJiMnhVWEY2ZjgvSHl6UzlsMHdXQlFkWFYxYW10cjA2NWR1M1Q2OUdrbEpDU1lYUllBQUFBMkFXRVZpR0p6YzNQcTdlM1YvdjM3NVhBNHpDNW5VODNOemVuS2xTc2FIaDdXdm4zN2RQandZZG50ZHJQTEFnQUF3Q1lockFKUnJLT2pRNkZRS09ydTM1eWNuTlRGaXhmbDgvbFVVVkd4YlpiakFRQUEyRTRJcTBDVUNvVkM2dWpvVUU1T2pwS1Nrc3d1WjlNTURRM3AwcVZMc3R2dGV2YlpaN2svRlFBQUlFb1JWb0VvNWZGNE5EczdxK1BIajV0ZHlxYnA3dTdXRzIrOElhZlRxWFBuemlrNU9kbnNrZ0FBQUxCRkNLdEFsR3ByYTFOU1VwS3lzN1BOTG1WVE5EYzM2L2J0MjBwUFQ5ZlpzMmNWSHg5dmRra0FBQURZUW9SVklBcE5UVTFwY0hCUWh3NGRrczFtTTd1Y0p4SUtoVlJUVTZQMjluYmw1ZVhwNU1tVFVUZFpGQUFBQUI1R1dBV2lVR2RucCt4MmU4UlBQT1QzKzNYMTZsWDE5ZldwdUxoWWh3OGZqdmp3RFFBQWdQVWhyQUpSSmhRS3llMTJLemMzTjZLSHlzN056ZW4xMTEvWDJOaVlqaHc1b3VMaVlyTkxBZ0FBUUJnUlZvRW9NekF3b0xtNXVZanVWVjI2Tk0yWk0yZVVsNWRuZGtrQUFBQUlNOElxRUdXNnVycVVrSkFRc1JNcjNWdWF4bWF6c1RRTkFBREFOa1pZQmFMSXdzS0M3dDY5cTMzNzlrWGt2WjBzVFFNQUFJQjdDS3RBRk9ucDZWRXdHSXpJSWNEdDdlMjZlZk1tUzlNQUFBQkFFbUVWaUNwZFhWM2F1WE9uWEM2WDJhVnNTRnRibTJwcWFwU2RuYTB6Wjg2d05BMEFBQUJrTjdzQUFKdGphbXBLSXlNakVkZXJTbEFGQUFEQVNnaXJRSlJ3dTkyeTJXd3FMQ3cwdTVSMUk2Z0NBQUJnTllSVklBcmNXMXMxSnljbll1NzFKS2dDQUFEZ1VRaXJRQlFZR2hyU3pNeU1pb3FLekM1bFhlNEYxWnljSElJcUFBQUFWc1FFUzBBVTZPcnFVbHhjbkhKemM4MHVaVTBQQmxXN25YOHpBd0FBd01PNFNnUWluTi92VjI5dnJ3b0tDaXdmL0FpcUFBQUFXQyt1RklFSTE5dmJxMEFnWVBsWmdBbXFBQUFBMkFpdUZvRUkxOVhWcFpTVUZLV2xwWmxkeXFvSXFnQUFBTmdvcmhpQkNEWTlQYTJob1NGTDk2cmVDNnE1dWJrRVZRQUFBS3diVjQxQUJITzczWkprMlZtQXU3cTY3Z2ZWMDZkUEUxUUJBQUN3Ymx3NUFoSE03WFlyS3l0TGlZbUpacGZ5a0lHQkFWVlhWeXNqSTRPZ0NnQUFnQTNqNmhHSVVHTmpZL0o2dlNvc0xEUzdsSWVNajQvcjh1WExTa2xKMGRtelp3bXFBQUFBMkREV1dRVWlWRzl2cit4MnUvTHk4c3d1WlpucDZXbGR2SGhSc2JHeE9uZnVuR0pqWTgwdUNZaFlmcjlmYnJkYlEwTkRtcDJkVlNBUU1Mc2tSREdIdzZIRXhFUmxaR1NvcUtoSU1URmNKZ0l3RjcrRmdBalYwOU9qckt3c1M0WEIrZmw1WGJ4NFVYNi9YODgvLzd5Y1RxZlpKUUVSYTNSMFZJMk5qVXBQVDFkSlNZbVNrNVBsY0RqTUxndFJMQkFJeU92MXl1UHg2T3JWcXlvdExiWDBUUE1Bb2g5aEZZaEFZMk5qbXA2ZVZtbHBxZG1sM0JjSUJIVHAwaVZOVDAvcjNMbHpjcmxjWnBjRVJLelIwVkUxTkRTb3ZMeGNxYW1wWnBlRGJjTGhjTWpsY3NubGNtbHNiRXoxOWZVcUt5c2pzQUl3RFRlU0FSSElha09BUTZHUXJsKy9ydUhoWVZWVVZDZ3pNOVBza29DSTVmZjcxZGpZU0ZDRnFWSlRVMVZlWHE3R3hrYjUvWDZ6eXdHd1RSRldnUWpVMjl0cnFTSEFkWFYxNnUzdDFjR0RCeTA1NFJNUVNkeHV0OUxUMHdtcU1GMXFhcXJTMDlQdkw1TUdBT0ZHV0FVaXpMMVpnUFB6ODgwdVJaTFUwdEtpMXRaVzdkMjdWMDgvL2JUWjVRQVJiMmhvU0xtNXVXYVhBVWlTY25Oek5UdzhiSFlaQUxZcHdpb1FZZTROQWJiQ3hXeFBUNDl1M2JxbDNOeGNIVDE2MU94eWdLZ3dPenVyNU9Sa3M4c0FKRW5KeWNtYW1aa3h1d3dBMnhSaEZZZ3d2YjI5eXN6TVZGeGNuS2wxREEwTjZmcjE2MHBMUzlPcFU2ZGtzOWxNclFlSUZvRkFnRmwvWVJrT2g0TWxrd0NZaHJBS1JKRHg4WEY1dlY0VkZCU1lXb2ZYNjlXbFM1ZmtkRHBWVlZYRmhUVUFBQUEySFdFVmlDQTlQVDJ5Mld5bURnSDIrLzI2ZlBteUpLbXFxa3J4OGZHbTFRSUFBSURvUlZnRklzaTlXWUROSEFKODQ4WU5UVXhNcUxLeVVpa3BLYWJWQVFBQWdPaEdXQVVpaEJXR0FMZTF0YW03dTF1bHBhV1dtT0FKQUFBQTBZdXdDa1FJczRjQUR3OFBxN2EyVnRuWjJTb3RMVFdsQmdBQUFHd2ZoRlVnUXBnNUJIaHViazVYcmx5UjArblV5Wk1ubWZrWEFBQUFXNDZ3Q2tTQWUwT0E4L1B6dzc3dllEQ29LMWV1YUdGaFFXZk9uREY5eVJ3QUFBQnNENFJWSUFMY0d3S2NsNWNYOW4zZnVuVkx3OFBET243OHVIYnUzQm4yL1FNQUFHQjdJcXdDRWNEajhTZ3pNelBzdlpyZDNkMXFiVzNWdm4zN1ZGUlVGTlo5QXdBQVlIc2pyQUlXNS9WNk5UazVHZmFKbFNZbUpsUmRYYTMwOUhRZFBudzRyUHNHQUFBQUNLdUF4ZlgxOVVtU2NuSnl3cmJQaFlVRlhiNThXYkd4c1RwOStyVHNkbjVWQUFBQUlMeTRBZ1VzcnErdlR5NlhTMGxKU1dIYjUvWHIxelU5UGEzVHAwOHJNVEV4YlBzRkFBQUE3aUdzQWhhMnNMQ2dvYUdoc1BhcXRyZTN5K1B4Nk5DaFE5cTFhMWZZOWdzQUFBQXNSVmdGTEd4Z1lFREJZREJzOTZ0T1RVMnBycTVPV1ZsWktpNHVEc3MrQVFBQWdKVVFWZ0VMNit2clUxeGNuTkxTMHJaOFg4RmdVTmV2WDVmRDRWQkZSWVZzTnR1Vzd4TUFBQUJZRFdFVnNLaFFLS1Mrdmo3bDVPU0VKVGcyTlRWcGRIUlV4NDhmNXo1VkFBQUFtSTZ3Q2xqVTZPaW9mRDVmV0lZQWo0Nk9xcW1wU1VWRlJjclB6OS95L1FFQUFBQnJJYXdDRnVYeGVHU3oyWlNWbGJXbCsvSDcvYnAyN1pvU0V4TjE5T2pSTGQwWEFBQUFzRjZFVmNDaSt2cjZsSkdSb2RqWTJDM2RUMTFkbmJ4ZXJ5b3JLN2Q4WHdBQUFNQjZFVllCQzVxWm1kSEV4TVNXTDFuVDE5ZW5qbzRPSFRod1FCa1pHVnU2THdBQUFHQWpDS3VBQlhrOEhrbmEwdnRWZlQ2ZnFxdXI1WEs1VkY1ZXZtWDdBUUFBQUI0SFlSV3dvTDYrUHFXa3BDZzVPWG5MOWxGZFhhMzUrWG1kUEhsU2RqdS9DZ0FBQUdBdFhLRUNGdVAzK3pVNE9MaWxRNEE3T3p2bDhYaFVYbDR1bDh1MVpmc0JBQUFBSGhkaEZiQ1lnWUVCQllQQkxSc0NQRE16bzlyYVdtVmtaR2ovL3YxYnNnOEEySkN1YjBwZnlwWCtya0RxK2E3WjFXeWR6OWtXSHdOWHphNEdBQ3lQc0FwWVRGOWZuMkpqWTVXZW5yNGw3ZGZVMUNnVUNxbWlva0kybTIxTDlnSEE0anIvYVhsd2V1TWo1dFp6OGRlbG1UNXB1bGU2OEN2bTFnSUFzQXpDS21BeC9mMzl5czdPM3BMN1NPL2V2U3VQeDZPeXNqSWxKU1Z0ZXZzQUlrVExGNVkvdi9ORktSUTBweFpKMHBKOWgwTG1sUUVBc0JUQ0ttQWhrNU9UbXAyZFZWWlcxcWEzN2ZmN1ZWTlRJNWZMcGVMaTRrMXZIMENFbUIxNGVLaXR0MGU2KzZvNTlVaFMxV2NsWjdhVWxDYzk4em56NmdBQVdFcU0yUVVBV0RRd01DQkpXeEpXNit2ck5UczdxOU9uVHpQN0w3Q2QzZm1pRlBRYjI3dU9TY00zamUzbXowdjVQMlpPVFh2ZWJ6d0FBRmlDSzFiQVFnWUhCNVdjbkN5bjA3bXA3WTZOamFtdHJVMTc5Kzdkc250aEFVU0lwVU9BRC8zTzRuYlhTNUp2TFB6MUFBQ3dDc0lxWUJIQjRQL1AzcDFIdDNYWGVlTi9hN010V1Y1a1c5NjMyTEhqTlZ1YjFFbG9taWFoYVV1QkFpMHdMRFBBd1BSQUdRYWVZV1llWnA0Wmx1ZkhNc0FEekF6RDBJRXBaYWNIU2hmb1J0STBTWk8wYWZiRWNSemI4YjVMdGxaTDF2Nzc0OGFXWmN1MlpGL3BTdmI3ZFk1UHRWemQrNUh1ZGFxM3Y1c2Y0K1Bqb3JlcUJnSUJuRDkvSHFtcHFXaHViaFoxMzBTVVpNYlBBS2Jyd3UyTVNxRG1nNEN1VWJqdmN3RmR2NWFzTkNJaW92a1lWb2tTeE9Ua0pMeGVyK2hodGF1ckN5YVRDVnUzYm9WS3BSSjEzMFNVWk9hMnF0WjhDSUFNcVAxdytPZUppSWdreGpHclJBbGlmSHdjTXBrTWVyMWV0SDA2blU2MHRyYWlzTEFRWldWbG91MlhpSktRMXdsMC9TWjRmeWFrMW53SWVQTWZoZG1BRGVlQXlWWWdwMm41L1QwMlorbXJCMThIQ2xvQTV6aHc5ZCtBdnVjQVN4Y2drd0hhQ3FEOGJjRFd2d2ZVK1pIdks1SnR6RGVBMW44SEJnOEx5OTZrNVFFRnU0SHQvd1Rrek90Sk12QWkwUFpEd0hnSmNJd0NxVHFnWUJmUS9CbWcrTzdsMysvRUZhSGxlZXlVY0Z5WEdaQ3JBRzBwVUhTWHNKK1pWdXJWOGswRG5iOFVsaGlhdUFRNERjTGptZ0lnWnpOUWRpOVEvM0ZBa1NiTzhZaUlFaFRES2xHQ0dCc2JnMDZuUTBwS2ltajduRmxUZGZ2MjdhTHRrNGlTVk0vdkFiZEZ1SjIvRThpcWtJaUtrQUFBSUFCSlJFRlVGVzZubHdERis0T3pBZDk0SE5qMW5lajNQL3dxY1BoaFlIb2k5SEZ6dS9EVDhUUGdnY05BN3BhVnY0ZTV1bjRESFArWUVNSm4yQWNBKzVOQXoxUEFnVjhEVlE4QmZyZXdkbXZIejBKZjd4d1R4dW4yUGdQYzhRMWc2eitFUDQ1ekhEajJVYUQvaFlYUCtkMUNjRFhmRUQ2M1BkOEhHaDVaM2ZzYU9RNjgraGVBclcvaGMvWUI0YWYvZVNHd1ptMWMzYkdJaUJJY3V3RVRKUUN2MTR1SmlRbFJ1d0FQRHc5amFHZ0lEUTBOWEZPVmlFSzcrTmIrZWVoemMrOTMvQUx3ZTZMYjkrUVY0TVVIaEtDYXR4M1k5RkZnNHdjQVRYRndtMmtEY1BnaG9kVnd0Y1pPQTY5K0dJQU1xSHdRcVB0NGFHdXMzd3U4OGdIQTFnTzg5cWdRVk9VcW9QeCtZZHZpZllCc3psZWdNMThBeHQ0SWZ5eEx4NXlnS2dQeXRnbGpmUnNlRWZZblR3a2U4K1NqUW0wclpUZ0hQSDhvR0ZTVkdxRGlBZUZZTlI4Uy9zZ2c1M0FPSWxvLzJMSktsQUFNQmdNQ2dZQm9ZWFZtVGRYTXpFelUxdGFLc2sraXRjam44OEhyOVViOUV3Z0U0UGY3RVFnRVpuK1d1aC9OdHRuWjJlSy9VVnNmTUhSVXVDMVhBZFh2QzMyKzZ0M0F5VThCSHJzUUt2ditHTjFTTXE5L1hnaHQ5LzhlS0RzVWZOem5BbDc3WkRBb1c3cUVGdEZOSDFuVjI4R1pMd0JabTREN1h3QzA1Y0hIZTU4QkRyOVhDTnQrRC9Dbmg0U2xlVFRGd050ZUN1MGFQUElhOE1LOWdOY0JJQUJjL1M1UThHVDQ0eW5WUVBObmdjWlBBK25Gb2M5Wk9vRG43Z1ljdzBEQUIxejhPbkR2SDFiMnZ0NzhSK0V6QXdEOUR1QytQd0RxZWY5Zm1KNEEybjhrMUVSRXRNWXhyQklsZ0xHeE1TZ1VDdEdXbFdsdmI0ZkQ0Y0RkZDkvTk5WVnB6UW9FQW5DNVhIQzczWEM1WENFL2JyY2JIbzluMmRBWkRhVlNDYVZTQ1lWQ0FibGNEcGxNTnZ2ZnViZkRQYmZZdHVIdWo0Nk9pdjloZFR3QklDRGNMcjlQR05zWjh1YlNnUTN2RG5hVnZmR1Q2TUtxeHc2OC9halFZam1YSWhYWSswT2hpN0N0VjNpczk1blZoMVdaRERqMFRHaFFCWVJXMW9aSGdOYnZDL2VORjRRVzFIdCt0M0FNYTlHZFFOTmZBNWYrVmJnLzhITDRZNldYQWc5ZFdiekxiVll0c09NcndQR1BDL2VIWGhGYVdlVXIrSW8xZWlwNGU4ZVhGd1pWQUVqTEJiYis3K2ozVFVTVWhCaFdpUkxBMk5nWTlIcTlLTUhTNFhDZ282TUQ1ZVhseU12TFcvNEZSQW5DNi9XR0RaMkxQZVoydXhmZGwwcWxRa3BLeW15NFZDcVYwR2cwczRFejJoK0ZRaEczejBIOHNCb0FidncwZUxmbXcrRTNxLzF3TUt3T3ZDaU02UXdYbHNLcGZQdkNvRHBEbmlKMENiNzROZUgreE9YSTlybVU2dmN0SGg2cjN4OE1xNERRamJaZ1YvaHRLOThSREt0dWl6QkpVM3BwNkRZWmxjdlhNN2MxMmVzRTdIMUFadlh5cjF2SzNMRzRSRVRyRk1NcWtjU21wNmRodFZxeFljTUdVZmJYMnRxS1FDREFOVlVwb1V4UFQ4UHBkTUxoY0N6NGNUcWRjTGxjOFB2OVlWOHJsOHVSbXBvNis1T2VubzZVbEpTUXgyWitaaDZYeVdSaDk3VXVEUjhUeG00Q1FFbzJVUEgyOE5zVjd4ZUMydFNnMERMWThYTmd5K2NqTzBibGcwcy9uemRua3JlWm1XMVhvK1RnNHMvcEdrTHZWN3hqOFcyek5vWGVuNTVjR0ZhWDQ1b0U3UDN6SGpOSHQ0OForVHVGOHdVSVhZS3o2d0ZkL2NyMlJVUzBCakNzRWtsc2JHd01BSkNmdjhpU0RsRXdtVXpvNit0RFhWMGROQnJOcXZkSEZBbXYxeHMyZ002OVB6K0lLaFFLYURRYWFEUWFaR1ptSWkwdExTUnN6djFSS3ZtL3FsVnBmeng0dS9waG9XdHVPREs1TUhIUVRFdmpqWjlFSGxZemx2bGptM3JPa2x6ZXFjajJ1ZVR4eWhkL0xpVXI5UDVTTFp6enQvVXQwWnJwZFFwZGZBM25oTm1OclRlRk1ianVNTUUwMmdtcVp0ejJMOERJQ1dFWklmTU40TGZOUVBWN2djWkhnY0k5SzlzbkVWRVM0emNBSW9tTmpZMGhOVFVWV1ZsWnkyKzhqTXVYTHlNMU5SVjFkWFVpVkVZa0NBUUNjRGdjc05sc3NGcXRzTnZ0SVVIVTR3bjlZaTZUeWFEUmFLQldxNUdUazRQUzB0TFpZS3BXcTZIUmFFUmRvb21XNExZS1M5Yk1HSG9GZURyTUdxWXpYS2JnYlZNYk1INEd5TDlqK2VNc3Q5Nm5YT1R6TFY4a2NBT2hzL3dDUzljMmYxeHBJTEJ3Rzc4Yk9QZGxZVDFYanozeUdsZWkrRzdnM3VlQTQzOFZuTENwNjlmQ2o2NGVhUGdVMTFjbG9uV0ZZWlZJWXVQajQ4alB6MTkxdDhYaDRXRVlEQVpzMjdZTktoV1hOcURvZVR5ZTJVQnFzOWxtZit4MmUwakw2RXhYM0l5TURPVG41ODhHMFprZmRzTk5JRGVmdkRYYjdTM1didUVuVWpkK0VsbFlYYXY4SHVENWU0VUpvbWJrTkFPRnU0V0psVEtyaEZibHpDcmc4VXh4amxuK051RFBPb0cyeDRCci95bTA0QUtBNlRwdzZxK0J5OThFOWowQmxPd1g1M2hFUkFtTVlaVklRbGFyRlU2bmM5Vkwxdmo5Zmx5NWNnVVpHUm1vcXFvU3FUcGFpd0tCQUthbXBoWUVVcHZOQnBmTE5idWRRcUdBVnF0RlptWW1Ta3BLa0pHUk1mdkRQNFlra1J1UEw3L05VcnArQSt6Njd2cGRKcVgxUDRKQk5TMFh1T2Nwb09pdU1CdUdhWkZkRGFVRzJQdzVZUE5uZ2VIandMVWZBRDFQQ2QyRDdRUENranR2ZjVWZGc0bG96V05ZSlpLUXdTQk1OTExhOGFyZDNkMncyV3pZczJjUGw2cWhXVTZuRTJhekdTYVRDV2F6R1ZhckZWTlRVeUd0cEdxMUdoa1pHU2d0TFEwSnBCcU5ocTJqeWM3Y0RveTlFYnovdnV0QWRnUkRCS2FHZ0YrV0M4SEliUkc2RWRkOE1IWjFKckxPWHdSdmIvL25SWUlxQU9kNGpBcVFDYk1zRis4RGpCZUJsOThwaEZXL0J6ajNMOEFEcjhUb3VFUkVpWUZobFVoQ1JxTVJHbzBHNmVucEs5Nkh4K05CVzFzYjlIbzlpb3VMbDM4QnJVbDJ1ejBrbUpwTXB0bVdVcGxNaHN6TVRHUm5aNk9zckN3a2xITHlvalhzeGsrQ3QzTzNSQlpVQVNDOVJCZzdPZlJLY0Qvck5heWEyNE8zNTg1b1BOL2drZGpYa3JjTmFQa1djT1Q5d3YyNWY0Z2dJbHFqK0MyRlNFSUdnd0Y2dlg3NURaZlEzdDRPbDh1RkxWdTJpRlFWSmJKQUlBQ2J6UllTU3MxbTgrd2tSM0s1SE5uWjJTZ3BLWUZPcDBOMmRqYXlzckxpdWs0b0pZQ0FUMWg2WmtiMSs2SjdmZTJIZzJGMTZDaGc2d015S3NTckwybk02VjFnN3dOdzU4Sk5QSGJnL0ZmRU9aeHZldW5KazFLeXhUa09FVkdTWUZnbGtzalUxQlNjVGlmeTh2Sld0WStPamc1VVZGUkFwOU9KV0IwbGdrQWdBS3ZWaW9tSmlkbGdhckZZNFBQNUFBQktwUkk2blE2VmxaV3p3VFFqSTROZHdRbm9meEZ3akFUdlJ4dFdON3dIZU8xVHR5Wm5DZ0FkVHdDM2ZWSE1DcE9EcmhFd25CVnVuL3NpVUxRWDBNNVpOc2MrQUJ6OVlIQWQyOVY2c2g2NC9VdkMrWm9mV2owMllYS2xHUnl2U2tUckFNTXFrVVNNUmlNQXJDcXN0cmEyUWlhVG9hbXBTYXl5U0VKK3Z4K1RrNU13R28yelB6TXRwcW1wcWNqT3prWk5UUTJ5czdPaDArbVFucDdPY2FVVTN0d3V3UG9kd215MTBWQnBnY29IZ2E1ZjNkcmZUNFUxUUxIT3JyZUdSNERqdDhLcXRWc0lrMldIZ0RTOTBOSTZmQXp3dVlDZFh3WGUvS2ZWSDgvV0M3ejZFZUMxUjRIOG5VSnJ0aUlWbUJvVzFsOTFXNFR0NUNwZ3gvOWQvZkdJaUJJY3d5cVJSSXhHSTFKU1VwQ1p1YkxsRGl3V0MvcjcrMUZYVndlTlJpTnlkUlFQSG84bkpKaE9UazdPVG42VWxaV0Y4dkp5NU9YbElTOHZqK2VZSWpkdEJQcitFTHkvOGYwcjIwL3RoNE5oMWRZakJMUGl1MWRiWFhLcCs1Z3dOclQ5eDhKOXJ3UG9lVHAwbTRaUEF0dStJRTVZaFF4QUFQQk9oUzZYTTFkNkNiQnZuUzhwUkVUckJzTXFrVVFNQmdQeTh2SlczRExXMXRZR3BWS0pUWnMyaVZ3WnhZclQ2WVRSYUlUQllJRFJhSVRGSXJTU3lPVnk1T1Rrb0xhMmRqYWNjbmtZV3JIT1h3cXp4UUlBWkVEMWUxZTJuOUszQXBwQ3dERXEzRzkvZlAyRlZjaUF1MzRFVkR3QVhQOXZZUHhOd0dVQ1VyS0VzTmowYWFEOGZ2RU85NzQyb09ObndoOEdMQjFDUzZwTUNhanpoVW15S3Q4QmJQemcrbDFLaUlqV0hWa2dFQkI1Y1RBaVdvN0w1Y0p6enoySHpaczNyeWhzV2l3Vy9PbFBmMEo5ZlQyN0FDY3dwOU9KMGRGUmpJK1B3Mmcwd3VGd0FBQlVLdFZzS00zTHk0Tk9wK01FU0RUcnlKRWpPSGp3b05SbEVNM2lOVWxFc1NaYnBQV0dMYXRFRWxqdGVOWHIxNjlEcVZTaXRyWld6TEpvbGZ4K1A0eEdJMFpIUnpFNk9qcmJjcXBXcTZIWDYyZkRhV1ptSnNlYUVoRVJFUzJEWVpWSUFrYWpFUXFGWWtVeitGcXRWZ3dNREtDK3ZoNHBLU2t4cUk2aU1UVTFOUnRPeDhmSDRmVjZvVkFvb05mcnNXSERCaFFXRmlJakkwUHFNb21JaUlpU0RzTXFrUVFNQmdOeWMzTlh0TVRJekZoVnRxcEt3K2Z6d1dBd3pBWlVtODBHQU1qSXlKZ05wM3E5bnQxNmlZaUlpRmFKWVpVb3pyeGVMOHhtTStycjY2Tis3VXlyYWwxZEhWdFY0OGh1dDJONGVCaWpvNk13R0F6dysvMVFLcFVvS0NoQWJXMHRDZ29La0o2ZUxuV1pSRVJFUkdzS3d5cFJuRTFNVENBUUNLeG92Q3BiVmVQSFpyTmhjSEFRQXdNRHMyTlBzN096VVZ0Ymk4TEN3aFczakJNUkVSRlJaQmhXaWVMTWFEUkNKcE1oTnpjM3F0Zk5iVlZOVFUyTlVYWHJtOVZxeGVEZ0lBWUhCMkd4V0NDVHlhRFg2N0Y5KzNhVWxKUWdMUzFONmhLSmlJaUkxZzJHVmFJNE14Z00wT2wwVUNxaisvWGpETUN4TVJOUUJ3WUdZTFZhWndQcWJiZmRodUxpWWdaVUlpSWlJb2t3ckJMRmtkL3Z4K1RrSktxcnE2TjZuYzFtUTM5L1AxdFZSV0t4V0daYlVHY0NhbjUrUG1wcWFsQlNVc0xQbUlpSWlDZ0JNS3dTeFpIWmJJYlA1NHQ2dkNwYlZWZlA0WENndDdjWC9mMzlzTmxza01sa3N4TWtsWlNVY01JcUlpSWlvZ1REc0VvVVI1T1Rrd0FRMVhoVmg4T0IvdjUrMU5UVXNNVXZTajZmRDhQRHcranA2Y0hZMk5oc1FLMnJxME54Y1RFREtoRVJFVkVDWTFnbGlxUEp5VW1vMWVxb3hrRjJkWFVCQUdwcWFtSlYxcHBqTnB2UjA5T0QvdjUrdU4xdWFMVmFORGMzbzZLaUFtcTFXdXJ5aUlpSWlDZ0NES3RFY1RRNU9ZbWNuSnlJdC9kNnZlanU3a1pwYVNrMEdrME1LMHQrYnJjYi9mMzk2T25wZ2Rsc2hsS3BSR2xwS1RaczJMQ2laWUtJaUlpSVNGb01xMFJ4NG5hN1liUFpzR0hEaG9oZjA5dmJDNC9IdzdHcWl3Z0VBaGdiRzBOdmJ5K0dob2JnOS91Umw1ZUgyMisvSFdWbFpWSFB1RXhFUkVSRWlZUGY1SWppeEdReUFVREVMYXVCUUFDZG5aM0l6YzJOcWpWMlBYQzVYT2p1N3NiTm16ZmhkRHFSbHBhRzJ0cGFWRlpXSWlNalErcnlpSWlJaUVnRURLdEVjVEl6dVpKT3A0dG8rK0hoWWRqdGRqUTNOOGV5cktSaXRWclIwZEdCL3Y1KytIdytGQmNYNDdiYmJrTmhZU0ZrTXBuVTVSRVJFUkdSaUJoV2llSmtjbklTbVptWkVYZE43ZWpvUUhwNk9rcEtTbUpjV1dLYjZlcmIwZEdCc2JFeEtKVktWRlZWWWVQR2pkQnF0VktYUjBSRVJFUXh3ckJLRkNlVGs1TW9LaXFLZUZ1ajBZaXRXN2V1MnhaRG44K0gzdDVlZEhaMndtYXpRYVBSWU11V0xkaXdZUU5VS3BYVTVSRVJFUkZSakRHc0VzV0J3K0hBOVBSMHhHTlBPenM3b1ZLcG9wcU1hYTF3T3AzbzZ1cENkM2MzM0c0M2NuTnpzV3ZYTHBTVWxLemI0RTVFUkVTMEhqR3NFc1hCekhqVlNNS3F3K0hBd01BQWFtcHExdFZzdGhhTEJlM3Q3UmdZR0FBQWxKYVdvcmEybHBOTEVSRVJFYTFUNitlYk1KR0VKaWNub1ZBb2tKbVp1ZXkyWFYxZEFJQ2FtcHBZbDVVUUxCWUwydHJhTURnNENKVktoZHJhV216Y3VKSHJ5aElSRVJHdGN3eXJSSEV3T1RrSm5VNEh1VnkrNUhZK253ODlQVDBvS1NsWjgySE5hcldpcmEwTkF3TURVS2xVYUdob1FHMXRMY2VqMHJxblVDamc4L21nVUNpa0xvV0kxeUlSU1lwaGxTakdBb0VBSmljblVWMWR2ZXkyZzRPRGNMdmRFVzJick1LRjFKcWFHcVNrcEVoZEdsRkNVS3ZWc052dHlNcktrcm9VSXRqdDlqWC94MU1pU2x3TXEwUXhaclZhNGZQNUlocDcyZDNkRGExV2kvejgvRGhVRmw5elE2cFNxVVI5ZlQxcWEyc1pVb25tMGV2MUdCNGVabGlsaERBOFBJeTh2RHlweXlDaWRZcGhsU2pHSXAxY3lXcTF3bWcwWXZQbXpmRW9LMjRZVW9taVUxRlJnVGZlZUFNbWt3azZuVTdxY21nZE01bE1tSmlZd0s1ZHU2UXVoWWpXS1laVm9oZ3ptVXhJU1VsQmVucjZrdHYxOVBSQUxwZWpzckl5UG9YRjJQVDBOSzVkdTRidTdtNkdWS0lvS0pWS05EUTBvTFcxRlUxTlRReXNKQW1UeVlUVzFsWTBOalp5ekNvUlNZWmhsU2pHekdZenNyT3psOXpHNS9PaHQ3Y1hKU1VsU0UxTmpWTmxzZUgzKzlIWjJZbTJ0amI0ZkQ3VTFOU2d2cjQrNmQ4WFVUemw1T1Nnc2JFUjE2NWRRMjV1TG9xTGk2SFZhaGthS0taOFBoL3NkanVHaDRjeE1UR0J4c1pHTGg5R1JKSmlXQ1dLb1VBZ0FMUFp2T3lFU1VORFEzQzczYWlxcW9wVFpiRXhPRGlJSzFldVlHcHFDc1hGeGRpOGVUTXlNaktrTG9zb0tlWGs1S0NscFFWOWZYMW9iMitIdytHQXorZVR1aXhhd3hRS0JUUWFEZkx5OHREUzByS3Uxdm9tb3NURWY0V0lZc2h1dDhQbjh5M2JzcHJzRXl1WlRDWmN2bndaQm9NQldWbFp1T3V1dTVMMnZSQWxFcVZTaWVycTZqVTlRemdSRWRGaUdGYUpZc2hrTWdIQWttSFZaclBCWURBazVjUkswOVBUdUhyMUtucDdlNUdXbG9iYmI3OGRsWldWa01sa1VwZEdSRVJFUkVtT1laVW9oc3htTStSeStaSmRZYnU3dTVOdVlpVy8zNCtPamc1Y3YzNGRmcjhmZFhWMXFLK3ZaNWN4SWlJaUloSU52MWtTeFpEWmJFWldWaGJrY25uWTU1TnhZcVdKaVFtY08zY09WcXNWWldWbGFHNXVYbmFtWXlJaUlpS2lhREdzRXNXUTJXeEdjWEh4b3M4UER3L0Q3WFpqdzRZTmNheHFaYnhlTDFwYlc5SFoyUW1OUm9NNzc3d1RoWVdGVXBkRlJFUkVSR3NVd3lwUmpEaWRUcmhjcmlYSHEvYjM5ME90VmlmOFpFU2pvNk00Zi80OEhBNEhhbXBxME5UVXhDNi9SRVJFUkJSVC9MWkpGQ05tc3huQTRwTXJ1Vnd1akl5TW9MYTJObUVuSkhLNVhMaDA2Ukw2Ky91UmxaV0ZBd2NPY00wOUlpSWlJb29MaGxXaUdGbHVKdURCd1VFRUFnRlVWRlRFczZ5STlmWDE0ZEtsUy9CNnZXaHFhc0ttVFpzV0hYdExSRVJFUkNRMmhsV2lHREdiemRCcXRZdDJsNTFwcmN6S3lvcHpaVXVibnA3RzJiTm5NVG82aXJ5OFBOeCsrKzFMem1aTVJFUkVSQlFMREt0RU1XSTJtNkhUNmNJK056VTFCYVBSaU9ibTVqaFh0YlNSa1JHY1BYc1dYcThYMjdkdlIxVlZWY0oyVVNZaUlpS2l0WTFobFNnR1BCNFBwcWFtVUZWVkZmYjUvdjUrQUVCNWVYazh5MXFVeitmRGxTdFgwTlhWaGV6c2JMUzB0TEExbFlpSWlJZ2t4YkJLRkFNemt5c3Qxc1czcjY4UGVyMGVHbzBtbm1XRlpiRlljT2JNR1Znc0Z0VFcxcUs1dVpsalU0bUlpSWhJY2d5clJERmd0Vm9CaEErckpwTUpOcHNOdGJXMThTNXJnWnMzYitMeTVjdFFxVlJjTjVXSWlJaUlFZ3JES2xFTVdLMVdLSlhLc0Mybi9mMzlrTXZsS0MwdGxhQXlnY3Zsd3JsejV6QThQSXpDd2tMczNMa1RxYW1wa3RWRFJFUkVSRFFmd3lwUkRGZ3NGbVJtWmk1NFBCQUlvTCsvSDBWRlJVaEpTWkdnTW1CaVlnS3Z2LzQ2WEM0WHRtN2RpcHFhR2tucUlDSWlJaUphQ3NNcVVReFlyVllVRnhjdmVOeG9OR0o2ZWxxeWlaVjZlbnB3NGNJRnFOVnFIRGh3WU5FMVlJbUlpSWlJcE1hd1NpUXlsOHNGbDhzVnRtVjFjSEFRQ29VaTdtTkQvWDQvTGwrK2pLNnVMaFFVRktDbHBVV3lsbDBpSWlJaW9rZ3dyQktKYkdaeXBYQmhkWGg0R0FVRkJWQXE0L2VyNTNLNThQcnJyOE5nTUdEVHBrMW9ibTdtMnFsRVJFUkVsUEFZVm9sRXR0aE13Q2FUQ1E2SEEwMU5UWEdyeFd3MjQ5U3BVM0M1WExqampqc1NabDFYSWlJaUlxTGxNS3dTaWN4aXNVQ2xVa0d0Vm9jOFBqZzRDSmxNaHFLaW9yalVNVEF3Z0xObnp5STFOUlYzMzMwM2REcGRYSTVMUkVSRVJDUUdobFVpa1ZtdDFyQmRnSWVHaHFEWDYrTXlWclN0clEzWHJsMkRYcS9IcmwyN3VDd05FUkVSRVNVZGhsVWlrWVdiQ2RocXRjSm1zOFY4bVpoQUlJQ0xGeS9pNXMyYjJMQmhBN1p2M3c2NVhCN1RZeElSRVJFUnhRTERLcEdJWm1ZQ25qOWVkV2hvQ0FEQ0xtY2pGcC9QaHpObnptQm9hQWoxOWZWeEhSdExSRVJFUkNRMmhsVWlFUzAyRS9EUTBCQnljbklXakdNVmk4Zmp3YWxUcDJBd0dMQnQyelpzM0xneEpzY2hJaUlpSW9vWDlnOGtFcEhGWWdFUUdsWWREZ2RNSmhOS1MwdGpja3luMDRsWFgzMFZFeE1UYUdscFlWQWxJaUlpb2pXQkxhdEVJckxaYkF0bUFoNGVIZ1lBbEpTVXhPUjRKMDZjZ052dHhwMTMzb244L0h6UmowRkVSRVJFSkFXR1ZTSVIyV3cyWkdSa2hEdzJNaktDakl3TWFMVmFVWTlsc1Zody9QaHhBTUMrZmZ1NE5BMFJFUkVSclNuc0Jrd2tJcnZkSGhKS2ZUNGZEQVlEQ2dzTFJUM09URkNWeStYWXYzOC9neW9SRVJFUnJUa01xMFFpOGZsOG1KcWFDbWxaTlJnTThQbDhvb1pWcTlXSzQ4ZVBReWFUWWQrK2ZhSzMyQklSRVJFUkpRS0dWU0tSVEUxTkFVQklXQjBkSFlWQ29ZQmVyeGZsR0ZhckZjZU9IV05RSlNJaUlxSTFqMkdWU0NRMm13M0F3ckNxMSt1aFVDaFd2Zi81TGFyeng4WVNFUkVSRWEwbERLdEVJcGtKcXpPdG5WTlRVN0RaYkNncUtoSmwzek9US2QxMTExME1xa1JFUkVTMDVqR3NFb25FYnJkRHJWWkRxUlFtMlI0ZEhRV0FWWTlYZFRxZE9INzhPQUtCQU82NjY2NlFOVnlKaUlpSWlOWXFobFVpa2Roc3RwQXhwS09qbzlCcXRhc2FWK3J4ZVBEYWE2L0I0L0ZnNzk2OURLcEVSRVJFdEc0d3JCS0paTzRhcTM2L0grUGo0NnRxVmZYNy9UaDkralNzVml0Mjc5Nk43T3hzc1VvbElpSWlJa3A0REt0RUl2QjRQSEM1WExOaGRXSmlBbDZ2ZDFWaDlkeTVjeGdmSDhlT0hUdFFVRkFnVnFsRVJFUkVSRWxCRmdnRUFsSVhzVm9Pbnh2UERwN0ZteE5kR0owMlk5cm5rYm9rSXFKVlNWT29VSmlXaloyNUcvSE8waDNRS0ZLa0xvbUlpSWdvSm1ReW1TenM0OGtlVmkrYisvQ2ZIUy9ENExKS1hRb1JVVXpvVXpQeGFPMGhiTW11a0xvVUlpSWlJdEd0eWJCNjJkeUhMMTM5cmRSbEVCSEZ4WmViMzR2TjJlVlNsMEZFUkVRa3FzWENhdEtPV1hYNDNQalBqcGVsTG9PSUtHNiszL0VTSEQ2MzFHVVFFUkVSeFlWUzZnSlc2dG5Ccyt6NlMwVHJpc0ZseGJPRFovRm5GWHVrTG9YaXhPdjFvcSt2RHdhREFVNm5FejZmVCtxU2lJaldKSVZDQWJWYURiMWVqNHFLQ2lpVlNSdVQxcFNrUFF0dlRuUkpYUUlSVWR5OU9kSEZzTHBPVEU1T29xMnREYm01dWFpdnI0ZFdxNFZDb1pDNkxDS2lOY25uODhGdXQyTjRlQmh2dlBFR0dob2FrSk9USTNWWjYxN1NodFhSYWJQVUpSQVJ4UjMvN1ZzZkppY25jZTNhTlRRMU5VR24wMGxkRGhIUm1xZFFLSkNWbFlXc3JDeVlUQ2EwdHJhaXNiR1JnVlZpU1R0bWxjdlRFTkY2eEgvNzFqNnYxNHUydGpZR1ZTSWlpZWgwT2pRMU5hR3RyUTFlcjFmcWN0YTFwQTJyUkVSRWExRmZYeDl5YzNNWlZJbUlKS1RUNlpDYm00dSt2ajZwUzFuWEdGYUppSWdTaU1GZ1FIRnhzZFJsRUJHdGU4WEZ4VEFhalZLWHNhNHhyQklSRVNVUXA5TUpyVllyZFJsRVJPdWVWcXVGdytHUXVveDFqV0dWaUlnb2dmaDhQczc2UzBTVUFCUUtCWmNNa3hqREtoRVJFUkVSRVNVY2hsVWlJaUlpSWlKS09BeXJSRVJFUkVSRWxIQVlWb21JaUlpSWlDamhNS3dTRVJFUkVSRlJ3bUZZSlNJaUlpSWlvb1REc0VwRVJFUkVSRVFKaDJHVmlJaUlpSWlJRWc3REtoRVJFUkVSRVNVY2hsVWlJaUlpSWlKS09BeXJSRVJFUkVSRWxIQVlWb21JaUlpSWlDamhNS3dTRVJFUkVSRlJ3bUZZSlNJaUlpSWlvb1REc0VwRVJFUkVSRVFKaDJHVmlJaUlpSWlJRWc3REtoRVJFUkVSRVNVY2hsVWlJaUlpSWlKS09BeXJSRVJFUkVSRWxIQVlWb21JaUlpSWlDamhNS3dTRVJFUkVSRlJ3bUZZSlNJaUlpSWlvb1REc0VwRVJFUnJXKzl6d00rTGdWK1VBUU12U2wzTjhoNlRCWC9HM2xqNWZwTHRmUk1SemFPVXVnQktYS09ucW5IcDIvZEFKdmRqNjkvOUNRVXRQVktYUkFtTTF3dFJBbnBNRm5xLzVDRHd3T0hWN2JQOXg4RHhUNFErOWtoZ2RmdU10ZGMrQ1RoR2hOdkhQd0Y4YUZEYWV1Smx2YjV2SWxvekdGWUJQTFAzODBzKy8rQ0piOGVwa3NSeTZmKzlGZE1UNlFDQWk5ODZoSHVmK3FIRUZWRWk0L1ZDbEFTR2pnQ202NEN1ZnVYN3VQSTk4ZXFKRzMvd1ppREJnN1dva3ZoOWU1MEFBb0JTSTNVbEpBYWVUMW9oZGdPbXhmbm4vRVUreWY0ZkZ5bWZTd25mdENybXIwbDJFYjNuZFhDOUVLMEpyZisrOHRjTy9na3dYUk92bG5oNXl3OEFUU0dRWGdMc2ZVenFhdUluR2Q5MysvOEFMNzhUK0drdU1IRkY2bXBvdFhnK2FaWFlzZ3FnNmwwWEFRRFRwblFNSDZ0ZDhQaDZ0ZVYvSGNIbDd4d0VGQUZzL2R0VmRodExNSDNQTjJQazVFWVl6bFZnei9lZVJFN2pTRXhlayt5aWVjOXIrWG9oV2hOU2N3RFhKTkR4YytDT3J3TXAyZEh2WTZaVk5TVVRjTnVRTkgrWjJ2QXU0V2U5U2NiM2ZmempVbGRBWXVMNXBGVmlXQVd3K1hPdkFBQW1yeFdGaE5XWng5ZXJvcjJkS05yYktYVVpNWEh4WHcvRjVUWEpMcHIzdkphdkY2STFRWDhiTUhnWThFNEIxMzhNYkZsNkNNd0M1blpnNEtWYis5b0JESzN2LzBjU0VWSHNzUnN3RVJIUmVsQzRKM2o3Mm44Q0FmL2kyNFp6OVh1WWJVa3QyQzFhV1VSRVJJdGhXQ1VpSWxvUFN1OEIwdktFMjdaZW9QZlp5Rjg3MDMwWUVMb0FWN3hOOVBLSWlJam1ZemRnSWlLaTlVQ3VCQm9lQVM1OFZiamYrdStSajJkc2V3endPb1RibXo0R3lGT1dmODNjWlhNZWZCMG9hRmw4MjdFM2dHZDJCZTh2dFJTT2J4cm8vQ1hROHpRd2NRbHdHb1RITlFWQXptYWc3RjZnL3VPQUltMWx0UUNBM3d2MC9CN29mUm93bkFPbWhnQ2ZXd2pxV1RWQXlRR2cvaEVnbzJMaGF5ZXVBRjIvQnNaT0FlWWJnTXNNeUZXQXRoUW91Z3RvL2d5Z2ExejYrR0tKNUgySDI4WTVEbHo5TjZEdk9jRFNCY2hrZ0xZQ0tIOGJzUFh2QVhYKzBzZU45aHpOWDJKcHh0eHJZc2I4YXlOYy9UZWZCSzU4QjVpNERQaGN3RzFmQkc3LzB1TGJMeWJTNnpMY1BzMDNoTit4d2NQQTFLRHdoNktDM2NEMmZ3Snlta05mUC9BaTBQWkR3SGdKY0l3Q3FUcWdZSmR3clJUZnZYaDk4em5IZ2V1UEFYM1BDOTMyUFhaQWxRSG82b1J6MS9BSWtLWmYvUFZpWFF1ck9aL0F5bjdIYWMxaVdGMmxnRStPNFJNMUdEbFJBMU43SWFhTld2ZzlDaWpUWGRDV21xQy9yUitWNzdnTVRhRjEwWDM0cGxVWU9yb0pJNmVyWWVuTWgyc2lIWDV2Y0I5NVd3ZFJmbjhyTWlvbWxxMW43akk4ZS8vcmw4aHBISUhMcE1ITjMyM0g2TW1ObUJyS0JtU0Fwc0NLZ2wzZHFQbkFtMGpWT1NMZVY2dy9pK1ZZYitveGVLUU9FMWRMWUIvSWdjZWVDcG5DRDNXK0RYbGJCMUg5bmd2STJHQmM5djNNZGVLVEgxencyTXh5UlN0NVRiamp6WHgrUTBmcjBQWGtiYkIwNWNQdlVhRHVvNmRSOTlIVG9yM0hjS0k5THl0OXo5RmVMNGw2M2MvVzUxWmk4SEE5Ums3VXdOeVZEN2RaRFFCSTFUbVFWVzFBL2gwOXFIamdLaFFwM21Yckkwb0lBVC9RK0NodzZadUEzd01NSHhPQ1ZlN21wVi9uOXdqZGhnRkFKZ2VhL2hxWU5zUzYydkJHamdPdi9nVmc2MXY0bkgxQStPbC9Ydmd5bTdWeDVjYzQvbkhoaS9sOExoTXcvcWJ3STA4SkJpQkErRkpmb3NNV0FBQWdBRWxFUVZSLzdLTkEvd3NMWCtkM0MrSEZmQU80OFRpdzUvdENjRWhFdzY4Q2h4OEdwdWY5MjJ0dUYzNDZmaWFzMVp1N0pmenI0M0dPbG5MaHE4RFoveVArZnFQUjlSdmcrTWR1TGRkeWkzMEFzRDhKOUR3RkhQZzFVUFdRY0YwYy80VHdtYzdsSEFONm54Ris3dmdHc1BVZmxqOW0rLzhBcHo4SGVHeWhqN3ZOUXVnZWV3TzQvRzFnMytQQWhuZEg5ajVXZXkyc2hOVFhEeVVjaHRWVk1GNHF3OFYvUFNSOEVaN0hZMHVENlhvUlROZUxJRmY1RmdTU0dZTkg2bkQxUC9iRFpWcTQ3dFRjZlhROWVUc3EzM0VaVFo4K0Z0V1hZK1BGY3J6NXoyK0gyNm9PZWR6V253TmJmdzRHWG03QTd1LzhGbGtiVi9mRlE0elBZaWt1a3dZWHZuNHZ4dDZvV3Zpa1J3RjdmdzdzL1Rub2U3NEpXejczQ2lyZmNYa2xieU9tYnZ5c0JkZC8vSlpGbjQvRmU0ejFlVm1wUkwvdWpaZktjT0ZyOThFeG1ybmdPZWQ0QnB6akdSaDl2UW9GZC9RZ3ZjUWNjVjFFa2dvRUFFMFJVUDFlb2RVQ0VGcCs3dnJ4MHEvci9xM1FzZ2dBRlc4SE1xdUVZQlp2aG5QQTg0ZUVsakpBV0sreFpMK3dMSXRuQ3JCMEFNYUxRcmhlcVk2ZkM0RXo0QXMrbGxVclRFNmwwZ29oWXV5TjhPL2YwakVucU1xQXZLMkFya0Y0blgwQUdEd2loQk8vRnpqNUtKRGJuSGhqZnlldkNJSEg2d0R5dGdzaHhPY1MvckRoR0JhMm1UWUFoeDhDSHI2NnNHVnJwZWVvOGRIZzdaay9qQUJDb0ZNWFJGNy94RVhnM0w4QU1nVlFlbEJvQWJUMUNyMEs0bVhzTkhEbUg0US9abFErS0xTb21scUY2d1lRenY4ckh4Q3VxUXRmRXdLZlhBV1V2aFhRRkFQV0xtRGtSSEJNK1prdkNDM3lTN1VBbi84eWNPNUx3ZnVhUXFCb3J6RGp0Mk1ZR0Q0dWhGaTNSUWlmaDU0RktoNVkrbjJzNWxwWTZmbU14Kzg0SlIyRzFSVWFlTGtCRjc1K0h3SnoxcGJVbHBtUXZXa01TclViMDVQcE1MVVZoZjB5UHFQOUo3dlIvcFBnLzZoazhnQ3k2MGFoTForRVhPR0hjendERTFkTDRKdFdJZUNYb2VlWnJiRDE1V0wzdDM4SHVjcTM2SDVuV0cvcWNmWDdkOE0zclVKMjdSZ3lOeHJnZHl0Z3ZGU0dhYU1XQU9BeWEvRG1QNzhUKzMvNnhJcGJpTVQ0TEpaakg5QUZRNXdNeU5vNGpzektDU2pVYmpqSE0yQTRYd0cvUjRHQVQ0N0wzem1JekNvRGNwcUdRL1l4ZHltaTdxZTN6ZDR1M3RlQk5OMVUyT091NURYaFdEb0wwUDc0SHNqa0FlaHY3NE9tMEFySFNDWmtpdUFFSjJLOHg3bFdlbDdFZXMrTFNmVHIzdHhlaU5OLyt4RDhIZ1VBUUpIbWdYNTdQOUx5N1BCTnEyQWYwTUhTV1FDL1Y3b2gvME5EUXdnRWxsNHlaS25uVi9QYTFUNHY1YkdYZXo2Ump5MnE1czhHdzJyWHI0QTcvaFZJeTExOCt5dmZuZlBhdjRsdGJVdDU4eCtEWDJMMU80RDcvckR3aSsvMEJORCtJMENwWHZqNjVZeWVGRnJEWm9KcVRoTnc1dzlESjZZQ2hPZDdmaTkwc1p4UHFSWSszOFpQQStuRm9jOVpPb0RuN2hhKzZBZDh3TVd2QS9mK0lmbzZZK24xendzaDYvN2ZBMlZ6Wm9QM3VZRFhQZ25jK0lsdzM5SWx0QjV1K2tqbzYxZDZqdDd5L2VEdHVlRm04OTh1MzJWN3JrdmZBbEp6Z2Z0ZkZNTGdqSGlHbXpOZkFMSTJBZmUvQUdqTGc0LzNQZ01jZnE5UWk5OEQvT2tod0hoQkNLaHZleW0wYS9ESWE4QUw5OTdxZWg4QXJuNFhLSGd5L1BHNmZ4c01xbklWMFBKTjRmcWJHOURkWnVENFh3bmJCdnpBOGI4RS9xeEw2Q0s4bU5WY0N5czluN0grSGFla3hMQzZBaE5YU25EaEcvZk9ob0RNRFVacytmeGg1RFlQaFd3WDhNc3dmTHdXUHFkcXdUNEdYbTRJK2NKZTBOS05MWjk3QlpvaVM4aDJYa2NLMnAvWWhhN2Y3QUFBR0MrVzRkcC8zWVhtenh4ZHRzN1dIK3lEWE9uSEhkLytIZkozOXM0Kzd2Y29jT24vdlJYOUx6UUJBS2FHc2pIMFNoM0s3MnVON0FPWVE0elBJbEtLVkMrcUh6NlBxbmRmUkZwZTZKY0UrNEFPSi8vbWZaZzJhaEh3eTlEeGl6dlE4bzJuUTdhWnV4VFIzQkMyOFgxbkYrMnl1cExYaE5QNTZ4MUl5WFJpMTdlZVF2YW1zZG5INXdlZTFiN0hHYXM1TDJLOTUzQ1M0YnB2Kys4N1o0T3FybTRVTGQvNFBWSnpRcnNNdTYxcTlQNWhzMlJkZ0UrZmpsOHJPTVdmVHFlTDdRSDB0d3NCYlBTVTBFM3grbjhEMjc0UWZ0dlJrMEpyQnlCMEY0NW0vSnpZUms4RmIrLzRjdmdXbXJSY1lPdi9qbjdmQVovUTlkZC82M2RhZnh2d3dGRmhqT3A4TWdWUTlmREN4OU5MZ1lldUxONDFNYXNXMlBHVjRMcVRRNjhJeDR0bnE5OXlQSGJnN1VlQjRuMmhqeXRTZ2IwL0ZMcUYybnFGeDNxZldSaFdZM21PSW1IckVVTGkzS0FLQ0NFdVhtUXk0TkF6b1VFVkVGcFpHeDRCV204Rk9lTUZvVnY5UGI5Yk9JYTE2RTZodS8ybGZ4WHVEN3djL2xoZUIzRHlyNFAzOS85QzZEa3hYMG8yY09DWFF0ZmR5YXRDejRDT240VzJnTTYzMm10aEphUytmaWdoSmRDL2tNa2g0SmZoNGpjUEllQVRRa2IycGpHODVYdFBRcG51WHJDdFRCNUF5ZDAzRmp6dWRhVGc2dmVELzhNdjJ0dUpuVjk1RGpMNXdyK3NLelZ1TkgzcU9KUnF6K3lYL083ZmIwUFZleTRzMi8zUTYwekJXNzczSlBLMkRZUThMbGY1c1BWdkQ4TjRvUXlPMFN3QXdNaHJHNk1PcTJKOEZwRlM1OXV4LzRrbkZuM1AyaklUNnYveTFPeTZvSWJ6RlFqNDVDRXRsMUp5akdSaDF6ZERneW9BeUpYQitzUjZqL0U4TDlGSWx1dCtvalhZR2xMM3NWTUxnaW9BcEdRNlVmdkJNOHU4NDlpNTU1NTdGbjFPSmx0a1lnc1Juby9sdmhQNTJNczlML2Eranh3NXN1VDJvbWorYlBDTFlkdC9BVnYrTG54b3V2cTk0TzBtQ1Z0VjU1czdGbEFNdmM4SjQwa0JJZGdjZkRKOFVGMUtSdVh5Mjh4dG9mSTZBWHNma0ZrZDNYRmlxZkx0QzhQSkRIa0tzUEVEd01XdkNmY25saG1LSXZZNWlrVCtUcURzdnZnZmQ2N3E5eTMrQjR2cTl3ZkRLaUIweFMwSU0ra1FBRlMrSXhoVzNSWmhrcWIwMHRCdHVuNGxkRTBIaEM3NjRZTHFETGtLcVA4cjROU3RjTnYzeDZYRHFwalh3a3BJY2YxUVFtSllqZExveVkydzkrY0FFSUxHamkvOUlXd0lXTXJBNFhxNExVTDNCYVhHamUzLzhITFlMK3h6YmZyek45RDNmRE9jNHhrSStHWG9mNmtSOVg5NWFzblhGTzYrdWVBTCt3eTV5b2ZTdDE1SHg4K0Y3aGlXcmlWbWgxdUVHSjlGcERTRmxtVzNtZHVLNW5NcDRSak5USmp4aExyNkVSUzA5Q3k1alZqdk1aN25KUnJKZU4zNzNJbjVUMlJXVnBiVUpWQ3kyL0F1WVNaYlc1OHduckwzNllXdGhiWmVvT2NaNFhhYUhxaFpPTWxhWE9YdkZNYkxBVUozd2V4NlFGY3Z6cjU3ZmgrOFhmV2UyQVJJMXlSZzc1LzNXR0w4UDJwVzVZTkxQNSszUFhqYkdXYk1meXpQVVNRcTNoRy9ZeTJtNU9EaXora2FRdTh2VlcvV3B0RDcwNU1MdzJydmM4SGJrYlJzNXN5WmhYcnk2dExicnZaYVdBbXByeDlLU0luNVRTeUJEWitvbWIxZGZGZkhpc0xRMk92QkNYUktEN1pEbFRHOTdHdGtDajlLRDE1SDU2OTJBaEFta0FHVy90SmVmR2Zua3M5bjF3WW5pSENab3g5UEtzWm5JUmEzTlEzT3NkQ3hGeDU3cWtUVkxGUzQ1K2FxOXhIcGUweWs4ekpYc2x6M3V2cFJHQytXQVJDNkJHZFVURVkwSXpGUlVwRXBoSEZ0Yi95ZGNQL3F2eTBNcTYzL0hoeS8yZkNJMFAxUFNyZjlTM0RpR2ZNTjRMZk5Ra3RTNDZNTHg1VkdhL3pONE8yU3Q2NXVYMTZuME1YWGNFN29kbW05S1l6cmM0ZjV0empSSm9ySjJMRDA4K281ZitEemhwbkRJSmJuS0JMenU5TktJYU44OGVkUzV2MmhjYWsvaXN6ZjFoZW1wZEVZbkdNQ2YzclA4clhOdGR3a2FhdTlGbFpDNnV1SEVoTERhcFJNMTR0bWIrdHZEek90ZGdRc1hjRTFxWEkzRDBiOHVybGRTTzM5eTQ5cG1qOE9jTDdVN0dEM1J0OTA5T001eFBnc291VnpLV0U0WHdIempRTFkrbkl3Tlp5TnFVRmQyTkFtNVFRNDgyVlZSLzVYeDlXK1J5bk9TeVNTNWJxdis4anJPSFc1RkFHL0RQYitIQno5aTQrZ1pQOE5iSGpYeFFWamZvbVNXdjNIaFlsWnZGTkNsMkRqaFdCcmljY21MSVVCQ0YzK0dqOGxXWm16aXU4RzduMU9tQ2htWnBLaXJsOExQN3A2b09GVEsxOTdjV3BPYjR4d2E2ZEd3dThHem4xWkNQbmhKbDlLQnN0OWRzdXRyeHZMY3hTSnRKelk3RGNhOGlYK3FDT2I5Ly9zcFQ2SCtkM3l3MDNDNWh4YitGaWtsdnREeVdxdmhaV1ErdnFoaE1Td0dpWG5lTEJsSzVKdW0rSE1uWDFWclkvOGYyaHp2MlM3YmN2L29zcVhtZnhGcGx4K1p0V2xpUEZaUk1ydlVhRDlpVjNvL3QxdDhLNWlraWFwUk5LS0tOWjdqT2Q1aVVheVhQZDUyL3B4eDllZnhxVnYzVE03bWRYZ2tUb01IcWxEUnNVRU5yenJFdGRYcGJVaEpWdm9Pamd6VytmVmZ3UHUvcWx3dS8xeHdIMXJUZXpxOXdwTDNpU0M4cmNCZjlZSnREMG0xRzI5MVd2RmRGMFlpM2Y1bThDK0o0VGxMcUl4TXdNcHNMTEplUHdlNFBsN2hVbG5adVEwQTRXN2hZbVZNcXVFbHFyTUt1RHhLTWZDSnB0WW5hTkl5TmJaMTlyQW5Ea3JOcnc3Y1g1UFYwUEs2NGNTMGpyN3JWNjltVmxDZ2RESmNhSXhNL0VOQUVDMnN1VUtscG12SXk3RStDd2lPbzVYanRPZmY4K3RMcUNDekNvamNwcUdvQzB6SWIzWURFMlJCZW5GRnZ6eDNzL0VySTdWV0c2aUp6SGZZN3pPUzdTUzZib3YzTldOdC83cWY5RDczR1owUDcxdGRwMWFXMTh1cm56dkFEcC90UlBiLy9GRjZMZjNMN01ub2dUWC9EZkF0UjhBQ0FBM253UjJmVWVZYlhQdWNoTXJYcTVHSnV3WFdMNFZ4eC9GdUhxbEJ0ajhPV0R6WjRYMUk2LzlBT2g1U3ZqaWJoOFFsdng0KzZ2UmRSdFVhWVBoZkNWcnlMYitSekNvcHVVQzl6d2xySTI1UUJ5WEtKSlNMTTZSYUdKMFhVb2hOVnRZeWdVQTZqOEJsTjByYlQxaVNlanJoK0tOWVRWS0NyVUgzaW1oNjhOSzF3MVZhYWZodGdvVHpiZ20weU4rM2R6eGRha2lySGU1V21KOEZwSG9mbXI3YkloTHlYUmk1Ly8zSFBLMmhwbEFKNG0vQTRqNUh1TjFYcUtWYk5lOUlzMkQ2dmVlUi9YRDUyRzhWSWFlWjdaaStIZ3RBbjRabk9NWmVQM3pEMkhQdnozSnJzR1UzTEpxZ1BMN2dmN25oZGJGanA4SzZ4dGFibzM5THR3akxIV3pFcXIwWUhmWWFlUFMyOXBXTW1SQkpzeFdXcnhQR0x2MzhqdUZMN0orRDNEdVg0QUhYbGx1QjBGWnRjRWxlc1pPQTFVUFJWZEs1eStDdDdmLzh5SkJGU3NMd2tsTnhITWtscGhmbDNHVVZSTU1xNU5YMTA1WW5aV0Exdy9GWGVJTTZrc1MyckxKMmRzVHJTVXIya2RHWlhDeWxvbXJ4VXRzR2NwOEk3amVWRmFOOVAvREUrT3ppTVRBbjRLejUyMzZ5T3ZoUXh3U0s1aEZTOHozR0svekVxMmt2ZTVsUU42MkFlejQ4aCt3NzBjL2h6cmZCa0JvRFcvL0gvNVZsOWFBelo4TjN1NzZqUkJZWjZ5NFZSV0FwakI0MjNoKzZXMEhYbGo1Y1FBZ2J4dlE4cTNnL2JFM29udjkzQmxjTzM0aHJGOFpEWFA3bkZxMkw3N2RZQnlXSlVwVUt6bEhnUmdNdDRqbmRSbHJoWGNHYjNmOVJybzZJcldhODduYTMzRktXZ3lyVWNxL0xmaFh0c0UvMWE5b1lxSzV5NDhNSG02SWFIeGl3Q2ZINEN0MXMvY0xkNjkrZHRuVkV1T3ppTVRNTWl4QTZFeXU4NDJmWDlta0dDSGRVMlA0bXFXSStSNWpkVjVXKzU3WHduV2ZWVE9PcGs4ZG43MC8yYllHeGdjUmxSd0VjcHFFMjRaend0cU5BS0F0RjhiQnJWVHV0dUR0emw4dDNxWFNlQkhvL3QzeSsvTXRNL1kvSlR2eTJ1YXIrMHRoaG1RQW1EWUFyMzBLMFhYWG1UTkd3YjVJYTV6SERwei95a29yVEE1aW5DUGxuSjQzc1dqWkZQdTZsRkxOaDRLM2pSZHVkZW1QZ0trdE52V0VFODM1ak9Ydk9DVXRodFVvVlR4d2RYWnRTSmRaZzh2Zk9SaDE5OU9LdHdVblozRmIwM0Q1Mi9jc3U0OGJQMnVCYzB5WWxDRTEyNEhTdDE2UHVuYXhpZkZaUkdUTytFYkhhUGlKS2J4T0ZXNDhzVHZpWFNyU2d1TlVIR09SVFhheGt0ZEVUTVQzS09aNUVmTTlKOHQxdjl6YXFpcnQ4cE5sRVNXZDJSYlVnTEQwQ2lBc0Z5RlRMUHFTWmMwTnVyWWU0UGduRm40Wk5WNEFYbm83UXNMZVlwNnNGMXA5dzMyaDlkaUVpVmRtUkR1V0xXdGphQ3R5eDArRnBVRENmYm4yMklHcjN4TitadWptckY5NTdvc0wxMU8xRHdBdjNpOThEbXVaR09jb0s3ajhHcTQvRmhvbXhSaERLdloxS2FYY3pjREc5d2Z2bi9wcjRPei9FVDdyQlFMQTBGRmh2T2NiZngrM0VxTTZuN0g4SGFla3hUR3JVVW92TWFQNjRmUG9lbElZdzlQL1VpTThqaFEwZi9wVmFBcXRJZHQ2blNyMC9YRXpBS0Q2NFdCWGs3VGNLV3o2Nk90b2Uwem92akZ3dUI1ZXB3ck5uem02Y0IrT0ZOejRXY3ZzT3BNQTBQeVpvMUNxcFYrYlRZelBJaEtabFJNd3RRdmRkdG9mMzRPOExZTlFGd1QzN3h6UHdMbXZ2QTJPa2F6RmRyR0F0c3dFUzZld2xFcnZzMXRRc3E4RGNwVXdTNnpmbzVpOXZkclhSRXJNOXlqbWVSSHpQU2ZMZGYvS2h6Nkt1bytkUnNuK0d3dG0vUFU2VWtKcXltMGFqbms5UkhGUjh5SGd6QmVDWS9pVUdtSENsdFdvZWc5d3NRbVliQlh1ZC93TUdEd3N6T0tweWhDNnpvNmNFSmJrdVAyTHdqSTZTN0gxQXE5K0JIanRVU0IvcDdERWpDSVZtQm9XOXVPK05mdTVYQVhzK0wvUjEzdkhONFFXcDRHWGhQczlUd085endINU80UXhyZklVb2RWMDlMU3czTTl0WHd5K3R1RVI0UGhaNGJhMVcvalNYWFlJU05NTHJ4aytKb3dKM3ZsVjRNMS9pcjYyWkNIR09hcDZOekJ4U2JnOThocndtenBoekNJQ3d2cTFIMXpseEhaaVg1ZFNlOHNQZ0luTHdteTVBVDl3NGF2QWxlOEJCYnVDYTc0NlJvVzFoR2Qrdjh2ZkZyLzZvam1mc2Y0ZHA2VEVzQXJneW5jUEFBQ21UZWxoSDkvOHVkQUIzQTJQbklDdE54ZGpaNFFGazBkTzFHRDA1RWJvNmtlUlhqWUp1ZElQNTJnbUpscUw0WnRXb2U2anB4Y2NzL1lEWjJEdnkwSC9TOEpmWTBkT2JzVG82V3JvNmtlZ0xUTkJwdlRET1o2QmlTc2xJZDA0Ni8veUZFb1B0aS9ZbjFURStDeVdVL25PeTdOQmJtbzRDMGMrL0ZIazcreEZhcllUanRGTUdDK1d3ZTlSb09FVHI2SHRSM2N1c3pkQjhkN08yUkEyY2FVVVJ6NzBNZVJ0R3dBQ2dPRjhCUTc5N2pGUlhpUFZleFRydklqOW5wUGh1bmVNWnVIQzErN0Q1ZThjaEs1K0JKcENLK1FxSDZZbnRKaTRWQXJQbExDR25senBSLzNIVDhhbEpxS1lVNlFKZ2V2Q1Y0WDd0WDhPcEM2L3J2R1M1Q3BoVnR3L0hoUmFGZ0hBTVFKMC9uTE9Oa3JnTGQ4SGNyZEVFQXB1emVMcW5RcGRJbWF1OUJKZzMwK0EvRHRXVnUrOXp3SnYvSU13dTIvQUoveU12UkYrZkp4cXpuZUd1bzhKMjdUL1dManZkUWhoZDY2R1R3TGJ2ckMydzZvWTUyanovd0s2bnhJQ0dDQzBmdDRRc1VWYTlPdFNZcWs2NEIwbmdGZi9BdWkvTmNiV093VU1MVEkrT2lVYnFINDRmdlZGZFQ1ai9EdE9TWWxoRlVEMzA5dVdmSHgrV0pVci9iamphOC9nMmcvM292dXA3UWo0WlFqNFpaaThWb1RKYXd2SHNNM3RTamxMQm16L3dvdklxSmhBK3hPNzRYTXBiKzJqR0pQWEZrNCtrNUxseE9hL09ZclNnOUozLzUxTGxNOWlHUlgzWDhYa3RXTDAvYkVaQU9DYlZtSGtSRTNJTmhzZXZJVGFENTJKT0t4dWZOODVEQit2aGFWTER3QndqR1NoZjVsV3k1VzhKbEppdjBleHpvdm83emtacnZ0Yi82LzBUYXRDbGhLYUswMXZ4L1l2dkFoZHcwajg2aUtLdGNaSGdVdmZCUHplMVUyc05GZFdMZkR3VldFTjE5NW5BV3NYNEprUzFvTXN1UnZZL0htaEsyTWtrNlc4cjAxb0JScytCbGc2aEZZV21SSlE1d3Vob3ZJZHdNWVBBa3IxeXV1VnB3Qzd2d3MwZmhLNC9tTmcrS2d3TTdMSExyUTJhOHVCZ2hhZyt2MUE2VnZudkZBRzNQVWpvT0lCNFBwL0M2MVlMaE9Ra2lWOHFXNzZ0RERyOGxvbnhqbFNwZ1B2UENsY2l6MVBDUzNWQWE5d3pSVGZMVTZkWWw2WGlTQXREN2p2ZWVGejcvaVpNS08xdlIvd3VZVS9xbWlLaE0rLzlKRFFzcHdpem5lWGlFUnpQdVB4TzA1SlJ4WUlCSkp5d1k5M3ZmWnQwZmIxek43UEwvbjhneWNXUDVaOVFJZStQMjZHNFVJNTdJTTYrSndxS0ZLOVVCZFlrZE00akpJRDdjaS9mZWtCNWRPVDZlaC9vUW5qYjFiQzFwc0x0MVVObWNLUDFHd0hzallhVUxEN0pzcnVhWXVvQytUYzk3TDN2MzZKbk1iRnYweFBYaXZDaVU5K2NOSDNHYzIrQUhFK2k2V01uTnlJM3VjMnczUzlDQjViR2xSYUYzUU5JNmg2OTBVVXRIUkhYYlBYcVVMbnIzWmkrSGd0SE1OWjhQdmtTTXVkUXQ3MmZ0ejJqeSt1K2pYUmZuNnhlSS9BNnM5THBPODUycm9TOWJxMzllZGc0S1ZHR0MrV3dUNmdnMmNxRlhLRkh5azZvYTZpUFYwb2ZldDFLRkpqTUV0bGhKNitjK2wvc3lpNUhUbHlCQWNQSGx4K1F5SWlpam4rbXh3Zk1wa3M3Q0J4aGxVaW9pVERzTHEyOFlzUkVWSGk0TC9KOGJGWVdPVnN3RVJFUkVSRVJKUndHRmFKaUlpSWlJZ280VENzRWhFUkVSRVJVY0poV0NVaUlpSWlJcUtFdzdCS1JFUkVSRVJFQ1lkaGxZaUlpSWlJaUJJT3d5b1JFUkVSRVJFbEhJWlZJaUlpSWlJaVNqZ01xMFJFUkVSRVJKUndHRmFKaUlpSWlJZ280VENzRWhFUkVSRVJVY0poV0NVaUlpSWlJcUtFdzdCS1JFUkVSRVJFQ1lkaGxZaUlpSWlJaUJJT3d5b1JFUkVSRVJFbEhJWlZJaUlpSWlJaVNqZ01xMFJFUkVSRVJKUndHRmFKaUlpSWlJZ280VENzRWhFUkVSRVJVY0poV0NVaUlpSWlJcUtFdzdCS1JFU1VRQlFLQlh3K245UmxFQkd0ZXo2ZkR3cUZRdW95MWpXR1ZTSWlvZ1NpVnF0aHQ5dWxMb09JYU4yejIrM1FhRFJTbDdHdU1hd1NFUkVsRUwxZWorSGhZYW5MSUNKYTk0YUhoNUdYbHlkMUdlc2F3eW9SRVZFQ3FhaW93TVRFQkV3bWs5U2xFQkd0V3lhVENSTVRFNmlzckpTNmxIV05ZWldJaUNpQktKVktORFEwb0xXMWxZR1ZpRWdDSnBNSnJhMnRhR2hvNEpoVmlTbWxMb0NJaUloQzVlVGtvTEd4RWRldVhVTnViaTZLaTR1aDFXcjVwWW1JS0VaOFBoL3NkanVHaDRjeE1UR0J4c1pHNU9Ua1NGM1d1cGUwWVRWTm9jSzB6eU4xR1VSRWNaV21VRWxkQXNWSlRrNE9XbHBhME5mWGgvYjJkamdjRHM0U1RFUVVJd3FGQWhxTkJubDVlV2hwYVlGU21iUXhhVTFKMnJOUW1KYU4zaW1EMUdVUUVjVlZZVnEyMUNWUUhDbVZTbFJYVjZPNnVscnFVb2lJaU9JdWFjZXM3c3pkS0hVSlJFUnh4My83aUlpSWFMMUkyckQ2enRJZDBLZG1TbDBHRVZIYzZGTXo4V0RwRHFuTElDSWlJb3FMcEEyckdrVUtIcTA5SkhVWlJFUng4K25hZTZGV3BFaGRCaEVSRVZGY3lBS0JRRURxSWxianNya1AvOW54TWd3dXE5U2xFQkhGaEQ0MUU1K3V2UmViczh1bExvV0lpSWhJZERLWlRCYjI4V1FQcXdEZzhMbng3T0JadkRuUmhkRnBNMmNKSnFLa2w2WlFvVEF0R3p0ek4rS2RwVHVnWVlzcUVSRVJyVkZyT3F3U1NjM3RkdVBaWjUvRjFxMWJVVk5UZzRtSkNSdzllaFI3OXV4QmNYSHhpdlpwdDl0eDlPaFJLSlZLN04rL0gybHBhU0pYVFVSRVJFUWt2Y1hDYXRLT1dTVktKQ2twS1VoSlNZSE5aZ01nckkrb1Vxa3dNakt5NG4xcXRWcmNlZWVkY0xsY2VPMjExK0R4c01jQUVSRVJFYTBmREt0RUlzbkl5SURkYmdjQXlHUXlGQlFVWUhSMGRGWDcxT2wwMkwxN042eFdLMDZlUEFtdjF5dEdxVVJFUkVSRUNZOWhsVWdrV3ExMnRtVVZBSXFLaXVCd09HQ3hXRmExMzRLQ0F0eHh4eDJZbUpoZ0N5c1JFUkVSclJzTXEwUWl5Y2pJZ01QaGdNL25Bd0FVRmhZQ3dLcGJWd0dndExRVXUzYnRZbUFsSWlJaW9uV0RZWlZJSkJrWkdRQXcyeFU0TFMwTk9wMXVWZU5XNXlvcEtjSHUzYnRoTXBsdzRzUUpCbFlpSWlJaVd0TVlWb2xFTWhOVzUzWUZMaXdzaE5Gb0ZDMVlGaGNYWTlldVhUQ2J6VGgrL0RqY2JyY28reVVpSWlJaVNqUU1xMFFpMFdxMUFCYUcxVUFnZ0xHeE1kR09VMXhjak4yN2Q4TmlzZUQ0OGVOd3VWeWk3WnVJaUlpSUtGRXdyQktKUktGUVFLUFJoSVRWM054Y3BLU2tpREp1ZGE2aW9pTHMyYk1IVnFzVnI3NzZLcWFtcGtUZFB4RVJFUkdSMUJoV2lVU1VrWkVSRWxabmxyQVpHUmxCSUJBUTlWaUZoWVhZdTNjdnBxZW5jZlRvVVpoTUpsSDNUMFJFUkVRa0pZWlZJaEhORDZ1QTBBbzZQVDBka3pDcDErdXhmLzkreU9WeUhEdDJUUFFXWENJaUlpSWlxVENzRW9rb0l5TURIbzhIMDlQVHM0OFZGUlZCSnBOaGFHZ29Kc2ZNek16RS92MzdvZFZxY2ZMa1NmVDA5TVRrT0VSRVJFUkU4Y1N3U2lTaXpNeE1BSURGWXBsOUxDVWxCZm41K1JnY0hJelpjZFZxTmZidDI0ZjgvSHljTzNjTzE2NWRpOW14aUlpSWlJamlnV0dWU0VSWldWa0FBS3ZWR3ZKNGFXa3A3SFo3U0lnVm0wcWx3bHZlOGhaVVZsYWlyYTBOWjgrZWhkL3ZqOW54aUlpSWlJaGlpV0dWU0VTcHFhbElUVTFkRUVxTGk0c0JJR1pkZ1dmSTVYTHMyTEVEOWZYMTZPM3R4YkZqeCtCME9tTjZUQ0lpSWlLaVdHQllKUkpaWm1ibWdwYlZ0TFEwNU9YbHhiUXI4RnhOVFUxb2FXbUJ4V0xCa1NOSFlEUWE0M0pjSWlJaUlpS3hNS3dTaVN3cksydEJXQVdFcnNBV2l3VjJ1ejB1ZFpTVmxlSEFnUU5RS3BVNGR1d1lPanM3NDNKY0lpSWlJaUl4TUt3U2lTd3pNeE1landjT2h5UGs4WktTRWdDeDd3bzh2NWFEQncraXFLZ0lseTVkd3BrelorRHorZUoyZkNJaUlpS2lsV0pZSlJMWnpJekE4MXRYTlJvTmREcGQzTG9DejFDcFZOaTllemVhbXByUTM5K1BvMGVQWW1wcUtxNDFFQkVSRVJGRmkyR1ZTR1NMelFnTUNGMkJKeWNuRjdTNnhwcE1Ka045ZlQzdXZQTk9PQndPSERseUJNUER3M0d0Z1lpSWlJZ29HZ3lyUkNKTFNVbEJXbHBhMkdWcVpyb0N4N3QxZFVaaFlTRU9IanlJOVBSMG5EcDFDdWZQbjRmWDY1V2tGaUlpSWlLaXBUQ3NFc1ZBdUJtQkFTQWpJd002blE3OS9mMFNWQ1ZJVDAvSC92MzdVVjlmajU2ZUhodytmQmlUazVPUzFVTkVSRVJFRkE3REtsRU16TXdJSEFnRUZqeFhVVkVCazhrVU5zekdpMXd1UjFOVEUvYnQyd2UvMzQralI0K2lyYTB0YkwxRVJFUkVSRkpnV0NXS2djek1USGk5M3JCalU4dkt5aUNUeWREWDF5ZEJaYUh5OHZKd3p6MzNvTHk4SE5ldVhjT3JyNzRhdDZWMWlJaUlpSWlXd3JCS0ZBTXpreXlGRzdlYWxwYUdnb0lDOVBmM0owUkxwa3Fsd3M2ZE85SFMwZ0tyMVlyRGh3K2pwNmRINnJLSWlJaUlhSjFqV0NXS2dabXdhamFid3o1ZlVWRUJoOE1CbzlFWXo3S1dWRlpXaGtPSERpRW5Kd2ZuenAzRHlaTW40ejVyTVJFUkVSSFJESVpWb2hoUUtwWFFhcldMaHRXU2toSW9sY3FFNkFvOGwxcXR4dDY5ZTdGMTYxWVlEQWE4OU5KTDZPam9TSWdXWUNJaUlpSmFYeGhXaVdKRXA5TXRHbFlWQ2dWS1Mwc3hPRGdJbjg4WDU4cVdKcFBKVUZOVGcwT0hEcUdnb0FDWEwxL0drU05IT0dNd0VSRVJFY1VWd3lwUmpHUm5aMk5xYWdwdXR6dnM4eFVWRmZCNFBCZ1pHWWx6WlpIUmFEVFlzMmNQZHUvZURaZkxoYU5IaitMU3BVdndlRHhTbDBaRVJFUkU2d0RES2xHTTZIUTZBSXVQVzlYcjlWQ3IxUW5YRlhpK2twSVNIRHAwQ05YVjFlanM3TVRMTDcrTW9hRWhxY3NpSWlJaW9qV09ZWlVvUnJLenN3RXNIbFpsTWhuS3k4c3hPanE2YU90cm9sQ3BWTmkyYlJzT0hEaUExTlJVbkQ1OUdxZE9uZUlFVEVSRVJFUVVNd3lyUkRHU21wb0t0VnE5YUZnRmdNcktTdmo5ZnZUMjlzYXZzRlhJeWNuQndZTUhzV1hMRm95TmplSEZGMS9FMWF0WDJUV1lpSWlJaUVUSHNFb1VROW5aMlV1RzFjek1UT1RsNWFHN3V6dU9WYTJPVENaRGJVRUJnTWNBQUNBQVNVUkJWRzB0N3J2dlBwU1hsNk85dlIwdnZ2Z2l1cnE2NFBmN3BTNlBpSWlJaU5ZSXBkUUZFSzFsT3AwT282T2o4UGw4VUNnVVliZXBxcXJDbTIrK0NZUEJBTDFlSCtjS1YwNnRWbVBIamgyb3FhbkJsU3RYY1BIaVJYUjFkYUc1dVJrbEpTVlNsMGUwSm5pOVh2VDE5Y0ZnTU1EcGRDYmM3T0dVM0JRS0JkUnFOZlI2UFNvcUtxQlU4bXNoRVNVV1dZQUxLQkxGek5EUUVFNmZQbzBEQnc0Z0p5Y243RFkrbnc5Ly9PTWZVVkJRZ0phV2xqaFhLSjdSMFZGY3Zud1pWcXNWZVhsNTJMSmx5Nkx2bVlpV056azVpYmEyTnVUbTVxSzR1QmhhclhiUlAzb1JyWVRQNTRQZGJzZnc4REFtSmliUTBOREFmN2VKU0JJeW1Vd1c3bkgrQ1kwb2h1Wk9zclRZRndDRlFvSEt5a3AwZFhYQjVYSWhOVFUxbmlXS3ByQ3dFQVVGQmVqdDdVVnJheXRlZWVVVmxKZVhvNm1wQ2VucDZWS1hSNVJVSmljbmNlM2FOVFExTmMzT0xFNGtOb1ZDZ2F5c0xHUmxaY0ZrTXFHMXRSV05qWTBNckVTVU1EaG1sU2lHMHRQVGtaS1NzdVM0VlVEb0N1ejMrOUhUMHhPbnltSkRKcE5odzRZTnVPKysrOURRMElDaG9TRzg5TkpMdUhqeElweE9wOVRsRVNVRnI5ZUx0clkyQmxXS0s1MU9oNmFtSnJTMXRjSHI5VXBkRGhFUkFJWlZvcGhiYnBJbEFNakl5SUJlcjBkM2R6ZldRczk4cFZLSnhzWkczSGZmZmRpd1lRTzZ1N3Z4d2dzdjRNS0ZDMXp1aG1nWmZYMTl5TTNOWlZDbHVOUHBkTWpOelUzNDliK0phUDFnV0NXS3NabXd1bHdJcmE2dXh0VFVGTWJIeCtOVVdleXAxV3BzMzc0ZDk5OS9QNnFxcXREYjI0c1hYbmdCNTg2ZGc5MXVsN284b29Sa01CaFFYRndzZFJtMFRoVVhGOE5vTkVwZEJoRVJBSTVaSllvNW5VNEhuODhIcTlXS3JLeXNSYmNyS1NsQmFtb3FidDY4aVlLQ2dqaFdHSHRxdFJyYnRtMURmWDA5YnR5NGdaczNiNkszdHhmbDVlV29yNjlIUmthRzFDVVNKUXluMHdtdFZpdDFHYlJPYWJWYTlvQWhvb1RCc0VvVVl6TVRWVXhPVGk0WlZ1VnlPU29ySzlIUjBRR24wd20xV2gydkV1TW1MUzBOVzdac1FWMWRIVG82T3REVjFZVyt2cjdaMEpxWm1TbDFpVVNTVzJxcEs2SllVeWdVWENLSmlCSUd1d0VUeFpoV3EwVnFhaW9tLzMvMjdqMCtxdnkrNy85cmJycU1KSFNiMGVoK0YwZ0lXQUVMN0xMQTducDM4WHJ4UFhFY0oybWNPRTdzTkhYYnBQM1phWnBmWXJ0cEgybmNwblZ6YWQzOEhEZDJYSHZqWEh6WjlWN1loV1ZodVltTFFDQWhNYUQ3RFYzUi9UNi9QdzdTU0VpZ2tSak5HVW52NStNeEQ4Nk16cHp6bWFNQjVqM2ZXMC9Qa3Z2bTUrZmo4L25XL0VSTFM0bU1qR1Q3OXUwY09YS0VyVnUzMHRiV3hodHZ2TUdaTTJmbzd1NDJ1endSRVJFUkNRTnFXUlVKZ2FTa3BJQkNXR3hzTEI2UGgxdTNibEZjWEl6VnVyNi9UNHFJaUtDMHRKVE5temZqOVhxNWVmTW16YzNOSkNVbFVWaFlTRlpXMXJxL0JpSWlJaUt5T0gwS0ZBbUJwS1FrK3Z2N0Exb09ZUFBtell5T2p0TFkyQmlDeXNLRHcrR2dwS1NFSTBlT3NHZlBIcWFucHpsLy9qeXZ2UElLMTY5ZlozUjAxT3dTUlVSRVJDVEUxTElxRWdKSlNVbjRmRDU2ZTN0eHU5MFAzVGMxTlpYNCtIaHFhMnZKemMwTlRZRmh3bWF6a1p1YlMyNXVMcDJkblhpOVhxcXJxNm11cmlZcks0dWlvaUl0Vmk4aUlpS3lRU2lzaW9UQTNFbVdsZ3FyWUxTdWxwZVgwOTdlVG1wcTZtcVhGNWJjYmpkdXQ1dmg0V0c4WGk5MWRYVTBOamFxaTdDSWlJaklCcUZQZWlJaEVCRVJRV3hzYkVDVExBRmtaMmNURlJWRmJXM3RLbGNXL3B4T0p6dDI3T0NESC93Z3UzZnZabkp5a3ZQbnovUHFxNjl5L2ZwMWhvYUd6QzVSUkVSRVJGYUJXbFpGUWlRNU9aazdkKzRFdEsvVmFxV3dzSkJyMTY1eDkrN2RoeTU1czFIWWJEYnk4L1BKejgvbnpwMDczTHg1aytycWFxcXFxbkM3M2VUbTVwS1ptWW5kcm4vV1JFUkVSTllEdGF5S2hFaFNVaElqSXlPTWpJd0V0SDlCUVFFMm0wMnRxNHRJU1VuaHFhZWU0c2lSSSt6WXNZT3hzVEhLeTh2NXlVOStRbmw1T1oyZG5maDhQclBMRkJFUkVaRkhvQ1lJa1JDWk8yNDFJeU5qeWYwaklpTEl5OHZqOXUzYmJOdTJqZWpvNk5VdWNjMkpqbzVteTVZdGJObXloWjZlSHVycjYybHFhcUsrdnA2WW1CaHljbkxJemMwbEppYkc3RkpGUkVSRVpKa1VWa1ZDSkNFaEFhdlZHbkJZQlNncUtzTHI5ZUwxZXRtK2Zmc3FWN2kySlNVbGtaU1VSRmxaR2EydHJkVFgxNnVic0lpSWlNZ2Fwazl0SWlGaXRWcEpTRWdJZUpJbGdOallXREl6TTdsMTZ4WWxKU1VLV2dHd1dxMWtabWFTbVprNXUxNXRmWDA5NWVYbFhMcDBpWXlNRERJek0wbE5UY1ZtczVsZHJvaUlpSWc4Z0Q3NWlvUlFjbkl5ZFhWMStIdytMQlpMUU0vWnZIa3p6YzNOMU5mWFUxaFl1TW9Wcmk5UlVWRnMzcnlaelpzMzA5dmJTMzE5UGMzTnpUUTJObUszMjBsTlRTVXpNNU8wdERSOUVTQWlJaUlTWnZUcFRDU0VrcEtTdUhuekpnTURBMnphdENtZzV5UW5KNU9jbkV4TlRRMzUrZmxhVzNTRkVoTVRTVXhNcEt5c2pPN3VibHBhV21odWJxYTV1Um1yMVVwcWFpb1pHUm1rcDZjVEVSRmhkcmtpSWlJaUc1N0Nxa2dJelV5eTFOM2RIWEJZQmRpNmRTc25UNTZrdnI2ZS9QejgxU3B2UTdCWUxMaGNMbHd1RjQ4OTloaTl2YjJ6b2JXMXRSV0x4VUpLU2dxWm1abWtwNmNURlJWbGRza2lJaUlpRzVMQ3FrZ0l4Y2JHRWhVVlJXZG5KM2w1ZVFFL0x6VTFsZVRrWktxcXFzak56VlhyYWhETnRMaHUzNzZkdTNmdnpyYTRYcng0a1lzWEwrSnl1V2FEcTJZVkZoRVJFUWtkaFZXUkVITzVYSFIxZFMzN2VhV2xwYno3N3J2VTFkVlJVRkN3Q3BWSmZIdzg4Zkh4Yk4yNmxjSEJRWnFibTJscGFhR2lvb0tLaWdyaTR1THdlRHlrcHFiaWRyczF6bFZFUkVSa0ZlbVRsa2lJdWQxdW1wdWJHUjRleHVsMEJ2dzhqOGREY25JeTFkWFY1T2JtYWliYlZSWWJHMHR4Y1RIRnhjVU1Edy9UM3Q1T2UzczdEUTBOZUwxZXJGWXJ5Y25KcEthbTR2RjRTRWhJQ0hqU0xCRVJFUkZabXNLcVNJaTVYQzRBdXJxNnlNN09YdFp6NTdhdWFtYmcwSEU2bmVUbjU1T2ZuNC9QNTZPN3U1dU9qZzdhMjl1NWR1MGFsWldWUkVaRzR2RjRabS9SMGRGbWx5MGlJaUt5cGltc2lvUllmSHc4RG9kalJXSFY0L0hnY3JtNGNlTUdlWGw1YWwwMXdkd0pta3BMU3hrZkgrZk9uVHUwdDdmVDBkRkJZMk1qQUpzMmJacHRkWFc3M2ZwZGlZaUlpQ3lUd3FwSWlNMkVuYzdPemhVOXY3UzBsQk1uVG5ENzltMktpb3FDWEowc1YwUkVCSm1abVdSbVpnSXdNREF3RzF4djNicEZiVzB0VnF1VnhNUkVrcE9UY2JsY0pDY25hNVpoRVJFUmtTVW9ySXFZd09WeTBkYld4dmo0K0xMWDlFeEpTY0h0ZG5QanhnM3k4L1BWWWhkbTR1TGlpSXVMbzZpb2lPbnBhYnE2dXVqczdLU3JxNHZidDI5VFcxc0xHR05pNTRiWFRaczJhY3lyaUlpSXlCd0txeUltY0x2ZGdERnVOVDA5ZmRuUEx5MHQ1WjEzM2xIcmFwaXpXcTJrcEtTUWtwSUNnTS9ubzYrdmorN3VicnE2dXJoejV3NE5EUTBBT0J5T2VlRTFLU2xKc3cyTGlJaklocVpQUWlJbVNFeE14R2F6MGRuWnVhS3c2bmE3MWJxNkJsa3NsdGwxWFdjbXlCb2VIcWFycTJzMndGNi9maDJmejRmRllpRWhJV0UydkNZbUpoSVRFNlBXVnhFUkVka3dGRlpGVEdDMVdrbEtTbHJSZXFzelpscFh2VjR2Vzdac0NXSjFFa3BPcDVQczdPelp5YlltSnlmcDd1NmVEYTkxZFhYY3ZIa1RBTHZkVGtKQ3dyemJwazJiOUdXRmhONDM1bnhwOHRFejRIbkN2Rm9Dc2RicUZSRVJRR0ZWeERSdXQ1dnE2bW9tSnlkWDFOM1Q3WGJqOFhpb3JxNG1MeTl2MldOZkpUelo3ZmJaNVcvQTZEcmMzOTlQWDEvZjdLMnhzUkd2MXdzWXJiV2JObTFhRUdMMWZwQ0hHdXVCcHRlaDZRM29yb0NSVGhqdEFvc1ZISEVRa3dHSnBaQjJFUEkrRHRFcFpsY3NJaUlia01LcWlFbGNMdGZzbXAwendXUzVIbnZzTVk0ZVBVcFZWUlZsWldWQnJsRENnY1ZpSVQ0K252ajRlSEp5Y21ZZkh4NGVuaGRndTdxNlpzZS9Ba1JIUjg4RzE4VEVSQklTRW5BNm5lcEd2TkdOOVVERjErRGFuOEhrME9MN1RJMFp3Ylg3Q25qL0x3eTN3K05mRG1tWkFac2NBWHhnZDVwZGlZaUlyQUtGVlJHVEpDY25ZN0ZZNk96c1hIRllqWStQSnk4dkQ2L1hTMEZCQVhGeGNVR3VVc0tWMCtuRTZYVE9HL004TVRFeEw4RDI5dmJTM3Q2T3orY0R3R2F6RVJzYk96dGo4ZHh0dGNSdUFCMm40WTJQdzBqSG5BY3Q0Q3FEdUR5SWNzSFVDQXkxUWM5VkdMbGpXcWxMdXZGTmFQZ3hOQitGRHg1VHQxNFJrWFZLWVZYRUpIYTduY1RFeEVjYXR3ckcyTlhHeGthdVhyM0tVMDg5RmFUcVpDMXlPQnl6azIvTm1KNmVudTFHM04vZnorRGdJUDM5L2JTMnRqSTlQVDI3WDBSRXhLSWhOalkyVm1OaTF3UHY5K0g0cDJGNjNMZ2ZtUVE3ZnhjMmYvckJYWHc3eTZIbS80Um5xK1dKejVwZGdZaUloSURDcW9pSlhDNFhYcStYNmVscHJGYnJpbzRSRlJWRlNVa0psWldWM0xselozYVpGQkV3SnZPYTZRNDhsOC9uWTNoNG1JR0JnZG5iNE9BZ2QrN2NvYjYrZnQ2K1RxZHpRWkIxT3AxRVIwZmpjRGhDK0dwa1JUck96QStxNmMvQzRiODNBdXZEdVBjWU54RVJFWk1vcklxWXlPMTJVMXRiUzNkMzk3eldzT1VxS2lyaTFxMWJYTGx5aGVlZmYxN2pFbVZKRm91Rm1KZ1lZbUppU0UxTm5mZXpxYWtwQmdjSEZ3VFp4c1pHeHNmSDUrM3JjRGlJam82ZURhK0wvYW4xWWswMDNnZHYvb3cvcUdhL0JPLy9JVmoxSllPSWlJUS9mWUlRTVpIYjdjWmlzWERuenAxSENxczJtNDBkTzNadzl1eFo2dXZyeWN2TEMyS1ZzdEhZYkxiWlNaM3VOejQrenNEQUFDTWpJd3dQRHpNOFBEeTdmZmZ1WFVaR1JoWTh4K0Z3ekF1djl3ZmE2T2hvQmRyVmN1VlBZYmpOMkk3TGdmZjlyWUtxaUlpc0dmcDBJR0lpaDhOQlVsSVNIUjBkbEphV1B0S3hzckt5dUhuekp0ZXVYU01ySzBzZi9tVlZSRVJFa0p5Yy9NQ2ZUMDlQTXpvNnVpREl6dnpaMjl2TDJOallndWZaYkRZaUl5T0pqSXdrSWlKaXdmWmlqNjIwNi95R01kNFAxNzd1di8vNFZ5QXkwWnhhSm9maDFzdlE4QlBvcWpBQzlQUUVSR3lDK0NKSWV4cTIvQ29rbGp6NEdOOTRRSStSSHo2NThMSFArWmF1YWJRTHF2ODMzUDU3NksrRDZUR0l5WUtzdy9EWUZ5RTJLN0RYTm5JSHFyOEJEYTlDM3cyWUdEU1cvMGtzaHV3anNQVnpFTFhFbDVGVG8zRHp1MUQzVC82bGhBQ2NIa2phQVZrdlFzbG53UllWV0UwaUl1dUVQczJLbUd4bXJkU0ppWWxISHYvMzJHT1BjZXpZTVc3Y3VNRzJiZHVDVktGSTRLeFc2MnpyNllOTVQwOHZhSmtkSHg5bmJHeU1zYkV4eHNmSEdSb2FZbng4ZkVHMzQ3bnNkdnREQTY3ZGJsLzBaclBaWnY5YzE1cVBHb0VWd0prS2hiOWdUaDNlNzhIcDM3NXZGdUo3eG5yaHpubmpkdlcvUXNubllQK2ZybjRvYTM4UGpuN0MzK284NDI2dGNhdjVHL2pBcThZNnN3OXo0NXZHYTVzWW1QLzRlQjkwbkRWdVYvNExQUFBYeG5xMWkyazdZWXdwSG1oWStMUEJKdVBXK0tvUldPTUxBMytOSWlMcmdNS3FpTWs4SGc5VlZWWGN1WE9Iakl5TVJ6cFdjbkl5MmRuWjFOYldrcCtmLzlEQUlHSVdxOVU2TzE1MktUNmZiMEdRbmZ2bjNPMkJnUUhHeDhlWm1KZ0lxQTZMeFRJdnZENG8xQzcybU1WaXdXcTFZckZZRm13djUyZUw3UnMwTFVmOTJ4blBtZFA5OThLWDRlSlgvUGN0Vm1QU3BvUXRSajJEVFVad25Cd0MzelJVL1Uvb3E0YVhYZ2RiNVB4amxmNldmL3Y2WC9pMzgzOFdvcGV4L05mZEdqajFCU05nSnBlQmE2ZXh0bXpiQ1JocU1mYVpHSUMzUGdtZnZHRzAvaTdtNGxlTTF6ZkRtUXBwaHlBaUFZWmJvZldFY1p6eHUwWXdmditQSU9lRDg0L1JlUUZlZmI5eGZqQm1YczU0SDhSa3dNU1FFWnk3TGh1dDBDSWlHNURDcW9qSmtwS1NzTnZ0ZEhSMFBISllCZGkrZlRzdExTMVVWbGF5YjkrK0lGUW9ZaDZMeFRMYllocW82ZWxweHNmSG1aeWNmT2h0YW1wcTBjZkh4OGNaSGg2ZTkvT3BxYWxWZkpYekpTWUdxYXR1NXdYL2Rxb0p5MXJWZm1kK1VNMStDUTc4dWJHbTYxd1RBM0R4cTBZTEpFRHJPM0QyaS9EVTErZnZkK0RQL2R0encrcU9mN084ZFZaUGZRRXNGdmpBSzBZMzNSblQ0M0RxWDBEMVh4bjNoOXZnNW5mbWgrUVp0My9nRDZwV0J6enhKMUQ2TDhBNjUyUFZlQitjK0Exalg5ODBuUGcxK0pUWDZDSTg0L3p2K1lPcWV3OTg0Q2NMZy9kb045ejRLN0JIQi80YVJVVFdDWVZWRVpOWnJWYmNiamNkSFl0MGtWc0JwOVBKNXMyYnFhNnVwcUNnQUpmTEZaVGppcXdWVnF1VnFLamdkaVAxK1h6emdxdlA1Mk42ZWhxZnp6ZDdlOWo5NWV6YjB0SVNuS0pIN3ZpM25lbkJPV2FnSmdiZ3pPLzQ3K2Q5REY3NEFWZ1c2WHJ0aUlNbnZnYjJHSCs0dmY0WHNQMWZ3cWFDVmFodEVGNTZEYkxlUC85eGF3UWMrRXRvUFE1M3ZjWmpEYTh1REt1VHcwYmduZkcrdjRXQ24xdDRub2dFZU82N3hqaldua3JqOTFINzdmbkhhMy9Qdjczbks0dTNFRWNsUTludkx1ODFpb2lzRXdxckltSEE0L0hRMXRiRzhQQndVTHJ1RmhjWDA5RFF3TVdMRjNuaGhSYzBFWTNJSTdKWUxEZ2NqcENzS3h1MHNEcmE1ZDllYWszVllMdjVYZi81SFhIdzlEY1hENnB6N2ZwOXFQbHJvMnV3YjhvWU43cm5xOEd2TGV2RmhVRjFodFZ1ak8yOWVPKzhQWlVMOS9IK1gvLzQyNXdQTFI1VVo0L25nSkxmZ1BmdWhkdUdWeFp2cVFXWVhEaVR0b2pJUnFkUHNDSmh3T014dmswUFZ1dXEzVzVuOSs3ZDlQZjNjK1BHamFBY1UwVFdzS25SMEo2djhWWC9kdUduQXB1RjJHbzM5cDNSZWp6NGRZSFJ5dnN3cnAzKzdiSHVoVCt2LzdGL2U4dXZMSDIrcERrenZkOGZmbFAyK3JmUC94NzBWaTk5UEJHUkRVUXRxeUpoWU5PbVRVUkhSOVBSMFJHME5WSlRVMVBKeXNxaXVycWFyS3dzNHVMaWxuNlNpS3dma2NrdzJXeHNqeTRTdWxaVDl4WC85bEl6NnM3bDJ1M2Y3cXNKWGoxekxUV2pidVNjcFprV2ErM3N1dXpmZnZObmxuZnV1VjJ6QVhiL0FiUzlhNHhwN2F1QkgydzNXbXBMZjh1Y2NjWWlJbUZHTGFzaVljTGo4WERuemgxOHZnRFdCd3hRV1ZrWk5wdU5peGN2QnUyWUlySkdPTlA4MnoxWFEzdnU0VG05UkdLV01YRmNkSXAvZTd3M2VQWE1aVnRpb3FLbFprMWViQW1lUU4wL3EyLzZzL0Rpai8xamluMVR4bEkvUHpvQWY3Y1ZydjE1NkZ2RlJVVENpRnBXUmNLRXgrT2h2cjZldnI2K29NMEdHaFVWeFk0ZE83aDQ4U0oxZFhWQmE3VVZrVFVnZFQ5MGxodmJyZStFOXR5K1NmKzJaYVhmaTF1Q1VrclErYWI5MjNrZm4vK2x3RXBrSDRGUDNZU3FieGdUUy9YZk1oN3ZyVGJHdWw3NUUzam0veGhMMm9pSWJEQUtxeUpoSWlYRmFGSG82T2dJM3RJVlFGNWVIZzBORFZ5OWVwWDA5UFJsTFFFaUltdFl4bk5RZVcvNWw0NHp4bmpKcE8yaE9YZGtvci9yOFhCNzRNK2IyMDEyT1d1bmhsSmtndisxbGZ5Nk1XSFRvN0k3WWNkdnc0NS9iYXpQZXYwdm9lNGZqR0E4MkFRL2ZSRStkRnhkZzBWa3cxRTNZSkV3RVJVVlJYeDhQSGZ1M0ZsNjUyV3dXQ3pzM3IyYnljbEpLaW9xZ25wc0VRbGpXUzlDYkpiL2Z2bi9HN3B6SjI3MWI4OWRubVVwWFhPR0xMaktnbGRQTU1VWCtiY1hteTM0a1ZnZy9SbDQ0ZS9nNHhmOHY3L3BDYmp3QjBFK2w0aEkrRk5ZRlFrakhvK0h6czVPcHFhbWducmNUWnMyVVZ4Y1RHTmpJKzN0eTJqbEVKRzF5K3FBc2kvNTc5Zi9DSzc5V1dqT25UbG5hWmliM3pYV05sM0s5Q1I0disrL24vT2h3TTQxdDh0eEtLVE9tVEJxYnIzQjV0cHByRDg3bytQczZwMUxSQ1JNS2F5S2hCR1B4OFAwOURSZFhWMUw3N3hNeGNYRnhNWEZjZW5TcGFDSFlSRUpVeVdmZzdTbi9mZmYrMWR3NWI4czd4Z1RBOHMvYi9GbndCWmxiSS8xd01uUEEwdE1IbmZwajJDdzBkaU9jaHZyblQ2SVBjYS9QZEN3L1BvZVJkRXYrYmU3TGhsZGRnUFJXN1h3c2FVbVQ0cElDTHd1RVpGMVNHRlZKSXk0M1c2c1ZtdlExbHVkeTJhenNYdjNib2FHaHJoKy9YclFqeThpWWNocWh4ZGVocmljZXcvNDRPei9BejgrWkV5Nk5IZXlvTG1tUnFIdW4rRFZ3M0QxVDVkL1htY2FQUDZIL3ZzM3Z3dHZmR3p4WURreEFPZStCQmUvNG4vc3FhK0RJL2JCeDUvYkZiZjZHekE5N3I4L2QzczFKTytBd3AvMzMzL3ZDMUQrK3c4STlUNW9PV2FNT1QzN3hZVS9mcmtFYXY5bThkQTZNV0JNcmpSRDQxVkZaQVBTQkVzaVljUm1zK0Z5dVdocmEyUEhqaDFCUDc3YjdTWXZMNC9hMmxxeXM3TkpTTkMzOWlMclhyUUhQbm9XM3ZnSTNEbHZQTloyRW43eUxFUWxnM3V2c1dTTUxRTEcrNkhmQ3ozWFlHck0yTmV6ZjJYbkxmc1M5TjR3d2hnWTNaQWJYb0dVdlJDLzJlaW1QTlFFYmFkZ2Nzai92RDFmaGNKUFBmelkrUitIN2dyL2EvbCtzVEhXRXgrMHZBMi8yTGl5bWdOMTRDK050V1I3cTQzQWYray93dFgvRHA0bklTN2IyR2U0M2JqZW8vZDZ5bVFmV1hpY2dYbzQvaXR3OHJlTTZ4S1hBN1pJR0dvMTFsOGR2MnZzWjNYQW52K3d1cTlKUkNRTUtheUtoSm4wOUhRcUtpb1lHaG9pSmlabTZTY3MwNDRkTzJocmErUGN1WE04Ly96ejJHeTJvSjlEUk1LTU14VStmQUlxLzRmUldqY3ptKzFvTnpTOTl1RG5XV3dRazc3Q2sxcmcyVzlCWW9uUmFqbzVZcXdqMm5IR3VOMHZ5bVcwcUQ2cysrK01IYjhEdC8vQkNJd0FBM1ZRVTdmQ09sY2dNaEUrL0M0Yy96UTAvdFI0YkhJSVd0NWFmUCtJQkNqNHhDSS9zQUErNDdtdHh4ZC9ia3dHUFBNdFNOa1hqTXBGUk5ZVWhWV1JNSk9XbGtaRlJRV3RyYTBVRlJVdC9ZUmxpb2lJWU0rZVBadzhlWkxLeWtyS3lzSjB4azBSQ1M1YkZKUjlFVXAvMDJqaGJINFRPaS9BU0NlTWRSdkIxQkZuekVDYlVBeHBCeUhudzBaWVdqR0wwY0s2K2ROUTh5MW9lc01ZdXpuV1k1d3ZPZ1dTSDRPY0R4cGpRUi9XOVhjdWV3eDg1QlJVL0lteHhFdi9iV09pSldjYXBELzdDUFV1UTVRTFB2Q3EwWjI2OXR2UWNkb1ljenMxRG80WW81Ymt4NHpKcHZKL0JpTGlGeDdqazFYR2MxdmZnYnUxUmt1cXhlNi9McmtmaHNKZkJIdDBhRjZUaUVpWXNmaDh2aVZtUEJDUlVIdmpqVGVJam83bTBLRkRxM2FPeTVjdjQvVjZPWGp3SUttcHFhdDJIaEZabnJmZWVvdm5uMy9lN0RKa0E5TjdVRVJDeldLeFdCWjdYQk1zaVlTaHRMUTBPanM3bVppWVdMVno3Tml4ZzAyYk5sRmVYczdZMk5pcW5VZEVSRVJFWkNVVVZrWENVSHA2T3RQVDA2c3lLL0FNbTgzR3ZuMzdHQjhmNStMRmk2dDJIaEVSRVJHUmxWQllGUWxEeWNuSlJFUkUwTnJhdXFyblNVaElZTnUyYmJTMHRGQlhGOExKU1VSRVJFUkVscUN3S2hLR0xCWUxhV2xwdExlM3M5ckR5amR2M2t4S1NncVhMMTltY0hCd1ZjOGxJaUlpSWhJb2hWV1JNSldlbnM3WTJCamQzZDJyZWg2THhjS2VQWHV3V3EyY08zZU82ZW5wVlQyZmlJaUlpRWdnRkZaRndwVEg0OEZxdGRMVzFyYnE1M0k2bmV6ZXZadWVuaDZxcTZ0WC9Yd2lJaUlpSWt0UldCVUpVdzZIQTdmYnZlcmpWbWRrWldXUms1TkRkWFgxcXJmbWlvaUlpSWdzUldGVkpJeWxwYVhSMzkvUDBOQlFTTTYzYytkT25FNG41ODZkVzlWbGMwUkVSRVJFbHFLd0toTEcwdFBUQVVMV3V1cHdPTmk3ZHkvRHc4TmF6a1pFUkVSRVRLV3dLaExHWW1KaWlJK1BEOG00MVJrdWw0dHQyN2JSMU5SRVRVMU55TTRySWlJaUlqS1h3cXBJbUV0TFM2T3pzek9rM1hLTGk0dkp5TWlnc3JLU2pvNk9rSjFYUkVSRVJHU0d3cXBJbUV0UFQyZDZlanJrb1hIdjNyM0V4Y1Z4OXV6WmtJMlpGUkVSRVJHWm9iQXFFdWFTa3BLSWpJd00yYmpWR1hhN25mMzc5K1B6K1RoOStqUlRVMU1oUGIrSWlJaUliR3dLcXlKaHptS3hrSjZlVG10cks5UFQweUU5ZDF4Y0hIdjM3cVd2cjA4VExvbUlpSWhJU0Ntc2lxd0JtWm1aVEV4TW1ESitORDA5bmExYnQ5TFEwSURYNnczNStVVkVSRVJrWTFKWUZWa0RVbEpTaUlpSW9LbXB5WlR6YjkyNmxiUzBOQ29xS3VqczdEU2xCaEVSRVJIWldCUldSZFlBcTlWS1JrYUdLVjJCd2VpS3ZHL2ZQbUppWWpoejVnd2pJeU1ocjBGRVJFUkVOaGFGVlpFMUlpc3J5N1N1d0FBT2g0UDkrL2N6TlRYRjZkT25UUW5OSWlJaUlySnhLS3lLckJGdXQ5dlVyc0FBOGZIeFBQNzQ0L1QwOUhEcDBpWFQ2aEFSRVJHUjlVOWhWV1NOc0ZxdFpHWm0wdHJhYXVveU1sbFpXV3pac29XNnVqcE51Q1FpSWlJaXEwWmhWV1FOTVhOVzRMbTJiOTlPYW1vcWx5OWZwcVdseGRSYVJOWWJtODJtZFkzRk5GTlRVOWhzTnJQTEVCRUJGRlpGMXBTVWxCUWlJeU5ON1FvTXhvUkxUejc1SkltSmladzllNWF1cmk1VDZ4RlpUNktqb3hrY0hEUzdETm1nQmdjSGNUcWRacGNoSWdJb3JJcXNLUmFMWlhaV1lMTmJYdXgyT3djUEhzVHBkSExxMUNuNisvdE5yVWRrdlhDNzNiUzJ0cHBkaG14UXJhMnR1Rnd1czhzUUVRRVVWa1hXbkt5c0xDWW5KMDN2Q2d3UUdSbkp3WU1Ic1ZxdHZQdnV1d3dQRDV0ZGtzaWFsNU9UUTNkM043Mjl2V2FYSWh0TWIyOHYzZDNkNU9ibW1sMktpQWlnc0NxeTVyamQ3ckRvQ2p3ak5qYVdnd2NQTWpFeHdjbVRKeGtmSHplN0pKRTF6VzYzczNYclZxNWR1NmJBS2lIVDI5dkx0V3ZYMkxwMXE4YXNpa2pZVUZnVldXTXNGa3RZekFvOFYySmlJazgrK1NRREF3Tzg5OTU3WVZPWHlGcVZsSlJFYVdrcDE2OWZwN3E2bXJ0MzcrcnZsUVRkMU5RVWQrL2VwYnE2bXV2WHIxTmFXa3BTVXBMWlpZbUl6TEw0ZkQ2ZjJVV0l5UEowZG5ieXpqdnZzSC8vZmpJeU1zd3VaMVpEUXdQbno1OG5JeU9ESjU5OEVvdkZZblpKSW12YTVPUWtEUTBOZEhWMU1UdzhyTUFxUVdXejJYQTZuYmhjTG5KeWNyRGI3V2FYSkNJYmxPVUJIeG9WVmtYV0lKL1B4eXV2dkVKS1Nncjc5dTB6dTV4NWJ0eTRRV1ZsSlFVRkJlemF0Y3ZzY2tSRVJFUWt6RDBvck9vck5KRTFhR1pXNElhR2hyQmJFNis0dUppUmtSRzhYaS9SMGRHVWxKU1lYWktJaUlpSXJFRWFzeXF5UnMzTUN0elcxbVoyS1F1VWxaV1JtWm5KdFd2WHFLK3ZON3NjRVJFUkVWbURGRlpGMWlpWHkwVlVWQlNOalkxbWw3S0F4V0poNzk2OXVOMXVMbHk0UUV0TGk5a2xpWWlJaU1nYW83QXFza1paTEJaeWNuSm9hMnRqYkd6TTdISVdzTmxzUFBYVVU4VEh4M1BtekJrRlZoRVJFUkZaRm9WVmtUVXNOemVYNmVucHNGbHo5WDRPaDRPbm4zNmFoSVFFenB3NVEzTnpzOWtsaVlpSWlNZ2FvYkFxc29adDJyU0pwS1Nrc0I0WEdoRVJ3ZE5QUDAxaVlpSm56NTROMjJBdElpSWlJdUZGWVZWa2pjdk56YVczdDVlN2QrK2FYY29ET1J3T0RoMDZSRkpTRXVmT25RdkxjYllpSWlJaUVsNFVWa1hXdUt5c0xLeFdhMWkzcm9JUldBOGVQRGdiV0JzYUdzd3VTVVJFUkVUQ21NS3F5Qm9YRVJGQmVubzZqWTJOK0h3K3M4dDVxSmtXVnBmTHhmbno1OE0rWUl1SWlJaUllUlJXUmRhQjNOeGNSa2RIYVc5dk43dVVKZG50ZGc0ZVBJamI3YWE4dkp6YnQyK2JYWktJaUlpSWhDR0ZWWkYxSURVMWxhaW9xRFhUVWprVFdGTlNVcmg0OFNLM2J0MHl1eVFSRVJFUkNUTUtxeUxyd015YXE2MnRyWXlQajV0ZFRrQnNOaHNIRGh6QTQvRnc2ZElsdkY2djJTV0ppSWlJU0JoUldCVlpKMmJXWEYxTE0rM2FiRGFlM3dBK2dBQUFJQUJKUkVGVWV1b3BVbE5UdVh6NU1qZHYzalM3SkJFUkVSRUpFd3FySXV2RXpKcXJhMjJXWFp2Tnh2NzkrMGxMUzZPaW9vTHIxNitiWFpLSWlJaUloQUdGVlpGMUpEYzNsNTZlSHZyNys4MHVaVmxtQW10MmRqWlZWVldjUDMrZTZlbHBzOHNTRVJFUkVSTXBySXFzSTJ0bHpkWEZXSzFXOXUzYlIwbEpDUTBORGJ6NzdydHJadnl0aUlpSWlBU2Z3cXJJT2pLejVtcERRMFBZcjduNklOdTJiZVB4eHgrbnE2dUxZOGVPTVRRMFpIWkpJaUlpSW1JQ2hWV1JkV1l0cmJuNklIbDVlUnc4ZUpEUjBWSGVmdnR0ZW5wNnpDNUpSRVJFUkVKTVlWVmtuWmxaYzNXdFRiUjBQNC9IdzdQUFBvdk5adU9kZDk2aHBhWEY3SkpFUkVSRUpJUVVWa1hXbVprMVYxdGFXaGdiR3pPN25FY1NIeC9QYzg4OXg2Wk5temg5K2pTMXRiVm1seVFpSWlJaUlhS3dLcklPNWVYbE1UMDl2U1luV3JwZlZGUVV6enp6RE9ucDZWeTVjb1hMbHkrdjJmRzRJaUlpSWhJNGhWV1JkU2d1TGc2UHg0UFg2MTBYd2M1dXQ3Ti8vMzRLQ3d2eGVyMjg5OTU3VEU1T21sMldpSWlJaUt3aWhWV1JkYXFnb0lEaDRXSGEydHJNTGlVb0xCWUxPM2Z1cEt5c2pMYTJOdDU1NXgxR1IwZk5Ma3RFUkVSRVZvbkNxc2c2bFo2ZWp0UHA1TmF0VzJhWEVsUkZSVVhzMzcrZi92NSt6UlFzSWlJaXNvNHBySXFzVXhhTGhZS0NBdHJiMnhrY0hEUzduS0RLeU1qZ21XZWV3ZWZ6Y2Z6NGNXN2Z2bTEyU1NJaUlpSVNaQXFySXV0WVhsNGVWcXNWcjlkcmRpbEJsNVNVeEFzdnZJREw1ZUxpeFl1VWw1Y3pOVFZsZGxraUlpSWlFaVFLcXlMcldHUmtKRmxaV2RUWDE2L0xDWWtpSXlNNWRPZ1F4Y1hGMU5mWGMrellNWWFHaHN3dVMwUkVSRVNDUUdGVlpKMHJLQ2hnWW1LQ3hzWkdzMHRaRlJhTGhlM2J0N04vLzM0R0J3YzVldlRvdXBsVVNrUkVSR1FqVTFnVldlZVNrNU5KVEV4Y2R4TXQzUzhqSTRQbm4zK2U2T2hvVHAwNlJXVmxKZFBUMDJhWEpTSWlJaUlycExBcXNnRVVGaGJTMTlkSFYxZVgyYVdzcXJpNE9KNTc3amx5Y25LNGNlTUd4NDhmVjdkZ0VSRVJrVFZLWVZWa0E4akt5aUlpSW1KZFRyUjBQN3ZkenQ2OWU5bTdkeS85L2YwY1BYcVVwcVltczhzU0VSRVJrV1ZTV0JYWkFHdzJHM2w1ZVRRM056TTZPbXAyT1NHUms1UERDeSs4UUd4c0xHZlBucVc4dkh4ZFRqSWxJaUlpc2w0cHJJcHNFQVVGQmZoOHZnMjFKbWxzYkN6dmU5LzcyTEpsQy9YMTliejExbHYwOWZXWlhaYUlpSWlJQkVCaFZXU0RpSW1KSVMwdGpkdTNiMitvaVllc1ZpczdkdXpnMEtGRFRFeE04UGJiYjFOZFhZM1A1ek83TkJFUkVSRjVDSVZWa1Eya3NMQ1FrWkVSV2x0YnpTNGw1RHdlRDRjUEh5WXRMWTFyMTY1eDdOZ3grdnY3elM1TFJFUkVSQjVBWVZWa0EvRjRQTVRHeG02SWlaWVdFeGtaeWY3OSs5bTNiOS9zbXF3MU5UVnFaUlVSRVJFSlF3cXJJaHVJeFdLaG9LQ0F6czVPN3Q2OWEzWTVwc25PenVidzRjTjRQQjZ1WHIzSzhlUEhHUmdZTUxzc0VSRVJFWmxEWVZWa2c4bk56Y1ZtczFGYlcydDJLYWFLam83bXdJRUQ3Tm16WjNhSm05cmFXcld5aW9pSWlJUUpoVldSRFNZaUlvTDgvSHdhR2hvWUhoNDJ1eHpUNWVibWN2andZZHh1TjFldVhPSHR0OSttdDdmWDdMSkVSRVJFTmp5TFQ4MElJaHZPOFBBd3I3MzJHZ1VGQlpTVmxabGRUdGhvYkd5a29xS0M4ZkZ4Q2dzTEtTMHR4ZUZ3bUYyV2JHQ1RrNU0wTkRUUTJkbkp5TWdJVTFOVFpwY2tJaUpoeEdhekVSMGRqZHZ0SmljbkI3dmRiblpKSzJLeFdDeUxQcTZ3S3JJeGxaZVgwOVRVeEpFalI0aU1qRFM3bkxBeFBqNU9aV1VsdDIvZkpqbzZtcDA3ZDVLUmtXRjJXYklCOWZUMFVGVlZSWEp5TXVucDZjVEd4bUt6MmN3dVMwUkV3c2pVMUJTRGc0TzB0cmJTM2QzTjFxMWJTVXBLTXJ1c1pWTllGWkY1QmdZR2VQMzExOW02ZFN1bHBhVm1seE4ydXJxNnVIanhJdjM5L2FTbHBiRnIxeTZjVHFmWlpja0cwZFBUdy9YcjE5bTJiUnVKaVlsbWx5TWlJbXRBYjI4djE2NWRvN1MwZE0wRlZvVlZFVm5nOU9uVGRIWjJjdVRJa1RYYmJXUTFUVTlQVTFOVFEzVjFOUURGeGNWczJiSkZyVnV5cWlZbkp6bDc5aXlscGFVS3FpSWlzaXk5dmIxY3YzNmRKNTU0WWsxOXRudFFXTlVFU3lJYldIRnhNZVBqNDl5K2ZkdnNVc0tTMVdxbHBLUmtkcG1iNjlldjgvcnJyOVBVMUdSMmFiS09OVFEwa0p5Y3JLQXFJaUxMbHBpWVNISnlNZzBORFdhWEVoUUtxeUliV0ZKU0Vpa3BLZFRXMWpJOVBXMTJPV0VyTmphV3A1NTZpa09IRG1HMzJ6bDc5aXpIangvWHJNR3lLam83TzBsUFR6ZTdEQkVSV2FQUzA5UHA2dW95dTR5Z1VGZ1YyZUJLU2tvWUdSbFpOOS9BclNhUHg4UGh3NGZadFdzWC9mMzl2UFhXVzF5NGNJSFIwVkd6UzVOMVpHUmtoTmpZV0xQTEVCR1JOU28yTm5iZExFKzRkam95aThpcVNFbEpJVEV4a1pxYUduSnpjM25Ba0FHNXgyS3hVRkJRUUZaV0ZsVlZWWGk5WHBxYW1pZ3VMcWFvcUdoTmpRK1I4RFExTmFWeDBTSWlzbUkybTIzZExIV21sbFVSb2FTa2hJR0JBVnBhV3N3dVpjMklpSWlnckt5TXc0Y1A0M2E3dVhidEdqLzk2VS94ZXIzcVVpMGlJaUlTQkFxcklrSjZlanB4Y1hIY3VISEQ3RkxXbkUyYk5uSGd3QUdlZmZaWjR1TGl1SHo1TXErOTlocjE5ZlZvc25VUkVSR1JsVk5ZRlJFc0ZndkZ4Y1gwOXZiUzBkRmhkamxya3N2bDR0bG5uK1hBZ1FNNEhBN0t5OHQ1ODgwMzFWb3RJaUlpc2tJS3F5SUNRSFoyTnRIUjBXcGRmVVJwYVdtODhNSUw3TnUzajZtcEtVNmZQczNiYjc5TlcxdWIyYVdKaUlpSXJDa0txeUlDR0d1S2J0bXloVHQzN3REVDAyTjJPV3VheFdJaE96dWJGMTk4a1YyN2RqRXlNc0twVTZjNGV2UW96YzNONmg0c0lpSWlFZ0NGVlJHWmxaZVhSMFJFaEZwWGc4UnF0VkpRVU1CTEw3M0U3dDI3bVppWTRNeVpNN3o1NXBzME5qWXF0SXFJaUlnOGhNS3FpTXl5MiswVUZSWFIwdExDd01DQTJlV3NHMWFybGZ6OGZGNTg4VVgyN3QyTHorZmozTGx6dlA3NjY5VFgxMnYyWUJFUkVaRkZLS3lLeUR5RmhZWFk3WGFxcXFyTUxtWGRzVnF0NU9UazhQNzN2NThubm5nQ204MUdlWGs1cjczMkdqVTFOVXhNVEpoZG9vaUlpRWpZME9yMUlqSlBSRVFFUlVWRlZGZFhzMlhMRmhJU0Vzd3VhZDJ4V0N4a1pXV1JtWmxKVzFzYk5UVTFYTDE2bGFxcUtuSnpjeWtxS2lJMk50YnNNa1ZFUkVSTXBiQXFJZ3RzMmJLRlc3ZHVjZTNhTlE0Y09HQjJPZXVXeFdJaFBUMmQ5UFIwZW50N3FhMnQ1ZGF0VzNpOVh0TFQweWtxS2lJbEpjWHNNa1ZFUkVSTW9iQXFJZ3M0SEE2S2k0dTVldlVxWFYxZHVGd3VzMHRhOXhJVEU5bTNieDg3ZHV6QTYvVnkrL1p0V2x0YlNVaElvS2lvaUt5c0xHdzJtOWxsaW9pSWlJU014cXlLeUtJS0N3dUppb3Fpc3JMUzdGSTJsT2pvYUxadjM4NlJJMGZZdFdzWFUxTlRsSmVYODhvcnIxQlJVVUYvZjcvWkpZcUlpSWlFaEZwV1JXUlJOcHVOMHRKU0xsNjhTSHQ3TzZtcHFXYVh0S0hZN1hZS0Nnckl6OCtubzZPRDI3ZHY0L1Y2dVhuekppNlhpL3o4ZkRJek05WGFLaUlpSXV1V3dxcUlQRkJ1Ymk0MU5UVlVWbGJpOFhpd1dDeG1sN1RoV0N3V1VsTlRTVTFOWlhSMGxMcTZPdXJxNmpoLy9qd1ZGUlhrNU9TUW41L1BwazJiekM1VlJFUkVKS2dVVmtYa2dheFdLNldscFp3N2Q0N201bWF5c3JMTUxtbERpNHFLb3FTa2hPTGk0Z1d0cmNuSnllVGs1SkNWbFVWRVJJVFpwWXFJaUlnOE1vVlZFWG1vckt3c2FtcHF1SGJ0R2hrWkdWaXRHdXB1dHJtdHJTTWpJOVRYMTlQUTBNQ2xTNWVvcUtnZ05UV1ZuSndjMHRMUzFFMVlSRVJFMWl5RlZSRjVLSXZGd3JadDJ6aDE2aFQxOWZYazUrZWJYWkxNRVIwZFRVbEpDU1VsSmZUMjl0TFEwRUJqWXlPdHJhMDRIQTR5TXpQSnpzN0c3WGFyRzdlSWlJaXNLUXFySXJLa3RMUTBYQzRYVlZWVjVPVGtxTFV1VENVbUpwS1ltTWhqanoxR1IwY0hqWTJOTkRZMlVsZFhSM1IwTkZsWldXUmtaSkNjbkt6Z0tpSWlJbUZQWVZWRUFySjkrM2FPSHovT3JWdTMyTHg1czlubHlFUE03U2E4YTljdVdsdGJhV2hvd092MVVsdGJTMlJrSkJrWkdXUmtaSkNTa3FLdTNTSWlJaEtXRkZaRkpDQXVsNHUwdERTcXE2dkp5OHZENFhDWVhaSUV3RzYzazUyZFRYWjJOaE1URTdTMXRkSFMwa0pEUXdPM2I5L0c0WENRbHBaR1ptWW1IbzhIdTEzL0xZaUlpRWg0MEtjU0VRbll0bTNiT0hyMEtMVzF0WlNXbHBwZGppeVR3K0dZRGE1VFUxTjBkSFRRM054TWEyc3JqWTJOMkd3MlBCN1BiS3RzVEV5TTJTV0xpSWpJQnFhd0tpSUJTMGhJSURzN205cmFXZ29MQzRtTWpEUzdKRmtobTgxR2VubzY2ZW5wVEU5UDA5blpTVXRMQzIxdGJiUzJ0Z0lRR3hzN0cxemRicmRhWFVWRVJDU2s5TWxEUkphbHRMU1VwcVltcXF1cktTc3JNN3NjQ1FLcjFZckg0OEhqOFFBd01EQkFlM3M3N2UzdDFOWFY0ZlY2c1ZxdHVOMXVVbE5UOFhnOHhNZkhtMXkxaEwxdnpKbkU2Nk5ud1BPRWViWGNyLzdIY1BMellMSEIwLzhic2o1Z2RrWG0yTWpYWVNPL2RwRTFSR0ZWUkpZbE5qYVcvUHo4MlltV25FNm4yU1ZKa01YRnhSRVhGMGRSVVJGVFUxTjBkbmJPaHRjclY2NEFFQmtaaWR2dHh1Vnk0WGE3aVkrUDF3ekQ0ZWdiSy9pZGZNNFgvRHJDemNuZmhPRTJZL3ZFcjhNdk5adGJqMWsyOG5YWXlLOWRaQTFSV0JXUlpTc3BLYUcrdnA3S3lrcjI3ZHRuZGpteWltdzIyMnhYWUlDaG9TSHUzTGxEWjJjbm5aMmRORGNiSC9BY0RzZTg4SnFZbUtqd3VsNU5qZ0Erc0svbEw2cW0vWnUrRFJET0gyZ2pYNGRsdnZaMThiNFhXWHNVVmtWazJhS2pvOW15WlF0VlZWVVVGaGFTbkp4c2Rra1NJakV4TWVUbDVaR1hsd2NZNFhVbXVIWjFkYzJPZDdYYjdTUW5KNU9VbERSN2k0cUtNck4weWY5WmlQYXMvUGszdmdrTlA0Ym1vL0RCWStIVnJYZTVEdndsblByblJoZlFnLy9MN0dyTXM1R3ZRNkN2ZlQyOTcwWFdJSVZWRVZtUkxWdTJVRmRYeCtYTGwzbnV1ZWZVaXJaQnhjVEVFQk1UUTI1dUxnQWpJeU96NGJXN3U1c2JOMjdndTlkcTRYUTY1NFhYeE1SRVRkb1VTanYremFOOTBEN3gyZURWWXJhOGp4bTNqVzRqWDRkQVgvdDZldCtMckVINmxDQWlLMkszMjlteFl3Zm56cDJqb2FGaE5xekl4aFlkSFQyN1BBN0E1T1FrZlgxOTlQVDB6TjVtdWc0RGJOcTBpYVNrSk9MajQyZHZhb0VWRVJFUlVGZ1ZrVWVRblozTnJWdTNxS3lzSkRNelU2MWtzb0RkYnNmbGN1Rnl1V1lmR3hzYm83ZTNkemE4dHJlM1UxOWZQL3Z6aUlpSWVlRTFQajZlVFpzMjRYQTRUSGdGSWlJaVloWjlzaFNSUjFKV1ZzWmJiNzFGZFhVMTI3ZHZON3NjV1FNaUl5UG5UZG9FUm9EdDcrL243dDI3czdmNitub21KeWRuOTNFNm5jVEZ4UkViR3p2dkZoTVRnODFtTStPbGlJaUl5Q3BTV0JXUlI1S1ltRWhlWGg2MXRiWGs1K2NURXhOamRrbXlCczBzaGVOMnUrYzlQanc4UEMvQURnd00wTmpZeU1URXhMejluRTduZ2hEcmREcUpqbzRtTWpKU1k2cFg2a0ZMMy96d3lZV1BCYkxreldnWFZQOXZ1UDMzMEY4SDAyTVFrd1ZaaCtHeEwwSnNWbUMxekt6Yk9uSUhLcjl1VElCejF3c1dDOFRtUVBZUktQc2lSS2NFZnF5SG1aNkV1bitFK24rQ3pnc3cxQUpUNHhDeENlS0xJT001S1BrY3hPVXNmUTBDcmFldkJxNzlEMk5pbjZGbWlIS0Jaei9zK3ZlUWROOFhnMDJ2UWRYL2dxNEtHRzZIeUVUd1BBbmIveVdrUDd1ODh3YXl6MHF2Ky8wbWgrSFd5OUR3azN1MXQ4SDBoUCs2cGowTlczNFZFa3VXUHRaaWRkNTZHYTcrS1hSZmdha3gyUDJIOFBpWGwzN3R5MzNmWC9rYW5QMmljZDhlRGIvY0FZNjRoOWM3TlFiZlRvWHhQdVAra1RjaDg0V0hQK2RoK204WmswRTF2UUdERFRBeENNNVU0MzFROGh2Rys2RGo3UHpYOEtDL3M4dTlsdmNMMXU5MU9YOVBIK1cxVFkrRDkyVzQrYmZRVnczREhSQVJENG5Ga1B0UjJQcjV3R2FCbmhxRm05K0Z1bitDN2dvWTZUUWVkM29nYVFka3ZRZ2xud1diaHJvc2g4S3FpRHl5YmR1MjBkVFV4SlVyVjlpL2Y3L1o1Y2c2NG5RNmNUcWRwS1dselh0OGZIeWN3Y0hCQmJmbTVtYkd4OGZuN1d1eFdJaU9qbDcwTmpmUXFodjdLbXQvRDQ1K3dyKzI1WXk3dGNhdDVtL2dBNjlDMnNIQWp0ZDYzRGplYVBmOHgvdHVHTGZhYjhNSGowTHlZNDlXZDlzSlk1S2R1OTZGUHh2cmhUdm5qWnMxNHNFZjNwZkwrMzA0OFpsN3k2WGNNOWdFZ3k5RDNUL0FjOTh6Wm5lZUhqZldDSzM5OXZ6bmozUkEvUStOMjc0L2hySXZCYWN1Q041MTkzNFBUdisyVWV2OTVsN1hxLy9WK0NKZy81OHU3MFArcGY4STViOGYrUDZQWXZPbjRmeS9Od0xaNUlnUlZqYi84c09mMC9BVGYxRGRsQStaejYvdzVENjQ4R1c0L01mRysyR3VnUWJqNXYwK2JQOVhVUER6S3p2RmNxN2xhdjllZysydUY5NzZPZWk2UFAveDBVNW82NFMyazBaSWYvOFB3ZjM0ZzQvVGRnS09mOXE0M3ZjYmJESnVqYThhZ1RXK01MaXZZWjNULzh3aThzaWlvcUxZdW5VclY2OWVwYU9qQTQvbkVaYkhFQWxBUkVURTdLekM5eHNmSDJkb2FJamg0V0ZHUmtibTNmcjYrbWhyYTJOcWFtckI4MncyR3hFUkVVUkdSajcwejRpSUNPeDIrN3liMVdvTnhjc092ZExmOG05Zi93di85bktYd2JsYkE2ZStBQk1Ea0Z3R3JwMUc2MHpiQ2FPVkVveWZ2ZlZKK09RTm93WG1ZWHF1R2grSUo0ZkJ0Y3NJUmxOajBQb09EQnZMSnpIYUNVZC9GajVSdWZJUHc3WGZnWGQrRlh4ejNpL3htOEc5R3h5eHhnZnlqck5HUzJPd2RKeUdjMTh5d20vdVI0MFcxZDVyeG5uQWFPVjkreGVNR2k3OUp5TWNXaDFHcTV3ekhmcTkwUFl1K082dEkzcnUzeGt0V2NGWWNpVlkxLzNDbCtIaVYvejNMVlp3NzRHRUxjWnJHV3d5dnR5WUhESmVSOVgvTkZxOFhub2RiSkZMMTlsOUdTNzhnYkVzVGVielJxdnZRRDFZQS96WXU5ejNmWFFLNUg3RTZERUFSbUJiS3F6Ty9ZS2grTFBBQ250L25QZ3MzUGhyLzMxYkpLUWVORnI1cDBhaC9UUU0xQmt0NFFQMXl6LytjcTdsYXY5ZWcyMmt3M2l2RHJVWWY1OVREMEpzcHRFcTNYSGFIenlIV3VBbjc0T1BuWVhFclF1UDAza0JYbjIvOFhjQmpGYllqUGRCVEFaTURCbGZ4blZkTnI3TWtHVlRXQldSb0NncUtxS3VybzVMbHk1eCtQQmhqU0VVMDh3RXlzVEV4QWZ1TXo0K1BpL0VqbzJOTVRZMnh2ajQrT3lmZlgxOWpJMk5NVEV4TWJ2OHpvTllMSllGQWRadXQyT3oyYkRiN1Znc2xuazNxOVg2d01mQ3lvRS85Mi9QL2RDKzNHVndUbjNCNkNyNmdWZU1ycUl6cHNmaDFMK0E2cjh5N2crM3djM3Z6QThMaXpuemI0MHc5OUkvUXRiNy9ZOVBqY0hKMzRTYWJ4bjM3M3FOVnFVdHZ4SjRyVFBhVHhtdG16TkJOV21ic1I1bjZsUHo5L05OR1YyRUp3YVhmNDdGblB0M0VMOEZYdm9weEdiN0g2Ly9JUno5T2VNRDcvUUV2UG16MEhYSkNLaEhYcC9mTmJqdEpQejBSU05VNG9QSy93YWVseCs5dG1CYzk5cnZ6QTgwMlM4Wjc3TzR2UG43VFF6QXhhL0NsZjlpM0c5OXgraHErOVRYbDY2ejRtc1FtUXd2dldhRStobUJob1dWdk85TGZzTWZWbHZlTWtKN2xIdnhmVWU3b09sMVk5dHFON3JFcnNTTmI4NFBxa1cvQ1B2L3UvRUZ4eXlmMFRYMTVHOUMvWStXZjQ1QXIyVW9mcS9CZHZMelJyZjVIYjhOdTc5ODM1ZGtQcU8zeDhuZk5FTC94QUFjLzJYNGVEa0x2bGc0LzN2K29PcmVBeC80eWNJdk5VYTc0Y1pmR2QzRVpWa1VWa1VrS0t4V0s3dDI3ZUxFaVJQVTFOU3dkZXNpM3o2S2hJbVpRQnNmSDcva3ZqNmZqNG1KaVhsQmRtcHFpc25KeVhtM3hSNmJtSmhnWkdRRW44ODNlNXVlbm43b2RrSkN3dXE4Nk1YRzI5MHZrSEduS3pFeGFIelluUnR3d0FnK0IvN1M2Rm82MDgyMjRkV2x3K3JFSUh6b0dLUS9NLzl4V3lRYytsL0c4V1pha2VwL3VQeXc2cHN5V3F5bTcwM3c1ZDROSHp5MmVJdXZ4UWI1bjFqZThSL0dZakc2SE00TnFuQnY3TnpuNE5xOUlOVjF5V2k1T3Z6M0M4ZXdwaDJFYlYrQWl2OXMzRzk2SXppMVBlcDFueGlBTTcvanY1LzNNWGpoQjhZMXZKOGpEcDc0R3Roai9DSG8rbDhZNDNBM0ZUeTh6b0U2SSt6UERWZGd0TzZ0bHN6bmpXQTJVR2U4YjI3OTNZUGZ4OTd2KzhOZXpvZU5zYVhMTlRVSzUzN1hmNy9vbCtCOTMxbGtSNHZ4czVoTWVPWDUrYjBFQWhISXRRelY3elhZaHR0aHp4OFo0OEFYc0JqdlgwZU04U1VSUU9kRmFIcHo0YjlqN2UvNXQvZDhaZkhXOTZoa0tQdmRoWS9Ma2hSV1JTUm9VbEpTeU03T3BycTZtdXpzYkdKalk4MHVTZVNSV1N5VzJYQWJpdmYwVzIrOXRlcm5DTG1zRnhkK3dKdGh0VVBoTHhpdExRQTlsVXNmTC9kREN3UFQ3UEVpak9OZC9rL0cvZTRyeXk2WCtoOGJFeHlCOGFIOCtaZVg3cG9jTEFXZmZQQ1l0b0tmOTRkVmdKd1BHaFBvTENiM3cvNndPbjdYbUtRcEp2UFJhbnZVNjM3enUwYXJJaGloNWVsdkxoNW81dHIxKzFEejEwWVhVdCtVMGRxMTU2c1BmMDdLWHNqNndNUDNDVHFMTVhuTytYdkJ4L3U5QjRmVnVWMkFTMzVqWmFlNzlmTDhhM25neng2K2Yvb3pSc3ZyL2VPYmx4TEl0UXpWN3pYWWtyYkJydDk3K0Q3NW56QW1OdXM0YmR5Ly9ZTUgvMXNHODhlWlMxQ3MwMEUySW1LV3h4NTdESnZOeHVYTGw1ZmVXVVJDSi85bmpRL1BEN3V0bHJ5UFBmem5ycDMrN2JIdUIrODNJL2VqU3h4dmwzOTdaa2JPNWFqN1IvOTIvcytFdHNVbjR5RVQ3ZHcvWGk3bnd3L2VOMzdML1B1alBTdXZhY2FqWHZmR1YvM2JoWjh5WmkxZWl0VnU3RHVqOWZqU3ozbllkVmxOVzM3VlA1YXovZlRpayszMDFVQm51YkVkbDJ2TWhMMFN6WE8rMUNyNEJFUUUwQ01qOXlQTFAwOGcxekpVdjlkZzIveHBBaG9yblA5eC8vYk0yUEc1VXZiNnQ4Ly9IdlJXUDNKcDRxZVdWUkVKcXFpb0tMWnYzODZsUzVkb2JtNG1NL01SdjhrWGtlQlk3ampUWUZwcTlzdklaUDkySUMwVDk0K0R1MS8wbkxHQ2swTkxIKzkrZDg3N3R6TWVZVG1SbFlqTGZ2RFBJdTdydHY2d0VIMy92bE5CYVBGNTFPcyt0N1UxMEZtZkFWeHp1cURPdEhnL3pQM2Rva1BGbVFiWkh6UzZRT09EVzk5YjJQWHo1cHl1dXNXL3hvb25WcG9KdkFDcEJ3S3ZiN2tDdVphaCtyMEdXL0tPd1BaTExQVnZ6MHdrTnRmdVAvQlBhdFpYQXovWURnVS9aM3dCZVA4WWQxazJ0YXlLU05EbDUrZVRsSlJFUlVVRms1T1RacGNqSW1hekxUR3B5SExIRWk0MXU2ODFZbm5IdTk5UWszOTdwV3VucnBUMUliT2lXdTc3MlBhdzYzRC9iSzFMVEJJV2tFZTk3c056bGpPSnlRajh2SFBYYlIzdlhYci9xSVd6aElkTXlhLzd0NzNmdSsrSFBtTXRUN2czc2RKblZuNmV1VE5RUDJ4OTRubFdFSXdEdVphaCtyMEdteVBBcnYyT09jTS9KZ1lXL2p6OVdYanh4OFprWjJCMGEvWitEMzUwQVA1dXE5RjFmMnIwMGV2ZG9CUldSU1RvTEJZTHUzZnZablIwbE92WHI1dGRqb2pJOHN6TTdBbXJPeW5QUnVPYjgrWGwvY0U3WUFFRUxvdUpIUWV6WHZSUGp0VjlGWHFyL0Q5cmU5ZmZOVGo3Q01Ta3IvdzhjMFBUYXE1VEdzaTFETlh2MVN4elovcDJ4QzIrVC9ZUitOUk5lUEpQNS9kNDZLMkc5NzRBMzk4TUxjZFd0ODUxU21GVlJGWkZRa0lDaFlXRjNMeDVrNzYrUHJQTEVSRUozTnlXbEdDdW9iclJ6UjNMT053ZStQUG0vZzZXczc2dkdTeFdLSjdUWW5yenUvN3QyamxkZ0ZjNnNkSU1lNHgvTzlEeHlPTjNIKzJjRDdKcXY5YzVBWGFwWlllbXh3TS9yLzlKZ2UzV2Y5dS9QYmMxK0g1MnA3RU16cWR1d29lT0c1TXp6WVQzd1Naak9hbTVNd2RMUUJSV1JXVFZsSmFXRWhVVlJYbDVPZFBUQWY2bklDSml0dmpOL3UyWldVRGwwYzJkSUdvNUg5cTdMdnEzWFdYQnEyZTFGUCthZnpiY1c5ODMvcHdhOWEvREdwdHR0TUEraXJuZGJlZGVuNGRaeWN6WWdWaXQzNnRqYmlEdmV2aXhGcHZNYWlsRExZSHQxMzdLdiszZUU4QVRMTWJzeXkvOEhYejhncitiOXZRRVhQaUQ1VmE1NFNtc2lzaXFjVGdjN05xMWk3NitQbXByYTgwdVIwU0N4YmZPeDZMUG5aRzM5bTloY3RpOFd0YVR6RGxMZnR6ODd2enVsUTh5UFdtc1N6b2o1MFBCcnl0UWdiN3ZZekw5WWJUL3RqR0RiUDJQL0MyYnhiLzJDTjFsNy9IczkyL2YvSzR4dWM5RCtlWlA3aFJNcS9WN25idis3RktCdk9tblM1L3pmblUvWEhxZjBjNTdFMmJkazduTUNkZGNPNDExWldjc05wdXdQSlRDcW9pc3F2VDBkTEt6czdsKy9UcjkvZjFtbHlNaUt6VzMyK0ZLV2pIV2tya3RZNk9kY1BLZkEwR1lvR2lqSy82TWYzemxXQStjL0R4TFh0ZExmd1NEamNaMmxOdFl5eldVVnZxK245dk45L2JmK3lkYnN0anV6UUw4aUFvLzZkL3V2d1VWZi96dy9TLy9NZlJjZS9UekxtYTFmcS9KYzVhMHV2bC9IOXpWdCt1eXY5VjZPVzU5ZjRseHBENDQrVnYrR2NxajNNWXN2L2RiYXZLa1FKWVZrZ2RTV0JXUlZWZFdWb2JENGVEQ2hRdjRnakVqcFlpRVhueVJmN3Y2Ry9NL09LNW92RmdZaXkrRTdmL0tmNy8yYitETm4xazhyRXdNUXVWL04yN3ljTTQwZVB3UC9mZHZmaGZlK05nRHJ1c0FuUHNTWFB5Sy83R252ajUvUEhFb3JQUjluM1BFUHp0czR5ditkVkd6UDdDOEdYTWZKT1A1K1V0Um5mOTl1UGpWaFRWTkRzTzVmMmVzLy9tZ3lZRWUxV3I5WHZQbXJHODZVQWNuZm4xaE1PeTZCSzkvaUJWTjBPU2JoamMrY20rRzV2cyttNHoxd051L0JMZC80SC9zaWYrOCtHUldMNWNZLzBZc0Zsb25CdURLbi9qdmF5bWJaZE02cXlLeTZpSWpJOW01Y3lkbno1N0Y2L1ZTVkZTMDlKTkVKTGl1L3RmQUpxZkpmc200M1MvLzQ5QmRZV3kzbllUdkZ4dmpzdkJCeTl2d2k0M0JyTlo4Ky83WW1NbTE2WFhqZnQwL1FmMlBJV1dQTWFiVkdnR0REZEIrMmxoVGRQY2ZQdng0WWlqN0V2VGVNRDdjZzlFOXR1RVZTTmw3NzdvNmpLV0QyazdOWDZ0MXoxZWg4Rk9ocjNlbDczdUx6V2h4dlBSSDg5Y1FmZFNKbGVaNjM5L0NQKzZCc1Y2am5ndC9DTmYrektndk1nbEcycUgxaE5IOU9ESVJudm96T1BaTHdUdi9YS3Z4ZTgzL0diaTh6ZDhpWFB0dGFENEtHZTh6Z25mZmpYdnJtL3FNc0h6aHk4dXJ1Zmd6Y09PdjRkZy9nL0wvMStoYTdZZ3hXbnhiVDh3UG44V2ZnUzIvdXZoeEJ1cmgrSzhZcmJBcGU0M2xybXlSTU5ScTFEZlQvZHZxZ0QzL1lYazFpc0txaUlSR1ZsWVdqWTJOVkZaV2twNmVUa3hNek5KUEVwSGdDYlNiWEpScjhiQzY0M2ZnOWovNEoya1pxSU9hdXVEVkYyNnNEbmp4UjNEMlMwWUE4RTBadDQ2emk0ODdjK2pmdE1CWTRObHZRV0tKMGJvMk9YTHZ1cDR4YnZlTGNoa3RiNkh1L2p2alVkNzN4YjhHbC8rVGZ6eHBUT2JpZjdkV2FsTUJmT1FrdlA0Um95c3dHQk1SM2Y5M2ZWTUJQUC95L0ZiWFIxMkxlSUZWK0wxYUhYRDRIK0NWNTQzWmRBR0cyK2JQc0d5MXc0RS9oK1RIVmhCV2Y5MW9PVC8vKzBiZ0hLaGZ2SWF5THk0Uk1pMkF6d2pocmNjWDN5VW1BNTc1RnFUc1cxNk5vckFxSXFHemE5Y3UzbmpqRFM1Y3VNRFRUejl0ZGpraXNoejJHUGpJS2FqNEU2ajdCMlBpR04razBRVXcvVm16cTFzZDFnalkvOStnOURlaCt2K0QxbU53OTZiUjlkZnVOR1oxOVR3QkJUKy8vSWxYTmpTTDBSSzMrZE5ROHkxb2VzTm94UjdyTVZva28xT004Skh6UVNqNnBkQU85YlhiQUFBZURFbEVRVlIzL1ozclVkNzNjYm5nZWRJL1EyN3haL3hqb1lNbHNSUStXUVUzdm1tRTZwNUtvNlUxeW1VRXNjS2ZoNkovWmx6RHBqZjh6NXU3M0V6UXJNTHZOWDR6ZktJU0tyOXV0TmIyZTJGaXlMaitHYy9Dam44THlUdFdQbkZSMmU5Q3hndHcvYytOMXRUaFZ2L2Y3YXozUS9GbjUzY0ZYOHducTR4VzM5WjM0RzZ0MFpKcXNmdGZiKzZIb2ZBWHdSNjlzaG8zT0l0UEE4aEVKSVRxNnVxNGNPRUN1M2Z2Smo4LzMreHlSTUxPVzIrOXhmUFBQNy8wamlJUzNzYnZ3bmN5akJZM2l4VitvZDYvaklrWnF2OEszcjNYRFRscE8zemlxbm0xbU9VYmM4YTJmdlRNL0hHLzY4eGErNy9FWXJFc092QllFeXlKU0VqbDVlWGg4WGk0Y3VVS2c0TUJURzh2SWlLeUZ0MzRwbjk4WnRhTDVnWlZNTVpQemtqWmExNGRJc3Vnc0NvaUlmZjQ0NDlqc1ZnNGYvNjhaZ2NXRVpIMXh6Y04xLy9TZjMvcjU4MnJCV0NrWS81WTFvem56S3RGWkJrVVZrVWs1SnhPSjd0MjdhSzd1NXNiTjI2WVhZNklpRWh3MVg3YlArbFJRckV4VGpQWXhub0MyMjk2SEk3OXNuOTJXMmU2TWRPdXlCcWdzQ29pcHNqT3ppWTdPNXZyMTYvVDI5dHJkamtpSWlMQjBYRWFUdjlyLy8xOWY4eUsxZ0ZkeXZGZk1kYi9iWG9kcGljWDM2ZjlQZmpSSVdoKzAvL1lrMTliaGRtQVJWYUhaZ01XRWRQczNMbVR6czVPenAwN3h3c3Z2SURORnVSWkVrVkVSRUxoNVJKSUtvWGhqbnV6Lzk0YjRyTDVseUgzSTZ0elR0ODAxUDJqY1hQRWd2dHhZM2tjcXdQR3VxSHpFZ3cxejM5TzJlK2F0d3lReUFvb3JJcUlhU0lpSXRpN2R5OG5UcHpnNnRXcjdOeTUwK3lTUkVSRWxxL3ZobkdiSy9lajhQUmZyZDQ1SStMOTJ4T0R4dElwRCtKTWd5ZStCa1cvdUhyMWlLd0NoVlVSTVZWS1NncWJOMittdHJhV3RMUTBVbE5UelM1SlJFUmtlZUtMWUtBQnJIWmpiYzJ0bjRmTi80eFY2ZjQ3NDdtL2hlSmZoWVpYNGM1NVk0enNlSi9SNGhxUkFFNlBNZXR2eG5PUS83UHEraXRya3NLcWlKaHUyN1p0dExlM1UxNWV6dUhEaDRtTWpEUzdKQkVSa2NEOWZLMEpKN1ZBeHZQR1RRTHpPYTFBc05ab2dpVVJNWjNOWm1QZnZuMk1qNDlUWGw2dTVXeEVSRVJFUkdGVlJNSkRRa0lDanozMkdHMXRiZHk4ZWRQc2NrUkVSRVRFWkFxckloSTJDZ3NMeWNqSTRPclZxL1QwQkxoK25JaUlpSWlzU3dxckloSlc5dXpaZzlQcDVNeVpNNHlQajV0ZGpvaUlpSWlZUkdGVlJNS0t3K0hnaVNlZVlHUmtoQXNYTHBoZGpvaUlpSWlZUkdGVlJNSk9VbElTTzNic29LV2xCYS9YYTNZNUlpSWlJbUlDaFZVUkNVdWJOMjhtTFMyTksxZXUwTmZYWjNZNUlpSWlJaEppQ3FzaUVyYjI3dDFMWkdRa1o4NmNZV0ppd3V4eVJFUkVSQ1NFRkZaRkpHeEZSRVR3eEJOUE1EUTB4TGx6NTdUK3FvaUlpTWdHb3JBcUltSE41WEpSVmxaR1cxc2JWVlZWWnBjaklpSWlJaUdpc0NvaVlhK3dzSkRjM0Z5cXFxcG9iVzAxdXh3UkVSRVJDUUdGVlJGWkUzYnQya1ZpWWlMbnpwMWpZR0RBN0hKRVJFUkVaSlVwcklySW1tQ3oyZGkvZno4Mm00MzMzbnRQRXk2SmlJaUlySE1LcXlLeVpqaWRUcDU4OGtrR0J3Y3BMeS9YaEV1eUx0bHNOcWFtcHN3dVEwUkUxcWlwcVNsc05wdlpaUVNGd3FxSXJDbHV0NXV5c2pKYVdscW9ycTQydXh5Um9JdU9qbVp3Y05Ec01rUkVaSTBhSEJ6RTZYU2FYVVpRS0t5S3lKb3pNK0hTOWV2WGFXbHBNYnNja2FCeXU5MmFTRXhFUkZhc3RiVVZsOHRsZGhsQm9iQXFJbXZTcmwyN1NFNU81dHk1Yy9UMDlKaGRqa2pRNU9UazBOM2RUVzl2cjltbGlJaklHdFBiMjB0M2R6ZTV1YmxtbHhJVUNxc2lzaWJaYkRhZWV1b3BvcUtpZU8rOTl4Z2VIamE3SkpHZ3NOdnRiTjI2bFd2WHJpbXdpb2hJd0hwN2U3bDI3UnBidDI1ZE4yTldMVDdOVUNJaWExaC9mei9IamgzRDZYVHk3TFBQNG5BNHpDNUpKQ2g2ZW5xb3Fxb2lPVG1aOVBSMFltTmoxODJIRHhFUkNZNnBxU2tHQndkcGJXMmx1N3ViclZ1M2twU1VaSFpaeTJheFdDeUxQcTZ3S2lKclhVZEhCeWRQbnNUajhYRGd3QUVlOE8rZHlKb3pPVGxKUTBNRFhWMWREQThQYTVaZ0VSR1p4MmF6NFhRNmNibGM1T1RrWUxmYnpTNXBSUlJXUldSZHUzMzdOaGN2WHFTd3NKQ2RPM2VhWFk2SWlJaUlCT2hCWVhWdFJtOFJrZnZrNStjek9EaElUVTBOY1hGeEZCWVdtbDJTaUlpSWlEd0NoVlVSV1RlMmI5L080T0FnRlJVVk9KMU8wdFBUelM1SlJFUkVSRlpJc3dHTHlMcGhzVmpZdTNjdmlZbUpuRGx6aHM3T1RyTkxFaEVSRVpFVlVsZ1ZrWFhGYnJkejRNQUJZbUppZU8rOTkranI2ek83SkJFUkVSRlpBWVZWRVZsM0lpTWpPWFRvRUhhN25aTW5Uekk0T0doMlNTSWlJaUt5VEFxcklySXVPWjFPRGgwNnhQVDBOTysrK3k3L2YzdDNIaE5uZnQ5eC9QUE13UUFlamdFTWVMQVpiTURtc0xIWHhqYnhlcjFIdkVldVRiUnAycWFwbEVqTm9TcU4ydlJJb3lqTm9Tci9KRkhVTkdta1ZaVTJqWkkwcDVKTnN0bnNybXZ2K2o0d1BzRGdBN0F4WnJBeEF6YlhjQTNUUDU0MUF6WVl2QWFlaCtIOWtoN3A5enp6ekRQZkVSYnloOTgxT0Rob2RVa0FBQUI0QUlSVkFIRXJOVFZWTzNmdTFPRGdvUGJ2MzYrUmtSR3JTd0lBQU1Bc0VWWUJ4TFhNekV6dDJMRkRQVDA5T25qd29DS1JpTlVsQVFBQVlCWUlxd0RpWG01dXJyWnQyNmJPems0ZE9YSkVZMk5qVnBjRUFBQ0FHUkJXQVN3SitmbjVldVNSUjlUZTNxNmpSNDhTV0FFQUFHeU9zQXBneVNncUtsSkZSWVhhMnRwMDdOZ3hBaXNBQUlDTnVhd3VBQUFXMHJwMTZ4U05SbFZiV3l2RE1MUjkrM1laaG1GMVdRQUFBTGdMWVJYQWtsTlNVcUpvTktxNnVqb1pocUZ0MjdZUldBRUFBR3lHc0FwZ1NTb3RMVlUwR3RXNWMrZGtHSWEyYnQxS1lBVUFBTEFSd2lxQUphdXNyRXpSYUZUMTlmVXlERU9WbFpVRVZnQUFBSnNnckFKWTBzckx5eFdOUnRYUTBDRERNTFJseXhZQ0t3QUFnQTBRVmdFc2VldlhyMWMwR3RYNTgrYzFNaktpN2R1M3krRmdzWFFBQUFBckVWWUJRTktHRFJ2a2RydFZXMXVyMGRGUjdkaXhRMDZuMCtxeUFBQUFsaXdqR28xR3JTNENBT3lpcWFsSk5UVTF5c3JLMHM2ZE8rVjJ1NjB1Q1FBQUlLNFowOHpCSXF3Q3dGMWFXbHAwNHNRSnBhZW42N0hISHBQSDQ3RzZKQUFBZ0xoRldBV0FCeEFNQm5Ya3lCRjV2Vjd0MnJWTFNVbEpWcGNFQUFBUWx3aXJBUENBT2pvNmRPalFJWGs4SHUzYXRVdGVyOWZxa2dBQUFPSU9ZUlVBM29aUUtLUURCdzdJNlhUcTBVY2ZWVVpHaHRVbEFRQUF4QlhDS2dDOFRiZHYzOWJCZ3djMU5EU2txcW9xK2YxK3Ewc0NBQUNJRzRSVkFIZ0k0WEJZQnc4ZTFLMWJ0N1JwMHlZVkZ4ZGJYUklBQUVCY0lLd0N3RU1hSFIzVjBhTkgxZDdlcnVMaVltM2N1RkhUL0c0RkFBREFMQkZXQVdBT1JLTlJuVDU5V28yTmpmTDcvZHErZmJ0Y0xwZlZaUUVBQUN4YWhGVUFtRU1YTDE3VW1UTm41UFA1dEhQblRpVW1KbHBkRWdBQXdLSkVXQVdBT2RiVzFxWmp4NDdKNC9IbzBVY2ZWWHA2dXRVbEFRQUFMRHFFVlFDWUIxMWRYVHAwNkpCR1JrYTBkZXRXclZxMXl1cVNBQUFBRmhYQ0tnRE1rM0E0ck1PSEQ2dXJxMHZyMXEzVGhnMGJXSGdKQUFCZ2xnaXJBRENQeHNiR2RPclVLVFUzTnlzN08xdFZWVlh5ZUR4V2x3VUFBR0I3aEZVQVdBRE56YzA2ZGVxVUVoTVRtY2NLQUFBd0M0UlZBRmdnb1ZCSWh3OGYxc2pJaUNvcks1V2ZuMjkxU1FBQUFMWkZXQVdBQlRRNE9LakRodzhyRkFxcHVMaFlGUlVWY2pnY1ZwY0ZBQUJnTzRSVkFGaGdZMk5qT24zNnRKcWFtdVR6K1ZSVlZTV3YxMnQxV1FBQUFMWkNXQVVBaTdTMnR1cmt5Wk9LUnFQYXZIbXpBb0dBMVNVQkFBRFlCbUVWQUN6VTM5K3ZZOGVPS1JRS0tSQUlhUFBtelhLNVhGYVhCUUFBWURuQ0tnQlliR3hzVFBYMTlXcG9hSkRYNjFWVlZaVjhQcC9WWmNIR1JrZEgxZExTb3BzM2J5b2NEaXNTaVZoZEVwWW9wOU9wcEtRa0xWKytYSUZBZ0QrMkFaaFRoRlVBc0ltT2pnNGRQMzVjUTBORDJyQmhnNHFMaXpYTjcyZ3NZVjFkWGFxdnIxZG1acWI4ZnIrOFhxK2NUcWZWWldHSmlrUWk2dXZyVXpBWVZDZ1VVbGxabVRJeU1xd3VDMENjSUt3Q2dJME1EUTNweElrVGFtOXZWMjV1cnJaczJhTGs1R1NyeTRKTmRIVjE2ZHk1YzFxL2ZqMjk3N0NkN3U1dTFkWFZxYnk4bk1BS1lFNFFWZ0hBaGhvYkczWDI3Rms1SEE1dDNMaFJxMWV2dHJva1dHeDBkRlJIang1VmVYazVRUlcyMWQzZHJYUG56cW1xcW9vaHdRQWVHbUVWQUd5cXQ3ZFgxZFhWNnV6c1ZFNU9qaW9ySytsbFhjS2FtcG8wUER5czB0SlNxMHNCN3F1aG9VRUpDUWtxTEN5MHVoUUFpOXgwWVpVZDZnSEFZaWtwS1hyaWlTZTBhZE1tZFhaMjZ0VlhYMVZ6YzdQVlpjRWlOMi9lbE4vdnQ3b01ZRVordjErZG5aMVdsd0VnamhGV0FjQUdETU5RY1hHeG5ubm1HYVducCt2a3laUGF2MysvQmdZR3JDNE5DeXdjRHN2cjlWcGRCakFqcjlmTDd5Z0E4NHF3Q2dBMjR2VjY3K2xsYldwcUVqTTJsbzVJSk1LcXYxZ1VuRTRuMnlrQm1GZUVWUUN3bVltOXJENmZUelUxTmRxN2Q2KzZ1N3V0TGcwQUFHREJFRllCd0thOFhxOGVmL3h4VlZaV3FxK3ZUM3YyN0ZGTlRZMkdoNGV0TGcwQUFHRGVzZFk0QU5pWVlSaGF2WHExOHZMeVZGZFhwNmFtSnJXMnRxcWlva0lGQlFXYVp2RThBQUNBUlkrZVZRQllCQklTRXJSNTgyYnQzcjFiWHE5WDFkWFZEQTBHQUFCeGpiQUtBSXVJeitmVFUwODlwY3JLU3ZYMzkydlBuajA2ZWZJa1E0TUJBRURjWVJnd0FDd3kwdzBOTGlrcFVYRnhNU3ZKQWdDQXVFRFBLZ0FzVW5lR0JqLzk5TlB5K1h5cXJhM1ZLNis4b3N1WEw3UFZEUUFBV1BRSXF3Q3d5S1ducCt2eHh4L1hybDI3NVBGNFZGMWRyZGRlZTAzQllORHEwZ0FBQU40Mndpb0F4SW1jbkJ6dDNyMWIyN2R2VnlRUzBhRkRoN1J2M3o2RlFpR3JTd01BQUhoZ3pGa0ZnRGhpR0lieTgvTzFjdVZLTlRjM3E3NitYbnYzN2xWZVhwN1dyMSt2MU5SVXEwc0VBQUNZRmNJcUFNUWhoOE9ob3FJaUJRSUJYYng0VVJjdVhGQmJXNXZ5OHZKVVdsb3FuODluZFlrQUFBRDNSVmdGZ0RqbWRydFZYbDZ1b3FJaVhieDRVWTJOaldwcmExTnVicTVLU2txMGZQbHlxMHNFQUFDWUVtRVZBSllBajhlakRSczJhTjI2ZFdwc2JOU2xTNWYweGh0dktDc3JTNldscGNyTnpiVzZSQUFBZ0VrSXF3Q3doQ1FrSktpc3JFeHIxNjVWYzNPekxseTRvQU1IRHNqbjg2bWtwRVI1ZVhreURNUHFNZ0VBQUFpckFMQVV1Vnd1clYyN1ZvV0ZoYnB5NVlyT256K3ZJMGVPeU92MXFxaW9TQVVGQlhLNzNWYVhDUUFBbGpEQ0tnQXNZVTZuVTRXRmhWcTllcld1WHIycVM1Y3U2ZlRwMDZxcnExTWdFRkJSVVJFckNBTUFBRXNRVmdFQWNqZ2NLaWdvVUVGQmdVS2hrQm9iRzNYNThtVTFOVFVwT3p0YlJVVkY4dnY5REJFR0FBQUxockFLQUpna016TlRtWm1aMnJoeG81cWJtOVhjM0t6RGh3OHJPVGw1dkJmVzQvRllYU1lBQUloemhGVUF3SlFTRXhOVlZsYW1rcElTQllOQk5UWTJxcmEyVnVmT25aUGY3MWRCUVlGeWNuTGtjRGlzTGhVQUFNUWh3aW9BNEw0Y0RvZFdybHlwbFN0WDZ2YnQyMnBxYWxKcmE2dXVYYnNtajhlai9QeDhCUUlCK1h3K3Ewc0ZBQUJ4aExBS0FKaTF0TFEwYmQ2OFdaczJiVko3ZTd0YVdsclUxTlNrUzVjdUtUVTFWUVVGQmNyUHoxZFNVcExWcFFJQWdFV09zQW9BZUdBT2gwTjVlWG5LeTh2VDhQQ3dXbHRiZGVYS0ZaMDllMVpuejU1VlRrNk9Bb0dBVnF4WW9ZU0VCS3ZMQlFBQWl4QmhGUUR3VUJJU0VsUllXS2pDd2tMMTl2YXFwYVZGTFMwdE9uNzh1QXpEVUhaMnR2THk4dVQzKytseEJRQUFzMFpZQlFETW1aU1VGSzFmdjE3bDVlWHE2dXBTVzF1YjJ0cmFWRk5UbzVxYUdtVmtaSXozeUtha3BGaGRMdXppeFFsYkluM2dpSlJUWlYwdEFBRGJJS3dDQU9hY1lSampXK0JVVkZTb3A2ZG5QTGpXMXRhcXRyWldLU2twNDhIVjUvT3hoK3RDR3VxU1d2OG90YjRxaFU1TDRadlNZS2RrT0NSM2lyUXNUL0tWU3lzZWsxYS9JQ1ZsVzEweEFHQUpJcXdDQU9aZGFtcXFVbE5UVlZwYXFvR0JBUVdEUVFXRFFWMjRjRUhuejUrWDIrMVdkbmEyc3JPemxaT1RRNi9yZkJucWtrNS9RNnI3ampUYVAvVTlrU0V6dUliT1NJMC9rUWF1UzVWZldkQXlaelFhbGhTVlhNbFdWd0lBbUVlRVZRREFna3BPVGxaUlVaR0tpb28wUER5czY5ZXZxNk9qUXgwZEhXcHJhNU1rSlNVbFRRcXZ6SFdkQXpjT1M2KytJSVZ2VExob1NGbWJwSlRWVW1LV0ZBbEwvZTFTMTFrcDNHRlpxZE02LzMycDViZlN0ZGVsOSs1bHVEQUF4RG5DS2dEQU1na0pDY3JQejFkK2ZyNGtxYisvWHpkdTNGQkhSNGV1WDcrdWxwWVdTZVpjMk96c2JHVmxaU2tqSTBOZXI5ZktzaGVmeHA5Syt6NHFqUTJiNTU0TTZaSFBTMnMvT3YwUTM1c25wQXMvc0ZmdjVac2Z0N29DQU1BQ0lxd0NBR3hqMmJKbFdyTm1qZGFzV2FOb05LcWVucDd4OEhwblQxZkpETGtaR1Juamg4L25VMkppb3NYVjI5U05JNU9EcXY5SjZabGZtb0gxZnBadk5ROEFBQ3hDV0FVQTJKSmhHRXBMUzFOYVdwcldybDJyc2JFeDlmVDBxS3VyYS94b2FHaFFOQnFWWkE0dm5oaGcwOUxTMk9OMStKYjAyZ2RqUVRYLzNkS3p2NUVjYm12ckFnQmdGZ2lyQUlCRndlRndLRDA5WGVucDZWcXpabzBrYVhSMFZMZHUzWm9VWUs5ZHV6YitIby9ITTc2NFUycHFxbEpTVXBTYW1ycDA1c0NlK1pZMDBHNjJVd0xTVXo4aXFBSUFGZzNDS2dCZzBYSzVYTXJLeWxKV1Z0YjR0YUdoSVhWMWRhbW5wMmY4dUhyMXFrWkdSc2J2Y2J2ZDQ4RTFOVFZWWHE5WFNVbEpTazVPbHNmamlZOXRkSVo3cExwdng4NHJ2eXA1ZkEvLzNBZlpFL1hHVWVrMzc0aWRmeXI2Y0o4MzBjVG5Udlg4K2FoenFtYzIvVXc2K3kxejllVElrTFRseTlPdm5oenVrQnBlbEZwZWxtNmRsMGI2eksyQ2ZDVlMvbnVrc2s5SmljdW5yMU9TSW9QU3BSOUxsMzhkMjNaSWtwSnpwSXdLYWRWelV1bkhKU2ZENGdFc2ZvUlZBRUJjOFhnOFdyRmloVmFzV0RIcGVqZ2NIZyt2dmIyOTZ1bnBVWHQ3dTY1Y3VUTHBQb2ZETVI1Yzd4d1R6NU9Ta3VSMnUrMGZhSys5YmdaV1NVck9sWXIrd3RwNjRsSE4xNlFUWDV6ZHZlZS9MeDMrckRUU08vbjY4QzB6TE44NEtwMzVwdlRFZjVsNzIwNmwvVTF6L25Gdnk3MnY5YldheDlXWHpjQ2FWdlJnM3dVQWJJaXdDZ0JZRXBLU2twU1VsS1Njbkp4SjE0ZUdoalF3TUREcENJZkRHaGdZVUVkSGh3WUhCOGZueGQ1aEdJYmNicmZjYnJjU0VoTEdqNm5PM1c2M0hBN0hsSWRoR1BkY216TnRyOGZhZWU5Y3ZNTi95ejhkYTUvN2oxaDd6WjlJU1RuMzNyOVFRcWVrNmk5SmhsTmF1VnZ5QnFUZUs1SmppdjlhbmZ5cVZQMlYySGx5cnJSaWw1U1FMZzBFcGVDYlpvZ2R2aTI5L2lIcDJaZWt3SHNuUCtObXRmVHlzMmJ2cldTdTBwejNsTFFzVHhycGwyNWZsRHBQU1dNakFvQjRRVmdGQUN4cEhvOUhIbzlIUHQvVVEyU2owYWpDNGZCNGdBMkh3eG9lSHRidzhMQkdSa2JHMi8zOS9lUG5kNGZiQnpGZEhRL3NabldzbmZ2bzNEelRDanUvRzJ0UERLc1YvMkR0UHF1bnZ5RjVNcVYzdnlJdDN4SzdmbmRZYlA1RkxLZzYzRkxWMTZYeXY1a2Nhb2R2U1c5KzBydzNPaWE5K1ZmU2h4dk5JY0ozSFA5Q0xLZ3UzeXE5NjNmM2h2WEJrSFQrUHlYWEVwbVREU0R1RVZZQkFMZ1B3ekRHaHdCblptYk82ajJqbzZQaklYWjBkRlJqWTJQM0hORm9kTXJyYlcxdGMxTjR1Q1BXVHZiUHpUTVIwM3RaZXZjZkpnZFZhWElQOXVpQWRQQXpzZk9uZmlRVi91bTl6MHBJbDk3NVkzTWVhMWV0K2JPNytNUEp2Y3JYRDhYYVc3ODZkYTl5WXFhMDZmTnY3L3NBZ0EwUlZnRUFtR011bDBzdWwwdkp5Y2tQL040NUM2dURuYkgyVEh1cTRzRmxiNU5XdmV2Kzl6VCtSQXJmTU51QjkwMGRWTzl3dUtYU1QwcUgzZ3EzTGIrZkhGWW5HZzAvZUwwQXNBak40ZVFZQUFCZ1M1RkJxeXVJUDRIblo3N255bTlqN1hVZm0vbitqUEpZdTZ0MjhtdloyMkx0NDErUXVodG1maDRBTEhMMHJBSUFFSTg4bWRMb1czdk9Eb2FzclNVZVpXeVkrWjdPVTdIMmF4OThzT2RQSE1ZdFNWdStKTFh2TitlMDNyb2cvV0tEMlZOYi91bkZQU2NaQU82RG5sVUFBT0pSOG9TdGU3ck9XbGRIdkVxY3hkRHFPME9BMzQ2N0YycnlQeWs5OTl2WS9PTm9SR3I4WCttbG5kTFB5NlM2NzlLRERpRHUwTE1LQUVBOHl0MGgzVHhodG9OdldGbEpmREptOFYrbzZGaXN2ZnFGeVg5QWVEdnkzeU45K0pKVS82SzVNbkpQazNtOXU4R2M2M3JtNjlJVFB6QzN0QUdBT0VCWUJRQWdIdVc5VTZyOXR0bStjY1NjQXptYm9hc3pNaVM5dFRYUFRIdDZqZzNQd2VlOVhUYW8wNU1lRzRKZCtnbHAxWE1QLzB4WHNsVHhXYW5pNzh6OVdjOTlUN3I4S3pNWTk3VktmM2hPZXQ4K2hnWURpQXNNQXdZQUlCNnRlazd5cm9xZG4vaVh1WG11ZTFtc1BYSEY0YW4wdHN6Tlo3NGRkcWd6clRqV3ZudkJwSWRtU1A0bnBLZC9McjFRSGZ0Wmo0MUkxVithNDg4Q0FHc1FWZ0VBaUVjT3Q3VHBuMlBuVjE2UzZyN3o4TTlOem8yMU8wL2UvOTdXUHp6ODUwMG5PbnIvMSsxUVorNWpzWGJqVCtmbk15UXA2eEdwNmh1eDh4dEg1Kyt6QUdBQkVWWUJBSWhYcForU1Zqd2VPei8wdDlLWmJ6N1lNMFo2SjU5blBoSnJYL3JKOUVOb08wOUp6Yjk4c00rYWlXdENiK2xNdmFGVzFubEg4VjlPK0p3YWM4anViSFRYMzN0dHBzV1RFdEpuWHhjQUxCS0VWUUFBNHBYREpUMzlNeWtsOE5hRnFIVDBuNlRmN2pJWFhacTRBTkJFa1VIcDhxK2xsNStSem41cjhtdXJYNGkxZXk5TGIzN2kzaURWV1NQOThYMHk1NDNPb1luRGFodGVuQnhBN3c2alZ0WjVSMmFGVlBUbnNmTkRuNUZPZlBIZVB3QklrcUpTMjE1enp1blJ6OTM3OHM5S3BZdi9NM1ZvSGVrMUYxZTZnL21xQU9JRUN5d0JBQkRQa25La0R4eVZYbjIvMUhIY3ZOWitRUHJkazFKaXByUjhtNVNVTFRrVHBPRWVxYWRSNnFxVElrUG12VGs3Smo5dnpRZWxVK3ZOZXlUcDRnK2xhNitiSzlDNlU2UmI1OS9hRHpRcVZYNVpxdjdLM0gyWE5TOUlvZE94Ny9EVEVuUGVwcUpTMi85Skg3bHFqem9uMnZrOUtYVEdYTEUzT2liVmZFMDYrMjlTemp1a2xIenpub0hyNXMvbXp0emEvUGZjKzV6ZUs5SytqMGtIUGkxbGJ6UC9BT0gwU1AxQjgzc00zemJ2YzdpbHJmODZQOThGQUJZWVlSVUFnSGlYbkNzOS82WlUrKzltRDl5ZEZXb0hRMUxySzlPL3ozQkt5L3lUcnpuYzBqTy9rbjYvMjF4OVZwSUcycVZMUDU1d2owdmErVjBwYytQY2hzQ0t2NWVhZjJXR1A4bnNNYjF3ZWVwN3JheHpJbzlQZW42L3RPK2owdFczNXNhTzlrdHRlNmErUHlGZEt2elFGQys4dGJyeGFMOFUzRGYxZTVmbFNVLzh0NVM5ZlM0cUJ3RExFVllCQUZnS25JblNwczlKNVg4dHRmeGV1dmFhZExOYUN0K1Voa0ptTUhXbm1LdktwcGRJS3g2VEFzK2JBZWh1YVd1bEQ5V2FXK05jZWNuc2pSM3BOL2NSelh0U3F2aEhjd2pzWEMvMDQxb212ZitnZFBycjVuWXRQYzNtUWt2Skt5VC9rL2FwODI2SldkSzdYamFIWGwvOG9YVGpzTlIzVllvTW02c1dKNjh3QS9QS1o4MGU0WVMwZTUveFovWG1lNE52U0xjdm1qMnBoc3ZzRmMvY0tCVThMeFY5UkhJbHplOTNBWUFGWkVTajBhalZSUUFBQU5PZVBYdTBlL2R1cThzQVpvVi9yd0RtZ21FWVV5NGV3QUpMQUFBQUFBRGJJYXdDQUFBQUFHeUhzQW9BQUFBQXNCM0NLZ0FBQUFEQWRnaXJBQUFBQUFEYklhd0NBQUFBQUd5SHNBb0FBQUFBc0IzQ0tnQUFBQURBZGdpckFBQUFBQURiSWF3Q0FBQUFBR3lIc0FvQUFBQUFzQjNDS2dBQUFBREFkZ2lyQUFBQUFBRGJJYXdDQUFBQUFHeUhzQW9BQUFBQXNCM0NLZ0FBQUFEQWRnaXJBQUFBQUFEYklhd0NBQUFBQUd5SHNBb0FBQUFBc0IzQ0tnQUFBQURBZGdpckFBRFlpTlBwVkNRU3Nib01ZRWFSU0VST3A5UHFNZ0RFTWNJcUFBQTJrcFNVcEw2K1BxdkxBR2JVMTllbjVPUmtxOHNBRU1jSXF3QUEyTWp5NWNzVkRBYXRMZ09ZVVRBWVZGWldsdFZsQUloamhGVUFBR3drRUFnb0ZBcXB1N3ZiNmxLQWFYVjNkeXNVQ3FtZ29NRHFVZ0RFTWNJcUFBQTI0bks1VkZaV3BycTZPZ0lyYkttN3UxdDFkWFVxS3l0anppcUFlV1ZFbzlHbzFVVUFBSURKdXJxNlZGOWZyOHpNVFBuOWZubTlYb0lCTEJPSlJOVFgxNmRnTUtoUUtLU3lzakpsWkdSWVhSYUFPR0VZaGpIbGRjSXFBQUQyTkRvNnFwYVdGblYyZG1wZ1lJQlZnbUVacDlPcDVPUmtaV1ZsS1JBSXlPVnlXVjBTZ0RoQ1dBVUFBQUFBMk01MFlaVTVxd0FBQUFBQTJ5R3NBZ0FBQUFCc2g3QUtBQUFBQUxBZHdpb0FBQUFBd0hZSXF3QUFBQUFBMnlHc0FnQUFBQUJzaDdBS0FBQUFBTEFkd2lvQUFBQUF3SFlJcXdBQUFBQUEyeUdzQWdBQUFBQnNoN0FLQUFBQUFMQWR3aW9BQUFBQXdIWUlxd0FBQUFBQTJ5R3NBZ0FBQUFCc2g3QUtBQUFBQUxBZHdpb0FBQUFBd0hZSXF3QUFBQUFBMnlHc0FnQUFBQUJzaDdBS0FBQUFBTEFkd2lvQUFBQUF3SFlJcXdBQUFBQUEyeUdzQWdBQUFBQnNoN0FLQUFBQUFMQWR3aW9BQUFBQXdIWUlxd0FBQUFBQTJ5R3NBZ0FBQUFCc2g3QUtBQUFBQUxBZHdpb0FBQUFBd0hZSXF3QUFBQUFBMnlHc0FnQUFBQUJzaDdBS0FBQUFBTEFkd2lvQUFBQUF3SFlJcXdBQUFBQUEyeUdzQWdBQUFBQnNoN0FLQUFBQUFMQWR3aW9BQUFBQXdIWUlxd0FBQUFBQTJ5R3NBZ0FBQUFCc2g3QUtBQUFBQUxBZHdpb0FBQUFBd0hZSXF3QUFBQUFBMnlHc0FnQUFBQUJzaDdBS0FBQUFBTEFkd2lvQUFBQUF3SFlJcXdBQUFBQUFBQUFBQUFBQUFBQUFBQUFBQUFBQUFBQUFBQUFBQUFBQUFBQUF6TGYvQjR4QmQ5S3JYS1dUQUFBQUFFbEZUa1N1UW1DQyIsCgkiVGhlbWUiIDogIiIsCgkiVHlwZSIgOiAibWluZCIsCgkiVmVyc2lvbiIgOiAiNiIKfQo="/>
    </extobj>
  </extobjs>
</s:customData>
</file>

<file path=customXml/itemProps10.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4710</Words>
  <Application>WPS 演示</Application>
  <PresentationFormat>宽屏</PresentationFormat>
  <Paragraphs>320</Paragraphs>
  <Slides>17</Slides>
  <Notes>0</Notes>
  <HiddenSlides>0</HiddenSlides>
  <MMClips>4</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17</vt:i4>
      </vt:variant>
    </vt:vector>
  </HeadingPairs>
  <TitlesOfParts>
    <vt:vector size="30" baseType="lpstr">
      <vt:lpstr>Arial</vt:lpstr>
      <vt:lpstr>宋体</vt:lpstr>
      <vt:lpstr>Wingdings</vt:lpstr>
      <vt:lpstr>Times New Roman</vt:lpstr>
      <vt:lpstr>HelveticaNeue</vt:lpstr>
      <vt:lpstr>Corbel</vt:lpstr>
      <vt:lpstr>华文新魏</vt:lpstr>
      <vt:lpstr>Arial Black</vt:lpstr>
      <vt:lpstr>Berlin Sans FB Demi</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李鑫</dc:creator>
  <cp:lastModifiedBy>24147</cp:lastModifiedBy>
  <cp:revision>38</cp:revision>
  <dcterms:created xsi:type="dcterms:W3CDTF">2022-03-02T07:49:00Z</dcterms:created>
  <dcterms:modified xsi:type="dcterms:W3CDTF">2022-03-22T08:58:04Z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806696CFD0F640B79778913E185B9D69</vt:lpwstr>
  </property>
  <property fmtid="{D5CDD505-2E9C-101B-9397-08002B2CF9AE}" pid="3" name="KSOProductBuildVer">
    <vt:lpwstr>2052-11.8.2.8411</vt:lpwstr>
  </property>
</Properties>
</file>