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image" Target="../media/image1.png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3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4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6.xml"/><Relationship Id="rId1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8.xml"/><Relationship Id="rId1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9.xml"/><Relationship Id="rId1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1.xml"/><Relationship Id="rId1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3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9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90.xml"/><Relationship Id="rId1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93.xml"/><Relationship Id="rId1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94.xml"/><Relationship Id="rId1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97.xml"/><Relationship Id="rId1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0.xml"/><Relationship Id="rId1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1.xml"/></Relationships>
</file>

<file path=ppt/slides/_rels/slide3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02.xml"/><Relationship Id="rId2" Type="http://schemas.openxmlformats.org/officeDocument/2006/relationships/image" Target="../media/image1.png"/><Relationship Id="rId1" Type="http://schemas.openxmlformats.org/officeDocument/2006/relationships/image" Target="../media/image15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3.xml"/><Relationship Id="rId1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5.xml"/></Relationships>
</file>

<file path=ppt/slides/_rels/slide4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06.xml"/><Relationship Id="rId2" Type="http://schemas.openxmlformats.org/officeDocument/2006/relationships/image" Target="../media/image1.png"/><Relationship Id="rId1" Type="http://schemas.openxmlformats.org/officeDocument/2006/relationships/image" Target="../media/image17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7.xml"/></Relationships>
</file>

<file path=ppt/slides/_rels/slide4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08.xml"/><Relationship Id="rId2" Type="http://schemas.openxmlformats.org/officeDocument/2006/relationships/image" Target="../media/image1.png"/><Relationship Id="rId1" Type="http://schemas.openxmlformats.org/officeDocument/2006/relationships/image" Target="../media/image18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9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0.xml"/></Relationships>
</file>

<file path=ppt/slides/_rels/slide4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11.xml"/><Relationship Id="rId2" Type="http://schemas.openxmlformats.org/officeDocument/2006/relationships/image" Target="../media/image1.png"/><Relationship Id="rId1" Type="http://schemas.openxmlformats.org/officeDocument/2006/relationships/image" Target="../media/image19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5.xml"/></Relationships>
</file>

<file path=ppt/slides/_rels/slide5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16.xml"/><Relationship Id="rId2" Type="http://schemas.openxmlformats.org/officeDocument/2006/relationships/image" Target="../media/image1.png"/><Relationship Id="rId1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2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